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_rels/presentation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8.xml.rels" ContentType="application/vnd.openxmlformats-package.relationships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slides/slide35.xml" ContentType="application/vnd.openxmlformats-officedocument.presentationml.slide+xml"/>
  <Override PartName="/ppt/slides/slide29.xml" ContentType="application/vnd.openxmlformats-officedocument.presentationml.slide+xml"/>
  <Override PartName="/ppt/slides/slide1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8.xml" ContentType="application/vnd.openxmlformats-officedocument.presentationml.slide+xml"/>
  <Override PartName="/ppt/slides/slide37.xml" ContentType="application/vnd.openxmlformats-officedocument.presentationml.slide+xml"/>
  <Override PartName="/ppt/slides/slide21.xml" ContentType="application/vnd.openxmlformats-officedocument.presentationml.slide+xml"/>
  <Override PartName="/ppt/slides/slide11.xml" ContentType="application/vnd.openxmlformats-officedocument.presentationml.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_rels/slide34.xml.rels" ContentType="application/vnd.openxmlformats-package.relationships+xml"/>
  <Override PartName="/ppt/slides/_rels/slide28.xml.rels" ContentType="application/vnd.openxmlformats-package.relationships+xml"/>
  <Override PartName="/ppt/slides/_rels/slide12.xml.rels" ContentType="application/vnd.openxmlformats-package.relationships+xml"/>
  <Override PartName="/ppt/slides/_rels/slide8.xml.rels" ContentType="application/vnd.openxmlformats-package.relationships+xml"/>
  <Override PartName="/ppt/slides/_rels/slide6.xml.rels" ContentType="application/vnd.openxmlformats-package.relationships+xml"/>
  <Override PartName="/ppt/slides/_rels/slide10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11.xml.rels" ContentType="application/vnd.openxmlformats-package.relationships+xml"/>
  <Override PartName="/ppt/slides/_rels/slide7.xml.rels" ContentType="application/vnd.openxmlformats-package.relationships+xml"/>
  <Override PartName="/ppt/slides/_rels/slide31.xml.rels" ContentType="application/vnd.openxmlformats-package.relationships+xml"/>
  <Override PartName="/ppt/slides/_rels/slide30.xml.rels" ContentType="application/vnd.openxmlformats-package.relationships+xml"/>
  <Override PartName="/ppt/slides/_rels/slide29.xml.rels" ContentType="application/vnd.openxmlformats-package.relationships+xml"/>
  <Override PartName="/ppt/slides/_rels/slide13.xml.rels" ContentType="application/vnd.openxmlformats-package.relationships+xml"/>
  <Override PartName="/ppt/slides/_rels/slide9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35.xml.rels" ContentType="application/vnd.openxmlformats-package.relationships+xml"/>
  <Override PartName="/ppt/slides/_rels/slide37.xml.rels" ContentType="application/vnd.openxmlformats-package.relationships+xml"/>
  <Override PartName="/ppt/slides/_rels/slide1.xml.rels" ContentType="application/vnd.openxmlformats-package.relationships+xml"/>
  <Override PartName="/ppt/slides/_rels/slide21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3.xml.rels" ContentType="application/vnd.openxmlformats-package.relationships+xml"/>
  <Override PartName="/ppt/slides/_rels/slide23.xml.rels" ContentType="application/vnd.openxmlformats-package.relationships+xml"/>
  <Override PartName="/ppt/slides/_rels/slide16.xml.rels" ContentType="application/vnd.openxmlformats-package.relationships+xml"/>
  <Override PartName="/ppt/slides/_rels/slide4.xml.rels" ContentType="application/vnd.openxmlformats-package.relationships+xml"/>
  <Override PartName="/ppt/slides/_rels/slide24.xml.rels" ContentType="application/vnd.openxmlformats-package.relationships+xml"/>
  <Override PartName="/ppt/slides/_rels/slide5.xml.rels" ContentType="application/vnd.openxmlformats-package.relationships+xml"/>
  <Override PartName="/ppt/slides/_rels/slide25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36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1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Slides/_rels/notesSlide24.xml.rels" ContentType="application/vnd.openxmlformats-package.relationships+xml"/>
  <Override PartName="/ppt/notesSlides/_rels/notesSlide6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5.xml.rels" ContentType="application/vnd.openxmlformats-package.relationships+xml"/>
  <Override PartName="/ppt/notesSlides/_rels/notesSlide2.xml.rels" ContentType="application/vnd.openxmlformats-package.relationships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4.xml" ContentType="application/vnd.openxmlformats-officedocument.presentationml.notesSlid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media/image35.png" ContentType="image/png"/>
  <Override PartName="/ppt/media/image34.png" ContentType="image/png"/>
  <Override PartName="/ppt/media/image33.png" ContentType="image/png"/>
  <Override PartName="/ppt/media/image32.png" ContentType="image/png"/>
  <Override PartName="/ppt/media/image31.png" ContentType="image/png"/>
  <Override PartName="/ppt/media/image18.jpeg" ContentType="image/jpeg"/>
  <Override PartName="/ppt/media/image30.png" ContentType="image/png"/>
  <Override PartName="/ppt/media/image25.png" ContentType="image/png"/>
  <Override PartName="/ppt/media/image24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36.png" ContentType="image/png"/>
  <Override PartName="/ppt/media/image20.png" ContentType="image/png"/>
  <Override PartName="/ppt/media/image73.png" ContentType="image/png"/>
  <Override PartName="/ppt/media/image19.png" ContentType="image/png"/>
  <Override PartName="/ppt/media/image17.png" ContentType="image/png"/>
  <Override PartName="/ppt/media/image6.png" ContentType="image/png"/>
  <Override PartName="/ppt/media/image41.jpeg" ContentType="image/jpeg"/>
  <Override PartName="/ppt/media/image5.png" ContentType="image/png"/>
  <Override PartName="/ppt/media/image4.png" ContentType="image/png"/>
  <Override PartName="/ppt/media/image39.jpeg" ContentType="image/jpeg"/>
  <Override PartName="/ppt/media/image3.png" ContentType="image/png"/>
  <Override PartName="/ppt/media/image29.png" ContentType="image/png"/>
  <Override PartName="/ppt/media/image15.png" ContentType="image/png"/>
  <Override PartName="/ppt/media/image57.jpeg" ContentType="image/jpeg"/>
  <Override PartName="/ppt/media/image68.png" ContentType="image/png"/>
  <Override PartName="/ppt/media/image1.jpeg" ContentType="image/jpeg"/>
  <Override PartName="/ppt/media/image8.png" ContentType="image/png"/>
  <Override PartName="/ppt/media/image50.png" ContentType="image/png"/>
  <Override PartName="/ppt/media/image27.png" ContentType="image/png"/>
  <Override PartName="/ppt/media/image11.png" ContentType="image/png"/>
  <Override PartName="/ppt/media/image64.png" ContentType="image/png"/>
  <Override PartName="/ppt/media/image2.png" ContentType="image/png"/>
  <Override PartName="/ppt/media/image28.png" ContentType="image/png"/>
  <Override PartName="/ppt/media/image14.png" ContentType="image/png"/>
  <Override PartName="/ppt/media/image67.png" ContentType="image/png"/>
  <Override PartName="/ppt/media/image47.png" ContentType="image/png"/>
  <Override PartName="/ppt/media/image52.png" ContentType="image/png"/>
  <Override PartName="/ppt/media/image53.png" ContentType="image/png"/>
  <Override PartName="/ppt/media/image54.png" ContentType="image/png"/>
  <Override PartName="/ppt/media/image55.png" ContentType="image/png"/>
  <Override PartName="/ppt/media/image56.png" ContentType="image/png"/>
  <Override PartName="/ppt/media/image40.png" ContentType="image/png"/>
  <Override PartName="/ppt/media/image58.png" ContentType="image/png"/>
  <Override PartName="/ppt/media/image42.png" ContentType="image/png"/>
  <Override PartName="/ppt/media/image59.png" ContentType="image/png"/>
  <Override PartName="/ppt/media/image49.png" ContentType="image/png"/>
  <Override PartName="/ppt/media/image71.png" ContentType="image/png"/>
  <Override PartName="/ppt/media/image38.jpeg" ContentType="image/jpeg"/>
  <Override PartName="/ppt/media/image72.png" ContentType="image/png"/>
  <Override PartName="/ppt/media/image48.png" ContentType="image/png"/>
  <Override PartName="/ppt/media/image70.png" ContentType="image/png"/>
  <Override PartName="/ppt/media/image62.png" ContentType="image/png"/>
  <Override PartName="/ppt/media/image61.png" ContentType="image/png"/>
  <Override PartName="/ppt/media/image60.png" ContentType="image/png"/>
  <Override PartName="/ppt/media/image46.png" ContentType="image/png"/>
  <Override PartName="/ppt/media/image45.png" ContentType="image/png"/>
  <Override PartName="/ppt/media/image44.png" ContentType="image/png"/>
  <Override PartName="/ppt/media/image43.jpeg" ContentType="image/jpeg"/>
  <Override PartName="/ppt/media/image37.png" ContentType="image/png"/>
  <Override PartName="/ppt/media/image13.png" ContentType="image/png"/>
  <Override PartName="/ppt/media/image66.png" ContentType="image/png"/>
  <Override PartName="/ppt/media/image12.png" ContentType="image/png"/>
  <Override PartName="/ppt/media/image65.png" ContentType="image/png"/>
  <Override PartName="/ppt/media/image9.png" ContentType="image/png"/>
  <Override PartName="/ppt/media/image51.png" ContentType="image/png"/>
  <Override PartName="/ppt/media/image63.png" ContentType="image/png"/>
  <Override PartName="/ppt/media/image10.png" ContentType="image/png"/>
  <Override PartName="/ppt/media/image26.png" ContentType="image/png"/>
  <Override PartName="/ppt/media/image7.jpeg" ContentType="image/jpeg"/>
  <Override PartName="/ppt/media/image69.png" ContentType="image/png"/>
  <Override PartName="/ppt/media/image16.pn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dt" idx="7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 type="ftr" idx="8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1" name="PlaceHolder 6"/>
          <p:cNvSpPr>
            <a:spLocks noGrp="1"/>
          </p:cNvSpPr>
          <p:nvPr>
            <p:ph type="sldNum" idx="9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29E52553-5C8E-4991-B976-DBCDBDA8519A}" type="slidenum"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PlaceHolder 1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7800" cy="39081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Убрать голубые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9" name="PlaceHolder 2"/>
          <p:cNvSpPr>
            <a:spLocks noGrp="1"/>
          </p:cNvSpPr>
          <p:nvPr>
            <p:ph type="sldImg"/>
          </p:nvPr>
        </p:nvSpPr>
        <p:spPr>
          <a:xfrm>
            <a:off x="420840" y="1239840"/>
            <a:ext cx="5955840" cy="3350880"/>
          </a:xfrm>
          <a:prstGeom prst="rect">
            <a:avLst/>
          </a:prstGeom>
          <a:ln w="0">
            <a:noFill/>
          </a:ln>
        </p:spPr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ceHolder 1"/>
          <p:cNvSpPr>
            <a:spLocks noGrp="1"/>
          </p:cNvSpPr>
          <p:nvPr>
            <p:ph type="sldImg"/>
          </p:nvPr>
        </p:nvSpPr>
        <p:spPr>
          <a:xfrm>
            <a:off x="4038480" y="857160"/>
            <a:ext cx="4114440" cy="2314080"/>
          </a:xfrm>
          <a:prstGeom prst="rect">
            <a:avLst/>
          </a:prstGeom>
          <a:ln w="0">
            <a:noFill/>
          </a:ln>
        </p:spPr>
      </p:sp>
      <p:sp>
        <p:nvSpPr>
          <p:cNvPr id="1027" name="PlaceHolder 2"/>
          <p:cNvSpPr>
            <a:spLocks noGrp="1"/>
          </p:cNvSpPr>
          <p:nvPr>
            <p:ph type="body"/>
          </p:nvPr>
        </p:nvSpPr>
        <p:spPr>
          <a:xfrm>
            <a:off x="1219320" y="3300480"/>
            <a:ext cx="9753120" cy="27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8" name="PlaceHolder 3"/>
          <p:cNvSpPr>
            <a:spLocks noGrp="1"/>
          </p:cNvSpPr>
          <p:nvPr>
            <p:ph type="sldNum" idx="12"/>
          </p:nvPr>
        </p:nvSpPr>
        <p:spPr>
          <a:xfrm>
            <a:off x="6905520" y="6513480"/>
            <a:ext cx="5283000" cy="344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E84023F-7850-47EE-A5AF-099752B418F8}" type="slidenum"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PlaceHolder 1"/>
          <p:cNvSpPr>
            <a:spLocks noGrp="1"/>
          </p:cNvSpPr>
          <p:nvPr>
            <p:ph type="sldImg"/>
          </p:nvPr>
        </p:nvSpPr>
        <p:spPr>
          <a:xfrm>
            <a:off x="4038480" y="857160"/>
            <a:ext cx="4114440" cy="2314080"/>
          </a:xfrm>
          <a:prstGeom prst="rect">
            <a:avLst/>
          </a:prstGeom>
          <a:ln w="0">
            <a:noFill/>
          </a:ln>
        </p:spPr>
      </p:sp>
      <p:sp>
        <p:nvSpPr>
          <p:cNvPr id="1030" name="PlaceHolder 2"/>
          <p:cNvSpPr>
            <a:spLocks noGrp="1"/>
          </p:cNvSpPr>
          <p:nvPr>
            <p:ph type="body"/>
          </p:nvPr>
        </p:nvSpPr>
        <p:spPr>
          <a:xfrm>
            <a:off x="1219320" y="3300480"/>
            <a:ext cx="9753120" cy="27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1" name="PlaceHolder 3"/>
          <p:cNvSpPr>
            <a:spLocks noGrp="1"/>
          </p:cNvSpPr>
          <p:nvPr>
            <p:ph type="sldNum" idx="13"/>
          </p:nvPr>
        </p:nvSpPr>
        <p:spPr>
          <a:xfrm>
            <a:off x="6905520" y="6513480"/>
            <a:ext cx="5283000" cy="344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3BD75EF-8A98-4CB9-A6E8-A3A14834170B}" type="slidenum"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PlaceHolder 1"/>
          <p:cNvSpPr>
            <a:spLocks noGrp="1"/>
          </p:cNvSpPr>
          <p:nvPr>
            <p:ph type="sldImg"/>
          </p:nvPr>
        </p:nvSpPr>
        <p:spPr>
          <a:xfrm>
            <a:off x="4038480" y="857160"/>
            <a:ext cx="4114440" cy="2314080"/>
          </a:xfrm>
          <a:prstGeom prst="rect">
            <a:avLst/>
          </a:prstGeom>
          <a:ln w="0">
            <a:noFill/>
          </a:ln>
        </p:spPr>
      </p:sp>
      <p:sp>
        <p:nvSpPr>
          <p:cNvPr id="1021" name="PlaceHolder 2"/>
          <p:cNvSpPr>
            <a:spLocks noGrp="1"/>
          </p:cNvSpPr>
          <p:nvPr>
            <p:ph type="body"/>
          </p:nvPr>
        </p:nvSpPr>
        <p:spPr>
          <a:xfrm>
            <a:off x="1219320" y="3300480"/>
            <a:ext cx="9753120" cy="27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2" name="PlaceHolder 3"/>
          <p:cNvSpPr>
            <a:spLocks noGrp="1"/>
          </p:cNvSpPr>
          <p:nvPr>
            <p:ph type="sldNum" idx="10"/>
          </p:nvPr>
        </p:nvSpPr>
        <p:spPr>
          <a:xfrm>
            <a:off x="6905520" y="6513480"/>
            <a:ext cx="5283000" cy="344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CD4DDC0-B979-4B29-991A-45C3308A1730}" type="slidenum"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PlaceHolder 1"/>
          <p:cNvSpPr>
            <a:spLocks noGrp="1"/>
          </p:cNvSpPr>
          <p:nvPr>
            <p:ph type="sldImg"/>
          </p:nvPr>
        </p:nvSpPr>
        <p:spPr>
          <a:xfrm>
            <a:off x="4038480" y="857160"/>
            <a:ext cx="4114440" cy="2314080"/>
          </a:xfrm>
          <a:prstGeom prst="rect">
            <a:avLst/>
          </a:prstGeom>
          <a:ln w="0">
            <a:noFill/>
          </a:ln>
        </p:spPr>
      </p:sp>
      <p:sp>
        <p:nvSpPr>
          <p:cNvPr id="1024" name="PlaceHolder 2"/>
          <p:cNvSpPr>
            <a:spLocks noGrp="1"/>
          </p:cNvSpPr>
          <p:nvPr>
            <p:ph type="body"/>
          </p:nvPr>
        </p:nvSpPr>
        <p:spPr>
          <a:xfrm>
            <a:off x="1219320" y="3300480"/>
            <a:ext cx="9753120" cy="27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5" name="PlaceHolder 3"/>
          <p:cNvSpPr>
            <a:spLocks noGrp="1"/>
          </p:cNvSpPr>
          <p:nvPr>
            <p:ph type="sldNum" idx="11"/>
          </p:nvPr>
        </p:nvSpPr>
        <p:spPr>
          <a:xfrm>
            <a:off x="6905520" y="6513480"/>
            <a:ext cx="5283000" cy="344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008EDF6-A551-4058-BDE5-9D7BE3C6C3AB}" type="slidenum"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9B8703A-CED9-48EA-B82F-48AB710B4FE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0A5F568-9B5D-4C41-A4C5-E8B112A3BD3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806A362-AE30-4EBF-B8D6-1AC6B19C6770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99A6B1C-E5AE-4501-A189-2F0D042A0E97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26526FF-B3C6-45C5-8FD2-E31C0F8FE5F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BB1D784-E7D3-40B7-AE63-D13BA14345F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2DEC410-0D6B-4968-8B2A-65D7309EA29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B8217F6-729F-46BB-8487-C37818734DE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9DD2604-0D64-486A-BFB0-467BB9CF79F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08BB0F1-F0EB-4C7F-8ED8-9467FD66A4B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23F8EB6-436D-4938-8D29-11A13D62335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6E67EB2-8CD5-462D-A88A-8BBE93DABC7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8A73B0F-AB2F-4B28-A462-1B6829905B1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33AA7CE-73AC-454E-AC3D-407AF220CBE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799A7E1-0542-4464-B272-1B74E7D12A2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57AC54A-A772-4ED7-81CB-750AC51FBDA1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5CF9FF5-2BF5-4B5F-A491-DA2FDBBF8CD8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27E5B18-C3CF-4320-9FD3-F32A578FAFB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B0B087E-3D2A-44BC-BC64-A56AA0A2B70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2CB9961-86A8-406E-981F-1F57C69262D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7C1F306-A82D-4EAD-8FF2-C5FE6B2BAA4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BA9057E-0498-432B-87C1-F9B85E716FD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7ECFCD8-A02E-4565-86FE-8390883BB7A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64AF47B-2DCF-40B8-9AE5-843D24D9C4E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bg object 16" descr=""/>
          <p:cNvPicPr/>
          <p:nvPr/>
        </p:nvPicPr>
        <p:blipFill>
          <a:blip r:embed="rId2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1" name="bg object 17"/>
          <p:cNvSpPr/>
          <p:nvPr/>
        </p:nvSpPr>
        <p:spPr>
          <a:xfrm>
            <a:off x="11437560" y="0"/>
            <a:ext cx="754200" cy="347040"/>
          </a:xfrm>
          <a:custGeom>
            <a:avLst/>
            <a:gdLst>
              <a:gd name="textAreaLeft" fmla="*/ 0 w 754200"/>
              <a:gd name="textAreaRight" fmla="*/ 754560 w 754200"/>
              <a:gd name="textAreaTop" fmla="*/ 0 h 347040"/>
              <a:gd name="textAreaBottom" fmla="*/ 347400 h 347040"/>
            </a:gdLst>
            <a:ahLst/>
            <a:rect l="textAreaLeft" t="textAreaTop" r="textAreaRight" b="textAreaBottom"/>
            <a:pathLst>
              <a:path w="754379" h="347345">
                <a:moveTo>
                  <a:pt x="753999" y="0"/>
                </a:moveTo>
                <a:lnTo>
                  <a:pt x="0" y="0"/>
                </a:lnTo>
                <a:lnTo>
                  <a:pt x="6603" y="8127"/>
                </a:lnTo>
                <a:lnTo>
                  <a:pt x="324738" y="306577"/>
                </a:lnTo>
                <a:lnTo>
                  <a:pt x="351535" y="326771"/>
                </a:lnTo>
                <a:lnTo>
                  <a:pt x="382397" y="340359"/>
                </a:lnTo>
                <a:lnTo>
                  <a:pt x="415671" y="346964"/>
                </a:lnTo>
                <a:lnTo>
                  <a:pt x="449579" y="345821"/>
                </a:lnTo>
                <a:lnTo>
                  <a:pt x="514476" y="336676"/>
                </a:lnTo>
                <a:lnTo>
                  <a:pt x="512952" y="335406"/>
                </a:lnTo>
                <a:lnTo>
                  <a:pt x="753999" y="302005"/>
                </a:lnTo>
                <a:lnTo>
                  <a:pt x="753999" y="0"/>
                </a:lnTo>
                <a:close/>
              </a:path>
            </a:pathLst>
          </a:custGeom>
          <a:solidFill>
            <a:srgbClr val="d1d4d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942120" y="82800"/>
            <a:ext cx="10307520" cy="7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18480" y="1088280"/>
            <a:ext cx="11008800" cy="4142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>
          <a:xfrm>
            <a:off x="4145400" y="6378120"/>
            <a:ext cx="390096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dt" idx="2"/>
          </p:nvPr>
        </p:nvSpPr>
        <p:spPr>
          <a:xfrm>
            <a:off x="609480" y="6378120"/>
            <a:ext cx="280368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ct val="100000"/>
              </a:lnSpc>
              <a:buNone/>
              <a:defRPr b="0" lang="en-US" sz="1400" spc="-1" strike="noStrike">
                <a:solidFill>
                  <a:srgbClr val="b2b2b2"/>
                </a:solidFill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b2b2b2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>
          <a:xfrm>
            <a:off x="8778240" y="6378120"/>
            <a:ext cx="280368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400" spc="-1" strike="noStrike">
                <a:solidFill>
                  <a:srgbClr val="b2b2b2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276551B-A330-4DF1-B062-8934E46A8C7A}" type="slidenum">
              <a:rPr b="0" lang="ru-RU" sz="1400" spc="-1" strike="noStrike">
                <a:solidFill>
                  <a:srgbClr val="b2b2b2"/>
                </a:solidFill>
                <a:latin typeface="Times New Roman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bg object 16" descr=""/>
          <p:cNvPicPr/>
          <p:nvPr/>
        </p:nvPicPr>
        <p:blipFill>
          <a:blip r:embed="rId2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44" name="bg object 17"/>
          <p:cNvSpPr/>
          <p:nvPr/>
        </p:nvSpPr>
        <p:spPr>
          <a:xfrm>
            <a:off x="11437560" y="0"/>
            <a:ext cx="754200" cy="347040"/>
          </a:xfrm>
          <a:custGeom>
            <a:avLst/>
            <a:gdLst>
              <a:gd name="textAreaLeft" fmla="*/ 0 w 754200"/>
              <a:gd name="textAreaRight" fmla="*/ 754560 w 754200"/>
              <a:gd name="textAreaTop" fmla="*/ 0 h 347040"/>
              <a:gd name="textAreaBottom" fmla="*/ 347400 h 347040"/>
            </a:gdLst>
            <a:ahLst/>
            <a:rect l="textAreaLeft" t="textAreaTop" r="textAreaRight" b="textAreaBottom"/>
            <a:pathLst>
              <a:path w="754379" h="347345">
                <a:moveTo>
                  <a:pt x="753999" y="0"/>
                </a:moveTo>
                <a:lnTo>
                  <a:pt x="0" y="0"/>
                </a:lnTo>
                <a:lnTo>
                  <a:pt x="6603" y="8127"/>
                </a:lnTo>
                <a:lnTo>
                  <a:pt x="324738" y="306577"/>
                </a:lnTo>
                <a:lnTo>
                  <a:pt x="351535" y="326771"/>
                </a:lnTo>
                <a:lnTo>
                  <a:pt x="382397" y="340359"/>
                </a:lnTo>
                <a:lnTo>
                  <a:pt x="415671" y="346964"/>
                </a:lnTo>
                <a:lnTo>
                  <a:pt x="449579" y="345821"/>
                </a:lnTo>
                <a:lnTo>
                  <a:pt x="514476" y="336676"/>
                </a:lnTo>
                <a:lnTo>
                  <a:pt x="512952" y="335406"/>
                </a:lnTo>
                <a:lnTo>
                  <a:pt x="753999" y="302005"/>
                </a:lnTo>
                <a:lnTo>
                  <a:pt x="753999" y="0"/>
                </a:lnTo>
                <a:close/>
              </a:path>
            </a:pathLst>
          </a:custGeom>
          <a:solidFill>
            <a:srgbClr val="d1d4d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1"/>
          <p:cNvSpPr>
            <a:spLocks noGrp="1"/>
          </p:cNvSpPr>
          <p:nvPr>
            <p:ph type="dt" idx="4"/>
          </p:nvPr>
        </p:nvSpPr>
        <p:spPr>
          <a:xfrm>
            <a:off x="609480" y="6378120"/>
            <a:ext cx="2803680" cy="27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ftr" idx="5"/>
          </p:nvPr>
        </p:nvSpPr>
        <p:spPr>
          <a:xfrm>
            <a:off x="4145400" y="6378120"/>
            <a:ext cx="3900960" cy="27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sldNum" idx="6"/>
          </p:nvPr>
        </p:nvSpPr>
        <p:spPr>
          <a:xfrm>
            <a:off x="8778240" y="6378120"/>
            <a:ext cx="2803680" cy="27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400" spc="-1" strike="noStrike">
                <a:solidFill>
                  <a:srgbClr val="8b8b8b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126FA1D-54A8-441E-8065-A54AE67D4D5F}" type="slidenum">
              <a:rPr b="0" lang="ru-RU" sz="1400" spc="-1" strike="noStrike">
                <a:solidFill>
                  <a:srgbClr val="8b8b8b"/>
                </a:solidFill>
                <a:latin typeface="Times New Roman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jpeg"/><Relationship Id="rId10" Type="http://schemas.openxmlformats.org/officeDocument/2006/relationships/image" Target="../media/image19.png"/><Relationship Id="rId11" Type="http://schemas.openxmlformats.org/officeDocument/2006/relationships/image" Target="../media/image13.png"/><Relationship Id="rId12" Type="http://schemas.openxmlformats.org/officeDocument/2006/relationships/image" Target="../media/image13.png"/><Relationship Id="rId13" Type="http://schemas.openxmlformats.org/officeDocument/2006/relationships/image" Target="../media/image20.png"/><Relationship Id="rId14" Type="http://schemas.openxmlformats.org/officeDocument/2006/relationships/image" Target="../media/image21.png"/><Relationship Id="rId15" Type="http://schemas.openxmlformats.org/officeDocument/2006/relationships/image" Target="../media/image22.png"/><Relationship Id="rId16" Type="http://schemas.openxmlformats.org/officeDocument/2006/relationships/image" Target="../media/image23.png"/><Relationship Id="rId17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18.jpeg"/><Relationship Id="rId6" Type="http://schemas.openxmlformats.org/officeDocument/2006/relationships/image" Target="../media/image28.png"/><Relationship Id="rId7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18.jpe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13.png"/><Relationship Id="rId11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jpeg"/><Relationship Id="rId3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image" Target="../media/image40.png"/><Relationship Id="rId3" Type="http://schemas.openxmlformats.org/officeDocument/2006/relationships/image" Target="../media/image41.jpeg"/><Relationship Id="rId4" Type="http://schemas.openxmlformats.org/officeDocument/2006/relationships/image" Target="../media/image42.png"/><Relationship Id="rId5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43.jpeg"/><Relationship Id="rId3" Type="http://schemas.openxmlformats.org/officeDocument/2006/relationships/hyperlink" Target="https://gisp.gov.ru/documents/12998044/" TargetMode="External"/><Relationship Id="rId4" Type="http://schemas.openxmlformats.org/officeDocument/2006/relationships/hyperlink" Target="https://gisp.gov.ru/documents/12994550/" TargetMode="External"/><Relationship Id="rId5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7" Type="http://schemas.openxmlformats.org/officeDocument/2006/relationships/image" Target="../media/image53.png"/><Relationship Id="rId8" Type="http://schemas.openxmlformats.org/officeDocument/2006/relationships/image" Target="../media/image54.png"/><Relationship Id="rId9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55.png"/><Relationship Id="rId2" Type="http://schemas.openxmlformats.org/officeDocument/2006/relationships/image" Target="../media/image56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55.png"/><Relationship Id="rId2" Type="http://schemas.openxmlformats.org/officeDocument/2006/relationships/image" Target="../media/image56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57.jpeg"/><Relationship Id="rId2" Type="http://schemas.openxmlformats.org/officeDocument/2006/relationships/image" Target="../media/image47.png"/><Relationship Id="rId3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58.png"/><Relationship Id="rId2" Type="http://schemas.openxmlformats.org/officeDocument/2006/relationships/image" Target="../media/image59.png"/><Relationship Id="rId3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60.png"/><Relationship Id="rId2" Type="http://schemas.openxmlformats.org/officeDocument/2006/relationships/image" Target="../media/image61.png"/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65.png"/><Relationship Id="rId2" Type="http://schemas.openxmlformats.org/officeDocument/2006/relationships/image" Target="../media/image66.pn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image" Target="../media/image67.png"/><Relationship Id="rId3" Type="http://schemas.openxmlformats.org/officeDocument/2006/relationships/slideLayout" Target="../slideLayouts/slideLayout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slideLayout" Target="../slideLayouts/slideLayout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slideLayout" Target="../slideLayouts/slideLayout1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68.png"/><Relationship Id="rId2" Type="http://schemas.openxmlformats.org/officeDocument/2006/relationships/image" Target="../media/image69.png"/><Relationship Id="rId3" Type="http://schemas.openxmlformats.org/officeDocument/2006/relationships/image" Target="../media/image70.png"/><Relationship Id="rId4" Type="http://schemas.openxmlformats.org/officeDocument/2006/relationships/image" Target="../media/image71.png"/><Relationship Id="rId5" Type="http://schemas.openxmlformats.org/officeDocument/2006/relationships/image" Target="../media/image72.png"/><Relationship Id="rId6" Type="http://schemas.openxmlformats.org/officeDocument/2006/relationships/image" Target="../media/image73.png"/><Relationship Id="rId7" Type="http://schemas.openxmlformats.org/officeDocument/2006/relationships/slideLayout" Target="../slideLayouts/slideLayout1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slideLayout" Target="../slideLayouts/slideLayout1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" Target="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jpeg"/><Relationship Id="rId4" Type="http://schemas.openxmlformats.org/officeDocument/2006/relationships/hyperlink" Target="http://burondt.ru/itc" TargetMode="External"/><Relationship Id="rId5" Type="http://schemas.openxmlformats.org/officeDocument/2006/relationships/image" Target="../media/image8.png"/><Relationship Id="rId6" Type="http://schemas.openxmlformats.org/officeDocument/2006/relationships/hyperlink" Target="http://burondt.ru/itc" TargetMode="External"/><Relationship Id="rId7" Type="http://schemas.openxmlformats.org/officeDocument/2006/relationships/image" Target="../media/image9.png"/><Relationship Id="rId8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1113840" y="127080"/>
            <a:ext cx="2815200" cy="115776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12600" indent="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ru-RU" sz="2400" spc="-265" strike="noStrike">
                <a:solidFill>
                  <a:srgbClr val="2f527d"/>
                </a:solidFill>
                <a:latin typeface="Arial"/>
              </a:rPr>
              <a:t>РОСПРИРОДНАДЗОР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object 3"/>
          <p:cNvSpPr/>
          <p:nvPr/>
        </p:nvSpPr>
        <p:spPr>
          <a:xfrm>
            <a:off x="1113840" y="496080"/>
            <a:ext cx="2903400" cy="120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1" lang="ru-RU" sz="1300" spc="-32" strike="noStrike">
                <a:solidFill>
                  <a:srgbClr val="2f527d"/>
                </a:solidFill>
                <a:latin typeface="Arial"/>
              </a:rPr>
              <a:t>Федеральная</a:t>
            </a:r>
            <a:r>
              <a:rPr b="1" lang="ru-RU" sz="1300" spc="262" strike="noStrike">
                <a:solidFill>
                  <a:srgbClr val="2f527d"/>
                </a:solidFill>
                <a:latin typeface="Arial"/>
              </a:rPr>
              <a:t> </a:t>
            </a:r>
            <a:r>
              <a:rPr b="1" lang="ru-RU" sz="1300" spc="-12" strike="noStrike">
                <a:solidFill>
                  <a:srgbClr val="2f527d"/>
                </a:solidFill>
                <a:latin typeface="Arial"/>
              </a:rPr>
              <a:t>служба</a:t>
            </a:r>
            <a:r>
              <a:rPr b="1" lang="ru-RU" sz="1300" spc="182" strike="noStrike">
                <a:solidFill>
                  <a:srgbClr val="2f527d"/>
                </a:solidFill>
                <a:latin typeface="Arial"/>
              </a:rPr>
              <a:t> </a:t>
            </a:r>
            <a:r>
              <a:rPr b="1" lang="ru-RU" sz="1300" spc="-12" strike="noStrike">
                <a:solidFill>
                  <a:srgbClr val="2f527d"/>
                </a:solidFill>
                <a:latin typeface="Arial"/>
              </a:rPr>
              <a:t>по</a:t>
            </a:r>
            <a:r>
              <a:rPr b="1" lang="ru-RU" sz="1300" spc="128" strike="noStrike">
                <a:solidFill>
                  <a:srgbClr val="2f527d"/>
                </a:solidFill>
                <a:latin typeface="Arial"/>
              </a:rPr>
              <a:t> </a:t>
            </a:r>
            <a:r>
              <a:rPr b="1" lang="ru-RU" sz="1300" spc="-41" strike="noStrike">
                <a:solidFill>
                  <a:srgbClr val="2f527d"/>
                </a:solidFill>
                <a:latin typeface="Arial"/>
              </a:rPr>
              <a:t>надзору</a:t>
            </a:r>
            <a:r>
              <a:rPr b="1" lang="ru-RU" sz="1300" spc="18" strike="noStrike">
                <a:solidFill>
                  <a:srgbClr val="2f527d"/>
                </a:solidFill>
                <a:latin typeface="Arial"/>
              </a:rPr>
              <a:t> </a:t>
            </a:r>
            <a:r>
              <a:rPr b="1" lang="ru-RU" sz="1300" spc="-52" strike="noStrike">
                <a:solidFill>
                  <a:srgbClr val="2f527d"/>
                </a:solidFill>
                <a:latin typeface="Arial"/>
              </a:rPr>
              <a:t>в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"/>
              </a:spcBef>
            </a:pPr>
            <a:r>
              <a:rPr b="1" lang="ru-RU" sz="1300" spc="-32" strike="noStrike">
                <a:solidFill>
                  <a:srgbClr val="2f527d"/>
                </a:solidFill>
                <a:latin typeface="Arial"/>
              </a:rPr>
              <a:t>сфере</a:t>
            </a:r>
            <a:r>
              <a:rPr b="1" lang="ru-RU" sz="1300" spc="188" strike="noStrike">
                <a:solidFill>
                  <a:srgbClr val="2f527d"/>
                </a:solidFill>
                <a:latin typeface="Arial"/>
              </a:rPr>
              <a:t> </a:t>
            </a:r>
            <a:r>
              <a:rPr b="1" lang="ru-RU" sz="1300" spc="-12" strike="noStrike">
                <a:solidFill>
                  <a:srgbClr val="2f527d"/>
                </a:solidFill>
                <a:latin typeface="Arial"/>
              </a:rPr>
              <a:t>природопользования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"/>
              </a:spcBef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"/>
              </a:spcBef>
            </a:pPr>
            <a:r>
              <a:rPr b="1" lang="ru-RU" sz="1300" spc="-12" strike="noStrike">
                <a:solidFill>
                  <a:srgbClr val="2f527d"/>
                </a:solidFill>
                <a:latin typeface="Arial"/>
              </a:rPr>
              <a:t>Волжско-Камское межрегиональное управление Росприроднадзора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94" name="object 4"/>
          <p:cNvGrpSpPr/>
          <p:nvPr/>
        </p:nvGrpSpPr>
        <p:grpSpPr>
          <a:xfrm>
            <a:off x="178200" y="48600"/>
            <a:ext cx="735840" cy="906480"/>
            <a:chOff x="178200" y="48600"/>
            <a:chExt cx="735840" cy="906480"/>
          </a:xfrm>
        </p:grpSpPr>
        <p:sp>
          <p:nvSpPr>
            <p:cNvPr id="95" name="object 5"/>
            <p:cNvSpPr/>
            <p:nvPr/>
          </p:nvSpPr>
          <p:spPr>
            <a:xfrm>
              <a:off x="222480" y="82440"/>
              <a:ext cx="659520" cy="831600"/>
            </a:xfrm>
            <a:custGeom>
              <a:avLst/>
              <a:gdLst>
                <a:gd name="textAreaLeft" fmla="*/ 0 w 659520"/>
                <a:gd name="textAreaRight" fmla="*/ 659880 w 659520"/>
                <a:gd name="textAreaTop" fmla="*/ 0 h 831600"/>
                <a:gd name="textAreaBottom" fmla="*/ 831960 h 831600"/>
              </a:gdLst>
              <a:ahLst/>
              <a:rect l="textAreaLeft" t="textAreaTop" r="textAreaRight" b="textAreaBottom"/>
              <a:pathLst>
                <a:path w="659765" h="831850">
                  <a:moveTo>
                    <a:pt x="329691" y="0"/>
                  </a:moveTo>
                  <a:lnTo>
                    <a:pt x="12674" y="120650"/>
                  </a:lnTo>
                  <a:lnTo>
                    <a:pt x="0" y="641350"/>
                  </a:lnTo>
                  <a:lnTo>
                    <a:pt x="348716" y="831723"/>
                  </a:lnTo>
                  <a:lnTo>
                    <a:pt x="653034" y="635000"/>
                  </a:lnTo>
                  <a:lnTo>
                    <a:pt x="659384" y="139573"/>
                  </a:lnTo>
                  <a:lnTo>
                    <a:pt x="32969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6" name="object 6"/>
            <p:cNvSpPr/>
            <p:nvPr/>
          </p:nvSpPr>
          <p:spPr>
            <a:xfrm>
              <a:off x="300240" y="221040"/>
              <a:ext cx="418680" cy="551520"/>
            </a:xfrm>
            <a:custGeom>
              <a:avLst/>
              <a:gdLst>
                <a:gd name="textAreaLeft" fmla="*/ 0 w 418680"/>
                <a:gd name="textAreaRight" fmla="*/ 419040 w 418680"/>
                <a:gd name="textAreaTop" fmla="*/ 0 h 551520"/>
                <a:gd name="textAreaBottom" fmla="*/ 551880 h 551520"/>
              </a:gdLst>
              <a:ahLst/>
              <a:rect l="textAreaLeft" t="textAreaTop" r="textAreaRight" b="textAreaBottom"/>
              <a:pathLst>
                <a:path w="419100" h="551815">
                  <a:moveTo>
                    <a:pt x="68567" y="267081"/>
                  </a:moveTo>
                  <a:lnTo>
                    <a:pt x="65024" y="264668"/>
                  </a:lnTo>
                  <a:lnTo>
                    <a:pt x="57924" y="262382"/>
                  </a:lnTo>
                  <a:lnTo>
                    <a:pt x="55562" y="261112"/>
                  </a:lnTo>
                  <a:lnTo>
                    <a:pt x="53200" y="258826"/>
                  </a:lnTo>
                  <a:lnTo>
                    <a:pt x="49644" y="258826"/>
                  </a:lnTo>
                  <a:lnTo>
                    <a:pt x="44919" y="257683"/>
                  </a:lnTo>
                  <a:lnTo>
                    <a:pt x="31915" y="257683"/>
                  </a:lnTo>
                  <a:lnTo>
                    <a:pt x="27178" y="255270"/>
                  </a:lnTo>
                  <a:lnTo>
                    <a:pt x="23634" y="254127"/>
                  </a:lnTo>
                  <a:lnTo>
                    <a:pt x="22466" y="251714"/>
                  </a:lnTo>
                  <a:lnTo>
                    <a:pt x="22466" y="247015"/>
                  </a:lnTo>
                  <a:lnTo>
                    <a:pt x="27178" y="249428"/>
                  </a:lnTo>
                  <a:lnTo>
                    <a:pt x="29552" y="249428"/>
                  </a:lnTo>
                  <a:lnTo>
                    <a:pt x="34277" y="250571"/>
                  </a:lnTo>
                  <a:lnTo>
                    <a:pt x="37820" y="251714"/>
                  </a:lnTo>
                  <a:lnTo>
                    <a:pt x="42557" y="251714"/>
                  </a:lnTo>
                  <a:lnTo>
                    <a:pt x="46101" y="252984"/>
                  </a:lnTo>
                  <a:lnTo>
                    <a:pt x="50825" y="254127"/>
                  </a:lnTo>
                  <a:lnTo>
                    <a:pt x="56743" y="248285"/>
                  </a:lnTo>
                  <a:lnTo>
                    <a:pt x="61468" y="245872"/>
                  </a:lnTo>
                  <a:lnTo>
                    <a:pt x="61468" y="244729"/>
                  </a:lnTo>
                  <a:lnTo>
                    <a:pt x="62649" y="244729"/>
                  </a:lnTo>
                  <a:lnTo>
                    <a:pt x="62649" y="243586"/>
                  </a:lnTo>
                  <a:lnTo>
                    <a:pt x="55562" y="242316"/>
                  </a:lnTo>
                  <a:lnTo>
                    <a:pt x="47282" y="242316"/>
                  </a:lnTo>
                  <a:lnTo>
                    <a:pt x="41376" y="241173"/>
                  </a:lnTo>
                  <a:lnTo>
                    <a:pt x="34277" y="238887"/>
                  </a:lnTo>
                  <a:lnTo>
                    <a:pt x="27178" y="237617"/>
                  </a:lnTo>
                  <a:lnTo>
                    <a:pt x="21285" y="235331"/>
                  </a:lnTo>
                  <a:lnTo>
                    <a:pt x="7099" y="230632"/>
                  </a:lnTo>
                  <a:lnTo>
                    <a:pt x="0" y="227076"/>
                  </a:lnTo>
                  <a:lnTo>
                    <a:pt x="0" y="241173"/>
                  </a:lnTo>
                  <a:lnTo>
                    <a:pt x="1181" y="242316"/>
                  </a:lnTo>
                  <a:lnTo>
                    <a:pt x="1181" y="244729"/>
                  </a:lnTo>
                  <a:lnTo>
                    <a:pt x="2362" y="245872"/>
                  </a:lnTo>
                  <a:lnTo>
                    <a:pt x="40474" y="267843"/>
                  </a:lnTo>
                  <a:lnTo>
                    <a:pt x="55562" y="268224"/>
                  </a:lnTo>
                  <a:lnTo>
                    <a:pt x="63842" y="268224"/>
                  </a:lnTo>
                  <a:lnTo>
                    <a:pt x="68567" y="267081"/>
                  </a:lnTo>
                  <a:close/>
                </a:path>
                <a:path w="419100" h="551815">
                  <a:moveTo>
                    <a:pt x="68567" y="213233"/>
                  </a:moveTo>
                  <a:lnTo>
                    <a:pt x="27673" y="189992"/>
                  </a:lnTo>
                  <a:lnTo>
                    <a:pt x="5918" y="170688"/>
                  </a:lnTo>
                  <a:lnTo>
                    <a:pt x="4724" y="170688"/>
                  </a:lnTo>
                  <a:lnTo>
                    <a:pt x="4724" y="171831"/>
                  </a:lnTo>
                  <a:lnTo>
                    <a:pt x="3543" y="175387"/>
                  </a:lnTo>
                  <a:lnTo>
                    <a:pt x="1181" y="184912"/>
                  </a:lnTo>
                  <a:lnTo>
                    <a:pt x="1181" y="186055"/>
                  </a:lnTo>
                  <a:lnTo>
                    <a:pt x="0" y="187198"/>
                  </a:lnTo>
                  <a:lnTo>
                    <a:pt x="0" y="195580"/>
                  </a:lnTo>
                  <a:lnTo>
                    <a:pt x="1181" y="197866"/>
                  </a:lnTo>
                  <a:lnTo>
                    <a:pt x="1181" y="200279"/>
                  </a:lnTo>
                  <a:lnTo>
                    <a:pt x="2362" y="202565"/>
                  </a:lnTo>
                  <a:lnTo>
                    <a:pt x="4991" y="209423"/>
                  </a:lnTo>
                  <a:lnTo>
                    <a:pt x="9042" y="215646"/>
                  </a:lnTo>
                  <a:lnTo>
                    <a:pt x="44526" y="235839"/>
                  </a:lnTo>
                  <a:lnTo>
                    <a:pt x="53200" y="238125"/>
                  </a:lnTo>
                  <a:lnTo>
                    <a:pt x="56743" y="239268"/>
                  </a:lnTo>
                  <a:lnTo>
                    <a:pt x="62649" y="239268"/>
                  </a:lnTo>
                  <a:lnTo>
                    <a:pt x="56743" y="234569"/>
                  </a:lnTo>
                  <a:lnTo>
                    <a:pt x="52019" y="229870"/>
                  </a:lnTo>
                  <a:lnTo>
                    <a:pt x="46101" y="225044"/>
                  </a:lnTo>
                  <a:lnTo>
                    <a:pt x="42557" y="221488"/>
                  </a:lnTo>
                  <a:lnTo>
                    <a:pt x="37820" y="220345"/>
                  </a:lnTo>
                  <a:lnTo>
                    <a:pt x="33096" y="217932"/>
                  </a:lnTo>
                  <a:lnTo>
                    <a:pt x="29489" y="215519"/>
                  </a:lnTo>
                  <a:lnTo>
                    <a:pt x="24815" y="213233"/>
                  </a:lnTo>
                  <a:lnTo>
                    <a:pt x="21285" y="210947"/>
                  </a:lnTo>
                  <a:lnTo>
                    <a:pt x="17741" y="207391"/>
                  </a:lnTo>
                  <a:lnTo>
                    <a:pt x="16637" y="204089"/>
                  </a:lnTo>
                  <a:lnTo>
                    <a:pt x="16548" y="201422"/>
                  </a:lnTo>
                  <a:lnTo>
                    <a:pt x="17741" y="199009"/>
                  </a:lnTo>
                  <a:lnTo>
                    <a:pt x="23952" y="204089"/>
                  </a:lnTo>
                  <a:lnTo>
                    <a:pt x="30276" y="208788"/>
                  </a:lnTo>
                  <a:lnTo>
                    <a:pt x="36842" y="212979"/>
                  </a:lnTo>
                  <a:lnTo>
                    <a:pt x="43738" y="216789"/>
                  </a:lnTo>
                  <a:lnTo>
                    <a:pt x="44919" y="217932"/>
                  </a:lnTo>
                  <a:lnTo>
                    <a:pt x="47282" y="217932"/>
                  </a:lnTo>
                  <a:lnTo>
                    <a:pt x="49644" y="216789"/>
                  </a:lnTo>
                  <a:lnTo>
                    <a:pt x="52019" y="216789"/>
                  </a:lnTo>
                  <a:lnTo>
                    <a:pt x="54381" y="215646"/>
                  </a:lnTo>
                  <a:lnTo>
                    <a:pt x="57924" y="215646"/>
                  </a:lnTo>
                  <a:lnTo>
                    <a:pt x="62649" y="214376"/>
                  </a:lnTo>
                  <a:lnTo>
                    <a:pt x="68567" y="213233"/>
                  </a:lnTo>
                  <a:close/>
                </a:path>
                <a:path w="419100" h="551815">
                  <a:moveTo>
                    <a:pt x="68567" y="208788"/>
                  </a:moveTo>
                  <a:lnTo>
                    <a:pt x="67386" y="207645"/>
                  </a:lnTo>
                  <a:lnTo>
                    <a:pt x="67386" y="206375"/>
                  </a:lnTo>
                  <a:lnTo>
                    <a:pt x="65036" y="196977"/>
                  </a:lnTo>
                  <a:lnTo>
                    <a:pt x="62674" y="192151"/>
                  </a:lnTo>
                  <a:lnTo>
                    <a:pt x="62674" y="186309"/>
                  </a:lnTo>
                  <a:lnTo>
                    <a:pt x="59143" y="185039"/>
                  </a:lnTo>
                  <a:lnTo>
                    <a:pt x="33235" y="155448"/>
                  </a:lnTo>
                  <a:lnTo>
                    <a:pt x="32054" y="151892"/>
                  </a:lnTo>
                  <a:lnTo>
                    <a:pt x="32054" y="148336"/>
                  </a:lnTo>
                  <a:lnTo>
                    <a:pt x="35598" y="144780"/>
                  </a:lnTo>
                  <a:lnTo>
                    <a:pt x="40627" y="154940"/>
                  </a:lnTo>
                  <a:lnTo>
                    <a:pt x="46774" y="164338"/>
                  </a:lnTo>
                  <a:lnTo>
                    <a:pt x="53809" y="172720"/>
                  </a:lnTo>
                  <a:lnTo>
                    <a:pt x="61506" y="180340"/>
                  </a:lnTo>
                  <a:lnTo>
                    <a:pt x="62674" y="180340"/>
                  </a:lnTo>
                  <a:lnTo>
                    <a:pt x="62674" y="174371"/>
                  </a:lnTo>
                  <a:lnTo>
                    <a:pt x="63855" y="169672"/>
                  </a:lnTo>
                  <a:lnTo>
                    <a:pt x="63855" y="164973"/>
                  </a:lnTo>
                  <a:lnTo>
                    <a:pt x="65036" y="163703"/>
                  </a:lnTo>
                  <a:lnTo>
                    <a:pt x="63855" y="161417"/>
                  </a:lnTo>
                  <a:lnTo>
                    <a:pt x="37833" y="123190"/>
                  </a:lnTo>
                  <a:lnTo>
                    <a:pt x="32054" y="112776"/>
                  </a:lnTo>
                  <a:lnTo>
                    <a:pt x="29705" y="115189"/>
                  </a:lnTo>
                  <a:lnTo>
                    <a:pt x="23266" y="123571"/>
                  </a:lnTo>
                  <a:lnTo>
                    <a:pt x="19697" y="132715"/>
                  </a:lnTo>
                  <a:lnTo>
                    <a:pt x="18783" y="142621"/>
                  </a:lnTo>
                  <a:lnTo>
                    <a:pt x="20294" y="153035"/>
                  </a:lnTo>
                  <a:lnTo>
                    <a:pt x="21793" y="159258"/>
                  </a:lnTo>
                  <a:lnTo>
                    <a:pt x="24396" y="165227"/>
                  </a:lnTo>
                  <a:lnTo>
                    <a:pt x="27889" y="170688"/>
                  </a:lnTo>
                  <a:lnTo>
                    <a:pt x="32054" y="175641"/>
                  </a:lnTo>
                  <a:lnTo>
                    <a:pt x="37757" y="183007"/>
                  </a:lnTo>
                  <a:lnTo>
                    <a:pt x="44132" y="189484"/>
                  </a:lnTo>
                  <a:lnTo>
                    <a:pt x="57962" y="201676"/>
                  </a:lnTo>
                  <a:lnTo>
                    <a:pt x="61506" y="204089"/>
                  </a:lnTo>
                  <a:lnTo>
                    <a:pt x="63855" y="206375"/>
                  </a:lnTo>
                  <a:lnTo>
                    <a:pt x="68567" y="208788"/>
                  </a:lnTo>
                  <a:close/>
                </a:path>
                <a:path w="419100" h="551815">
                  <a:moveTo>
                    <a:pt x="82270" y="292354"/>
                  </a:moveTo>
                  <a:lnTo>
                    <a:pt x="79883" y="291211"/>
                  </a:lnTo>
                  <a:lnTo>
                    <a:pt x="77508" y="291211"/>
                  </a:lnTo>
                  <a:lnTo>
                    <a:pt x="75120" y="290068"/>
                  </a:lnTo>
                  <a:lnTo>
                    <a:pt x="70370" y="288925"/>
                  </a:lnTo>
                  <a:lnTo>
                    <a:pt x="64414" y="287782"/>
                  </a:lnTo>
                  <a:lnTo>
                    <a:pt x="58458" y="290068"/>
                  </a:lnTo>
                  <a:lnTo>
                    <a:pt x="54876" y="291211"/>
                  </a:lnTo>
                  <a:lnTo>
                    <a:pt x="50114" y="292354"/>
                  </a:lnTo>
                  <a:lnTo>
                    <a:pt x="40576" y="287782"/>
                  </a:lnTo>
                  <a:lnTo>
                    <a:pt x="40576" y="285369"/>
                  </a:lnTo>
                  <a:lnTo>
                    <a:pt x="41770" y="284226"/>
                  </a:lnTo>
                  <a:lnTo>
                    <a:pt x="54876" y="284226"/>
                  </a:lnTo>
                  <a:lnTo>
                    <a:pt x="58458" y="283083"/>
                  </a:lnTo>
                  <a:lnTo>
                    <a:pt x="62026" y="284226"/>
                  </a:lnTo>
                  <a:lnTo>
                    <a:pt x="63220" y="281940"/>
                  </a:lnTo>
                  <a:lnTo>
                    <a:pt x="66789" y="279654"/>
                  </a:lnTo>
                  <a:lnTo>
                    <a:pt x="71564" y="272796"/>
                  </a:lnTo>
                  <a:lnTo>
                    <a:pt x="57848" y="274320"/>
                  </a:lnTo>
                  <a:lnTo>
                    <a:pt x="51104" y="274828"/>
                  </a:lnTo>
                  <a:lnTo>
                    <a:pt x="44157" y="275082"/>
                  </a:lnTo>
                  <a:lnTo>
                    <a:pt x="16764" y="275082"/>
                  </a:lnTo>
                  <a:lnTo>
                    <a:pt x="16764" y="277241"/>
                  </a:lnTo>
                  <a:lnTo>
                    <a:pt x="17957" y="278511"/>
                  </a:lnTo>
                  <a:lnTo>
                    <a:pt x="17957" y="280797"/>
                  </a:lnTo>
                  <a:lnTo>
                    <a:pt x="24180" y="290449"/>
                  </a:lnTo>
                  <a:lnTo>
                    <a:pt x="32092" y="296672"/>
                  </a:lnTo>
                  <a:lnTo>
                    <a:pt x="41567" y="299593"/>
                  </a:lnTo>
                  <a:lnTo>
                    <a:pt x="52501" y="299339"/>
                  </a:lnTo>
                  <a:lnTo>
                    <a:pt x="59436" y="298323"/>
                  </a:lnTo>
                  <a:lnTo>
                    <a:pt x="66040" y="296926"/>
                  </a:lnTo>
                  <a:lnTo>
                    <a:pt x="78701" y="293497"/>
                  </a:lnTo>
                  <a:lnTo>
                    <a:pt x="79883" y="293497"/>
                  </a:lnTo>
                  <a:lnTo>
                    <a:pt x="81076" y="292354"/>
                  </a:lnTo>
                  <a:lnTo>
                    <a:pt x="82270" y="292354"/>
                  </a:lnTo>
                  <a:close/>
                </a:path>
                <a:path w="419100" h="551815">
                  <a:moveTo>
                    <a:pt x="99034" y="313436"/>
                  </a:moveTo>
                  <a:lnTo>
                    <a:pt x="84810" y="313436"/>
                  </a:lnTo>
                  <a:lnTo>
                    <a:pt x="83629" y="314706"/>
                  </a:lnTo>
                  <a:lnTo>
                    <a:pt x="74155" y="319532"/>
                  </a:lnTo>
                  <a:lnTo>
                    <a:pt x="68224" y="318262"/>
                  </a:lnTo>
                  <a:lnTo>
                    <a:pt x="65862" y="318262"/>
                  </a:lnTo>
                  <a:lnTo>
                    <a:pt x="63487" y="315849"/>
                  </a:lnTo>
                  <a:lnTo>
                    <a:pt x="64668" y="313436"/>
                  </a:lnTo>
                  <a:lnTo>
                    <a:pt x="68224" y="313436"/>
                  </a:lnTo>
                  <a:lnTo>
                    <a:pt x="71780" y="312293"/>
                  </a:lnTo>
                  <a:lnTo>
                    <a:pt x="76517" y="311150"/>
                  </a:lnTo>
                  <a:lnTo>
                    <a:pt x="80073" y="309880"/>
                  </a:lnTo>
                  <a:lnTo>
                    <a:pt x="84810" y="307467"/>
                  </a:lnTo>
                  <a:lnTo>
                    <a:pt x="83629" y="301498"/>
                  </a:lnTo>
                  <a:lnTo>
                    <a:pt x="83629" y="300355"/>
                  </a:lnTo>
                  <a:lnTo>
                    <a:pt x="84810" y="299085"/>
                  </a:lnTo>
                  <a:lnTo>
                    <a:pt x="84810" y="295529"/>
                  </a:lnTo>
                  <a:lnTo>
                    <a:pt x="73228" y="300736"/>
                  </a:lnTo>
                  <a:lnTo>
                    <a:pt x="61556" y="304927"/>
                  </a:lnTo>
                  <a:lnTo>
                    <a:pt x="49644" y="307721"/>
                  </a:lnTo>
                  <a:lnTo>
                    <a:pt x="37414" y="308737"/>
                  </a:lnTo>
                  <a:lnTo>
                    <a:pt x="35039" y="308737"/>
                  </a:lnTo>
                  <a:lnTo>
                    <a:pt x="35039" y="309880"/>
                  </a:lnTo>
                  <a:lnTo>
                    <a:pt x="37414" y="314706"/>
                  </a:lnTo>
                  <a:lnTo>
                    <a:pt x="46888" y="324231"/>
                  </a:lnTo>
                  <a:lnTo>
                    <a:pt x="52819" y="329057"/>
                  </a:lnTo>
                  <a:lnTo>
                    <a:pt x="67043" y="329057"/>
                  </a:lnTo>
                  <a:lnTo>
                    <a:pt x="72961" y="327914"/>
                  </a:lnTo>
                  <a:lnTo>
                    <a:pt x="78879" y="325501"/>
                  </a:lnTo>
                  <a:lnTo>
                    <a:pt x="93103" y="318262"/>
                  </a:lnTo>
                  <a:lnTo>
                    <a:pt x="99034" y="314706"/>
                  </a:lnTo>
                  <a:lnTo>
                    <a:pt x="99034" y="313436"/>
                  </a:lnTo>
                  <a:close/>
                </a:path>
                <a:path w="419100" h="551815">
                  <a:moveTo>
                    <a:pt x="106641" y="140081"/>
                  </a:moveTo>
                  <a:lnTo>
                    <a:pt x="101942" y="130429"/>
                  </a:lnTo>
                  <a:lnTo>
                    <a:pt x="97231" y="123190"/>
                  </a:lnTo>
                  <a:lnTo>
                    <a:pt x="92519" y="111125"/>
                  </a:lnTo>
                  <a:lnTo>
                    <a:pt x="97231" y="106299"/>
                  </a:lnTo>
                  <a:lnTo>
                    <a:pt x="97231" y="105156"/>
                  </a:lnTo>
                  <a:lnTo>
                    <a:pt x="88988" y="105156"/>
                  </a:lnTo>
                  <a:lnTo>
                    <a:pt x="83096" y="106299"/>
                  </a:lnTo>
                  <a:lnTo>
                    <a:pt x="80746" y="111125"/>
                  </a:lnTo>
                  <a:lnTo>
                    <a:pt x="83096" y="115951"/>
                  </a:lnTo>
                  <a:lnTo>
                    <a:pt x="84277" y="119646"/>
                  </a:lnTo>
                  <a:lnTo>
                    <a:pt x="86639" y="122047"/>
                  </a:lnTo>
                  <a:lnTo>
                    <a:pt x="90170" y="129298"/>
                  </a:lnTo>
                  <a:lnTo>
                    <a:pt x="93700" y="135255"/>
                  </a:lnTo>
                  <a:lnTo>
                    <a:pt x="92519" y="141351"/>
                  </a:lnTo>
                  <a:lnTo>
                    <a:pt x="92519" y="143764"/>
                  </a:lnTo>
                  <a:lnTo>
                    <a:pt x="90170" y="148590"/>
                  </a:lnTo>
                  <a:lnTo>
                    <a:pt x="93700" y="146177"/>
                  </a:lnTo>
                  <a:lnTo>
                    <a:pt x="96050" y="144907"/>
                  </a:lnTo>
                  <a:lnTo>
                    <a:pt x="98412" y="142494"/>
                  </a:lnTo>
                  <a:lnTo>
                    <a:pt x="101942" y="147320"/>
                  </a:lnTo>
                  <a:lnTo>
                    <a:pt x="101942" y="152146"/>
                  </a:lnTo>
                  <a:lnTo>
                    <a:pt x="103124" y="156972"/>
                  </a:lnTo>
                  <a:lnTo>
                    <a:pt x="104305" y="154559"/>
                  </a:lnTo>
                  <a:lnTo>
                    <a:pt x="104305" y="153416"/>
                  </a:lnTo>
                  <a:lnTo>
                    <a:pt x="105473" y="151003"/>
                  </a:lnTo>
                  <a:lnTo>
                    <a:pt x="106641" y="146177"/>
                  </a:lnTo>
                  <a:lnTo>
                    <a:pt x="106641" y="140081"/>
                  </a:lnTo>
                  <a:close/>
                </a:path>
                <a:path w="419100" h="551815">
                  <a:moveTo>
                    <a:pt x="121894" y="327279"/>
                  </a:moveTo>
                  <a:lnTo>
                    <a:pt x="117195" y="328422"/>
                  </a:lnTo>
                  <a:lnTo>
                    <a:pt x="113665" y="328422"/>
                  </a:lnTo>
                  <a:lnTo>
                    <a:pt x="110121" y="329565"/>
                  </a:lnTo>
                  <a:lnTo>
                    <a:pt x="106603" y="332994"/>
                  </a:lnTo>
                  <a:lnTo>
                    <a:pt x="104267" y="334264"/>
                  </a:lnTo>
                  <a:lnTo>
                    <a:pt x="101917" y="335407"/>
                  </a:lnTo>
                  <a:lnTo>
                    <a:pt x="99568" y="334264"/>
                  </a:lnTo>
                  <a:lnTo>
                    <a:pt x="98399" y="334264"/>
                  </a:lnTo>
                  <a:lnTo>
                    <a:pt x="97218" y="332994"/>
                  </a:lnTo>
                  <a:lnTo>
                    <a:pt x="99568" y="330708"/>
                  </a:lnTo>
                  <a:lnTo>
                    <a:pt x="100749" y="330708"/>
                  </a:lnTo>
                  <a:lnTo>
                    <a:pt x="100749" y="329565"/>
                  </a:lnTo>
                  <a:lnTo>
                    <a:pt x="105448" y="327279"/>
                  </a:lnTo>
                  <a:lnTo>
                    <a:pt x="106603" y="321437"/>
                  </a:lnTo>
                  <a:lnTo>
                    <a:pt x="103098" y="316865"/>
                  </a:lnTo>
                  <a:lnTo>
                    <a:pt x="94742" y="323342"/>
                  </a:lnTo>
                  <a:lnTo>
                    <a:pt x="85610" y="328803"/>
                  </a:lnTo>
                  <a:lnTo>
                    <a:pt x="75831" y="332867"/>
                  </a:lnTo>
                  <a:lnTo>
                    <a:pt x="65519" y="335407"/>
                  </a:lnTo>
                  <a:lnTo>
                    <a:pt x="65519" y="337693"/>
                  </a:lnTo>
                  <a:lnTo>
                    <a:pt x="66687" y="337693"/>
                  </a:lnTo>
                  <a:lnTo>
                    <a:pt x="72250" y="343535"/>
                  </a:lnTo>
                  <a:lnTo>
                    <a:pt x="79590" y="347091"/>
                  </a:lnTo>
                  <a:lnTo>
                    <a:pt x="114261" y="335407"/>
                  </a:lnTo>
                  <a:lnTo>
                    <a:pt x="117195" y="332994"/>
                  </a:lnTo>
                  <a:lnTo>
                    <a:pt x="118364" y="331851"/>
                  </a:lnTo>
                  <a:lnTo>
                    <a:pt x="119545" y="329565"/>
                  </a:lnTo>
                  <a:lnTo>
                    <a:pt x="121894" y="327279"/>
                  </a:lnTo>
                  <a:close/>
                </a:path>
                <a:path w="419100" h="551815">
                  <a:moveTo>
                    <a:pt x="132549" y="84455"/>
                  </a:moveTo>
                  <a:lnTo>
                    <a:pt x="127876" y="83197"/>
                  </a:lnTo>
                  <a:lnTo>
                    <a:pt x="124358" y="80772"/>
                  </a:lnTo>
                  <a:lnTo>
                    <a:pt x="118529" y="80772"/>
                  </a:lnTo>
                  <a:lnTo>
                    <a:pt x="116192" y="82042"/>
                  </a:lnTo>
                  <a:lnTo>
                    <a:pt x="113842" y="83197"/>
                  </a:lnTo>
                  <a:lnTo>
                    <a:pt x="109156" y="88150"/>
                  </a:lnTo>
                  <a:lnTo>
                    <a:pt x="104495" y="94246"/>
                  </a:lnTo>
                  <a:lnTo>
                    <a:pt x="98640" y="99072"/>
                  </a:lnTo>
                  <a:lnTo>
                    <a:pt x="91630" y="101473"/>
                  </a:lnTo>
                  <a:lnTo>
                    <a:pt x="88112" y="101473"/>
                  </a:lnTo>
                  <a:lnTo>
                    <a:pt x="85775" y="102743"/>
                  </a:lnTo>
                  <a:lnTo>
                    <a:pt x="82270" y="103898"/>
                  </a:lnTo>
                  <a:lnTo>
                    <a:pt x="82270" y="105156"/>
                  </a:lnTo>
                  <a:lnTo>
                    <a:pt x="86944" y="105156"/>
                  </a:lnTo>
                  <a:lnTo>
                    <a:pt x="90462" y="103898"/>
                  </a:lnTo>
                  <a:lnTo>
                    <a:pt x="93967" y="103898"/>
                  </a:lnTo>
                  <a:lnTo>
                    <a:pt x="102158" y="105156"/>
                  </a:lnTo>
                  <a:lnTo>
                    <a:pt x="109156" y="101473"/>
                  </a:lnTo>
                  <a:lnTo>
                    <a:pt x="116192" y="95377"/>
                  </a:lnTo>
                  <a:lnTo>
                    <a:pt x="119697" y="91694"/>
                  </a:lnTo>
                  <a:lnTo>
                    <a:pt x="125526" y="86868"/>
                  </a:lnTo>
                  <a:lnTo>
                    <a:pt x="131381" y="85598"/>
                  </a:lnTo>
                  <a:lnTo>
                    <a:pt x="132549" y="84455"/>
                  </a:lnTo>
                  <a:close/>
                </a:path>
                <a:path w="419100" h="551815">
                  <a:moveTo>
                    <a:pt x="144741" y="338836"/>
                  </a:moveTo>
                  <a:lnTo>
                    <a:pt x="137591" y="338836"/>
                  </a:lnTo>
                  <a:lnTo>
                    <a:pt x="135216" y="342265"/>
                  </a:lnTo>
                  <a:lnTo>
                    <a:pt x="132829" y="344678"/>
                  </a:lnTo>
                  <a:lnTo>
                    <a:pt x="131648" y="344678"/>
                  </a:lnTo>
                  <a:lnTo>
                    <a:pt x="128066" y="343535"/>
                  </a:lnTo>
                  <a:lnTo>
                    <a:pt x="134023" y="338836"/>
                  </a:lnTo>
                  <a:lnTo>
                    <a:pt x="129260" y="335280"/>
                  </a:lnTo>
                  <a:lnTo>
                    <a:pt x="128066" y="330581"/>
                  </a:lnTo>
                  <a:lnTo>
                    <a:pt x="123545" y="337566"/>
                  </a:lnTo>
                  <a:lnTo>
                    <a:pt x="118706" y="344170"/>
                  </a:lnTo>
                  <a:lnTo>
                    <a:pt x="113182" y="349758"/>
                  </a:lnTo>
                  <a:lnTo>
                    <a:pt x="106641" y="354076"/>
                  </a:lnTo>
                  <a:lnTo>
                    <a:pt x="106641" y="355219"/>
                  </a:lnTo>
                  <a:lnTo>
                    <a:pt x="111404" y="359918"/>
                  </a:lnTo>
                  <a:lnTo>
                    <a:pt x="120942" y="361061"/>
                  </a:lnTo>
                  <a:lnTo>
                    <a:pt x="129260" y="357505"/>
                  </a:lnTo>
                  <a:lnTo>
                    <a:pt x="137591" y="354076"/>
                  </a:lnTo>
                  <a:lnTo>
                    <a:pt x="141173" y="345821"/>
                  </a:lnTo>
                  <a:lnTo>
                    <a:pt x="144741" y="338836"/>
                  </a:lnTo>
                  <a:close/>
                </a:path>
                <a:path w="419100" h="551815">
                  <a:moveTo>
                    <a:pt x="153885" y="322834"/>
                  </a:moveTo>
                  <a:lnTo>
                    <a:pt x="151511" y="325120"/>
                  </a:lnTo>
                  <a:lnTo>
                    <a:pt x="149136" y="326390"/>
                  </a:lnTo>
                  <a:lnTo>
                    <a:pt x="146761" y="328676"/>
                  </a:lnTo>
                  <a:lnTo>
                    <a:pt x="144386" y="322834"/>
                  </a:lnTo>
                  <a:lnTo>
                    <a:pt x="139636" y="313309"/>
                  </a:lnTo>
                  <a:lnTo>
                    <a:pt x="133705" y="314452"/>
                  </a:lnTo>
                  <a:lnTo>
                    <a:pt x="126580" y="316865"/>
                  </a:lnTo>
                  <a:lnTo>
                    <a:pt x="119468" y="318008"/>
                  </a:lnTo>
                  <a:lnTo>
                    <a:pt x="119468" y="310896"/>
                  </a:lnTo>
                  <a:lnTo>
                    <a:pt x="117094" y="296672"/>
                  </a:lnTo>
                  <a:lnTo>
                    <a:pt x="113525" y="296672"/>
                  </a:lnTo>
                  <a:lnTo>
                    <a:pt x="108775" y="295529"/>
                  </a:lnTo>
                  <a:lnTo>
                    <a:pt x="96913" y="295529"/>
                  </a:lnTo>
                  <a:lnTo>
                    <a:pt x="96913" y="294259"/>
                  </a:lnTo>
                  <a:lnTo>
                    <a:pt x="98094" y="291973"/>
                  </a:lnTo>
                  <a:lnTo>
                    <a:pt x="99288" y="287147"/>
                  </a:lnTo>
                  <a:lnTo>
                    <a:pt x="101663" y="280035"/>
                  </a:lnTo>
                  <a:lnTo>
                    <a:pt x="101663" y="278892"/>
                  </a:lnTo>
                  <a:lnTo>
                    <a:pt x="102844" y="276479"/>
                  </a:lnTo>
                  <a:lnTo>
                    <a:pt x="104025" y="275336"/>
                  </a:lnTo>
                  <a:lnTo>
                    <a:pt x="96913" y="271907"/>
                  </a:lnTo>
                  <a:lnTo>
                    <a:pt x="90970" y="269494"/>
                  </a:lnTo>
                  <a:lnTo>
                    <a:pt x="83845" y="265938"/>
                  </a:lnTo>
                  <a:lnTo>
                    <a:pt x="92163" y="257683"/>
                  </a:lnTo>
                  <a:lnTo>
                    <a:pt x="95719" y="252857"/>
                  </a:lnTo>
                  <a:lnTo>
                    <a:pt x="98094" y="250571"/>
                  </a:lnTo>
                  <a:lnTo>
                    <a:pt x="95719" y="247015"/>
                  </a:lnTo>
                  <a:lnTo>
                    <a:pt x="92163" y="244602"/>
                  </a:lnTo>
                  <a:lnTo>
                    <a:pt x="82664" y="235077"/>
                  </a:lnTo>
                  <a:lnTo>
                    <a:pt x="89789" y="231521"/>
                  </a:lnTo>
                  <a:lnTo>
                    <a:pt x="94538" y="227965"/>
                  </a:lnTo>
                  <a:lnTo>
                    <a:pt x="99288" y="226822"/>
                  </a:lnTo>
                  <a:lnTo>
                    <a:pt x="101663" y="225552"/>
                  </a:lnTo>
                  <a:lnTo>
                    <a:pt x="101663" y="224409"/>
                  </a:lnTo>
                  <a:lnTo>
                    <a:pt x="96913" y="214884"/>
                  </a:lnTo>
                  <a:lnTo>
                    <a:pt x="95719" y="207772"/>
                  </a:lnTo>
                  <a:lnTo>
                    <a:pt x="95719" y="194818"/>
                  </a:lnTo>
                  <a:lnTo>
                    <a:pt x="94538" y="192405"/>
                  </a:lnTo>
                  <a:lnTo>
                    <a:pt x="90970" y="188849"/>
                  </a:lnTo>
                  <a:lnTo>
                    <a:pt x="89789" y="188849"/>
                  </a:lnTo>
                  <a:lnTo>
                    <a:pt x="89789" y="187706"/>
                  </a:lnTo>
                  <a:lnTo>
                    <a:pt x="71983" y="161544"/>
                  </a:lnTo>
                  <a:lnTo>
                    <a:pt x="68427" y="168656"/>
                  </a:lnTo>
                  <a:lnTo>
                    <a:pt x="68427" y="181737"/>
                  </a:lnTo>
                  <a:lnTo>
                    <a:pt x="69850" y="192151"/>
                  </a:lnTo>
                  <a:lnTo>
                    <a:pt x="72707" y="201803"/>
                  </a:lnTo>
                  <a:lnTo>
                    <a:pt x="77597" y="210693"/>
                  </a:lnTo>
                  <a:lnTo>
                    <a:pt x="85039" y="218440"/>
                  </a:lnTo>
                  <a:lnTo>
                    <a:pt x="52984" y="221996"/>
                  </a:lnTo>
                  <a:lnTo>
                    <a:pt x="52984" y="223266"/>
                  </a:lnTo>
                  <a:lnTo>
                    <a:pt x="51803" y="223266"/>
                  </a:lnTo>
                  <a:lnTo>
                    <a:pt x="58420" y="229489"/>
                  </a:lnTo>
                  <a:lnTo>
                    <a:pt x="65595" y="234696"/>
                  </a:lnTo>
                  <a:lnTo>
                    <a:pt x="80289" y="243459"/>
                  </a:lnTo>
                  <a:lnTo>
                    <a:pt x="79095" y="244602"/>
                  </a:lnTo>
                  <a:lnTo>
                    <a:pt x="77914" y="244602"/>
                  </a:lnTo>
                  <a:lnTo>
                    <a:pt x="71983" y="248158"/>
                  </a:lnTo>
                  <a:lnTo>
                    <a:pt x="64858" y="251714"/>
                  </a:lnTo>
                  <a:lnTo>
                    <a:pt x="58928" y="255270"/>
                  </a:lnTo>
                  <a:lnTo>
                    <a:pt x="56553" y="256413"/>
                  </a:lnTo>
                  <a:lnTo>
                    <a:pt x="56553" y="257683"/>
                  </a:lnTo>
                  <a:lnTo>
                    <a:pt x="64858" y="261239"/>
                  </a:lnTo>
                  <a:lnTo>
                    <a:pt x="76720" y="265938"/>
                  </a:lnTo>
                  <a:lnTo>
                    <a:pt x="79095" y="265938"/>
                  </a:lnTo>
                  <a:lnTo>
                    <a:pt x="81470" y="267081"/>
                  </a:lnTo>
                  <a:lnTo>
                    <a:pt x="85039" y="268351"/>
                  </a:lnTo>
                  <a:lnTo>
                    <a:pt x="79095" y="273050"/>
                  </a:lnTo>
                  <a:lnTo>
                    <a:pt x="74345" y="278892"/>
                  </a:lnTo>
                  <a:lnTo>
                    <a:pt x="69608" y="286004"/>
                  </a:lnTo>
                  <a:lnTo>
                    <a:pt x="93345" y="289560"/>
                  </a:lnTo>
                  <a:lnTo>
                    <a:pt x="92163" y="295529"/>
                  </a:lnTo>
                  <a:lnTo>
                    <a:pt x="89789" y="301371"/>
                  </a:lnTo>
                  <a:lnTo>
                    <a:pt x="88595" y="309753"/>
                  </a:lnTo>
                  <a:lnTo>
                    <a:pt x="95719" y="308483"/>
                  </a:lnTo>
                  <a:lnTo>
                    <a:pt x="102844" y="308483"/>
                  </a:lnTo>
                  <a:lnTo>
                    <a:pt x="109969" y="307340"/>
                  </a:lnTo>
                  <a:lnTo>
                    <a:pt x="109969" y="319278"/>
                  </a:lnTo>
                  <a:lnTo>
                    <a:pt x="111150" y="325120"/>
                  </a:lnTo>
                  <a:lnTo>
                    <a:pt x="120650" y="322834"/>
                  </a:lnTo>
                  <a:lnTo>
                    <a:pt x="124206" y="321564"/>
                  </a:lnTo>
                  <a:lnTo>
                    <a:pt x="128955" y="320421"/>
                  </a:lnTo>
                  <a:lnTo>
                    <a:pt x="131330" y="327533"/>
                  </a:lnTo>
                  <a:lnTo>
                    <a:pt x="133705" y="329946"/>
                  </a:lnTo>
                  <a:lnTo>
                    <a:pt x="134886" y="333502"/>
                  </a:lnTo>
                  <a:lnTo>
                    <a:pt x="134886" y="335788"/>
                  </a:lnTo>
                  <a:lnTo>
                    <a:pt x="137261" y="337058"/>
                  </a:lnTo>
                  <a:lnTo>
                    <a:pt x="139636" y="335788"/>
                  </a:lnTo>
                  <a:lnTo>
                    <a:pt x="150329" y="332232"/>
                  </a:lnTo>
                  <a:lnTo>
                    <a:pt x="151511" y="333502"/>
                  </a:lnTo>
                  <a:lnTo>
                    <a:pt x="153885" y="338201"/>
                  </a:lnTo>
                  <a:lnTo>
                    <a:pt x="153885" y="322834"/>
                  </a:lnTo>
                  <a:close/>
                </a:path>
                <a:path w="419100" h="551815">
                  <a:moveTo>
                    <a:pt x="153885" y="281432"/>
                  </a:moveTo>
                  <a:lnTo>
                    <a:pt x="144449" y="277876"/>
                  </a:lnTo>
                  <a:lnTo>
                    <a:pt x="139738" y="270891"/>
                  </a:lnTo>
                  <a:lnTo>
                    <a:pt x="138557" y="261493"/>
                  </a:lnTo>
                  <a:lnTo>
                    <a:pt x="138557" y="255524"/>
                  </a:lnTo>
                  <a:lnTo>
                    <a:pt x="140919" y="249555"/>
                  </a:lnTo>
                  <a:lnTo>
                    <a:pt x="144449" y="244856"/>
                  </a:lnTo>
                  <a:lnTo>
                    <a:pt x="146812" y="239014"/>
                  </a:lnTo>
                  <a:lnTo>
                    <a:pt x="146812" y="234188"/>
                  </a:lnTo>
                  <a:lnTo>
                    <a:pt x="140919" y="230632"/>
                  </a:lnTo>
                  <a:lnTo>
                    <a:pt x="109994" y="202819"/>
                  </a:lnTo>
                  <a:lnTo>
                    <a:pt x="103200" y="192913"/>
                  </a:lnTo>
                  <a:lnTo>
                    <a:pt x="103200" y="191643"/>
                  </a:lnTo>
                  <a:lnTo>
                    <a:pt x="100850" y="191643"/>
                  </a:lnTo>
                  <a:lnTo>
                    <a:pt x="101307" y="200406"/>
                  </a:lnTo>
                  <a:lnTo>
                    <a:pt x="102755" y="209169"/>
                  </a:lnTo>
                  <a:lnTo>
                    <a:pt x="105308" y="217678"/>
                  </a:lnTo>
                  <a:lnTo>
                    <a:pt x="109080" y="225933"/>
                  </a:lnTo>
                  <a:lnTo>
                    <a:pt x="103200" y="229489"/>
                  </a:lnTo>
                  <a:lnTo>
                    <a:pt x="97307" y="230632"/>
                  </a:lnTo>
                  <a:lnTo>
                    <a:pt x="91414" y="235458"/>
                  </a:lnTo>
                  <a:lnTo>
                    <a:pt x="96126" y="239014"/>
                  </a:lnTo>
                  <a:lnTo>
                    <a:pt x="103200" y="245999"/>
                  </a:lnTo>
                  <a:lnTo>
                    <a:pt x="106718" y="248412"/>
                  </a:lnTo>
                  <a:lnTo>
                    <a:pt x="103200" y="250825"/>
                  </a:lnTo>
                  <a:lnTo>
                    <a:pt x="96126" y="257937"/>
                  </a:lnTo>
                  <a:lnTo>
                    <a:pt x="92595" y="262636"/>
                  </a:lnTo>
                  <a:lnTo>
                    <a:pt x="99669" y="264922"/>
                  </a:lnTo>
                  <a:lnTo>
                    <a:pt x="105562" y="267335"/>
                  </a:lnTo>
                  <a:lnTo>
                    <a:pt x="112636" y="269748"/>
                  </a:lnTo>
                  <a:lnTo>
                    <a:pt x="109080" y="275463"/>
                  </a:lnTo>
                  <a:lnTo>
                    <a:pt x="104381" y="281432"/>
                  </a:lnTo>
                  <a:lnTo>
                    <a:pt x="103200" y="288544"/>
                  </a:lnTo>
                  <a:lnTo>
                    <a:pt x="123240" y="288544"/>
                  </a:lnTo>
                  <a:lnTo>
                    <a:pt x="124409" y="289687"/>
                  </a:lnTo>
                  <a:lnTo>
                    <a:pt x="124409" y="307467"/>
                  </a:lnTo>
                  <a:lnTo>
                    <a:pt x="125590" y="308610"/>
                  </a:lnTo>
                  <a:lnTo>
                    <a:pt x="127952" y="307467"/>
                  </a:lnTo>
                  <a:lnTo>
                    <a:pt x="130302" y="307467"/>
                  </a:lnTo>
                  <a:lnTo>
                    <a:pt x="133845" y="305054"/>
                  </a:lnTo>
                  <a:lnTo>
                    <a:pt x="143281" y="302641"/>
                  </a:lnTo>
                  <a:lnTo>
                    <a:pt x="144449" y="306197"/>
                  </a:lnTo>
                  <a:lnTo>
                    <a:pt x="146812" y="310896"/>
                  </a:lnTo>
                  <a:lnTo>
                    <a:pt x="147993" y="314452"/>
                  </a:lnTo>
                  <a:lnTo>
                    <a:pt x="149174" y="316865"/>
                  </a:lnTo>
                  <a:lnTo>
                    <a:pt x="151523" y="315722"/>
                  </a:lnTo>
                  <a:lnTo>
                    <a:pt x="152704" y="314452"/>
                  </a:lnTo>
                  <a:lnTo>
                    <a:pt x="153885" y="314452"/>
                  </a:lnTo>
                  <a:lnTo>
                    <a:pt x="153885" y="281432"/>
                  </a:lnTo>
                  <a:close/>
                </a:path>
                <a:path w="419100" h="551815">
                  <a:moveTo>
                    <a:pt x="159981" y="132969"/>
                  </a:moveTo>
                  <a:lnTo>
                    <a:pt x="158775" y="132969"/>
                  </a:lnTo>
                  <a:lnTo>
                    <a:pt x="157556" y="131826"/>
                  </a:lnTo>
                  <a:lnTo>
                    <a:pt x="152717" y="129425"/>
                  </a:lnTo>
                  <a:lnTo>
                    <a:pt x="149085" y="125857"/>
                  </a:lnTo>
                  <a:lnTo>
                    <a:pt x="146672" y="121170"/>
                  </a:lnTo>
                  <a:lnTo>
                    <a:pt x="144246" y="115316"/>
                  </a:lnTo>
                  <a:lnTo>
                    <a:pt x="141833" y="103632"/>
                  </a:lnTo>
                  <a:lnTo>
                    <a:pt x="140614" y="100076"/>
                  </a:lnTo>
                  <a:lnTo>
                    <a:pt x="139407" y="95377"/>
                  </a:lnTo>
                  <a:lnTo>
                    <a:pt x="138201" y="91948"/>
                  </a:lnTo>
                  <a:lnTo>
                    <a:pt x="136982" y="89547"/>
                  </a:lnTo>
                  <a:lnTo>
                    <a:pt x="135775" y="88392"/>
                  </a:lnTo>
                  <a:lnTo>
                    <a:pt x="132143" y="88392"/>
                  </a:lnTo>
                  <a:lnTo>
                    <a:pt x="127304" y="90678"/>
                  </a:lnTo>
                  <a:lnTo>
                    <a:pt x="123672" y="93091"/>
                  </a:lnTo>
                  <a:lnTo>
                    <a:pt x="118846" y="96647"/>
                  </a:lnTo>
                  <a:lnTo>
                    <a:pt x="128511" y="100076"/>
                  </a:lnTo>
                  <a:lnTo>
                    <a:pt x="132143" y="105918"/>
                  </a:lnTo>
                  <a:lnTo>
                    <a:pt x="134569" y="114173"/>
                  </a:lnTo>
                  <a:lnTo>
                    <a:pt x="135775" y="116598"/>
                  </a:lnTo>
                  <a:lnTo>
                    <a:pt x="136982" y="120015"/>
                  </a:lnTo>
                  <a:lnTo>
                    <a:pt x="138201" y="122428"/>
                  </a:lnTo>
                  <a:lnTo>
                    <a:pt x="144246" y="129425"/>
                  </a:lnTo>
                  <a:lnTo>
                    <a:pt x="150304" y="134124"/>
                  </a:lnTo>
                  <a:lnTo>
                    <a:pt x="159981" y="134124"/>
                  </a:lnTo>
                  <a:lnTo>
                    <a:pt x="159981" y="132969"/>
                  </a:lnTo>
                  <a:close/>
                </a:path>
                <a:path w="419100" h="551815">
                  <a:moveTo>
                    <a:pt x="170649" y="166751"/>
                  </a:moveTo>
                  <a:lnTo>
                    <a:pt x="169875" y="165481"/>
                  </a:lnTo>
                  <a:lnTo>
                    <a:pt x="161798" y="152146"/>
                  </a:lnTo>
                  <a:lnTo>
                    <a:pt x="158800" y="147193"/>
                  </a:lnTo>
                  <a:lnTo>
                    <a:pt x="157607" y="146050"/>
                  </a:lnTo>
                  <a:lnTo>
                    <a:pt x="157607" y="144780"/>
                  </a:lnTo>
                  <a:lnTo>
                    <a:pt x="156425" y="144780"/>
                  </a:lnTo>
                  <a:lnTo>
                    <a:pt x="156425" y="152146"/>
                  </a:lnTo>
                  <a:lnTo>
                    <a:pt x="148132" y="152146"/>
                  </a:lnTo>
                  <a:lnTo>
                    <a:pt x="148132" y="150876"/>
                  </a:lnTo>
                  <a:lnTo>
                    <a:pt x="150495" y="149606"/>
                  </a:lnTo>
                  <a:lnTo>
                    <a:pt x="151688" y="149606"/>
                  </a:lnTo>
                  <a:lnTo>
                    <a:pt x="154051" y="148463"/>
                  </a:lnTo>
                  <a:lnTo>
                    <a:pt x="155244" y="150876"/>
                  </a:lnTo>
                  <a:lnTo>
                    <a:pt x="156425" y="152146"/>
                  </a:lnTo>
                  <a:lnTo>
                    <a:pt x="156425" y="144780"/>
                  </a:lnTo>
                  <a:lnTo>
                    <a:pt x="150495" y="144780"/>
                  </a:lnTo>
                  <a:lnTo>
                    <a:pt x="144576" y="146050"/>
                  </a:lnTo>
                  <a:lnTo>
                    <a:pt x="139827" y="148463"/>
                  </a:lnTo>
                  <a:lnTo>
                    <a:pt x="133096" y="153416"/>
                  </a:lnTo>
                  <a:lnTo>
                    <a:pt x="130492" y="160401"/>
                  </a:lnTo>
                  <a:lnTo>
                    <a:pt x="131660" y="168148"/>
                  </a:lnTo>
                  <a:lnTo>
                    <a:pt x="136271" y="175260"/>
                  </a:lnTo>
                  <a:lnTo>
                    <a:pt x="139827" y="169164"/>
                  </a:lnTo>
                  <a:lnTo>
                    <a:pt x="145757" y="165481"/>
                  </a:lnTo>
                  <a:lnTo>
                    <a:pt x="158800" y="165481"/>
                  </a:lnTo>
                  <a:lnTo>
                    <a:pt x="164719" y="166751"/>
                  </a:lnTo>
                  <a:lnTo>
                    <a:pt x="170649" y="166751"/>
                  </a:lnTo>
                  <a:close/>
                </a:path>
                <a:path w="419100" h="551815">
                  <a:moveTo>
                    <a:pt x="184353" y="178181"/>
                  </a:moveTo>
                  <a:lnTo>
                    <a:pt x="180771" y="175768"/>
                  </a:lnTo>
                  <a:lnTo>
                    <a:pt x="178384" y="174625"/>
                  </a:lnTo>
                  <a:lnTo>
                    <a:pt x="176009" y="172212"/>
                  </a:lnTo>
                  <a:lnTo>
                    <a:pt x="173621" y="172212"/>
                  </a:lnTo>
                  <a:lnTo>
                    <a:pt x="166878" y="174244"/>
                  </a:lnTo>
                  <a:lnTo>
                    <a:pt x="160807" y="176657"/>
                  </a:lnTo>
                  <a:lnTo>
                    <a:pt x="155181" y="179578"/>
                  </a:lnTo>
                  <a:lnTo>
                    <a:pt x="143814" y="186690"/>
                  </a:lnTo>
                  <a:lnTo>
                    <a:pt x="137845" y="190246"/>
                  </a:lnTo>
                  <a:lnTo>
                    <a:pt x="130695" y="189103"/>
                  </a:lnTo>
                  <a:lnTo>
                    <a:pt x="129501" y="189103"/>
                  </a:lnTo>
                  <a:lnTo>
                    <a:pt x="133083" y="193929"/>
                  </a:lnTo>
                  <a:lnTo>
                    <a:pt x="136652" y="195072"/>
                  </a:lnTo>
                  <a:lnTo>
                    <a:pt x="141427" y="193929"/>
                  </a:lnTo>
                  <a:lnTo>
                    <a:pt x="145008" y="192659"/>
                  </a:lnTo>
                  <a:lnTo>
                    <a:pt x="148590" y="190246"/>
                  </a:lnTo>
                  <a:lnTo>
                    <a:pt x="150964" y="189103"/>
                  </a:lnTo>
                  <a:lnTo>
                    <a:pt x="154546" y="186690"/>
                  </a:lnTo>
                  <a:lnTo>
                    <a:pt x="158127" y="185420"/>
                  </a:lnTo>
                  <a:lnTo>
                    <a:pt x="161709" y="183007"/>
                  </a:lnTo>
                  <a:lnTo>
                    <a:pt x="161709" y="189103"/>
                  </a:lnTo>
                  <a:lnTo>
                    <a:pt x="167665" y="183007"/>
                  </a:lnTo>
                  <a:lnTo>
                    <a:pt x="174815" y="180594"/>
                  </a:lnTo>
                  <a:lnTo>
                    <a:pt x="183159" y="179451"/>
                  </a:lnTo>
                  <a:lnTo>
                    <a:pt x="183159" y="178181"/>
                  </a:lnTo>
                  <a:lnTo>
                    <a:pt x="184353" y="178181"/>
                  </a:lnTo>
                  <a:close/>
                </a:path>
                <a:path w="419100" h="551815">
                  <a:moveTo>
                    <a:pt x="184353" y="83324"/>
                  </a:moveTo>
                  <a:lnTo>
                    <a:pt x="181813" y="80772"/>
                  </a:lnTo>
                  <a:lnTo>
                    <a:pt x="179273" y="80772"/>
                  </a:lnTo>
                  <a:lnTo>
                    <a:pt x="176733" y="83324"/>
                  </a:lnTo>
                  <a:lnTo>
                    <a:pt x="176733" y="85852"/>
                  </a:lnTo>
                  <a:lnTo>
                    <a:pt x="178003" y="87122"/>
                  </a:lnTo>
                  <a:lnTo>
                    <a:pt x="179273" y="87122"/>
                  </a:lnTo>
                  <a:lnTo>
                    <a:pt x="181813" y="88392"/>
                  </a:lnTo>
                  <a:lnTo>
                    <a:pt x="183083" y="87122"/>
                  </a:lnTo>
                  <a:lnTo>
                    <a:pt x="184353" y="84582"/>
                  </a:lnTo>
                  <a:lnTo>
                    <a:pt x="184353" y="83324"/>
                  </a:lnTo>
                  <a:close/>
                </a:path>
                <a:path w="419100" h="551815">
                  <a:moveTo>
                    <a:pt x="185877" y="94107"/>
                  </a:moveTo>
                  <a:lnTo>
                    <a:pt x="182321" y="92964"/>
                  </a:lnTo>
                  <a:lnTo>
                    <a:pt x="179946" y="92964"/>
                  </a:lnTo>
                  <a:lnTo>
                    <a:pt x="177584" y="94107"/>
                  </a:lnTo>
                  <a:lnTo>
                    <a:pt x="176390" y="96393"/>
                  </a:lnTo>
                  <a:lnTo>
                    <a:pt x="175209" y="99822"/>
                  </a:lnTo>
                  <a:lnTo>
                    <a:pt x="178765" y="113550"/>
                  </a:lnTo>
                  <a:lnTo>
                    <a:pt x="178765" y="114681"/>
                  </a:lnTo>
                  <a:lnTo>
                    <a:pt x="179946" y="115824"/>
                  </a:lnTo>
                  <a:lnTo>
                    <a:pt x="181140" y="115824"/>
                  </a:lnTo>
                  <a:lnTo>
                    <a:pt x="183502" y="113550"/>
                  </a:lnTo>
                  <a:lnTo>
                    <a:pt x="183502" y="107823"/>
                  </a:lnTo>
                  <a:lnTo>
                    <a:pt x="185877" y="103251"/>
                  </a:lnTo>
                  <a:lnTo>
                    <a:pt x="185877" y="94107"/>
                  </a:lnTo>
                  <a:close/>
                </a:path>
                <a:path w="419100" h="551815">
                  <a:moveTo>
                    <a:pt x="187401" y="69215"/>
                  </a:moveTo>
                  <a:lnTo>
                    <a:pt x="186207" y="65671"/>
                  </a:lnTo>
                  <a:lnTo>
                    <a:pt x="182613" y="67945"/>
                  </a:lnTo>
                  <a:lnTo>
                    <a:pt x="181419" y="66802"/>
                  </a:lnTo>
                  <a:lnTo>
                    <a:pt x="181419" y="62103"/>
                  </a:lnTo>
                  <a:lnTo>
                    <a:pt x="179019" y="60972"/>
                  </a:lnTo>
                  <a:lnTo>
                    <a:pt x="176618" y="60972"/>
                  </a:lnTo>
                  <a:lnTo>
                    <a:pt x="176618" y="67945"/>
                  </a:lnTo>
                  <a:lnTo>
                    <a:pt x="174231" y="66802"/>
                  </a:lnTo>
                  <a:lnTo>
                    <a:pt x="171831" y="66802"/>
                  </a:lnTo>
                  <a:lnTo>
                    <a:pt x="171831" y="67945"/>
                  </a:lnTo>
                  <a:lnTo>
                    <a:pt x="170649" y="69215"/>
                  </a:lnTo>
                  <a:lnTo>
                    <a:pt x="170649" y="71501"/>
                  </a:lnTo>
                  <a:lnTo>
                    <a:pt x="176618" y="71501"/>
                  </a:lnTo>
                  <a:lnTo>
                    <a:pt x="176618" y="76200"/>
                  </a:lnTo>
                  <a:lnTo>
                    <a:pt x="181419" y="76200"/>
                  </a:lnTo>
                  <a:lnTo>
                    <a:pt x="181419" y="71501"/>
                  </a:lnTo>
                  <a:lnTo>
                    <a:pt x="182613" y="70370"/>
                  </a:lnTo>
                  <a:lnTo>
                    <a:pt x="187401" y="72644"/>
                  </a:lnTo>
                  <a:lnTo>
                    <a:pt x="187401" y="69215"/>
                  </a:lnTo>
                  <a:close/>
                </a:path>
                <a:path w="419100" h="551815">
                  <a:moveTo>
                    <a:pt x="199593" y="131064"/>
                  </a:moveTo>
                  <a:lnTo>
                    <a:pt x="161505" y="131064"/>
                  </a:lnTo>
                  <a:lnTo>
                    <a:pt x="161505" y="133350"/>
                  </a:lnTo>
                  <a:lnTo>
                    <a:pt x="162699" y="134124"/>
                  </a:lnTo>
                  <a:lnTo>
                    <a:pt x="199593" y="134124"/>
                  </a:lnTo>
                  <a:lnTo>
                    <a:pt x="199593" y="131064"/>
                  </a:lnTo>
                  <a:close/>
                </a:path>
                <a:path w="419100" h="551815">
                  <a:moveTo>
                    <a:pt x="202311" y="135001"/>
                  </a:moveTo>
                  <a:lnTo>
                    <a:pt x="201117" y="135128"/>
                  </a:lnTo>
                  <a:lnTo>
                    <a:pt x="202311" y="135128"/>
                  </a:lnTo>
                  <a:lnTo>
                    <a:pt x="202311" y="135001"/>
                  </a:lnTo>
                  <a:close/>
                </a:path>
                <a:path w="419100" h="551815">
                  <a:moveTo>
                    <a:pt x="207213" y="106553"/>
                  </a:moveTo>
                  <a:lnTo>
                    <a:pt x="198780" y="98298"/>
                  </a:lnTo>
                  <a:lnTo>
                    <a:pt x="195160" y="97155"/>
                  </a:lnTo>
                  <a:lnTo>
                    <a:pt x="189141" y="96024"/>
                  </a:lnTo>
                  <a:lnTo>
                    <a:pt x="189141" y="99568"/>
                  </a:lnTo>
                  <a:lnTo>
                    <a:pt x="187934" y="101854"/>
                  </a:lnTo>
                  <a:lnTo>
                    <a:pt x="187934" y="107696"/>
                  </a:lnTo>
                  <a:lnTo>
                    <a:pt x="186728" y="113550"/>
                  </a:lnTo>
                  <a:lnTo>
                    <a:pt x="183108" y="120650"/>
                  </a:lnTo>
                  <a:lnTo>
                    <a:pt x="181902" y="121793"/>
                  </a:lnTo>
                  <a:lnTo>
                    <a:pt x="179501" y="121793"/>
                  </a:lnTo>
                  <a:lnTo>
                    <a:pt x="178295" y="120650"/>
                  </a:lnTo>
                  <a:lnTo>
                    <a:pt x="177088" y="118249"/>
                  </a:lnTo>
                  <a:lnTo>
                    <a:pt x="173482" y="112395"/>
                  </a:lnTo>
                  <a:lnTo>
                    <a:pt x="172262" y="106553"/>
                  </a:lnTo>
                  <a:lnTo>
                    <a:pt x="172262" y="97155"/>
                  </a:lnTo>
                  <a:lnTo>
                    <a:pt x="171069" y="96024"/>
                  </a:lnTo>
                  <a:lnTo>
                    <a:pt x="168668" y="96024"/>
                  </a:lnTo>
                  <a:lnTo>
                    <a:pt x="167462" y="97155"/>
                  </a:lnTo>
                  <a:lnTo>
                    <a:pt x="162636" y="98298"/>
                  </a:lnTo>
                  <a:lnTo>
                    <a:pt x="156616" y="101854"/>
                  </a:lnTo>
                  <a:lnTo>
                    <a:pt x="156616" y="108966"/>
                  </a:lnTo>
                  <a:lnTo>
                    <a:pt x="155409" y="113550"/>
                  </a:lnTo>
                  <a:lnTo>
                    <a:pt x="156616" y="119507"/>
                  </a:lnTo>
                  <a:lnTo>
                    <a:pt x="157822" y="124206"/>
                  </a:lnTo>
                  <a:lnTo>
                    <a:pt x="159029" y="126492"/>
                  </a:lnTo>
                  <a:lnTo>
                    <a:pt x="202387" y="126492"/>
                  </a:lnTo>
                  <a:lnTo>
                    <a:pt x="202387" y="124206"/>
                  </a:lnTo>
                  <a:lnTo>
                    <a:pt x="203593" y="122948"/>
                  </a:lnTo>
                  <a:lnTo>
                    <a:pt x="203593" y="120650"/>
                  </a:lnTo>
                  <a:lnTo>
                    <a:pt x="204800" y="119507"/>
                  </a:lnTo>
                  <a:lnTo>
                    <a:pt x="206006" y="113550"/>
                  </a:lnTo>
                  <a:lnTo>
                    <a:pt x="207213" y="106553"/>
                  </a:lnTo>
                  <a:close/>
                </a:path>
                <a:path w="419100" h="551815">
                  <a:moveTo>
                    <a:pt x="227863" y="316865"/>
                  </a:moveTo>
                  <a:lnTo>
                    <a:pt x="226669" y="312039"/>
                  </a:lnTo>
                  <a:lnTo>
                    <a:pt x="225488" y="312039"/>
                  </a:lnTo>
                  <a:lnTo>
                    <a:pt x="226669" y="316865"/>
                  </a:lnTo>
                  <a:lnTo>
                    <a:pt x="227863" y="316865"/>
                  </a:lnTo>
                  <a:close/>
                </a:path>
                <a:path w="419100" h="551815">
                  <a:moveTo>
                    <a:pt x="228536" y="92329"/>
                  </a:moveTo>
                  <a:lnTo>
                    <a:pt x="227622" y="91198"/>
                  </a:lnTo>
                  <a:lnTo>
                    <a:pt x="226707" y="89916"/>
                  </a:lnTo>
                  <a:lnTo>
                    <a:pt x="225793" y="89916"/>
                  </a:lnTo>
                  <a:lnTo>
                    <a:pt x="224878" y="91198"/>
                  </a:lnTo>
                  <a:lnTo>
                    <a:pt x="223977" y="92329"/>
                  </a:lnTo>
                  <a:lnTo>
                    <a:pt x="224878" y="93599"/>
                  </a:lnTo>
                  <a:lnTo>
                    <a:pt x="225793" y="93599"/>
                  </a:lnTo>
                  <a:lnTo>
                    <a:pt x="225793" y="96024"/>
                  </a:lnTo>
                  <a:lnTo>
                    <a:pt x="226707" y="93599"/>
                  </a:lnTo>
                  <a:lnTo>
                    <a:pt x="227622" y="93599"/>
                  </a:lnTo>
                  <a:lnTo>
                    <a:pt x="228536" y="92329"/>
                  </a:lnTo>
                  <a:close/>
                </a:path>
                <a:path w="419100" h="551815">
                  <a:moveTo>
                    <a:pt x="231419" y="309499"/>
                  </a:moveTo>
                  <a:lnTo>
                    <a:pt x="230225" y="308356"/>
                  </a:lnTo>
                  <a:lnTo>
                    <a:pt x="227863" y="308356"/>
                  </a:lnTo>
                  <a:lnTo>
                    <a:pt x="227863" y="309499"/>
                  </a:lnTo>
                  <a:lnTo>
                    <a:pt x="231419" y="309499"/>
                  </a:lnTo>
                  <a:close/>
                </a:path>
                <a:path w="419100" h="551815">
                  <a:moveTo>
                    <a:pt x="232600" y="310769"/>
                  </a:moveTo>
                  <a:lnTo>
                    <a:pt x="232105" y="310261"/>
                  </a:lnTo>
                  <a:lnTo>
                    <a:pt x="227863" y="316865"/>
                  </a:lnTo>
                  <a:lnTo>
                    <a:pt x="232600" y="316865"/>
                  </a:lnTo>
                  <a:lnTo>
                    <a:pt x="232600" y="310769"/>
                  </a:lnTo>
                  <a:close/>
                </a:path>
                <a:path w="419100" h="551815">
                  <a:moveTo>
                    <a:pt x="232600" y="309499"/>
                  </a:moveTo>
                  <a:lnTo>
                    <a:pt x="231419" y="309499"/>
                  </a:lnTo>
                  <a:lnTo>
                    <a:pt x="232105" y="310261"/>
                  </a:lnTo>
                  <a:lnTo>
                    <a:pt x="232600" y="309499"/>
                  </a:lnTo>
                  <a:close/>
                </a:path>
                <a:path w="419100" h="551815">
                  <a:moveTo>
                    <a:pt x="232600" y="308356"/>
                  </a:moveTo>
                  <a:lnTo>
                    <a:pt x="231825" y="307467"/>
                  </a:lnTo>
                  <a:lnTo>
                    <a:pt x="230225" y="308356"/>
                  </a:lnTo>
                  <a:lnTo>
                    <a:pt x="232600" y="308356"/>
                  </a:lnTo>
                  <a:close/>
                </a:path>
                <a:path w="419100" h="551815">
                  <a:moveTo>
                    <a:pt x="239204" y="145542"/>
                  </a:moveTo>
                  <a:lnTo>
                    <a:pt x="230962" y="145542"/>
                  </a:lnTo>
                  <a:lnTo>
                    <a:pt x="228600" y="143129"/>
                  </a:lnTo>
                  <a:lnTo>
                    <a:pt x="233311" y="139446"/>
                  </a:lnTo>
                  <a:lnTo>
                    <a:pt x="236778" y="134747"/>
                  </a:lnTo>
                  <a:lnTo>
                    <a:pt x="236855" y="131064"/>
                  </a:lnTo>
                  <a:lnTo>
                    <a:pt x="226949" y="134747"/>
                  </a:lnTo>
                  <a:lnTo>
                    <a:pt x="216839" y="136906"/>
                  </a:lnTo>
                  <a:lnTo>
                    <a:pt x="206717" y="138049"/>
                  </a:lnTo>
                  <a:lnTo>
                    <a:pt x="196824" y="138303"/>
                  </a:lnTo>
                  <a:lnTo>
                    <a:pt x="192112" y="139446"/>
                  </a:lnTo>
                  <a:lnTo>
                    <a:pt x="190931" y="139192"/>
                  </a:lnTo>
                  <a:lnTo>
                    <a:pt x="190931" y="145542"/>
                  </a:lnTo>
                  <a:lnTo>
                    <a:pt x="190931" y="146685"/>
                  </a:lnTo>
                  <a:lnTo>
                    <a:pt x="188582" y="147955"/>
                  </a:lnTo>
                  <a:lnTo>
                    <a:pt x="186220" y="149098"/>
                  </a:lnTo>
                  <a:lnTo>
                    <a:pt x="182689" y="150368"/>
                  </a:lnTo>
                  <a:lnTo>
                    <a:pt x="181508" y="151511"/>
                  </a:lnTo>
                  <a:lnTo>
                    <a:pt x="180340" y="151511"/>
                  </a:lnTo>
                  <a:lnTo>
                    <a:pt x="177977" y="152781"/>
                  </a:lnTo>
                  <a:lnTo>
                    <a:pt x="176796" y="155194"/>
                  </a:lnTo>
                  <a:lnTo>
                    <a:pt x="175628" y="153924"/>
                  </a:lnTo>
                  <a:lnTo>
                    <a:pt x="175628" y="152781"/>
                  </a:lnTo>
                  <a:lnTo>
                    <a:pt x="174447" y="150368"/>
                  </a:lnTo>
                  <a:lnTo>
                    <a:pt x="174447" y="149098"/>
                  </a:lnTo>
                  <a:lnTo>
                    <a:pt x="173266" y="146685"/>
                  </a:lnTo>
                  <a:lnTo>
                    <a:pt x="174447" y="146685"/>
                  </a:lnTo>
                  <a:lnTo>
                    <a:pt x="176796" y="145542"/>
                  </a:lnTo>
                  <a:lnTo>
                    <a:pt x="190931" y="145542"/>
                  </a:lnTo>
                  <a:lnTo>
                    <a:pt x="190931" y="139192"/>
                  </a:lnTo>
                  <a:lnTo>
                    <a:pt x="187401" y="138303"/>
                  </a:lnTo>
                  <a:lnTo>
                    <a:pt x="182689" y="138303"/>
                  </a:lnTo>
                  <a:lnTo>
                    <a:pt x="176796" y="139446"/>
                  </a:lnTo>
                  <a:lnTo>
                    <a:pt x="161505" y="139446"/>
                  </a:lnTo>
                  <a:lnTo>
                    <a:pt x="161505" y="141859"/>
                  </a:lnTo>
                  <a:lnTo>
                    <a:pt x="162687" y="145542"/>
                  </a:lnTo>
                  <a:lnTo>
                    <a:pt x="163855" y="147955"/>
                  </a:lnTo>
                  <a:lnTo>
                    <a:pt x="166217" y="151511"/>
                  </a:lnTo>
                  <a:lnTo>
                    <a:pt x="169748" y="158750"/>
                  </a:lnTo>
                  <a:lnTo>
                    <a:pt x="175628" y="164846"/>
                  </a:lnTo>
                  <a:lnTo>
                    <a:pt x="182689" y="170815"/>
                  </a:lnTo>
                  <a:lnTo>
                    <a:pt x="186220" y="173228"/>
                  </a:lnTo>
                  <a:lnTo>
                    <a:pt x="190931" y="176911"/>
                  </a:lnTo>
                  <a:lnTo>
                    <a:pt x="194462" y="180467"/>
                  </a:lnTo>
                  <a:lnTo>
                    <a:pt x="195643" y="178054"/>
                  </a:lnTo>
                  <a:lnTo>
                    <a:pt x="196824" y="174498"/>
                  </a:lnTo>
                  <a:lnTo>
                    <a:pt x="198005" y="172085"/>
                  </a:lnTo>
                  <a:lnTo>
                    <a:pt x="202704" y="175641"/>
                  </a:lnTo>
                  <a:lnTo>
                    <a:pt x="205066" y="180467"/>
                  </a:lnTo>
                  <a:lnTo>
                    <a:pt x="209778" y="182880"/>
                  </a:lnTo>
                  <a:lnTo>
                    <a:pt x="209778" y="172085"/>
                  </a:lnTo>
                  <a:lnTo>
                    <a:pt x="209778" y="167259"/>
                  </a:lnTo>
                  <a:lnTo>
                    <a:pt x="215988" y="171323"/>
                  </a:lnTo>
                  <a:lnTo>
                    <a:pt x="222415" y="174244"/>
                  </a:lnTo>
                  <a:lnTo>
                    <a:pt x="229298" y="175133"/>
                  </a:lnTo>
                  <a:lnTo>
                    <a:pt x="236855" y="173228"/>
                  </a:lnTo>
                  <a:lnTo>
                    <a:pt x="230962" y="170815"/>
                  </a:lnTo>
                  <a:lnTo>
                    <a:pt x="225069" y="167259"/>
                  </a:lnTo>
                  <a:lnTo>
                    <a:pt x="222719" y="161163"/>
                  </a:lnTo>
                  <a:lnTo>
                    <a:pt x="226250" y="161163"/>
                  </a:lnTo>
                  <a:lnTo>
                    <a:pt x="229781" y="162433"/>
                  </a:lnTo>
                  <a:lnTo>
                    <a:pt x="231635" y="161163"/>
                  </a:lnTo>
                  <a:lnTo>
                    <a:pt x="233311" y="160020"/>
                  </a:lnTo>
                  <a:lnTo>
                    <a:pt x="230962" y="157607"/>
                  </a:lnTo>
                  <a:lnTo>
                    <a:pt x="227431" y="156337"/>
                  </a:lnTo>
                  <a:lnTo>
                    <a:pt x="227050" y="155194"/>
                  </a:lnTo>
                  <a:lnTo>
                    <a:pt x="226250" y="152781"/>
                  </a:lnTo>
                  <a:lnTo>
                    <a:pt x="230962" y="151511"/>
                  </a:lnTo>
                  <a:lnTo>
                    <a:pt x="235673" y="150368"/>
                  </a:lnTo>
                  <a:lnTo>
                    <a:pt x="239204" y="145542"/>
                  </a:lnTo>
                  <a:close/>
                </a:path>
                <a:path w="419100" h="551815">
                  <a:moveTo>
                    <a:pt x="239204" y="90932"/>
                  </a:moveTo>
                  <a:lnTo>
                    <a:pt x="237172" y="88392"/>
                  </a:lnTo>
                  <a:lnTo>
                    <a:pt x="236156" y="89674"/>
                  </a:lnTo>
                  <a:lnTo>
                    <a:pt x="236156" y="93472"/>
                  </a:lnTo>
                  <a:lnTo>
                    <a:pt x="238188" y="93472"/>
                  </a:lnTo>
                  <a:lnTo>
                    <a:pt x="239204" y="92202"/>
                  </a:lnTo>
                  <a:lnTo>
                    <a:pt x="239204" y="90932"/>
                  </a:lnTo>
                  <a:close/>
                </a:path>
                <a:path w="419100" h="551815">
                  <a:moveTo>
                    <a:pt x="242912" y="105156"/>
                  </a:moveTo>
                  <a:lnTo>
                    <a:pt x="229768" y="105156"/>
                  </a:lnTo>
                  <a:lnTo>
                    <a:pt x="228574" y="106299"/>
                  </a:lnTo>
                  <a:lnTo>
                    <a:pt x="228574" y="107569"/>
                  </a:lnTo>
                  <a:lnTo>
                    <a:pt x="227380" y="109982"/>
                  </a:lnTo>
                  <a:lnTo>
                    <a:pt x="227380" y="113550"/>
                  </a:lnTo>
                  <a:lnTo>
                    <a:pt x="226187" y="115951"/>
                  </a:lnTo>
                  <a:lnTo>
                    <a:pt x="222148" y="123075"/>
                  </a:lnTo>
                  <a:lnTo>
                    <a:pt x="217093" y="128524"/>
                  </a:lnTo>
                  <a:lnTo>
                    <a:pt x="210908" y="132080"/>
                  </a:lnTo>
                  <a:lnTo>
                    <a:pt x="203504" y="133870"/>
                  </a:lnTo>
                  <a:lnTo>
                    <a:pt x="202311" y="133870"/>
                  </a:lnTo>
                  <a:lnTo>
                    <a:pt x="202311" y="135001"/>
                  </a:lnTo>
                  <a:lnTo>
                    <a:pt x="216039" y="134124"/>
                  </a:lnTo>
                  <a:lnTo>
                    <a:pt x="230060" y="127254"/>
                  </a:lnTo>
                  <a:lnTo>
                    <a:pt x="240068" y="116967"/>
                  </a:lnTo>
                  <a:lnTo>
                    <a:pt x="242912" y="105156"/>
                  </a:lnTo>
                  <a:close/>
                </a:path>
                <a:path w="419100" h="551815">
                  <a:moveTo>
                    <a:pt x="243776" y="209169"/>
                  </a:moveTo>
                  <a:lnTo>
                    <a:pt x="234226" y="183007"/>
                  </a:lnTo>
                  <a:lnTo>
                    <a:pt x="233032" y="183007"/>
                  </a:lnTo>
                  <a:lnTo>
                    <a:pt x="231825" y="181864"/>
                  </a:lnTo>
                  <a:lnTo>
                    <a:pt x="228244" y="181864"/>
                  </a:lnTo>
                  <a:lnTo>
                    <a:pt x="223469" y="180721"/>
                  </a:lnTo>
                  <a:lnTo>
                    <a:pt x="219900" y="180721"/>
                  </a:lnTo>
                  <a:lnTo>
                    <a:pt x="218706" y="179451"/>
                  </a:lnTo>
                  <a:lnTo>
                    <a:pt x="216319" y="179451"/>
                  </a:lnTo>
                  <a:lnTo>
                    <a:pt x="215125" y="178308"/>
                  </a:lnTo>
                  <a:lnTo>
                    <a:pt x="217512" y="185420"/>
                  </a:lnTo>
                  <a:lnTo>
                    <a:pt x="218706" y="190119"/>
                  </a:lnTo>
                  <a:lnTo>
                    <a:pt x="211543" y="191389"/>
                  </a:lnTo>
                  <a:lnTo>
                    <a:pt x="205562" y="188976"/>
                  </a:lnTo>
                  <a:lnTo>
                    <a:pt x="200787" y="183007"/>
                  </a:lnTo>
                  <a:lnTo>
                    <a:pt x="199593" y="187833"/>
                  </a:lnTo>
                  <a:lnTo>
                    <a:pt x="199593" y="191389"/>
                  </a:lnTo>
                  <a:lnTo>
                    <a:pt x="200787" y="194945"/>
                  </a:lnTo>
                  <a:lnTo>
                    <a:pt x="201980" y="200787"/>
                  </a:lnTo>
                  <a:lnTo>
                    <a:pt x="203174" y="205613"/>
                  </a:lnTo>
                  <a:lnTo>
                    <a:pt x="203174" y="211455"/>
                  </a:lnTo>
                  <a:lnTo>
                    <a:pt x="204368" y="215011"/>
                  </a:lnTo>
                  <a:lnTo>
                    <a:pt x="204368" y="220980"/>
                  </a:lnTo>
                  <a:lnTo>
                    <a:pt x="205562" y="220980"/>
                  </a:lnTo>
                  <a:lnTo>
                    <a:pt x="207949" y="215011"/>
                  </a:lnTo>
                  <a:lnTo>
                    <a:pt x="212737" y="205613"/>
                  </a:lnTo>
                  <a:lnTo>
                    <a:pt x="212737" y="203200"/>
                  </a:lnTo>
                  <a:lnTo>
                    <a:pt x="213931" y="202057"/>
                  </a:lnTo>
                  <a:lnTo>
                    <a:pt x="213931" y="200787"/>
                  </a:lnTo>
                  <a:lnTo>
                    <a:pt x="215125" y="202057"/>
                  </a:lnTo>
                  <a:lnTo>
                    <a:pt x="216319" y="202057"/>
                  </a:lnTo>
                  <a:lnTo>
                    <a:pt x="217512" y="203200"/>
                  </a:lnTo>
                  <a:lnTo>
                    <a:pt x="217512" y="204343"/>
                  </a:lnTo>
                  <a:lnTo>
                    <a:pt x="218706" y="205613"/>
                  </a:lnTo>
                  <a:lnTo>
                    <a:pt x="221094" y="207899"/>
                  </a:lnTo>
                  <a:lnTo>
                    <a:pt x="222275" y="210312"/>
                  </a:lnTo>
                  <a:lnTo>
                    <a:pt x="223469" y="211455"/>
                  </a:lnTo>
                  <a:lnTo>
                    <a:pt x="224663" y="207899"/>
                  </a:lnTo>
                  <a:lnTo>
                    <a:pt x="224663" y="202057"/>
                  </a:lnTo>
                  <a:lnTo>
                    <a:pt x="225856" y="199644"/>
                  </a:lnTo>
                  <a:lnTo>
                    <a:pt x="225856" y="198501"/>
                  </a:lnTo>
                  <a:lnTo>
                    <a:pt x="228244" y="200787"/>
                  </a:lnTo>
                  <a:lnTo>
                    <a:pt x="230632" y="202057"/>
                  </a:lnTo>
                  <a:lnTo>
                    <a:pt x="233032" y="203200"/>
                  </a:lnTo>
                  <a:lnTo>
                    <a:pt x="235419" y="205613"/>
                  </a:lnTo>
                  <a:lnTo>
                    <a:pt x="240195" y="207899"/>
                  </a:lnTo>
                  <a:lnTo>
                    <a:pt x="243776" y="209169"/>
                  </a:lnTo>
                  <a:close/>
                </a:path>
                <a:path w="419100" h="551815">
                  <a:moveTo>
                    <a:pt x="249275" y="466344"/>
                  </a:moveTo>
                  <a:lnTo>
                    <a:pt x="248094" y="466344"/>
                  </a:lnTo>
                  <a:lnTo>
                    <a:pt x="246900" y="465201"/>
                  </a:lnTo>
                  <a:lnTo>
                    <a:pt x="242633" y="461645"/>
                  </a:lnTo>
                  <a:lnTo>
                    <a:pt x="240245" y="459740"/>
                  </a:lnTo>
                  <a:lnTo>
                    <a:pt x="232930" y="455422"/>
                  </a:lnTo>
                  <a:lnTo>
                    <a:pt x="225171" y="452501"/>
                  </a:lnTo>
                  <a:lnTo>
                    <a:pt x="217208" y="450977"/>
                  </a:lnTo>
                  <a:lnTo>
                    <a:pt x="216027" y="450977"/>
                  </a:lnTo>
                  <a:lnTo>
                    <a:pt x="214833" y="452120"/>
                  </a:lnTo>
                  <a:lnTo>
                    <a:pt x="218401" y="454533"/>
                  </a:lnTo>
                  <a:lnTo>
                    <a:pt x="226707" y="454533"/>
                  </a:lnTo>
                  <a:lnTo>
                    <a:pt x="226707" y="458089"/>
                  </a:lnTo>
                  <a:lnTo>
                    <a:pt x="225513" y="460502"/>
                  </a:lnTo>
                  <a:lnTo>
                    <a:pt x="227888" y="462788"/>
                  </a:lnTo>
                  <a:lnTo>
                    <a:pt x="232638" y="462788"/>
                  </a:lnTo>
                  <a:lnTo>
                    <a:pt x="233832" y="461645"/>
                  </a:lnTo>
                  <a:lnTo>
                    <a:pt x="235026" y="461645"/>
                  </a:lnTo>
                  <a:lnTo>
                    <a:pt x="235026" y="462788"/>
                  </a:lnTo>
                  <a:lnTo>
                    <a:pt x="236207" y="464058"/>
                  </a:lnTo>
                  <a:lnTo>
                    <a:pt x="236207" y="465201"/>
                  </a:lnTo>
                  <a:lnTo>
                    <a:pt x="237401" y="469900"/>
                  </a:lnTo>
                  <a:lnTo>
                    <a:pt x="240957" y="472313"/>
                  </a:lnTo>
                  <a:lnTo>
                    <a:pt x="245719" y="468757"/>
                  </a:lnTo>
                  <a:lnTo>
                    <a:pt x="249275" y="466344"/>
                  </a:lnTo>
                  <a:close/>
                </a:path>
                <a:path w="419100" h="551815">
                  <a:moveTo>
                    <a:pt x="250748" y="309499"/>
                  </a:moveTo>
                  <a:lnTo>
                    <a:pt x="250456" y="309118"/>
                  </a:lnTo>
                  <a:lnTo>
                    <a:pt x="249656" y="309499"/>
                  </a:lnTo>
                  <a:lnTo>
                    <a:pt x="250748" y="309499"/>
                  </a:lnTo>
                  <a:close/>
                </a:path>
                <a:path w="419100" h="551815">
                  <a:moveTo>
                    <a:pt x="251396" y="257937"/>
                  </a:moveTo>
                  <a:lnTo>
                    <a:pt x="250710" y="257556"/>
                  </a:lnTo>
                  <a:lnTo>
                    <a:pt x="249034" y="257556"/>
                  </a:lnTo>
                  <a:lnTo>
                    <a:pt x="248348" y="257937"/>
                  </a:lnTo>
                  <a:lnTo>
                    <a:pt x="248348" y="258699"/>
                  </a:lnTo>
                  <a:lnTo>
                    <a:pt x="249034" y="259080"/>
                  </a:lnTo>
                  <a:lnTo>
                    <a:pt x="250710" y="259080"/>
                  </a:lnTo>
                  <a:lnTo>
                    <a:pt x="251396" y="258699"/>
                  </a:lnTo>
                  <a:lnTo>
                    <a:pt x="251396" y="257937"/>
                  </a:lnTo>
                  <a:close/>
                </a:path>
                <a:path w="419100" h="551815">
                  <a:moveTo>
                    <a:pt x="251396" y="250952"/>
                  </a:moveTo>
                  <a:lnTo>
                    <a:pt x="250380" y="249936"/>
                  </a:lnTo>
                  <a:lnTo>
                    <a:pt x="248348" y="249936"/>
                  </a:lnTo>
                  <a:lnTo>
                    <a:pt x="248348" y="252984"/>
                  </a:lnTo>
                  <a:lnTo>
                    <a:pt x="250380" y="252984"/>
                  </a:lnTo>
                  <a:lnTo>
                    <a:pt x="251396" y="251968"/>
                  </a:lnTo>
                  <a:lnTo>
                    <a:pt x="251396" y="250952"/>
                  </a:lnTo>
                  <a:close/>
                </a:path>
                <a:path w="419100" h="551815">
                  <a:moveTo>
                    <a:pt x="252920" y="316865"/>
                  </a:moveTo>
                  <a:lnTo>
                    <a:pt x="251828" y="314452"/>
                  </a:lnTo>
                  <a:lnTo>
                    <a:pt x="251828" y="310769"/>
                  </a:lnTo>
                  <a:lnTo>
                    <a:pt x="249656" y="309499"/>
                  </a:lnTo>
                  <a:lnTo>
                    <a:pt x="247472" y="309499"/>
                  </a:lnTo>
                  <a:lnTo>
                    <a:pt x="247472" y="304673"/>
                  </a:lnTo>
                  <a:lnTo>
                    <a:pt x="245300" y="304673"/>
                  </a:lnTo>
                  <a:lnTo>
                    <a:pt x="245300" y="316865"/>
                  </a:lnTo>
                  <a:lnTo>
                    <a:pt x="247472" y="316865"/>
                  </a:lnTo>
                  <a:lnTo>
                    <a:pt x="247472" y="310769"/>
                  </a:lnTo>
                  <a:lnTo>
                    <a:pt x="248564" y="310769"/>
                  </a:lnTo>
                  <a:lnTo>
                    <a:pt x="250748" y="314452"/>
                  </a:lnTo>
                  <a:lnTo>
                    <a:pt x="250748" y="316865"/>
                  </a:lnTo>
                  <a:lnTo>
                    <a:pt x="252920" y="316865"/>
                  </a:lnTo>
                  <a:close/>
                </a:path>
                <a:path w="419100" h="551815">
                  <a:moveTo>
                    <a:pt x="252920" y="304673"/>
                  </a:moveTo>
                  <a:lnTo>
                    <a:pt x="247472" y="304673"/>
                  </a:lnTo>
                  <a:lnTo>
                    <a:pt x="250456" y="309118"/>
                  </a:lnTo>
                  <a:lnTo>
                    <a:pt x="251828" y="308356"/>
                  </a:lnTo>
                  <a:lnTo>
                    <a:pt x="250748" y="305943"/>
                  </a:lnTo>
                  <a:lnTo>
                    <a:pt x="252920" y="305943"/>
                  </a:lnTo>
                  <a:lnTo>
                    <a:pt x="252920" y="304673"/>
                  </a:lnTo>
                  <a:close/>
                </a:path>
                <a:path w="419100" h="551815">
                  <a:moveTo>
                    <a:pt x="252920" y="90932"/>
                  </a:moveTo>
                  <a:lnTo>
                    <a:pt x="250634" y="88392"/>
                  </a:lnTo>
                  <a:lnTo>
                    <a:pt x="248348" y="90932"/>
                  </a:lnTo>
                  <a:lnTo>
                    <a:pt x="248348" y="93472"/>
                  </a:lnTo>
                  <a:lnTo>
                    <a:pt x="250634" y="93472"/>
                  </a:lnTo>
                  <a:lnTo>
                    <a:pt x="250634" y="96024"/>
                  </a:lnTo>
                  <a:lnTo>
                    <a:pt x="251777" y="93472"/>
                  </a:lnTo>
                  <a:lnTo>
                    <a:pt x="252920" y="93472"/>
                  </a:lnTo>
                  <a:lnTo>
                    <a:pt x="252920" y="90932"/>
                  </a:lnTo>
                  <a:close/>
                </a:path>
                <a:path w="419100" h="551815">
                  <a:moveTo>
                    <a:pt x="255968" y="24892"/>
                  </a:moveTo>
                  <a:lnTo>
                    <a:pt x="253580" y="22872"/>
                  </a:lnTo>
                  <a:lnTo>
                    <a:pt x="247688" y="22872"/>
                  </a:lnTo>
                  <a:lnTo>
                    <a:pt x="245300" y="24892"/>
                  </a:lnTo>
                  <a:lnTo>
                    <a:pt x="245300" y="29972"/>
                  </a:lnTo>
                  <a:lnTo>
                    <a:pt x="247688" y="32004"/>
                  </a:lnTo>
                  <a:lnTo>
                    <a:pt x="253580" y="32004"/>
                  </a:lnTo>
                  <a:lnTo>
                    <a:pt x="255968" y="29972"/>
                  </a:lnTo>
                  <a:lnTo>
                    <a:pt x="255968" y="24892"/>
                  </a:lnTo>
                  <a:close/>
                </a:path>
                <a:path w="419100" h="551815">
                  <a:moveTo>
                    <a:pt x="258000" y="270256"/>
                  </a:moveTo>
                  <a:lnTo>
                    <a:pt x="256984" y="271272"/>
                  </a:lnTo>
                  <a:lnTo>
                    <a:pt x="258000" y="271272"/>
                  </a:lnTo>
                  <a:lnTo>
                    <a:pt x="258000" y="270256"/>
                  </a:lnTo>
                  <a:close/>
                </a:path>
                <a:path w="419100" h="551815">
                  <a:moveTo>
                    <a:pt x="259016" y="266700"/>
                  </a:moveTo>
                  <a:lnTo>
                    <a:pt x="258000" y="265176"/>
                  </a:lnTo>
                  <a:lnTo>
                    <a:pt x="255968" y="266700"/>
                  </a:lnTo>
                  <a:lnTo>
                    <a:pt x="256984" y="268224"/>
                  </a:lnTo>
                  <a:lnTo>
                    <a:pt x="255968" y="268224"/>
                  </a:lnTo>
                  <a:lnTo>
                    <a:pt x="255968" y="270256"/>
                  </a:lnTo>
                  <a:lnTo>
                    <a:pt x="258000" y="270256"/>
                  </a:lnTo>
                  <a:lnTo>
                    <a:pt x="259016" y="270256"/>
                  </a:lnTo>
                  <a:lnTo>
                    <a:pt x="258000" y="269240"/>
                  </a:lnTo>
                  <a:lnTo>
                    <a:pt x="258000" y="268224"/>
                  </a:lnTo>
                  <a:lnTo>
                    <a:pt x="259016" y="268224"/>
                  </a:lnTo>
                  <a:lnTo>
                    <a:pt x="259016" y="266700"/>
                  </a:lnTo>
                  <a:close/>
                </a:path>
                <a:path w="419100" h="551815">
                  <a:moveTo>
                    <a:pt x="259016" y="5969"/>
                  </a:moveTo>
                  <a:lnTo>
                    <a:pt x="252920" y="5969"/>
                  </a:lnTo>
                  <a:lnTo>
                    <a:pt x="251701" y="4826"/>
                  </a:lnTo>
                  <a:lnTo>
                    <a:pt x="251701" y="0"/>
                  </a:lnTo>
                  <a:lnTo>
                    <a:pt x="246824" y="0"/>
                  </a:lnTo>
                  <a:lnTo>
                    <a:pt x="246824" y="5969"/>
                  </a:lnTo>
                  <a:lnTo>
                    <a:pt x="240728" y="5969"/>
                  </a:lnTo>
                  <a:lnTo>
                    <a:pt x="240728" y="10795"/>
                  </a:lnTo>
                  <a:lnTo>
                    <a:pt x="246824" y="10795"/>
                  </a:lnTo>
                  <a:lnTo>
                    <a:pt x="246824" y="16764"/>
                  </a:lnTo>
                  <a:lnTo>
                    <a:pt x="252920" y="16764"/>
                  </a:lnTo>
                  <a:lnTo>
                    <a:pt x="252920" y="15621"/>
                  </a:lnTo>
                  <a:lnTo>
                    <a:pt x="251701" y="10795"/>
                  </a:lnTo>
                  <a:lnTo>
                    <a:pt x="259016" y="10795"/>
                  </a:lnTo>
                  <a:lnTo>
                    <a:pt x="259016" y="5969"/>
                  </a:lnTo>
                  <a:close/>
                </a:path>
                <a:path w="419100" h="551815">
                  <a:moveTo>
                    <a:pt x="260527" y="263664"/>
                  </a:moveTo>
                  <a:lnTo>
                    <a:pt x="259016" y="263664"/>
                  </a:lnTo>
                  <a:lnTo>
                    <a:pt x="259016" y="265176"/>
                  </a:lnTo>
                  <a:lnTo>
                    <a:pt x="260527" y="265176"/>
                  </a:lnTo>
                  <a:lnTo>
                    <a:pt x="260527" y="263664"/>
                  </a:lnTo>
                  <a:close/>
                </a:path>
                <a:path w="419100" h="551815">
                  <a:moveTo>
                    <a:pt x="260540" y="271272"/>
                  </a:moveTo>
                  <a:lnTo>
                    <a:pt x="259524" y="271272"/>
                  </a:lnTo>
                  <a:lnTo>
                    <a:pt x="257492" y="272796"/>
                  </a:lnTo>
                  <a:lnTo>
                    <a:pt x="253936" y="272796"/>
                  </a:lnTo>
                  <a:lnTo>
                    <a:pt x="251396" y="274320"/>
                  </a:lnTo>
                  <a:lnTo>
                    <a:pt x="256476" y="274320"/>
                  </a:lnTo>
                  <a:lnTo>
                    <a:pt x="259016" y="272796"/>
                  </a:lnTo>
                  <a:lnTo>
                    <a:pt x="260540" y="272796"/>
                  </a:lnTo>
                  <a:lnTo>
                    <a:pt x="260540" y="271272"/>
                  </a:lnTo>
                  <a:close/>
                </a:path>
                <a:path w="419100" h="551815">
                  <a:moveTo>
                    <a:pt x="260540" y="46482"/>
                  </a:moveTo>
                  <a:lnTo>
                    <a:pt x="259283" y="46482"/>
                  </a:lnTo>
                  <a:lnTo>
                    <a:pt x="259283" y="45224"/>
                  </a:lnTo>
                  <a:lnTo>
                    <a:pt x="256781" y="39243"/>
                  </a:lnTo>
                  <a:lnTo>
                    <a:pt x="251752" y="38100"/>
                  </a:lnTo>
                  <a:lnTo>
                    <a:pt x="245478" y="39243"/>
                  </a:lnTo>
                  <a:lnTo>
                    <a:pt x="241719" y="40525"/>
                  </a:lnTo>
                  <a:lnTo>
                    <a:pt x="239204" y="44069"/>
                  </a:lnTo>
                  <a:lnTo>
                    <a:pt x="239204" y="46482"/>
                  </a:lnTo>
                  <a:lnTo>
                    <a:pt x="240461" y="52451"/>
                  </a:lnTo>
                  <a:lnTo>
                    <a:pt x="240461" y="58293"/>
                  </a:lnTo>
                  <a:lnTo>
                    <a:pt x="242963" y="63119"/>
                  </a:lnTo>
                  <a:lnTo>
                    <a:pt x="242963" y="66675"/>
                  </a:lnTo>
                  <a:lnTo>
                    <a:pt x="245478" y="71501"/>
                  </a:lnTo>
                  <a:lnTo>
                    <a:pt x="247992" y="76200"/>
                  </a:lnTo>
                  <a:lnTo>
                    <a:pt x="250494" y="76200"/>
                  </a:lnTo>
                  <a:lnTo>
                    <a:pt x="251752" y="73799"/>
                  </a:lnTo>
                  <a:lnTo>
                    <a:pt x="253009" y="73799"/>
                  </a:lnTo>
                  <a:lnTo>
                    <a:pt x="253009" y="72644"/>
                  </a:lnTo>
                  <a:lnTo>
                    <a:pt x="258648" y="53467"/>
                  </a:lnTo>
                  <a:lnTo>
                    <a:pt x="260540" y="46482"/>
                  </a:lnTo>
                  <a:close/>
                </a:path>
                <a:path w="419100" h="551815">
                  <a:moveTo>
                    <a:pt x="262064" y="269748"/>
                  </a:moveTo>
                  <a:lnTo>
                    <a:pt x="261302" y="268224"/>
                  </a:lnTo>
                  <a:lnTo>
                    <a:pt x="261302" y="271272"/>
                  </a:lnTo>
                  <a:lnTo>
                    <a:pt x="262064" y="269748"/>
                  </a:lnTo>
                  <a:close/>
                </a:path>
                <a:path w="419100" h="551815">
                  <a:moveTo>
                    <a:pt x="262064" y="266700"/>
                  </a:moveTo>
                  <a:lnTo>
                    <a:pt x="261302" y="266700"/>
                  </a:lnTo>
                  <a:lnTo>
                    <a:pt x="261302" y="265176"/>
                  </a:lnTo>
                  <a:lnTo>
                    <a:pt x="260540" y="266700"/>
                  </a:lnTo>
                  <a:lnTo>
                    <a:pt x="261302" y="268224"/>
                  </a:lnTo>
                  <a:lnTo>
                    <a:pt x="262064" y="266700"/>
                  </a:lnTo>
                  <a:close/>
                </a:path>
                <a:path w="419100" h="551815">
                  <a:moveTo>
                    <a:pt x="263588" y="91198"/>
                  </a:moveTo>
                  <a:lnTo>
                    <a:pt x="262572" y="89916"/>
                  </a:lnTo>
                  <a:lnTo>
                    <a:pt x="261556" y="89916"/>
                  </a:lnTo>
                  <a:lnTo>
                    <a:pt x="260540" y="91198"/>
                  </a:lnTo>
                  <a:lnTo>
                    <a:pt x="260540" y="93599"/>
                  </a:lnTo>
                  <a:lnTo>
                    <a:pt x="261556" y="93599"/>
                  </a:lnTo>
                  <a:lnTo>
                    <a:pt x="261556" y="96024"/>
                  </a:lnTo>
                  <a:lnTo>
                    <a:pt x="262572" y="94742"/>
                  </a:lnTo>
                  <a:lnTo>
                    <a:pt x="263588" y="93599"/>
                  </a:lnTo>
                  <a:lnTo>
                    <a:pt x="263588" y="91198"/>
                  </a:lnTo>
                  <a:close/>
                </a:path>
                <a:path w="419100" h="551815">
                  <a:moveTo>
                    <a:pt x="266636" y="267208"/>
                  </a:moveTo>
                  <a:lnTo>
                    <a:pt x="265620" y="266192"/>
                  </a:lnTo>
                  <a:lnTo>
                    <a:pt x="265620" y="265176"/>
                  </a:lnTo>
                  <a:lnTo>
                    <a:pt x="264604" y="265176"/>
                  </a:lnTo>
                  <a:lnTo>
                    <a:pt x="264604" y="266192"/>
                  </a:lnTo>
                  <a:lnTo>
                    <a:pt x="263588" y="267208"/>
                  </a:lnTo>
                  <a:lnTo>
                    <a:pt x="264604" y="267208"/>
                  </a:lnTo>
                  <a:lnTo>
                    <a:pt x="264604" y="268224"/>
                  </a:lnTo>
                  <a:lnTo>
                    <a:pt x="265620" y="268224"/>
                  </a:lnTo>
                  <a:lnTo>
                    <a:pt x="265620" y="267208"/>
                  </a:lnTo>
                  <a:lnTo>
                    <a:pt x="266636" y="267208"/>
                  </a:lnTo>
                  <a:close/>
                </a:path>
                <a:path w="419100" h="551815">
                  <a:moveTo>
                    <a:pt x="274243" y="304673"/>
                  </a:moveTo>
                  <a:lnTo>
                    <a:pt x="271868" y="304673"/>
                  </a:lnTo>
                  <a:lnTo>
                    <a:pt x="271868" y="309753"/>
                  </a:lnTo>
                  <a:lnTo>
                    <a:pt x="267589" y="309753"/>
                  </a:lnTo>
                  <a:lnTo>
                    <a:pt x="267589" y="304673"/>
                  </a:lnTo>
                  <a:lnTo>
                    <a:pt x="266636" y="304673"/>
                  </a:lnTo>
                  <a:lnTo>
                    <a:pt x="266636" y="316865"/>
                  </a:lnTo>
                  <a:lnTo>
                    <a:pt x="267589" y="316865"/>
                  </a:lnTo>
                  <a:lnTo>
                    <a:pt x="267589" y="310769"/>
                  </a:lnTo>
                  <a:lnTo>
                    <a:pt x="271868" y="310769"/>
                  </a:lnTo>
                  <a:lnTo>
                    <a:pt x="271868" y="316865"/>
                  </a:lnTo>
                  <a:lnTo>
                    <a:pt x="274243" y="316865"/>
                  </a:lnTo>
                  <a:lnTo>
                    <a:pt x="274243" y="304673"/>
                  </a:lnTo>
                  <a:close/>
                </a:path>
                <a:path w="419100" h="551815">
                  <a:moveTo>
                    <a:pt x="275767" y="89674"/>
                  </a:moveTo>
                  <a:lnTo>
                    <a:pt x="274243" y="88392"/>
                  </a:lnTo>
                  <a:lnTo>
                    <a:pt x="271208" y="90932"/>
                  </a:lnTo>
                  <a:lnTo>
                    <a:pt x="271208" y="92202"/>
                  </a:lnTo>
                  <a:lnTo>
                    <a:pt x="272732" y="93472"/>
                  </a:lnTo>
                  <a:lnTo>
                    <a:pt x="275767" y="93472"/>
                  </a:lnTo>
                  <a:lnTo>
                    <a:pt x="275767" y="89674"/>
                  </a:lnTo>
                  <a:close/>
                </a:path>
                <a:path w="419100" h="551815">
                  <a:moveTo>
                    <a:pt x="277291" y="97548"/>
                  </a:moveTo>
                  <a:lnTo>
                    <a:pt x="223977" y="97548"/>
                  </a:lnTo>
                  <a:lnTo>
                    <a:pt x="225120" y="102120"/>
                  </a:lnTo>
                  <a:lnTo>
                    <a:pt x="276136" y="102120"/>
                  </a:lnTo>
                  <a:lnTo>
                    <a:pt x="277291" y="97548"/>
                  </a:lnTo>
                  <a:close/>
                </a:path>
                <a:path w="419100" h="551815">
                  <a:moveTo>
                    <a:pt x="278866" y="122618"/>
                  </a:moveTo>
                  <a:lnTo>
                    <a:pt x="276479" y="120269"/>
                  </a:lnTo>
                  <a:lnTo>
                    <a:pt x="274154" y="114427"/>
                  </a:lnTo>
                  <a:lnTo>
                    <a:pt x="272986" y="107442"/>
                  </a:lnTo>
                  <a:lnTo>
                    <a:pt x="271830" y="105156"/>
                  </a:lnTo>
                  <a:lnTo>
                    <a:pt x="259016" y="105156"/>
                  </a:lnTo>
                  <a:lnTo>
                    <a:pt x="278866" y="122618"/>
                  </a:lnTo>
                  <a:close/>
                </a:path>
                <a:path w="419100" h="551815">
                  <a:moveTo>
                    <a:pt x="281863" y="298069"/>
                  </a:moveTo>
                  <a:lnTo>
                    <a:pt x="278333" y="298069"/>
                  </a:lnTo>
                  <a:lnTo>
                    <a:pt x="278333" y="301625"/>
                  </a:lnTo>
                  <a:lnTo>
                    <a:pt x="278333" y="319278"/>
                  </a:lnTo>
                  <a:lnTo>
                    <a:pt x="220586" y="319278"/>
                  </a:lnTo>
                  <a:lnTo>
                    <a:pt x="220586" y="301625"/>
                  </a:lnTo>
                  <a:lnTo>
                    <a:pt x="226174" y="301625"/>
                  </a:lnTo>
                  <a:lnTo>
                    <a:pt x="225488" y="305943"/>
                  </a:lnTo>
                  <a:lnTo>
                    <a:pt x="227863" y="305943"/>
                  </a:lnTo>
                  <a:lnTo>
                    <a:pt x="227863" y="302260"/>
                  </a:lnTo>
                  <a:lnTo>
                    <a:pt x="231825" y="307467"/>
                  </a:lnTo>
                  <a:lnTo>
                    <a:pt x="236156" y="304673"/>
                  </a:lnTo>
                  <a:lnTo>
                    <a:pt x="232384" y="302260"/>
                  </a:lnTo>
                  <a:lnTo>
                    <a:pt x="231406" y="301625"/>
                  </a:lnTo>
                  <a:lnTo>
                    <a:pt x="278333" y="301625"/>
                  </a:lnTo>
                  <a:lnTo>
                    <a:pt x="278333" y="298069"/>
                  </a:lnTo>
                  <a:lnTo>
                    <a:pt x="268909" y="298069"/>
                  </a:lnTo>
                  <a:lnTo>
                    <a:pt x="268909" y="295656"/>
                  </a:lnTo>
                  <a:lnTo>
                    <a:pt x="266547" y="294513"/>
                  </a:lnTo>
                  <a:lnTo>
                    <a:pt x="266547" y="292100"/>
                  </a:lnTo>
                  <a:lnTo>
                    <a:pt x="268909" y="292100"/>
                  </a:lnTo>
                  <a:lnTo>
                    <a:pt x="268909" y="290957"/>
                  </a:lnTo>
                  <a:lnTo>
                    <a:pt x="232359" y="290957"/>
                  </a:lnTo>
                  <a:lnTo>
                    <a:pt x="232359" y="292100"/>
                  </a:lnTo>
                  <a:lnTo>
                    <a:pt x="233540" y="292100"/>
                  </a:lnTo>
                  <a:lnTo>
                    <a:pt x="233540" y="294513"/>
                  </a:lnTo>
                  <a:lnTo>
                    <a:pt x="232359" y="295656"/>
                  </a:lnTo>
                  <a:lnTo>
                    <a:pt x="231178" y="295656"/>
                  </a:lnTo>
                  <a:lnTo>
                    <a:pt x="231178" y="296799"/>
                  </a:lnTo>
                  <a:lnTo>
                    <a:pt x="232359" y="298069"/>
                  </a:lnTo>
                  <a:lnTo>
                    <a:pt x="219405" y="298069"/>
                  </a:lnTo>
                  <a:lnTo>
                    <a:pt x="219405" y="321691"/>
                  </a:lnTo>
                  <a:lnTo>
                    <a:pt x="237070" y="321691"/>
                  </a:lnTo>
                  <a:lnTo>
                    <a:pt x="232359" y="400685"/>
                  </a:lnTo>
                  <a:lnTo>
                    <a:pt x="239433" y="400685"/>
                  </a:lnTo>
                  <a:lnTo>
                    <a:pt x="239433" y="399542"/>
                  </a:lnTo>
                  <a:lnTo>
                    <a:pt x="241795" y="321691"/>
                  </a:lnTo>
                  <a:lnTo>
                    <a:pt x="247688" y="321691"/>
                  </a:lnTo>
                  <a:lnTo>
                    <a:pt x="245325" y="400685"/>
                  </a:lnTo>
                  <a:lnTo>
                    <a:pt x="255943" y="400685"/>
                  </a:lnTo>
                  <a:lnTo>
                    <a:pt x="255943" y="399542"/>
                  </a:lnTo>
                  <a:lnTo>
                    <a:pt x="252399" y="321691"/>
                  </a:lnTo>
                  <a:lnTo>
                    <a:pt x="259473" y="321691"/>
                  </a:lnTo>
                  <a:lnTo>
                    <a:pt x="261835" y="400685"/>
                  </a:lnTo>
                  <a:lnTo>
                    <a:pt x="268909" y="400685"/>
                  </a:lnTo>
                  <a:lnTo>
                    <a:pt x="268909" y="399542"/>
                  </a:lnTo>
                  <a:lnTo>
                    <a:pt x="264198" y="321691"/>
                  </a:lnTo>
                  <a:lnTo>
                    <a:pt x="281863" y="321691"/>
                  </a:lnTo>
                  <a:lnTo>
                    <a:pt x="281863" y="319278"/>
                  </a:lnTo>
                  <a:lnTo>
                    <a:pt x="281863" y="298069"/>
                  </a:lnTo>
                  <a:close/>
                </a:path>
                <a:path w="419100" h="551815">
                  <a:moveTo>
                    <a:pt x="288455" y="131038"/>
                  </a:moveTo>
                  <a:lnTo>
                    <a:pt x="278866" y="122618"/>
                  </a:lnTo>
                  <a:lnTo>
                    <a:pt x="281152" y="124841"/>
                  </a:lnTo>
                  <a:lnTo>
                    <a:pt x="284645" y="129540"/>
                  </a:lnTo>
                  <a:lnTo>
                    <a:pt x="288455" y="131038"/>
                  </a:lnTo>
                  <a:close/>
                </a:path>
                <a:path w="419100" h="551815">
                  <a:moveTo>
                    <a:pt x="289483" y="60845"/>
                  </a:moveTo>
                  <a:lnTo>
                    <a:pt x="266509" y="45339"/>
                  </a:lnTo>
                  <a:lnTo>
                    <a:pt x="265303" y="53721"/>
                  </a:lnTo>
                  <a:lnTo>
                    <a:pt x="262890" y="61976"/>
                  </a:lnTo>
                  <a:lnTo>
                    <a:pt x="261683" y="69100"/>
                  </a:lnTo>
                  <a:lnTo>
                    <a:pt x="260464" y="73799"/>
                  </a:lnTo>
                  <a:lnTo>
                    <a:pt x="255625" y="80899"/>
                  </a:lnTo>
                  <a:lnTo>
                    <a:pt x="253212" y="85725"/>
                  </a:lnTo>
                  <a:lnTo>
                    <a:pt x="249580" y="84455"/>
                  </a:lnTo>
                  <a:lnTo>
                    <a:pt x="245948" y="80899"/>
                  </a:lnTo>
                  <a:lnTo>
                    <a:pt x="245948" y="79756"/>
                  </a:lnTo>
                  <a:lnTo>
                    <a:pt x="244741" y="79756"/>
                  </a:lnTo>
                  <a:lnTo>
                    <a:pt x="241706" y="73545"/>
                  </a:lnTo>
                  <a:lnTo>
                    <a:pt x="239598" y="67322"/>
                  </a:lnTo>
                  <a:lnTo>
                    <a:pt x="236283" y="54864"/>
                  </a:lnTo>
                  <a:lnTo>
                    <a:pt x="236270" y="47752"/>
                  </a:lnTo>
                  <a:lnTo>
                    <a:pt x="235064" y="44196"/>
                  </a:lnTo>
                  <a:lnTo>
                    <a:pt x="231444" y="45339"/>
                  </a:lnTo>
                  <a:lnTo>
                    <a:pt x="227812" y="45339"/>
                  </a:lnTo>
                  <a:lnTo>
                    <a:pt x="224180" y="46621"/>
                  </a:lnTo>
                  <a:lnTo>
                    <a:pt x="218147" y="50165"/>
                  </a:lnTo>
                  <a:lnTo>
                    <a:pt x="213309" y="54864"/>
                  </a:lnTo>
                  <a:lnTo>
                    <a:pt x="213309" y="64389"/>
                  </a:lnTo>
                  <a:lnTo>
                    <a:pt x="214515" y="70231"/>
                  </a:lnTo>
                  <a:lnTo>
                    <a:pt x="215722" y="77343"/>
                  </a:lnTo>
                  <a:lnTo>
                    <a:pt x="218147" y="83324"/>
                  </a:lnTo>
                  <a:lnTo>
                    <a:pt x="219354" y="85725"/>
                  </a:lnTo>
                  <a:lnTo>
                    <a:pt x="220560" y="86868"/>
                  </a:lnTo>
                  <a:lnTo>
                    <a:pt x="282232" y="86868"/>
                  </a:lnTo>
                  <a:lnTo>
                    <a:pt x="282232" y="84455"/>
                  </a:lnTo>
                  <a:lnTo>
                    <a:pt x="284645" y="78625"/>
                  </a:lnTo>
                  <a:lnTo>
                    <a:pt x="287070" y="73799"/>
                  </a:lnTo>
                  <a:lnTo>
                    <a:pt x="288277" y="67945"/>
                  </a:lnTo>
                  <a:lnTo>
                    <a:pt x="289483" y="64389"/>
                  </a:lnTo>
                  <a:lnTo>
                    <a:pt x="289483" y="60845"/>
                  </a:lnTo>
                  <a:close/>
                </a:path>
                <a:path w="419100" h="551815">
                  <a:moveTo>
                    <a:pt x="298627" y="134124"/>
                  </a:moveTo>
                  <a:lnTo>
                    <a:pt x="296291" y="131826"/>
                  </a:lnTo>
                  <a:lnTo>
                    <a:pt x="290474" y="131826"/>
                  </a:lnTo>
                  <a:lnTo>
                    <a:pt x="288455" y="131038"/>
                  </a:lnTo>
                  <a:lnTo>
                    <a:pt x="291668" y="133870"/>
                  </a:lnTo>
                  <a:lnTo>
                    <a:pt x="298627" y="134124"/>
                  </a:lnTo>
                  <a:close/>
                </a:path>
                <a:path w="419100" h="551815">
                  <a:moveTo>
                    <a:pt x="301675" y="186563"/>
                  </a:moveTo>
                  <a:lnTo>
                    <a:pt x="299326" y="183007"/>
                  </a:lnTo>
                  <a:lnTo>
                    <a:pt x="294640" y="188976"/>
                  </a:lnTo>
                  <a:lnTo>
                    <a:pt x="288785" y="191389"/>
                  </a:lnTo>
                  <a:lnTo>
                    <a:pt x="281749" y="190119"/>
                  </a:lnTo>
                  <a:lnTo>
                    <a:pt x="282917" y="185420"/>
                  </a:lnTo>
                  <a:lnTo>
                    <a:pt x="285267" y="181864"/>
                  </a:lnTo>
                  <a:lnTo>
                    <a:pt x="286435" y="178308"/>
                  </a:lnTo>
                  <a:lnTo>
                    <a:pt x="281749" y="179451"/>
                  </a:lnTo>
                  <a:lnTo>
                    <a:pt x="279400" y="180721"/>
                  </a:lnTo>
                  <a:lnTo>
                    <a:pt x="277063" y="181864"/>
                  </a:lnTo>
                  <a:lnTo>
                    <a:pt x="267690" y="181864"/>
                  </a:lnTo>
                  <a:lnTo>
                    <a:pt x="267690" y="183007"/>
                  </a:lnTo>
                  <a:lnTo>
                    <a:pt x="266522" y="183007"/>
                  </a:lnTo>
                  <a:lnTo>
                    <a:pt x="255968" y="209169"/>
                  </a:lnTo>
                  <a:lnTo>
                    <a:pt x="257136" y="209169"/>
                  </a:lnTo>
                  <a:lnTo>
                    <a:pt x="258318" y="207899"/>
                  </a:lnTo>
                  <a:lnTo>
                    <a:pt x="263004" y="205613"/>
                  </a:lnTo>
                  <a:lnTo>
                    <a:pt x="272376" y="200787"/>
                  </a:lnTo>
                  <a:lnTo>
                    <a:pt x="272376" y="199644"/>
                  </a:lnTo>
                  <a:lnTo>
                    <a:pt x="274713" y="199644"/>
                  </a:lnTo>
                  <a:lnTo>
                    <a:pt x="274713" y="200787"/>
                  </a:lnTo>
                  <a:lnTo>
                    <a:pt x="275882" y="202057"/>
                  </a:lnTo>
                  <a:lnTo>
                    <a:pt x="275882" y="207899"/>
                  </a:lnTo>
                  <a:lnTo>
                    <a:pt x="277063" y="210312"/>
                  </a:lnTo>
                  <a:lnTo>
                    <a:pt x="279400" y="207899"/>
                  </a:lnTo>
                  <a:lnTo>
                    <a:pt x="281749" y="204343"/>
                  </a:lnTo>
                  <a:lnTo>
                    <a:pt x="285267" y="202057"/>
                  </a:lnTo>
                  <a:lnTo>
                    <a:pt x="286435" y="200787"/>
                  </a:lnTo>
                  <a:lnTo>
                    <a:pt x="287604" y="200787"/>
                  </a:lnTo>
                  <a:lnTo>
                    <a:pt x="287604" y="202057"/>
                  </a:lnTo>
                  <a:lnTo>
                    <a:pt x="288785" y="202057"/>
                  </a:lnTo>
                  <a:lnTo>
                    <a:pt x="289953" y="205613"/>
                  </a:lnTo>
                  <a:lnTo>
                    <a:pt x="289953" y="210312"/>
                  </a:lnTo>
                  <a:lnTo>
                    <a:pt x="292303" y="213868"/>
                  </a:lnTo>
                  <a:lnTo>
                    <a:pt x="292303" y="216281"/>
                  </a:lnTo>
                  <a:lnTo>
                    <a:pt x="294640" y="218567"/>
                  </a:lnTo>
                  <a:lnTo>
                    <a:pt x="295808" y="220980"/>
                  </a:lnTo>
                  <a:lnTo>
                    <a:pt x="301675" y="190119"/>
                  </a:lnTo>
                  <a:lnTo>
                    <a:pt x="301675" y="186563"/>
                  </a:lnTo>
                  <a:close/>
                </a:path>
                <a:path w="419100" h="551815">
                  <a:moveTo>
                    <a:pt x="326047" y="97548"/>
                  </a:moveTo>
                  <a:lnTo>
                    <a:pt x="324713" y="95250"/>
                  </a:lnTo>
                  <a:lnTo>
                    <a:pt x="322046" y="92964"/>
                  </a:lnTo>
                  <a:lnTo>
                    <a:pt x="316725" y="95250"/>
                  </a:lnTo>
                  <a:lnTo>
                    <a:pt x="315391" y="97548"/>
                  </a:lnTo>
                  <a:lnTo>
                    <a:pt x="315391" y="99822"/>
                  </a:lnTo>
                  <a:lnTo>
                    <a:pt x="318058" y="108966"/>
                  </a:lnTo>
                  <a:lnTo>
                    <a:pt x="318058" y="113550"/>
                  </a:lnTo>
                  <a:lnTo>
                    <a:pt x="319392" y="114681"/>
                  </a:lnTo>
                  <a:lnTo>
                    <a:pt x="319392" y="115824"/>
                  </a:lnTo>
                  <a:lnTo>
                    <a:pt x="322046" y="115824"/>
                  </a:lnTo>
                  <a:lnTo>
                    <a:pt x="323392" y="114681"/>
                  </a:lnTo>
                  <a:lnTo>
                    <a:pt x="323392" y="113550"/>
                  </a:lnTo>
                  <a:lnTo>
                    <a:pt x="324713" y="108966"/>
                  </a:lnTo>
                  <a:lnTo>
                    <a:pt x="324713" y="104394"/>
                  </a:lnTo>
                  <a:lnTo>
                    <a:pt x="326047" y="99822"/>
                  </a:lnTo>
                  <a:lnTo>
                    <a:pt x="326047" y="97548"/>
                  </a:lnTo>
                  <a:close/>
                </a:path>
                <a:path w="419100" h="551815">
                  <a:moveTo>
                    <a:pt x="326047" y="83324"/>
                  </a:moveTo>
                  <a:lnTo>
                    <a:pt x="323519" y="80772"/>
                  </a:lnTo>
                  <a:lnTo>
                    <a:pt x="319709" y="80772"/>
                  </a:lnTo>
                  <a:lnTo>
                    <a:pt x="318439" y="82042"/>
                  </a:lnTo>
                  <a:lnTo>
                    <a:pt x="318439" y="87122"/>
                  </a:lnTo>
                  <a:lnTo>
                    <a:pt x="319709" y="88392"/>
                  </a:lnTo>
                  <a:lnTo>
                    <a:pt x="322249" y="87122"/>
                  </a:lnTo>
                  <a:lnTo>
                    <a:pt x="324777" y="87122"/>
                  </a:lnTo>
                  <a:lnTo>
                    <a:pt x="324777" y="85852"/>
                  </a:lnTo>
                  <a:lnTo>
                    <a:pt x="326047" y="83324"/>
                  </a:lnTo>
                  <a:close/>
                </a:path>
                <a:path w="419100" h="551815">
                  <a:moveTo>
                    <a:pt x="327571" y="66802"/>
                  </a:moveTo>
                  <a:lnTo>
                    <a:pt x="325221" y="66802"/>
                  </a:lnTo>
                  <a:lnTo>
                    <a:pt x="322884" y="67945"/>
                  </a:lnTo>
                  <a:lnTo>
                    <a:pt x="322884" y="60972"/>
                  </a:lnTo>
                  <a:lnTo>
                    <a:pt x="318211" y="60972"/>
                  </a:lnTo>
                  <a:lnTo>
                    <a:pt x="318211" y="66802"/>
                  </a:lnTo>
                  <a:lnTo>
                    <a:pt x="315861" y="67945"/>
                  </a:lnTo>
                  <a:lnTo>
                    <a:pt x="312343" y="65671"/>
                  </a:lnTo>
                  <a:lnTo>
                    <a:pt x="312343" y="72644"/>
                  </a:lnTo>
                  <a:lnTo>
                    <a:pt x="315861" y="70370"/>
                  </a:lnTo>
                  <a:lnTo>
                    <a:pt x="318211" y="71501"/>
                  </a:lnTo>
                  <a:lnTo>
                    <a:pt x="318211" y="76200"/>
                  </a:lnTo>
                  <a:lnTo>
                    <a:pt x="322884" y="76200"/>
                  </a:lnTo>
                  <a:lnTo>
                    <a:pt x="322884" y="71501"/>
                  </a:lnTo>
                  <a:lnTo>
                    <a:pt x="326402" y="71501"/>
                  </a:lnTo>
                  <a:lnTo>
                    <a:pt x="326402" y="70370"/>
                  </a:lnTo>
                  <a:lnTo>
                    <a:pt x="327571" y="70370"/>
                  </a:lnTo>
                  <a:lnTo>
                    <a:pt x="327571" y="66802"/>
                  </a:lnTo>
                  <a:close/>
                </a:path>
                <a:path w="419100" h="551815">
                  <a:moveTo>
                    <a:pt x="341287" y="504952"/>
                  </a:moveTo>
                  <a:lnTo>
                    <a:pt x="336524" y="504952"/>
                  </a:lnTo>
                  <a:lnTo>
                    <a:pt x="334137" y="503682"/>
                  </a:lnTo>
                  <a:lnTo>
                    <a:pt x="329374" y="502539"/>
                  </a:lnTo>
                  <a:lnTo>
                    <a:pt x="325488" y="486918"/>
                  </a:lnTo>
                  <a:lnTo>
                    <a:pt x="324612" y="483362"/>
                  </a:lnTo>
                  <a:lnTo>
                    <a:pt x="321056" y="479806"/>
                  </a:lnTo>
                  <a:lnTo>
                    <a:pt x="321056" y="478663"/>
                  </a:lnTo>
                  <a:lnTo>
                    <a:pt x="319862" y="477393"/>
                  </a:lnTo>
                  <a:lnTo>
                    <a:pt x="318668" y="476250"/>
                  </a:lnTo>
                  <a:lnTo>
                    <a:pt x="322249" y="473837"/>
                  </a:lnTo>
                  <a:lnTo>
                    <a:pt x="325805" y="467868"/>
                  </a:lnTo>
                  <a:lnTo>
                    <a:pt x="325170" y="466598"/>
                  </a:lnTo>
                  <a:lnTo>
                    <a:pt x="324612" y="465455"/>
                  </a:lnTo>
                  <a:lnTo>
                    <a:pt x="319862" y="465455"/>
                  </a:lnTo>
                  <a:lnTo>
                    <a:pt x="315099" y="466598"/>
                  </a:lnTo>
                  <a:lnTo>
                    <a:pt x="310337" y="465455"/>
                  </a:lnTo>
                  <a:lnTo>
                    <a:pt x="288899" y="458216"/>
                  </a:lnTo>
                  <a:lnTo>
                    <a:pt x="286512" y="457073"/>
                  </a:lnTo>
                  <a:lnTo>
                    <a:pt x="284137" y="457073"/>
                  </a:lnTo>
                  <a:lnTo>
                    <a:pt x="281749" y="458216"/>
                  </a:lnTo>
                  <a:lnTo>
                    <a:pt x="282943" y="459486"/>
                  </a:lnTo>
                  <a:lnTo>
                    <a:pt x="286512" y="460629"/>
                  </a:lnTo>
                  <a:lnTo>
                    <a:pt x="288899" y="461899"/>
                  </a:lnTo>
                  <a:lnTo>
                    <a:pt x="291274" y="463042"/>
                  </a:lnTo>
                  <a:lnTo>
                    <a:pt x="298424" y="466598"/>
                  </a:lnTo>
                  <a:lnTo>
                    <a:pt x="305574" y="471424"/>
                  </a:lnTo>
                  <a:lnTo>
                    <a:pt x="310337" y="477393"/>
                  </a:lnTo>
                  <a:lnTo>
                    <a:pt x="312623" y="479806"/>
                  </a:lnTo>
                  <a:lnTo>
                    <a:pt x="312712" y="485775"/>
                  </a:lnTo>
                  <a:lnTo>
                    <a:pt x="311531" y="486918"/>
                  </a:lnTo>
                  <a:lnTo>
                    <a:pt x="310337" y="486918"/>
                  </a:lnTo>
                  <a:lnTo>
                    <a:pt x="310337" y="485775"/>
                  </a:lnTo>
                  <a:lnTo>
                    <a:pt x="309143" y="485775"/>
                  </a:lnTo>
                  <a:lnTo>
                    <a:pt x="293751" y="472567"/>
                  </a:lnTo>
                  <a:lnTo>
                    <a:pt x="284137" y="464312"/>
                  </a:lnTo>
                  <a:lnTo>
                    <a:pt x="281749" y="464312"/>
                  </a:lnTo>
                  <a:lnTo>
                    <a:pt x="280555" y="463042"/>
                  </a:lnTo>
                  <a:lnTo>
                    <a:pt x="278180" y="463042"/>
                  </a:lnTo>
                  <a:lnTo>
                    <a:pt x="278180" y="466598"/>
                  </a:lnTo>
                  <a:lnTo>
                    <a:pt x="269862" y="466598"/>
                  </a:lnTo>
                  <a:lnTo>
                    <a:pt x="269862" y="467868"/>
                  </a:lnTo>
                  <a:lnTo>
                    <a:pt x="271030" y="469011"/>
                  </a:lnTo>
                  <a:lnTo>
                    <a:pt x="276987" y="474980"/>
                  </a:lnTo>
                  <a:lnTo>
                    <a:pt x="281749" y="480949"/>
                  </a:lnTo>
                  <a:lnTo>
                    <a:pt x="285330" y="488188"/>
                  </a:lnTo>
                  <a:lnTo>
                    <a:pt x="288899" y="494157"/>
                  </a:lnTo>
                  <a:lnTo>
                    <a:pt x="291274" y="500126"/>
                  </a:lnTo>
                  <a:lnTo>
                    <a:pt x="291274" y="506095"/>
                  </a:lnTo>
                  <a:lnTo>
                    <a:pt x="290093" y="509651"/>
                  </a:lnTo>
                  <a:lnTo>
                    <a:pt x="288899" y="510921"/>
                  </a:lnTo>
                  <a:lnTo>
                    <a:pt x="286512" y="510921"/>
                  </a:lnTo>
                  <a:lnTo>
                    <a:pt x="282676" y="497713"/>
                  </a:lnTo>
                  <a:lnTo>
                    <a:pt x="277266" y="486791"/>
                  </a:lnTo>
                  <a:lnTo>
                    <a:pt x="272376" y="479806"/>
                  </a:lnTo>
                  <a:lnTo>
                    <a:pt x="271411" y="478409"/>
                  </a:lnTo>
                  <a:lnTo>
                    <a:pt x="268389" y="474980"/>
                  </a:lnTo>
                  <a:lnTo>
                    <a:pt x="266280" y="472567"/>
                  </a:lnTo>
                  <a:lnTo>
                    <a:pt x="263906" y="473837"/>
                  </a:lnTo>
                  <a:lnTo>
                    <a:pt x="262712" y="474980"/>
                  </a:lnTo>
                  <a:lnTo>
                    <a:pt x="257949" y="474980"/>
                  </a:lnTo>
                  <a:lnTo>
                    <a:pt x="255562" y="473837"/>
                  </a:lnTo>
                  <a:lnTo>
                    <a:pt x="253187" y="473837"/>
                  </a:lnTo>
                  <a:lnTo>
                    <a:pt x="253212" y="478409"/>
                  </a:lnTo>
                  <a:lnTo>
                    <a:pt x="253339" y="485521"/>
                  </a:lnTo>
                  <a:lnTo>
                    <a:pt x="253834" y="491744"/>
                  </a:lnTo>
                  <a:lnTo>
                    <a:pt x="254139" y="498983"/>
                  </a:lnTo>
                  <a:lnTo>
                    <a:pt x="254241" y="502539"/>
                  </a:lnTo>
                  <a:lnTo>
                    <a:pt x="254368" y="520446"/>
                  </a:lnTo>
                  <a:lnTo>
                    <a:pt x="253187" y="521716"/>
                  </a:lnTo>
                  <a:lnTo>
                    <a:pt x="253136" y="524129"/>
                  </a:lnTo>
                  <a:lnTo>
                    <a:pt x="251993" y="526415"/>
                  </a:lnTo>
                  <a:lnTo>
                    <a:pt x="250799" y="526415"/>
                  </a:lnTo>
                  <a:lnTo>
                    <a:pt x="249237" y="523367"/>
                  </a:lnTo>
                  <a:lnTo>
                    <a:pt x="248424" y="521716"/>
                  </a:lnTo>
                  <a:lnTo>
                    <a:pt x="247230" y="520446"/>
                  </a:lnTo>
                  <a:lnTo>
                    <a:pt x="247281" y="517017"/>
                  </a:lnTo>
                  <a:lnTo>
                    <a:pt x="247840" y="508508"/>
                  </a:lnTo>
                  <a:lnTo>
                    <a:pt x="247954" y="506095"/>
                  </a:lnTo>
                  <a:lnTo>
                    <a:pt x="248196" y="498983"/>
                  </a:lnTo>
                  <a:lnTo>
                    <a:pt x="248323" y="490474"/>
                  </a:lnTo>
                  <a:lnTo>
                    <a:pt x="248412" y="479806"/>
                  </a:lnTo>
                  <a:lnTo>
                    <a:pt x="248412" y="477393"/>
                  </a:lnTo>
                  <a:lnTo>
                    <a:pt x="248424" y="472567"/>
                  </a:lnTo>
                  <a:lnTo>
                    <a:pt x="243649" y="476250"/>
                  </a:lnTo>
                  <a:lnTo>
                    <a:pt x="240080" y="477393"/>
                  </a:lnTo>
                  <a:lnTo>
                    <a:pt x="236512" y="471424"/>
                  </a:lnTo>
                  <a:lnTo>
                    <a:pt x="228460" y="480441"/>
                  </a:lnTo>
                  <a:lnTo>
                    <a:pt x="222224" y="489966"/>
                  </a:lnTo>
                  <a:lnTo>
                    <a:pt x="217754" y="500380"/>
                  </a:lnTo>
                  <a:lnTo>
                    <a:pt x="215087" y="512064"/>
                  </a:lnTo>
                  <a:lnTo>
                    <a:pt x="212699" y="510921"/>
                  </a:lnTo>
                  <a:lnTo>
                    <a:pt x="211518" y="509651"/>
                  </a:lnTo>
                  <a:lnTo>
                    <a:pt x="211404" y="507111"/>
                  </a:lnTo>
                  <a:lnTo>
                    <a:pt x="210324" y="504952"/>
                  </a:lnTo>
                  <a:lnTo>
                    <a:pt x="210324" y="501269"/>
                  </a:lnTo>
                  <a:lnTo>
                    <a:pt x="211518" y="498983"/>
                  </a:lnTo>
                  <a:lnTo>
                    <a:pt x="213931" y="491998"/>
                  </a:lnTo>
                  <a:lnTo>
                    <a:pt x="217462" y="485521"/>
                  </a:lnTo>
                  <a:lnTo>
                    <a:pt x="221894" y="479425"/>
                  </a:lnTo>
                  <a:lnTo>
                    <a:pt x="228168" y="472567"/>
                  </a:lnTo>
                  <a:lnTo>
                    <a:pt x="230555" y="469011"/>
                  </a:lnTo>
                  <a:lnTo>
                    <a:pt x="232930" y="466598"/>
                  </a:lnTo>
                  <a:lnTo>
                    <a:pt x="223405" y="466598"/>
                  </a:lnTo>
                  <a:lnTo>
                    <a:pt x="223405" y="463042"/>
                  </a:lnTo>
                  <a:lnTo>
                    <a:pt x="219849" y="463042"/>
                  </a:lnTo>
                  <a:lnTo>
                    <a:pt x="212229" y="467360"/>
                  </a:lnTo>
                  <a:lnTo>
                    <a:pt x="205333" y="472567"/>
                  </a:lnTo>
                  <a:lnTo>
                    <a:pt x="199212" y="478409"/>
                  </a:lnTo>
                  <a:lnTo>
                    <a:pt x="193649" y="484632"/>
                  </a:lnTo>
                  <a:lnTo>
                    <a:pt x="192455" y="485775"/>
                  </a:lnTo>
                  <a:lnTo>
                    <a:pt x="191262" y="485775"/>
                  </a:lnTo>
                  <a:lnTo>
                    <a:pt x="191262" y="486918"/>
                  </a:lnTo>
                  <a:lnTo>
                    <a:pt x="190080" y="485775"/>
                  </a:lnTo>
                  <a:lnTo>
                    <a:pt x="190080" y="484632"/>
                  </a:lnTo>
                  <a:lnTo>
                    <a:pt x="188887" y="483362"/>
                  </a:lnTo>
                  <a:lnTo>
                    <a:pt x="188937" y="479806"/>
                  </a:lnTo>
                  <a:lnTo>
                    <a:pt x="191262" y="476250"/>
                  </a:lnTo>
                  <a:lnTo>
                    <a:pt x="193649" y="474980"/>
                  </a:lnTo>
                  <a:lnTo>
                    <a:pt x="199224" y="470027"/>
                  </a:lnTo>
                  <a:lnTo>
                    <a:pt x="204495" y="466471"/>
                  </a:lnTo>
                  <a:lnTo>
                    <a:pt x="205257" y="465963"/>
                  </a:lnTo>
                  <a:lnTo>
                    <a:pt x="211734" y="462407"/>
                  </a:lnTo>
                  <a:lnTo>
                    <a:pt x="218655" y="459486"/>
                  </a:lnTo>
                  <a:lnTo>
                    <a:pt x="219849" y="458216"/>
                  </a:lnTo>
                  <a:lnTo>
                    <a:pt x="217462" y="458216"/>
                  </a:lnTo>
                  <a:lnTo>
                    <a:pt x="215087" y="457073"/>
                  </a:lnTo>
                  <a:lnTo>
                    <a:pt x="213893" y="457073"/>
                  </a:lnTo>
                  <a:lnTo>
                    <a:pt x="210324" y="458216"/>
                  </a:lnTo>
                  <a:lnTo>
                    <a:pt x="206743" y="460629"/>
                  </a:lnTo>
                  <a:lnTo>
                    <a:pt x="201980" y="461899"/>
                  </a:lnTo>
                  <a:lnTo>
                    <a:pt x="196329" y="464312"/>
                  </a:lnTo>
                  <a:lnTo>
                    <a:pt x="190373" y="465963"/>
                  </a:lnTo>
                  <a:lnTo>
                    <a:pt x="183896" y="466471"/>
                  </a:lnTo>
                  <a:lnTo>
                    <a:pt x="176974" y="465455"/>
                  </a:lnTo>
                  <a:lnTo>
                    <a:pt x="176974" y="466598"/>
                  </a:lnTo>
                  <a:lnTo>
                    <a:pt x="178168" y="469011"/>
                  </a:lnTo>
                  <a:lnTo>
                    <a:pt x="179362" y="470281"/>
                  </a:lnTo>
                  <a:lnTo>
                    <a:pt x="180543" y="472567"/>
                  </a:lnTo>
                  <a:lnTo>
                    <a:pt x="181737" y="474980"/>
                  </a:lnTo>
                  <a:lnTo>
                    <a:pt x="182930" y="476250"/>
                  </a:lnTo>
                  <a:lnTo>
                    <a:pt x="182930" y="477393"/>
                  </a:lnTo>
                  <a:lnTo>
                    <a:pt x="181737" y="477393"/>
                  </a:lnTo>
                  <a:lnTo>
                    <a:pt x="181737" y="478663"/>
                  </a:lnTo>
                  <a:lnTo>
                    <a:pt x="176974" y="483362"/>
                  </a:lnTo>
                  <a:lnTo>
                    <a:pt x="175780" y="490601"/>
                  </a:lnTo>
                  <a:lnTo>
                    <a:pt x="173405" y="496570"/>
                  </a:lnTo>
                  <a:lnTo>
                    <a:pt x="172212" y="502539"/>
                  </a:lnTo>
                  <a:lnTo>
                    <a:pt x="168656" y="506095"/>
                  </a:lnTo>
                  <a:lnTo>
                    <a:pt x="162699" y="504952"/>
                  </a:lnTo>
                  <a:lnTo>
                    <a:pt x="161505" y="504952"/>
                  </a:lnTo>
                  <a:lnTo>
                    <a:pt x="166484" y="512826"/>
                  </a:lnTo>
                  <a:lnTo>
                    <a:pt x="174586" y="519557"/>
                  </a:lnTo>
                  <a:lnTo>
                    <a:pt x="183591" y="524129"/>
                  </a:lnTo>
                  <a:lnTo>
                    <a:pt x="191262" y="525272"/>
                  </a:lnTo>
                  <a:lnTo>
                    <a:pt x="191350" y="508762"/>
                  </a:lnTo>
                  <a:lnTo>
                    <a:pt x="192366" y="506095"/>
                  </a:lnTo>
                  <a:lnTo>
                    <a:pt x="197358" y="493141"/>
                  </a:lnTo>
                  <a:lnTo>
                    <a:pt x="202107" y="486918"/>
                  </a:lnTo>
                  <a:lnTo>
                    <a:pt x="207162" y="480314"/>
                  </a:lnTo>
                  <a:lnTo>
                    <a:pt x="216281" y="474218"/>
                  </a:lnTo>
                  <a:lnTo>
                    <a:pt x="216281" y="473837"/>
                  </a:lnTo>
                  <a:lnTo>
                    <a:pt x="216776" y="473837"/>
                  </a:lnTo>
                  <a:lnTo>
                    <a:pt x="218655" y="472567"/>
                  </a:lnTo>
                  <a:lnTo>
                    <a:pt x="217462" y="473837"/>
                  </a:lnTo>
                  <a:lnTo>
                    <a:pt x="216776" y="473837"/>
                  </a:lnTo>
                  <a:lnTo>
                    <a:pt x="216331" y="474218"/>
                  </a:lnTo>
                  <a:lnTo>
                    <a:pt x="216281" y="474980"/>
                  </a:lnTo>
                  <a:lnTo>
                    <a:pt x="211175" y="481584"/>
                  </a:lnTo>
                  <a:lnTo>
                    <a:pt x="206743" y="488442"/>
                  </a:lnTo>
                  <a:lnTo>
                    <a:pt x="203212" y="495935"/>
                  </a:lnTo>
                  <a:lnTo>
                    <a:pt x="200799" y="503682"/>
                  </a:lnTo>
                  <a:lnTo>
                    <a:pt x="198818" y="513715"/>
                  </a:lnTo>
                  <a:lnTo>
                    <a:pt x="200190" y="523367"/>
                  </a:lnTo>
                  <a:lnTo>
                    <a:pt x="205143" y="531749"/>
                  </a:lnTo>
                  <a:lnTo>
                    <a:pt x="213893" y="538353"/>
                  </a:lnTo>
                  <a:lnTo>
                    <a:pt x="218655" y="540766"/>
                  </a:lnTo>
                  <a:lnTo>
                    <a:pt x="222237" y="542036"/>
                  </a:lnTo>
                  <a:lnTo>
                    <a:pt x="228168" y="540766"/>
                  </a:lnTo>
                  <a:lnTo>
                    <a:pt x="224663" y="525399"/>
                  </a:lnTo>
                  <a:lnTo>
                    <a:pt x="225691" y="512064"/>
                  </a:lnTo>
                  <a:lnTo>
                    <a:pt x="226085" y="507111"/>
                  </a:lnTo>
                  <a:lnTo>
                    <a:pt x="231521" y="490474"/>
                  </a:lnTo>
                  <a:lnTo>
                    <a:pt x="240080" y="479806"/>
                  </a:lnTo>
                  <a:lnTo>
                    <a:pt x="240080" y="480949"/>
                  </a:lnTo>
                  <a:lnTo>
                    <a:pt x="237705" y="486918"/>
                  </a:lnTo>
                  <a:lnTo>
                    <a:pt x="236461" y="491998"/>
                  </a:lnTo>
                  <a:lnTo>
                    <a:pt x="235318" y="497713"/>
                  </a:lnTo>
                  <a:lnTo>
                    <a:pt x="234454" y="504952"/>
                  </a:lnTo>
                  <a:lnTo>
                    <a:pt x="233921" y="510921"/>
                  </a:lnTo>
                  <a:lnTo>
                    <a:pt x="233794" y="521716"/>
                  </a:lnTo>
                  <a:lnTo>
                    <a:pt x="234124" y="526415"/>
                  </a:lnTo>
                  <a:lnTo>
                    <a:pt x="235318" y="533654"/>
                  </a:lnTo>
                  <a:lnTo>
                    <a:pt x="236512" y="539623"/>
                  </a:lnTo>
                  <a:lnTo>
                    <a:pt x="241274" y="544322"/>
                  </a:lnTo>
                  <a:lnTo>
                    <a:pt x="243649" y="548005"/>
                  </a:lnTo>
                  <a:lnTo>
                    <a:pt x="247230" y="549148"/>
                  </a:lnTo>
                  <a:lnTo>
                    <a:pt x="250799" y="551561"/>
                  </a:lnTo>
                  <a:lnTo>
                    <a:pt x="251993" y="551561"/>
                  </a:lnTo>
                  <a:lnTo>
                    <a:pt x="253187" y="550418"/>
                  </a:lnTo>
                  <a:lnTo>
                    <a:pt x="255562" y="550418"/>
                  </a:lnTo>
                  <a:lnTo>
                    <a:pt x="261442" y="544195"/>
                  </a:lnTo>
                  <a:lnTo>
                    <a:pt x="264795" y="538607"/>
                  </a:lnTo>
                  <a:lnTo>
                    <a:pt x="266801" y="532257"/>
                  </a:lnTo>
                  <a:lnTo>
                    <a:pt x="267360" y="526415"/>
                  </a:lnTo>
                  <a:lnTo>
                    <a:pt x="267500" y="525018"/>
                  </a:lnTo>
                  <a:lnTo>
                    <a:pt x="268668" y="518033"/>
                  </a:lnTo>
                  <a:lnTo>
                    <a:pt x="266280" y="501269"/>
                  </a:lnTo>
                  <a:lnTo>
                    <a:pt x="266280" y="494157"/>
                  </a:lnTo>
                  <a:lnTo>
                    <a:pt x="263906" y="488188"/>
                  </a:lnTo>
                  <a:lnTo>
                    <a:pt x="262763" y="482600"/>
                  </a:lnTo>
                  <a:lnTo>
                    <a:pt x="262712" y="479806"/>
                  </a:lnTo>
                  <a:lnTo>
                    <a:pt x="267601" y="486283"/>
                  </a:lnTo>
                  <a:lnTo>
                    <a:pt x="276898" y="525018"/>
                  </a:lnTo>
                  <a:lnTo>
                    <a:pt x="276834" y="526415"/>
                  </a:lnTo>
                  <a:lnTo>
                    <a:pt x="276123" y="532892"/>
                  </a:lnTo>
                  <a:lnTo>
                    <a:pt x="274612" y="540766"/>
                  </a:lnTo>
                  <a:lnTo>
                    <a:pt x="278180" y="543179"/>
                  </a:lnTo>
                  <a:lnTo>
                    <a:pt x="302768" y="513715"/>
                  </a:lnTo>
                  <a:lnTo>
                    <a:pt x="302717" y="512064"/>
                  </a:lnTo>
                  <a:lnTo>
                    <a:pt x="302615" y="510921"/>
                  </a:lnTo>
                  <a:lnTo>
                    <a:pt x="301993" y="503682"/>
                  </a:lnTo>
                  <a:lnTo>
                    <a:pt x="284137" y="473837"/>
                  </a:lnTo>
                  <a:lnTo>
                    <a:pt x="284137" y="472567"/>
                  </a:lnTo>
                  <a:lnTo>
                    <a:pt x="310896" y="508508"/>
                  </a:lnTo>
                  <a:lnTo>
                    <a:pt x="311531" y="525272"/>
                  </a:lnTo>
                  <a:lnTo>
                    <a:pt x="319697" y="523494"/>
                  </a:lnTo>
                  <a:lnTo>
                    <a:pt x="328625" y="518668"/>
                  </a:lnTo>
                  <a:lnTo>
                    <a:pt x="336461" y="512191"/>
                  </a:lnTo>
                  <a:lnTo>
                    <a:pt x="341287" y="504952"/>
                  </a:lnTo>
                  <a:close/>
                </a:path>
                <a:path w="419100" h="551815">
                  <a:moveTo>
                    <a:pt x="341287" y="236093"/>
                  </a:moveTo>
                  <a:lnTo>
                    <a:pt x="340106" y="233680"/>
                  </a:lnTo>
                  <a:lnTo>
                    <a:pt x="335356" y="233680"/>
                  </a:lnTo>
                  <a:lnTo>
                    <a:pt x="335356" y="242062"/>
                  </a:lnTo>
                  <a:lnTo>
                    <a:pt x="335356" y="417703"/>
                  </a:lnTo>
                  <a:lnTo>
                    <a:pt x="334175" y="422402"/>
                  </a:lnTo>
                  <a:lnTo>
                    <a:pt x="334175" y="425958"/>
                  </a:lnTo>
                  <a:lnTo>
                    <a:pt x="331800" y="434340"/>
                  </a:lnTo>
                  <a:lnTo>
                    <a:pt x="325882" y="439039"/>
                  </a:lnTo>
                  <a:lnTo>
                    <a:pt x="318782" y="439039"/>
                  </a:lnTo>
                  <a:lnTo>
                    <a:pt x="311658" y="439674"/>
                  </a:lnTo>
                  <a:lnTo>
                    <a:pt x="304546" y="439547"/>
                  </a:lnTo>
                  <a:lnTo>
                    <a:pt x="290334" y="439039"/>
                  </a:lnTo>
                  <a:lnTo>
                    <a:pt x="252412" y="453390"/>
                  </a:lnTo>
                  <a:lnTo>
                    <a:pt x="251231" y="454533"/>
                  </a:lnTo>
                  <a:lnTo>
                    <a:pt x="248856" y="454533"/>
                  </a:lnTo>
                  <a:lnTo>
                    <a:pt x="248856" y="453390"/>
                  </a:lnTo>
                  <a:lnTo>
                    <a:pt x="241122" y="446786"/>
                  </a:lnTo>
                  <a:lnTo>
                    <a:pt x="232410" y="442849"/>
                  </a:lnTo>
                  <a:lnTo>
                    <a:pt x="223012" y="440817"/>
                  </a:lnTo>
                  <a:lnTo>
                    <a:pt x="213207" y="440309"/>
                  </a:lnTo>
                  <a:lnTo>
                    <a:pt x="206184" y="439674"/>
                  </a:lnTo>
                  <a:lnTo>
                    <a:pt x="199085" y="439293"/>
                  </a:lnTo>
                  <a:lnTo>
                    <a:pt x="191973" y="439039"/>
                  </a:lnTo>
                  <a:lnTo>
                    <a:pt x="174205" y="439039"/>
                  </a:lnTo>
                  <a:lnTo>
                    <a:pt x="169468" y="434340"/>
                  </a:lnTo>
                  <a:lnTo>
                    <a:pt x="167093" y="423672"/>
                  </a:lnTo>
                  <a:lnTo>
                    <a:pt x="167093" y="420116"/>
                  </a:lnTo>
                  <a:lnTo>
                    <a:pt x="165912" y="415290"/>
                  </a:lnTo>
                  <a:lnTo>
                    <a:pt x="165912" y="242062"/>
                  </a:lnTo>
                  <a:lnTo>
                    <a:pt x="167093" y="240919"/>
                  </a:lnTo>
                  <a:lnTo>
                    <a:pt x="174205" y="240919"/>
                  </a:lnTo>
                  <a:lnTo>
                    <a:pt x="216230" y="237490"/>
                  </a:lnTo>
                  <a:lnTo>
                    <a:pt x="251231" y="228981"/>
                  </a:lnTo>
                  <a:lnTo>
                    <a:pt x="252907" y="230251"/>
                  </a:lnTo>
                  <a:lnTo>
                    <a:pt x="262039" y="233553"/>
                  </a:lnTo>
                  <a:lnTo>
                    <a:pt x="284708" y="237490"/>
                  </a:lnTo>
                  <a:lnTo>
                    <a:pt x="327063" y="240919"/>
                  </a:lnTo>
                  <a:lnTo>
                    <a:pt x="334175" y="240919"/>
                  </a:lnTo>
                  <a:lnTo>
                    <a:pt x="335356" y="242062"/>
                  </a:lnTo>
                  <a:lnTo>
                    <a:pt x="335356" y="233680"/>
                  </a:lnTo>
                  <a:lnTo>
                    <a:pt x="332994" y="233680"/>
                  </a:lnTo>
                  <a:lnTo>
                    <a:pt x="321221" y="233426"/>
                  </a:lnTo>
                  <a:lnTo>
                    <a:pt x="292696" y="227838"/>
                  </a:lnTo>
                  <a:lnTo>
                    <a:pt x="292074" y="226568"/>
                  </a:lnTo>
                  <a:lnTo>
                    <a:pt x="291515" y="225425"/>
                  </a:lnTo>
                  <a:lnTo>
                    <a:pt x="290334" y="221869"/>
                  </a:lnTo>
                  <a:lnTo>
                    <a:pt x="289140" y="220726"/>
                  </a:lnTo>
                  <a:lnTo>
                    <a:pt x="287959" y="219456"/>
                  </a:lnTo>
                  <a:lnTo>
                    <a:pt x="287959" y="218313"/>
                  </a:lnTo>
                  <a:lnTo>
                    <a:pt x="285584" y="213487"/>
                  </a:lnTo>
                  <a:lnTo>
                    <a:pt x="284403" y="211201"/>
                  </a:lnTo>
                  <a:lnTo>
                    <a:pt x="280847" y="215900"/>
                  </a:lnTo>
                  <a:lnTo>
                    <a:pt x="277291" y="221869"/>
                  </a:lnTo>
                  <a:lnTo>
                    <a:pt x="273748" y="226568"/>
                  </a:lnTo>
                  <a:lnTo>
                    <a:pt x="273748" y="223012"/>
                  </a:lnTo>
                  <a:lnTo>
                    <a:pt x="273748" y="220726"/>
                  </a:lnTo>
                  <a:lnTo>
                    <a:pt x="271373" y="208788"/>
                  </a:lnTo>
                  <a:lnTo>
                    <a:pt x="267817" y="209931"/>
                  </a:lnTo>
                  <a:lnTo>
                    <a:pt x="264261" y="213487"/>
                  </a:lnTo>
                  <a:lnTo>
                    <a:pt x="259524" y="214757"/>
                  </a:lnTo>
                  <a:lnTo>
                    <a:pt x="255968" y="215900"/>
                  </a:lnTo>
                  <a:lnTo>
                    <a:pt x="253593" y="219456"/>
                  </a:lnTo>
                  <a:lnTo>
                    <a:pt x="252412" y="223012"/>
                  </a:lnTo>
                  <a:lnTo>
                    <a:pt x="251231" y="221869"/>
                  </a:lnTo>
                  <a:lnTo>
                    <a:pt x="250037" y="223012"/>
                  </a:lnTo>
                  <a:lnTo>
                    <a:pt x="248856" y="223012"/>
                  </a:lnTo>
                  <a:lnTo>
                    <a:pt x="247675" y="220726"/>
                  </a:lnTo>
                  <a:lnTo>
                    <a:pt x="247675" y="217043"/>
                  </a:lnTo>
                  <a:lnTo>
                    <a:pt x="244119" y="215900"/>
                  </a:lnTo>
                  <a:lnTo>
                    <a:pt x="239369" y="213487"/>
                  </a:lnTo>
                  <a:lnTo>
                    <a:pt x="235813" y="211201"/>
                  </a:lnTo>
                  <a:lnTo>
                    <a:pt x="229895" y="208788"/>
                  </a:lnTo>
                  <a:lnTo>
                    <a:pt x="229895" y="214757"/>
                  </a:lnTo>
                  <a:lnTo>
                    <a:pt x="228701" y="220726"/>
                  </a:lnTo>
                  <a:lnTo>
                    <a:pt x="228701" y="226568"/>
                  </a:lnTo>
                  <a:lnTo>
                    <a:pt x="225145" y="221869"/>
                  </a:lnTo>
                  <a:lnTo>
                    <a:pt x="221602" y="215900"/>
                  </a:lnTo>
                  <a:lnTo>
                    <a:pt x="218046" y="211201"/>
                  </a:lnTo>
                  <a:lnTo>
                    <a:pt x="215684" y="213487"/>
                  </a:lnTo>
                  <a:lnTo>
                    <a:pt x="214490" y="218313"/>
                  </a:lnTo>
                  <a:lnTo>
                    <a:pt x="212128" y="223012"/>
                  </a:lnTo>
                  <a:lnTo>
                    <a:pt x="209753" y="227838"/>
                  </a:lnTo>
                  <a:lnTo>
                    <a:pt x="209626" y="230251"/>
                  </a:lnTo>
                  <a:lnTo>
                    <a:pt x="208572" y="231394"/>
                  </a:lnTo>
                  <a:lnTo>
                    <a:pt x="190779" y="232918"/>
                  </a:lnTo>
                  <a:lnTo>
                    <a:pt x="180555" y="233426"/>
                  </a:lnTo>
                  <a:lnTo>
                    <a:pt x="169468" y="233680"/>
                  </a:lnTo>
                  <a:lnTo>
                    <a:pt x="161163" y="233680"/>
                  </a:lnTo>
                  <a:lnTo>
                    <a:pt x="159981" y="234950"/>
                  </a:lnTo>
                  <a:lnTo>
                    <a:pt x="159981" y="420116"/>
                  </a:lnTo>
                  <a:lnTo>
                    <a:pt x="161163" y="424815"/>
                  </a:lnTo>
                  <a:lnTo>
                    <a:pt x="161163" y="428371"/>
                  </a:lnTo>
                  <a:lnTo>
                    <a:pt x="163537" y="440309"/>
                  </a:lnTo>
                  <a:lnTo>
                    <a:pt x="169468" y="445008"/>
                  </a:lnTo>
                  <a:lnTo>
                    <a:pt x="180124" y="445008"/>
                  </a:lnTo>
                  <a:lnTo>
                    <a:pt x="231216" y="448818"/>
                  </a:lnTo>
                  <a:lnTo>
                    <a:pt x="248856" y="460502"/>
                  </a:lnTo>
                  <a:lnTo>
                    <a:pt x="251231" y="461645"/>
                  </a:lnTo>
                  <a:lnTo>
                    <a:pt x="265899" y="455930"/>
                  </a:lnTo>
                  <a:lnTo>
                    <a:pt x="259003" y="459740"/>
                  </a:lnTo>
                  <a:lnTo>
                    <a:pt x="251650" y="465201"/>
                  </a:lnTo>
                  <a:lnTo>
                    <a:pt x="251650" y="466344"/>
                  </a:lnTo>
                  <a:lnTo>
                    <a:pt x="249275" y="466344"/>
                  </a:lnTo>
                  <a:lnTo>
                    <a:pt x="252844" y="467614"/>
                  </a:lnTo>
                  <a:lnTo>
                    <a:pt x="255219" y="469900"/>
                  </a:lnTo>
                  <a:lnTo>
                    <a:pt x="258787" y="471170"/>
                  </a:lnTo>
                  <a:lnTo>
                    <a:pt x="259969" y="471170"/>
                  </a:lnTo>
                  <a:lnTo>
                    <a:pt x="262343" y="468757"/>
                  </a:lnTo>
                  <a:lnTo>
                    <a:pt x="262343" y="466344"/>
                  </a:lnTo>
                  <a:lnTo>
                    <a:pt x="263537" y="465201"/>
                  </a:lnTo>
                  <a:lnTo>
                    <a:pt x="263537" y="464058"/>
                  </a:lnTo>
                  <a:lnTo>
                    <a:pt x="264718" y="462788"/>
                  </a:lnTo>
                  <a:lnTo>
                    <a:pt x="264718" y="461645"/>
                  </a:lnTo>
                  <a:lnTo>
                    <a:pt x="267106" y="462788"/>
                  </a:lnTo>
                  <a:lnTo>
                    <a:pt x="274218" y="462788"/>
                  </a:lnTo>
                  <a:lnTo>
                    <a:pt x="274218" y="454533"/>
                  </a:lnTo>
                  <a:lnTo>
                    <a:pt x="282536" y="454533"/>
                  </a:lnTo>
                  <a:lnTo>
                    <a:pt x="284911" y="450977"/>
                  </a:lnTo>
                  <a:lnTo>
                    <a:pt x="283718" y="450977"/>
                  </a:lnTo>
                  <a:lnTo>
                    <a:pt x="275031" y="452501"/>
                  </a:lnTo>
                  <a:lnTo>
                    <a:pt x="270967" y="453948"/>
                  </a:lnTo>
                  <a:lnTo>
                    <a:pt x="293890" y="445008"/>
                  </a:lnTo>
                  <a:lnTo>
                    <a:pt x="301015" y="445135"/>
                  </a:lnTo>
                  <a:lnTo>
                    <a:pt x="308254" y="445516"/>
                  </a:lnTo>
                  <a:lnTo>
                    <a:pt x="315722" y="445516"/>
                  </a:lnTo>
                  <a:lnTo>
                    <a:pt x="323519" y="445008"/>
                  </a:lnTo>
                  <a:lnTo>
                    <a:pt x="331800" y="445008"/>
                  </a:lnTo>
                  <a:lnTo>
                    <a:pt x="337197" y="439674"/>
                  </a:lnTo>
                  <a:lnTo>
                    <a:pt x="337731" y="439039"/>
                  </a:lnTo>
                  <a:lnTo>
                    <a:pt x="340106" y="431927"/>
                  </a:lnTo>
                  <a:lnTo>
                    <a:pt x="340106" y="427228"/>
                  </a:lnTo>
                  <a:lnTo>
                    <a:pt x="341287" y="422402"/>
                  </a:lnTo>
                  <a:lnTo>
                    <a:pt x="341287" y="236093"/>
                  </a:lnTo>
                  <a:close/>
                </a:path>
                <a:path w="419100" h="551815">
                  <a:moveTo>
                    <a:pt x="341287" y="140716"/>
                  </a:moveTo>
                  <a:lnTo>
                    <a:pt x="340093" y="139446"/>
                  </a:lnTo>
                  <a:lnTo>
                    <a:pt x="334162" y="139446"/>
                  </a:lnTo>
                  <a:lnTo>
                    <a:pt x="329412" y="139192"/>
                  </a:lnTo>
                  <a:lnTo>
                    <a:pt x="329412" y="146685"/>
                  </a:lnTo>
                  <a:lnTo>
                    <a:pt x="327037" y="149098"/>
                  </a:lnTo>
                  <a:lnTo>
                    <a:pt x="324662" y="153924"/>
                  </a:lnTo>
                  <a:lnTo>
                    <a:pt x="319913" y="151511"/>
                  </a:lnTo>
                  <a:lnTo>
                    <a:pt x="316357" y="150368"/>
                  </a:lnTo>
                  <a:lnTo>
                    <a:pt x="312788" y="147955"/>
                  </a:lnTo>
                  <a:lnTo>
                    <a:pt x="310413" y="146685"/>
                  </a:lnTo>
                  <a:lnTo>
                    <a:pt x="310413" y="145542"/>
                  </a:lnTo>
                  <a:lnTo>
                    <a:pt x="328218" y="145542"/>
                  </a:lnTo>
                  <a:lnTo>
                    <a:pt x="329412" y="146685"/>
                  </a:lnTo>
                  <a:lnTo>
                    <a:pt x="329412" y="139192"/>
                  </a:lnTo>
                  <a:lnTo>
                    <a:pt x="323278" y="138811"/>
                  </a:lnTo>
                  <a:lnTo>
                    <a:pt x="312191" y="138430"/>
                  </a:lnTo>
                  <a:lnTo>
                    <a:pt x="283095" y="138303"/>
                  </a:lnTo>
                  <a:lnTo>
                    <a:pt x="268859" y="133477"/>
                  </a:lnTo>
                  <a:lnTo>
                    <a:pt x="266484" y="132207"/>
                  </a:lnTo>
                  <a:lnTo>
                    <a:pt x="264109" y="132207"/>
                  </a:lnTo>
                  <a:lnTo>
                    <a:pt x="261734" y="131064"/>
                  </a:lnTo>
                  <a:lnTo>
                    <a:pt x="262915" y="137033"/>
                  </a:lnTo>
                  <a:lnTo>
                    <a:pt x="266484" y="139446"/>
                  </a:lnTo>
                  <a:lnTo>
                    <a:pt x="271233" y="144272"/>
                  </a:lnTo>
                  <a:lnTo>
                    <a:pt x="267665" y="144272"/>
                  </a:lnTo>
                  <a:lnTo>
                    <a:pt x="264109" y="145542"/>
                  </a:lnTo>
                  <a:lnTo>
                    <a:pt x="260540" y="146685"/>
                  </a:lnTo>
                  <a:lnTo>
                    <a:pt x="264109" y="150368"/>
                  </a:lnTo>
                  <a:lnTo>
                    <a:pt x="268859" y="151511"/>
                  </a:lnTo>
                  <a:lnTo>
                    <a:pt x="273596" y="153924"/>
                  </a:lnTo>
                  <a:lnTo>
                    <a:pt x="271233" y="155194"/>
                  </a:lnTo>
                  <a:lnTo>
                    <a:pt x="267665" y="157607"/>
                  </a:lnTo>
                  <a:lnTo>
                    <a:pt x="265290" y="160020"/>
                  </a:lnTo>
                  <a:lnTo>
                    <a:pt x="268859" y="162433"/>
                  </a:lnTo>
                  <a:lnTo>
                    <a:pt x="273596" y="161163"/>
                  </a:lnTo>
                  <a:lnTo>
                    <a:pt x="277152" y="161163"/>
                  </a:lnTo>
                  <a:lnTo>
                    <a:pt x="273596" y="167259"/>
                  </a:lnTo>
                  <a:lnTo>
                    <a:pt x="268859" y="170815"/>
                  </a:lnTo>
                  <a:lnTo>
                    <a:pt x="261734" y="173228"/>
                  </a:lnTo>
                  <a:lnTo>
                    <a:pt x="269519" y="175133"/>
                  </a:lnTo>
                  <a:lnTo>
                    <a:pt x="276860" y="174244"/>
                  </a:lnTo>
                  <a:lnTo>
                    <a:pt x="283756" y="171323"/>
                  </a:lnTo>
                  <a:lnTo>
                    <a:pt x="290220" y="167259"/>
                  </a:lnTo>
                  <a:lnTo>
                    <a:pt x="290220" y="182880"/>
                  </a:lnTo>
                  <a:lnTo>
                    <a:pt x="294970" y="180467"/>
                  </a:lnTo>
                  <a:lnTo>
                    <a:pt x="297345" y="175641"/>
                  </a:lnTo>
                  <a:lnTo>
                    <a:pt x="302107" y="170815"/>
                  </a:lnTo>
                  <a:lnTo>
                    <a:pt x="304482" y="174498"/>
                  </a:lnTo>
                  <a:lnTo>
                    <a:pt x="304482" y="178054"/>
                  </a:lnTo>
                  <a:lnTo>
                    <a:pt x="305663" y="180467"/>
                  </a:lnTo>
                  <a:lnTo>
                    <a:pt x="310413" y="176911"/>
                  </a:lnTo>
                  <a:lnTo>
                    <a:pt x="313982" y="173228"/>
                  </a:lnTo>
                  <a:lnTo>
                    <a:pt x="317195" y="170815"/>
                  </a:lnTo>
                  <a:lnTo>
                    <a:pt x="338912" y="145542"/>
                  </a:lnTo>
                  <a:lnTo>
                    <a:pt x="341287" y="140716"/>
                  </a:lnTo>
                  <a:close/>
                </a:path>
                <a:path w="419100" h="551815">
                  <a:moveTo>
                    <a:pt x="341287" y="131064"/>
                  </a:moveTo>
                  <a:lnTo>
                    <a:pt x="301675" y="131064"/>
                  </a:lnTo>
                  <a:lnTo>
                    <a:pt x="301675" y="133350"/>
                  </a:lnTo>
                  <a:lnTo>
                    <a:pt x="302882" y="134124"/>
                  </a:lnTo>
                  <a:lnTo>
                    <a:pt x="340080" y="134124"/>
                  </a:lnTo>
                  <a:lnTo>
                    <a:pt x="341287" y="133350"/>
                  </a:lnTo>
                  <a:lnTo>
                    <a:pt x="341287" y="131064"/>
                  </a:lnTo>
                  <a:close/>
                </a:path>
                <a:path w="419100" h="551815">
                  <a:moveTo>
                    <a:pt x="345859" y="106172"/>
                  </a:moveTo>
                  <a:lnTo>
                    <a:pt x="344665" y="101346"/>
                  </a:lnTo>
                  <a:lnTo>
                    <a:pt x="339877" y="97790"/>
                  </a:lnTo>
                  <a:lnTo>
                    <a:pt x="336283" y="96520"/>
                  </a:lnTo>
                  <a:lnTo>
                    <a:pt x="329095" y="92964"/>
                  </a:lnTo>
                  <a:lnTo>
                    <a:pt x="329095" y="95377"/>
                  </a:lnTo>
                  <a:lnTo>
                    <a:pt x="327901" y="96520"/>
                  </a:lnTo>
                  <a:lnTo>
                    <a:pt x="327901" y="104902"/>
                  </a:lnTo>
                  <a:lnTo>
                    <a:pt x="326694" y="112141"/>
                  </a:lnTo>
                  <a:lnTo>
                    <a:pt x="324307" y="118122"/>
                  </a:lnTo>
                  <a:lnTo>
                    <a:pt x="321906" y="120523"/>
                  </a:lnTo>
                  <a:lnTo>
                    <a:pt x="319532" y="120523"/>
                  </a:lnTo>
                  <a:lnTo>
                    <a:pt x="317131" y="119253"/>
                  </a:lnTo>
                  <a:lnTo>
                    <a:pt x="317131" y="118122"/>
                  </a:lnTo>
                  <a:lnTo>
                    <a:pt x="313537" y="112141"/>
                  </a:lnTo>
                  <a:lnTo>
                    <a:pt x="312343" y="106172"/>
                  </a:lnTo>
                  <a:lnTo>
                    <a:pt x="312343" y="97790"/>
                  </a:lnTo>
                  <a:lnTo>
                    <a:pt x="311150" y="95377"/>
                  </a:lnTo>
                  <a:lnTo>
                    <a:pt x="311150" y="94107"/>
                  </a:lnTo>
                  <a:lnTo>
                    <a:pt x="308749" y="94107"/>
                  </a:lnTo>
                  <a:lnTo>
                    <a:pt x="306362" y="95377"/>
                  </a:lnTo>
                  <a:lnTo>
                    <a:pt x="305155" y="96520"/>
                  </a:lnTo>
                  <a:lnTo>
                    <a:pt x="300367" y="97790"/>
                  </a:lnTo>
                  <a:lnTo>
                    <a:pt x="297980" y="101346"/>
                  </a:lnTo>
                  <a:lnTo>
                    <a:pt x="296773" y="106172"/>
                  </a:lnTo>
                  <a:lnTo>
                    <a:pt x="295579" y="112141"/>
                  </a:lnTo>
                  <a:lnTo>
                    <a:pt x="296773" y="116967"/>
                  </a:lnTo>
                  <a:lnTo>
                    <a:pt x="297980" y="122948"/>
                  </a:lnTo>
                  <a:lnTo>
                    <a:pt x="297980" y="125349"/>
                  </a:lnTo>
                  <a:lnTo>
                    <a:pt x="300367" y="126492"/>
                  </a:lnTo>
                  <a:lnTo>
                    <a:pt x="302768" y="126492"/>
                  </a:lnTo>
                  <a:lnTo>
                    <a:pt x="305155" y="125349"/>
                  </a:lnTo>
                  <a:lnTo>
                    <a:pt x="342265" y="125349"/>
                  </a:lnTo>
                  <a:lnTo>
                    <a:pt x="342265" y="122948"/>
                  </a:lnTo>
                  <a:lnTo>
                    <a:pt x="344665" y="115697"/>
                  </a:lnTo>
                  <a:lnTo>
                    <a:pt x="344665" y="112141"/>
                  </a:lnTo>
                  <a:lnTo>
                    <a:pt x="345859" y="106172"/>
                  </a:lnTo>
                  <a:close/>
                </a:path>
                <a:path w="419100" h="551815">
                  <a:moveTo>
                    <a:pt x="371767" y="188341"/>
                  </a:moveTo>
                  <a:lnTo>
                    <a:pt x="363372" y="189484"/>
                  </a:lnTo>
                  <a:lnTo>
                    <a:pt x="356171" y="186055"/>
                  </a:lnTo>
                  <a:lnTo>
                    <a:pt x="348970" y="181229"/>
                  </a:lnTo>
                  <a:lnTo>
                    <a:pt x="342976" y="177800"/>
                  </a:lnTo>
                  <a:lnTo>
                    <a:pt x="336969" y="175387"/>
                  </a:lnTo>
                  <a:lnTo>
                    <a:pt x="329780" y="171831"/>
                  </a:lnTo>
                  <a:lnTo>
                    <a:pt x="327380" y="171831"/>
                  </a:lnTo>
                  <a:lnTo>
                    <a:pt x="324980" y="170688"/>
                  </a:lnTo>
                  <a:lnTo>
                    <a:pt x="323773" y="171831"/>
                  </a:lnTo>
                  <a:lnTo>
                    <a:pt x="321386" y="173101"/>
                  </a:lnTo>
                  <a:lnTo>
                    <a:pt x="318985" y="175387"/>
                  </a:lnTo>
                  <a:lnTo>
                    <a:pt x="315391" y="177800"/>
                  </a:lnTo>
                  <a:lnTo>
                    <a:pt x="321475" y="179578"/>
                  </a:lnTo>
                  <a:lnTo>
                    <a:pt x="327215" y="181864"/>
                  </a:lnTo>
                  <a:lnTo>
                    <a:pt x="332752" y="185039"/>
                  </a:lnTo>
                  <a:lnTo>
                    <a:pt x="338175" y="189484"/>
                  </a:lnTo>
                  <a:lnTo>
                    <a:pt x="338175" y="184785"/>
                  </a:lnTo>
                  <a:lnTo>
                    <a:pt x="339369" y="182499"/>
                  </a:lnTo>
                  <a:lnTo>
                    <a:pt x="339369" y="183642"/>
                  </a:lnTo>
                  <a:lnTo>
                    <a:pt x="341769" y="183642"/>
                  </a:lnTo>
                  <a:lnTo>
                    <a:pt x="345376" y="187198"/>
                  </a:lnTo>
                  <a:lnTo>
                    <a:pt x="350177" y="189484"/>
                  </a:lnTo>
                  <a:lnTo>
                    <a:pt x="354965" y="191897"/>
                  </a:lnTo>
                  <a:lnTo>
                    <a:pt x="362165" y="196596"/>
                  </a:lnTo>
                  <a:lnTo>
                    <a:pt x="366966" y="195453"/>
                  </a:lnTo>
                  <a:lnTo>
                    <a:pt x="371767" y="188341"/>
                  </a:lnTo>
                  <a:close/>
                </a:path>
                <a:path w="419100" h="551815">
                  <a:moveTo>
                    <a:pt x="371767" y="156972"/>
                  </a:moveTo>
                  <a:lnTo>
                    <a:pt x="365798" y="152146"/>
                  </a:lnTo>
                  <a:lnTo>
                    <a:pt x="363410" y="149606"/>
                  </a:lnTo>
                  <a:lnTo>
                    <a:pt x="358622" y="148463"/>
                  </a:lnTo>
                  <a:lnTo>
                    <a:pt x="355041" y="147193"/>
                  </a:lnTo>
                  <a:lnTo>
                    <a:pt x="351459" y="146050"/>
                  </a:lnTo>
                  <a:lnTo>
                    <a:pt x="351459" y="152146"/>
                  </a:lnTo>
                  <a:lnTo>
                    <a:pt x="343103" y="152146"/>
                  </a:lnTo>
                  <a:lnTo>
                    <a:pt x="345490" y="149606"/>
                  </a:lnTo>
                  <a:lnTo>
                    <a:pt x="346684" y="148463"/>
                  </a:lnTo>
                  <a:lnTo>
                    <a:pt x="349072" y="148463"/>
                  </a:lnTo>
                  <a:lnTo>
                    <a:pt x="350266" y="149606"/>
                  </a:lnTo>
                  <a:lnTo>
                    <a:pt x="351459" y="152146"/>
                  </a:lnTo>
                  <a:lnTo>
                    <a:pt x="351459" y="146050"/>
                  </a:lnTo>
                  <a:lnTo>
                    <a:pt x="347878" y="146050"/>
                  </a:lnTo>
                  <a:lnTo>
                    <a:pt x="344297" y="144780"/>
                  </a:lnTo>
                  <a:lnTo>
                    <a:pt x="343103" y="144780"/>
                  </a:lnTo>
                  <a:lnTo>
                    <a:pt x="341909" y="146050"/>
                  </a:lnTo>
                  <a:lnTo>
                    <a:pt x="339661" y="152019"/>
                  </a:lnTo>
                  <a:lnTo>
                    <a:pt x="336524" y="157480"/>
                  </a:lnTo>
                  <a:lnTo>
                    <a:pt x="332486" y="162560"/>
                  </a:lnTo>
                  <a:lnTo>
                    <a:pt x="327571" y="167894"/>
                  </a:lnTo>
                  <a:lnTo>
                    <a:pt x="328764" y="167894"/>
                  </a:lnTo>
                  <a:lnTo>
                    <a:pt x="335927" y="165481"/>
                  </a:lnTo>
                  <a:lnTo>
                    <a:pt x="347878" y="165481"/>
                  </a:lnTo>
                  <a:lnTo>
                    <a:pt x="353847" y="166751"/>
                  </a:lnTo>
                  <a:lnTo>
                    <a:pt x="359816" y="167894"/>
                  </a:lnTo>
                  <a:lnTo>
                    <a:pt x="363410" y="173990"/>
                  </a:lnTo>
                  <a:lnTo>
                    <a:pt x="363410" y="175260"/>
                  </a:lnTo>
                  <a:lnTo>
                    <a:pt x="364604" y="175260"/>
                  </a:lnTo>
                  <a:lnTo>
                    <a:pt x="365798" y="173990"/>
                  </a:lnTo>
                  <a:lnTo>
                    <a:pt x="366991" y="172847"/>
                  </a:lnTo>
                  <a:lnTo>
                    <a:pt x="366991" y="171577"/>
                  </a:lnTo>
                  <a:lnTo>
                    <a:pt x="371005" y="165481"/>
                  </a:lnTo>
                  <a:lnTo>
                    <a:pt x="371767" y="164338"/>
                  </a:lnTo>
                  <a:lnTo>
                    <a:pt x="371767" y="156972"/>
                  </a:lnTo>
                  <a:close/>
                </a:path>
                <a:path w="419100" h="551815">
                  <a:moveTo>
                    <a:pt x="380898" y="96139"/>
                  </a:moveTo>
                  <a:lnTo>
                    <a:pt x="377291" y="93726"/>
                  </a:lnTo>
                  <a:lnTo>
                    <a:pt x="374891" y="91440"/>
                  </a:lnTo>
                  <a:lnTo>
                    <a:pt x="371297" y="90297"/>
                  </a:lnTo>
                  <a:lnTo>
                    <a:pt x="365302" y="88023"/>
                  </a:lnTo>
                  <a:lnTo>
                    <a:pt x="364096" y="86868"/>
                  </a:lnTo>
                  <a:lnTo>
                    <a:pt x="360502" y="94996"/>
                  </a:lnTo>
                  <a:lnTo>
                    <a:pt x="360502" y="97282"/>
                  </a:lnTo>
                  <a:lnTo>
                    <a:pt x="359295" y="98425"/>
                  </a:lnTo>
                  <a:lnTo>
                    <a:pt x="358101" y="104140"/>
                  </a:lnTo>
                  <a:lnTo>
                    <a:pt x="358101" y="111125"/>
                  </a:lnTo>
                  <a:lnTo>
                    <a:pt x="355701" y="116840"/>
                  </a:lnTo>
                  <a:lnTo>
                    <a:pt x="354495" y="123698"/>
                  </a:lnTo>
                  <a:lnTo>
                    <a:pt x="350888" y="129540"/>
                  </a:lnTo>
                  <a:lnTo>
                    <a:pt x="342493" y="131826"/>
                  </a:lnTo>
                  <a:lnTo>
                    <a:pt x="342493" y="132969"/>
                  </a:lnTo>
                  <a:lnTo>
                    <a:pt x="341287" y="134124"/>
                  </a:lnTo>
                  <a:lnTo>
                    <a:pt x="347294" y="134124"/>
                  </a:lnTo>
                  <a:lnTo>
                    <a:pt x="356895" y="129540"/>
                  </a:lnTo>
                  <a:lnTo>
                    <a:pt x="361696" y="124841"/>
                  </a:lnTo>
                  <a:lnTo>
                    <a:pt x="367703" y="107569"/>
                  </a:lnTo>
                  <a:lnTo>
                    <a:pt x="370103" y="101854"/>
                  </a:lnTo>
                  <a:lnTo>
                    <a:pt x="374891" y="98425"/>
                  </a:lnTo>
                  <a:lnTo>
                    <a:pt x="380898" y="96139"/>
                  </a:lnTo>
                  <a:close/>
                </a:path>
                <a:path w="419100" h="551815">
                  <a:moveTo>
                    <a:pt x="394614" y="355219"/>
                  </a:moveTo>
                  <a:lnTo>
                    <a:pt x="388264" y="350266"/>
                  </a:lnTo>
                  <a:lnTo>
                    <a:pt x="384505" y="345821"/>
                  </a:lnTo>
                  <a:lnTo>
                    <a:pt x="383146" y="344297"/>
                  </a:lnTo>
                  <a:lnTo>
                    <a:pt x="378701" y="337566"/>
                  </a:lnTo>
                  <a:lnTo>
                    <a:pt x="374370" y="330581"/>
                  </a:lnTo>
                  <a:lnTo>
                    <a:pt x="373176" y="335280"/>
                  </a:lnTo>
                  <a:lnTo>
                    <a:pt x="368427" y="339979"/>
                  </a:lnTo>
                  <a:lnTo>
                    <a:pt x="373176" y="343535"/>
                  </a:lnTo>
                  <a:lnTo>
                    <a:pt x="370814" y="345821"/>
                  </a:lnTo>
                  <a:lnTo>
                    <a:pt x="368427" y="345821"/>
                  </a:lnTo>
                  <a:lnTo>
                    <a:pt x="367245" y="342265"/>
                  </a:lnTo>
                  <a:lnTo>
                    <a:pt x="364858" y="338836"/>
                  </a:lnTo>
                  <a:lnTo>
                    <a:pt x="360095" y="339979"/>
                  </a:lnTo>
                  <a:lnTo>
                    <a:pt x="356527" y="338836"/>
                  </a:lnTo>
                  <a:lnTo>
                    <a:pt x="358902" y="343535"/>
                  </a:lnTo>
                  <a:lnTo>
                    <a:pt x="361289" y="346964"/>
                  </a:lnTo>
                  <a:lnTo>
                    <a:pt x="363664" y="350520"/>
                  </a:lnTo>
                  <a:lnTo>
                    <a:pt x="368427" y="358775"/>
                  </a:lnTo>
                  <a:lnTo>
                    <a:pt x="375564" y="361061"/>
                  </a:lnTo>
                  <a:lnTo>
                    <a:pt x="387464" y="361061"/>
                  </a:lnTo>
                  <a:lnTo>
                    <a:pt x="392226" y="359918"/>
                  </a:lnTo>
                  <a:lnTo>
                    <a:pt x="394614" y="355219"/>
                  </a:lnTo>
                  <a:close/>
                </a:path>
                <a:path w="419100" h="551815">
                  <a:moveTo>
                    <a:pt x="401942" y="248793"/>
                  </a:moveTo>
                  <a:lnTo>
                    <a:pt x="401459" y="248158"/>
                  </a:lnTo>
                  <a:lnTo>
                    <a:pt x="401459" y="249301"/>
                  </a:lnTo>
                  <a:lnTo>
                    <a:pt x="401942" y="248793"/>
                  </a:lnTo>
                  <a:close/>
                </a:path>
                <a:path w="419100" h="551815">
                  <a:moveTo>
                    <a:pt x="408330" y="234188"/>
                  </a:moveTo>
                  <a:lnTo>
                    <a:pt x="402437" y="230632"/>
                  </a:lnTo>
                  <a:lnTo>
                    <a:pt x="396544" y="228346"/>
                  </a:lnTo>
                  <a:lnTo>
                    <a:pt x="390652" y="224790"/>
                  </a:lnTo>
                  <a:lnTo>
                    <a:pt x="394398" y="216662"/>
                  </a:lnTo>
                  <a:lnTo>
                    <a:pt x="396836" y="208407"/>
                  </a:lnTo>
                  <a:lnTo>
                    <a:pt x="397941" y="199771"/>
                  </a:lnTo>
                  <a:lnTo>
                    <a:pt x="397725" y="190500"/>
                  </a:lnTo>
                  <a:lnTo>
                    <a:pt x="397725" y="191643"/>
                  </a:lnTo>
                  <a:lnTo>
                    <a:pt x="396544" y="191643"/>
                  </a:lnTo>
                  <a:lnTo>
                    <a:pt x="396544" y="192913"/>
                  </a:lnTo>
                  <a:lnTo>
                    <a:pt x="392760" y="199009"/>
                  </a:lnTo>
                  <a:lnTo>
                    <a:pt x="388429" y="204978"/>
                  </a:lnTo>
                  <a:lnTo>
                    <a:pt x="383438" y="210439"/>
                  </a:lnTo>
                  <a:lnTo>
                    <a:pt x="377672" y="215265"/>
                  </a:lnTo>
                  <a:lnTo>
                    <a:pt x="371792" y="221234"/>
                  </a:lnTo>
                  <a:lnTo>
                    <a:pt x="365899" y="225933"/>
                  </a:lnTo>
                  <a:lnTo>
                    <a:pt x="355295" y="233045"/>
                  </a:lnTo>
                  <a:lnTo>
                    <a:pt x="354114" y="236601"/>
                  </a:lnTo>
                  <a:lnTo>
                    <a:pt x="355295" y="241300"/>
                  </a:lnTo>
                  <a:lnTo>
                    <a:pt x="356463" y="243713"/>
                  </a:lnTo>
                  <a:lnTo>
                    <a:pt x="358825" y="247269"/>
                  </a:lnTo>
                  <a:lnTo>
                    <a:pt x="360006" y="250825"/>
                  </a:lnTo>
                  <a:lnTo>
                    <a:pt x="361823" y="259588"/>
                  </a:lnTo>
                  <a:lnTo>
                    <a:pt x="360438" y="267716"/>
                  </a:lnTo>
                  <a:lnTo>
                    <a:pt x="356184" y="274828"/>
                  </a:lnTo>
                  <a:lnTo>
                    <a:pt x="349389" y="280162"/>
                  </a:lnTo>
                  <a:lnTo>
                    <a:pt x="348221" y="280162"/>
                  </a:lnTo>
                  <a:lnTo>
                    <a:pt x="347040" y="281432"/>
                  </a:lnTo>
                  <a:lnTo>
                    <a:pt x="345859" y="281432"/>
                  </a:lnTo>
                  <a:lnTo>
                    <a:pt x="345859" y="313309"/>
                  </a:lnTo>
                  <a:lnTo>
                    <a:pt x="347040" y="314452"/>
                  </a:lnTo>
                  <a:lnTo>
                    <a:pt x="348221" y="314452"/>
                  </a:lnTo>
                  <a:lnTo>
                    <a:pt x="350570" y="316865"/>
                  </a:lnTo>
                  <a:lnTo>
                    <a:pt x="351751" y="316865"/>
                  </a:lnTo>
                  <a:lnTo>
                    <a:pt x="352933" y="314452"/>
                  </a:lnTo>
                  <a:lnTo>
                    <a:pt x="354114" y="310896"/>
                  </a:lnTo>
                  <a:lnTo>
                    <a:pt x="356463" y="306197"/>
                  </a:lnTo>
                  <a:lnTo>
                    <a:pt x="357644" y="301498"/>
                  </a:lnTo>
                  <a:lnTo>
                    <a:pt x="358825" y="302641"/>
                  </a:lnTo>
                  <a:lnTo>
                    <a:pt x="361188" y="302641"/>
                  </a:lnTo>
                  <a:lnTo>
                    <a:pt x="364718" y="303911"/>
                  </a:lnTo>
                  <a:lnTo>
                    <a:pt x="368261" y="306197"/>
                  </a:lnTo>
                  <a:lnTo>
                    <a:pt x="372960" y="307467"/>
                  </a:lnTo>
                  <a:lnTo>
                    <a:pt x="375323" y="307467"/>
                  </a:lnTo>
                  <a:lnTo>
                    <a:pt x="376504" y="306197"/>
                  </a:lnTo>
                  <a:lnTo>
                    <a:pt x="376504" y="288544"/>
                  </a:lnTo>
                  <a:lnTo>
                    <a:pt x="396544" y="288544"/>
                  </a:lnTo>
                  <a:lnTo>
                    <a:pt x="396544" y="287274"/>
                  </a:lnTo>
                  <a:lnTo>
                    <a:pt x="394182" y="281432"/>
                  </a:lnTo>
                  <a:lnTo>
                    <a:pt x="390652" y="275463"/>
                  </a:lnTo>
                  <a:lnTo>
                    <a:pt x="388289" y="269748"/>
                  </a:lnTo>
                  <a:lnTo>
                    <a:pt x="400075" y="264922"/>
                  </a:lnTo>
                  <a:lnTo>
                    <a:pt x="407149" y="262636"/>
                  </a:lnTo>
                  <a:lnTo>
                    <a:pt x="402437" y="257937"/>
                  </a:lnTo>
                  <a:lnTo>
                    <a:pt x="398894" y="253111"/>
                  </a:lnTo>
                  <a:lnTo>
                    <a:pt x="393001" y="247269"/>
                  </a:lnTo>
                  <a:lnTo>
                    <a:pt x="400075" y="242570"/>
                  </a:lnTo>
                  <a:lnTo>
                    <a:pt x="403618" y="239014"/>
                  </a:lnTo>
                  <a:lnTo>
                    <a:pt x="408330" y="235458"/>
                  </a:lnTo>
                  <a:lnTo>
                    <a:pt x="408330" y="234188"/>
                  </a:lnTo>
                  <a:close/>
                </a:path>
                <a:path w="419100" h="551815">
                  <a:moveTo>
                    <a:pt x="418998" y="111125"/>
                  </a:moveTo>
                  <a:lnTo>
                    <a:pt x="416648" y="107569"/>
                  </a:lnTo>
                  <a:lnTo>
                    <a:pt x="414286" y="107569"/>
                  </a:lnTo>
                  <a:lnTo>
                    <a:pt x="410756" y="106299"/>
                  </a:lnTo>
                  <a:lnTo>
                    <a:pt x="407225" y="106299"/>
                  </a:lnTo>
                  <a:lnTo>
                    <a:pt x="402513" y="105156"/>
                  </a:lnTo>
                  <a:lnTo>
                    <a:pt x="407225" y="114820"/>
                  </a:lnTo>
                  <a:lnTo>
                    <a:pt x="406044" y="114820"/>
                  </a:lnTo>
                  <a:lnTo>
                    <a:pt x="402513" y="123190"/>
                  </a:lnTo>
                  <a:lnTo>
                    <a:pt x="398983" y="129298"/>
                  </a:lnTo>
                  <a:lnTo>
                    <a:pt x="396621" y="134124"/>
                  </a:lnTo>
                  <a:lnTo>
                    <a:pt x="395439" y="138938"/>
                  </a:lnTo>
                  <a:lnTo>
                    <a:pt x="393090" y="144907"/>
                  </a:lnTo>
                  <a:lnTo>
                    <a:pt x="394271" y="151003"/>
                  </a:lnTo>
                  <a:lnTo>
                    <a:pt x="396621" y="156972"/>
                  </a:lnTo>
                  <a:lnTo>
                    <a:pt x="398983" y="151003"/>
                  </a:lnTo>
                  <a:lnTo>
                    <a:pt x="398983" y="147320"/>
                  </a:lnTo>
                  <a:lnTo>
                    <a:pt x="402513" y="142494"/>
                  </a:lnTo>
                  <a:lnTo>
                    <a:pt x="406044" y="146177"/>
                  </a:lnTo>
                  <a:lnTo>
                    <a:pt x="408393" y="147320"/>
                  </a:lnTo>
                  <a:lnTo>
                    <a:pt x="406044" y="140081"/>
                  </a:lnTo>
                  <a:lnTo>
                    <a:pt x="407225" y="134124"/>
                  </a:lnTo>
                  <a:lnTo>
                    <a:pt x="409575" y="128016"/>
                  </a:lnTo>
                  <a:lnTo>
                    <a:pt x="410756" y="125603"/>
                  </a:lnTo>
                  <a:lnTo>
                    <a:pt x="413105" y="123190"/>
                  </a:lnTo>
                  <a:lnTo>
                    <a:pt x="418998" y="111125"/>
                  </a:lnTo>
                  <a:close/>
                </a:path>
              </a:pathLst>
            </a:custGeom>
            <a:solidFill>
              <a:srgbClr val="1f295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7" name="object 7"/>
            <p:cNvSpPr/>
            <p:nvPr/>
          </p:nvSpPr>
          <p:spPr>
            <a:xfrm>
              <a:off x="475560" y="300240"/>
              <a:ext cx="322920" cy="358920"/>
            </a:xfrm>
            <a:custGeom>
              <a:avLst/>
              <a:gdLst>
                <a:gd name="textAreaLeft" fmla="*/ 0 w 322920"/>
                <a:gd name="textAreaRight" fmla="*/ 323280 w 322920"/>
                <a:gd name="textAreaTop" fmla="*/ 0 h 358920"/>
                <a:gd name="textAreaBottom" fmla="*/ 359280 h 358920"/>
              </a:gdLst>
              <a:ahLst/>
              <a:rect l="textAreaLeft" t="textAreaTop" r="textAreaRight" b="textAreaBottom"/>
              <a:pathLst>
                <a:path w="323215" h="359409">
                  <a:moveTo>
                    <a:pt x="53251" y="298831"/>
                  </a:moveTo>
                  <a:lnTo>
                    <a:pt x="52082" y="298831"/>
                  </a:lnTo>
                  <a:lnTo>
                    <a:pt x="50901" y="299974"/>
                  </a:lnTo>
                  <a:lnTo>
                    <a:pt x="49733" y="299974"/>
                  </a:lnTo>
                  <a:lnTo>
                    <a:pt x="47383" y="302260"/>
                  </a:lnTo>
                  <a:lnTo>
                    <a:pt x="46228" y="301117"/>
                  </a:lnTo>
                  <a:lnTo>
                    <a:pt x="46228" y="295275"/>
                  </a:lnTo>
                  <a:lnTo>
                    <a:pt x="47383" y="288163"/>
                  </a:lnTo>
                  <a:lnTo>
                    <a:pt x="49466" y="278765"/>
                  </a:lnTo>
                  <a:lnTo>
                    <a:pt x="49733" y="277622"/>
                  </a:lnTo>
                  <a:lnTo>
                    <a:pt x="47345" y="275209"/>
                  </a:lnTo>
                  <a:lnTo>
                    <a:pt x="46228" y="274066"/>
                  </a:lnTo>
                  <a:lnTo>
                    <a:pt x="46228" y="272923"/>
                  </a:lnTo>
                  <a:lnTo>
                    <a:pt x="41529" y="272923"/>
                  </a:lnTo>
                  <a:lnTo>
                    <a:pt x="40347" y="274066"/>
                  </a:lnTo>
                  <a:lnTo>
                    <a:pt x="37998" y="275209"/>
                  </a:lnTo>
                  <a:lnTo>
                    <a:pt x="36830" y="275209"/>
                  </a:lnTo>
                  <a:lnTo>
                    <a:pt x="34480" y="272923"/>
                  </a:lnTo>
                  <a:lnTo>
                    <a:pt x="40347" y="261112"/>
                  </a:lnTo>
                  <a:lnTo>
                    <a:pt x="41529" y="258699"/>
                  </a:lnTo>
                  <a:lnTo>
                    <a:pt x="42697" y="256413"/>
                  </a:lnTo>
                  <a:lnTo>
                    <a:pt x="42697" y="252857"/>
                  </a:lnTo>
                  <a:lnTo>
                    <a:pt x="42697" y="251714"/>
                  </a:lnTo>
                  <a:lnTo>
                    <a:pt x="42062" y="250444"/>
                  </a:lnTo>
                  <a:lnTo>
                    <a:pt x="40347" y="247015"/>
                  </a:lnTo>
                  <a:lnTo>
                    <a:pt x="37998" y="245745"/>
                  </a:lnTo>
                  <a:lnTo>
                    <a:pt x="36830" y="244602"/>
                  </a:lnTo>
                  <a:lnTo>
                    <a:pt x="34480" y="244602"/>
                  </a:lnTo>
                  <a:lnTo>
                    <a:pt x="32143" y="248158"/>
                  </a:lnTo>
                  <a:lnTo>
                    <a:pt x="30962" y="250444"/>
                  </a:lnTo>
                  <a:lnTo>
                    <a:pt x="27444" y="250444"/>
                  </a:lnTo>
                  <a:lnTo>
                    <a:pt x="26276" y="249301"/>
                  </a:lnTo>
                  <a:lnTo>
                    <a:pt x="25095" y="245745"/>
                  </a:lnTo>
                  <a:lnTo>
                    <a:pt x="25095" y="243459"/>
                  </a:lnTo>
                  <a:lnTo>
                    <a:pt x="25095" y="242316"/>
                  </a:lnTo>
                  <a:lnTo>
                    <a:pt x="27444" y="231648"/>
                  </a:lnTo>
                  <a:lnTo>
                    <a:pt x="21577" y="229362"/>
                  </a:lnTo>
                  <a:lnTo>
                    <a:pt x="19227" y="228092"/>
                  </a:lnTo>
                  <a:lnTo>
                    <a:pt x="14541" y="226949"/>
                  </a:lnTo>
                  <a:lnTo>
                    <a:pt x="9842" y="229362"/>
                  </a:lnTo>
                  <a:lnTo>
                    <a:pt x="8661" y="234061"/>
                  </a:lnTo>
                  <a:lnTo>
                    <a:pt x="7493" y="237490"/>
                  </a:lnTo>
                  <a:lnTo>
                    <a:pt x="9842" y="244602"/>
                  </a:lnTo>
                  <a:lnTo>
                    <a:pt x="12192" y="247015"/>
                  </a:lnTo>
                  <a:lnTo>
                    <a:pt x="13360" y="250444"/>
                  </a:lnTo>
                  <a:lnTo>
                    <a:pt x="11010" y="255270"/>
                  </a:lnTo>
                  <a:lnTo>
                    <a:pt x="11010" y="256413"/>
                  </a:lnTo>
                  <a:lnTo>
                    <a:pt x="7493" y="256413"/>
                  </a:lnTo>
                  <a:lnTo>
                    <a:pt x="6311" y="255270"/>
                  </a:lnTo>
                  <a:lnTo>
                    <a:pt x="5143" y="254000"/>
                  </a:lnTo>
                  <a:lnTo>
                    <a:pt x="3987" y="252857"/>
                  </a:lnTo>
                  <a:lnTo>
                    <a:pt x="1638" y="252857"/>
                  </a:lnTo>
                  <a:lnTo>
                    <a:pt x="1638" y="255270"/>
                  </a:lnTo>
                  <a:lnTo>
                    <a:pt x="457" y="255270"/>
                  </a:lnTo>
                  <a:lnTo>
                    <a:pt x="0" y="260477"/>
                  </a:lnTo>
                  <a:lnTo>
                    <a:pt x="2070" y="265684"/>
                  </a:lnTo>
                  <a:lnTo>
                    <a:pt x="6565" y="270637"/>
                  </a:lnTo>
                  <a:lnTo>
                    <a:pt x="13360" y="275209"/>
                  </a:lnTo>
                  <a:lnTo>
                    <a:pt x="15709" y="275209"/>
                  </a:lnTo>
                  <a:lnTo>
                    <a:pt x="15709" y="278765"/>
                  </a:lnTo>
                  <a:lnTo>
                    <a:pt x="14541" y="279908"/>
                  </a:lnTo>
                  <a:lnTo>
                    <a:pt x="9842" y="279908"/>
                  </a:lnTo>
                  <a:lnTo>
                    <a:pt x="7493" y="281178"/>
                  </a:lnTo>
                  <a:lnTo>
                    <a:pt x="7493" y="282321"/>
                  </a:lnTo>
                  <a:lnTo>
                    <a:pt x="8229" y="286258"/>
                  </a:lnTo>
                  <a:lnTo>
                    <a:pt x="11747" y="290957"/>
                  </a:lnTo>
                  <a:lnTo>
                    <a:pt x="17272" y="296418"/>
                  </a:lnTo>
                  <a:lnTo>
                    <a:pt x="23926" y="302260"/>
                  </a:lnTo>
                  <a:lnTo>
                    <a:pt x="25095" y="303530"/>
                  </a:lnTo>
                  <a:lnTo>
                    <a:pt x="27444" y="305816"/>
                  </a:lnTo>
                  <a:lnTo>
                    <a:pt x="28613" y="305816"/>
                  </a:lnTo>
                  <a:lnTo>
                    <a:pt x="28613" y="308229"/>
                  </a:lnTo>
                  <a:lnTo>
                    <a:pt x="27444" y="309372"/>
                  </a:lnTo>
                  <a:lnTo>
                    <a:pt x="25095" y="309372"/>
                  </a:lnTo>
                  <a:lnTo>
                    <a:pt x="23926" y="311658"/>
                  </a:lnTo>
                  <a:lnTo>
                    <a:pt x="23926" y="313944"/>
                  </a:lnTo>
                  <a:lnTo>
                    <a:pt x="26276" y="319913"/>
                  </a:lnTo>
                  <a:lnTo>
                    <a:pt x="36830" y="324612"/>
                  </a:lnTo>
                  <a:lnTo>
                    <a:pt x="42697" y="326898"/>
                  </a:lnTo>
                  <a:lnTo>
                    <a:pt x="43878" y="328041"/>
                  </a:lnTo>
                  <a:lnTo>
                    <a:pt x="46228" y="328041"/>
                  </a:lnTo>
                  <a:lnTo>
                    <a:pt x="45046" y="330454"/>
                  </a:lnTo>
                  <a:lnTo>
                    <a:pt x="47383" y="330454"/>
                  </a:lnTo>
                  <a:lnTo>
                    <a:pt x="49733" y="325755"/>
                  </a:lnTo>
                  <a:lnTo>
                    <a:pt x="50901" y="325755"/>
                  </a:lnTo>
                  <a:lnTo>
                    <a:pt x="50901" y="324612"/>
                  </a:lnTo>
                  <a:lnTo>
                    <a:pt x="49733" y="323342"/>
                  </a:lnTo>
                  <a:lnTo>
                    <a:pt x="48552" y="321056"/>
                  </a:lnTo>
                  <a:lnTo>
                    <a:pt x="45046" y="321056"/>
                  </a:lnTo>
                  <a:lnTo>
                    <a:pt x="37998" y="319913"/>
                  </a:lnTo>
                  <a:lnTo>
                    <a:pt x="29794" y="313944"/>
                  </a:lnTo>
                  <a:lnTo>
                    <a:pt x="28613" y="313944"/>
                  </a:lnTo>
                  <a:lnTo>
                    <a:pt x="28613" y="312801"/>
                  </a:lnTo>
                  <a:lnTo>
                    <a:pt x="29794" y="312801"/>
                  </a:lnTo>
                  <a:lnTo>
                    <a:pt x="30962" y="313944"/>
                  </a:lnTo>
                  <a:lnTo>
                    <a:pt x="34480" y="315087"/>
                  </a:lnTo>
                  <a:lnTo>
                    <a:pt x="39179" y="318643"/>
                  </a:lnTo>
                  <a:lnTo>
                    <a:pt x="45046" y="319913"/>
                  </a:lnTo>
                  <a:lnTo>
                    <a:pt x="47383" y="319913"/>
                  </a:lnTo>
                  <a:lnTo>
                    <a:pt x="46228" y="318643"/>
                  </a:lnTo>
                  <a:lnTo>
                    <a:pt x="45046" y="317500"/>
                  </a:lnTo>
                  <a:lnTo>
                    <a:pt x="45046" y="316357"/>
                  </a:lnTo>
                  <a:lnTo>
                    <a:pt x="43878" y="315087"/>
                  </a:lnTo>
                  <a:lnTo>
                    <a:pt x="41529" y="312801"/>
                  </a:lnTo>
                  <a:lnTo>
                    <a:pt x="41529" y="310388"/>
                  </a:lnTo>
                  <a:lnTo>
                    <a:pt x="39179" y="308229"/>
                  </a:lnTo>
                  <a:lnTo>
                    <a:pt x="39179" y="307086"/>
                  </a:lnTo>
                  <a:lnTo>
                    <a:pt x="37998" y="305816"/>
                  </a:lnTo>
                  <a:lnTo>
                    <a:pt x="37998" y="304673"/>
                  </a:lnTo>
                  <a:lnTo>
                    <a:pt x="36830" y="303530"/>
                  </a:lnTo>
                  <a:lnTo>
                    <a:pt x="36830" y="302260"/>
                  </a:lnTo>
                  <a:lnTo>
                    <a:pt x="35648" y="301117"/>
                  </a:lnTo>
                  <a:lnTo>
                    <a:pt x="35648" y="298831"/>
                  </a:lnTo>
                  <a:lnTo>
                    <a:pt x="34480" y="298831"/>
                  </a:lnTo>
                  <a:lnTo>
                    <a:pt x="19227" y="295275"/>
                  </a:lnTo>
                  <a:lnTo>
                    <a:pt x="14541" y="287020"/>
                  </a:lnTo>
                  <a:lnTo>
                    <a:pt x="13360" y="284607"/>
                  </a:lnTo>
                  <a:lnTo>
                    <a:pt x="20396" y="291719"/>
                  </a:lnTo>
                  <a:lnTo>
                    <a:pt x="29794" y="295275"/>
                  </a:lnTo>
                  <a:lnTo>
                    <a:pt x="32143" y="296418"/>
                  </a:lnTo>
                  <a:lnTo>
                    <a:pt x="33299" y="296418"/>
                  </a:lnTo>
                  <a:lnTo>
                    <a:pt x="33299" y="294132"/>
                  </a:lnTo>
                  <a:lnTo>
                    <a:pt x="32143" y="292862"/>
                  </a:lnTo>
                  <a:lnTo>
                    <a:pt x="32143" y="291719"/>
                  </a:lnTo>
                  <a:lnTo>
                    <a:pt x="30962" y="290576"/>
                  </a:lnTo>
                  <a:lnTo>
                    <a:pt x="30962" y="289306"/>
                  </a:lnTo>
                  <a:lnTo>
                    <a:pt x="29794" y="287020"/>
                  </a:lnTo>
                  <a:lnTo>
                    <a:pt x="28981" y="284607"/>
                  </a:lnTo>
                  <a:lnTo>
                    <a:pt x="28613" y="283464"/>
                  </a:lnTo>
                  <a:lnTo>
                    <a:pt x="27444" y="278765"/>
                  </a:lnTo>
                  <a:lnTo>
                    <a:pt x="26276" y="276352"/>
                  </a:lnTo>
                  <a:lnTo>
                    <a:pt x="26276" y="275209"/>
                  </a:lnTo>
                  <a:lnTo>
                    <a:pt x="25095" y="272923"/>
                  </a:lnTo>
                  <a:lnTo>
                    <a:pt x="25095" y="271653"/>
                  </a:lnTo>
                  <a:lnTo>
                    <a:pt x="23926" y="271653"/>
                  </a:lnTo>
                  <a:lnTo>
                    <a:pt x="16891" y="269367"/>
                  </a:lnTo>
                  <a:lnTo>
                    <a:pt x="8661" y="262255"/>
                  </a:lnTo>
                  <a:lnTo>
                    <a:pt x="6311" y="259969"/>
                  </a:lnTo>
                  <a:lnTo>
                    <a:pt x="5143" y="259969"/>
                  </a:lnTo>
                  <a:lnTo>
                    <a:pt x="5143" y="258699"/>
                  </a:lnTo>
                  <a:lnTo>
                    <a:pt x="11010" y="263398"/>
                  </a:lnTo>
                  <a:lnTo>
                    <a:pt x="19227" y="268224"/>
                  </a:lnTo>
                  <a:lnTo>
                    <a:pt x="22745" y="269367"/>
                  </a:lnTo>
                  <a:lnTo>
                    <a:pt x="23926" y="269367"/>
                  </a:lnTo>
                  <a:lnTo>
                    <a:pt x="22745" y="265811"/>
                  </a:lnTo>
                  <a:lnTo>
                    <a:pt x="22745" y="263398"/>
                  </a:lnTo>
                  <a:lnTo>
                    <a:pt x="20396" y="259969"/>
                  </a:lnTo>
                  <a:lnTo>
                    <a:pt x="20396" y="258699"/>
                  </a:lnTo>
                  <a:lnTo>
                    <a:pt x="20396" y="256413"/>
                  </a:lnTo>
                  <a:lnTo>
                    <a:pt x="18059" y="249301"/>
                  </a:lnTo>
                  <a:lnTo>
                    <a:pt x="18059" y="245745"/>
                  </a:lnTo>
                  <a:lnTo>
                    <a:pt x="16891" y="244602"/>
                  </a:lnTo>
                  <a:lnTo>
                    <a:pt x="16891" y="243459"/>
                  </a:lnTo>
                  <a:lnTo>
                    <a:pt x="18059" y="243459"/>
                  </a:lnTo>
                  <a:lnTo>
                    <a:pt x="18059" y="245745"/>
                  </a:lnTo>
                  <a:lnTo>
                    <a:pt x="20396" y="256413"/>
                  </a:lnTo>
                  <a:lnTo>
                    <a:pt x="22745" y="258699"/>
                  </a:lnTo>
                  <a:lnTo>
                    <a:pt x="22745" y="261112"/>
                  </a:lnTo>
                  <a:lnTo>
                    <a:pt x="23926" y="263398"/>
                  </a:lnTo>
                  <a:lnTo>
                    <a:pt x="23926" y="265811"/>
                  </a:lnTo>
                  <a:lnTo>
                    <a:pt x="25095" y="265811"/>
                  </a:lnTo>
                  <a:lnTo>
                    <a:pt x="25095" y="268224"/>
                  </a:lnTo>
                  <a:lnTo>
                    <a:pt x="26276" y="266954"/>
                  </a:lnTo>
                  <a:lnTo>
                    <a:pt x="26276" y="265811"/>
                  </a:lnTo>
                  <a:lnTo>
                    <a:pt x="28613" y="264668"/>
                  </a:lnTo>
                  <a:lnTo>
                    <a:pt x="32143" y="259969"/>
                  </a:lnTo>
                  <a:lnTo>
                    <a:pt x="33299" y="252857"/>
                  </a:lnTo>
                  <a:lnTo>
                    <a:pt x="34480" y="257556"/>
                  </a:lnTo>
                  <a:lnTo>
                    <a:pt x="30962" y="262255"/>
                  </a:lnTo>
                  <a:lnTo>
                    <a:pt x="26276" y="269367"/>
                  </a:lnTo>
                  <a:lnTo>
                    <a:pt x="27444" y="275209"/>
                  </a:lnTo>
                  <a:lnTo>
                    <a:pt x="29794" y="282321"/>
                  </a:lnTo>
                  <a:lnTo>
                    <a:pt x="32143" y="285877"/>
                  </a:lnTo>
                  <a:lnTo>
                    <a:pt x="32143" y="288163"/>
                  </a:lnTo>
                  <a:lnTo>
                    <a:pt x="33299" y="289306"/>
                  </a:lnTo>
                  <a:lnTo>
                    <a:pt x="33299" y="291719"/>
                  </a:lnTo>
                  <a:lnTo>
                    <a:pt x="34480" y="291719"/>
                  </a:lnTo>
                  <a:lnTo>
                    <a:pt x="34480" y="292862"/>
                  </a:lnTo>
                  <a:lnTo>
                    <a:pt x="35648" y="292862"/>
                  </a:lnTo>
                  <a:lnTo>
                    <a:pt x="37998" y="290576"/>
                  </a:lnTo>
                  <a:lnTo>
                    <a:pt x="41529" y="283464"/>
                  </a:lnTo>
                  <a:lnTo>
                    <a:pt x="41529" y="279908"/>
                  </a:lnTo>
                  <a:lnTo>
                    <a:pt x="42697" y="278765"/>
                  </a:lnTo>
                  <a:lnTo>
                    <a:pt x="42697" y="279908"/>
                  </a:lnTo>
                  <a:lnTo>
                    <a:pt x="41529" y="284607"/>
                  </a:lnTo>
                  <a:lnTo>
                    <a:pt x="39179" y="292862"/>
                  </a:lnTo>
                  <a:lnTo>
                    <a:pt x="35648" y="296418"/>
                  </a:lnTo>
                  <a:lnTo>
                    <a:pt x="39179" y="303530"/>
                  </a:lnTo>
                  <a:lnTo>
                    <a:pt x="42697" y="310388"/>
                  </a:lnTo>
                  <a:lnTo>
                    <a:pt x="47383" y="316357"/>
                  </a:lnTo>
                  <a:lnTo>
                    <a:pt x="47383" y="317500"/>
                  </a:lnTo>
                  <a:lnTo>
                    <a:pt x="48552" y="316357"/>
                  </a:lnTo>
                  <a:lnTo>
                    <a:pt x="48552" y="313944"/>
                  </a:lnTo>
                  <a:lnTo>
                    <a:pt x="49733" y="309372"/>
                  </a:lnTo>
                  <a:lnTo>
                    <a:pt x="49733" y="313944"/>
                  </a:lnTo>
                  <a:lnTo>
                    <a:pt x="48552" y="318643"/>
                  </a:lnTo>
                  <a:lnTo>
                    <a:pt x="49733" y="319913"/>
                  </a:lnTo>
                  <a:lnTo>
                    <a:pt x="49733" y="321056"/>
                  </a:lnTo>
                  <a:lnTo>
                    <a:pt x="52082" y="321056"/>
                  </a:lnTo>
                  <a:lnTo>
                    <a:pt x="52692" y="309372"/>
                  </a:lnTo>
                  <a:lnTo>
                    <a:pt x="53060" y="302260"/>
                  </a:lnTo>
                  <a:lnTo>
                    <a:pt x="53251" y="298831"/>
                  </a:lnTo>
                  <a:close/>
                </a:path>
                <a:path w="323215" h="359409">
                  <a:moveTo>
                    <a:pt x="57848" y="186690"/>
                  </a:moveTo>
                  <a:lnTo>
                    <a:pt x="56832" y="185547"/>
                  </a:lnTo>
                  <a:lnTo>
                    <a:pt x="56832" y="184404"/>
                  </a:lnTo>
                  <a:lnTo>
                    <a:pt x="55803" y="184404"/>
                  </a:lnTo>
                  <a:lnTo>
                    <a:pt x="54787" y="185547"/>
                  </a:lnTo>
                  <a:lnTo>
                    <a:pt x="55803" y="186690"/>
                  </a:lnTo>
                  <a:lnTo>
                    <a:pt x="55803" y="187833"/>
                  </a:lnTo>
                  <a:lnTo>
                    <a:pt x="56832" y="188976"/>
                  </a:lnTo>
                  <a:lnTo>
                    <a:pt x="56832" y="186690"/>
                  </a:lnTo>
                  <a:lnTo>
                    <a:pt x="57848" y="186690"/>
                  </a:lnTo>
                  <a:close/>
                </a:path>
                <a:path w="323215" h="359409">
                  <a:moveTo>
                    <a:pt x="59385" y="179070"/>
                  </a:moveTo>
                  <a:lnTo>
                    <a:pt x="57848" y="179832"/>
                  </a:lnTo>
                  <a:lnTo>
                    <a:pt x="59385" y="179832"/>
                  </a:lnTo>
                  <a:lnTo>
                    <a:pt x="59385" y="179070"/>
                  </a:lnTo>
                  <a:close/>
                </a:path>
                <a:path w="323215" h="359409">
                  <a:moveTo>
                    <a:pt x="60909" y="192024"/>
                  </a:moveTo>
                  <a:lnTo>
                    <a:pt x="59385" y="188976"/>
                  </a:lnTo>
                  <a:lnTo>
                    <a:pt x="59385" y="190500"/>
                  </a:lnTo>
                  <a:lnTo>
                    <a:pt x="57848" y="190500"/>
                  </a:lnTo>
                  <a:lnTo>
                    <a:pt x="57848" y="192024"/>
                  </a:lnTo>
                  <a:lnTo>
                    <a:pt x="59385" y="193548"/>
                  </a:lnTo>
                  <a:lnTo>
                    <a:pt x="59385" y="192024"/>
                  </a:lnTo>
                  <a:lnTo>
                    <a:pt x="60909" y="192024"/>
                  </a:lnTo>
                  <a:close/>
                </a:path>
                <a:path w="323215" h="359409">
                  <a:moveTo>
                    <a:pt x="60909" y="187960"/>
                  </a:moveTo>
                  <a:lnTo>
                    <a:pt x="58877" y="185928"/>
                  </a:lnTo>
                  <a:lnTo>
                    <a:pt x="58877" y="186944"/>
                  </a:lnTo>
                  <a:lnTo>
                    <a:pt x="57848" y="186944"/>
                  </a:lnTo>
                  <a:lnTo>
                    <a:pt x="57848" y="187960"/>
                  </a:lnTo>
                  <a:lnTo>
                    <a:pt x="58877" y="188976"/>
                  </a:lnTo>
                  <a:lnTo>
                    <a:pt x="59385" y="188976"/>
                  </a:lnTo>
                  <a:lnTo>
                    <a:pt x="59893" y="188976"/>
                  </a:lnTo>
                  <a:lnTo>
                    <a:pt x="59893" y="187960"/>
                  </a:lnTo>
                  <a:lnTo>
                    <a:pt x="60909" y="187960"/>
                  </a:lnTo>
                  <a:close/>
                </a:path>
                <a:path w="323215" h="359409">
                  <a:moveTo>
                    <a:pt x="63982" y="194437"/>
                  </a:moveTo>
                  <a:lnTo>
                    <a:pt x="62445" y="193675"/>
                  </a:lnTo>
                  <a:lnTo>
                    <a:pt x="62445" y="192024"/>
                  </a:lnTo>
                  <a:lnTo>
                    <a:pt x="61937" y="192024"/>
                  </a:lnTo>
                  <a:lnTo>
                    <a:pt x="60909" y="192024"/>
                  </a:lnTo>
                  <a:lnTo>
                    <a:pt x="60909" y="195072"/>
                  </a:lnTo>
                  <a:lnTo>
                    <a:pt x="63093" y="195072"/>
                  </a:lnTo>
                  <a:lnTo>
                    <a:pt x="63982" y="194437"/>
                  </a:lnTo>
                  <a:close/>
                </a:path>
                <a:path w="323215" h="359409">
                  <a:moveTo>
                    <a:pt x="63982" y="187452"/>
                  </a:moveTo>
                  <a:lnTo>
                    <a:pt x="61937" y="185928"/>
                  </a:lnTo>
                  <a:lnTo>
                    <a:pt x="61937" y="187452"/>
                  </a:lnTo>
                  <a:lnTo>
                    <a:pt x="60909" y="187452"/>
                  </a:lnTo>
                  <a:lnTo>
                    <a:pt x="60909" y="187960"/>
                  </a:lnTo>
                  <a:lnTo>
                    <a:pt x="60909" y="190500"/>
                  </a:lnTo>
                  <a:lnTo>
                    <a:pt x="61937" y="192024"/>
                  </a:lnTo>
                  <a:lnTo>
                    <a:pt x="61937" y="190500"/>
                  </a:lnTo>
                  <a:lnTo>
                    <a:pt x="62953" y="190500"/>
                  </a:lnTo>
                  <a:lnTo>
                    <a:pt x="61937" y="188976"/>
                  </a:lnTo>
                  <a:lnTo>
                    <a:pt x="62953" y="188976"/>
                  </a:lnTo>
                  <a:lnTo>
                    <a:pt x="62953" y="187452"/>
                  </a:lnTo>
                  <a:lnTo>
                    <a:pt x="63982" y="187452"/>
                  </a:lnTo>
                  <a:close/>
                </a:path>
                <a:path w="323215" h="359409">
                  <a:moveTo>
                    <a:pt x="68580" y="237617"/>
                  </a:moveTo>
                  <a:lnTo>
                    <a:pt x="67424" y="234061"/>
                  </a:lnTo>
                  <a:lnTo>
                    <a:pt x="67094" y="233045"/>
                  </a:lnTo>
                  <a:lnTo>
                    <a:pt x="64630" y="225425"/>
                  </a:lnTo>
                  <a:lnTo>
                    <a:pt x="64630" y="233045"/>
                  </a:lnTo>
                  <a:lnTo>
                    <a:pt x="62369" y="233045"/>
                  </a:lnTo>
                  <a:lnTo>
                    <a:pt x="63487" y="227965"/>
                  </a:lnTo>
                  <a:lnTo>
                    <a:pt x="64630" y="233045"/>
                  </a:lnTo>
                  <a:lnTo>
                    <a:pt x="64630" y="225425"/>
                  </a:lnTo>
                  <a:lnTo>
                    <a:pt x="62369" y="225425"/>
                  </a:lnTo>
                  <a:lnTo>
                    <a:pt x="57848" y="237617"/>
                  </a:lnTo>
                  <a:lnTo>
                    <a:pt x="59550" y="237617"/>
                  </a:lnTo>
                  <a:lnTo>
                    <a:pt x="60667" y="234061"/>
                  </a:lnTo>
                  <a:lnTo>
                    <a:pt x="66319" y="234061"/>
                  </a:lnTo>
                  <a:lnTo>
                    <a:pt x="66319" y="237617"/>
                  </a:lnTo>
                  <a:lnTo>
                    <a:pt x="68580" y="237617"/>
                  </a:lnTo>
                  <a:close/>
                </a:path>
                <a:path w="323215" h="359409">
                  <a:moveTo>
                    <a:pt x="68580" y="185928"/>
                  </a:moveTo>
                  <a:lnTo>
                    <a:pt x="67551" y="185420"/>
                  </a:lnTo>
                  <a:lnTo>
                    <a:pt x="67043" y="185166"/>
                  </a:lnTo>
                  <a:lnTo>
                    <a:pt x="67043" y="182880"/>
                  </a:lnTo>
                  <a:lnTo>
                    <a:pt x="66522" y="182372"/>
                  </a:lnTo>
                  <a:lnTo>
                    <a:pt x="65506" y="181356"/>
                  </a:lnTo>
                  <a:lnTo>
                    <a:pt x="64490" y="182372"/>
                  </a:lnTo>
                  <a:lnTo>
                    <a:pt x="64490" y="179959"/>
                  </a:lnTo>
                  <a:lnTo>
                    <a:pt x="65506" y="181356"/>
                  </a:lnTo>
                  <a:lnTo>
                    <a:pt x="65506" y="179959"/>
                  </a:lnTo>
                  <a:lnTo>
                    <a:pt x="65506" y="179324"/>
                  </a:lnTo>
                  <a:lnTo>
                    <a:pt x="63982" y="179324"/>
                  </a:lnTo>
                  <a:lnTo>
                    <a:pt x="64363" y="179832"/>
                  </a:lnTo>
                  <a:lnTo>
                    <a:pt x="63982" y="179832"/>
                  </a:lnTo>
                  <a:lnTo>
                    <a:pt x="63982" y="183642"/>
                  </a:lnTo>
                  <a:lnTo>
                    <a:pt x="63982" y="184404"/>
                  </a:lnTo>
                  <a:lnTo>
                    <a:pt x="63728" y="184023"/>
                  </a:lnTo>
                  <a:lnTo>
                    <a:pt x="63982" y="183642"/>
                  </a:lnTo>
                  <a:lnTo>
                    <a:pt x="63982" y="179832"/>
                  </a:lnTo>
                  <a:lnTo>
                    <a:pt x="63461" y="179832"/>
                  </a:lnTo>
                  <a:lnTo>
                    <a:pt x="63982" y="179324"/>
                  </a:lnTo>
                  <a:lnTo>
                    <a:pt x="63436" y="179057"/>
                  </a:lnTo>
                  <a:lnTo>
                    <a:pt x="63436" y="179870"/>
                  </a:lnTo>
                  <a:lnTo>
                    <a:pt x="62445" y="181356"/>
                  </a:lnTo>
                  <a:lnTo>
                    <a:pt x="62953" y="182880"/>
                  </a:lnTo>
                  <a:lnTo>
                    <a:pt x="62445" y="182118"/>
                  </a:lnTo>
                  <a:lnTo>
                    <a:pt x="62445" y="181356"/>
                  </a:lnTo>
                  <a:lnTo>
                    <a:pt x="62191" y="181102"/>
                  </a:lnTo>
                  <a:lnTo>
                    <a:pt x="63436" y="179870"/>
                  </a:lnTo>
                  <a:lnTo>
                    <a:pt x="63436" y="179057"/>
                  </a:lnTo>
                  <a:lnTo>
                    <a:pt x="61937" y="178308"/>
                  </a:lnTo>
                  <a:lnTo>
                    <a:pt x="61937" y="180340"/>
                  </a:lnTo>
                  <a:lnTo>
                    <a:pt x="61937" y="180848"/>
                  </a:lnTo>
                  <a:lnTo>
                    <a:pt x="61937" y="184404"/>
                  </a:lnTo>
                  <a:lnTo>
                    <a:pt x="61937" y="184912"/>
                  </a:lnTo>
                  <a:lnTo>
                    <a:pt x="60909" y="184404"/>
                  </a:lnTo>
                  <a:lnTo>
                    <a:pt x="61937" y="184404"/>
                  </a:lnTo>
                  <a:lnTo>
                    <a:pt x="61937" y="180848"/>
                  </a:lnTo>
                  <a:lnTo>
                    <a:pt x="61429" y="180340"/>
                  </a:lnTo>
                  <a:lnTo>
                    <a:pt x="61937" y="180340"/>
                  </a:lnTo>
                  <a:lnTo>
                    <a:pt x="61937" y="178308"/>
                  </a:lnTo>
                  <a:lnTo>
                    <a:pt x="60909" y="178308"/>
                  </a:lnTo>
                  <a:lnTo>
                    <a:pt x="60909" y="179832"/>
                  </a:lnTo>
                  <a:lnTo>
                    <a:pt x="59385" y="179832"/>
                  </a:lnTo>
                  <a:lnTo>
                    <a:pt x="59385" y="181356"/>
                  </a:lnTo>
                  <a:lnTo>
                    <a:pt x="59385" y="184404"/>
                  </a:lnTo>
                  <a:lnTo>
                    <a:pt x="59385" y="185166"/>
                  </a:lnTo>
                  <a:lnTo>
                    <a:pt x="58877" y="185166"/>
                  </a:lnTo>
                  <a:lnTo>
                    <a:pt x="58877" y="184404"/>
                  </a:lnTo>
                  <a:lnTo>
                    <a:pt x="59385" y="184404"/>
                  </a:lnTo>
                  <a:lnTo>
                    <a:pt x="59385" y="181356"/>
                  </a:lnTo>
                  <a:lnTo>
                    <a:pt x="57848" y="181356"/>
                  </a:lnTo>
                  <a:lnTo>
                    <a:pt x="58458" y="181991"/>
                  </a:lnTo>
                  <a:lnTo>
                    <a:pt x="57848" y="182880"/>
                  </a:lnTo>
                  <a:lnTo>
                    <a:pt x="57848" y="184404"/>
                  </a:lnTo>
                  <a:lnTo>
                    <a:pt x="58356" y="185166"/>
                  </a:lnTo>
                  <a:lnTo>
                    <a:pt x="57848" y="185166"/>
                  </a:lnTo>
                  <a:lnTo>
                    <a:pt x="58623" y="185547"/>
                  </a:lnTo>
                  <a:lnTo>
                    <a:pt x="58877" y="185928"/>
                  </a:lnTo>
                  <a:lnTo>
                    <a:pt x="58877" y="185674"/>
                  </a:lnTo>
                  <a:lnTo>
                    <a:pt x="59385" y="185928"/>
                  </a:lnTo>
                  <a:lnTo>
                    <a:pt x="60909" y="185928"/>
                  </a:lnTo>
                  <a:lnTo>
                    <a:pt x="61417" y="185674"/>
                  </a:lnTo>
                  <a:lnTo>
                    <a:pt x="61937" y="185420"/>
                  </a:lnTo>
                  <a:lnTo>
                    <a:pt x="61937" y="185928"/>
                  </a:lnTo>
                  <a:lnTo>
                    <a:pt x="62268" y="185420"/>
                  </a:lnTo>
                  <a:lnTo>
                    <a:pt x="62611" y="184912"/>
                  </a:lnTo>
                  <a:lnTo>
                    <a:pt x="62953" y="184404"/>
                  </a:lnTo>
                  <a:lnTo>
                    <a:pt x="63461" y="184404"/>
                  </a:lnTo>
                  <a:lnTo>
                    <a:pt x="63461" y="185928"/>
                  </a:lnTo>
                  <a:lnTo>
                    <a:pt x="64490" y="185928"/>
                  </a:lnTo>
                  <a:lnTo>
                    <a:pt x="65062" y="185420"/>
                  </a:lnTo>
                  <a:lnTo>
                    <a:pt x="65506" y="185928"/>
                  </a:lnTo>
                  <a:lnTo>
                    <a:pt x="66014" y="185420"/>
                  </a:lnTo>
                  <a:lnTo>
                    <a:pt x="67043" y="185928"/>
                  </a:lnTo>
                  <a:lnTo>
                    <a:pt x="68580" y="185928"/>
                  </a:lnTo>
                  <a:close/>
                </a:path>
                <a:path w="323215" h="359409">
                  <a:moveTo>
                    <a:pt x="69951" y="186690"/>
                  </a:moveTo>
                  <a:lnTo>
                    <a:pt x="69342" y="176784"/>
                  </a:lnTo>
                  <a:lnTo>
                    <a:pt x="68580" y="176784"/>
                  </a:lnTo>
                  <a:lnTo>
                    <a:pt x="69951" y="186690"/>
                  </a:lnTo>
                  <a:close/>
                </a:path>
                <a:path w="323215" h="359409">
                  <a:moveTo>
                    <a:pt x="70104" y="190500"/>
                  </a:moveTo>
                  <a:lnTo>
                    <a:pt x="68580" y="188976"/>
                  </a:lnTo>
                  <a:lnTo>
                    <a:pt x="68580" y="189992"/>
                  </a:lnTo>
                  <a:lnTo>
                    <a:pt x="68580" y="190500"/>
                  </a:lnTo>
                  <a:lnTo>
                    <a:pt x="70104" y="190500"/>
                  </a:lnTo>
                  <a:close/>
                </a:path>
                <a:path w="323215" h="359409">
                  <a:moveTo>
                    <a:pt x="70104" y="187452"/>
                  </a:moveTo>
                  <a:lnTo>
                    <a:pt x="69977" y="186817"/>
                  </a:lnTo>
                  <a:lnTo>
                    <a:pt x="69951" y="186690"/>
                  </a:lnTo>
                  <a:lnTo>
                    <a:pt x="69951" y="186817"/>
                  </a:lnTo>
                  <a:lnTo>
                    <a:pt x="68580" y="185928"/>
                  </a:lnTo>
                  <a:lnTo>
                    <a:pt x="67259" y="186817"/>
                  </a:lnTo>
                  <a:lnTo>
                    <a:pt x="65506" y="185928"/>
                  </a:lnTo>
                  <a:lnTo>
                    <a:pt x="63982" y="187452"/>
                  </a:lnTo>
                  <a:lnTo>
                    <a:pt x="63982" y="188976"/>
                  </a:lnTo>
                  <a:lnTo>
                    <a:pt x="65506" y="188976"/>
                  </a:lnTo>
                  <a:lnTo>
                    <a:pt x="67043" y="187452"/>
                  </a:lnTo>
                  <a:lnTo>
                    <a:pt x="67043" y="187960"/>
                  </a:lnTo>
                  <a:lnTo>
                    <a:pt x="65506" y="188976"/>
                  </a:lnTo>
                  <a:lnTo>
                    <a:pt x="63982" y="189992"/>
                  </a:lnTo>
                  <a:lnTo>
                    <a:pt x="63982" y="191008"/>
                  </a:lnTo>
                  <a:lnTo>
                    <a:pt x="67043" y="191008"/>
                  </a:lnTo>
                  <a:lnTo>
                    <a:pt x="68580" y="189992"/>
                  </a:lnTo>
                  <a:lnTo>
                    <a:pt x="67043" y="188976"/>
                  </a:lnTo>
                  <a:lnTo>
                    <a:pt x="68580" y="188976"/>
                  </a:lnTo>
                  <a:lnTo>
                    <a:pt x="70027" y="187960"/>
                  </a:lnTo>
                  <a:lnTo>
                    <a:pt x="70104" y="188976"/>
                  </a:lnTo>
                  <a:lnTo>
                    <a:pt x="70104" y="187960"/>
                  </a:lnTo>
                  <a:lnTo>
                    <a:pt x="70104" y="187452"/>
                  </a:lnTo>
                  <a:close/>
                </a:path>
                <a:path w="323215" h="359409">
                  <a:moveTo>
                    <a:pt x="72021" y="341122"/>
                  </a:moveTo>
                  <a:lnTo>
                    <a:pt x="68580" y="341122"/>
                  </a:lnTo>
                  <a:lnTo>
                    <a:pt x="68580" y="342646"/>
                  </a:lnTo>
                  <a:lnTo>
                    <a:pt x="69723" y="342646"/>
                  </a:lnTo>
                  <a:lnTo>
                    <a:pt x="70866" y="344170"/>
                  </a:lnTo>
                  <a:lnTo>
                    <a:pt x="72021" y="344170"/>
                  </a:lnTo>
                  <a:lnTo>
                    <a:pt x="72021" y="341122"/>
                  </a:lnTo>
                  <a:close/>
                </a:path>
                <a:path w="323215" h="359409">
                  <a:moveTo>
                    <a:pt x="73164" y="357124"/>
                  </a:moveTo>
                  <a:lnTo>
                    <a:pt x="71996" y="355981"/>
                  </a:lnTo>
                  <a:lnTo>
                    <a:pt x="71996" y="354838"/>
                  </a:lnTo>
                  <a:lnTo>
                    <a:pt x="70802" y="352552"/>
                  </a:lnTo>
                  <a:lnTo>
                    <a:pt x="66103" y="351409"/>
                  </a:lnTo>
                  <a:lnTo>
                    <a:pt x="59029" y="350266"/>
                  </a:lnTo>
                  <a:lnTo>
                    <a:pt x="57848" y="350266"/>
                  </a:lnTo>
                  <a:lnTo>
                    <a:pt x="59029" y="351409"/>
                  </a:lnTo>
                  <a:lnTo>
                    <a:pt x="59029" y="352552"/>
                  </a:lnTo>
                  <a:lnTo>
                    <a:pt x="62560" y="354838"/>
                  </a:lnTo>
                  <a:lnTo>
                    <a:pt x="66103" y="359410"/>
                  </a:lnTo>
                  <a:lnTo>
                    <a:pt x="70802" y="359410"/>
                  </a:lnTo>
                  <a:lnTo>
                    <a:pt x="70802" y="358267"/>
                  </a:lnTo>
                  <a:lnTo>
                    <a:pt x="71996" y="358267"/>
                  </a:lnTo>
                  <a:lnTo>
                    <a:pt x="73164" y="357124"/>
                  </a:lnTo>
                  <a:close/>
                </a:path>
                <a:path w="323215" h="359409">
                  <a:moveTo>
                    <a:pt x="73164" y="194056"/>
                  </a:moveTo>
                  <a:lnTo>
                    <a:pt x="72872" y="193802"/>
                  </a:lnTo>
                  <a:lnTo>
                    <a:pt x="72021" y="193040"/>
                  </a:lnTo>
                  <a:lnTo>
                    <a:pt x="69723" y="192024"/>
                  </a:lnTo>
                  <a:lnTo>
                    <a:pt x="68580" y="192024"/>
                  </a:lnTo>
                  <a:lnTo>
                    <a:pt x="68580" y="193548"/>
                  </a:lnTo>
                  <a:lnTo>
                    <a:pt x="68580" y="193802"/>
                  </a:lnTo>
                  <a:lnTo>
                    <a:pt x="67652" y="193548"/>
                  </a:lnTo>
                  <a:lnTo>
                    <a:pt x="68580" y="193548"/>
                  </a:lnTo>
                  <a:lnTo>
                    <a:pt x="67043" y="192024"/>
                  </a:lnTo>
                  <a:lnTo>
                    <a:pt x="67043" y="193548"/>
                  </a:lnTo>
                  <a:lnTo>
                    <a:pt x="65506" y="193548"/>
                  </a:lnTo>
                  <a:lnTo>
                    <a:pt x="63982" y="192024"/>
                  </a:lnTo>
                  <a:lnTo>
                    <a:pt x="63982" y="194310"/>
                  </a:lnTo>
                  <a:lnTo>
                    <a:pt x="65201" y="195072"/>
                  </a:lnTo>
                  <a:lnTo>
                    <a:pt x="70104" y="195072"/>
                  </a:lnTo>
                  <a:lnTo>
                    <a:pt x="70104" y="194310"/>
                  </a:lnTo>
                  <a:lnTo>
                    <a:pt x="69291" y="194056"/>
                  </a:lnTo>
                  <a:lnTo>
                    <a:pt x="70866" y="194056"/>
                  </a:lnTo>
                  <a:lnTo>
                    <a:pt x="72021" y="195072"/>
                  </a:lnTo>
                  <a:lnTo>
                    <a:pt x="73164" y="195072"/>
                  </a:lnTo>
                  <a:lnTo>
                    <a:pt x="73164" y="194056"/>
                  </a:lnTo>
                  <a:close/>
                </a:path>
                <a:path w="323215" h="359409">
                  <a:moveTo>
                    <a:pt x="73164" y="188976"/>
                  </a:moveTo>
                  <a:lnTo>
                    <a:pt x="72148" y="179451"/>
                  </a:lnTo>
                  <a:lnTo>
                    <a:pt x="72148" y="178308"/>
                  </a:lnTo>
                  <a:lnTo>
                    <a:pt x="70104" y="178308"/>
                  </a:lnTo>
                  <a:lnTo>
                    <a:pt x="72148" y="187833"/>
                  </a:lnTo>
                  <a:lnTo>
                    <a:pt x="73164" y="188976"/>
                  </a:lnTo>
                  <a:close/>
                </a:path>
                <a:path w="323215" h="359409">
                  <a:moveTo>
                    <a:pt x="74701" y="188976"/>
                  </a:moveTo>
                  <a:lnTo>
                    <a:pt x="73164" y="190119"/>
                  </a:lnTo>
                  <a:lnTo>
                    <a:pt x="71640" y="188976"/>
                  </a:lnTo>
                  <a:lnTo>
                    <a:pt x="70104" y="188976"/>
                  </a:lnTo>
                  <a:lnTo>
                    <a:pt x="70104" y="190119"/>
                  </a:lnTo>
                  <a:lnTo>
                    <a:pt x="71640" y="191262"/>
                  </a:lnTo>
                  <a:lnTo>
                    <a:pt x="71640" y="192405"/>
                  </a:lnTo>
                  <a:lnTo>
                    <a:pt x="73164" y="193548"/>
                  </a:lnTo>
                  <a:lnTo>
                    <a:pt x="73164" y="192405"/>
                  </a:lnTo>
                  <a:lnTo>
                    <a:pt x="74701" y="193548"/>
                  </a:lnTo>
                  <a:lnTo>
                    <a:pt x="74701" y="188976"/>
                  </a:lnTo>
                  <a:close/>
                </a:path>
                <a:path w="323215" h="359409">
                  <a:moveTo>
                    <a:pt x="76492" y="163068"/>
                  </a:moveTo>
                  <a:lnTo>
                    <a:pt x="73939" y="163068"/>
                  </a:lnTo>
                  <a:lnTo>
                    <a:pt x="73939" y="166116"/>
                  </a:lnTo>
                  <a:lnTo>
                    <a:pt x="72656" y="166116"/>
                  </a:lnTo>
                  <a:lnTo>
                    <a:pt x="72656" y="165100"/>
                  </a:lnTo>
                  <a:lnTo>
                    <a:pt x="71386" y="165100"/>
                  </a:lnTo>
                  <a:lnTo>
                    <a:pt x="70104" y="164084"/>
                  </a:lnTo>
                  <a:lnTo>
                    <a:pt x="70104" y="167132"/>
                  </a:lnTo>
                  <a:lnTo>
                    <a:pt x="73939" y="167132"/>
                  </a:lnTo>
                  <a:lnTo>
                    <a:pt x="73939" y="169164"/>
                  </a:lnTo>
                  <a:lnTo>
                    <a:pt x="76492" y="169164"/>
                  </a:lnTo>
                  <a:lnTo>
                    <a:pt x="75209" y="168148"/>
                  </a:lnTo>
                  <a:lnTo>
                    <a:pt x="75209" y="164084"/>
                  </a:lnTo>
                  <a:lnTo>
                    <a:pt x="76492" y="163068"/>
                  </a:lnTo>
                  <a:close/>
                </a:path>
                <a:path w="323215" h="359409">
                  <a:moveTo>
                    <a:pt x="77762" y="178308"/>
                  </a:moveTo>
                  <a:lnTo>
                    <a:pt x="76238" y="178308"/>
                  </a:lnTo>
                  <a:lnTo>
                    <a:pt x="76238" y="181991"/>
                  </a:lnTo>
                  <a:lnTo>
                    <a:pt x="76238" y="183769"/>
                  </a:lnTo>
                  <a:lnTo>
                    <a:pt x="76238" y="184785"/>
                  </a:lnTo>
                  <a:lnTo>
                    <a:pt x="75539" y="184404"/>
                  </a:lnTo>
                  <a:lnTo>
                    <a:pt x="76238" y="183769"/>
                  </a:lnTo>
                  <a:lnTo>
                    <a:pt x="76238" y="181991"/>
                  </a:lnTo>
                  <a:lnTo>
                    <a:pt x="75539" y="181356"/>
                  </a:lnTo>
                  <a:lnTo>
                    <a:pt x="73863" y="181356"/>
                  </a:lnTo>
                  <a:lnTo>
                    <a:pt x="73164" y="181991"/>
                  </a:lnTo>
                  <a:lnTo>
                    <a:pt x="73164" y="183769"/>
                  </a:lnTo>
                  <a:lnTo>
                    <a:pt x="73863" y="184404"/>
                  </a:lnTo>
                  <a:lnTo>
                    <a:pt x="73164" y="184785"/>
                  </a:lnTo>
                  <a:lnTo>
                    <a:pt x="73164" y="185547"/>
                  </a:lnTo>
                  <a:lnTo>
                    <a:pt x="73863" y="185928"/>
                  </a:lnTo>
                  <a:lnTo>
                    <a:pt x="73520" y="185928"/>
                  </a:lnTo>
                  <a:lnTo>
                    <a:pt x="73164" y="186563"/>
                  </a:lnTo>
                  <a:lnTo>
                    <a:pt x="73164" y="188341"/>
                  </a:lnTo>
                  <a:lnTo>
                    <a:pt x="73520" y="188976"/>
                  </a:lnTo>
                  <a:lnTo>
                    <a:pt x="74358" y="188976"/>
                  </a:lnTo>
                  <a:lnTo>
                    <a:pt x="74701" y="188341"/>
                  </a:lnTo>
                  <a:lnTo>
                    <a:pt x="74701" y="186563"/>
                  </a:lnTo>
                  <a:lnTo>
                    <a:pt x="74358" y="185928"/>
                  </a:lnTo>
                  <a:lnTo>
                    <a:pt x="75539" y="185928"/>
                  </a:lnTo>
                  <a:lnTo>
                    <a:pt x="76238" y="185547"/>
                  </a:lnTo>
                  <a:lnTo>
                    <a:pt x="76238" y="187833"/>
                  </a:lnTo>
                  <a:lnTo>
                    <a:pt x="76593" y="185547"/>
                  </a:lnTo>
                  <a:lnTo>
                    <a:pt x="76720" y="184785"/>
                  </a:lnTo>
                  <a:lnTo>
                    <a:pt x="77762" y="178308"/>
                  </a:lnTo>
                  <a:close/>
                </a:path>
                <a:path w="323215" h="359409">
                  <a:moveTo>
                    <a:pt x="77762" y="165100"/>
                  </a:moveTo>
                  <a:lnTo>
                    <a:pt x="76492" y="166116"/>
                  </a:lnTo>
                  <a:lnTo>
                    <a:pt x="77762" y="167132"/>
                  </a:lnTo>
                  <a:lnTo>
                    <a:pt x="77762" y="165100"/>
                  </a:lnTo>
                  <a:close/>
                </a:path>
                <a:path w="323215" h="359409">
                  <a:moveTo>
                    <a:pt x="79298" y="190500"/>
                  </a:moveTo>
                  <a:lnTo>
                    <a:pt x="77762" y="190500"/>
                  </a:lnTo>
                  <a:lnTo>
                    <a:pt x="77762" y="188976"/>
                  </a:lnTo>
                  <a:lnTo>
                    <a:pt x="76238" y="190119"/>
                  </a:lnTo>
                  <a:lnTo>
                    <a:pt x="76238" y="192405"/>
                  </a:lnTo>
                  <a:lnTo>
                    <a:pt x="77762" y="192405"/>
                  </a:lnTo>
                  <a:lnTo>
                    <a:pt x="77762" y="192024"/>
                  </a:lnTo>
                  <a:lnTo>
                    <a:pt x="79298" y="190500"/>
                  </a:lnTo>
                  <a:close/>
                </a:path>
                <a:path w="323215" h="359409">
                  <a:moveTo>
                    <a:pt x="80822" y="341122"/>
                  </a:moveTo>
                  <a:lnTo>
                    <a:pt x="76936" y="341122"/>
                  </a:lnTo>
                  <a:lnTo>
                    <a:pt x="76936" y="342392"/>
                  </a:lnTo>
                  <a:lnTo>
                    <a:pt x="75641" y="343535"/>
                  </a:lnTo>
                  <a:lnTo>
                    <a:pt x="71755" y="347218"/>
                  </a:lnTo>
                  <a:lnTo>
                    <a:pt x="65278" y="348488"/>
                  </a:lnTo>
                  <a:lnTo>
                    <a:pt x="63982" y="349631"/>
                  </a:lnTo>
                  <a:lnTo>
                    <a:pt x="65278" y="349631"/>
                  </a:lnTo>
                  <a:lnTo>
                    <a:pt x="67868" y="350901"/>
                  </a:lnTo>
                  <a:lnTo>
                    <a:pt x="69164" y="352044"/>
                  </a:lnTo>
                  <a:lnTo>
                    <a:pt x="70459" y="352044"/>
                  </a:lnTo>
                  <a:lnTo>
                    <a:pt x="71755" y="353314"/>
                  </a:lnTo>
                  <a:lnTo>
                    <a:pt x="73050" y="353314"/>
                  </a:lnTo>
                  <a:lnTo>
                    <a:pt x="73050" y="352044"/>
                  </a:lnTo>
                  <a:lnTo>
                    <a:pt x="75641" y="347218"/>
                  </a:lnTo>
                  <a:lnTo>
                    <a:pt x="79527" y="342392"/>
                  </a:lnTo>
                  <a:lnTo>
                    <a:pt x="80822" y="341122"/>
                  </a:lnTo>
                  <a:close/>
                </a:path>
                <a:path w="323215" h="359409">
                  <a:moveTo>
                    <a:pt x="80822" y="188988"/>
                  </a:moveTo>
                  <a:lnTo>
                    <a:pt x="79298" y="188988"/>
                  </a:lnTo>
                  <a:lnTo>
                    <a:pt x="79298" y="190500"/>
                  </a:lnTo>
                  <a:lnTo>
                    <a:pt x="80822" y="190500"/>
                  </a:lnTo>
                  <a:lnTo>
                    <a:pt x="80822" y="188988"/>
                  </a:lnTo>
                  <a:close/>
                </a:path>
                <a:path w="323215" h="359409">
                  <a:moveTo>
                    <a:pt x="82346" y="184416"/>
                  </a:moveTo>
                  <a:lnTo>
                    <a:pt x="80822" y="184416"/>
                  </a:lnTo>
                  <a:lnTo>
                    <a:pt x="80822" y="185928"/>
                  </a:lnTo>
                  <a:lnTo>
                    <a:pt x="82346" y="185928"/>
                  </a:lnTo>
                  <a:lnTo>
                    <a:pt x="82346" y="184416"/>
                  </a:lnTo>
                  <a:close/>
                </a:path>
                <a:path w="323215" h="359409">
                  <a:moveTo>
                    <a:pt x="82359" y="192024"/>
                  </a:moveTo>
                  <a:lnTo>
                    <a:pt x="79806" y="192024"/>
                  </a:lnTo>
                  <a:lnTo>
                    <a:pt x="77254" y="193040"/>
                  </a:lnTo>
                  <a:lnTo>
                    <a:pt x="74701" y="195072"/>
                  </a:lnTo>
                  <a:lnTo>
                    <a:pt x="75971" y="195072"/>
                  </a:lnTo>
                  <a:lnTo>
                    <a:pt x="78536" y="194056"/>
                  </a:lnTo>
                  <a:lnTo>
                    <a:pt x="81089" y="194056"/>
                  </a:lnTo>
                  <a:lnTo>
                    <a:pt x="82359" y="192024"/>
                  </a:lnTo>
                  <a:close/>
                </a:path>
                <a:path w="323215" h="359409">
                  <a:moveTo>
                    <a:pt x="82359" y="185928"/>
                  </a:moveTo>
                  <a:lnTo>
                    <a:pt x="80822" y="186944"/>
                  </a:lnTo>
                  <a:lnTo>
                    <a:pt x="80822" y="188976"/>
                  </a:lnTo>
                  <a:lnTo>
                    <a:pt x="82359" y="188976"/>
                  </a:lnTo>
                  <a:lnTo>
                    <a:pt x="82359" y="185928"/>
                  </a:lnTo>
                  <a:close/>
                </a:path>
                <a:path w="323215" h="359409">
                  <a:moveTo>
                    <a:pt x="82359" y="176784"/>
                  </a:moveTo>
                  <a:lnTo>
                    <a:pt x="80822" y="176784"/>
                  </a:lnTo>
                  <a:lnTo>
                    <a:pt x="77762" y="188976"/>
                  </a:lnTo>
                  <a:lnTo>
                    <a:pt x="79298" y="187706"/>
                  </a:lnTo>
                  <a:lnTo>
                    <a:pt x="82359" y="176784"/>
                  </a:lnTo>
                  <a:close/>
                </a:path>
                <a:path w="323215" h="359409">
                  <a:moveTo>
                    <a:pt x="83121" y="181356"/>
                  </a:moveTo>
                  <a:lnTo>
                    <a:pt x="82359" y="182880"/>
                  </a:lnTo>
                  <a:lnTo>
                    <a:pt x="82359" y="184404"/>
                  </a:lnTo>
                  <a:lnTo>
                    <a:pt x="83121" y="185928"/>
                  </a:lnTo>
                  <a:lnTo>
                    <a:pt x="83121" y="181356"/>
                  </a:lnTo>
                  <a:close/>
                </a:path>
                <a:path w="323215" h="359409">
                  <a:moveTo>
                    <a:pt x="83896" y="348488"/>
                  </a:moveTo>
                  <a:lnTo>
                    <a:pt x="81597" y="348488"/>
                  </a:lnTo>
                  <a:lnTo>
                    <a:pt x="81597" y="347218"/>
                  </a:lnTo>
                  <a:lnTo>
                    <a:pt x="79298" y="347218"/>
                  </a:lnTo>
                  <a:lnTo>
                    <a:pt x="78143" y="348488"/>
                  </a:lnTo>
                  <a:lnTo>
                    <a:pt x="77000" y="349631"/>
                  </a:lnTo>
                  <a:lnTo>
                    <a:pt x="77000" y="350901"/>
                  </a:lnTo>
                  <a:lnTo>
                    <a:pt x="74701" y="353314"/>
                  </a:lnTo>
                  <a:lnTo>
                    <a:pt x="78143" y="352044"/>
                  </a:lnTo>
                  <a:lnTo>
                    <a:pt x="78790" y="351409"/>
                  </a:lnTo>
                  <a:lnTo>
                    <a:pt x="79298" y="350901"/>
                  </a:lnTo>
                  <a:lnTo>
                    <a:pt x="80441" y="349631"/>
                  </a:lnTo>
                  <a:lnTo>
                    <a:pt x="81597" y="349631"/>
                  </a:lnTo>
                  <a:lnTo>
                    <a:pt x="83896" y="348488"/>
                  </a:lnTo>
                  <a:close/>
                </a:path>
                <a:path w="323215" h="359409">
                  <a:moveTo>
                    <a:pt x="85420" y="179832"/>
                  </a:moveTo>
                  <a:lnTo>
                    <a:pt x="83705" y="179832"/>
                  </a:lnTo>
                  <a:lnTo>
                    <a:pt x="83896" y="179324"/>
                  </a:lnTo>
                  <a:lnTo>
                    <a:pt x="83121" y="179324"/>
                  </a:lnTo>
                  <a:lnTo>
                    <a:pt x="83121" y="180340"/>
                  </a:lnTo>
                  <a:lnTo>
                    <a:pt x="82359" y="180340"/>
                  </a:lnTo>
                  <a:lnTo>
                    <a:pt x="83121" y="181356"/>
                  </a:lnTo>
                  <a:lnTo>
                    <a:pt x="83375" y="180721"/>
                  </a:lnTo>
                  <a:lnTo>
                    <a:pt x="83375" y="182880"/>
                  </a:lnTo>
                  <a:lnTo>
                    <a:pt x="84404" y="184404"/>
                  </a:lnTo>
                  <a:lnTo>
                    <a:pt x="85420" y="181356"/>
                  </a:lnTo>
                  <a:lnTo>
                    <a:pt x="85420" y="179832"/>
                  </a:lnTo>
                  <a:close/>
                </a:path>
                <a:path w="323215" h="359409">
                  <a:moveTo>
                    <a:pt x="86956" y="196596"/>
                  </a:moveTo>
                  <a:lnTo>
                    <a:pt x="62445" y="196596"/>
                  </a:lnTo>
                  <a:lnTo>
                    <a:pt x="62445" y="199644"/>
                  </a:lnTo>
                  <a:lnTo>
                    <a:pt x="70612" y="198120"/>
                  </a:lnTo>
                  <a:lnTo>
                    <a:pt x="78790" y="198120"/>
                  </a:lnTo>
                  <a:lnTo>
                    <a:pt x="86956" y="199644"/>
                  </a:lnTo>
                  <a:lnTo>
                    <a:pt x="86956" y="196596"/>
                  </a:lnTo>
                  <a:close/>
                </a:path>
                <a:path w="323215" h="359409">
                  <a:moveTo>
                    <a:pt x="86956" y="184404"/>
                  </a:moveTo>
                  <a:lnTo>
                    <a:pt x="86194" y="182880"/>
                  </a:lnTo>
                  <a:lnTo>
                    <a:pt x="86194" y="181356"/>
                  </a:lnTo>
                  <a:lnTo>
                    <a:pt x="85420" y="184404"/>
                  </a:lnTo>
                  <a:lnTo>
                    <a:pt x="86956" y="184404"/>
                  </a:lnTo>
                  <a:close/>
                </a:path>
                <a:path w="323215" h="359409">
                  <a:moveTo>
                    <a:pt x="86956" y="179324"/>
                  </a:moveTo>
                  <a:lnTo>
                    <a:pt x="86194" y="178308"/>
                  </a:lnTo>
                  <a:lnTo>
                    <a:pt x="85420" y="179324"/>
                  </a:lnTo>
                  <a:lnTo>
                    <a:pt x="86194" y="181356"/>
                  </a:lnTo>
                  <a:lnTo>
                    <a:pt x="86194" y="180340"/>
                  </a:lnTo>
                  <a:lnTo>
                    <a:pt x="86956" y="179324"/>
                  </a:lnTo>
                  <a:close/>
                </a:path>
                <a:path w="323215" h="359409">
                  <a:moveTo>
                    <a:pt x="88480" y="179844"/>
                  </a:moveTo>
                  <a:lnTo>
                    <a:pt x="86956" y="179844"/>
                  </a:lnTo>
                  <a:lnTo>
                    <a:pt x="86956" y="184404"/>
                  </a:lnTo>
                  <a:lnTo>
                    <a:pt x="88480" y="184404"/>
                  </a:lnTo>
                  <a:lnTo>
                    <a:pt x="88480" y="179844"/>
                  </a:lnTo>
                  <a:close/>
                </a:path>
                <a:path w="323215" h="359409">
                  <a:moveTo>
                    <a:pt x="88493" y="220853"/>
                  </a:moveTo>
                  <a:lnTo>
                    <a:pt x="86106" y="220853"/>
                  </a:lnTo>
                  <a:lnTo>
                    <a:pt x="86106" y="224409"/>
                  </a:lnTo>
                  <a:lnTo>
                    <a:pt x="86106" y="235204"/>
                  </a:lnTo>
                  <a:lnTo>
                    <a:pt x="80149" y="235204"/>
                  </a:lnTo>
                  <a:lnTo>
                    <a:pt x="80149" y="224409"/>
                  </a:lnTo>
                  <a:lnTo>
                    <a:pt x="86106" y="224409"/>
                  </a:lnTo>
                  <a:lnTo>
                    <a:pt x="86106" y="220853"/>
                  </a:lnTo>
                  <a:lnTo>
                    <a:pt x="77762" y="220853"/>
                  </a:lnTo>
                  <a:lnTo>
                    <a:pt x="77762" y="237617"/>
                  </a:lnTo>
                  <a:lnTo>
                    <a:pt x="88493" y="237617"/>
                  </a:lnTo>
                  <a:lnTo>
                    <a:pt x="88493" y="235204"/>
                  </a:lnTo>
                  <a:lnTo>
                    <a:pt x="88493" y="220853"/>
                  </a:lnTo>
                  <a:close/>
                </a:path>
                <a:path w="323215" h="359409">
                  <a:moveTo>
                    <a:pt x="88493" y="192024"/>
                  </a:moveTo>
                  <a:lnTo>
                    <a:pt x="85420" y="192024"/>
                  </a:lnTo>
                  <a:lnTo>
                    <a:pt x="86448" y="193040"/>
                  </a:lnTo>
                  <a:lnTo>
                    <a:pt x="86448" y="194056"/>
                  </a:lnTo>
                  <a:lnTo>
                    <a:pt x="86690" y="194310"/>
                  </a:lnTo>
                  <a:lnTo>
                    <a:pt x="85204" y="193548"/>
                  </a:lnTo>
                  <a:lnTo>
                    <a:pt x="83896" y="194437"/>
                  </a:lnTo>
                  <a:lnTo>
                    <a:pt x="85204" y="195072"/>
                  </a:lnTo>
                  <a:lnTo>
                    <a:pt x="86080" y="195072"/>
                  </a:lnTo>
                  <a:lnTo>
                    <a:pt x="86880" y="194437"/>
                  </a:lnTo>
                  <a:lnTo>
                    <a:pt x="87464" y="195072"/>
                  </a:lnTo>
                  <a:lnTo>
                    <a:pt x="88493" y="194056"/>
                  </a:lnTo>
                  <a:lnTo>
                    <a:pt x="88493" y="192024"/>
                  </a:lnTo>
                  <a:close/>
                </a:path>
                <a:path w="323215" h="359409">
                  <a:moveTo>
                    <a:pt x="88493" y="184404"/>
                  </a:moveTo>
                  <a:lnTo>
                    <a:pt x="86956" y="185166"/>
                  </a:lnTo>
                  <a:lnTo>
                    <a:pt x="86956" y="185928"/>
                  </a:lnTo>
                  <a:lnTo>
                    <a:pt x="88493" y="185928"/>
                  </a:lnTo>
                  <a:lnTo>
                    <a:pt x="88493" y="184404"/>
                  </a:lnTo>
                  <a:close/>
                </a:path>
                <a:path w="323215" h="359409">
                  <a:moveTo>
                    <a:pt x="91554" y="350266"/>
                  </a:moveTo>
                  <a:lnTo>
                    <a:pt x="89001" y="350266"/>
                  </a:lnTo>
                  <a:lnTo>
                    <a:pt x="78790" y="351409"/>
                  </a:lnTo>
                  <a:lnTo>
                    <a:pt x="76238" y="354838"/>
                  </a:lnTo>
                  <a:lnTo>
                    <a:pt x="76238" y="358267"/>
                  </a:lnTo>
                  <a:lnTo>
                    <a:pt x="77508" y="358267"/>
                  </a:lnTo>
                  <a:lnTo>
                    <a:pt x="78790" y="359410"/>
                  </a:lnTo>
                  <a:lnTo>
                    <a:pt x="81343" y="359410"/>
                  </a:lnTo>
                  <a:lnTo>
                    <a:pt x="91554" y="350266"/>
                  </a:lnTo>
                  <a:close/>
                </a:path>
                <a:path w="323215" h="359409">
                  <a:moveTo>
                    <a:pt x="91554" y="190500"/>
                  </a:moveTo>
                  <a:lnTo>
                    <a:pt x="90017" y="188976"/>
                  </a:lnTo>
                  <a:lnTo>
                    <a:pt x="88493" y="192024"/>
                  </a:lnTo>
                  <a:lnTo>
                    <a:pt x="90017" y="193548"/>
                  </a:lnTo>
                  <a:lnTo>
                    <a:pt x="91554" y="192024"/>
                  </a:lnTo>
                  <a:lnTo>
                    <a:pt x="91554" y="190500"/>
                  </a:lnTo>
                  <a:close/>
                </a:path>
                <a:path w="323215" h="359409">
                  <a:moveTo>
                    <a:pt x="91554" y="187960"/>
                  </a:moveTo>
                  <a:lnTo>
                    <a:pt x="90525" y="186944"/>
                  </a:lnTo>
                  <a:lnTo>
                    <a:pt x="90525" y="185928"/>
                  </a:lnTo>
                  <a:lnTo>
                    <a:pt x="89509" y="185928"/>
                  </a:lnTo>
                  <a:lnTo>
                    <a:pt x="89509" y="186944"/>
                  </a:lnTo>
                  <a:lnTo>
                    <a:pt x="88493" y="187960"/>
                  </a:lnTo>
                  <a:lnTo>
                    <a:pt x="89509" y="187960"/>
                  </a:lnTo>
                  <a:lnTo>
                    <a:pt x="89509" y="188976"/>
                  </a:lnTo>
                  <a:lnTo>
                    <a:pt x="90017" y="188976"/>
                  </a:lnTo>
                  <a:lnTo>
                    <a:pt x="90525" y="188976"/>
                  </a:lnTo>
                  <a:lnTo>
                    <a:pt x="90525" y="187960"/>
                  </a:lnTo>
                  <a:lnTo>
                    <a:pt x="91554" y="187960"/>
                  </a:lnTo>
                  <a:close/>
                </a:path>
                <a:path w="323215" h="359409">
                  <a:moveTo>
                    <a:pt x="91554" y="182880"/>
                  </a:moveTo>
                  <a:lnTo>
                    <a:pt x="90525" y="182880"/>
                  </a:lnTo>
                  <a:lnTo>
                    <a:pt x="90525" y="181356"/>
                  </a:lnTo>
                  <a:lnTo>
                    <a:pt x="88493" y="184404"/>
                  </a:lnTo>
                  <a:lnTo>
                    <a:pt x="89509" y="184404"/>
                  </a:lnTo>
                  <a:lnTo>
                    <a:pt x="90525" y="185928"/>
                  </a:lnTo>
                  <a:lnTo>
                    <a:pt x="90525" y="184404"/>
                  </a:lnTo>
                  <a:lnTo>
                    <a:pt x="91554" y="184404"/>
                  </a:lnTo>
                  <a:lnTo>
                    <a:pt x="91554" y="182880"/>
                  </a:lnTo>
                  <a:close/>
                </a:path>
                <a:path w="323215" h="359409">
                  <a:moveTo>
                    <a:pt x="91554" y="179832"/>
                  </a:moveTo>
                  <a:lnTo>
                    <a:pt x="90017" y="179070"/>
                  </a:lnTo>
                  <a:lnTo>
                    <a:pt x="90017" y="179832"/>
                  </a:lnTo>
                  <a:lnTo>
                    <a:pt x="91554" y="179832"/>
                  </a:lnTo>
                  <a:close/>
                </a:path>
                <a:path w="323215" h="359409">
                  <a:moveTo>
                    <a:pt x="94602" y="207276"/>
                  </a:moveTo>
                  <a:lnTo>
                    <a:pt x="53251" y="207276"/>
                  </a:lnTo>
                  <a:lnTo>
                    <a:pt x="53251" y="210312"/>
                  </a:lnTo>
                  <a:lnTo>
                    <a:pt x="94602" y="210312"/>
                  </a:lnTo>
                  <a:lnTo>
                    <a:pt x="94602" y="207276"/>
                  </a:lnTo>
                  <a:close/>
                </a:path>
                <a:path w="323215" h="359409">
                  <a:moveTo>
                    <a:pt x="96139" y="327418"/>
                  </a:moveTo>
                  <a:lnTo>
                    <a:pt x="50190" y="327418"/>
                  </a:lnTo>
                  <a:lnTo>
                    <a:pt x="50190" y="328930"/>
                  </a:lnTo>
                  <a:lnTo>
                    <a:pt x="96139" y="328930"/>
                  </a:lnTo>
                  <a:lnTo>
                    <a:pt x="96139" y="327418"/>
                  </a:lnTo>
                  <a:close/>
                </a:path>
                <a:path w="323215" h="359409">
                  <a:moveTo>
                    <a:pt x="96139" y="322846"/>
                  </a:moveTo>
                  <a:lnTo>
                    <a:pt x="53251" y="322846"/>
                  </a:lnTo>
                  <a:lnTo>
                    <a:pt x="53251" y="325882"/>
                  </a:lnTo>
                  <a:lnTo>
                    <a:pt x="96139" y="325882"/>
                  </a:lnTo>
                  <a:lnTo>
                    <a:pt x="96139" y="322846"/>
                  </a:lnTo>
                  <a:close/>
                </a:path>
                <a:path w="323215" h="359409">
                  <a:moveTo>
                    <a:pt x="96139" y="202704"/>
                  </a:moveTo>
                  <a:lnTo>
                    <a:pt x="51727" y="202704"/>
                  </a:lnTo>
                  <a:lnTo>
                    <a:pt x="51727" y="205740"/>
                  </a:lnTo>
                  <a:lnTo>
                    <a:pt x="96139" y="205740"/>
                  </a:lnTo>
                  <a:lnTo>
                    <a:pt x="96139" y="202704"/>
                  </a:lnTo>
                  <a:close/>
                </a:path>
                <a:path w="323215" h="359409">
                  <a:moveTo>
                    <a:pt x="108394" y="338086"/>
                  </a:moveTo>
                  <a:lnTo>
                    <a:pt x="39471" y="338086"/>
                  </a:lnTo>
                  <a:lnTo>
                    <a:pt x="39471" y="339598"/>
                  </a:lnTo>
                  <a:lnTo>
                    <a:pt x="108394" y="339598"/>
                  </a:lnTo>
                  <a:lnTo>
                    <a:pt x="108394" y="338086"/>
                  </a:lnTo>
                  <a:close/>
                </a:path>
                <a:path w="323215" h="359409">
                  <a:moveTo>
                    <a:pt x="149339" y="260477"/>
                  </a:moveTo>
                  <a:lnTo>
                    <a:pt x="149186" y="258699"/>
                  </a:lnTo>
                  <a:lnTo>
                    <a:pt x="148983" y="256413"/>
                  </a:lnTo>
                  <a:lnTo>
                    <a:pt x="148894" y="255270"/>
                  </a:lnTo>
                  <a:lnTo>
                    <a:pt x="147688" y="255270"/>
                  </a:lnTo>
                  <a:lnTo>
                    <a:pt x="147688" y="254000"/>
                  </a:lnTo>
                  <a:lnTo>
                    <a:pt x="146494" y="254000"/>
                  </a:lnTo>
                  <a:lnTo>
                    <a:pt x="146494" y="252857"/>
                  </a:lnTo>
                  <a:lnTo>
                    <a:pt x="145288" y="252857"/>
                  </a:lnTo>
                  <a:lnTo>
                    <a:pt x="144106" y="254000"/>
                  </a:lnTo>
                  <a:lnTo>
                    <a:pt x="141706" y="255270"/>
                  </a:lnTo>
                  <a:lnTo>
                    <a:pt x="140500" y="256413"/>
                  </a:lnTo>
                  <a:lnTo>
                    <a:pt x="138099" y="256413"/>
                  </a:lnTo>
                  <a:lnTo>
                    <a:pt x="136906" y="255270"/>
                  </a:lnTo>
                  <a:lnTo>
                    <a:pt x="136906" y="252857"/>
                  </a:lnTo>
                  <a:lnTo>
                    <a:pt x="135699" y="250444"/>
                  </a:lnTo>
                  <a:lnTo>
                    <a:pt x="136906" y="247015"/>
                  </a:lnTo>
                  <a:lnTo>
                    <a:pt x="137528" y="245745"/>
                  </a:lnTo>
                  <a:lnTo>
                    <a:pt x="138099" y="244602"/>
                  </a:lnTo>
                  <a:lnTo>
                    <a:pt x="140500" y="241046"/>
                  </a:lnTo>
                  <a:lnTo>
                    <a:pt x="141706" y="237490"/>
                  </a:lnTo>
                  <a:lnTo>
                    <a:pt x="140500" y="234061"/>
                  </a:lnTo>
                  <a:lnTo>
                    <a:pt x="139306" y="229362"/>
                  </a:lnTo>
                  <a:lnTo>
                    <a:pt x="133311" y="226949"/>
                  </a:lnTo>
                  <a:lnTo>
                    <a:pt x="129717" y="228092"/>
                  </a:lnTo>
                  <a:lnTo>
                    <a:pt x="127317" y="229362"/>
                  </a:lnTo>
                  <a:lnTo>
                    <a:pt x="122516" y="231648"/>
                  </a:lnTo>
                  <a:lnTo>
                    <a:pt x="123723" y="242316"/>
                  </a:lnTo>
                  <a:lnTo>
                    <a:pt x="124917" y="245745"/>
                  </a:lnTo>
                  <a:lnTo>
                    <a:pt x="123723" y="249301"/>
                  </a:lnTo>
                  <a:lnTo>
                    <a:pt x="121323" y="250444"/>
                  </a:lnTo>
                  <a:lnTo>
                    <a:pt x="118922" y="250444"/>
                  </a:lnTo>
                  <a:lnTo>
                    <a:pt x="117716" y="248158"/>
                  </a:lnTo>
                  <a:lnTo>
                    <a:pt x="115328" y="244602"/>
                  </a:lnTo>
                  <a:lnTo>
                    <a:pt x="112928" y="244602"/>
                  </a:lnTo>
                  <a:lnTo>
                    <a:pt x="111734" y="245745"/>
                  </a:lnTo>
                  <a:lnTo>
                    <a:pt x="108127" y="247015"/>
                  </a:lnTo>
                  <a:lnTo>
                    <a:pt x="105727" y="251714"/>
                  </a:lnTo>
                  <a:lnTo>
                    <a:pt x="106934" y="255270"/>
                  </a:lnTo>
                  <a:lnTo>
                    <a:pt x="106934" y="256413"/>
                  </a:lnTo>
                  <a:lnTo>
                    <a:pt x="108127" y="258699"/>
                  </a:lnTo>
                  <a:lnTo>
                    <a:pt x="111734" y="265811"/>
                  </a:lnTo>
                  <a:lnTo>
                    <a:pt x="114134" y="272923"/>
                  </a:lnTo>
                  <a:lnTo>
                    <a:pt x="112928" y="274066"/>
                  </a:lnTo>
                  <a:lnTo>
                    <a:pt x="112928" y="275209"/>
                  </a:lnTo>
                  <a:lnTo>
                    <a:pt x="110528" y="275209"/>
                  </a:lnTo>
                  <a:lnTo>
                    <a:pt x="108127" y="274066"/>
                  </a:lnTo>
                  <a:lnTo>
                    <a:pt x="106934" y="272923"/>
                  </a:lnTo>
                  <a:lnTo>
                    <a:pt x="103327" y="272923"/>
                  </a:lnTo>
                  <a:lnTo>
                    <a:pt x="102146" y="274066"/>
                  </a:lnTo>
                  <a:lnTo>
                    <a:pt x="99745" y="277622"/>
                  </a:lnTo>
                  <a:lnTo>
                    <a:pt x="100952" y="288163"/>
                  </a:lnTo>
                  <a:lnTo>
                    <a:pt x="102146" y="295275"/>
                  </a:lnTo>
                  <a:lnTo>
                    <a:pt x="103276" y="296291"/>
                  </a:lnTo>
                  <a:lnTo>
                    <a:pt x="103327" y="301117"/>
                  </a:lnTo>
                  <a:lnTo>
                    <a:pt x="102146" y="302260"/>
                  </a:lnTo>
                  <a:lnTo>
                    <a:pt x="99745" y="301117"/>
                  </a:lnTo>
                  <a:lnTo>
                    <a:pt x="98552" y="299974"/>
                  </a:lnTo>
                  <a:lnTo>
                    <a:pt x="97345" y="299974"/>
                  </a:lnTo>
                  <a:lnTo>
                    <a:pt x="97345" y="298831"/>
                  </a:lnTo>
                  <a:lnTo>
                    <a:pt x="96151" y="298831"/>
                  </a:lnTo>
                  <a:lnTo>
                    <a:pt x="97345" y="321056"/>
                  </a:lnTo>
                  <a:lnTo>
                    <a:pt x="98552" y="321056"/>
                  </a:lnTo>
                  <a:lnTo>
                    <a:pt x="99745" y="319913"/>
                  </a:lnTo>
                  <a:lnTo>
                    <a:pt x="99745" y="313944"/>
                  </a:lnTo>
                  <a:lnTo>
                    <a:pt x="98552" y="305816"/>
                  </a:lnTo>
                  <a:lnTo>
                    <a:pt x="98552" y="304673"/>
                  </a:lnTo>
                  <a:lnTo>
                    <a:pt x="99745" y="309372"/>
                  </a:lnTo>
                  <a:lnTo>
                    <a:pt x="99745" y="313944"/>
                  </a:lnTo>
                  <a:lnTo>
                    <a:pt x="100952" y="316357"/>
                  </a:lnTo>
                  <a:lnTo>
                    <a:pt x="100952" y="317500"/>
                  </a:lnTo>
                  <a:lnTo>
                    <a:pt x="102146" y="316357"/>
                  </a:lnTo>
                  <a:lnTo>
                    <a:pt x="106934" y="310388"/>
                  </a:lnTo>
                  <a:lnTo>
                    <a:pt x="109918" y="304673"/>
                  </a:lnTo>
                  <a:lnTo>
                    <a:pt x="110528" y="303530"/>
                  </a:lnTo>
                  <a:lnTo>
                    <a:pt x="110947" y="302260"/>
                  </a:lnTo>
                  <a:lnTo>
                    <a:pt x="112928" y="296418"/>
                  </a:lnTo>
                  <a:lnTo>
                    <a:pt x="110528" y="292862"/>
                  </a:lnTo>
                  <a:lnTo>
                    <a:pt x="106934" y="284607"/>
                  </a:lnTo>
                  <a:lnTo>
                    <a:pt x="106934" y="279908"/>
                  </a:lnTo>
                  <a:lnTo>
                    <a:pt x="108127" y="283464"/>
                  </a:lnTo>
                  <a:lnTo>
                    <a:pt x="111734" y="290576"/>
                  </a:lnTo>
                  <a:lnTo>
                    <a:pt x="112928" y="291719"/>
                  </a:lnTo>
                  <a:lnTo>
                    <a:pt x="112928" y="292862"/>
                  </a:lnTo>
                  <a:lnTo>
                    <a:pt x="115328" y="292862"/>
                  </a:lnTo>
                  <a:lnTo>
                    <a:pt x="115328" y="291719"/>
                  </a:lnTo>
                  <a:lnTo>
                    <a:pt x="116535" y="290576"/>
                  </a:lnTo>
                  <a:lnTo>
                    <a:pt x="116535" y="288163"/>
                  </a:lnTo>
                  <a:lnTo>
                    <a:pt x="117716" y="287020"/>
                  </a:lnTo>
                  <a:lnTo>
                    <a:pt x="117716" y="285877"/>
                  </a:lnTo>
                  <a:lnTo>
                    <a:pt x="118922" y="283464"/>
                  </a:lnTo>
                  <a:lnTo>
                    <a:pt x="120116" y="279908"/>
                  </a:lnTo>
                  <a:lnTo>
                    <a:pt x="120688" y="277622"/>
                  </a:lnTo>
                  <a:lnTo>
                    <a:pt x="121323" y="275209"/>
                  </a:lnTo>
                  <a:lnTo>
                    <a:pt x="122516" y="275209"/>
                  </a:lnTo>
                  <a:lnTo>
                    <a:pt x="122516" y="272923"/>
                  </a:lnTo>
                  <a:lnTo>
                    <a:pt x="123723" y="269367"/>
                  </a:lnTo>
                  <a:lnTo>
                    <a:pt x="117716" y="262255"/>
                  </a:lnTo>
                  <a:lnTo>
                    <a:pt x="115328" y="257556"/>
                  </a:lnTo>
                  <a:lnTo>
                    <a:pt x="115328" y="252857"/>
                  </a:lnTo>
                  <a:lnTo>
                    <a:pt x="117716" y="259969"/>
                  </a:lnTo>
                  <a:lnTo>
                    <a:pt x="121323" y="264668"/>
                  </a:lnTo>
                  <a:lnTo>
                    <a:pt x="122516" y="265811"/>
                  </a:lnTo>
                  <a:lnTo>
                    <a:pt x="122516" y="266954"/>
                  </a:lnTo>
                  <a:lnTo>
                    <a:pt x="123723" y="266954"/>
                  </a:lnTo>
                  <a:lnTo>
                    <a:pt x="123723" y="268224"/>
                  </a:lnTo>
                  <a:lnTo>
                    <a:pt x="124917" y="263398"/>
                  </a:lnTo>
                  <a:lnTo>
                    <a:pt x="126123" y="261112"/>
                  </a:lnTo>
                  <a:lnTo>
                    <a:pt x="127317" y="258699"/>
                  </a:lnTo>
                  <a:lnTo>
                    <a:pt x="127317" y="256413"/>
                  </a:lnTo>
                  <a:lnTo>
                    <a:pt x="128511" y="252857"/>
                  </a:lnTo>
                  <a:lnTo>
                    <a:pt x="129324" y="250444"/>
                  </a:lnTo>
                  <a:lnTo>
                    <a:pt x="130911" y="245745"/>
                  </a:lnTo>
                  <a:lnTo>
                    <a:pt x="130911" y="247015"/>
                  </a:lnTo>
                  <a:lnTo>
                    <a:pt x="129717" y="249301"/>
                  </a:lnTo>
                  <a:lnTo>
                    <a:pt x="129717" y="252857"/>
                  </a:lnTo>
                  <a:lnTo>
                    <a:pt x="127317" y="259969"/>
                  </a:lnTo>
                  <a:lnTo>
                    <a:pt x="127317" y="263398"/>
                  </a:lnTo>
                  <a:lnTo>
                    <a:pt x="126187" y="265684"/>
                  </a:lnTo>
                  <a:lnTo>
                    <a:pt x="126123" y="266954"/>
                  </a:lnTo>
                  <a:lnTo>
                    <a:pt x="124917" y="269367"/>
                  </a:lnTo>
                  <a:lnTo>
                    <a:pt x="126123" y="269367"/>
                  </a:lnTo>
                  <a:lnTo>
                    <a:pt x="128524" y="268224"/>
                  </a:lnTo>
                  <a:lnTo>
                    <a:pt x="138099" y="263398"/>
                  </a:lnTo>
                  <a:lnTo>
                    <a:pt x="138315" y="263271"/>
                  </a:lnTo>
                  <a:lnTo>
                    <a:pt x="139306" y="262255"/>
                  </a:lnTo>
                  <a:lnTo>
                    <a:pt x="140677" y="261366"/>
                  </a:lnTo>
                  <a:lnTo>
                    <a:pt x="144106" y="258699"/>
                  </a:lnTo>
                  <a:lnTo>
                    <a:pt x="142900" y="259969"/>
                  </a:lnTo>
                  <a:lnTo>
                    <a:pt x="140677" y="261366"/>
                  </a:lnTo>
                  <a:lnTo>
                    <a:pt x="138315" y="263271"/>
                  </a:lnTo>
                  <a:lnTo>
                    <a:pt x="132105" y="269367"/>
                  </a:lnTo>
                  <a:lnTo>
                    <a:pt x="124917" y="271653"/>
                  </a:lnTo>
                  <a:lnTo>
                    <a:pt x="124917" y="272923"/>
                  </a:lnTo>
                  <a:lnTo>
                    <a:pt x="123723" y="275209"/>
                  </a:lnTo>
                  <a:lnTo>
                    <a:pt x="123723" y="276352"/>
                  </a:lnTo>
                  <a:lnTo>
                    <a:pt x="120116" y="287020"/>
                  </a:lnTo>
                  <a:lnTo>
                    <a:pt x="118922" y="287020"/>
                  </a:lnTo>
                  <a:lnTo>
                    <a:pt x="118922" y="288163"/>
                  </a:lnTo>
                  <a:lnTo>
                    <a:pt x="117716" y="290576"/>
                  </a:lnTo>
                  <a:lnTo>
                    <a:pt x="117716" y="292862"/>
                  </a:lnTo>
                  <a:lnTo>
                    <a:pt x="116535" y="294132"/>
                  </a:lnTo>
                  <a:lnTo>
                    <a:pt x="115328" y="296418"/>
                  </a:lnTo>
                  <a:lnTo>
                    <a:pt x="116535" y="296418"/>
                  </a:lnTo>
                  <a:lnTo>
                    <a:pt x="120116" y="295275"/>
                  </a:lnTo>
                  <a:lnTo>
                    <a:pt x="128524" y="291719"/>
                  </a:lnTo>
                  <a:lnTo>
                    <a:pt x="135699" y="284607"/>
                  </a:lnTo>
                  <a:lnTo>
                    <a:pt x="134010" y="287274"/>
                  </a:lnTo>
                  <a:lnTo>
                    <a:pt x="130302" y="291211"/>
                  </a:lnTo>
                  <a:lnTo>
                    <a:pt x="123901" y="295402"/>
                  </a:lnTo>
                  <a:lnTo>
                    <a:pt x="114134" y="298831"/>
                  </a:lnTo>
                  <a:lnTo>
                    <a:pt x="114134" y="299974"/>
                  </a:lnTo>
                  <a:lnTo>
                    <a:pt x="112928" y="301117"/>
                  </a:lnTo>
                  <a:lnTo>
                    <a:pt x="112928" y="303530"/>
                  </a:lnTo>
                  <a:lnTo>
                    <a:pt x="110528" y="305816"/>
                  </a:lnTo>
                  <a:lnTo>
                    <a:pt x="110528" y="307086"/>
                  </a:lnTo>
                  <a:lnTo>
                    <a:pt x="109334" y="308229"/>
                  </a:lnTo>
                  <a:lnTo>
                    <a:pt x="109334" y="309372"/>
                  </a:lnTo>
                  <a:lnTo>
                    <a:pt x="108127" y="310388"/>
                  </a:lnTo>
                  <a:lnTo>
                    <a:pt x="108127" y="311658"/>
                  </a:lnTo>
                  <a:lnTo>
                    <a:pt x="105727" y="313944"/>
                  </a:lnTo>
                  <a:lnTo>
                    <a:pt x="105727" y="315087"/>
                  </a:lnTo>
                  <a:lnTo>
                    <a:pt x="104533" y="316357"/>
                  </a:lnTo>
                  <a:lnTo>
                    <a:pt x="103327" y="317500"/>
                  </a:lnTo>
                  <a:lnTo>
                    <a:pt x="103327" y="318643"/>
                  </a:lnTo>
                  <a:lnTo>
                    <a:pt x="102146" y="319913"/>
                  </a:lnTo>
                  <a:lnTo>
                    <a:pt x="103327" y="319913"/>
                  </a:lnTo>
                  <a:lnTo>
                    <a:pt x="110528" y="318643"/>
                  </a:lnTo>
                  <a:lnTo>
                    <a:pt x="115328" y="315087"/>
                  </a:lnTo>
                  <a:lnTo>
                    <a:pt x="118922" y="313944"/>
                  </a:lnTo>
                  <a:lnTo>
                    <a:pt x="120116" y="312801"/>
                  </a:lnTo>
                  <a:lnTo>
                    <a:pt x="121323" y="312801"/>
                  </a:lnTo>
                  <a:lnTo>
                    <a:pt x="120116" y="313944"/>
                  </a:lnTo>
                  <a:lnTo>
                    <a:pt x="111734" y="319913"/>
                  </a:lnTo>
                  <a:lnTo>
                    <a:pt x="104533" y="321056"/>
                  </a:lnTo>
                  <a:lnTo>
                    <a:pt x="100952" y="321056"/>
                  </a:lnTo>
                  <a:lnTo>
                    <a:pt x="98552" y="324612"/>
                  </a:lnTo>
                  <a:lnTo>
                    <a:pt x="98552" y="325755"/>
                  </a:lnTo>
                  <a:lnTo>
                    <a:pt x="99745" y="325755"/>
                  </a:lnTo>
                  <a:lnTo>
                    <a:pt x="100952" y="330454"/>
                  </a:lnTo>
                  <a:lnTo>
                    <a:pt x="103327" y="330454"/>
                  </a:lnTo>
                  <a:lnTo>
                    <a:pt x="103327" y="328041"/>
                  </a:lnTo>
                  <a:lnTo>
                    <a:pt x="104533" y="328041"/>
                  </a:lnTo>
                  <a:lnTo>
                    <a:pt x="105727" y="326898"/>
                  </a:lnTo>
                  <a:lnTo>
                    <a:pt x="112928" y="324612"/>
                  </a:lnTo>
                  <a:lnTo>
                    <a:pt x="123723" y="319913"/>
                  </a:lnTo>
                  <a:lnTo>
                    <a:pt x="124917" y="313944"/>
                  </a:lnTo>
                  <a:lnTo>
                    <a:pt x="124917" y="312801"/>
                  </a:lnTo>
                  <a:lnTo>
                    <a:pt x="124917" y="309372"/>
                  </a:lnTo>
                  <a:lnTo>
                    <a:pt x="121323" y="309372"/>
                  </a:lnTo>
                  <a:lnTo>
                    <a:pt x="121323" y="305816"/>
                  </a:lnTo>
                  <a:lnTo>
                    <a:pt x="122516" y="305816"/>
                  </a:lnTo>
                  <a:lnTo>
                    <a:pt x="122516" y="304673"/>
                  </a:lnTo>
                  <a:lnTo>
                    <a:pt x="124917" y="303530"/>
                  </a:lnTo>
                  <a:lnTo>
                    <a:pt x="126123" y="302260"/>
                  </a:lnTo>
                  <a:lnTo>
                    <a:pt x="132257" y="296291"/>
                  </a:lnTo>
                  <a:lnTo>
                    <a:pt x="137502" y="290957"/>
                  </a:lnTo>
                  <a:lnTo>
                    <a:pt x="140957" y="286258"/>
                  </a:lnTo>
                  <a:lnTo>
                    <a:pt x="141262" y="284607"/>
                  </a:lnTo>
                  <a:lnTo>
                    <a:pt x="141706" y="282321"/>
                  </a:lnTo>
                  <a:lnTo>
                    <a:pt x="140500" y="281178"/>
                  </a:lnTo>
                  <a:lnTo>
                    <a:pt x="139306" y="279908"/>
                  </a:lnTo>
                  <a:lnTo>
                    <a:pt x="134505" y="279908"/>
                  </a:lnTo>
                  <a:lnTo>
                    <a:pt x="132105" y="278765"/>
                  </a:lnTo>
                  <a:lnTo>
                    <a:pt x="132105" y="276352"/>
                  </a:lnTo>
                  <a:lnTo>
                    <a:pt x="133311" y="275209"/>
                  </a:lnTo>
                  <a:lnTo>
                    <a:pt x="134505" y="275209"/>
                  </a:lnTo>
                  <a:lnTo>
                    <a:pt x="142138" y="270637"/>
                  </a:lnTo>
                  <a:lnTo>
                    <a:pt x="147091" y="265684"/>
                  </a:lnTo>
                  <a:lnTo>
                    <a:pt x="149339" y="260477"/>
                  </a:lnTo>
                  <a:close/>
                </a:path>
                <a:path w="323215" h="359409">
                  <a:moveTo>
                    <a:pt x="243738" y="31877"/>
                  </a:moveTo>
                  <a:lnTo>
                    <a:pt x="241388" y="28321"/>
                  </a:lnTo>
                  <a:lnTo>
                    <a:pt x="239026" y="28321"/>
                  </a:lnTo>
                  <a:lnTo>
                    <a:pt x="235496" y="27051"/>
                  </a:lnTo>
                  <a:lnTo>
                    <a:pt x="231965" y="27051"/>
                  </a:lnTo>
                  <a:lnTo>
                    <a:pt x="227253" y="25908"/>
                  </a:lnTo>
                  <a:lnTo>
                    <a:pt x="231965" y="35572"/>
                  </a:lnTo>
                  <a:lnTo>
                    <a:pt x="230784" y="35572"/>
                  </a:lnTo>
                  <a:lnTo>
                    <a:pt x="227253" y="43942"/>
                  </a:lnTo>
                  <a:lnTo>
                    <a:pt x="223723" y="50050"/>
                  </a:lnTo>
                  <a:lnTo>
                    <a:pt x="221361" y="54876"/>
                  </a:lnTo>
                  <a:lnTo>
                    <a:pt x="220179" y="59690"/>
                  </a:lnTo>
                  <a:lnTo>
                    <a:pt x="217830" y="65659"/>
                  </a:lnTo>
                  <a:lnTo>
                    <a:pt x="219011" y="71755"/>
                  </a:lnTo>
                  <a:lnTo>
                    <a:pt x="221361" y="77724"/>
                  </a:lnTo>
                  <a:lnTo>
                    <a:pt x="223723" y="71755"/>
                  </a:lnTo>
                  <a:lnTo>
                    <a:pt x="223723" y="68072"/>
                  </a:lnTo>
                  <a:lnTo>
                    <a:pt x="227253" y="63246"/>
                  </a:lnTo>
                  <a:lnTo>
                    <a:pt x="230784" y="66929"/>
                  </a:lnTo>
                  <a:lnTo>
                    <a:pt x="233133" y="68072"/>
                  </a:lnTo>
                  <a:lnTo>
                    <a:pt x="230784" y="60833"/>
                  </a:lnTo>
                  <a:lnTo>
                    <a:pt x="231965" y="54876"/>
                  </a:lnTo>
                  <a:lnTo>
                    <a:pt x="234315" y="48768"/>
                  </a:lnTo>
                  <a:lnTo>
                    <a:pt x="235496" y="46355"/>
                  </a:lnTo>
                  <a:lnTo>
                    <a:pt x="237845" y="43942"/>
                  </a:lnTo>
                  <a:lnTo>
                    <a:pt x="243738" y="31877"/>
                  </a:lnTo>
                  <a:close/>
                </a:path>
                <a:path w="323215" h="359409">
                  <a:moveTo>
                    <a:pt x="243738" y="25908"/>
                  </a:moveTo>
                  <a:lnTo>
                    <a:pt x="242570" y="24777"/>
                  </a:lnTo>
                  <a:lnTo>
                    <a:pt x="241401" y="24777"/>
                  </a:lnTo>
                  <a:lnTo>
                    <a:pt x="240233" y="23495"/>
                  </a:lnTo>
                  <a:lnTo>
                    <a:pt x="237896" y="23495"/>
                  </a:lnTo>
                  <a:lnTo>
                    <a:pt x="234378" y="22352"/>
                  </a:lnTo>
                  <a:lnTo>
                    <a:pt x="232041" y="21209"/>
                  </a:lnTo>
                  <a:lnTo>
                    <a:pt x="225031" y="18796"/>
                  </a:lnTo>
                  <a:lnTo>
                    <a:pt x="219176" y="12954"/>
                  </a:lnTo>
                  <a:lnTo>
                    <a:pt x="214503" y="7124"/>
                  </a:lnTo>
                  <a:lnTo>
                    <a:pt x="212153" y="5842"/>
                  </a:lnTo>
                  <a:lnTo>
                    <a:pt x="210985" y="3556"/>
                  </a:lnTo>
                  <a:lnTo>
                    <a:pt x="208648" y="2425"/>
                  </a:lnTo>
                  <a:lnTo>
                    <a:pt x="202806" y="0"/>
                  </a:lnTo>
                  <a:lnTo>
                    <a:pt x="198120" y="3556"/>
                  </a:lnTo>
                  <a:lnTo>
                    <a:pt x="193459" y="5842"/>
                  </a:lnTo>
                  <a:lnTo>
                    <a:pt x="193459" y="7124"/>
                  </a:lnTo>
                  <a:lnTo>
                    <a:pt x="194627" y="7124"/>
                  </a:lnTo>
                  <a:lnTo>
                    <a:pt x="200469" y="8255"/>
                  </a:lnTo>
                  <a:lnTo>
                    <a:pt x="205143" y="12954"/>
                  </a:lnTo>
                  <a:lnTo>
                    <a:pt x="209816" y="16522"/>
                  </a:lnTo>
                  <a:lnTo>
                    <a:pt x="213334" y="20066"/>
                  </a:lnTo>
                  <a:lnTo>
                    <a:pt x="219176" y="23495"/>
                  </a:lnTo>
                  <a:lnTo>
                    <a:pt x="225031" y="24777"/>
                  </a:lnTo>
                  <a:lnTo>
                    <a:pt x="240233" y="24777"/>
                  </a:lnTo>
                  <a:lnTo>
                    <a:pt x="241401" y="25908"/>
                  </a:lnTo>
                  <a:lnTo>
                    <a:pt x="243738" y="25908"/>
                  </a:lnTo>
                  <a:close/>
                </a:path>
                <a:path w="323215" h="359409">
                  <a:moveTo>
                    <a:pt x="262013" y="257302"/>
                  </a:moveTo>
                  <a:lnTo>
                    <a:pt x="250405" y="254127"/>
                  </a:lnTo>
                  <a:lnTo>
                    <a:pt x="240157" y="249682"/>
                  </a:lnTo>
                  <a:lnTo>
                    <a:pt x="230771" y="244221"/>
                  </a:lnTo>
                  <a:lnTo>
                    <a:pt x="221843" y="237617"/>
                  </a:lnTo>
                  <a:lnTo>
                    <a:pt x="219481" y="242189"/>
                  </a:lnTo>
                  <a:lnTo>
                    <a:pt x="219481" y="248031"/>
                  </a:lnTo>
                  <a:lnTo>
                    <a:pt x="224205" y="250317"/>
                  </a:lnTo>
                  <a:lnTo>
                    <a:pt x="225386" y="251460"/>
                  </a:lnTo>
                  <a:lnTo>
                    <a:pt x="226568" y="251460"/>
                  </a:lnTo>
                  <a:lnTo>
                    <a:pt x="226568" y="252603"/>
                  </a:lnTo>
                  <a:lnTo>
                    <a:pt x="227749" y="252603"/>
                  </a:lnTo>
                  <a:lnTo>
                    <a:pt x="227749" y="253746"/>
                  </a:lnTo>
                  <a:lnTo>
                    <a:pt x="228930" y="253746"/>
                  </a:lnTo>
                  <a:lnTo>
                    <a:pt x="227749" y="255016"/>
                  </a:lnTo>
                  <a:lnTo>
                    <a:pt x="226568" y="255016"/>
                  </a:lnTo>
                  <a:lnTo>
                    <a:pt x="226568" y="256159"/>
                  </a:lnTo>
                  <a:lnTo>
                    <a:pt x="220662" y="256159"/>
                  </a:lnTo>
                  <a:lnTo>
                    <a:pt x="218300" y="253746"/>
                  </a:lnTo>
                  <a:lnTo>
                    <a:pt x="217119" y="251460"/>
                  </a:lnTo>
                  <a:lnTo>
                    <a:pt x="214757" y="250317"/>
                  </a:lnTo>
                  <a:lnTo>
                    <a:pt x="211201" y="249174"/>
                  </a:lnTo>
                  <a:lnTo>
                    <a:pt x="206476" y="249174"/>
                  </a:lnTo>
                  <a:lnTo>
                    <a:pt x="204114" y="248031"/>
                  </a:lnTo>
                  <a:lnTo>
                    <a:pt x="236842" y="269240"/>
                  </a:lnTo>
                  <a:lnTo>
                    <a:pt x="244436" y="268732"/>
                  </a:lnTo>
                  <a:lnTo>
                    <a:pt x="251345" y="266319"/>
                  </a:lnTo>
                  <a:lnTo>
                    <a:pt x="257289" y="261874"/>
                  </a:lnTo>
                  <a:lnTo>
                    <a:pt x="259651" y="260731"/>
                  </a:lnTo>
                  <a:lnTo>
                    <a:pt x="259651" y="259588"/>
                  </a:lnTo>
                  <a:lnTo>
                    <a:pt x="262013" y="257302"/>
                  </a:lnTo>
                  <a:close/>
                </a:path>
                <a:path w="323215" h="359409">
                  <a:moveTo>
                    <a:pt x="271157" y="141605"/>
                  </a:moveTo>
                  <a:lnTo>
                    <a:pt x="240398" y="138049"/>
                  </a:lnTo>
                  <a:lnTo>
                    <a:pt x="245935" y="131572"/>
                  </a:lnTo>
                  <a:lnTo>
                    <a:pt x="249262" y="126746"/>
                  </a:lnTo>
                  <a:lnTo>
                    <a:pt x="251701" y="121031"/>
                  </a:lnTo>
                  <a:lnTo>
                    <a:pt x="254596" y="112014"/>
                  </a:lnTo>
                  <a:lnTo>
                    <a:pt x="255739" y="104775"/>
                  </a:lnTo>
                  <a:lnTo>
                    <a:pt x="255765" y="95758"/>
                  </a:lnTo>
                  <a:lnTo>
                    <a:pt x="254914" y="87376"/>
                  </a:lnTo>
                  <a:lnTo>
                    <a:pt x="253403" y="82296"/>
                  </a:lnTo>
                  <a:lnTo>
                    <a:pt x="243954" y="96520"/>
                  </a:lnTo>
                  <a:lnTo>
                    <a:pt x="239217" y="102489"/>
                  </a:lnTo>
                  <a:lnTo>
                    <a:pt x="236855" y="106045"/>
                  </a:lnTo>
                  <a:lnTo>
                    <a:pt x="229755" y="113157"/>
                  </a:lnTo>
                  <a:lnTo>
                    <a:pt x="229323" y="121920"/>
                  </a:lnTo>
                  <a:lnTo>
                    <a:pt x="228117" y="128905"/>
                  </a:lnTo>
                  <a:lnTo>
                    <a:pt x="226250" y="135763"/>
                  </a:lnTo>
                  <a:lnTo>
                    <a:pt x="223837" y="142748"/>
                  </a:lnTo>
                  <a:lnTo>
                    <a:pt x="223837" y="145161"/>
                  </a:lnTo>
                  <a:lnTo>
                    <a:pt x="226199" y="146304"/>
                  </a:lnTo>
                  <a:lnTo>
                    <a:pt x="230936" y="147574"/>
                  </a:lnTo>
                  <a:lnTo>
                    <a:pt x="239217" y="153543"/>
                  </a:lnTo>
                  <a:lnTo>
                    <a:pt x="241592" y="154686"/>
                  </a:lnTo>
                  <a:lnTo>
                    <a:pt x="241592" y="155829"/>
                  </a:lnTo>
                  <a:lnTo>
                    <a:pt x="240398" y="157099"/>
                  </a:lnTo>
                  <a:lnTo>
                    <a:pt x="236855" y="159385"/>
                  </a:lnTo>
                  <a:lnTo>
                    <a:pt x="226682" y="169545"/>
                  </a:lnTo>
                  <a:lnTo>
                    <a:pt x="229755" y="173609"/>
                  </a:lnTo>
                  <a:lnTo>
                    <a:pt x="233299" y="177165"/>
                  </a:lnTo>
                  <a:lnTo>
                    <a:pt x="236855" y="181991"/>
                  </a:lnTo>
                  <a:lnTo>
                    <a:pt x="240398" y="185547"/>
                  </a:lnTo>
                  <a:lnTo>
                    <a:pt x="233299" y="189103"/>
                  </a:lnTo>
                  <a:lnTo>
                    <a:pt x="227380" y="191389"/>
                  </a:lnTo>
                  <a:lnTo>
                    <a:pt x="221475" y="195072"/>
                  </a:lnTo>
                  <a:lnTo>
                    <a:pt x="221475" y="196088"/>
                  </a:lnTo>
                  <a:lnTo>
                    <a:pt x="222656" y="196088"/>
                  </a:lnTo>
                  <a:lnTo>
                    <a:pt x="222656" y="197231"/>
                  </a:lnTo>
                  <a:lnTo>
                    <a:pt x="225018" y="204343"/>
                  </a:lnTo>
                  <a:lnTo>
                    <a:pt x="226199" y="209169"/>
                  </a:lnTo>
                  <a:lnTo>
                    <a:pt x="228574" y="215011"/>
                  </a:lnTo>
                  <a:lnTo>
                    <a:pt x="216738" y="215011"/>
                  </a:lnTo>
                  <a:lnTo>
                    <a:pt x="212001" y="216281"/>
                  </a:lnTo>
                  <a:lnTo>
                    <a:pt x="207264" y="216281"/>
                  </a:lnTo>
                  <a:lnTo>
                    <a:pt x="207264" y="223393"/>
                  </a:lnTo>
                  <a:lnTo>
                    <a:pt x="206082" y="230505"/>
                  </a:lnTo>
                  <a:lnTo>
                    <a:pt x="206082" y="237617"/>
                  </a:lnTo>
                  <a:lnTo>
                    <a:pt x="198983" y="236347"/>
                  </a:lnTo>
                  <a:lnTo>
                    <a:pt x="191897" y="234061"/>
                  </a:lnTo>
                  <a:lnTo>
                    <a:pt x="185978" y="232791"/>
                  </a:lnTo>
                  <a:lnTo>
                    <a:pt x="181254" y="242316"/>
                  </a:lnTo>
                  <a:lnTo>
                    <a:pt x="178879" y="248285"/>
                  </a:lnTo>
                  <a:lnTo>
                    <a:pt x="175336" y="245872"/>
                  </a:lnTo>
                  <a:lnTo>
                    <a:pt x="172961" y="243586"/>
                  </a:lnTo>
                  <a:lnTo>
                    <a:pt x="170599" y="242316"/>
                  </a:lnTo>
                  <a:lnTo>
                    <a:pt x="170599" y="258953"/>
                  </a:lnTo>
                  <a:lnTo>
                    <a:pt x="171780" y="258953"/>
                  </a:lnTo>
                  <a:lnTo>
                    <a:pt x="171780" y="257810"/>
                  </a:lnTo>
                  <a:lnTo>
                    <a:pt x="174155" y="252984"/>
                  </a:lnTo>
                  <a:lnTo>
                    <a:pt x="175336" y="251841"/>
                  </a:lnTo>
                  <a:lnTo>
                    <a:pt x="185978" y="255397"/>
                  </a:lnTo>
                  <a:lnTo>
                    <a:pt x="188353" y="256540"/>
                  </a:lnTo>
                  <a:lnTo>
                    <a:pt x="190715" y="255397"/>
                  </a:lnTo>
                  <a:lnTo>
                    <a:pt x="190715" y="252984"/>
                  </a:lnTo>
                  <a:lnTo>
                    <a:pt x="191897" y="249428"/>
                  </a:lnTo>
                  <a:lnTo>
                    <a:pt x="194271" y="245872"/>
                  </a:lnTo>
                  <a:lnTo>
                    <a:pt x="195440" y="242316"/>
                  </a:lnTo>
                  <a:lnTo>
                    <a:pt x="195440" y="241173"/>
                  </a:lnTo>
                  <a:lnTo>
                    <a:pt x="196634" y="240030"/>
                  </a:lnTo>
                  <a:lnTo>
                    <a:pt x="197815" y="241173"/>
                  </a:lnTo>
                  <a:lnTo>
                    <a:pt x="200164" y="241173"/>
                  </a:lnTo>
                  <a:lnTo>
                    <a:pt x="202539" y="242316"/>
                  </a:lnTo>
                  <a:lnTo>
                    <a:pt x="206082" y="242316"/>
                  </a:lnTo>
                  <a:lnTo>
                    <a:pt x="208457" y="243586"/>
                  </a:lnTo>
                  <a:lnTo>
                    <a:pt x="210820" y="243586"/>
                  </a:lnTo>
                  <a:lnTo>
                    <a:pt x="214376" y="244729"/>
                  </a:lnTo>
                  <a:lnTo>
                    <a:pt x="215557" y="238760"/>
                  </a:lnTo>
                  <a:lnTo>
                    <a:pt x="215557" y="226949"/>
                  </a:lnTo>
                  <a:lnTo>
                    <a:pt x="222656" y="228092"/>
                  </a:lnTo>
                  <a:lnTo>
                    <a:pt x="228574" y="228092"/>
                  </a:lnTo>
                  <a:lnTo>
                    <a:pt x="236855" y="229235"/>
                  </a:lnTo>
                  <a:lnTo>
                    <a:pt x="234492" y="220980"/>
                  </a:lnTo>
                  <a:lnTo>
                    <a:pt x="233299" y="215011"/>
                  </a:lnTo>
                  <a:lnTo>
                    <a:pt x="230936" y="209169"/>
                  </a:lnTo>
                  <a:lnTo>
                    <a:pt x="254596" y="205613"/>
                  </a:lnTo>
                  <a:lnTo>
                    <a:pt x="254596" y="204343"/>
                  </a:lnTo>
                  <a:lnTo>
                    <a:pt x="249859" y="198501"/>
                  </a:lnTo>
                  <a:lnTo>
                    <a:pt x="245135" y="193802"/>
                  </a:lnTo>
                  <a:lnTo>
                    <a:pt x="240398" y="187833"/>
                  </a:lnTo>
                  <a:lnTo>
                    <a:pt x="245135" y="185547"/>
                  </a:lnTo>
                  <a:lnTo>
                    <a:pt x="247484" y="185547"/>
                  </a:lnTo>
                  <a:lnTo>
                    <a:pt x="265239" y="178435"/>
                  </a:lnTo>
                  <a:lnTo>
                    <a:pt x="267601" y="177165"/>
                  </a:lnTo>
                  <a:lnTo>
                    <a:pt x="267601" y="176022"/>
                  </a:lnTo>
                  <a:lnTo>
                    <a:pt x="255778" y="170053"/>
                  </a:lnTo>
                  <a:lnTo>
                    <a:pt x="251040" y="166497"/>
                  </a:lnTo>
                  <a:lnTo>
                    <a:pt x="243954" y="162941"/>
                  </a:lnTo>
                  <a:lnTo>
                    <a:pt x="245135" y="162941"/>
                  </a:lnTo>
                  <a:lnTo>
                    <a:pt x="251307" y="159131"/>
                  </a:lnTo>
                  <a:lnTo>
                    <a:pt x="257390" y="155067"/>
                  </a:lnTo>
                  <a:lnTo>
                    <a:pt x="263258" y="150749"/>
                  </a:lnTo>
                  <a:lnTo>
                    <a:pt x="268795" y="146304"/>
                  </a:lnTo>
                  <a:lnTo>
                    <a:pt x="271157" y="144018"/>
                  </a:lnTo>
                  <a:lnTo>
                    <a:pt x="271157" y="141605"/>
                  </a:lnTo>
                  <a:close/>
                </a:path>
                <a:path w="323215" h="359409">
                  <a:moveTo>
                    <a:pt x="289445" y="230632"/>
                  </a:moveTo>
                  <a:lnTo>
                    <a:pt x="288264" y="229489"/>
                  </a:lnTo>
                  <a:lnTo>
                    <a:pt x="278777" y="229489"/>
                  </a:lnTo>
                  <a:lnTo>
                    <a:pt x="275221" y="228219"/>
                  </a:lnTo>
                  <a:lnTo>
                    <a:pt x="269290" y="227076"/>
                  </a:lnTo>
                  <a:lnTo>
                    <a:pt x="264553" y="225806"/>
                  </a:lnTo>
                  <a:lnTo>
                    <a:pt x="258622" y="223520"/>
                  </a:lnTo>
                  <a:lnTo>
                    <a:pt x="252704" y="222250"/>
                  </a:lnTo>
                  <a:lnTo>
                    <a:pt x="246786" y="219837"/>
                  </a:lnTo>
                  <a:lnTo>
                    <a:pt x="239674" y="216281"/>
                  </a:lnTo>
                  <a:lnTo>
                    <a:pt x="240855" y="221107"/>
                  </a:lnTo>
                  <a:lnTo>
                    <a:pt x="242049" y="224663"/>
                  </a:lnTo>
                  <a:lnTo>
                    <a:pt x="242049" y="228219"/>
                  </a:lnTo>
                  <a:lnTo>
                    <a:pt x="243230" y="229489"/>
                  </a:lnTo>
                  <a:lnTo>
                    <a:pt x="244411" y="229489"/>
                  </a:lnTo>
                  <a:lnTo>
                    <a:pt x="249148" y="231902"/>
                  </a:lnTo>
                  <a:lnTo>
                    <a:pt x="255066" y="233045"/>
                  </a:lnTo>
                  <a:lnTo>
                    <a:pt x="260997" y="235458"/>
                  </a:lnTo>
                  <a:lnTo>
                    <a:pt x="259816" y="236601"/>
                  </a:lnTo>
                  <a:lnTo>
                    <a:pt x="258622" y="239014"/>
                  </a:lnTo>
                  <a:lnTo>
                    <a:pt x="247954" y="239014"/>
                  </a:lnTo>
                  <a:lnTo>
                    <a:pt x="244411" y="236601"/>
                  </a:lnTo>
                  <a:lnTo>
                    <a:pt x="238493" y="233045"/>
                  </a:lnTo>
                  <a:lnTo>
                    <a:pt x="232562" y="234188"/>
                  </a:lnTo>
                  <a:lnTo>
                    <a:pt x="225450" y="234188"/>
                  </a:lnTo>
                  <a:lnTo>
                    <a:pt x="225450" y="235458"/>
                  </a:lnTo>
                  <a:lnTo>
                    <a:pt x="232562" y="239014"/>
                  </a:lnTo>
                  <a:lnTo>
                    <a:pt x="238493" y="242570"/>
                  </a:lnTo>
                  <a:lnTo>
                    <a:pt x="245592" y="246253"/>
                  </a:lnTo>
                  <a:lnTo>
                    <a:pt x="251510" y="248666"/>
                  </a:lnTo>
                  <a:lnTo>
                    <a:pt x="257441" y="249809"/>
                  </a:lnTo>
                  <a:lnTo>
                    <a:pt x="263372" y="249809"/>
                  </a:lnTo>
                  <a:lnTo>
                    <a:pt x="288264" y="231902"/>
                  </a:lnTo>
                  <a:lnTo>
                    <a:pt x="289445" y="230632"/>
                  </a:lnTo>
                  <a:close/>
                </a:path>
                <a:path w="323215" h="359409">
                  <a:moveTo>
                    <a:pt x="308127" y="66040"/>
                  </a:moveTo>
                  <a:lnTo>
                    <a:pt x="307136" y="54749"/>
                  </a:lnTo>
                  <a:lnTo>
                    <a:pt x="305917" y="47752"/>
                  </a:lnTo>
                  <a:lnTo>
                    <a:pt x="302285" y="40652"/>
                  </a:lnTo>
                  <a:lnTo>
                    <a:pt x="295021" y="33528"/>
                  </a:lnTo>
                  <a:lnTo>
                    <a:pt x="293814" y="33528"/>
                  </a:lnTo>
                  <a:lnTo>
                    <a:pt x="293814" y="35941"/>
                  </a:lnTo>
                  <a:lnTo>
                    <a:pt x="287007" y="47117"/>
                  </a:lnTo>
                  <a:lnTo>
                    <a:pt x="279400" y="58166"/>
                  </a:lnTo>
                  <a:lnTo>
                    <a:pt x="271132" y="68961"/>
                  </a:lnTo>
                  <a:lnTo>
                    <a:pt x="262293" y="79629"/>
                  </a:lnTo>
                  <a:lnTo>
                    <a:pt x="261073" y="81915"/>
                  </a:lnTo>
                  <a:lnTo>
                    <a:pt x="261073" y="87884"/>
                  </a:lnTo>
                  <a:lnTo>
                    <a:pt x="262293" y="91440"/>
                  </a:lnTo>
                  <a:lnTo>
                    <a:pt x="262293" y="96139"/>
                  </a:lnTo>
                  <a:lnTo>
                    <a:pt x="263499" y="98425"/>
                  </a:lnTo>
                  <a:lnTo>
                    <a:pt x="263499" y="100838"/>
                  </a:lnTo>
                  <a:lnTo>
                    <a:pt x="271945" y="92583"/>
                  </a:lnTo>
                  <a:lnTo>
                    <a:pt x="279260" y="83820"/>
                  </a:lnTo>
                  <a:lnTo>
                    <a:pt x="285661" y="74422"/>
                  </a:lnTo>
                  <a:lnTo>
                    <a:pt x="291388" y="64262"/>
                  </a:lnTo>
                  <a:lnTo>
                    <a:pt x="295021" y="70104"/>
                  </a:lnTo>
                  <a:lnTo>
                    <a:pt x="293814" y="74803"/>
                  </a:lnTo>
                  <a:lnTo>
                    <a:pt x="290169" y="79629"/>
                  </a:lnTo>
                  <a:lnTo>
                    <a:pt x="285178" y="86868"/>
                  </a:lnTo>
                  <a:lnTo>
                    <a:pt x="279412" y="93345"/>
                  </a:lnTo>
                  <a:lnTo>
                    <a:pt x="272948" y="99441"/>
                  </a:lnTo>
                  <a:lnTo>
                    <a:pt x="265925" y="105537"/>
                  </a:lnTo>
                  <a:lnTo>
                    <a:pt x="264718" y="105537"/>
                  </a:lnTo>
                  <a:lnTo>
                    <a:pt x="263499" y="106807"/>
                  </a:lnTo>
                  <a:lnTo>
                    <a:pt x="263499" y="109093"/>
                  </a:lnTo>
                  <a:lnTo>
                    <a:pt x="259867" y="119761"/>
                  </a:lnTo>
                  <a:lnTo>
                    <a:pt x="258648" y="122047"/>
                  </a:lnTo>
                  <a:lnTo>
                    <a:pt x="258648" y="124460"/>
                  </a:lnTo>
                  <a:lnTo>
                    <a:pt x="257441" y="128016"/>
                  </a:lnTo>
                  <a:lnTo>
                    <a:pt x="258648" y="128016"/>
                  </a:lnTo>
                  <a:lnTo>
                    <a:pt x="258648" y="126873"/>
                  </a:lnTo>
                  <a:lnTo>
                    <a:pt x="259867" y="125603"/>
                  </a:lnTo>
                  <a:lnTo>
                    <a:pt x="261073" y="125603"/>
                  </a:lnTo>
                  <a:lnTo>
                    <a:pt x="270637" y="118618"/>
                  </a:lnTo>
                  <a:lnTo>
                    <a:pt x="301498" y="86868"/>
                  </a:lnTo>
                  <a:lnTo>
                    <a:pt x="306070" y="76708"/>
                  </a:lnTo>
                  <a:lnTo>
                    <a:pt x="308127" y="66040"/>
                  </a:lnTo>
                  <a:close/>
                </a:path>
                <a:path w="323215" h="359409">
                  <a:moveTo>
                    <a:pt x="310769" y="195834"/>
                  </a:moveTo>
                  <a:lnTo>
                    <a:pt x="296595" y="196977"/>
                  </a:lnTo>
                  <a:lnTo>
                    <a:pt x="282638" y="197231"/>
                  </a:lnTo>
                  <a:lnTo>
                    <a:pt x="268681" y="196088"/>
                  </a:lnTo>
                  <a:lnTo>
                    <a:pt x="254508" y="193548"/>
                  </a:lnTo>
                  <a:lnTo>
                    <a:pt x="256895" y="196850"/>
                  </a:lnTo>
                  <a:lnTo>
                    <a:pt x="258089" y="199263"/>
                  </a:lnTo>
                  <a:lnTo>
                    <a:pt x="260489" y="202692"/>
                  </a:lnTo>
                  <a:lnTo>
                    <a:pt x="261683" y="202692"/>
                  </a:lnTo>
                  <a:lnTo>
                    <a:pt x="262890" y="203835"/>
                  </a:lnTo>
                  <a:lnTo>
                    <a:pt x="264083" y="203835"/>
                  </a:lnTo>
                  <a:lnTo>
                    <a:pt x="270065" y="204978"/>
                  </a:lnTo>
                  <a:lnTo>
                    <a:pt x="286829" y="204978"/>
                  </a:lnTo>
                  <a:lnTo>
                    <a:pt x="285635" y="206121"/>
                  </a:lnTo>
                  <a:lnTo>
                    <a:pt x="285635" y="207264"/>
                  </a:lnTo>
                  <a:lnTo>
                    <a:pt x="283235" y="211963"/>
                  </a:lnTo>
                  <a:lnTo>
                    <a:pt x="274853" y="211963"/>
                  </a:lnTo>
                  <a:lnTo>
                    <a:pt x="270065" y="210820"/>
                  </a:lnTo>
                  <a:lnTo>
                    <a:pt x="266471" y="209677"/>
                  </a:lnTo>
                  <a:lnTo>
                    <a:pt x="259295" y="209677"/>
                  </a:lnTo>
                  <a:lnTo>
                    <a:pt x="253301" y="210820"/>
                  </a:lnTo>
                  <a:lnTo>
                    <a:pt x="243738" y="213106"/>
                  </a:lnTo>
                  <a:lnTo>
                    <a:pt x="247332" y="214249"/>
                  </a:lnTo>
                  <a:lnTo>
                    <a:pt x="249707" y="215392"/>
                  </a:lnTo>
                  <a:lnTo>
                    <a:pt x="253301" y="216535"/>
                  </a:lnTo>
                  <a:lnTo>
                    <a:pt x="272465" y="220091"/>
                  </a:lnTo>
                  <a:lnTo>
                    <a:pt x="308368" y="204978"/>
                  </a:lnTo>
                  <a:lnTo>
                    <a:pt x="310769" y="200406"/>
                  </a:lnTo>
                  <a:lnTo>
                    <a:pt x="310769" y="195834"/>
                  </a:lnTo>
                  <a:close/>
                </a:path>
                <a:path w="323215" h="359409">
                  <a:moveTo>
                    <a:pt x="322961" y="147828"/>
                  </a:moveTo>
                  <a:lnTo>
                    <a:pt x="285508" y="161544"/>
                  </a:lnTo>
                  <a:lnTo>
                    <a:pt x="265328" y="164592"/>
                  </a:lnTo>
                  <a:lnTo>
                    <a:pt x="261797" y="164592"/>
                  </a:lnTo>
                  <a:lnTo>
                    <a:pt x="261797" y="165735"/>
                  </a:lnTo>
                  <a:lnTo>
                    <a:pt x="262978" y="165735"/>
                  </a:lnTo>
                  <a:lnTo>
                    <a:pt x="266509" y="169291"/>
                  </a:lnTo>
                  <a:lnTo>
                    <a:pt x="273558" y="174117"/>
                  </a:lnTo>
                  <a:lnTo>
                    <a:pt x="273558" y="175260"/>
                  </a:lnTo>
                  <a:lnTo>
                    <a:pt x="274739" y="175260"/>
                  </a:lnTo>
                  <a:lnTo>
                    <a:pt x="279450" y="174117"/>
                  </a:lnTo>
                  <a:lnTo>
                    <a:pt x="284149" y="174117"/>
                  </a:lnTo>
                  <a:lnTo>
                    <a:pt x="288861" y="172974"/>
                  </a:lnTo>
                  <a:lnTo>
                    <a:pt x="292392" y="171704"/>
                  </a:lnTo>
                  <a:lnTo>
                    <a:pt x="301790" y="169291"/>
                  </a:lnTo>
                  <a:lnTo>
                    <a:pt x="301790" y="172974"/>
                  </a:lnTo>
                  <a:lnTo>
                    <a:pt x="299427" y="175260"/>
                  </a:lnTo>
                  <a:lnTo>
                    <a:pt x="297078" y="176530"/>
                  </a:lnTo>
                  <a:lnTo>
                    <a:pt x="291211" y="180086"/>
                  </a:lnTo>
                  <a:lnTo>
                    <a:pt x="285330" y="180086"/>
                  </a:lnTo>
                  <a:lnTo>
                    <a:pt x="279450" y="181229"/>
                  </a:lnTo>
                  <a:lnTo>
                    <a:pt x="272389" y="181229"/>
                  </a:lnTo>
                  <a:lnTo>
                    <a:pt x="268859" y="183642"/>
                  </a:lnTo>
                  <a:lnTo>
                    <a:pt x="267677" y="183642"/>
                  </a:lnTo>
                  <a:lnTo>
                    <a:pt x="267677" y="184912"/>
                  </a:lnTo>
                  <a:lnTo>
                    <a:pt x="260629" y="187198"/>
                  </a:lnTo>
                  <a:lnTo>
                    <a:pt x="255917" y="189611"/>
                  </a:lnTo>
                  <a:lnTo>
                    <a:pt x="260629" y="190881"/>
                  </a:lnTo>
                  <a:lnTo>
                    <a:pt x="270040" y="190881"/>
                  </a:lnTo>
                  <a:lnTo>
                    <a:pt x="277952" y="191262"/>
                  </a:lnTo>
                  <a:lnTo>
                    <a:pt x="317474" y="174752"/>
                  </a:lnTo>
                  <a:lnTo>
                    <a:pt x="321779" y="165735"/>
                  </a:lnTo>
                  <a:lnTo>
                    <a:pt x="322961" y="164592"/>
                  </a:lnTo>
                  <a:lnTo>
                    <a:pt x="322961" y="147828"/>
                  </a:lnTo>
                  <a:close/>
                </a:path>
                <a:path w="323215" h="359409">
                  <a:moveTo>
                    <a:pt x="322961" y="107950"/>
                  </a:moveTo>
                  <a:lnTo>
                    <a:pt x="321767" y="106807"/>
                  </a:lnTo>
                  <a:lnTo>
                    <a:pt x="321767" y="103251"/>
                  </a:lnTo>
                  <a:lnTo>
                    <a:pt x="319392" y="96139"/>
                  </a:lnTo>
                  <a:lnTo>
                    <a:pt x="319392" y="93853"/>
                  </a:lnTo>
                  <a:lnTo>
                    <a:pt x="317004" y="91440"/>
                  </a:lnTo>
                  <a:lnTo>
                    <a:pt x="303669" y="104521"/>
                  </a:lnTo>
                  <a:lnTo>
                    <a:pt x="289013" y="115824"/>
                  </a:lnTo>
                  <a:lnTo>
                    <a:pt x="273431" y="125476"/>
                  </a:lnTo>
                  <a:lnTo>
                    <a:pt x="257441" y="133985"/>
                  </a:lnTo>
                  <a:lnTo>
                    <a:pt x="275310" y="137541"/>
                  </a:lnTo>
                  <a:lnTo>
                    <a:pt x="276504" y="138684"/>
                  </a:lnTo>
                  <a:lnTo>
                    <a:pt x="277698" y="138684"/>
                  </a:lnTo>
                  <a:lnTo>
                    <a:pt x="278892" y="137541"/>
                  </a:lnTo>
                  <a:lnTo>
                    <a:pt x="286016" y="134366"/>
                  </a:lnTo>
                  <a:lnTo>
                    <a:pt x="293027" y="130429"/>
                  </a:lnTo>
                  <a:lnTo>
                    <a:pt x="299897" y="125476"/>
                  </a:lnTo>
                  <a:lnTo>
                    <a:pt x="306285" y="119761"/>
                  </a:lnTo>
                  <a:lnTo>
                    <a:pt x="307467" y="122174"/>
                  </a:lnTo>
                  <a:lnTo>
                    <a:pt x="307467" y="124587"/>
                  </a:lnTo>
                  <a:lnTo>
                    <a:pt x="305092" y="128143"/>
                  </a:lnTo>
                  <a:lnTo>
                    <a:pt x="302704" y="132842"/>
                  </a:lnTo>
                  <a:lnTo>
                    <a:pt x="296760" y="135128"/>
                  </a:lnTo>
                  <a:lnTo>
                    <a:pt x="284848" y="141097"/>
                  </a:lnTo>
                  <a:lnTo>
                    <a:pt x="277698" y="143510"/>
                  </a:lnTo>
                  <a:lnTo>
                    <a:pt x="270548" y="154051"/>
                  </a:lnTo>
                  <a:lnTo>
                    <a:pt x="265785" y="156464"/>
                  </a:lnTo>
                  <a:lnTo>
                    <a:pt x="262204" y="160020"/>
                  </a:lnTo>
                  <a:lnTo>
                    <a:pt x="266979" y="160020"/>
                  </a:lnTo>
                  <a:lnTo>
                    <a:pt x="271741" y="158877"/>
                  </a:lnTo>
                  <a:lnTo>
                    <a:pt x="275310" y="157607"/>
                  </a:lnTo>
                  <a:lnTo>
                    <a:pt x="277698" y="156464"/>
                  </a:lnTo>
                  <a:lnTo>
                    <a:pt x="285711" y="154178"/>
                  </a:lnTo>
                  <a:lnTo>
                    <a:pt x="317436" y="131826"/>
                  </a:lnTo>
                  <a:lnTo>
                    <a:pt x="321500" y="119761"/>
                  </a:lnTo>
                  <a:lnTo>
                    <a:pt x="321767" y="118618"/>
                  </a:lnTo>
                  <a:lnTo>
                    <a:pt x="322961" y="117475"/>
                  </a:lnTo>
                  <a:lnTo>
                    <a:pt x="322961" y="107950"/>
                  </a:lnTo>
                  <a:close/>
                </a:path>
              </a:pathLst>
            </a:custGeom>
            <a:solidFill>
              <a:srgbClr val="1f295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8" name="object 8"/>
            <p:cNvSpPr/>
            <p:nvPr/>
          </p:nvSpPr>
          <p:spPr>
            <a:xfrm>
              <a:off x="550080" y="146160"/>
              <a:ext cx="363960" cy="772560"/>
            </a:xfrm>
            <a:custGeom>
              <a:avLst/>
              <a:gdLst>
                <a:gd name="textAreaLeft" fmla="*/ 0 w 363960"/>
                <a:gd name="textAreaRight" fmla="*/ 364320 w 363960"/>
                <a:gd name="textAreaTop" fmla="*/ 0 h 772560"/>
                <a:gd name="textAreaBottom" fmla="*/ 772920 h 772560"/>
              </a:gdLst>
              <a:ahLst/>
              <a:rect l="textAreaLeft" t="textAreaTop" r="textAreaRight" b="textAreaBottom"/>
              <a:pathLst>
                <a:path w="364490" h="772794">
                  <a:moveTo>
                    <a:pt x="279806" y="0"/>
                  </a:moveTo>
                  <a:lnTo>
                    <a:pt x="278625" y="0"/>
                  </a:lnTo>
                  <a:lnTo>
                    <a:pt x="278625" y="537591"/>
                  </a:lnTo>
                  <a:lnTo>
                    <a:pt x="277101" y="549656"/>
                  </a:lnTo>
                  <a:lnTo>
                    <a:pt x="272694" y="560705"/>
                  </a:lnTo>
                  <a:lnTo>
                    <a:pt x="265620" y="569976"/>
                  </a:lnTo>
                  <a:lnTo>
                    <a:pt x="256095" y="576707"/>
                  </a:lnTo>
                  <a:lnTo>
                    <a:pt x="0" y="727456"/>
                  </a:lnTo>
                  <a:lnTo>
                    <a:pt x="79438" y="772541"/>
                  </a:lnTo>
                  <a:lnTo>
                    <a:pt x="310629" y="641985"/>
                  </a:lnTo>
                  <a:lnTo>
                    <a:pt x="349313" y="602869"/>
                  </a:lnTo>
                  <a:lnTo>
                    <a:pt x="363943" y="549656"/>
                  </a:lnTo>
                  <a:lnTo>
                    <a:pt x="363982" y="66421"/>
                  </a:lnTo>
                  <a:lnTo>
                    <a:pt x="360946" y="50926"/>
                  </a:lnTo>
                  <a:lnTo>
                    <a:pt x="352120" y="36956"/>
                  </a:lnTo>
                  <a:lnTo>
                    <a:pt x="337972" y="24892"/>
                  </a:lnTo>
                  <a:lnTo>
                    <a:pt x="318922" y="15367"/>
                  </a:lnTo>
                  <a:lnTo>
                    <a:pt x="279806" y="0"/>
                  </a:lnTo>
                  <a:close/>
                </a:path>
              </a:pathLst>
            </a:custGeom>
            <a:solidFill>
              <a:srgbClr val="0885b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" name="object 9"/>
            <p:cNvSpPr/>
            <p:nvPr/>
          </p:nvSpPr>
          <p:spPr>
            <a:xfrm>
              <a:off x="180000" y="48600"/>
              <a:ext cx="650520" cy="216000"/>
            </a:xfrm>
            <a:custGeom>
              <a:avLst/>
              <a:gdLst>
                <a:gd name="textAreaLeft" fmla="*/ 0 w 650520"/>
                <a:gd name="textAreaRight" fmla="*/ 650880 w 650520"/>
                <a:gd name="textAreaTop" fmla="*/ 0 h 216000"/>
                <a:gd name="textAreaBottom" fmla="*/ 216360 h 216000"/>
              </a:gdLst>
              <a:ahLst/>
              <a:rect l="textAreaLeft" t="textAreaTop" r="textAreaRight" b="textAreaBottom"/>
              <a:pathLst>
                <a:path w="650875" h="216535">
                  <a:moveTo>
                    <a:pt x="365645" y="0"/>
                  </a:moveTo>
                  <a:lnTo>
                    <a:pt x="313283" y="8889"/>
                  </a:lnTo>
                  <a:lnTo>
                    <a:pt x="43903" y="112013"/>
                  </a:lnTo>
                  <a:lnTo>
                    <a:pt x="11264" y="133603"/>
                  </a:lnTo>
                  <a:lnTo>
                    <a:pt x="0" y="163067"/>
                  </a:lnTo>
                  <a:lnTo>
                    <a:pt x="0" y="216407"/>
                  </a:lnTo>
                  <a:lnTo>
                    <a:pt x="344144" y="84708"/>
                  </a:lnTo>
                  <a:lnTo>
                    <a:pt x="355384" y="82168"/>
                  </a:lnTo>
                  <a:lnTo>
                    <a:pt x="367284" y="81279"/>
                  </a:lnTo>
                  <a:lnTo>
                    <a:pt x="379183" y="82168"/>
                  </a:lnTo>
                  <a:lnTo>
                    <a:pt x="390423" y="84708"/>
                  </a:lnTo>
                  <a:lnTo>
                    <a:pt x="650316" y="183133"/>
                  </a:lnTo>
                  <a:lnTo>
                    <a:pt x="650316" y="96647"/>
                  </a:lnTo>
                  <a:lnTo>
                    <a:pt x="418896" y="8889"/>
                  </a:lnTo>
                  <a:lnTo>
                    <a:pt x="392887" y="2158"/>
                  </a:lnTo>
                  <a:lnTo>
                    <a:pt x="365645" y="0"/>
                  </a:lnTo>
                  <a:close/>
                </a:path>
              </a:pathLst>
            </a:custGeom>
            <a:solidFill>
              <a:srgbClr val="0e477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0" name="object 10"/>
            <p:cNvSpPr/>
            <p:nvPr/>
          </p:nvSpPr>
          <p:spPr>
            <a:xfrm>
              <a:off x="178200" y="234720"/>
              <a:ext cx="452520" cy="720360"/>
            </a:xfrm>
            <a:custGeom>
              <a:avLst/>
              <a:gdLst>
                <a:gd name="textAreaLeft" fmla="*/ 0 w 452520"/>
                <a:gd name="textAreaRight" fmla="*/ 452880 w 452520"/>
                <a:gd name="textAreaTop" fmla="*/ 0 h 720360"/>
                <a:gd name="textAreaBottom" fmla="*/ 720720 h 720360"/>
              </a:gdLst>
              <a:ahLst/>
              <a:rect l="textAreaLeft" t="textAreaTop" r="textAreaRight" b="textAreaBottom"/>
              <a:pathLst>
                <a:path w="452755" h="720725">
                  <a:moveTo>
                    <a:pt x="83134" y="0"/>
                  </a:moveTo>
                  <a:lnTo>
                    <a:pt x="1193" y="30860"/>
                  </a:lnTo>
                  <a:lnTo>
                    <a:pt x="1193" y="58165"/>
                  </a:lnTo>
                  <a:lnTo>
                    <a:pt x="0" y="58165"/>
                  </a:lnTo>
                  <a:lnTo>
                    <a:pt x="0" y="461009"/>
                  </a:lnTo>
                  <a:lnTo>
                    <a:pt x="3670" y="488823"/>
                  </a:lnTo>
                  <a:lnTo>
                    <a:pt x="31064" y="536448"/>
                  </a:lnTo>
                  <a:lnTo>
                    <a:pt x="321856" y="708025"/>
                  </a:lnTo>
                  <a:lnTo>
                    <a:pt x="366979" y="720470"/>
                  </a:lnTo>
                  <a:lnTo>
                    <a:pt x="390004" y="717423"/>
                  </a:lnTo>
                  <a:lnTo>
                    <a:pt x="412127" y="708025"/>
                  </a:lnTo>
                  <a:lnTo>
                    <a:pt x="452501" y="685545"/>
                  </a:lnTo>
                  <a:lnTo>
                    <a:pt x="106895" y="485901"/>
                  </a:lnTo>
                  <a:lnTo>
                    <a:pt x="97345" y="478408"/>
                  </a:lnTo>
                  <a:lnTo>
                    <a:pt x="90258" y="468883"/>
                  </a:lnTo>
                  <a:lnTo>
                    <a:pt x="85852" y="458088"/>
                  </a:lnTo>
                  <a:lnTo>
                    <a:pt x="84328" y="446658"/>
                  </a:lnTo>
                  <a:lnTo>
                    <a:pt x="83134" y="0"/>
                  </a:lnTo>
                  <a:close/>
                </a:path>
              </a:pathLst>
            </a:custGeom>
            <a:solidFill>
              <a:srgbClr val="2aaae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01" name="object 11"/>
          <p:cNvGrpSpPr/>
          <p:nvPr/>
        </p:nvGrpSpPr>
        <p:grpSpPr>
          <a:xfrm>
            <a:off x="924120" y="2180160"/>
            <a:ext cx="2962440" cy="3019320"/>
            <a:chOff x="924120" y="2180160"/>
            <a:chExt cx="2962440" cy="3019320"/>
          </a:xfrm>
        </p:grpSpPr>
        <p:pic>
          <p:nvPicPr>
            <p:cNvPr id="102" name="object 12" descr=""/>
            <p:cNvPicPr/>
            <p:nvPr/>
          </p:nvPicPr>
          <p:blipFill>
            <a:blip r:embed="rId1"/>
            <a:stretch/>
          </p:blipFill>
          <p:spPr>
            <a:xfrm>
              <a:off x="924120" y="2185560"/>
              <a:ext cx="2961720" cy="26618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03" name="object 13"/>
            <p:cNvSpPr/>
            <p:nvPr/>
          </p:nvSpPr>
          <p:spPr>
            <a:xfrm>
              <a:off x="945720" y="2180160"/>
              <a:ext cx="2940840" cy="2668680"/>
            </a:xfrm>
            <a:custGeom>
              <a:avLst/>
              <a:gdLst>
                <a:gd name="textAreaLeft" fmla="*/ 0 w 2940840"/>
                <a:gd name="textAreaRight" fmla="*/ 2941200 w 2940840"/>
                <a:gd name="textAreaTop" fmla="*/ 0 h 2668680"/>
                <a:gd name="textAreaBottom" fmla="*/ 2669040 h 2668680"/>
              </a:gdLst>
              <a:ahLst/>
              <a:rect l="textAreaLeft" t="textAreaTop" r="textAreaRight" b="textAreaBottom"/>
              <a:pathLst>
                <a:path w="2941320" h="2668904">
                  <a:moveTo>
                    <a:pt x="0" y="1019301"/>
                  </a:moveTo>
                  <a:lnTo>
                    <a:pt x="1470660" y="0"/>
                  </a:lnTo>
                  <a:lnTo>
                    <a:pt x="2941320" y="1019301"/>
                  </a:lnTo>
                  <a:lnTo>
                    <a:pt x="2379599" y="2668523"/>
                  </a:lnTo>
                  <a:lnTo>
                    <a:pt x="561721" y="2668523"/>
                  </a:lnTo>
                  <a:lnTo>
                    <a:pt x="0" y="1019301"/>
                  </a:lnTo>
                  <a:close/>
                </a:path>
              </a:pathLst>
            </a:custGeom>
            <a:noFill/>
            <a:ln w="25907">
              <a:solidFill>
                <a:srgbClr val="385d8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104" name="object 14" descr=""/>
            <p:cNvPicPr/>
            <p:nvPr/>
          </p:nvPicPr>
          <p:blipFill>
            <a:blip r:embed="rId2"/>
            <a:stretch/>
          </p:blipFill>
          <p:spPr>
            <a:xfrm>
              <a:off x="2837520" y="4320360"/>
              <a:ext cx="879120" cy="8791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468720" y="1728000"/>
            <a:ext cx="11503800" cy="4895280"/>
          </a:xfrm>
          <a:prstGeom prst="rect">
            <a:avLst/>
          </a:prstGeom>
          <a:noFill/>
          <a:ln w="0">
            <a:noFill/>
          </a:ln>
        </p:spPr>
        <p:txBody>
          <a:bodyPr lIns="0" rIns="0" tIns="1008000" bIns="0" anchor="t">
            <a:noAutofit/>
          </a:bodyPr>
          <a:p>
            <a:pPr marL="4321080" indent="0">
              <a:lnSpc>
                <a:spcPts val="3214"/>
              </a:lnSpc>
              <a:spcBef>
                <a:spcPts val="105"/>
              </a:spcBef>
              <a:buNone/>
            </a:pPr>
            <a:r>
              <a:rPr b="1" lang="ru-RU" sz="2850" spc="-1" strike="noStrike">
                <a:solidFill>
                  <a:srgbClr val="001f5f"/>
                </a:solidFill>
                <a:latin typeface="Times New Roman"/>
              </a:rPr>
              <a:t>Изменение требований законодательства</a:t>
            </a:r>
            <a:endParaRPr b="0" lang="ru-RU" sz="2850" spc="-1" strike="noStrike">
              <a:solidFill>
                <a:srgbClr val="000000"/>
              </a:solidFill>
              <a:latin typeface="Calibri"/>
            </a:endParaRPr>
          </a:p>
          <a:p>
            <a:pPr marL="4321080" indent="0">
              <a:lnSpc>
                <a:spcPts val="3214"/>
              </a:lnSpc>
              <a:spcBef>
                <a:spcPts val="105"/>
              </a:spcBef>
              <a:buNone/>
            </a:pPr>
            <a:endParaRPr b="0" lang="ru-RU" sz="2850" spc="-1" strike="noStrike">
              <a:solidFill>
                <a:srgbClr val="000000"/>
              </a:solidFill>
              <a:latin typeface="Calibri"/>
            </a:endParaRPr>
          </a:p>
          <a:p>
            <a:pPr marL="4321080" indent="0">
              <a:lnSpc>
                <a:spcPct val="88000"/>
              </a:lnSpc>
              <a:spcBef>
                <a:spcPts val="201"/>
              </a:spcBef>
              <a:buNone/>
            </a:pPr>
            <a:r>
              <a:rPr b="1" lang="ru-RU" sz="2850" spc="-1" strike="noStrike">
                <a:solidFill>
                  <a:srgbClr val="001f5f"/>
                </a:solidFill>
                <a:latin typeface="Times New Roman"/>
              </a:rPr>
              <a:t>Получение  комплексных экологических разрешений</a:t>
            </a:r>
            <a:endParaRPr b="0" lang="ru-RU" sz="2850" spc="-1" strike="noStrike">
              <a:solidFill>
                <a:srgbClr val="000000"/>
              </a:solidFill>
              <a:latin typeface="Calibri"/>
            </a:endParaRPr>
          </a:p>
          <a:p>
            <a:pPr marL="4321080" indent="0">
              <a:lnSpc>
                <a:spcPct val="88000"/>
              </a:lnSpc>
              <a:spcBef>
                <a:spcPts val="201"/>
              </a:spcBef>
              <a:buNone/>
            </a:pPr>
            <a:endParaRPr b="0" lang="ru-RU" sz="2850" spc="-1" strike="noStrike">
              <a:solidFill>
                <a:srgbClr val="000000"/>
              </a:solidFill>
              <a:latin typeface="Calibri"/>
            </a:endParaRPr>
          </a:p>
          <a:p>
            <a:pPr marL="4321080" indent="0">
              <a:lnSpc>
                <a:spcPct val="88000"/>
              </a:lnSpc>
              <a:spcBef>
                <a:spcPts val="201"/>
              </a:spcBef>
              <a:buNone/>
            </a:pPr>
            <a:endParaRPr b="0" lang="ru-RU" sz="2850" spc="-1" strike="noStrike">
              <a:solidFill>
                <a:srgbClr val="000000"/>
              </a:solidFill>
              <a:latin typeface="Calibri"/>
            </a:endParaRPr>
          </a:p>
          <a:p>
            <a:pPr marL="4321080" indent="0">
              <a:lnSpc>
                <a:spcPct val="88000"/>
              </a:lnSpc>
              <a:spcBef>
                <a:spcPts val="201"/>
              </a:spcBef>
              <a:buNone/>
            </a:pPr>
            <a:endParaRPr b="0" lang="ru-RU" sz="2850" spc="-1" strike="noStrike">
              <a:solidFill>
                <a:srgbClr val="000000"/>
              </a:solidFill>
              <a:latin typeface="Calibri"/>
            </a:endParaRPr>
          </a:p>
          <a:p>
            <a:pPr marL="4321080" indent="0">
              <a:lnSpc>
                <a:spcPct val="88000"/>
              </a:lnSpc>
              <a:spcBef>
                <a:spcPts val="201"/>
              </a:spcBef>
              <a:buNone/>
            </a:pPr>
            <a:r>
              <a:rPr b="0" lang="ru-RU" sz="1800" spc="-1" strike="noStrike">
                <a:solidFill>
                  <a:srgbClr val="001f5f"/>
                </a:solidFill>
                <a:latin typeface="Times New Roman"/>
              </a:rPr>
              <a:t>Начальник    межрегионального    отдела    государственной    экологической    экспертизы   и разрешительной  деятельности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marL="4321080" indent="0">
              <a:lnSpc>
                <a:spcPct val="88000"/>
              </a:lnSpc>
              <a:spcBef>
                <a:spcPts val="201"/>
              </a:spcBef>
              <a:buNone/>
            </a:pPr>
            <a:r>
              <a:rPr b="0" lang="ru-RU" sz="1800" spc="-1" strike="noStrike">
                <a:solidFill>
                  <a:srgbClr val="001f5f"/>
                </a:solidFill>
                <a:latin typeface="Times New Roman"/>
              </a:rPr>
              <a:t>Попова   Елена   Евгеньевна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object 16"/>
          <p:cNvSpPr/>
          <p:nvPr/>
        </p:nvSpPr>
        <p:spPr>
          <a:xfrm>
            <a:off x="11883960" y="66600"/>
            <a:ext cx="95400" cy="16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0" lang="ru-RU" sz="1000" spc="-52" strike="noStrike">
                <a:solidFill>
                  <a:srgbClr val="888888"/>
                </a:solidFill>
                <a:latin typeface="Arial MT"/>
              </a:rPr>
              <a:t>1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/>
          </p:nvPr>
        </p:nvSpPr>
        <p:spPr>
          <a:xfrm>
            <a:off x="404640" y="279000"/>
            <a:ext cx="11253600" cy="6924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0" rIns="0" tIns="0" bIns="0" anchor="t">
            <a:noAutofit/>
          </a:bodyPr>
          <a:p>
            <a:pPr indent="0" algn="ctr">
              <a:lnSpc>
                <a:spcPct val="100000"/>
              </a:lnSpc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indent="0"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Приказ Министерства природных ресурсов и экологии РФ от 14.02.2019 № 89</a:t>
            </a:r>
            <a:br>
              <a:rPr sz="1800"/>
            </a:b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«Об утверждении Правил разработки технологических нормативов»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indent="0" algn="ctr">
              <a:lnSpc>
                <a:spcPct val="100000"/>
              </a:lnSpc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indent="0" algn="just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Технологические нормативы </a:t>
            </a:r>
            <a:r>
              <a:rPr b="0" lang="ru-RU" sz="1800" spc="-1" strike="noStrike" u="sng">
                <a:solidFill>
                  <a:srgbClr val="000000"/>
                </a:solidFill>
                <a:uFillTx/>
                <a:latin typeface="Times New Roman"/>
              </a:rPr>
              <a:t>разрабатываются ЮЛ, ИП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, осуществляющими или планирующими осуществление хозяйственной деятельности на объектах I категории, а также на объектах II категории в ходе подготовки заявки на получение комплексного экологического разрешения или заявки на пересмотр комплексного экологического разрешения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indent="0" algn="just">
              <a:lnSpc>
                <a:spcPct val="100000"/>
              </a:lnSpc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indent="0" algn="just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Технологические нормативы разрабатываются для </a:t>
            </a:r>
            <a:r>
              <a:rPr b="0" lang="ru-RU" sz="1800" spc="-1" strike="noStrike" u="sng">
                <a:solidFill>
                  <a:srgbClr val="000000"/>
                </a:solidFill>
                <a:uFillTx/>
                <a:latin typeface="Times New Roman"/>
              </a:rPr>
              <a:t>планируемых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к вводу в эксплуатацию и </a:t>
            </a:r>
            <a:r>
              <a:rPr b="0" lang="ru-RU" sz="1800" spc="-1" strike="noStrike" u="sng">
                <a:solidFill>
                  <a:srgbClr val="000000"/>
                </a:solidFill>
                <a:uFillTx/>
                <a:latin typeface="Times New Roman"/>
              </a:rPr>
              <a:t>действующих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 объектов, оказывающих негативное воздействие на окружающую среду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indent="0" algn="just">
              <a:lnSpc>
                <a:spcPct val="100000"/>
              </a:lnSpc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indent="0" algn="just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Технологические нормативы разрабатываются в отношении загрязняющих веществ, </a:t>
            </a:r>
            <a:r>
              <a:rPr b="0" lang="ru-RU" sz="1800" spc="-1" strike="noStrike" u="sng">
                <a:solidFill>
                  <a:srgbClr val="000000"/>
                </a:solidFill>
                <a:uFillTx/>
                <a:latin typeface="Times New Roman"/>
              </a:rPr>
              <a:t>для которых установлены технологические показатели НДТ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для выбросов, сбросов (маркерные вещества)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indent="0" algn="just">
              <a:lnSpc>
                <a:spcPct val="100000"/>
              </a:lnSpc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indent="0" algn="just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Результатом разработки технологических нормативов </a:t>
            </a:r>
            <a:r>
              <a:rPr b="0" lang="ru-RU" sz="1800" spc="-1" strike="noStrike" u="sng">
                <a:solidFill>
                  <a:srgbClr val="000000"/>
                </a:solidFill>
                <a:uFillTx/>
                <a:latin typeface="Times New Roman"/>
              </a:rPr>
              <a:t>являются расчеты технологических нормативов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, которые включаются в </a:t>
            </a:r>
            <a:r>
              <a:rPr b="0" lang="ru-RU" sz="1800" spc="-1" strike="noStrike" u="sng">
                <a:solidFill>
                  <a:srgbClr val="000000"/>
                </a:solidFill>
                <a:uFillTx/>
                <a:latin typeface="Times New Roman"/>
              </a:rPr>
              <a:t>заявку на получение комплексного экологического разрешения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или заявку на пересмотр комплексного экологического разрешения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indent="0" algn="just">
              <a:lnSpc>
                <a:spcPct val="100000"/>
              </a:lnSpc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indent="0" algn="just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Результатом определения </a:t>
            </a:r>
            <a:r>
              <a:rPr b="0" lang="ru-RU" sz="1800" spc="-1" strike="noStrike" u="sng">
                <a:solidFill>
                  <a:srgbClr val="000000"/>
                </a:solidFill>
                <a:uFillTx/>
                <a:latin typeface="Times New Roman"/>
              </a:rPr>
              <a:t>объектов технологического нормирования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и маркерных веществ являются: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indent="0" algn="just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а) перечень выявленных объектов технологического нормирования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indent="0" algn="just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б) перечни маркерных веществ, в отношении которых будут рассчитываться технологические нормативы для каждого объекта технологического нормирования и объекта ОНВ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indent="0" algn="just">
              <a:lnSpc>
                <a:spcPct val="100000"/>
              </a:lnSpc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indent="0" algn="just">
              <a:lnSpc>
                <a:spcPct val="100000"/>
              </a:lnSpc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1" name="object 2"/>
          <p:cNvSpPr/>
          <p:nvPr/>
        </p:nvSpPr>
        <p:spPr>
          <a:xfrm>
            <a:off x="2057400" y="202320"/>
            <a:ext cx="8849160" cy="31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2000" spc="-1" strike="noStrike">
                <a:solidFill>
                  <a:srgbClr val="001f5f"/>
                </a:solidFill>
                <a:latin typeface="Times New Roman"/>
              </a:rPr>
              <a:t>Разработка технологических нормативов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42" name="object 3"/>
          <p:cNvGrpSpPr/>
          <p:nvPr/>
        </p:nvGrpSpPr>
        <p:grpSpPr>
          <a:xfrm>
            <a:off x="178200" y="48600"/>
            <a:ext cx="735840" cy="906480"/>
            <a:chOff x="178200" y="48600"/>
            <a:chExt cx="735840" cy="906480"/>
          </a:xfrm>
        </p:grpSpPr>
        <p:sp>
          <p:nvSpPr>
            <p:cNvPr id="243" name="object 4"/>
            <p:cNvSpPr/>
            <p:nvPr/>
          </p:nvSpPr>
          <p:spPr>
            <a:xfrm>
              <a:off x="222480" y="82440"/>
              <a:ext cx="659520" cy="831600"/>
            </a:xfrm>
            <a:custGeom>
              <a:avLst/>
              <a:gdLst>
                <a:gd name="textAreaLeft" fmla="*/ 0 w 659520"/>
                <a:gd name="textAreaRight" fmla="*/ 659880 w 659520"/>
                <a:gd name="textAreaTop" fmla="*/ 0 h 831600"/>
                <a:gd name="textAreaBottom" fmla="*/ 831960 h 831600"/>
              </a:gdLst>
              <a:ahLst/>
              <a:rect l="textAreaLeft" t="textAreaTop" r="textAreaRight" b="textAreaBottom"/>
              <a:pathLst>
                <a:path w="659765" h="831850">
                  <a:moveTo>
                    <a:pt x="329691" y="0"/>
                  </a:moveTo>
                  <a:lnTo>
                    <a:pt x="12674" y="120650"/>
                  </a:lnTo>
                  <a:lnTo>
                    <a:pt x="0" y="641350"/>
                  </a:lnTo>
                  <a:lnTo>
                    <a:pt x="348716" y="831723"/>
                  </a:lnTo>
                  <a:lnTo>
                    <a:pt x="653034" y="635000"/>
                  </a:lnTo>
                  <a:lnTo>
                    <a:pt x="659384" y="139573"/>
                  </a:lnTo>
                  <a:lnTo>
                    <a:pt x="32969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4" name="object 5"/>
            <p:cNvSpPr/>
            <p:nvPr/>
          </p:nvSpPr>
          <p:spPr>
            <a:xfrm>
              <a:off x="300240" y="221040"/>
              <a:ext cx="418680" cy="551520"/>
            </a:xfrm>
            <a:custGeom>
              <a:avLst/>
              <a:gdLst>
                <a:gd name="textAreaLeft" fmla="*/ 0 w 418680"/>
                <a:gd name="textAreaRight" fmla="*/ 419040 w 418680"/>
                <a:gd name="textAreaTop" fmla="*/ 0 h 551520"/>
                <a:gd name="textAreaBottom" fmla="*/ 551880 h 551520"/>
              </a:gdLst>
              <a:ahLst/>
              <a:rect l="textAreaLeft" t="textAreaTop" r="textAreaRight" b="textAreaBottom"/>
              <a:pathLst>
                <a:path w="419100" h="551815">
                  <a:moveTo>
                    <a:pt x="68567" y="267081"/>
                  </a:moveTo>
                  <a:lnTo>
                    <a:pt x="65024" y="264668"/>
                  </a:lnTo>
                  <a:lnTo>
                    <a:pt x="57924" y="262382"/>
                  </a:lnTo>
                  <a:lnTo>
                    <a:pt x="55562" y="261112"/>
                  </a:lnTo>
                  <a:lnTo>
                    <a:pt x="53200" y="258826"/>
                  </a:lnTo>
                  <a:lnTo>
                    <a:pt x="49644" y="258826"/>
                  </a:lnTo>
                  <a:lnTo>
                    <a:pt x="44919" y="257683"/>
                  </a:lnTo>
                  <a:lnTo>
                    <a:pt x="31915" y="257683"/>
                  </a:lnTo>
                  <a:lnTo>
                    <a:pt x="27178" y="255270"/>
                  </a:lnTo>
                  <a:lnTo>
                    <a:pt x="23634" y="254127"/>
                  </a:lnTo>
                  <a:lnTo>
                    <a:pt x="22466" y="251714"/>
                  </a:lnTo>
                  <a:lnTo>
                    <a:pt x="22466" y="247015"/>
                  </a:lnTo>
                  <a:lnTo>
                    <a:pt x="27178" y="249428"/>
                  </a:lnTo>
                  <a:lnTo>
                    <a:pt x="29552" y="249428"/>
                  </a:lnTo>
                  <a:lnTo>
                    <a:pt x="34277" y="250571"/>
                  </a:lnTo>
                  <a:lnTo>
                    <a:pt x="37820" y="251714"/>
                  </a:lnTo>
                  <a:lnTo>
                    <a:pt x="42557" y="251714"/>
                  </a:lnTo>
                  <a:lnTo>
                    <a:pt x="46101" y="252984"/>
                  </a:lnTo>
                  <a:lnTo>
                    <a:pt x="50825" y="254127"/>
                  </a:lnTo>
                  <a:lnTo>
                    <a:pt x="56743" y="248285"/>
                  </a:lnTo>
                  <a:lnTo>
                    <a:pt x="61468" y="245872"/>
                  </a:lnTo>
                  <a:lnTo>
                    <a:pt x="61468" y="244729"/>
                  </a:lnTo>
                  <a:lnTo>
                    <a:pt x="62649" y="244729"/>
                  </a:lnTo>
                  <a:lnTo>
                    <a:pt x="62649" y="243586"/>
                  </a:lnTo>
                  <a:lnTo>
                    <a:pt x="55562" y="242316"/>
                  </a:lnTo>
                  <a:lnTo>
                    <a:pt x="47282" y="242316"/>
                  </a:lnTo>
                  <a:lnTo>
                    <a:pt x="41376" y="241173"/>
                  </a:lnTo>
                  <a:lnTo>
                    <a:pt x="34277" y="238887"/>
                  </a:lnTo>
                  <a:lnTo>
                    <a:pt x="27178" y="237617"/>
                  </a:lnTo>
                  <a:lnTo>
                    <a:pt x="21285" y="235331"/>
                  </a:lnTo>
                  <a:lnTo>
                    <a:pt x="7099" y="230632"/>
                  </a:lnTo>
                  <a:lnTo>
                    <a:pt x="0" y="227076"/>
                  </a:lnTo>
                  <a:lnTo>
                    <a:pt x="0" y="241173"/>
                  </a:lnTo>
                  <a:lnTo>
                    <a:pt x="1181" y="242316"/>
                  </a:lnTo>
                  <a:lnTo>
                    <a:pt x="1181" y="244729"/>
                  </a:lnTo>
                  <a:lnTo>
                    <a:pt x="2362" y="245872"/>
                  </a:lnTo>
                  <a:lnTo>
                    <a:pt x="40474" y="267843"/>
                  </a:lnTo>
                  <a:lnTo>
                    <a:pt x="55562" y="268224"/>
                  </a:lnTo>
                  <a:lnTo>
                    <a:pt x="63842" y="268224"/>
                  </a:lnTo>
                  <a:lnTo>
                    <a:pt x="68567" y="267081"/>
                  </a:lnTo>
                  <a:close/>
                </a:path>
                <a:path w="419100" h="551815">
                  <a:moveTo>
                    <a:pt x="68567" y="213233"/>
                  </a:moveTo>
                  <a:lnTo>
                    <a:pt x="27673" y="189992"/>
                  </a:lnTo>
                  <a:lnTo>
                    <a:pt x="5918" y="170688"/>
                  </a:lnTo>
                  <a:lnTo>
                    <a:pt x="4724" y="170688"/>
                  </a:lnTo>
                  <a:lnTo>
                    <a:pt x="4724" y="171831"/>
                  </a:lnTo>
                  <a:lnTo>
                    <a:pt x="3543" y="175387"/>
                  </a:lnTo>
                  <a:lnTo>
                    <a:pt x="1181" y="184912"/>
                  </a:lnTo>
                  <a:lnTo>
                    <a:pt x="1181" y="186055"/>
                  </a:lnTo>
                  <a:lnTo>
                    <a:pt x="0" y="187198"/>
                  </a:lnTo>
                  <a:lnTo>
                    <a:pt x="0" y="195580"/>
                  </a:lnTo>
                  <a:lnTo>
                    <a:pt x="1181" y="197866"/>
                  </a:lnTo>
                  <a:lnTo>
                    <a:pt x="1181" y="200279"/>
                  </a:lnTo>
                  <a:lnTo>
                    <a:pt x="2362" y="202565"/>
                  </a:lnTo>
                  <a:lnTo>
                    <a:pt x="4991" y="209423"/>
                  </a:lnTo>
                  <a:lnTo>
                    <a:pt x="9042" y="215646"/>
                  </a:lnTo>
                  <a:lnTo>
                    <a:pt x="44526" y="235839"/>
                  </a:lnTo>
                  <a:lnTo>
                    <a:pt x="53200" y="238125"/>
                  </a:lnTo>
                  <a:lnTo>
                    <a:pt x="56743" y="239268"/>
                  </a:lnTo>
                  <a:lnTo>
                    <a:pt x="62649" y="239268"/>
                  </a:lnTo>
                  <a:lnTo>
                    <a:pt x="56743" y="234569"/>
                  </a:lnTo>
                  <a:lnTo>
                    <a:pt x="52019" y="229870"/>
                  </a:lnTo>
                  <a:lnTo>
                    <a:pt x="46101" y="225044"/>
                  </a:lnTo>
                  <a:lnTo>
                    <a:pt x="42557" y="221488"/>
                  </a:lnTo>
                  <a:lnTo>
                    <a:pt x="37820" y="220345"/>
                  </a:lnTo>
                  <a:lnTo>
                    <a:pt x="33096" y="217932"/>
                  </a:lnTo>
                  <a:lnTo>
                    <a:pt x="29489" y="215519"/>
                  </a:lnTo>
                  <a:lnTo>
                    <a:pt x="24815" y="213233"/>
                  </a:lnTo>
                  <a:lnTo>
                    <a:pt x="21285" y="210947"/>
                  </a:lnTo>
                  <a:lnTo>
                    <a:pt x="17741" y="207391"/>
                  </a:lnTo>
                  <a:lnTo>
                    <a:pt x="16637" y="204089"/>
                  </a:lnTo>
                  <a:lnTo>
                    <a:pt x="16548" y="201422"/>
                  </a:lnTo>
                  <a:lnTo>
                    <a:pt x="17741" y="199009"/>
                  </a:lnTo>
                  <a:lnTo>
                    <a:pt x="23952" y="204089"/>
                  </a:lnTo>
                  <a:lnTo>
                    <a:pt x="30276" y="208788"/>
                  </a:lnTo>
                  <a:lnTo>
                    <a:pt x="36842" y="212979"/>
                  </a:lnTo>
                  <a:lnTo>
                    <a:pt x="43738" y="216789"/>
                  </a:lnTo>
                  <a:lnTo>
                    <a:pt x="44919" y="217932"/>
                  </a:lnTo>
                  <a:lnTo>
                    <a:pt x="47282" y="217932"/>
                  </a:lnTo>
                  <a:lnTo>
                    <a:pt x="49644" y="216789"/>
                  </a:lnTo>
                  <a:lnTo>
                    <a:pt x="52019" y="216789"/>
                  </a:lnTo>
                  <a:lnTo>
                    <a:pt x="54381" y="215646"/>
                  </a:lnTo>
                  <a:lnTo>
                    <a:pt x="57924" y="215646"/>
                  </a:lnTo>
                  <a:lnTo>
                    <a:pt x="62649" y="214376"/>
                  </a:lnTo>
                  <a:lnTo>
                    <a:pt x="68567" y="213233"/>
                  </a:lnTo>
                  <a:close/>
                </a:path>
                <a:path w="419100" h="551815">
                  <a:moveTo>
                    <a:pt x="68567" y="208788"/>
                  </a:moveTo>
                  <a:lnTo>
                    <a:pt x="67386" y="207645"/>
                  </a:lnTo>
                  <a:lnTo>
                    <a:pt x="67386" y="206375"/>
                  </a:lnTo>
                  <a:lnTo>
                    <a:pt x="65036" y="196977"/>
                  </a:lnTo>
                  <a:lnTo>
                    <a:pt x="62674" y="192151"/>
                  </a:lnTo>
                  <a:lnTo>
                    <a:pt x="62674" y="186309"/>
                  </a:lnTo>
                  <a:lnTo>
                    <a:pt x="59143" y="185039"/>
                  </a:lnTo>
                  <a:lnTo>
                    <a:pt x="33235" y="155448"/>
                  </a:lnTo>
                  <a:lnTo>
                    <a:pt x="32054" y="151892"/>
                  </a:lnTo>
                  <a:lnTo>
                    <a:pt x="32054" y="148336"/>
                  </a:lnTo>
                  <a:lnTo>
                    <a:pt x="35598" y="144780"/>
                  </a:lnTo>
                  <a:lnTo>
                    <a:pt x="40627" y="154940"/>
                  </a:lnTo>
                  <a:lnTo>
                    <a:pt x="46774" y="164338"/>
                  </a:lnTo>
                  <a:lnTo>
                    <a:pt x="53809" y="172720"/>
                  </a:lnTo>
                  <a:lnTo>
                    <a:pt x="61506" y="180340"/>
                  </a:lnTo>
                  <a:lnTo>
                    <a:pt x="62674" y="180340"/>
                  </a:lnTo>
                  <a:lnTo>
                    <a:pt x="62674" y="174371"/>
                  </a:lnTo>
                  <a:lnTo>
                    <a:pt x="63855" y="169672"/>
                  </a:lnTo>
                  <a:lnTo>
                    <a:pt x="63855" y="164973"/>
                  </a:lnTo>
                  <a:lnTo>
                    <a:pt x="65036" y="163703"/>
                  </a:lnTo>
                  <a:lnTo>
                    <a:pt x="63855" y="161417"/>
                  </a:lnTo>
                  <a:lnTo>
                    <a:pt x="37833" y="123190"/>
                  </a:lnTo>
                  <a:lnTo>
                    <a:pt x="32054" y="112776"/>
                  </a:lnTo>
                  <a:lnTo>
                    <a:pt x="29705" y="115189"/>
                  </a:lnTo>
                  <a:lnTo>
                    <a:pt x="23266" y="123571"/>
                  </a:lnTo>
                  <a:lnTo>
                    <a:pt x="19697" y="132715"/>
                  </a:lnTo>
                  <a:lnTo>
                    <a:pt x="18783" y="142621"/>
                  </a:lnTo>
                  <a:lnTo>
                    <a:pt x="20294" y="153035"/>
                  </a:lnTo>
                  <a:lnTo>
                    <a:pt x="21793" y="159258"/>
                  </a:lnTo>
                  <a:lnTo>
                    <a:pt x="24396" y="165227"/>
                  </a:lnTo>
                  <a:lnTo>
                    <a:pt x="27889" y="170688"/>
                  </a:lnTo>
                  <a:lnTo>
                    <a:pt x="32054" y="175641"/>
                  </a:lnTo>
                  <a:lnTo>
                    <a:pt x="37757" y="183007"/>
                  </a:lnTo>
                  <a:lnTo>
                    <a:pt x="44132" y="189484"/>
                  </a:lnTo>
                  <a:lnTo>
                    <a:pt x="57962" y="201676"/>
                  </a:lnTo>
                  <a:lnTo>
                    <a:pt x="61506" y="204089"/>
                  </a:lnTo>
                  <a:lnTo>
                    <a:pt x="63855" y="206375"/>
                  </a:lnTo>
                  <a:lnTo>
                    <a:pt x="68567" y="208788"/>
                  </a:lnTo>
                  <a:close/>
                </a:path>
                <a:path w="419100" h="551815">
                  <a:moveTo>
                    <a:pt x="82270" y="292354"/>
                  </a:moveTo>
                  <a:lnTo>
                    <a:pt x="79883" y="291211"/>
                  </a:lnTo>
                  <a:lnTo>
                    <a:pt x="77508" y="291211"/>
                  </a:lnTo>
                  <a:lnTo>
                    <a:pt x="75120" y="290068"/>
                  </a:lnTo>
                  <a:lnTo>
                    <a:pt x="70370" y="288925"/>
                  </a:lnTo>
                  <a:lnTo>
                    <a:pt x="64414" y="287782"/>
                  </a:lnTo>
                  <a:lnTo>
                    <a:pt x="58458" y="290068"/>
                  </a:lnTo>
                  <a:lnTo>
                    <a:pt x="54876" y="291211"/>
                  </a:lnTo>
                  <a:lnTo>
                    <a:pt x="50114" y="292354"/>
                  </a:lnTo>
                  <a:lnTo>
                    <a:pt x="40576" y="287782"/>
                  </a:lnTo>
                  <a:lnTo>
                    <a:pt x="40576" y="285369"/>
                  </a:lnTo>
                  <a:lnTo>
                    <a:pt x="41770" y="284226"/>
                  </a:lnTo>
                  <a:lnTo>
                    <a:pt x="54876" y="284226"/>
                  </a:lnTo>
                  <a:lnTo>
                    <a:pt x="58458" y="283083"/>
                  </a:lnTo>
                  <a:lnTo>
                    <a:pt x="62026" y="284226"/>
                  </a:lnTo>
                  <a:lnTo>
                    <a:pt x="63220" y="281940"/>
                  </a:lnTo>
                  <a:lnTo>
                    <a:pt x="66789" y="279654"/>
                  </a:lnTo>
                  <a:lnTo>
                    <a:pt x="71564" y="272796"/>
                  </a:lnTo>
                  <a:lnTo>
                    <a:pt x="57848" y="274320"/>
                  </a:lnTo>
                  <a:lnTo>
                    <a:pt x="51104" y="274828"/>
                  </a:lnTo>
                  <a:lnTo>
                    <a:pt x="44157" y="275082"/>
                  </a:lnTo>
                  <a:lnTo>
                    <a:pt x="16764" y="275082"/>
                  </a:lnTo>
                  <a:lnTo>
                    <a:pt x="16764" y="277241"/>
                  </a:lnTo>
                  <a:lnTo>
                    <a:pt x="17957" y="278511"/>
                  </a:lnTo>
                  <a:lnTo>
                    <a:pt x="17957" y="280797"/>
                  </a:lnTo>
                  <a:lnTo>
                    <a:pt x="24180" y="290449"/>
                  </a:lnTo>
                  <a:lnTo>
                    <a:pt x="32092" y="296672"/>
                  </a:lnTo>
                  <a:lnTo>
                    <a:pt x="41567" y="299593"/>
                  </a:lnTo>
                  <a:lnTo>
                    <a:pt x="52501" y="299339"/>
                  </a:lnTo>
                  <a:lnTo>
                    <a:pt x="59436" y="298323"/>
                  </a:lnTo>
                  <a:lnTo>
                    <a:pt x="66040" y="296926"/>
                  </a:lnTo>
                  <a:lnTo>
                    <a:pt x="78701" y="293497"/>
                  </a:lnTo>
                  <a:lnTo>
                    <a:pt x="79883" y="293497"/>
                  </a:lnTo>
                  <a:lnTo>
                    <a:pt x="81076" y="292354"/>
                  </a:lnTo>
                  <a:lnTo>
                    <a:pt x="82270" y="292354"/>
                  </a:lnTo>
                  <a:close/>
                </a:path>
                <a:path w="419100" h="551815">
                  <a:moveTo>
                    <a:pt x="99034" y="313436"/>
                  </a:moveTo>
                  <a:lnTo>
                    <a:pt x="84810" y="313436"/>
                  </a:lnTo>
                  <a:lnTo>
                    <a:pt x="83629" y="314706"/>
                  </a:lnTo>
                  <a:lnTo>
                    <a:pt x="74155" y="319532"/>
                  </a:lnTo>
                  <a:lnTo>
                    <a:pt x="68224" y="318262"/>
                  </a:lnTo>
                  <a:lnTo>
                    <a:pt x="65862" y="318262"/>
                  </a:lnTo>
                  <a:lnTo>
                    <a:pt x="63487" y="315849"/>
                  </a:lnTo>
                  <a:lnTo>
                    <a:pt x="64668" y="313436"/>
                  </a:lnTo>
                  <a:lnTo>
                    <a:pt x="68224" y="313436"/>
                  </a:lnTo>
                  <a:lnTo>
                    <a:pt x="71780" y="312293"/>
                  </a:lnTo>
                  <a:lnTo>
                    <a:pt x="76517" y="311150"/>
                  </a:lnTo>
                  <a:lnTo>
                    <a:pt x="80073" y="309880"/>
                  </a:lnTo>
                  <a:lnTo>
                    <a:pt x="84810" y="307467"/>
                  </a:lnTo>
                  <a:lnTo>
                    <a:pt x="83629" y="301498"/>
                  </a:lnTo>
                  <a:lnTo>
                    <a:pt x="83629" y="300355"/>
                  </a:lnTo>
                  <a:lnTo>
                    <a:pt x="84810" y="299085"/>
                  </a:lnTo>
                  <a:lnTo>
                    <a:pt x="84810" y="295529"/>
                  </a:lnTo>
                  <a:lnTo>
                    <a:pt x="73228" y="300736"/>
                  </a:lnTo>
                  <a:lnTo>
                    <a:pt x="61556" y="304927"/>
                  </a:lnTo>
                  <a:lnTo>
                    <a:pt x="49644" y="307721"/>
                  </a:lnTo>
                  <a:lnTo>
                    <a:pt x="37414" y="308737"/>
                  </a:lnTo>
                  <a:lnTo>
                    <a:pt x="35039" y="308737"/>
                  </a:lnTo>
                  <a:lnTo>
                    <a:pt x="35039" y="309880"/>
                  </a:lnTo>
                  <a:lnTo>
                    <a:pt x="37414" y="314706"/>
                  </a:lnTo>
                  <a:lnTo>
                    <a:pt x="46888" y="324231"/>
                  </a:lnTo>
                  <a:lnTo>
                    <a:pt x="52819" y="329057"/>
                  </a:lnTo>
                  <a:lnTo>
                    <a:pt x="67043" y="329057"/>
                  </a:lnTo>
                  <a:lnTo>
                    <a:pt x="72961" y="327914"/>
                  </a:lnTo>
                  <a:lnTo>
                    <a:pt x="78879" y="325501"/>
                  </a:lnTo>
                  <a:lnTo>
                    <a:pt x="93103" y="318262"/>
                  </a:lnTo>
                  <a:lnTo>
                    <a:pt x="99034" y="314706"/>
                  </a:lnTo>
                  <a:lnTo>
                    <a:pt x="99034" y="313436"/>
                  </a:lnTo>
                  <a:close/>
                </a:path>
                <a:path w="419100" h="551815">
                  <a:moveTo>
                    <a:pt x="106641" y="140081"/>
                  </a:moveTo>
                  <a:lnTo>
                    <a:pt x="101942" y="130429"/>
                  </a:lnTo>
                  <a:lnTo>
                    <a:pt x="97231" y="123190"/>
                  </a:lnTo>
                  <a:lnTo>
                    <a:pt x="92519" y="111125"/>
                  </a:lnTo>
                  <a:lnTo>
                    <a:pt x="97231" y="106299"/>
                  </a:lnTo>
                  <a:lnTo>
                    <a:pt x="97231" y="105156"/>
                  </a:lnTo>
                  <a:lnTo>
                    <a:pt x="88988" y="105156"/>
                  </a:lnTo>
                  <a:lnTo>
                    <a:pt x="83096" y="106299"/>
                  </a:lnTo>
                  <a:lnTo>
                    <a:pt x="80746" y="111125"/>
                  </a:lnTo>
                  <a:lnTo>
                    <a:pt x="83096" y="115951"/>
                  </a:lnTo>
                  <a:lnTo>
                    <a:pt x="84277" y="119646"/>
                  </a:lnTo>
                  <a:lnTo>
                    <a:pt x="86639" y="122047"/>
                  </a:lnTo>
                  <a:lnTo>
                    <a:pt x="90170" y="129298"/>
                  </a:lnTo>
                  <a:lnTo>
                    <a:pt x="93700" y="135255"/>
                  </a:lnTo>
                  <a:lnTo>
                    <a:pt x="92519" y="141351"/>
                  </a:lnTo>
                  <a:lnTo>
                    <a:pt x="92519" y="143764"/>
                  </a:lnTo>
                  <a:lnTo>
                    <a:pt x="90170" y="148590"/>
                  </a:lnTo>
                  <a:lnTo>
                    <a:pt x="93700" y="146177"/>
                  </a:lnTo>
                  <a:lnTo>
                    <a:pt x="96050" y="144907"/>
                  </a:lnTo>
                  <a:lnTo>
                    <a:pt x="98412" y="142494"/>
                  </a:lnTo>
                  <a:lnTo>
                    <a:pt x="101942" y="147320"/>
                  </a:lnTo>
                  <a:lnTo>
                    <a:pt x="101942" y="152146"/>
                  </a:lnTo>
                  <a:lnTo>
                    <a:pt x="103124" y="156972"/>
                  </a:lnTo>
                  <a:lnTo>
                    <a:pt x="104305" y="154559"/>
                  </a:lnTo>
                  <a:lnTo>
                    <a:pt x="104305" y="153416"/>
                  </a:lnTo>
                  <a:lnTo>
                    <a:pt x="105473" y="151003"/>
                  </a:lnTo>
                  <a:lnTo>
                    <a:pt x="106641" y="146177"/>
                  </a:lnTo>
                  <a:lnTo>
                    <a:pt x="106641" y="140081"/>
                  </a:lnTo>
                  <a:close/>
                </a:path>
                <a:path w="419100" h="551815">
                  <a:moveTo>
                    <a:pt x="121894" y="327279"/>
                  </a:moveTo>
                  <a:lnTo>
                    <a:pt x="117195" y="328422"/>
                  </a:lnTo>
                  <a:lnTo>
                    <a:pt x="113665" y="328422"/>
                  </a:lnTo>
                  <a:lnTo>
                    <a:pt x="110121" y="329565"/>
                  </a:lnTo>
                  <a:lnTo>
                    <a:pt x="106603" y="332994"/>
                  </a:lnTo>
                  <a:lnTo>
                    <a:pt x="104267" y="334264"/>
                  </a:lnTo>
                  <a:lnTo>
                    <a:pt x="101917" y="335407"/>
                  </a:lnTo>
                  <a:lnTo>
                    <a:pt x="99568" y="334264"/>
                  </a:lnTo>
                  <a:lnTo>
                    <a:pt x="98399" y="334264"/>
                  </a:lnTo>
                  <a:lnTo>
                    <a:pt x="97218" y="332994"/>
                  </a:lnTo>
                  <a:lnTo>
                    <a:pt x="99568" y="330708"/>
                  </a:lnTo>
                  <a:lnTo>
                    <a:pt x="100749" y="330708"/>
                  </a:lnTo>
                  <a:lnTo>
                    <a:pt x="100749" y="329565"/>
                  </a:lnTo>
                  <a:lnTo>
                    <a:pt x="105448" y="327279"/>
                  </a:lnTo>
                  <a:lnTo>
                    <a:pt x="106603" y="321437"/>
                  </a:lnTo>
                  <a:lnTo>
                    <a:pt x="103098" y="316865"/>
                  </a:lnTo>
                  <a:lnTo>
                    <a:pt x="94742" y="323342"/>
                  </a:lnTo>
                  <a:lnTo>
                    <a:pt x="85610" y="328803"/>
                  </a:lnTo>
                  <a:lnTo>
                    <a:pt x="75831" y="332867"/>
                  </a:lnTo>
                  <a:lnTo>
                    <a:pt x="65519" y="335407"/>
                  </a:lnTo>
                  <a:lnTo>
                    <a:pt x="65519" y="337693"/>
                  </a:lnTo>
                  <a:lnTo>
                    <a:pt x="66687" y="337693"/>
                  </a:lnTo>
                  <a:lnTo>
                    <a:pt x="72250" y="343535"/>
                  </a:lnTo>
                  <a:lnTo>
                    <a:pt x="79590" y="347091"/>
                  </a:lnTo>
                  <a:lnTo>
                    <a:pt x="114261" y="335407"/>
                  </a:lnTo>
                  <a:lnTo>
                    <a:pt x="117195" y="332994"/>
                  </a:lnTo>
                  <a:lnTo>
                    <a:pt x="118364" y="331851"/>
                  </a:lnTo>
                  <a:lnTo>
                    <a:pt x="119545" y="329565"/>
                  </a:lnTo>
                  <a:lnTo>
                    <a:pt x="121894" y="327279"/>
                  </a:lnTo>
                  <a:close/>
                </a:path>
                <a:path w="419100" h="551815">
                  <a:moveTo>
                    <a:pt x="132549" y="84455"/>
                  </a:moveTo>
                  <a:lnTo>
                    <a:pt x="127876" y="83197"/>
                  </a:lnTo>
                  <a:lnTo>
                    <a:pt x="124358" y="80772"/>
                  </a:lnTo>
                  <a:lnTo>
                    <a:pt x="118529" y="80772"/>
                  </a:lnTo>
                  <a:lnTo>
                    <a:pt x="116192" y="82042"/>
                  </a:lnTo>
                  <a:lnTo>
                    <a:pt x="113842" y="83197"/>
                  </a:lnTo>
                  <a:lnTo>
                    <a:pt x="109156" y="88150"/>
                  </a:lnTo>
                  <a:lnTo>
                    <a:pt x="104495" y="94246"/>
                  </a:lnTo>
                  <a:lnTo>
                    <a:pt x="98640" y="99072"/>
                  </a:lnTo>
                  <a:lnTo>
                    <a:pt x="91630" y="101473"/>
                  </a:lnTo>
                  <a:lnTo>
                    <a:pt x="88112" y="101473"/>
                  </a:lnTo>
                  <a:lnTo>
                    <a:pt x="85775" y="102743"/>
                  </a:lnTo>
                  <a:lnTo>
                    <a:pt x="82270" y="103898"/>
                  </a:lnTo>
                  <a:lnTo>
                    <a:pt x="82270" y="105156"/>
                  </a:lnTo>
                  <a:lnTo>
                    <a:pt x="86944" y="105156"/>
                  </a:lnTo>
                  <a:lnTo>
                    <a:pt x="90462" y="103898"/>
                  </a:lnTo>
                  <a:lnTo>
                    <a:pt x="93967" y="103898"/>
                  </a:lnTo>
                  <a:lnTo>
                    <a:pt x="102158" y="105156"/>
                  </a:lnTo>
                  <a:lnTo>
                    <a:pt x="109156" y="101473"/>
                  </a:lnTo>
                  <a:lnTo>
                    <a:pt x="116192" y="95377"/>
                  </a:lnTo>
                  <a:lnTo>
                    <a:pt x="119697" y="91694"/>
                  </a:lnTo>
                  <a:lnTo>
                    <a:pt x="125526" y="86868"/>
                  </a:lnTo>
                  <a:lnTo>
                    <a:pt x="131381" y="85598"/>
                  </a:lnTo>
                  <a:lnTo>
                    <a:pt x="132549" y="84455"/>
                  </a:lnTo>
                  <a:close/>
                </a:path>
                <a:path w="419100" h="551815">
                  <a:moveTo>
                    <a:pt x="144741" y="338836"/>
                  </a:moveTo>
                  <a:lnTo>
                    <a:pt x="137591" y="338836"/>
                  </a:lnTo>
                  <a:lnTo>
                    <a:pt x="135216" y="342265"/>
                  </a:lnTo>
                  <a:lnTo>
                    <a:pt x="132829" y="344678"/>
                  </a:lnTo>
                  <a:lnTo>
                    <a:pt x="131648" y="344678"/>
                  </a:lnTo>
                  <a:lnTo>
                    <a:pt x="128066" y="343535"/>
                  </a:lnTo>
                  <a:lnTo>
                    <a:pt x="134023" y="338836"/>
                  </a:lnTo>
                  <a:lnTo>
                    <a:pt x="129260" y="335280"/>
                  </a:lnTo>
                  <a:lnTo>
                    <a:pt x="128066" y="330581"/>
                  </a:lnTo>
                  <a:lnTo>
                    <a:pt x="123545" y="337566"/>
                  </a:lnTo>
                  <a:lnTo>
                    <a:pt x="118706" y="344170"/>
                  </a:lnTo>
                  <a:lnTo>
                    <a:pt x="113182" y="349758"/>
                  </a:lnTo>
                  <a:lnTo>
                    <a:pt x="106641" y="354076"/>
                  </a:lnTo>
                  <a:lnTo>
                    <a:pt x="106641" y="355219"/>
                  </a:lnTo>
                  <a:lnTo>
                    <a:pt x="111404" y="359918"/>
                  </a:lnTo>
                  <a:lnTo>
                    <a:pt x="120942" y="361061"/>
                  </a:lnTo>
                  <a:lnTo>
                    <a:pt x="129260" y="357505"/>
                  </a:lnTo>
                  <a:lnTo>
                    <a:pt x="137591" y="354076"/>
                  </a:lnTo>
                  <a:lnTo>
                    <a:pt x="141173" y="345821"/>
                  </a:lnTo>
                  <a:lnTo>
                    <a:pt x="144741" y="338836"/>
                  </a:lnTo>
                  <a:close/>
                </a:path>
                <a:path w="419100" h="551815">
                  <a:moveTo>
                    <a:pt x="153885" y="322834"/>
                  </a:moveTo>
                  <a:lnTo>
                    <a:pt x="151511" y="325120"/>
                  </a:lnTo>
                  <a:lnTo>
                    <a:pt x="149136" y="326390"/>
                  </a:lnTo>
                  <a:lnTo>
                    <a:pt x="146761" y="328676"/>
                  </a:lnTo>
                  <a:lnTo>
                    <a:pt x="144386" y="322834"/>
                  </a:lnTo>
                  <a:lnTo>
                    <a:pt x="139636" y="313309"/>
                  </a:lnTo>
                  <a:lnTo>
                    <a:pt x="133705" y="314452"/>
                  </a:lnTo>
                  <a:lnTo>
                    <a:pt x="126580" y="316865"/>
                  </a:lnTo>
                  <a:lnTo>
                    <a:pt x="119468" y="318008"/>
                  </a:lnTo>
                  <a:lnTo>
                    <a:pt x="119468" y="310896"/>
                  </a:lnTo>
                  <a:lnTo>
                    <a:pt x="117094" y="296672"/>
                  </a:lnTo>
                  <a:lnTo>
                    <a:pt x="113525" y="296672"/>
                  </a:lnTo>
                  <a:lnTo>
                    <a:pt x="108775" y="295529"/>
                  </a:lnTo>
                  <a:lnTo>
                    <a:pt x="96913" y="295529"/>
                  </a:lnTo>
                  <a:lnTo>
                    <a:pt x="96913" y="294259"/>
                  </a:lnTo>
                  <a:lnTo>
                    <a:pt x="98094" y="291973"/>
                  </a:lnTo>
                  <a:lnTo>
                    <a:pt x="99288" y="287147"/>
                  </a:lnTo>
                  <a:lnTo>
                    <a:pt x="101663" y="280035"/>
                  </a:lnTo>
                  <a:lnTo>
                    <a:pt x="101663" y="278892"/>
                  </a:lnTo>
                  <a:lnTo>
                    <a:pt x="102844" y="276479"/>
                  </a:lnTo>
                  <a:lnTo>
                    <a:pt x="104025" y="275336"/>
                  </a:lnTo>
                  <a:lnTo>
                    <a:pt x="96913" y="271907"/>
                  </a:lnTo>
                  <a:lnTo>
                    <a:pt x="90970" y="269494"/>
                  </a:lnTo>
                  <a:lnTo>
                    <a:pt x="83845" y="265938"/>
                  </a:lnTo>
                  <a:lnTo>
                    <a:pt x="92163" y="257683"/>
                  </a:lnTo>
                  <a:lnTo>
                    <a:pt x="95719" y="252857"/>
                  </a:lnTo>
                  <a:lnTo>
                    <a:pt x="98094" y="250571"/>
                  </a:lnTo>
                  <a:lnTo>
                    <a:pt x="95719" y="247015"/>
                  </a:lnTo>
                  <a:lnTo>
                    <a:pt x="92163" y="244602"/>
                  </a:lnTo>
                  <a:lnTo>
                    <a:pt x="82664" y="235077"/>
                  </a:lnTo>
                  <a:lnTo>
                    <a:pt x="89789" y="231521"/>
                  </a:lnTo>
                  <a:lnTo>
                    <a:pt x="94538" y="227965"/>
                  </a:lnTo>
                  <a:lnTo>
                    <a:pt x="99288" y="226822"/>
                  </a:lnTo>
                  <a:lnTo>
                    <a:pt x="101663" y="225552"/>
                  </a:lnTo>
                  <a:lnTo>
                    <a:pt x="101663" y="224409"/>
                  </a:lnTo>
                  <a:lnTo>
                    <a:pt x="96913" y="214884"/>
                  </a:lnTo>
                  <a:lnTo>
                    <a:pt x="95719" y="207772"/>
                  </a:lnTo>
                  <a:lnTo>
                    <a:pt x="95719" y="194818"/>
                  </a:lnTo>
                  <a:lnTo>
                    <a:pt x="94538" y="192405"/>
                  </a:lnTo>
                  <a:lnTo>
                    <a:pt x="90970" y="188849"/>
                  </a:lnTo>
                  <a:lnTo>
                    <a:pt x="89789" y="188849"/>
                  </a:lnTo>
                  <a:lnTo>
                    <a:pt x="89789" y="187706"/>
                  </a:lnTo>
                  <a:lnTo>
                    <a:pt x="71983" y="161544"/>
                  </a:lnTo>
                  <a:lnTo>
                    <a:pt x="68427" y="168656"/>
                  </a:lnTo>
                  <a:lnTo>
                    <a:pt x="68427" y="181737"/>
                  </a:lnTo>
                  <a:lnTo>
                    <a:pt x="69850" y="192151"/>
                  </a:lnTo>
                  <a:lnTo>
                    <a:pt x="72707" y="201803"/>
                  </a:lnTo>
                  <a:lnTo>
                    <a:pt x="77597" y="210693"/>
                  </a:lnTo>
                  <a:lnTo>
                    <a:pt x="85039" y="218440"/>
                  </a:lnTo>
                  <a:lnTo>
                    <a:pt x="52984" y="221996"/>
                  </a:lnTo>
                  <a:lnTo>
                    <a:pt x="52984" y="223266"/>
                  </a:lnTo>
                  <a:lnTo>
                    <a:pt x="51803" y="223266"/>
                  </a:lnTo>
                  <a:lnTo>
                    <a:pt x="58420" y="229489"/>
                  </a:lnTo>
                  <a:lnTo>
                    <a:pt x="65595" y="234696"/>
                  </a:lnTo>
                  <a:lnTo>
                    <a:pt x="80289" y="243459"/>
                  </a:lnTo>
                  <a:lnTo>
                    <a:pt x="79095" y="244602"/>
                  </a:lnTo>
                  <a:lnTo>
                    <a:pt x="77914" y="244602"/>
                  </a:lnTo>
                  <a:lnTo>
                    <a:pt x="71983" y="248158"/>
                  </a:lnTo>
                  <a:lnTo>
                    <a:pt x="64858" y="251714"/>
                  </a:lnTo>
                  <a:lnTo>
                    <a:pt x="58928" y="255270"/>
                  </a:lnTo>
                  <a:lnTo>
                    <a:pt x="56553" y="256413"/>
                  </a:lnTo>
                  <a:lnTo>
                    <a:pt x="56553" y="257683"/>
                  </a:lnTo>
                  <a:lnTo>
                    <a:pt x="64858" y="261239"/>
                  </a:lnTo>
                  <a:lnTo>
                    <a:pt x="76720" y="265938"/>
                  </a:lnTo>
                  <a:lnTo>
                    <a:pt x="79095" y="265938"/>
                  </a:lnTo>
                  <a:lnTo>
                    <a:pt x="81470" y="267081"/>
                  </a:lnTo>
                  <a:lnTo>
                    <a:pt x="85039" y="268351"/>
                  </a:lnTo>
                  <a:lnTo>
                    <a:pt x="79095" y="273050"/>
                  </a:lnTo>
                  <a:lnTo>
                    <a:pt x="74345" y="278892"/>
                  </a:lnTo>
                  <a:lnTo>
                    <a:pt x="69608" y="286004"/>
                  </a:lnTo>
                  <a:lnTo>
                    <a:pt x="93345" y="289560"/>
                  </a:lnTo>
                  <a:lnTo>
                    <a:pt x="92163" y="295529"/>
                  </a:lnTo>
                  <a:lnTo>
                    <a:pt x="89789" y="301371"/>
                  </a:lnTo>
                  <a:lnTo>
                    <a:pt x="88595" y="309753"/>
                  </a:lnTo>
                  <a:lnTo>
                    <a:pt x="95719" y="308483"/>
                  </a:lnTo>
                  <a:lnTo>
                    <a:pt x="102844" y="308483"/>
                  </a:lnTo>
                  <a:lnTo>
                    <a:pt x="109969" y="307340"/>
                  </a:lnTo>
                  <a:lnTo>
                    <a:pt x="109969" y="319278"/>
                  </a:lnTo>
                  <a:lnTo>
                    <a:pt x="111150" y="325120"/>
                  </a:lnTo>
                  <a:lnTo>
                    <a:pt x="120650" y="322834"/>
                  </a:lnTo>
                  <a:lnTo>
                    <a:pt x="124206" y="321564"/>
                  </a:lnTo>
                  <a:lnTo>
                    <a:pt x="128955" y="320421"/>
                  </a:lnTo>
                  <a:lnTo>
                    <a:pt x="131330" y="327533"/>
                  </a:lnTo>
                  <a:lnTo>
                    <a:pt x="133705" y="329946"/>
                  </a:lnTo>
                  <a:lnTo>
                    <a:pt x="134886" y="333502"/>
                  </a:lnTo>
                  <a:lnTo>
                    <a:pt x="134886" y="335788"/>
                  </a:lnTo>
                  <a:lnTo>
                    <a:pt x="137261" y="337058"/>
                  </a:lnTo>
                  <a:lnTo>
                    <a:pt x="139636" y="335788"/>
                  </a:lnTo>
                  <a:lnTo>
                    <a:pt x="150329" y="332232"/>
                  </a:lnTo>
                  <a:lnTo>
                    <a:pt x="151511" y="333502"/>
                  </a:lnTo>
                  <a:lnTo>
                    <a:pt x="153885" y="338201"/>
                  </a:lnTo>
                  <a:lnTo>
                    <a:pt x="153885" y="322834"/>
                  </a:lnTo>
                  <a:close/>
                </a:path>
                <a:path w="419100" h="551815">
                  <a:moveTo>
                    <a:pt x="153885" y="281432"/>
                  </a:moveTo>
                  <a:lnTo>
                    <a:pt x="144449" y="277876"/>
                  </a:lnTo>
                  <a:lnTo>
                    <a:pt x="139738" y="270891"/>
                  </a:lnTo>
                  <a:lnTo>
                    <a:pt x="138557" y="261493"/>
                  </a:lnTo>
                  <a:lnTo>
                    <a:pt x="138557" y="255524"/>
                  </a:lnTo>
                  <a:lnTo>
                    <a:pt x="140919" y="249555"/>
                  </a:lnTo>
                  <a:lnTo>
                    <a:pt x="144449" y="244856"/>
                  </a:lnTo>
                  <a:lnTo>
                    <a:pt x="146812" y="239014"/>
                  </a:lnTo>
                  <a:lnTo>
                    <a:pt x="146812" y="234188"/>
                  </a:lnTo>
                  <a:lnTo>
                    <a:pt x="140919" y="230632"/>
                  </a:lnTo>
                  <a:lnTo>
                    <a:pt x="109994" y="202819"/>
                  </a:lnTo>
                  <a:lnTo>
                    <a:pt x="103200" y="192913"/>
                  </a:lnTo>
                  <a:lnTo>
                    <a:pt x="103200" y="191643"/>
                  </a:lnTo>
                  <a:lnTo>
                    <a:pt x="100850" y="191643"/>
                  </a:lnTo>
                  <a:lnTo>
                    <a:pt x="101307" y="200406"/>
                  </a:lnTo>
                  <a:lnTo>
                    <a:pt x="102755" y="209169"/>
                  </a:lnTo>
                  <a:lnTo>
                    <a:pt x="105308" y="217678"/>
                  </a:lnTo>
                  <a:lnTo>
                    <a:pt x="109080" y="225933"/>
                  </a:lnTo>
                  <a:lnTo>
                    <a:pt x="103200" y="229489"/>
                  </a:lnTo>
                  <a:lnTo>
                    <a:pt x="97307" y="230632"/>
                  </a:lnTo>
                  <a:lnTo>
                    <a:pt x="91414" y="235458"/>
                  </a:lnTo>
                  <a:lnTo>
                    <a:pt x="96126" y="239014"/>
                  </a:lnTo>
                  <a:lnTo>
                    <a:pt x="103200" y="245999"/>
                  </a:lnTo>
                  <a:lnTo>
                    <a:pt x="106718" y="248412"/>
                  </a:lnTo>
                  <a:lnTo>
                    <a:pt x="103200" y="250825"/>
                  </a:lnTo>
                  <a:lnTo>
                    <a:pt x="96126" y="257937"/>
                  </a:lnTo>
                  <a:lnTo>
                    <a:pt x="92595" y="262636"/>
                  </a:lnTo>
                  <a:lnTo>
                    <a:pt x="99669" y="264922"/>
                  </a:lnTo>
                  <a:lnTo>
                    <a:pt x="105562" y="267335"/>
                  </a:lnTo>
                  <a:lnTo>
                    <a:pt x="112636" y="269748"/>
                  </a:lnTo>
                  <a:lnTo>
                    <a:pt x="109080" y="275463"/>
                  </a:lnTo>
                  <a:lnTo>
                    <a:pt x="104381" y="281432"/>
                  </a:lnTo>
                  <a:lnTo>
                    <a:pt x="103200" y="288544"/>
                  </a:lnTo>
                  <a:lnTo>
                    <a:pt x="123240" y="288544"/>
                  </a:lnTo>
                  <a:lnTo>
                    <a:pt x="124409" y="289687"/>
                  </a:lnTo>
                  <a:lnTo>
                    <a:pt x="124409" y="307467"/>
                  </a:lnTo>
                  <a:lnTo>
                    <a:pt x="125590" y="308610"/>
                  </a:lnTo>
                  <a:lnTo>
                    <a:pt x="127952" y="307467"/>
                  </a:lnTo>
                  <a:lnTo>
                    <a:pt x="130302" y="307467"/>
                  </a:lnTo>
                  <a:lnTo>
                    <a:pt x="133845" y="305054"/>
                  </a:lnTo>
                  <a:lnTo>
                    <a:pt x="143281" y="302641"/>
                  </a:lnTo>
                  <a:lnTo>
                    <a:pt x="144449" y="306197"/>
                  </a:lnTo>
                  <a:lnTo>
                    <a:pt x="146812" y="310896"/>
                  </a:lnTo>
                  <a:lnTo>
                    <a:pt x="147993" y="314452"/>
                  </a:lnTo>
                  <a:lnTo>
                    <a:pt x="149174" y="316865"/>
                  </a:lnTo>
                  <a:lnTo>
                    <a:pt x="151523" y="315722"/>
                  </a:lnTo>
                  <a:lnTo>
                    <a:pt x="152704" y="314452"/>
                  </a:lnTo>
                  <a:lnTo>
                    <a:pt x="153885" y="314452"/>
                  </a:lnTo>
                  <a:lnTo>
                    <a:pt x="153885" y="281432"/>
                  </a:lnTo>
                  <a:close/>
                </a:path>
                <a:path w="419100" h="551815">
                  <a:moveTo>
                    <a:pt x="159981" y="132969"/>
                  </a:moveTo>
                  <a:lnTo>
                    <a:pt x="158775" y="132969"/>
                  </a:lnTo>
                  <a:lnTo>
                    <a:pt x="157556" y="131826"/>
                  </a:lnTo>
                  <a:lnTo>
                    <a:pt x="152717" y="129425"/>
                  </a:lnTo>
                  <a:lnTo>
                    <a:pt x="149085" y="125857"/>
                  </a:lnTo>
                  <a:lnTo>
                    <a:pt x="146672" y="121170"/>
                  </a:lnTo>
                  <a:lnTo>
                    <a:pt x="144246" y="115316"/>
                  </a:lnTo>
                  <a:lnTo>
                    <a:pt x="141833" y="103632"/>
                  </a:lnTo>
                  <a:lnTo>
                    <a:pt x="140614" y="100076"/>
                  </a:lnTo>
                  <a:lnTo>
                    <a:pt x="139407" y="95377"/>
                  </a:lnTo>
                  <a:lnTo>
                    <a:pt x="138201" y="91948"/>
                  </a:lnTo>
                  <a:lnTo>
                    <a:pt x="136982" y="89547"/>
                  </a:lnTo>
                  <a:lnTo>
                    <a:pt x="135775" y="88392"/>
                  </a:lnTo>
                  <a:lnTo>
                    <a:pt x="132143" y="88392"/>
                  </a:lnTo>
                  <a:lnTo>
                    <a:pt x="127304" y="90678"/>
                  </a:lnTo>
                  <a:lnTo>
                    <a:pt x="123672" y="93091"/>
                  </a:lnTo>
                  <a:lnTo>
                    <a:pt x="118846" y="96647"/>
                  </a:lnTo>
                  <a:lnTo>
                    <a:pt x="128511" y="100076"/>
                  </a:lnTo>
                  <a:lnTo>
                    <a:pt x="132143" y="105918"/>
                  </a:lnTo>
                  <a:lnTo>
                    <a:pt x="134569" y="114173"/>
                  </a:lnTo>
                  <a:lnTo>
                    <a:pt x="135775" y="116598"/>
                  </a:lnTo>
                  <a:lnTo>
                    <a:pt x="136982" y="120015"/>
                  </a:lnTo>
                  <a:lnTo>
                    <a:pt x="138201" y="122428"/>
                  </a:lnTo>
                  <a:lnTo>
                    <a:pt x="144246" y="129425"/>
                  </a:lnTo>
                  <a:lnTo>
                    <a:pt x="150304" y="134124"/>
                  </a:lnTo>
                  <a:lnTo>
                    <a:pt x="159981" y="134124"/>
                  </a:lnTo>
                  <a:lnTo>
                    <a:pt x="159981" y="132969"/>
                  </a:lnTo>
                  <a:close/>
                </a:path>
                <a:path w="419100" h="551815">
                  <a:moveTo>
                    <a:pt x="170649" y="166751"/>
                  </a:moveTo>
                  <a:lnTo>
                    <a:pt x="169875" y="165481"/>
                  </a:lnTo>
                  <a:lnTo>
                    <a:pt x="161798" y="152146"/>
                  </a:lnTo>
                  <a:lnTo>
                    <a:pt x="158800" y="147193"/>
                  </a:lnTo>
                  <a:lnTo>
                    <a:pt x="157607" y="146050"/>
                  </a:lnTo>
                  <a:lnTo>
                    <a:pt x="157607" y="144780"/>
                  </a:lnTo>
                  <a:lnTo>
                    <a:pt x="156425" y="144780"/>
                  </a:lnTo>
                  <a:lnTo>
                    <a:pt x="156425" y="152146"/>
                  </a:lnTo>
                  <a:lnTo>
                    <a:pt x="148132" y="152146"/>
                  </a:lnTo>
                  <a:lnTo>
                    <a:pt x="148132" y="150876"/>
                  </a:lnTo>
                  <a:lnTo>
                    <a:pt x="150495" y="149606"/>
                  </a:lnTo>
                  <a:lnTo>
                    <a:pt x="151688" y="149606"/>
                  </a:lnTo>
                  <a:lnTo>
                    <a:pt x="154051" y="148463"/>
                  </a:lnTo>
                  <a:lnTo>
                    <a:pt x="155244" y="150876"/>
                  </a:lnTo>
                  <a:lnTo>
                    <a:pt x="156425" y="152146"/>
                  </a:lnTo>
                  <a:lnTo>
                    <a:pt x="156425" y="144780"/>
                  </a:lnTo>
                  <a:lnTo>
                    <a:pt x="150495" y="144780"/>
                  </a:lnTo>
                  <a:lnTo>
                    <a:pt x="144576" y="146050"/>
                  </a:lnTo>
                  <a:lnTo>
                    <a:pt x="139827" y="148463"/>
                  </a:lnTo>
                  <a:lnTo>
                    <a:pt x="133096" y="153416"/>
                  </a:lnTo>
                  <a:lnTo>
                    <a:pt x="130492" y="160401"/>
                  </a:lnTo>
                  <a:lnTo>
                    <a:pt x="131660" y="168148"/>
                  </a:lnTo>
                  <a:lnTo>
                    <a:pt x="136271" y="175260"/>
                  </a:lnTo>
                  <a:lnTo>
                    <a:pt x="139827" y="169164"/>
                  </a:lnTo>
                  <a:lnTo>
                    <a:pt x="145757" y="165481"/>
                  </a:lnTo>
                  <a:lnTo>
                    <a:pt x="158800" y="165481"/>
                  </a:lnTo>
                  <a:lnTo>
                    <a:pt x="164719" y="166751"/>
                  </a:lnTo>
                  <a:lnTo>
                    <a:pt x="170649" y="166751"/>
                  </a:lnTo>
                  <a:close/>
                </a:path>
                <a:path w="419100" h="551815">
                  <a:moveTo>
                    <a:pt x="184353" y="178181"/>
                  </a:moveTo>
                  <a:lnTo>
                    <a:pt x="180771" y="175768"/>
                  </a:lnTo>
                  <a:lnTo>
                    <a:pt x="178384" y="174625"/>
                  </a:lnTo>
                  <a:lnTo>
                    <a:pt x="176009" y="172212"/>
                  </a:lnTo>
                  <a:lnTo>
                    <a:pt x="173621" y="172212"/>
                  </a:lnTo>
                  <a:lnTo>
                    <a:pt x="166878" y="174244"/>
                  </a:lnTo>
                  <a:lnTo>
                    <a:pt x="160807" y="176657"/>
                  </a:lnTo>
                  <a:lnTo>
                    <a:pt x="155181" y="179578"/>
                  </a:lnTo>
                  <a:lnTo>
                    <a:pt x="143814" y="186690"/>
                  </a:lnTo>
                  <a:lnTo>
                    <a:pt x="137845" y="190246"/>
                  </a:lnTo>
                  <a:lnTo>
                    <a:pt x="130695" y="189103"/>
                  </a:lnTo>
                  <a:lnTo>
                    <a:pt x="129501" y="189103"/>
                  </a:lnTo>
                  <a:lnTo>
                    <a:pt x="133083" y="193929"/>
                  </a:lnTo>
                  <a:lnTo>
                    <a:pt x="136652" y="195072"/>
                  </a:lnTo>
                  <a:lnTo>
                    <a:pt x="141427" y="193929"/>
                  </a:lnTo>
                  <a:lnTo>
                    <a:pt x="145008" y="192659"/>
                  </a:lnTo>
                  <a:lnTo>
                    <a:pt x="148590" y="190246"/>
                  </a:lnTo>
                  <a:lnTo>
                    <a:pt x="150964" y="189103"/>
                  </a:lnTo>
                  <a:lnTo>
                    <a:pt x="154546" y="186690"/>
                  </a:lnTo>
                  <a:lnTo>
                    <a:pt x="158127" y="185420"/>
                  </a:lnTo>
                  <a:lnTo>
                    <a:pt x="161709" y="183007"/>
                  </a:lnTo>
                  <a:lnTo>
                    <a:pt x="161709" y="189103"/>
                  </a:lnTo>
                  <a:lnTo>
                    <a:pt x="167665" y="183007"/>
                  </a:lnTo>
                  <a:lnTo>
                    <a:pt x="174815" y="180594"/>
                  </a:lnTo>
                  <a:lnTo>
                    <a:pt x="183159" y="179451"/>
                  </a:lnTo>
                  <a:lnTo>
                    <a:pt x="183159" y="178181"/>
                  </a:lnTo>
                  <a:lnTo>
                    <a:pt x="184353" y="178181"/>
                  </a:lnTo>
                  <a:close/>
                </a:path>
                <a:path w="419100" h="551815">
                  <a:moveTo>
                    <a:pt x="184353" y="83324"/>
                  </a:moveTo>
                  <a:lnTo>
                    <a:pt x="181813" y="80772"/>
                  </a:lnTo>
                  <a:lnTo>
                    <a:pt x="179273" y="80772"/>
                  </a:lnTo>
                  <a:lnTo>
                    <a:pt x="176733" y="83324"/>
                  </a:lnTo>
                  <a:lnTo>
                    <a:pt x="176733" y="85852"/>
                  </a:lnTo>
                  <a:lnTo>
                    <a:pt x="178003" y="87122"/>
                  </a:lnTo>
                  <a:lnTo>
                    <a:pt x="179273" y="87122"/>
                  </a:lnTo>
                  <a:lnTo>
                    <a:pt x="181813" y="88392"/>
                  </a:lnTo>
                  <a:lnTo>
                    <a:pt x="183083" y="87122"/>
                  </a:lnTo>
                  <a:lnTo>
                    <a:pt x="184353" y="84582"/>
                  </a:lnTo>
                  <a:lnTo>
                    <a:pt x="184353" y="83324"/>
                  </a:lnTo>
                  <a:close/>
                </a:path>
                <a:path w="419100" h="551815">
                  <a:moveTo>
                    <a:pt x="185877" y="94107"/>
                  </a:moveTo>
                  <a:lnTo>
                    <a:pt x="182321" y="92964"/>
                  </a:lnTo>
                  <a:lnTo>
                    <a:pt x="179946" y="92964"/>
                  </a:lnTo>
                  <a:lnTo>
                    <a:pt x="177584" y="94107"/>
                  </a:lnTo>
                  <a:lnTo>
                    <a:pt x="176390" y="96393"/>
                  </a:lnTo>
                  <a:lnTo>
                    <a:pt x="175209" y="99822"/>
                  </a:lnTo>
                  <a:lnTo>
                    <a:pt x="178765" y="113550"/>
                  </a:lnTo>
                  <a:lnTo>
                    <a:pt x="178765" y="114681"/>
                  </a:lnTo>
                  <a:lnTo>
                    <a:pt x="179946" y="115824"/>
                  </a:lnTo>
                  <a:lnTo>
                    <a:pt x="181140" y="115824"/>
                  </a:lnTo>
                  <a:lnTo>
                    <a:pt x="183502" y="113550"/>
                  </a:lnTo>
                  <a:lnTo>
                    <a:pt x="183502" y="107823"/>
                  </a:lnTo>
                  <a:lnTo>
                    <a:pt x="185877" y="103251"/>
                  </a:lnTo>
                  <a:lnTo>
                    <a:pt x="185877" y="94107"/>
                  </a:lnTo>
                  <a:close/>
                </a:path>
                <a:path w="419100" h="551815">
                  <a:moveTo>
                    <a:pt x="187401" y="69215"/>
                  </a:moveTo>
                  <a:lnTo>
                    <a:pt x="186207" y="65671"/>
                  </a:lnTo>
                  <a:lnTo>
                    <a:pt x="182613" y="67945"/>
                  </a:lnTo>
                  <a:lnTo>
                    <a:pt x="181419" y="66802"/>
                  </a:lnTo>
                  <a:lnTo>
                    <a:pt x="181419" y="62103"/>
                  </a:lnTo>
                  <a:lnTo>
                    <a:pt x="179019" y="60972"/>
                  </a:lnTo>
                  <a:lnTo>
                    <a:pt x="176618" y="60972"/>
                  </a:lnTo>
                  <a:lnTo>
                    <a:pt x="176618" y="67945"/>
                  </a:lnTo>
                  <a:lnTo>
                    <a:pt x="174231" y="66802"/>
                  </a:lnTo>
                  <a:lnTo>
                    <a:pt x="171831" y="66802"/>
                  </a:lnTo>
                  <a:lnTo>
                    <a:pt x="171831" y="67945"/>
                  </a:lnTo>
                  <a:lnTo>
                    <a:pt x="170649" y="69215"/>
                  </a:lnTo>
                  <a:lnTo>
                    <a:pt x="170649" y="71501"/>
                  </a:lnTo>
                  <a:lnTo>
                    <a:pt x="176618" y="71501"/>
                  </a:lnTo>
                  <a:lnTo>
                    <a:pt x="176618" y="76200"/>
                  </a:lnTo>
                  <a:lnTo>
                    <a:pt x="181419" y="76200"/>
                  </a:lnTo>
                  <a:lnTo>
                    <a:pt x="181419" y="71501"/>
                  </a:lnTo>
                  <a:lnTo>
                    <a:pt x="182613" y="70370"/>
                  </a:lnTo>
                  <a:lnTo>
                    <a:pt x="187401" y="72644"/>
                  </a:lnTo>
                  <a:lnTo>
                    <a:pt x="187401" y="69215"/>
                  </a:lnTo>
                  <a:close/>
                </a:path>
                <a:path w="419100" h="551815">
                  <a:moveTo>
                    <a:pt x="199593" y="131064"/>
                  </a:moveTo>
                  <a:lnTo>
                    <a:pt x="161505" y="131064"/>
                  </a:lnTo>
                  <a:lnTo>
                    <a:pt x="161505" y="133350"/>
                  </a:lnTo>
                  <a:lnTo>
                    <a:pt x="162699" y="134124"/>
                  </a:lnTo>
                  <a:lnTo>
                    <a:pt x="199593" y="134124"/>
                  </a:lnTo>
                  <a:lnTo>
                    <a:pt x="199593" y="131064"/>
                  </a:lnTo>
                  <a:close/>
                </a:path>
                <a:path w="419100" h="551815">
                  <a:moveTo>
                    <a:pt x="202311" y="135001"/>
                  </a:moveTo>
                  <a:lnTo>
                    <a:pt x="201117" y="135128"/>
                  </a:lnTo>
                  <a:lnTo>
                    <a:pt x="202311" y="135128"/>
                  </a:lnTo>
                  <a:lnTo>
                    <a:pt x="202311" y="135001"/>
                  </a:lnTo>
                  <a:close/>
                </a:path>
                <a:path w="419100" h="551815">
                  <a:moveTo>
                    <a:pt x="207213" y="106553"/>
                  </a:moveTo>
                  <a:lnTo>
                    <a:pt x="198780" y="98298"/>
                  </a:lnTo>
                  <a:lnTo>
                    <a:pt x="195160" y="97155"/>
                  </a:lnTo>
                  <a:lnTo>
                    <a:pt x="189141" y="96024"/>
                  </a:lnTo>
                  <a:lnTo>
                    <a:pt x="189141" y="99568"/>
                  </a:lnTo>
                  <a:lnTo>
                    <a:pt x="187934" y="101854"/>
                  </a:lnTo>
                  <a:lnTo>
                    <a:pt x="187934" y="107696"/>
                  </a:lnTo>
                  <a:lnTo>
                    <a:pt x="186728" y="113550"/>
                  </a:lnTo>
                  <a:lnTo>
                    <a:pt x="183108" y="120650"/>
                  </a:lnTo>
                  <a:lnTo>
                    <a:pt x="181902" y="121793"/>
                  </a:lnTo>
                  <a:lnTo>
                    <a:pt x="179501" y="121793"/>
                  </a:lnTo>
                  <a:lnTo>
                    <a:pt x="178295" y="120650"/>
                  </a:lnTo>
                  <a:lnTo>
                    <a:pt x="177088" y="118249"/>
                  </a:lnTo>
                  <a:lnTo>
                    <a:pt x="173482" y="112395"/>
                  </a:lnTo>
                  <a:lnTo>
                    <a:pt x="172262" y="106553"/>
                  </a:lnTo>
                  <a:lnTo>
                    <a:pt x="172262" y="97155"/>
                  </a:lnTo>
                  <a:lnTo>
                    <a:pt x="171069" y="96024"/>
                  </a:lnTo>
                  <a:lnTo>
                    <a:pt x="168668" y="96024"/>
                  </a:lnTo>
                  <a:lnTo>
                    <a:pt x="167462" y="97155"/>
                  </a:lnTo>
                  <a:lnTo>
                    <a:pt x="162636" y="98298"/>
                  </a:lnTo>
                  <a:lnTo>
                    <a:pt x="156616" y="101854"/>
                  </a:lnTo>
                  <a:lnTo>
                    <a:pt x="156616" y="108966"/>
                  </a:lnTo>
                  <a:lnTo>
                    <a:pt x="155409" y="113550"/>
                  </a:lnTo>
                  <a:lnTo>
                    <a:pt x="156616" y="119507"/>
                  </a:lnTo>
                  <a:lnTo>
                    <a:pt x="157822" y="124206"/>
                  </a:lnTo>
                  <a:lnTo>
                    <a:pt x="159029" y="126492"/>
                  </a:lnTo>
                  <a:lnTo>
                    <a:pt x="202387" y="126492"/>
                  </a:lnTo>
                  <a:lnTo>
                    <a:pt x="202387" y="124206"/>
                  </a:lnTo>
                  <a:lnTo>
                    <a:pt x="203593" y="122948"/>
                  </a:lnTo>
                  <a:lnTo>
                    <a:pt x="203593" y="120650"/>
                  </a:lnTo>
                  <a:lnTo>
                    <a:pt x="204800" y="119507"/>
                  </a:lnTo>
                  <a:lnTo>
                    <a:pt x="206006" y="113550"/>
                  </a:lnTo>
                  <a:lnTo>
                    <a:pt x="207213" y="106553"/>
                  </a:lnTo>
                  <a:close/>
                </a:path>
                <a:path w="419100" h="551815">
                  <a:moveTo>
                    <a:pt x="227863" y="316865"/>
                  </a:moveTo>
                  <a:lnTo>
                    <a:pt x="226669" y="312039"/>
                  </a:lnTo>
                  <a:lnTo>
                    <a:pt x="225488" y="312039"/>
                  </a:lnTo>
                  <a:lnTo>
                    <a:pt x="226669" y="316865"/>
                  </a:lnTo>
                  <a:lnTo>
                    <a:pt x="227863" y="316865"/>
                  </a:lnTo>
                  <a:close/>
                </a:path>
                <a:path w="419100" h="551815">
                  <a:moveTo>
                    <a:pt x="228536" y="92329"/>
                  </a:moveTo>
                  <a:lnTo>
                    <a:pt x="227622" y="91198"/>
                  </a:lnTo>
                  <a:lnTo>
                    <a:pt x="226707" y="89916"/>
                  </a:lnTo>
                  <a:lnTo>
                    <a:pt x="225793" y="89916"/>
                  </a:lnTo>
                  <a:lnTo>
                    <a:pt x="224878" y="91198"/>
                  </a:lnTo>
                  <a:lnTo>
                    <a:pt x="223977" y="92329"/>
                  </a:lnTo>
                  <a:lnTo>
                    <a:pt x="224878" y="93599"/>
                  </a:lnTo>
                  <a:lnTo>
                    <a:pt x="225793" y="93599"/>
                  </a:lnTo>
                  <a:lnTo>
                    <a:pt x="225793" y="96024"/>
                  </a:lnTo>
                  <a:lnTo>
                    <a:pt x="226707" y="93599"/>
                  </a:lnTo>
                  <a:lnTo>
                    <a:pt x="227622" y="93599"/>
                  </a:lnTo>
                  <a:lnTo>
                    <a:pt x="228536" y="92329"/>
                  </a:lnTo>
                  <a:close/>
                </a:path>
                <a:path w="419100" h="551815">
                  <a:moveTo>
                    <a:pt x="231419" y="309499"/>
                  </a:moveTo>
                  <a:lnTo>
                    <a:pt x="230225" y="308356"/>
                  </a:lnTo>
                  <a:lnTo>
                    <a:pt x="227863" y="308356"/>
                  </a:lnTo>
                  <a:lnTo>
                    <a:pt x="227863" y="309499"/>
                  </a:lnTo>
                  <a:lnTo>
                    <a:pt x="231419" y="309499"/>
                  </a:lnTo>
                  <a:close/>
                </a:path>
                <a:path w="419100" h="551815">
                  <a:moveTo>
                    <a:pt x="232600" y="310769"/>
                  </a:moveTo>
                  <a:lnTo>
                    <a:pt x="232105" y="310261"/>
                  </a:lnTo>
                  <a:lnTo>
                    <a:pt x="227863" y="316865"/>
                  </a:lnTo>
                  <a:lnTo>
                    <a:pt x="232600" y="316865"/>
                  </a:lnTo>
                  <a:lnTo>
                    <a:pt x="232600" y="310769"/>
                  </a:lnTo>
                  <a:close/>
                </a:path>
                <a:path w="419100" h="551815">
                  <a:moveTo>
                    <a:pt x="232600" y="309499"/>
                  </a:moveTo>
                  <a:lnTo>
                    <a:pt x="231419" y="309499"/>
                  </a:lnTo>
                  <a:lnTo>
                    <a:pt x="232105" y="310261"/>
                  </a:lnTo>
                  <a:lnTo>
                    <a:pt x="232600" y="309499"/>
                  </a:lnTo>
                  <a:close/>
                </a:path>
                <a:path w="419100" h="551815">
                  <a:moveTo>
                    <a:pt x="232600" y="308356"/>
                  </a:moveTo>
                  <a:lnTo>
                    <a:pt x="231825" y="307467"/>
                  </a:lnTo>
                  <a:lnTo>
                    <a:pt x="230225" y="308356"/>
                  </a:lnTo>
                  <a:lnTo>
                    <a:pt x="232600" y="308356"/>
                  </a:lnTo>
                  <a:close/>
                </a:path>
                <a:path w="419100" h="551815">
                  <a:moveTo>
                    <a:pt x="239204" y="145542"/>
                  </a:moveTo>
                  <a:lnTo>
                    <a:pt x="230962" y="145542"/>
                  </a:lnTo>
                  <a:lnTo>
                    <a:pt x="228600" y="143129"/>
                  </a:lnTo>
                  <a:lnTo>
                    <a:pt x="233311" y="139446"/>
                  </a:lnTo>
                  <a:lnTo>
                    <a:pt x="236778" y="134747"/>
                  </a:lnTo>
                  <a:lnTo>
                    <a:pt x="236855" y="131064"/>
                  </a:lnTo>
                  <a:lnTo>
                    <a:pt x="226949" y="134747"/>
                  </a:lnTo>
                  <a:lnTo>
                    <a:pt x="216839" y="136906"/>
                  </a:lnTo>
                  <a:lnTo>
                    <a:pt x="206717" y="138049"/>
                  </a:lnTo>
                  <a:lnTo>
                    <a:pt x="196824" y="138303"/>
                  </a:lnTo>
                  <a:lnTo>
                    <a:pt x="192112" y="139446"/>
                  </a:lnTo>
                  <a:lnTo>
                    <a:pt x="190931" y="139192"/>
                  </a:lnTo>
                  <a:lnTo>
                    <a:pt x="190931" y="145542"/>
                  </a:lnTo>
                  <a:lnTo>
                    <a:pt x="190931" y="146685"/>
                  </a:lnTo>
                  <a:lnTo>
                    <a:pt x="188582" y="147955"/>
                  </a:lnTo>
                  <a:lnTo>
                    <a:pt x="186220" y="149098"/>
                  </a:lnTo>
                  <a:lnTo>
                    <a:pt x="182689" y="150368"/>
                  </a:lnTo>
                  <a:lnTo>
                    <a:pt x="181508" y="151511"/>
                  </a:lnTo>
                  <a:lnTo>
                    <a:pt x="180340" y="151511"/>
                  </a:lnTo>
                  <a:lnTo>
                    <a:pt x="177977" y="152781"/>
                  </a:lnTo>
                  <a:lnTo>
                    <a:pt x="176796" y="155194"/>
                  </a:lnTo>
                  <a:lnTo>
                    <a:pt x="175628" y="153924"/>
                  </a:lnTo>
                  <a:lnTo>
                    <a:pt x="175628" y="152781"/>
                  </a:lnTo>
                  <a:lnTo>
                    <a:pt x="174447" y="150368"/>
                  </a:lnTo>
                  <a:lnTo>
                    <a:pt x="174447" y="149098"/>
                  </a:lnTo>
                  <a:lnTo>
                    <a:pt x="173266" y="146685"/>
                  </a:lnTo>
                  <a:lnTo>
                    <a:pt x="174447" y="146685"/>
                  </a:lnTo>
                  <a:lnTo>
                    <a:pt x="176796" y="145542"/>
                  </a:lnTo>
                  <a:lnTo>
                    <a:pt x="190931" y="145542"/>
                  </a:lnTo>
                  <a:lnTo>
                    <a:pt x="190931" y="139192"/>
                  </a:lnTo>
                  <a:lnTo>
                    <a:pt x="187401" y="138303"/>
                  </a:lnTo>
                  <a:lnTo>
                    <a:pt x="182689" y="138303"/>
                  </a:lnTo>
                  <a:lnTo>
                    <a:pt x="176796" y="139446"/>
                  </a:lnTo>
                  <a:lnTo>
                    <a:pt x="161505" y="139446"/>
                  </a:lnTo>
                  <a:lnTo>
                    <a:pt x="161505" y="141859"/>
                  </a:lnTo>
                  <a:lnTo>
                    <a:pt x="162687" y="145542"/>
                  </a:lnTo>
                  <a:lnTo>
                    <a:pt x="163855" y="147955"/>
                  </a:lnTo>
                  <a:lnTo>
                    <a:pt x="166217" y="151511"/>
                  </a:lnTo>
                  <a:lnTo>
                    <a:pt x="169748" y="158750"/>
                  </a:lnTo>
                  <a:lnTo>
                    <a:pt x="175628" y="164846"/>
                  </a:lnTo>
                  <a:lnTo>
                    <a:pt x="182689" y="170815"/>
                  </a:lnTo>
                  <a:lnTo>
                    <a:pt x="186220" y="173228"/>
                  </a:lnTo>
                  <a:lnTo>
                    <a:pt x="190931" y="176911"/>
                  </a:lnTo>
                  <a:lnTo>
                    <a:pt x="194462" y="180467"/>
                  </a:lnTo>
                  <a:lnTo>
                    <a:pt x="195643" y="178054"/>
                  </a:lnTo>
                  <a:lnTo>
                    <a:pt x="196824" y="174498"/>
                  </a:lnTo>
                  <a:lnTo>
                    <a:pt x="198005" y="172085"/>
                  </a:lnTo>
                  <a:lnTo>
                    <a:pt x="202704" y="175641"/>
                  </a:lnTo>
                  <a:lnTo>
                    <a:pt x="205066" y="180467"/>
                  </a:lnTo>
                  <a:lnTo>
                    <a:pt x="209778" y="182880"/>
                  </a:lnTo>
                  <a:lnTo>
                    <a:pt x="209778" y="172085"/>
                  </a:lnTo>
                  <a:lnTo>
                    <a:pt x="209778" y="167259"/>
                  </a:lnTo>
                  <a:lnTo>
                    <a:pt x="215988" y="171323"/>
                  </a:lnTo>
                  <a:lnTo>
                    <a:pt x="222415" y="174244"/>
                  </a:lnTo>
                  <a:lnTo>
                    <a:pt x="229298" y="175133"/>
                  </a:lnTo>
                  <a:lnTo>
                    <a:pt x="236855" y="173228"/>
                  </a:lnTo>
                  <a:lnTo>
                    <a:pt x="230962" y="170815"/>
                  </a:lnTo>
                  <a:lnTo>
                    <a:pt x="225069" y="167259"/>
                  </a:lnTo>
                  <a:lnTo>
                    <a:pt x="222719" y="161163"/>
                  </a:lnTo>
                  <a:lnTo>
                    <a:pt x="226250" y="161163"/>
                  </a:lnTo>
                  <a:lnTo>
                    <a:pt x="229781" y="162433"/>
                  </a:lnTo>
                  <a:lnTo>
                    <a:pt x="231635" y="161163"/>
                  </a:lnTo>
                  <a:lnTo>
                    <a:pt x="233311" y="160020"/>
                  </a:lnTo>
                  <a:lnTo>
                    <a:pt x="230962" y="157607"/>
                  </a:lnTo>
                  <a:lnTo>
                    <a:pt x="227431" y="156337"/>
                  </a:lnTo>
                  <a:lnTo>
                    <a:pt x="227050" y="155194"/>
                  </a:lnTo>
                  <a:lnTo>
                    <a:pt x="226250" y="152781"/>
                  </a:lnTo>
                  <a:lnTo>
                    <a:pt x="230962" y="151511"/>
                  </a:lnTo>
                  <a:lnTo>
                    <a:pt x="235673" y="150368"/>
                  </a:lnTo>
                  <a:lnTo>
                    <a:pt x="239204" y="145542"/>
                  </a:lnTo>
                  <a:close/>
                </a:path>
                <a:path w="419100" h="551815">
                  <a:moveTo>
                    <a:pt x="239204" y="90932"/>
                  </a:moveTo>
                  <a:lnTo>
                    <a:pt x="237172" y="88392"/>
                  </a:lnTo>
                  <a:lnTo>
                    <a:pt x="236156" y="89674"/>
                  </a:lnTo>
                  <a:lnTo>
                    <a:pt x="236156" y="93472"/>
                  </a:lnTo>
                  <a:lnTo>
                    <a:pt x="238188" y="93472"/>
                  </a:lnTo>
                  <a:lnTo>
                    <a:pt x="239204" y="92202"/>
                  </a:lnTo>
                  <a:lnTo>
                    <a:pt x="239204" y="90932"/>
                  </a:lnTo>
                  <a:close/>
                </a:path>
                <a:path w="419100" h="551815">
                  <a:moveTo>
                    <a:pt x="242912" y="105156"/>
                  </a:moveTo>
                  <a:lnTo>
                    <a:pt x="229768" y="105156"/>
                  </a:lnTo>
                  <a:lnTo>
                    <a:pt x="228574" y="106299"/>
                  </a:lnTo>
                  <a:lnTo>
                    <a:pt x="228574" y="107569"/>
                  </a:lnTo>
                  <a:lnTo>
                    <a:pt x="227380" y="109982"/>
                  </a:lnTo>
                  <a:lnTo>
                    <a:pt x="227380" y="113550"/>
                  </a:lnTo>
                  <a:lnTo>
                    <a:pt x="226187" y="115951"/>
                  </a:lnTo>
                  <a:lnTo>
                    <a:pt x="222148" y="123075"/>
                  </a:lnTo>
                  <a:lnTo>
                    <a:pt x="217093" y="128524"/>
                  </a:lnTo>
                  <a:lnTo>
                    <a:pt x="210908" y="132080"/>
                  </a:lnTo>
                  <a:lnTo>
                    <a:pt x="203504" y="133870"/>
                  </a:lnTo>
                  <a:lnTo>
                    <a:pt x="202311" y="133870"/>
                  </a:lnTo>
                  <a:lnTo>
                    <a:pt x="202311" y="135001"/>
                  </a:lnTo>
                  <a:lnTo>
                    <a:pt x="216039" y="134124"/>
                  </a:lnTo>
                  <a:lnTo>
                    <a:pt x="230060" y="127254"/>
                  </a:lnTo>
                  <a:lnTo>
                    <a:pt x="240068" y="116967"/>
                  </a:lnTo>
                  <a:lnTo>
                    <a:pt x="242912" y="105156"/>
                  </a:lnTo>
                  <a:close/>
                </a:path>
                <a:path w="419100" h="551815">
                  <a:moveTo>
                    <a:pt x="243776" y="209169"/>
                  </a:moveTo>
                  <a:lnTo>
                    <a:pt x="234226" y="183007"/>
                  </a:lnTo>
                  <a:lnTo>
                    <a:pt x="233032" y="183007"/>
                  </a:lnTo>
                  <a:lnTo>
                    <a:pt x="231825" y="181864"/>
                  </a:lnTo>
                  <a:lnTo>
                    <a:pt x="228244" y="181864"/>
                  </a:lnTo>
                  <a:lnTo>
                    <a:pt x="223469" y="180721"/>
                  </a:lnTo>
                  <a:lnTo>
                    <a:pt x="219900" y="180721"/>
                  </a:lnTo>
                  <a:lnTo>
                    <a:pt x="218706" y="179451"/>
                  </a:lnTo>
                  <a:lnTo>
                    <a:pt x="216319" y="179451"/>
                  </a:lnTo>
                  <a:lnTo>
                    <a:pt x="215125" y="178308"/>
                  </a:lnTo>
                  <a:lnTo>
                    <a:pt x="217512" y="185420"/>
                  </a:lnTo>
                  <a:lnTo>
                    <a:pt x="218706" y="190119"/>
                  </a:lnTo>
                  <a:lnTo>
                    <a:pt x="211543" y="191389"/>
                  </a:lnTo>
                  <a:lnTo>
                    <a:pt x="205562" y="188976"/>
                  </a:lnTo>
                  <a:lnTo>
                    <a:pt x="200787" y="183007"/>
                  </a:lnTo>
                  <a:lnTo>
                    <a:pt x="199593" y="187833"/>
                  </a:lnTo>
                  <a:lnTo>
                    <a:pt x="199593" y="191389"/>
                  </a:lnTo>
                  <a:lnTo>
                    <a:pt x="200787" y="194945"/>
                  </a:lnTo>
                  <a:lnTo>
                    <a:pt x="201980" y="200787"/>
                  </a:lnTo>
                  <a:lnTo>
                    <a:pt x="203174" y="205613"/>
                  </a:lnTo>
                  <a:lnTo>
                    <a:pt x="203174" y="211455"/>
                  </a:lnTo>
                  <a:lnTo>
                    <a:pt x="204368" y="215011"/>
                  </a:lnTo>
                  <a:lnTo>
                    <a:pt x="204368" y="220980"/>
                  </a:lnTo>
                  <a:lnTo>
                    <a:pt x="205562" y="220980"/>
                  </a:lnTo>
                  <a:lnTo>
                    <a:pt x="207949" y="215011"/>
                  </a:lnTo>
                  <a:lnTo>
                    <a:pt x="212737" y="205613"/>
                  </a:lnTo>
                  <a:lnTo>
                    <a:pt x="212737" y="203200"/>
                  </a:lnTo>
                  <a:lnTo>
                    <a:pt x="213931" y="202057"/>
                  </a:lnTo>
                  <a:lnTo>
                    <a:pt x="213931" y="200787"/>
                  </a:lnTo>
                  <a:lnTo>
                    <a:pt x="215125" y="202057"/>
                  </a:lnTo>
                  <a:lnTo>
                    <a:pt x="216319" y="202057"/>
                  </a:lnTo>
                  <a:lnTo>
                    <a:pt x="217512" y="203200"/>
                  </a:lnTo>
                  <a:lnTo>
                    <a:pt x="217512" y="204343"/>
                  </a:lnTo>
                  <a:lnTo>
                    <a:pt x="218706" y="205613"/>
                  </a:lnTo>
                  <a:lnTo>
                    <a:pt x="221094" y="207899"/>
                  </a:lnTo>
                  <a:lnTo>
                    <a:pt x="222275" y="210312"/>
                  </a:lnTo>
                  <a:lnTo>
                    <a:pt x="223469" y="211455"/>
                  </a:lnTo>
                  <a:lnTo>
                    <a:pt x="224663" y="207899"/>
                  </a:lnTo>
                  <a:lnTo>
                    <a:pt x="224663" y="202057"/>
                  </a:lnTo>
                  <a:lnTo>
                    <a:pt x="225856" y="199644"/>
                  </a:lnTo>
                  <a:lnTo>
                    <a:pt x="225856" y="198501"/>
                  </a:lnTo>
                  <a:lnTo>
                    <a:pt x="228244" y="200787"/>
                  </a:lnTo>
                  <a:lnTo>
                    <a:pt x="230632" y="202057"/>
                  </a:lnTo>
                  <a:lnTo>
                    <a:pt x="233032" y="203200"/>
                  </a:lnTo>
                  <a:lnTo>
                    <a:pt x="235419" y="205613"/>
                  </a:lnTo>
                  <a:lnTo>
                    <a:pt x="240195" y="207899"/>
                  </a:lnTo>
                  <a:lnTo>
                    <a:pt x="243776" y="209169"/>
                  </a:lnTo>
                  <a:close/>
                </a:path>
                <a:path w="419100" h="551815">
                  <a:moveTo>
                    <a:pt x="249275" y="466344"/>
                  </a:moveTo>
                  <a:lnTo>
                    <a:pt x="248094" y="466344"/>
                  </a:lnTo>
                  <a:lnTo>
                    <a:pt x="246900" y="465201"/>
                  </a:lnTo>
                  <a:lnTo>
                    <a:pt x="242633" y="461645"/>
                  </a:lnTo>
                  <a:lnTo>
                    <a:pt x="240245" y="459740"/>
                  </a:lnTo>
                  <a:lnTo>
                    <a:pt x="232930" y="455422"/>
                  </a:lnTo>
                  <a:lnTo>
                    <a:pt x="225171" y="452501"/>
                  </a:lnTo>
                  <a:lnTo>
                    <a:pt x="217208" y="450977"/>
                  </a:lnTo>
                  <a:lnTo>
                    <a:pt x="216027" y="450977"/>
                  </a:lnTo>
                  <a:lnTo>
                    <a:pt x="214833" y="452120"/>
                  </a:lnTo>
                  <a:lnTo>
                    <a:pt x="218401" y="454533"/>
                  </a:lnTo>
                  <a:lnTo>
                    <a:pt x="226707" y="454533"/>
                  </a:lnTo>
                  <a:lnTo>
                    <a:pt x="226707" y="458089"/>
                  </a:lnTo>
                  <a:lnTo>
                    <a:pt x="225513" y="460502"/>
                  </a:lnTo>
                  <a:lnTo>
                    <a:pt x="227888" y="462788"/>
                  </a:lnTo>
                  <a:lnTo>
                    <a:pt x="232638" y="462788"/>
                  </a:lnTo>
                  <a:lnTo>
                    <a:pt x="233832" y="461645"/>
                  </a:lnTo>
                  <a:lnTo>
                    <a:pt x="235026" y="461645"/>
                  </a:lnTo>
                  <a:lnTo>
                    <a:pt x="235026" y="462788"/>
                  </a:lnTo>
                  <a:lnTo>
                    <a:pt x="236207" y="464058"/>
                  </a:lnTo>
                  <a:lnTo>
                    <a:pt x="236207" y="465201"/>
                  </a:lnTo>
                  <a:lnTo>
                    <a:pt x="237401" y="469900"/>
                  </a:lnTo>
                  <a:lnTo>
                    <a:pt x="240957" y="472313"/>
                  </a:lnTo>
                  <a:lnTo>
                    <a:pt x="245719" y="468757"/>
                  </a:lnTo>
                  <a:lnTo>
                    <a:pt x="249275" y="466344"/>
                  </a:lnTo>
                  <a:close/>
                </a:path>
                <a:path w="419100" h="551815">
                  <a:moveTo>
                    <a:pt x="250748" y="309499"/>
                  </a:moveTo>
                  <a:lnTo>
                    <a:pt x="250456" y="309118"/>
                  </a:lnTo>
                  <a:lnTo>
                    <a:pt x="249656" y="309499"/>
                  </a:lnTo>
                  <a:lnTo>
                    <a:pt x="250748" y="309499"/>
                  </a:lnTo>
                  <a:close/>
                </a:path>
                <a:path w="419100" h="551815">
                  <a:moveTo>
                    <a:pt x="251396" y="257937"/>
                  </a:moveTo>
                  <a:lnTo>
                    <a:pt x="250710" y="257556"/>
                  </a:lnTo>
                  <a:lnTo>
                    <a:pt x="249034" y="257556"/>
                  </a:lnTo>
                  <a:lnTo>
                    <a:pt x="248348" y="257937"/>
                  </a:lnTo>
                  <a:lnTo>
                    <a:pt x="248348" y="258699"/>
                  </a:lnTo>
                  <a:lnTo>
                    <a:pt x="249034" y="259080"/>
                  </a:lnTo>
                  <a:lnTo>
                    <a:pt x="250710" y="259080"/>
                  </a:lnTo>
                  <a:lnTo>
                    <a:pt x="251396" y="258699"/>
                  </a:lnTo>
                  <a:lnTo>
                    <a:pt x="251396" y="257937"/>
                  </a:lnTo>
                  <a:close/>
                </a:path>
                <a:path w="419100" h="551815">
                  <a:moveTo>
                    <a:pt x="251396" y="250952"/>
                  </a:moveTo>
                  <a:lnTo>
                    <a:pt x="250380" y="249936"/>
                  </a:lnTo>
                  <a:lnTo>
                    <a:pt x="248348" y="249936"/>
                  </a:lnTo>
                  <a:lnTo>
                    <a:pt x="248348" y="252984"/>
                  </a:lnTo>
                  <a:lnTo>
                    <a:pt x="250380" y="252984"/>
                  </a:lnTo>
                  <a:lnTo>
                    <a:pt x="251396" y="251968"/>
                  </a:lnTo>
                  <a:lnTo>
                    <a:pt x="251396" y="250952"/>
                  </a:lnTo>
                  <a:close/>
                </a:path>
                <a:path w="419100" h="551815">
                  <a:moveTo>
                    <a:pt x="252920" y="316865"/>
                  </a:moveTo>
                  <a:lnTo>
                    <a:pt x="251828" y="314452"/>
                  </a:lnTo>
                  <a:lnTo>
                    <a:pt x="251828" y="310769"/>
                  </a:lnTo>
                  <a:lnTo>
                    <a:pt x="249656" y="309499"/>
                  </a:lnTo>
                  <a:lnTo>
                    <a:pt x="247472" y="309499"/>
                  </a:lnTo>
                  <a:lnTo>
                    <a:pt x="247472" y="304673"/>
                  </a:lnTo>
                  <a:lnTo>
                    <a:pt x="245300" y="304673"/>
                  </a:lnTo>
                  <a:lnTo>
                    <a:pt x="245300" y="316865"/>
                  </a:lnTo>
                  <a:lnTo>
                    <a:pt x="247472" y="316865"/>
                  </a:lnTo>
                  <a:lnTo>
                    <a:pt x="247472" y="310769"/>
                  </a:lnTo>
                  <a:lnTo>
                    <a:pt x="248564" y="310769"/>
                  </a:lnTo>
                  <a:lnTo>
                    <a:pt x="250748" y="314452"/>
                  </a:lnTo>
                  <a:lnTo>
                    <a:pt x="250748" y="316865"/>
                  </a:lnTo>
                  <a:lnTo>
                    <a:pt x="252920" y="316865"/>
                  </a:lnTo>
                  <a:close/>
                </a:path>
                <a:path w="419100" h="551815">
                  <a:moveTo>
                    <a:pt x="252920" y="304673"/>
                  </a:moveTo>
                  <a:lnTo>
                    <a:pt x="247472" y="304673"/>
                  </a:lnTo>
                  <a:lnTo>
                    <a:pt x="250456" y="309118"/>
                  </a:lnTo>
                  <a:lnTo>
                    <a:pt x="251828" y="308356"/>
                  </a:lnTo>
                  <a:lnTo>
                    <a:pt x="250748" y="305943"/>
                  </a:lnTo>
                  <a:lnTo>
                    <a:pt x="252920" y="305943"/>
                  </a:lnTo>
                  <a:lnTo>
                    <a:pt x="252920" y="304673"/>
                  </a:lnTo>
                  <a:close/>
                </a:path>
                <a:path w="419100" h="551815">
                  <a:moveTo>
                    <a:pt x="252920" y="90932"/>
                  </a:moveTo>
                  <a:lnTo>
                    <a:pt x="250634" y="88392"/>
                  </a:lnTo>
                  <a:lnTo>
                    <a:pt x="248348" y="90932"/>
                  </a:lnTo>
                  <a:lnTo>
                    <a:pt x="248348" y="93472"/>
                  </a:lnTo>
                  <a:lnTo>
                    <a:pt x="250634" y="93472"/>
                  </a:lnTo>
                  <a:lnTo>
                    <a:pt x="250634" y="96024"/>
                  </a:lnTo>
                  <a:lnTo>
                    <a:pt x="251777" y="93472"/>
                  </a:lnTo>
                  <a:lnTo>
                    <a:pt x="252920" y="93472"/>
                  </a:lnTo>
                  <a:lnTo>
                    <a:pt x="252920" y="90932"/>
                  </a:lnTo>
                  <a:close/>
                </a:path>
                <a:path w="419100" h="551815">
                  <a:moveTo>
                    <a:pt x="255968" y="24892"/>
                  </a:moveTo>
                  <a:lnTo>
                    <a:pt x="253580" y="22872"/>
                  </a:lnTo>
                  <a:lnTo>
                    <a:pt x="247688" y="22872"/>
                  </a:lnTo>
                  <a:lnTo>
                    <a:pt x="245300" y="24892"/>
                  </a:lnTo>
                  <a:lnTo>
                    <a:pt x="245300" y="29972"/>
                  </a:lnTo>
                  <a:lnTo>
                    <a:pt x="247688" y="32004"/>
                  </a:lnTo>
                  <a:lnTo>
                    <a:pt x="253580" y="32004"/>
                  </a:lnTo>
                  <a:lnTo>
                    <a:pt x="255968" y="29972"/>
                  </a:lnTo>
                  <a:lnTo>
                    <a:pt x="255968" y="24892"/>
                  </a:lnTo>
                  <a:close/>
                </a:path>
                <a:path w="419100" h="551815">
                  <a:moveTo>
                    <a:pt x="258000" y="270256"/>
                  </a:moveTo>
                  <a:lnTo>
                    <a:pt x="256984" y="271272"/>
                  </a:lnTo>
                  <a:lnTo>
                    <a:pt x="258000" y="271272"/>
                  </a:lnTo>
                  <a:lnTo>
                    <a:pt x="258000" y="270256"/>
                  </a:lnTo>
                  <a:close/>
                </a:path>
                <a:path w="419100" h="551815">
                  <a:moveTo>
                    <a:pt x="259016" y="266700"/>
                  </a:moveTo>
                  <a:lnTo>
                    <a:pt x="258000" y="265176"/>
                  </a:lnTo>
                  <a:lnTo>
                    <a:pt x="255968" y="266700"/>
                  </a:lnTo>
                  <a:lnTo>
                    <a:pt x="256984" y="268224"/>
                  </a:lnTo>
                  <a:lnTo>
                    <a:pt x="255968" y="268224"/>
                  </a:lnTo>
                  <a:lnTo>
                    <a:pt x="255968" y="270256"/>
                  </a:lnTo>
                  <a:lnTo>
                    <a:pt x="258000" y="270256"/>
                  </a:lnTo>
                  <a:lnTo>
                    <a:pt x="259016" y="270256"/>
                  </a:lnTo>
                  <a:lnTo>
                    <a:pt x="258000" y="269240"/>
                  </a:lnTo>
                  <a:lnTo>
                    <a:pt x="258000" y="268224"/>
                  </a:lnTo>
                  <a:lnTo>
                    <a:pt x="259016" y="268224"/>
                  </a:lnTo>
                  <a:lnTo>
                    <a:pt x="259016" y="266700"/>
                  </a:lnTo>
                  <a:close/>
                </a:path>
                <a:path w="419100" h="551815">
                  <a:moveTo>
                    <a:pt x="259016" y="5969"/>
                  </a:moveTo>
                  <a:lnTo>
                    <a:pt x="252920" y="5969"/>
                  </a:lnTo>
                  <a:lnTo>
                    <a:pt x="251701" y="4826"/>
                  </a:lnTo>
                  <a:lnTo>
                    <a:pt x="251701" y="0"/>
                  </a:lnTo>
                  <a:lnTo>
                    <a:pt x="246824" y="0"/>
                  </a:lnTo>
                  <a:lnTo>
                    <a:pt x="246824" y="5969"/>
                  </a:lnTo>
                  <a:lnTo>
                    <a:pt x="240728" y="5969"/>
                  </a:lnTo>
                  <a:lnTo>
                    <a:pt x="240728" y="10795"/>
                  </a:lnTo>
                  <a:lnTo>
                    <a:pt x="246824" y="10795"/>
                  </a:lnTo>
                  <a:lnTo>
                    <a:pt x="246824" y="16764"/>
                  </a:lnTo>
                  <a:lnTo>
                    <a:pt x="252920" y="16764"/>
                  </a:lnTo>
                  <a:lnTo>
                    <a:pt x="252920" y="15621"/>
                  </a:lnTo>
                  <a:lnTo>
                    <a:pt x="251701" y="10795"/>
                  </a:lnTo>
                  <a:lnTo>
                    <a:pt x="259016" y="10795"/>
                  </a:lnTo>
                  <a:lnTo>
                    <a:pt x="259016" y="5969"/>
                  </a:lnTo>
                  <a:close/>
                </a:path>
                <a:path w="419100" h="551815">
                  <a:moveTo>
                    <a:pt x="260527" y="263664"/>
                  </a:moveTo>
                  <a:lnTo>
                    <a:pt x="259016" y="263664"/>
                  </a:lnTo>
                  <a:lnTo>
                    <a:pt x="259016" y="265176"/>
                  </a:lnTo>
                  <a:lnTo>
                    <a:pt x="260527" y="265176"/>
                  </a:lnTo>
                  <a:lnTo>
                    <a:pt x="260527" y="263664"/>
                  </a:lnTo>
                  <a:close/>
                </a:path>
                <a:path w="419100" h="551815">
                  <a:moveTo>
                    <a:pt x="260540" y="271272"/>
                  </a:moveTo>
                  <a:lnTo>
                    <a:pt x="259524" y="271272"/>
                  </a:lnTo>
                  <a:lnTo>
                    <a:pt x="257492" y="272796"/>
                  </a:lnTo>
                  <a:lnTo>
                    <a:pt x="253936" y="272796"/>
                  </a:lnTo>
                  <a:lnTo>
                    <a:pt x="251396" y="274320"/>
                  </a:lnTo>
                  <a:lnTo>
                    <a:pt x="256476" y="274320"/>
                  </a:lnTo>
                  <a:lnTo>
                    <a:pt x="259016" y="272796"/>
                  </a:lnTo>
                  <a:lnTo>
                    <a:pt x="260540" y="272796"/>
                  </a:lnTo>
                  <a:lnTo>
                    <a:pt x="260540" y="271272"/>
                  </a:lnTo>
                  <a:close/>
                </a:path>
                <a:path w="419100" h="551815">
                  <a:moveTo>
                    <a:pt x="260540" y="46482"/>
                  </a:moveTo>
                  <a:lnTo>
                    <a:pt x="259283" y="46482"/>
                  </a:lnTo>
                  <a:lnTo>
                    <a:pt x="259283" y="45224"/>
                  </a:lnTo>
                  <a:lnTo>
                    <a:pt x="256781" y="39243"/>
                  </a:lnTo>
                  <a:lnTo>
                    <a:pt x="251752" y="38100"/>
                  </a:lnTo>
                  <a:lnTo>
                    <a:pt x="245478" y="39243"/>
                  </a:lnTo>
                  <a:lnTo>
                    <a:pt x="241719" y="40525"/>
                  </a:lnTo>
                  <a:lnTo>
                    <a:pt x="239204" y="44069"/>
                  </a:lnTo>
                  <a:lnTo>
                    <a:pt x="239204" y="46482"/>
                  </a:lnTo>
                  <a:lnTo>
                    <a:pt x="240461" y="52451"/>
                  </a:lnTo>
                  <a:lnTo>
                    <a:pt x="240461" y="58293"/>
                  </a:lnTo>
                  <a:lnTo>
                    <a:pt x="242963" y="63119"/>
                  </a:lnTo>
                  <a:lnTo>
                    <a:pt x="242963" y="66675"/>
                  </a:lnTo>
                  <a:lnTo>
                    <a:pt x="245478" y="71501"/>
                  </a:lnTo>
                  <a:lnTo>
                    <a:pt x="247992" y="76200"/>
                  </a:lnTo>
                  <a:lnTo>
                    <a:pt x="250494" y="76200"/>
                  </a:lnTo>
                  <a:lnTo>
                    <a:pt x="251752" y="73799"/>
                  </a:lnTo>
                  <a:lnTo>
                    <a:pt x="253009" y="73799"/>
                  </a:lnTo>
                  <a:lnTo>
                    <a:pt x="253009" y="72644"/>
                  </a:lnTo>
                  <a:lnTo>
                    <a:pt x="258648" y="53467"/>
                  </a:lnTo>
                  <a:lnTo>
                    <a:pt x="260540" y="46482"/>
                  </a:lnTo>
                  <a:close/>
                </a:path>
                <a:path w="419100" h="551815">
                  <a:moveTo>
                    <a:pt x="262064" y="269748"/>
                  </a:moveTo>
                  <a:lnTo>
                    <a:pt x="261302" y="268224"/>
                  </a:lnTo>
                  <a:lnTo>
                    <a:pt x="261302" y="271272"/>
                  </a:lnTo>
                  <a:lnTo>
                    <a:pt x="262064" y="269748"/>
                  </a:lnTo>
                  <a:close/>
                </a:path>
                <a:path w="419100" h="551815">
                  <a:moveTo>
                    <a:pt x="262064" y="266700"/>
                  </a:moveTo>
                  <a:lnTo>
                    <a:pt x="261302" y="266700"/>
                  </a:lnTo>
                  <a:lnTo>
                    <a:pt x="261302" y="265176"/>
                  </a:lnTo>
                  <a:lnTo>
                    <a:pt x="260540" y="266700"/>
                  </a:lnTo>
                  <a:lnTo>
                    <a:pt x="261302" y="268224"/>
                  </a:lnTo>
                  <a:lnTo>
                    <a:pt x="262064" y="266700"/>
                  </a:lnTo>
                  <a:close/>
                </a:path>
                <a:path w="419100" h="551815">
                  <a:moveTo>
                    <a:pt x="263588" y="91198"/>
                  </a:moveTo>
                  <a:lnTo>
                    <a:pt x="262572" y="89916"/>
                  </a:lnTo>
                  <a:lnTo>
                    <a:pt x="261556" y="89916"/>
                  </a:lnTo>
                  <a:lnTo>
                    <a:pt x="260540" y="91198"/>
                  </a:lnTo>
                  <a:lnTo>
                    <a:pt x="260540" y="93599"/>
                  </a:lnTo>
                  <a:lnTo>
                    <a:pt x="261556" y="93599"/>
                  </a:lnTo>
                  <a:lnTo>
                    <a:pt x="261556" y="96024"/>
                  </a:lnTo>
                  <a:lnTo>
                    <a:pt x="262572" y="94742"/>
                  </a:lnTo>
                  <a:lnTo>
                    <a:pt x="263588" y="93599"/>
                  </a:lnTo>
                  <a:lnTo>
                    <a:pt x="263588" y="91198"/>
                  </a:lnTo>
                  <a:close/>
                </a:path>
                <a:path w="419100" h="551815">
                  <a:moveTo>
                    <a:pt x="266636" y="267208"/>
                  </a:moveTo>
                  <a:lnTo>
                    <a:pt x="265620" y="266192"/>
                  </a:lnTo>
                  <a:lnTo>
                    <a:pt x="265620" y="265176"/>
                  </a:lnTo>
                  <a:lnTo>
                    <a:pt x="264604" y="265176"/>
                  </a:lnTo>
                  <a:lnTo>
                    <a:pt x="264604" y="266192"/>
                  </a:lnTo>
                  <a:lnTo>
                    <a:pt x="263588" y="267208"/>
                  </a:lnTo>
                  <a:lnTo>
                    <a:pt x="264604" y="267208"/>
                  </a:lnTo>
                  <a:lnTo>
                    <a:pt x="264604" y="268224"/>
                  </a:lnTo>
                  <a:lnTo>
                    <a:pt x="265620" y="268224"/>
                  </a:lnTo>
                  <a:lnTo>
                    <a:pt x="265620" y="267208"/>
                  </a:lnTo>
                  <a:lnTo>
                    <a:pt x="266636" y="267208"/>
                  </a:lnTo>
                  <a:close/>
                </a:path>
                <a:path w="419100" h="551815">
                  <a:moveTo>
                    <a:pt x="274243" y="304673"/>
                  </a:moveTo>
                  <a:lnTo>
                    <a:pt x="271868" y="304673"/>
                  </a:lnTo>
                  <a:lnTo>
                    <a:pt x="271868" y="309753"/>
                  </a:lnTo>
                  <a:lnTo>
                    <a:pt x="267589" y="309753"/>
                  </a:lnTo>
                  <a:lnTo>
                    <a:pt x="267589" y="304673"/>
                  </a:lnTo>
                  <a:lnTo>
                    <a:pt x="266636" y="304673"/>
                  </a:lnTo>
                  <a:lnTo>
                    <a:pt x="266636" y="316865"/>
                  </a:lnTo>
                  <a:lnTo>
                    <a:pt x="267589" y="316865"/>
                  </a:lnTo>
                  <a:lnTo>
                    <a:pt x="267589" y="310769"/>
                  </a:lnTo>
                  <a:lnTo>
                    <a:pt x="271868" y="310769"/>
                  </a:lnTo>
                  <a:lnTo>
                    <a:pt x="271868" y="316865"/>
                  </a:lnTo>
                  <a:lnTo>
                    <a:pt x="274243" y="316865"/>
                  </a:lnTo>
                  <a:lnTo>
                    <a:pt x="274243" y="304673"/>
                  </a:lnTo>
                  <a:close/>
                </a:path>
                <a:path w="419100" h="551815">
                  <a:moveTo>
                    <a:pt x="275767" y="89674"/>
                  </a:moveTo>
                  <a:lnTo>
                    <a:pt x="274243" y="88392"/>
                  </a:lnTo>
                  <a:lnTo>
                    <a:pt x="271208" y="90932"/>
                  </a:lnTo>
                  <a:lnTo>
                    <a:pt x="271208" y="92202"/>
                  </a:lnTo>
                  <a:lnTo>
                    <a:pt x="272732" y="93472"/>
                  </a:lnTo>
                  <a:lnTo>
                    <a:pt x="275767" y="93472"/>
                  </a:lnTo>
                  <a:lnTo>
                    <a:pt x="275767" y="89674"/>
                  </a:lnTo>
                  <a:close/>
                </a:path>
                <a:path w="419100" h="551815">
                  <a:moveTo>
                    <a:pt x="277291" y="97548"/>
                  </a:moveTo>
                  <a:lnTo>
                    <a:pt x="223977" y="97548"/>
                  </a:lnTo>
                  <a:lnTo>
                    <a:pt x="225120" y="102120"/>
                  </a:lnTo>
                  <a:lnTo>
                    <a:pt x="276136" y="102120"/>
                  </a:lnTo>
                  <a:lnTo>
                    <a:pt x="277291" y="97548"/>
                  </a:lnTo>
                  <a:close/>
                </a:path>
                <a:path w="419100" h="551815">
                  <a:moveTo>
                    <a:pt x="278866" y="122618"/>
                  </a:moveTo>
                  <a:lnTo>
                    <a:pt x="276479" y="120269"/>
                  </a:lnTo>
                  <a:lnTo>
                    <a:pt x="274154" y="114427"/>
                  </a:lnTo>
                  <a:lnTo>
                    <a:pt x="272986" y="107442"/>
                  </a:lnTo>
                  <a:lnTo>
                    <a:pt x="271830" y="105156"/>
                  </a:lnTo>
                  <a:lnTo>
                    <a:pt x="259016" y="105156"/>
                  </a:lnTo>
                  <a:lnTo>
                    <a:pt x="278866" y="122618"/>
                  </a:lnTo>
                  <a:close/>
                </a:path>
                <a:path w="419100" h="551815">
                  <a:moveTo>
                    <a:pt x="281863" y="298069"/>
                  </a:moveTo>
                  <a:lnTo>
                    <a:pt x="278333" y="298069"/>
                  </a:lnTo>
                  <a:lnTo>
                    <a:pt x="278333" y="301625"/>
                  </a:lnTo>
                  <a:lnTo>
                    <a:pt x="278333" y="319278"/>
                  </a:lnTo>
                  <a:lnTo>
                    <a:pt x="220586" y="319278"/>
                  </a:lnTo>
                  <a:lnTo>
                    <a:pt x="220586" y="301625"/>
                  </a:lnTo>
                  <a:lnTo>
                    <a:pt x="226174" y="301625"/>
                  </a:lnTo>
                  <a:lnTo>
                    <a:pt x="225488" y="305943"/>
                  </a:lnTo>
                  <a:lnTo>
                    <a:pt x="227863" y="305943"/>
                  </a:lnTo>
                  <a:lnTo>
                    <a:pt x="227863" y="302260"/>
                  </a:lnTo>
                  <a:lnTo>
                    <a:pt x="231825" y="307467"/>
                  </a:lnTo>
                  <a:lnTo>
                    <a:pt x="236156" y="304673"/>
                  </a:lnTo>
                  <a:lnTo>
                    <a:pt x="232384" y="302260"/>
                  </a:lnTo>
                  <a:lnTo>
                    <a:pt x="231406" y="301625"/>
                  </a:lnTo>
                  <a:lnTo>
                    <a:pt x="278333" y="301625"/>
                  </a:lnTo>
                  <a:lnTo>
                    <a:pt x="278333" y="298069"/>
                  </a:lnTo>
                  <a:lnTo>
                    <a:pt x="268909" y="298069"/>
                  </a:lnTo>
                  <a:lnTo>
                    <a:pt x="268909" y="295656"/>
                  </a:lnTo>
                  <a:lnTo>
                    <a:pt x="266547" y="294513"/>
                  </a:lnTo>
                  <a:lnTo>
                    <a:pt x="266547" y="292100"/>
                  </a:lnTo>
                  <a:lnTo>
                    <a:pt x="268909" y="292100"/>
                  </a:lnTo>
                  <a:lnTo>
                    <a:pt x="268909" y="290957"/>
                  </a:lnTo>
                  <a:lnTo>
                    <a:pt x="232359" y="290957"/>
                  </a:lnTo>
                  <a:lnTo>
                    <a:pt x="232359" y="292100"/>
                  </a:lnTo>
                  <a:lnTo>
                    <a:pt x="233540" y="292100"/>
                  </a:lnTo>
                  <a:lnTo>
                    <a:pt x="233540" y="294513"/>
                  </a:lnTo>
                  <a:lnTo>
                    <a:pt x="232359" y="295656"/>
                  </a:lnTo>
                  <a:lnTo>
                    <a:pt x="231178" y="295656"/>
                  </a:lnTo>
                  <a:lnTo>
                    <a:pt x="231178" y="296799"/>
                  </a:lnTo>
                  <a:lnTo>
                    <a:pt x="232359" y="298069"/>
                  </a:lnTo>
                  <a:lnTo>
                    <a:pt x="219405" y="298069"/>
                  </a:lnTo>
                  <a:lnTo>
                    <a:pt x="219405" y="321691"/>
                  </a:lnTo>
                  <a:lnTo>
                    <a:pt x="237070" y="321691"/>
                  </a:lnTo>
                  <a:lnTo>
                    <a:pt x="232359" y="400685"/>
                  </a:lnTo>
                  <a:lnTo>
                    <a:pt x="239433" y="400685"/>
                  </a:lnTo>
                  <a:lnTo>
                    <a:pt x="239433" y="399542"/>
                  </a:lnTo>
                  <a:lnTo>
                    <a:pt x="241795" y="321691"/>
                  </a:lnTo>
                  <a:lnTo>
                    <a:pt x="247688" y="321691"/>
                  </a:lnTo>
                  <a:lnTo>
                    <a:pt x="245325" y="400685"/>
                  </a:lnTo>
                  <a:lnTo>
                    <a:pt x="255943" y="400685"/>
                  </a:lnTo>
                  <a:lnTo>
                    <a:pt x="255943" y="399542"/>
                  </a:lnTo>
                  <a:lnTo>
                    <a:pt x="252399" y="321691"/>
                  </a:lnTo>
                  <a:lnTo>
                    <a:pt x="259473" y="321691"/>
                  </a:lnTo>
                  <a:lnTo>
                    <a:pt x="261835" y="400685"/>
                  </a:lnTo>
                  <a:lnTo>
                    <a:pt x="268909" y="400685"/>
                  </a:lnTo>
                  <a:lnTo>
                    <a:pt x="268909" y="399542"/>
                  </a:lnTo>
                  <a:lnTo>
                    <a:pt x="264198" y="321691"/>
                  </a:lnTo>
                  <a:lnTo>
                    <a:pt x="281863" y="321691"/>
                  </a:lnTo>
                  <a:lnTo>
                    <a:pt x="281863" y="319278"/>
                  </a:lnTo>
                  <a:lnTo>
                    <a:pt x="281863" y="298069"/>
                  </a:lnTo>
                  <a:close/>
                </a:path>
                <a:path w="419100" h="551815">
                  <a:moveTo>
                    <a:pt x="288455" y="131038"/>
                  </a:moveTo>
                  <a:lnTo>
                    <a:pt x="278866" y="122618"/>
                  </a:lnTo>
                  <a:lnTo>
                    <a:pt x="281152" y="124841"/>
                  </a:lnTo>
                  <a:lnTo>
                    <a:pt x="284645" y="129540"/>
                  </a:lnTo>
                  <a:lnTo>
                    <a:pt x="288455" y="131038"/>
                  </a:lnTo>
                  <a:close/>
                </a:path>
                <a:path w="419100" h="551815">
                  <a:moveTo>
                    <a:pt x="289483" y="60845"/>
                  </a:moveTo>
                  <a:lnTo>
                    <a:pt x="266509" y="45339"/>
                  </a:lnTo>
                  <a:lnTo>
                    <a:pt x="265303" y="53721"/>
                  </a:lnTo>
                  <a:lnTo>
                    <a:pt x="262890" y="61976"/>
                  </a:lnTo>
                  <a:lnTo>
                    <a:pt x="261683" y="69100"/>
                  </a:lnTo>
                  <a:lnTo>
                    <a:pt x="260464" y="73799"/>
                  </a:lnTo>
                  <a:lnTo>
                    <a:pt x="255625" y="80899"/>
                  </a:lnTo>
                  <a:lnTo>
                    <a:pt x="253212" y="85725"/>
                  </a:lnTo>
                  <a:lnTo>
                    <a:pt x="249580" y="84455"/>
                  </a:lnTo>
                  <a:lnTo>
                    <a:pt x="245948" y="80899"/>
                  </a:lnTo>
                  <a:lnTo>
                    <a:pt x="245948" y="79756"/>
                  </a:lnTo>
                  <a:lnTo>
                    <a:pt x="244741" y="79756"/>
                  </a:lnTo>
                  <a:lnTo>
                    <a:pt x="241706" y="73545"/>
                  </a:lnTo>
                  <a:lnTo>
                    <a:pt x="239598" y="67322"/>
                  </a:lnTo>
                  <a:lnTo>
                    <a:pt x="236283" y="54864"/>
                  </a:lnTo>
                  <a:lnTo>
                    <a:pt x="236270" y="47752"/>
                  </a:lnTo>
                  <a:lnTo>
                    <a:pt x="235064" y="44196"/>
                  </a:lnTo>
                  <a:lnTo>
                    <a:pt x="231444" y="45339"/>
                  </a:lnTo>
                  <a:lnTo>
                    <a:pt x="227812" y="45339"/>
                  </a:lnTo>
                  <a:lnTo>
                    <a:pt x="224180" y="46621"/>
                  </a:lnTo>
                  <a:lnTo>
                    <a:pt x="218147" y="50165"/>
                  </a:lnTo>
                  <a:lnTo>
                    <a:pt x="213309" y="54864"/>
                  </a:lnTo>
                  <a:lnTo>
                    <a:pt x="213309" y="64389"/>
                  </a:lnTo>
                  <a:lnTo>
                    <a:pt x="214515" y="70231"/>
                  </a:lnTo>
                  <a:lnTo>
                    <a:pt x="215722" y="77343"/>
                  </a:lnTo>
                  <a:lnTo>
                    <a:pt x="218147" y="83324"/>
                  </a:lnTo>
                  <a:lnTo>
                    <a:pt x="219354" y="85725"/>
                  </a:lnTo>
                  <a:lnTo>
                    <a:pt x="220560" y="86868"/>
                  </a:lnTo>
                  <a:lnTo>
                    <a:pt x="282232" y="86868"/>
                  </a:lnTo>
                  <a:lnTo>
                    <a:pt x="282232" y="84455"/>
                  </a:lnTo>
                  <a:lnTo>
                    <a:pt x="284645" y="78625"/>
                  </a:lnTo>
                  <a:lnTo>
                    <a:pt x="287070" y="73799"/>
                  </a:lnTo>
                  <a:lnTo>
                    <a:pt x="288277" y="67945"/>
                  </a:lnTo>
                  <a:lnTo>
                    <a:pt x="289483" y="64389"/>
                  </a:lnTo>
                  <a:lnTo>
                    <a:pt x="289483" y="60845"/>
                  </a:lnTo>
                  <a:close/>
                </a:path>
                <a:path w="419100" h="551815">
                  <a:moveTo>
                    <a:pt x="298627" y="134124"/>
                  </a:moveTo>
                  <a:lnTo>
                    <a:pt x="296291" y="131826"/>
                  </a:lnTo>
                  <a:lnTo>
                    <a:pt x="290474" y="131826"/>
                  </a:lnTo>
                  <a:lnTo>
                    <a:pt x="288455" y="131038"/>
                  </a:lnTo>
                  <a:lnTo>
                    <a:pt x="291668" y="133870"/>
                  </a:lnTo>
                  <a:lnTo>
                    <a:pt x="298627" y="134124"/>
                  </a:lnTo>
                  <a:close/>
                </a:path>
                <a:path w="419100" h="551815">
                  <a:moveTo>
                    <a:pt x="301675" y="186563"/>
                  </a:moveTo>
                  <a:lnTo>
                    <a:pt x="299326" y="183007"/>
                  </a:lnTo>
                  <a:lnTo>
                    <a:pt x="294640" y="188976"/>
                  </a:lnTo>
                  <a:lnTo>
                    <a:pt x="288785" y="191389"/>
                  </a:lnTo>
                  <a:lnTo>
                    <a:pt x="281749" y="190119"/>
                  </a:lnTo>
                  <a:lnTo>
                    <a:pt x="282917" y="185420"/>
                  </a:lnTo>
                  <a:lnTo>
                    <a:pt x="285267" y="181864"/>
                  </a:lnTo>
                  <a:lnTo>
                    <a:pt x="286435" y="178308"/>
                  </a:lnTo>
                  <a:lnTo>
                    <a:pt x="281749" y="179451"/>
                  </a:lnTo>
                  <a:lnTo>
                    <a:pt x="279400" y="180721"/>
                  </a:lnTo>
                  <a:lnTo>
                    <a:pt x="277063" y="181864"/>
                  </a:lnTo>
                  <a:lnTo>
                    <a:pt x="267690" y="181864"/>
                  </a:lnTo>
                  <a:lnTo>
                    <a:pt x="267690" y="183007"/>
                  </a:lnTo>
                  <a:lnTo>
                    <a:pt x="266522" y="183007"/>
                  </a:lnTo>
                  <a:lnTo>
                    <a:pt x="255968" y="209169"/>
                  </a:lnTo>
                  <a:lnTo>
                    <a:pt x="257136" y="209169"/>
                  </a:lnTo>
                  <a:lnTo>
                    <a:pt x="258318" y="207899"/>
                  </a:lnTo>
                  <a:lnTo>
                    <a:pt x="263004" y="205613"/>
                  </a:lnTo>
                  <a:lnTo>
                    <a:pt x="272376" y="200787"/>
                  </a:lnTo>
                  <a:lnTo>
                    <a:pt x="272376" y="199644"/>
                  </a:lnTo>
                  <a:lnTo>
                    <a:pt x="274713" y="199644"/>
                  </a:lnTo>
                  <a:lnTo>
                    <a:pt x="274713" y="200787"/>
                  </a:lnTo>
                  <a:lnTo>
                    <a:pt x="275882" y="202057"/>
                  </a:lnTo>
                  <a:lnTo>
                    <a:pt x="275882" y="207899"/>
                  </a:lnTo>
                  <a:lnTo>
                    <a:pt x="277063" y="210312"/>
                  </a:lnTo>
                  <a:lnTo>
                    <a:pt x="279400" y="207899"/>
                  </a:lnTo>
                  <a:lnTo>
                    <a:pt x="281749" y="204343"/>
                  </a:lnTo>
                  <a:lnTo>
                    <a:pt x="285267" y="202057"/>
                  </a:lnTo>
                  <a:lnTo>
                    <a:pt x="286435" y="200787"/>
                  </a:lnTo>
                  <a:lnTo>
                    <a:pt x="287604" y="200787"/>
                  </a:lnTo>
                  <a:lnTo>
                    <a:pt x="287604" y="202057"/>
                  </a:lnTo>
                  <a:lnTo>
                    <a:pt x="288785" y="202057"/>
                  </a:lnTo>
                  <a:lnTo>
                    <a:pt x="289953" y="205613"/>
                  </a:lnTo>
                  <a:lnTo>
                    <a:pt x="289953" y="210312"/>
                  </a:lnTo>
                  <a:lnTo>
                    <a:pt x="292303" y="213868"/>
                  </a:lnTo>
                  <a:lnTo>
                    <a:pt x="292303" y="216281"/>
                  </a:lnTo>
                  <a:lnTo>
                    <a:pt x="294640" y="218567"/>
                  </a:lnTo>
                  <a:lnTo>
                    <a:pt x="295808" y="220980"/>
                  </a:lnTo>
                  <a:lnTo>
                    <a:pt x="301675" y="190119"/>
                  </a:lnTo>
                  <a:lnTo>
                    <a:pt x="301675" y="186563"/>
                  </a:lnTo>
                  <a:close/>
                </a:path>
                <a:path w="419100" h="551815">
                  <a:moveTo>
                    <a:pt x="326047" y="97548"/>
                  </a:moveTo>
                  <a:lnTo>
                    <a:pt x="324713" y="95250"/>
                  </a:lnTo>
                  <a:lnTo>
                    <a:pt x="322046" y="92964"/>
                  </a:lnTo>
                  <a:lnTo>
                    <a:pt x="316725" y="95250"/>
                  </a:lnTo>
                  <a:lnTo>
                    <a:pt x="315391" y="97548"/>
                  </a:lnTo>
                  <a:lnTo>
                    <a:pt x="315391" y="99822"/>
                  </a:lnTo>
                  <a:lnTo>
                    <a:pt x="318058" y="108966"/>
                  </a:lnTo>
                  <a:lnTo>
                    <a:pt x="318058" y="113550"/>
                  </a:lnTo>
                  <a:lnTo>
                    <a:pt x="319392" y="114681"/>
                  </a:lnTo>
                  <a:lnTo>
                    <a:pt x="319392" y="115824"/>
                  </a:lnTo>
                  <a:lnTo>
                    <a:pt x="322046" y="115824"/>
                  </a:lnTo>
                  <a:lnTo>
                    <a:pt x="323392" y="114681"/>
                  </a:lnTo>
                  <a:lnTo>
                    <a:pt x="323392" y="113550"/>
                  </a:lnTo>
                  <a:lnTo>
                    <a:pt x="324713" y="108966"/>
                  </a:lnTo>
                  <a:lnTo>
                    <a:pt x="324713" y="104394"/>
                  </a:lnTo>
                  <a:lnTo>
                    <a:pt x="326047" y="99822"/>
                  </a:lnTo>
                  <a:lnTo>
                    <a:pt x="326047" y="97548"/>
                  </a:lnTo>
                  <a:close/>
                </a:path>
                <a:path w="419100" h="551815">
                  <a:moveTo>
                    <a:pt x="326047" y="83324"/>
                  </a:moveTo>
                  <a:lnTo>
                    <a:pt x="323519" y="80772"/>
                  </a:lnTo>
                  <a:lnTo>
                    <a:pt x="319709" y="80772"/>
                  </a:lnTo>
                  <a:lnTo>
                    <a:pt x="318439" y="82042"/>
                  </a:lnTo>
                  <a:lnTo>
                    <a:pt x="318439" y="87122"/>
                  </a:lnTo>
                  <a:lnTo>
                    <a:pt x="319709" y="88392"/>
                  </a:lnTo>
                  <a:lnTo>
                    <a:pt x="322249" y="87122"/>
                  </a:lnTo>
                  <a:lnTo>
                    <a:pt x="324777" y="87122"/>
                  </a:lnTo>
                  <a:lnTo>
                    <a:pt x="324777" y="85852"/>
                  </a:lnTo>
                  <a:lnTo>
                    <a:pt x="326047" y="83324"/>
                  </a:lnTo>
                  <a:close/>
                </a:path>
                <a:path w="419100" h="551815">
                  <a:moveTo>
                    <a:pt x="327571" y="66802"/>
                  </a:moveTo>
                  <a:lnTo>
                    <a:pt x="325221" y="66802"/>
                  </a:lnTo>
                  <a:lnTo>
                    <a:pt x="322884" y="67945"/>
                  </a:lnTo>
                  <a:lnTo>
                    <a:pt x="322884" y="60972"/>
                  </a:lnTo>
                  <a:lnTo>
                    <a:pt x="318211" y="60972"/>
                  </a:lnTo>
                  <a:lnTo>
                    <a:pt x="318211" y="66802"/>
                  </a:lnTo>
                  <a:lnTo>
                    <a:pt x="315861" y="67945"/>
                  </a:lnTo>
                  <a:lnTo>
                    <a:pt x="312343" y="65671"/>
                  </a:lnTo>
                  <a:lnTo>
                    <a:pt x="312343" y="72644"/>
                  </a:lnTo>
                  <a:lnTo>
                    <a:pt x="315861" y="70370"/>
                  </a:lnTo>
                  <a:lnTo>
                    <a:pt x="318211" y="71501"/>
                  </a:lnTo>
                  <a:lnTo>
                    <a:pt x="318211" y="76200"/>
                  </a:lnTo>
                  <a:lnTo>
                    <a:pt x="322884" y="76200"/>
                  </a:lnTo>
                  <a:lnTo>
                    <a:pt x="322884" y="71501"/>
                  </a:lnTo>
                  <a:lnTo>
                    <a:pt x="326402" y="71501"/>
                  </a:lnTo>
                  <a:lnTo>
                    <a:pt x="326402" y="70370"/>
                  </a:lnTo>
                  <a:lnTo>
                    <a:pt x="327571" y="70370"/>
                  </a:lnTo>
                  <a:lnTo>
                    <a:pt x="327571" y="66802"/>
                  </a:lnTo>
                  <a:close/>
                </a:path>
                <a:path w="419100" h="551815">
                  <a:moveTo>
                    <a:pt x="341287" y="504952"/>
                  </a:moveTo>
                  <a:lnTo>
                    <a:pt x="336524" y="504952"/>
                  </a:lnTo>
                  <a:lnTo>
                    <a:pt x="334137" y="503682"/>
                  </a:lnTo>
                  <a:lnTo>
                    <a:pt x="329374" y="502539"/>
                  </a:lnTo>
                  <a:lnTo>
                    <a:pt x="325488" y="486918"/>
                  </a:lnTo>
                  <a:lnTo>
                    <a:pt x="324612" y="483362"/>
                  </a:lnTo>
                  <a:lnTo>
                    <a:pt x="321056" y="479806"/>
                  </a:lnTo>
                  <a:lnTo>
                    <a:pt x="321056" y="478663"/>
                  </a:lnTo>
                  <a:lnTo>
                    <a:pt x="319862" y="477393"/>
                  </a:lnTo>
                  <a:lnTo>
                    <a:pt x="318668" y="476250"/>
                  </a:lnTo>
                  <a:lnTo>
                    <a:pt x="322249" y="473837"/>
                  </a:lnTo>
                  <a:lnTo>
                    <a:pt x="325805" y="467868"/>
                  </a:lnTo>
                  <a:lnTo>
                    <a:pt x="325170" y="466598"/>
                  </a:lnTo>
                  <a:lnTo>
                    <a:pt x="324612" y="465455"/>
                  </a:lnTo>
                  <a:lnTo>
                    <a:pt x="319862" y="465455"/>
                  </a:lnTo>
                  <a:lnTo>
                    <a:pt x="315099" y="466598"/>
                  </a:lnTo>
                  <a:lnTo>
                    <a:pt x="310337" y="465455"/>
                  </a:lnTo>
                  <a:lnTo>
                    <a:pt x="288899" y="458216"/>
                  </a:lnTo>
                  <a:lnTo>
                    <a:pt x="286512" y="457073"/>
                  </a:lnTo>
                  <a:lnTo>
                    <a:pt x="284137" y="457073"/>
                  </a:lnTo>
                  <a:lnTo>
                    <a:pt x="281749" y="458216"/>
                  </a:lnTo>
                  <a:lnTo>
                    <a:pt x="282943" y="459486"/>
                  </a:lnTo>
                  <a:lnTo>
                    <a:pt x="286512" y="460629"/>
                  </a:lnTo>
                  <a:lnTo>
                    <a:pt x="288899" y="461899"/>
                  </a:lnTo>
                  <a:lnTo>
                    <a:pt x="291274" y="463042"/>
                  </a:lnTo>
                  <a:lnTo>
                    <a:pt x="298424" y="466598"/>
                  </a:lnTo>
                  <a:lnTo>
                    <a:pt x="305574" y="471424"/>
                  </a:lnTo>
                  <a:lnTo>
                    <a:pt x="310337" y="477393"/>
                  </a:lnTo>
                  <a:lnTo>
                    <a:pt x="312623" y="479806"/>
                  </a:lnTo>
                  <a:lnTo>
                    <a:pt x="312712" y="485775"/>
                  </a:lnTo>
                  <a:lnTo>
                    <a:pt x="311531" y="486918"/>
                  </a:lnTo>
                  <a:lnTo>
                    <a:pt x="310337" y="486918"/>
                  </a:lnTo>
                  <a:lnTo>
                    <a:pt x="310337" y="485775"/>
                  </a:lnTo>
                  <a:lnTo>
                    <a:pt x="309143" y="485775"/>
                  </a:lnTo>
                  <a:lnTo>
                    <a:pt x="293751" y="472567"/>
                  </a:lnTo>
                  <a:lnTo>
                    <a:pt x="284137" y="464312"/>
                  </a:lnTo>
                  <a:lnTo>
                    <a:pt x="281749" y="464312"/>
                  </a:lnTo>
                  <a:lnTo>
                    <a:pt x="280555" y="463042"/>
                  </a:lnTo>
                  <a:lnTo>
                    <a:pt x="278180" y="463042"/>
                  </a:lnTo>
                  <a:lnTo>
                    <a:pt x="278180" y="466598"/>
                  </a:lnTo>
                  <a:lnTo>
                    <a:pt x="269862" y="466598"/>
                  </a:lnTo>
                  <a:lnTo>
                    <a:pt x="269862" y="467868"/>
                  </a:lnTo>
                  <a:lnTo>
                    <a:pt x="271030" y="469011"/>
                  </a:lnTo>
                  <a:lnTo>
                    <a:pt x="276987" y="474980"/>
                  </a:lnTo>
                  <a:lnTo>
                    <a:pt x="281749" y="480949"/>
                  </a:lnTo>
                  <a:lnTo>
                    <a:pt x="285330" y="488188"/>
                  </a:lnTo>
                  <a:lnTo>
                    <a:pt x="288899" y="494157"/>
                  </a:lnTo>
                  <a:lnTo>
                    <a:pt x="291274" y="500126"/>
                  </a:lnTo>
                  <a:lnTo>
                    <a:pt x="291274" y="506095"/>
                  </a:lnTo>
                  <a:lnTo>
                    <a:pt x="290093" y="509651"/>
                  </a:lnTo>
                  <a:lnTo>
                    <a:pt x="288899" y="510921"/>
                  </a:lnTo>
                  <a:lnTo>
                    <a:pt x="286512" y="510921"/>
                  </a:lnTo>
                  <a:lnTo>
                    <a:pt x="282676" y="497713"/>
                  </a:lnTo>
                  <a:lnTo>
                    <a:pt x="277266" y="486791"/>
                  </a:lnTo>
                  <a:lnTo>
                    <a:pt x="272376" y="479806"/>
                  </a:lnTo>
                  <a:lnTo>
                    <a:pt x="271411" y="478409"/>
                  </a:lnTo>
                  <a:lnTo>
                    <a:pt x="268389" y="474980"/>
                  </a:lnTo>
                  <a:lnTo>
                    <a:pt x="266280" y="472567"/>
                  </a:lnTo>
                  <a:lnTo>
                    <a:pt x="263906" y="473837"/>
                  </a:lnTo>
                  <a:lnTo>
                    <a:pt x="262712" y="474980"/>
                  </a:lnTo>
                  <a:lnTo>
                    <a:pt x="257949" y="474980"/>
                  </a:lnTo>
                  <a:lnTo>
                    <a:pt x="255562" y="473837"/>
                  </a:lnTo>
                  <a:lnTo>
                    <a:pt x="253187" y="473837"/>
                  </a:lnTo>
                  <a:lnTo>
                    <a:pt x="253212" y="478409"/>
                  </a:lnTo>
                  <a:lnTo>
                    <a:pt x="253339" y="485521"/>
                  </a:lnTo>
                  <a:lnTo>
                    <a:pt x="253834" y="491744"/>
                  </a:lnTo>
                  <a:lnTo>
                    <a:pt x="254139" y="498983"/>
                  </a:lnTo>
                  <a:lnTo>
                    <a:pt x="254241" y="502539"/>
                  </a:lnTo>
                  <a:lnTo>
                    <a:pt x="254368" y="520446"/>
                  </a:lnTo>
                  <a:lnTo>
                    <a:pt x="253187" y="521716"/>
                  </a:lnTo>
                  <a:lnTo>
                    <a:pt x="253136" y="524129"/>
                  </a:lnTo>
                  <a:lnTo>
                    <a:pt x="251993" y="526415"/>
                  </a:lnTo>
                  <a:lnTo>
                    <a:pt x="250799" y="526415"/>
                  </a:lnTo>
                  <a:lnTo>
                    <a:pt x="249237" y="523367"/>
                  </a:lnTo>
                  <a:lnTo>
                    <a:pt x="248424" y="521716"/>
                  </a:lnTo>
                  <a:lnTo>
                    <a:pt x="247230" y="520446"/>
                  </a:lnTo>
                  <a:lnTo>
                    <a:pt x="247281" y="517017"/>
                  </a:lnTo>
                  <a:lnTo>
                    <a:pt x="247840" y="508508"/>
                  </a:lnTo>
                  <a:lnTo>
                    <a:pt x="247954" y="506095"/>
                  </a:lnTo>
                  <a:lnTo>
                    <a:pt x="248196" y="498983"/>
                  </a:lnTo>
                  <a:lnTo>
                    <a:pt x="248323" y="490474"/>
                  </a:lnTo>
                  <a:lnTo>
                    <a:pt x="248412" y="479806"/>
                  </a:lnTo>
                  <a:lnTo>
                    <a:pt x="248412" y="477393"/>
                  </a:lnTo>
                  <a:lnTo>
                    <a:pt x="248424" y="472567"/>
                  </a:lnTo>
                  <a:lnTo>
                    <a:pt x="243649" y="476250"/>
                  </a:lnTo>
                  <a:lnTo>
                    <a:pt x="240080" y="477393"/>
                  </a:lnTo>
                  <a:lnTo>
                    <a:pt x="236512" y="471424"/>
                  </a:lnTo>
                  <a:lnTo>
                    <a:pt x="228460" y="480441"/>
                  </a:lnTo>
                  <a:lnTo>
                    <a:pt x="222224" y="489966"/>
                  </a:lnTo>
                  <a:lnTo>
                    <a:pt x="217754" y="500380"/>
                  </a:lnTo>
                  <a:lnTo>
                    <a:pt x="215087" y="512064"/>
                  </a:lnTo>
                  <a:lnTo>
                    <a:pt x="212699" y="510921"/>
                  </a:lnTo>
                  <a:lnTo>
                    <a:pt x="211518" y="509651"/>
                  </a:lnTo>
                  <a:lnTo>
                    <a:pt x="211404" y="507111"/>
                  </a:lnTo>
                  <a:lnTo>
                    <a:pt x="210324" y="504952"/>
                  </a:lnTo>
                  <a:lnTo>
                    <a:pt x="210324" y="501269"/>
                  </a:lnTo>
                  <a:lnTo>
                    <a:pt x="211518" y="498983"/>
                  </a:lnTo>
                  <a:lnTo>
                    <a:pt x="213931" y="491998"/>
                  </a:lnTo>
                  <a:lnTo>
                    <a:pt x="217462" y="485521"/>
                  </a:lnTo>
                  <a:lnTo>
                    <a:pt x="221894" y="479425"/>
                  </a:lnTo>
                  <a:lnTo>
                    <a:pt x="228168" y="472567"/>
                  </a:lnTo>
                  <a:lnTo>
                    <a:pt x="230555" y="469011"/>
                  </a:lnTo>
                  <a:lnTo>
                    <a:pt x="232930" y="466598"/>
                  </a:lnTo>
                  <a:lnTo>
                    <a:pt x="223405" y="466598"/>
                  </a:lnTo>
                  <a:lnTo>
                    <a:pt x="223405" y="463042"/>
                  </a:lnTo>
                  <a:lnTo>
                    <a:pt x="219849" y="463042"/>
                  </a:lnTo>
                  <a:lnTo>
                    <a:pt x="212229" y="467360"/>
                  </a:lnTo>
                  <a:lnTo>
                    <a:pt x="205333" y="472567"/>
                  </a:lnTo>
                  <a:lnTo>
                    <a:pt x="199212" y="478409"/>
                  </a:lnTo>
                  <a:lnTo>
                    <a:pt x="193649" y="484632"/>
                  </a:lnTo>
                  <a:lnTo>
                    <a:pt x="192455" y="485775"/>
                  </a:lnTo>
                  <a:lnTo>
                    <a:pt x="191262" y="485775"/>
                  </a:lnTo>
                  <a:lnTo>
                    <a:pt x="191262" y="486918"/>
                  </a:lnTo>
                  <a:lnTo>
                    <a:pt x="190080" y="485775"/>
                  </a:lnTo>
                  <a:lnTo>
                    <a:pt x="190080" y="484632"/>
                  </a:lnTo>
                  <a:lnTo>
                    <a:pt x="188887" y="483362"/>
                  </a:lnTo>
                  <a:lnTo>
                    <a:pt x="188937" y="479806"/>
                  </a:lnTo>
                  <a:lnTo>
                    <a:pt x="191262" y="476250"/>
                  </a:lnTo>
                  <a:lnTo>
                    <a:pt x="193649" y="474980"/>
                  </a:lnTo>
                  <a:lnTo>
                    <a:pt x="199224" y="470027"/>
                  </a:lnTo>
                  <a:lnTo>
                    <a:pt x="204495" y="466471"/>
                  </a:lnTo>
                  <a:lnTo>
                    <a:pt x="205257" y="465963"/>
                  </a:lnTo>
                  <a:lnTo>
                    <a:pt x="211734" y="462407"/>
                  </a:lnTo>
                  <a:lnTo>
                    <a:pt x="218655" y="459486"/>
                  </a:lnTo>
                  <a:lnTo>
                    <a:pt x="219849" y="458216"/>
                  </a:lnTo>
                  <a:lnTo>
                    <a:pt x="217462" y="458216"/>
                  </a:lnTo>
                  <a:lnTo>
                    <a:pt x="215087" y="457073"/>
                  </a:lnTo>
                  <a:lnTo>
                    <a:pt x="213893" y="457073"/>
                  </a:lnTo>
                  <a:lnTo>
                    <a:pt x="210324" y="458216"/>
                  </a:lnTo>
                  <a:lnTo>
                    <a:pt x="206743" y="460629"/>
                  </a:lnTo>
                  <a:lnTo>
                    <a:pt x="201980" y="461899"/>
                  </a:lnTo>
                  <a:lnTo>
                    <a:pt x="196329" y="464312"/>
                  </a:lnTo>
                  <a:lnTo>
                    <a:pt x="190373" y="465963"/>
                  </a:lnTo>
                  <a:lnTo>
                    <a:pt x="183896" y="466471"/>
                  </a:lnTo>
                  <a:lnTo>
                    <a:pt x="176974" y="465455"/>
                  </a:lnTo>
                  <a:lnTo>
                    <a:pt x="176974" y="466598"/>
                  </a:lnTo>
                  <a:lnTo>
                    <a:pt x="178168" y="469011"/>
                  </a:lnTo>
                  <a:lnTo>
                    <a:pt x="179362" y="470281"/>
                  </a:lnTo>
                  <a:lnTo>
                    <a:pt x="180543" y="472567"/>
                  </a:lnTo>
                  <a:lnTo>
                    <a:pt x="181737" y="474980"/>
                  </a:lnTo>
                  <a:lnTo>
                    <a:pt x="182930" y="476250"/>
                  </a:lnTo>
                  <a:lnTo>
                    <a:pt x="182930" y="477393"/>
                  </a:lnTo>
                  <a:lnTo>
                    <a:pt x="181737" y="477393"/>
                  </a:lnTo>
                  <a:lnTo>
                    <a:pt x="181737" y="478663"/>
                  </a:lnTo>
                  <a:lnTo>
                    <a:pt x="176974" y="483362"/>
                  </a:lnTo>
                  <a:lnTo>
                    <a:pt x="175780" y="490601"/>
                  </a:lnTo>
                  <a:lnTo>
                    <a:pt x="173405" y="496570"/>
                  </a:lnTo>
                  <a:lnTo>
                    <a:pt x="172212" y="502539"/>
                  </a:lnTo>
                  <a:lnTo>
                    <a:pt x="168656" y="506095"/>
                  </a:lnTo>
                  <a:lnTo>
                    <a:pt x="162699" y="504952"/>
                  </a:lnTo>
                  <a:lnTo>
                    <a:pt x="161505" y="504952"/>
                  </a:lnTo>
                  <a:lnTo>
                    <a:pt x="166484" y="512826"/>
                  </a:lnTo>
                  <a:lnTo>
                    <a:pt x="174586" y="519557"/>
                  </a:lnTo>
                  <a:lnTo>
                    <a:pt x="183591" y="524129"/>
                  </a:lnTo>
                  <a:lnTo>
                    <a:pt x="191262" y="525272"/>
                  </a:lnTo>
                  <a:lnTo>
                    <a:pt x="191350" y="508762"/>
                  </a:lnTo>
                  <a:lnTo>
                    <a:pt x="192366" y="506095"/>
                  </a:lnTo>
                  <a:lnTo>
                    <a:pt x="197358" y="493141"/>
                  </a:lnTo>
                  <a:lnTo>
                    <a:pt x="202107" y="486918"/>
                  </a:lnTo>
                  <a:lnTo>
                    <a:pt x="207162" y="480314"/>
                  </a:lnTo>
                  <a:lnTo>
                    <a:pt x="216281" y="474218"/>
                  </a:lnTo>
                  <a:lnTo>
                    <a:pt x="216281" y="473837"/>
                  </a:lnTo>
                  <a:lnTo>
                    <a:pt x="216776" y="473837"/>
                  </a:lnTo>
                  <a:lnTo>
                    <a:pt x="218655" y="472567"/>
                  </a:lnTo>
                  <a:lnTo>
                    <a:pt x="217462" y="473837"/>
                  </a:lnTo>
                  <a:lnTo>
                    <a:pt x="216776" y="473837"/>
                  </a:lnTo>
                  <a:lnTo>
                    <a:pt x="216331" y="474218"/>
                  </a:lnTo>
                  <a:lnTo>
                    <a:pt x="216281" y="474980"/>
                  </a:lnTo>
                  <a:lnTo>
                    <a:pt x="211175" y="481584"/>
                  </a:lnTo>
                  <a:lnTo>
                    <a:pt x="206743" y="488442"/>
                  </a:lnTo>
                  <a:lnTo>
                    <a:pt x="203212" y="495935"/>
                  </a:lnTo>
                  <a:lnTo>
                    <a:pt x="200799" y="503682"/>
                  </a:lnTo>
                  <a:lnTo>
                    <a:pt x="198818" y="513715"/>
                  </a:lnTo>
                  <a:lnTo>
                    <a:pt x="200190" y="523367"/>
                  </a:lnTo>
                  <a:lnTo>
                    <a:pt x="205143" y="531749"/>
                  </a:lnTo>
                  <a:lnTo>
                    <a:pt x="213893" y="538353"/>
                  </a:lnTo>
                  <a:lnTo>
                    <a:pt x="218655" y="540766"/>
                  </a:lnTo>
                  <a:lnTo>
                    <a:pt x="222237" y="542036"/>
                  </a:lnTo>
                  <a:lnTo>
                    <a:pt x="228168" y="540766"/>
                  </a:lnTo>
                  <a:lnTo>
                    <a:pt x="224663" y="525399"/>
                  </a:lnTo>
                  <a:lnTo>
                    <a:pt x="225691" y="512064"/>
                  </a:lnTo>
                  <a:lnTo>
                    <a:pt x="226085" y="507111"/>
                  </a:lnTo>
                  <a:lnTo>
                    <a:pt x="231521" y="490474"/>
                  </a:lnTo>
                  <a:lnTo>
                    <a:pt x="240080" y="479806"/>
                  </a:lnTo>
                  <a:lnTo>
                    <a:pt x="240080" y="480949"/>
                  </a:lnTo>
                  <a:lnTo>
                    <a:pt x="237705" y="486918"/>
                  </a:lnTo>
                  <a:lnTo>
                    <a:pt x="236461" y="491998"/>
                  </a:lnTo>
                  <a:lnTo>
                    <a:pt x="235318" y="497713"/>
                  </a:lnTo>
                  <a:lnTo>
                    <a:pt x="234454" y="504952"/>
                  </a:lnTo>
                  <a:lnTo>
                    <a:pt x="233921" y="510921"/>
                  </a:lnTo>
                  <a:lnTo>
                    <a:pt x="233794" y="521716"/>
                  </a:lnTo>
                  <a:lnTo>
                    <a:pt x="234124" y="526415"/>
                  </a:lnTo>
                  <a:lnTo>
                    <a:pt x="235318" y="533654"/>
                  </a:lnTo>
                  <a:lnTo>
                    <a:pt x="236512" y="539623"/>
                  </a:lnTo>
                  <a:lnTo>
                    <a:pt x="241274" y="544322"/>
                  </a:lnTo>
                  <a:lnTo>
                    <a:pt x="243649" y="548005"/>
                  </a:lnTo>
                  <a:lnTo>
                    <a:pt x="247230" y="549148"/>
                  </a:lnTo>
                  <a:lnTo>
                    <a:pt x="250799" y="551561"/>
                  </a:lnTo>
                  <a:lnTo>
                    <a:pt x="251993" y="551561"/>
                  </a:lnTo>
                  <a:lnTo>
                    <a:pt x="253187" y="550418"/>
                  </a:lnTo>
                  <a:lnTo>
                    <a:pt x="255562" y="550418"/>
                  </a:lnTo>
                  <a:lnTo>
                    <a:pt x="261442" y="544195"/>
                  </a:lnTo>
                  <a:lnTo>
                    <a:pt x="264795" y="538607"/>
                  </a:lnTo>
                  <a:lnTo>
                    <a:pt x="266801" y="532257"/>
                  </a:lnTo>
                  <a:lnTo>
                    <a:pt x="267360" y="526415"/>
                  </a:lnTo>
                  <a:lnTo>
                    <a:pt x="267500" y="525018"/>
                  </a:lnTo>
                  <a:lnTo>
                    <a:pt x="268668" y="518033"/>
                  </a:lnTo>
                  <a:lnTo>
                    <a:pt x="266280" y="501269"/>
                  </a:lnTo>
                  <a:lnTo>
                    <a:pt x="266280" y="494157"/>
                  </a:lnTo>
                  <a:lnTo>
                    <a:pt x="263906" y="488188"/>
                  </a:lnTo>
                  <a:lnTo>
                    <a:pt x="262763" y="482600"/>
                  </a:lnTo>
                  <a:lnTo>
                    <a:pt x="262712" y="479806"/>
                  </a:lnTo>
                  <a:lnTo>
                    <a:pt x="267601" y="486283"/>
                  </a:lnTo>
                  <a:lnTo>
                    <a:pt x="276898" y="525018"/>
                  </a:lnTo>
                  <a:lnTo>
                    <a:pt x="276834" y="526415"/>
                  </a:lnTo>
                  <a:lnTo>
                    <a:pt x="276123" y="532892"/>
                  </a:lnTo>
                  <a:lnTo>
                    <a:pt x="274612" y="540766"/>
                  </a:lnTo>
                  <a:lnTo>
                    <a:pt x="278180" y="543179"/>
                  </a:lnTo>
                  <a:lnTo>
                    <a:pt x="302768" y="513715"/>
                  </a:lnTo>
                  <a:lnTo>
                    <a:pt x="302717" y="512064"/>
                  </a:lnTo>
                  <a:lnTo>
                    <a:pt x="302615" y="510921"/>
                  </a:lnTo>
                  <a:lnTo>
                    <a:pt x="301993" y="503682"/>
                  </a:lnTo>
                  <a:lnTo>
                    <a:pt x="284137" y="473837"/>
                  </a:lnTo>
                  <a:lnTo>
                    <a:pt x="284137" y="472567"/>
                  </a:lnTo>
                  <a:lnTo>
                    <a:pt x="310896" y="508508"/>
                  </a:lnTo>
                  <a:lnTo>
                    <a:pt x="311531" y="525272"/>
                  </a:lnTo>
                  <a:lnTo>
                    <a:pt x="319697" y="523494"/>
                  </a:lnTo>
                  <a:lnTo>
                    <a:pt x="328625" y="518668"/>
                  </a:lnTo>
                  <a:lnTo>
                    <a:pt x="336461" y="512191"/>
                  </a:lnTo>
                  <a:lnTo>
                    <a:pt x="341287" y="504952"/>
                  </a:lnTo>
                  <a:close/>
                </a:path>
                <a:path w="419100" h="551815">
                  <a:moveTo>
                    <a:pt x="341287" y="236093"/>
                  </a:moveTo>
                  <a:lnTo>
                    <a:pt x="340106" y="233680"/>
                  </a:lnTo>
                  <a:lnTo>
                    <a:pt x="335356" y="233680"/>
                  </a:lnTo>
                  <a:lnTo>
                    <a:pt x="335356" y="242062"/>
                  </a:lnTo>
                  <a:lnTo>
                    <a:pt x="335356" y="417703"/>
                  </a:lnTo>
                  <a:lnTo>
                    <a:pt x="334175" y="422402"/>
                  </a:lnTo>
                  <a:lnTo>
                    <a:pt x="334175" y="425958"/>
                  </a:lnTo>
                  <a:lnTo>
                    <a:pt x="331800" y="434340"/>
                  </a:lnTo>
                  <a:lnTo>
                    <a:pt x="325882" y="439039"/>
                  </a:lnTo>
                  <a:lnTo>
                    <a:pt x="318782" y="439039"/>
                  </a:lnTo>
                  <a:lnTo>
                    <a:pt x="311658" y="439674"/>
                  </a:lnTo>
                  <a:lnTo>
                    <a:pt x="304546" y="439547"/>
                  </a:lnTo>
                  <a:lnTo>
                    <a:pt x="290334" y="439039"/>
                  </a:lnTo>
                  <a:lnTo>
                    <a:pt x="252412" y="453390"/>
                  </a:lnTo>
                  <a:lnTo>
                    <a:pt x="251231" y="454533"/>
                  </a:lnTo>
                  <a:lnTo>
                    <a:pt x="248856" y="454533"/>
                  </a:lnTo>
                  <a:lnTo>
                    <a:pt x="248856" y="453390"/>
                  </a:lnTo>
                  <a:lnTo>
                    <a:pt x="241122" y="446786"/>
                  </a:lnTo>
                  <a:lnTo>
                    <a:pt x="232410" y="442849"/>
                  </a:lnTo>
                  <a:lnTo>
                    <a:pt x="223012" y="440817"/>
                  </a:lnTo>
                  <a:lnTo>
                    <a:pt x="213207" y="440309"/>
                  </a:lnTo>
                  <a:lnTo>
                    <a:pt x="206184" y="439674"/>
                  </a:lnTo>
                  <a:lnTo>
                    <a:pt x="199085" y="439293"/>
                  </a:lnTo>
                  <a:lnTo>
                    <a:pt x="191973" y="439039"/>
                  </a:lnTo>
                  <a:lnTo>
                    <a:pt x="174205" y="439039"/>
                  </a:lnTo>
                  <a:lnTo>
                    <a:pt x="169468" y="434340"/>
                  </a:lnTo>
                  <a:lnTo>
                    <a:pt x="167093" y="423672"/>
                  </a:lnTo>
                  <a:lnTo>
                    <a:pt x="167093" y="420116"/>
                  </a:lnTo>
                  <a:lnTo>
                    <a:pt x="165912" y="415290"/>
                  </a:lnTo>
                  <a:lnTo>
                    <a:pt x="165912" y="242062"/>
                  </a:lnTo>
                  <a:lnTo>
                    <a:pt x="167093" y="240919"/>
                  </a:lnTo>
                  <a:lnTo>
                    <a:pt x="174205" y="240919"/>
                  </a:lnTo>
                  <a:lnTo>
                    <a:pt x="216230" y="237490"/>
                  </a:lnTo>
                  <a:lnTo>
                    <a:pt x="251231" y="228981"/>
                  </a:lnTo>
                  <a:lnTo>
                    <a:pt x="252907" y="230251"/>
                  </a:lnTo>
                  <a:lnTo>
                    <a:pt x="262039" y="233553"/>
                  </a:lnTo>
                  <a:lnTo>
                    <a:pt x="284708" y="237490"/>
                  </a:lnTo>
                  <a:lnTo>
                    <a:pt x="327063" y="240919"/>
                  </a:lnTo>
                  <a:lnTo>
                    <a:pt x="334175" y="240919"/>
                  </a:lnTo>
                  <a:lnTo>
                    <a:pt x="335356" y="242062"/>
                  </a:lnTo>
                  <a:lnTo>
                    <a:pt x="335356" y="233680"/>
                  </a:lnTo>
                  <a:lnTo>
                    <a:pt x="332994" y="233680"/>
                  </a:lnTo>
                  <a:lnTo>
                    <a:pt x="321221" y="233426"/>
                  </a:lnTo>
                  <a:lnTo>
                    <a:pt x="292696" y="227838"/>
                  </a:lnTo>
                  <a:lnTo>
                    <a:pt x="292074" y="226568"/>
                  </a:lnTo>
                  <a:lnTo>
                    <a:pt x="291515" y="225425"/>
                  </a:lnTo>
                  <a:lnTo>
                    <a:pt x="290334" y="221869"/>
                  </a:lnTo>
                  <a:lnTo>
                    <a:pt x="289140" y="220726"/>
                  </a:lnTo>
                  <a:lnTo>
                    <a:pt x="287959" y="219456"/>
                  </a:lnTo>
                  <a:lnTo>
                    <a:pt x="287959" y="218313"/>
                  </a:lnTo>
                  <a:lnTo>
                    <a:pt x="285584" y="213487"/>
                  </a:lnTo>
                  <a:lnTo>
                    <a:pt x="284403" y="211201"/>
                  </a:lnTo>
                  <a:lnTo>
                    <a:pt x="280847" y="215900"/>
                  </a:lnTo>
                  <a:lnTo>
                    <a:pt x="277291" y="221869"/>
                  </a:lnTo>
                  <a:lnTo>
                    <a:pt x="273748" y="226568"/>
                  </a:lnTo>
                  <a:lnTo>
                    <a:pt x="273748" y="223012"/>
                  </a:lnTo>
                  <a:lnTo>
                    <a:pt x="273748" y="220726"/>
                  </a:lnTo>
                  <a:lnTo>
                    <a:pt x="271373" y="208788"/>
                  </a:lnTo>
                  <a:lnTo>
                    <a:pt x="267817" y="209931"/>
                  </a:lnTo>
                  <a:lnTo>
                    <a:pt x="264261" y="213487"/>
                  </a:lnTo>
                  <a:lnTo>
                    <a:pt x="259524" y="214757"/>
                  </a:lnTo>
                  <a:lnTo>
                    <a:pt x="255968" y="215900"/>
                  </a:lnTo>
                  <a:lnTo>
                    <a:pt x="253593" y="219456"/>
                  </a:lnTo>
                  <a:lnTo>
                    <a:pt x="252412" y="223012"/>
                  </a:lnTo>
                  <a:lnTo>
                    <a:pt x="251231" y="221869"/>
                  </a:lnTo>
                  <a:lnTo>
                    <a:pt x="250037" y="223012"/>
                  </a:lnTo>
                  <a:lnTo>
                    <a:pt x="248856" y="223012"/>
                  </a:lnTo>
                  <a:lnTo>
                    <a:pt x="247675" y="220726"/>
                  </a:lnTo>
                  <a:lnTo>
                    <a:pt x="247675" y="217043"/>
                  </a:lnTo>
                  <a:lnTo>
                    <a:pt x="244119" y="215900"/>
                  </a:lnTo>
                  <a:lnTo>
                    <a:pt x="239369" y="213487"/>
                  </a:lnTo>
                  <a:lnTo>
                    <a:pt x="235813" y="211201"/>
                  </a:lnTo>
                  <a:lnTo>
                    <a:pt x="229895" y="208788"/>
                  </a:lnTo>
                  <a:lnTo>
                    <a:pt x="229895" y="214757"/>
                  </a:lnTo>
                  <a:lnTo>
                    <a:pt x="228701" y="220726"/>
                  </a:lnTo>
                  <a:lnTo>
                    <a:pt x="228701" y="226568"/>
                  </a:lnTo>
                  <a:lnTo>
                    <a:pt x="225145" y="221869"/>
                  </a:lnTo>
                  <a:lnTo>
                    <a:pt x="221602" y="215900"/>
                  </a:lnTo>
                  <a:lnTo>
                    <a:pt x="218046" y="211201"/>
                  </a:lnTo>
                  <a:lnTo>
                    <a:pt x="215684" y="213487"/>
                  </a:lnTo>
                  <a:lnTo>
                    <a:pt x="214490" y="218313"/>
                  </a:lnTo>
                  <a:lnTo>
                    <a:pt x="212128" y="223012"/>
                  </a:lnTo>
                  <a:lnTo>
                    <a:pt x="209753" y="227838"/>
                  </a:lnTo>
                  <a:lnTo>
                    <a:pt x="209626" y="230251"/>
                  </a:lnTo>
                  <a:lnTo>
                    <a:pt x="208572" y="231394"/>
                  </a:lnTo>
                  <a:lnTo>
                    <a:pt x="190779" y="232918"/>
                  </a:lnTo>
                  <a:lnTo>
                    <a:pt x="180555" y="233426"/>
                  </a:lnTo>
                  <a:lnTo>
                    <a:pt x="169468" y="233680"/>
                  </a:lnTo>
                  <a:lnTo>
                    <a:pt x="161163" y="233680"/>
                  </a:lnTo>
                  <a:lnTo>
                    <a:pt x="159981" y="234950"/>
                  </a:lnTo>
                  <a:lnTo>
                    <a:pt x="159981" y="420116"/>
                  </a:lnTo>
                  <a:lnTo>
                    <a:pt x="161163" y="424815"/>
                  </a:lnTo>
                  <a:lnTo>
                    <a:pt x="161163" y="428371"/>
                  </a:lnTo>
                  <a:lnTo>
                    <a:pt x="163537" y="440309"/>
                  </a:lnTo>
                  <a:lnTo>
                    <a:pt x="169468" y="445008"/>
                  </a:lnTo>
                  <a:lnTo>
                    <a:pt x="180124" y="445008"/>
                  </a:lnTo>
                  <a:lnTo>
                    <a:pt x="231216" y="448818"/>
                  </a:lnTo>
                  <a:lnTo>
                    <a:pt x="248856" y="460502"/>
                  </a:lnTo>
                  <a:lnTo>
                    <a:pt x="251231" y="461645"/>
                  </a:lnTo>
                  <a:lnTo>
                    <a:pt x="265899" y="455930"/>
                  </a:lnTo>
                  <a:lnTo>
                    <a:pt x="259003" y="459740"/>
                  </a:lnTo>
                  <a:lnTo>
                    <a:pt x="251650" y="465201"/>
                  </a:lnTo>
                  <a:lnTo>
                    <a:pt x="251650" y="466344"/>
                  </a:lnTo>
                  <a:lnTo>
                    <a:pt x="249275" y="466344"/>
                  </a:lnTo>
                  <a:lnTo>
                    <a:pt x="252844" y="467614"/>
                  </a:lnTo>
                  <a:lnTo>
                    <a:pt x="255219" y="469900"/>
                  </a:lnTo>
                  <a:lnTo>
                    <a:pt x="258787" y="471170"/>
                  </a:lnTo>
                  <a:lnTo>
                    <a:pt x="259969" y="471170"/>
                  </a:lnTo>
                  <a:lnTo>
                    <a:pt x="262343" y="468757"/>
                  </a:lnTo>
                  <a:lnTo>
                    <a:pt x="262343" y="466344"/>
                  </a:lnTo>
                  <a:lnTo>
                    <a:pt x="263537" y="465201"/>
                  </a:lnTo>
                  <a:lnTo>
                    <a:pt x="263537" y="464058"/>
                  </a:lnTo>
                  <a:lnTo>
                    <a:pt x="264718" y="462788"/>
                  </a:lnTo>
                  <a:lnTo>
                    <a:pt x="264718" y="461645"/>
                  </a:lnTo>
                  <a:lnTo>
                    <a:pt x="267106" y="462788"/>
                  </a:lnTo>
                  <a:lnTo>
                    <a:pt x="274218" y="462788"/>
                  </a:lnTo>
                  <a:lnTo>
                    <a:pt x="274218" y="454533"/>
                  </a:lnTo>
                  <a:lnTo>
                    <a:pt x="282536" y="454533"/>
                  </a:lnTo>
                  <a:lnTo>
                    <a:pt x="284911" y="450977"/>
                  </a:lnTo>
                  <a:lnTo>
                    <a:pt x="283718" y="450977"/>
                  </a:lnTo>
                  <a:lnTo>
                    <a:pt x="275031" y="452501"/>
                  </a:lnTo>
                  <a:lnTo>
                    <a:pt x="270967" y="453948"/>
                  </a:lnTo>
                  <a:lnTo>
                    <a:pt x="293890" y="445008"/>
                  </a:lnTo>
                  <a:lnTo>
                    <a:pt x="301015" y="445135"/>
                  </a:lnTo>
                  <a:lnTo>
                    <a:pt x="308254" y="445516"/>
                  </a:lnTo>
                  <a:lnTo>
                    <a:pt x="315722" y="445516"/>
                  </a:lnTo>
                  <a:lnTo>
                    <a:pt x="323519" y="445008"/>
                  </a:lnTo>
                  <a:lnTo>
                    <a:pt x="331800" y="445008"/>
                  </a:lnTo>
                  <a:lnTo>
                    <a:pt x="337197" y="439674"/>
                  </a:lnTo>
                  <a:lnTo>
                    <a:pt x="337731" y="439039"/>
                  </a:lnTo>
                  <a:lnTo>
                    <a:pt x="340106" y="431927"/>
                  </a:lnTo>
                  <a:lnTo>
                    <a:pt x="340106" y="427228"/>
                  </a:lnTo>
                  <a:lnTo>
                    <a:pt x="341287" y="422402"/>
                  </a:lnTo>
                  <a:lnTo>
                    <a:pt x="341287" y="236093"/>
                  </a:lnTo>
                  <a:close/>
                </a:path>
                <a:path w="419100" h="551815">
                  <a:moveTo>
                    <a:pt x="341287" y="140716"/>
                  </a:moveTo>
                  <a:lnTo>
                    <a:pt x="340093" y="139446"/>
                  </a:lnTo>
                  <a:lnTo>
                    <a:pt x="334162" y="139446"/>
                  </a:lnTo>
                  <a:lnTo>
                    <a:pt x="329412" y="139192"/>
                  </a:lnTo>
                  <a:lnTo>
                    <a:pt x="329412" y="146685"/>
                  </a:lnTo>
                  <a:lnTo>
                    <a:pt x="327037" y="149098"/>
                  </a:lnTo>
                  <a:lnTo>
                    <a:pt x="324662" y="153924"/>
                  </a:lnTo>
                  <a:lnTo>
                    <a:pt x="319913" y="151511"/>
                  </a:lnTo>
                  <a:lnTo>
                    <a:pt x="316357" y="150368"/>
                  </a:lnTo>
                  <a:lnTo>
                    <a:pt x="312788" y="147955"/>
                  </a:lnTo>
                  <a:lnTo>
                    <a:pt x="310413" y="146685"/>
                  </a:lnTo>
                  <a:lnTo>
                    <a:pt x="310413" y="145542"/>
                  </a:lnTo>
                  <a:lnTo>
                    <a:pt x="328218" y="145542"/>
                  </a:lnTo>
                  <a:lnTo>
                    <a:pt x="329412" y="146685"/>
                  </a:lnTo>
                  <a:lnTo>
                    <a:pt x="329412" y="139192"/>
                  </a:lnTo>
                  <a:lnTo>
                    <a:pt x="323278" y="138811"/>
                  </a:lnTo>
                  <a:lnTo>
                    <a:pt x="312191" y="138430"/>
                  </a:lnTo>
                  <a:lnTo>
                    <a:pt x="283095" y="138303"/>
                  </a:lnTo>
                  <a:lnTo>
                    <a:pt x="268859" y="133477"/>
                  </a:lnTo>
                  <a:lnTo>
                    <a:pt x="266484" y="132207"/>
                  </a:lnTo>
                  <a:lnTo>
                    <a:pt x="264109" y="132207"/>
                  </a:lnTo>
                  <a:lnTo>
                    <a:pt x="261734" y="131064"/>
                  </a:lnTo>
                  <a:lnTo>
                    <a:pt x="262915" y="137033"/>
                  </a:lnTo>
                  <a:lnTo>
                    <a:pt x="266484" y="139446"/>
                  </a:lnTo>
                  <a:lnTo>
                    <a:pt x="271233" y="144272"/>
                  </a:lnTo>
                  <a:lnTo>
                    <a:pt x="267665" y="144272"/>
                  </a:lnTo>
                  <a:lnTo>
                    <a:pt x="264109" y="145542"/>
                  </a:lnTo>
                  <a:lnTo>
                    <a:pt x="260540" y="146685"/>
                  </a:lnTo>
                  <a:lnTo>
                    <a:pt x="264109" y="150368"/>
                  </a:lnTo>
                  <a:lnTo>
                    <a:pt x="268859" y="151511"/>
                  </a:lnTo>
                  <a:lnTo>
                    <a:pt x="273596" y="153924"/>
                  </a:lnTo>
                  <a:lnTo>
                    <a:pt x="271233" y="155194"/>
                  </a:lnTo>
                  <a:lnTo>
                    <a:pt x="267665" y="157607"/>
                  </a:lnTo>
                  <a:lnTo>
                    <a:pt x="265290" y="160020"/>
                  </a:lnTo>
                  <a:lnTo>
                    <a:pt x="268859" y="162433"/>
                  </a:lnTo>
                  <a:lnTo>
                    <a:pt x="273596" y="161163"/>
                  </a:lnTo>
                  <a:lnTo>
                    <a:pt x="277152" y="161163"/>
                  </a:lnTo>
                  <a:lnTo>
                    <a:pt x="273596" y="167259"/>
                  </a:lnTo>
                  <a:lnTo>
                    <a:pt x="268859" y="170815"/>
                  </a:lnTo>
                  <a:lnTo>
                    <a:pt x="261734" y="173228"/>
                  </a:lnTo>
                  <a:lnTo>
                    <a:pt x="269519" y="175133"/>
                  </a:lnTo>
                  <a:lnTo>
                    <a:pt x="276860" y="174244"/>
                  </a:lnTo>
                  <a:lnTo>
                    <a:pt x="283756" y="171323"/>
                  </a:lnTo>
                  <a:lnTo>
                    <a:pt x="290220" y="167259"/>
                  </a:lnTo>
                  <a:lnTo>
                    <a:pt x="290220" y="182880"/>
                  </a:lnTo>
                  <a:lnTo>
                    <a:pt x="294970" y="180467"/>
                  </a:lnTo>
                  <a:lnTo>
                    <a:pt x="297345" y="175641"/>
                  </a:lnTo>
                  <a:lnTo>
                    <a:pt x="302107" y="170815"/>
                  </a:lnTo>
                  <a:lnTo>
                    <a:pt x="304482" y="174498"/>
                  </a:lnTo>
                  <a:lnTo>
                    <a:pt x="304482" y="178054"/>
                  </a:lnTo>
                  <a:lnTo>
                    <a:pt x="305663" y="180467"/>
                  </a:lnTo>
                  <a:lnTo>
                    <a:pt x="310413" y="176911"/>
                  </a:lnTo>
                  <a:lnTo>
                    <a:pt x="313982" y="173228"/>
                  </a:lnTo>
                  <a:lnTo>
                    <a:pt x="317195" y="170815"/>
                  </a:lnTo>
                  <a:lnTo>
                    <a:pt x="338912" y="145542"/>
                  </a:lnTo>
                  <a:lnTo>
                    <a:pt x="341287" y="140716"/>
                  </a:lnTo>
                  <a:close/>
                </a:path>
                <a:path w="419100" h="551815">
                  <a:moveTo>
                    <a:pt x="341287" y="131064"/>
                  </a:moveTo>
                  <a:lnTo>
                    <a:pt x="301675" y="131064"/>
                  </a:lnTo>
                  <a:lnTo>
                    <a:pt x="301675" y="133350"/>
                  </a:lnTo>
                  <a:lnTo>
                    <a:pt x="302882" y="134124"/>
                  </a:lnTo>
                  <a:lnTo>
                    <a:pt x="340080" y="134124"/>
                  </a:lnTo>
                  <a:lnTo>
                    <a:pt x="341287" y="133350"/>
                  </a:lnTo>
                  <a:lnTo>
                    <a:pt x="341287" y="131064"/>
                  </a:lnTo>
                  <a:close/>
                </a:path>
                <a:path w="419100" h="551815">
                  <a:moveTo>
                    <a:pt x="345859" y="106172"/>
                  </a:moveTo>
                  <a:lnTo>
                    <a:pt x="344665" y="101346"/>
                  </a:lnTo>
                  <a:lnTo>
                    <a:pt x="339877" y="97790"/>
                  </a:lnTo>
                  <a:lnTo>
                    <a:pt x="336283" y="96520"/>
                  </a:lnTo>
                  <a:lnTo>
                    <a:pt x="329095" y="92964"/>
                  </a:lnTo>
                  <a:lnTo>
                    <a:pt x="329095" y="95377"/>
                  </a:lnTo>
                  <a:lnTo>
                    <a:pt x="327901" y="96520"/>
                  </a:lnTo>
                  <a:lnTo>
                    <a:pt x="327901" y="104902"/>
                  </a:lnTo>
                  <a:lnTo>
                    <a:pt x="326694" y="112141"/>
                  </a:lnTo>
                  <a:lnTo>
                    <a:pt x="324307" y="118122"/>
                  </a:lnTo>
                  <a:lnTo>
                    <a:pt x="321906" y="120523"/>
                  </a:lnTo>
                  <a:lnTo>
                    <a:pt x="319532" y="120523"/>
                  </a:lnTo>
                  <a:lnTo>
                    <a:pt x="317131" y="119253"/>
                  </a:lnTo>
                  <a:lnTo>
                    <a:pt x="317131" y="118122"/>
                  </a:lnTo>
                  <a:lnTo>
                    <a:pt x="313537" y="112141"/>
                  </a:lnTo>
                  <a:lnTo>
                    <a:pt x="312343" y="106172"/>
                  </a:lnTo>
                  <a:lnTo>
                    <a:pt x="312343" y="97790"/>
                  </a:lnTo>
                  <a:lnTo>
                    <a:pt x="311150" y="95377"/>
                  </a:lnTo>
                  <a:lnTo>
                    <a:pt x="311150" y="94107"/>
                  </a:lnTo>
                  <a:lnTo>
                    <a:pt x="308749" y="94107"/>
                  </a:lnTo>
                  <a:lnTo>
                    <a:pt x="306362" y="95377"/>
                  </a:lnTo>
                  <a:lnTo>
                    <a:pt x="305155" y="96520"/>
                  </a:lnTo>
                  <a:lnTo>
                    <a:pt x="300367" y="97790"/>
                  </a:lnTo>
                  <a:lnTo>
                    <a:pt x="297980" y="101346"/>
                  </a:lnTo>
                  <a:lnTo>
                    <a:pt x="296773" y="106172"/>
                  </a:lnTo>
                  <a:lnTo>
                    <a:pt x="295579" y="112141"/>
                  </a:lnTo>
                  <a:lnTo>
                    <a:pt x="296773" y="116967"/>
                  </a:lnTo>
                  <a:lnTo>
                    <a:pt x="297980" y="122948"/>
                  </a:lnTo>
                  <a:lnTo>
                    <a:pt x="297980" y="125349"/>
                  </a:lnTo>
                  <a:lnTo>
                    <a:pt x="300367" y="126492"/>
                  </a:lnTo>
                  <a:lnTo>
                    <a:pt x="302768" y="126492"/>
                  </a:lnTo>
                  <a:lnTo>
                    <a:pt x="305155" y="125349"/>
                  </a:lnTo>
                  <a:lnTo>
                    <a:pt x="342265" y="125349"/>
                  </a:lnTo>
                  <a:lnTo>
                    <a:pt x="342265" y="122948"/>
                  </a:lnTo>
                  <a:lnTo>
                    <a:pt x="344665" y="115697"/>
                  </a:lnTo>
                  <a:lnTo>
                    <a:pt x="344665" y="112141"/>
                  </a:lnTo>
                  <a:lnTo>
                    <a:pt x="345859" y="106172"/>
                  </a:lnTo>
                  <a:close/>
                </a:path>
                <a:path w="419100" h="551815">
                  <a:moveTo>
                    <a:pt x="371767" y="188341"/>
                  </a:moveTo>
                  <a:lnTo>
                    <a:pt x="363372" y="189484"/>
                  </a:lnTo>
                  <a:lnTo>
                    <a:pt x="356171" y="186055"/>
                  </a:lnTo>
                  <a:lnTo>
                    <a:pt x="348970" y="181229"/>
                  </a:lnTo>
                  <a:lnTo>
                    <a:pt x="342976" y="177800"/>
                  </a:lnTo>
                  <a:lnTo>
                    <a:pt x="336969" y="175387"/>
                  </a:lnTo>
                  <a:lnTo>
                    <a:pt x="329780" y="171831"/>
                  </a:lnTo>
                  <a:lnTo>
                    <a:pt x="327380" y="171831"/>
                  </a:lnTo>
                  <a:lnTo>
                    <a:pt x="324980" y="170688"/>
                  </a:lnTo>
                  <a:lnTo>
                    <a:pt x="323773" y="171831"/>
                  </a:lnTo>
                  <a:lnTo>
                    <a:pt x="321386" y="173101"/>
                  </a:lnTo>
                  <a:lnTo>
                    <a:pt x="318985" y="175387"/>
                  </a:lnTo>
                  <a:lnTo>
                    <a:pt x="315391" y="177800"/>
                  </a:lnTo>
                  <a:lnTo>
                    <a:pt x="321475" y="179578"/>
                  </a:lnTo>
                  <a:lnTo>
                    <a:pt x="327215" y="181864"/>
                  </a:lnTo>
                  <a:lnTo>
                    <a:pt x="332752" y="185039"/>
                  </a:lnTo>
                  <a:lnTo>
                    <a:pt x="338175" y="189484"/>
                  </a:lnTo>
                  <a:lnTo>
                    <a:pt x="338175" y="184785"/>
                  </a:lnTo>
                  <a:lnTo>
                    <a:pt x="339369" y="182499"/>
                  </a:lnTo>
                  <a:lnTo>
                    <a:pt x="339369" y="183642"/>
                  </a:lnTo>
                  <a:lnTo>
                    <a:pt x="341769" y="183642"/>
                  </a:lnTo>
                  <a:lnTo>
                    <a:pt x="345376" y="187198"/>
                  </a:lnTo>
                  <a:lnTo>
                    <a:pt x="350177" y="189484"/>
                  </a:lnTo>
                  <a:lnTo>
                    <a:pt x="354965" y="191897"/>
                  </a:lnTo>
                  <a:lnTo>
                    <a:pt x="362165" y="196596"/>
                  </a:lnTo>
                  <a:lnTo>
                    <a:pt x="366966" y="195453"/>
                  </a:lnTo>
                  <a:lnTo>
                    <a:pt x="371767" y="188341"/>
                  </a:lnTo>
                  <a:close/>
                </a:path>
                <a:path w="419100" h="551815">
                  <a:moveTo>
                    <a:pt x="371767" y="156972"/>
                  </a:moveTo>
                  <a:lnTo>
                    <a:pt x="365798" y="152146"/>
                  </a:lnTo>
                  <a:lnTo>
                    <a:pt x="363410" y="149606"/>
                  </a:lnTo>
                  <a:lnTo>
                    <a:pt x="358622" y="148463"/>
                  </a:lnTo>
                  <a:lnTo>
                    <a:pt x="355041" y="147193"/>
                  </a:lnTo>
                  <a:lnTo>
                    <a:pt x="351459" y="146050"/>
                  </a:lnTo>
                  <a:lnTo>
                    <a:pt x="351459" y="152146"/>
                  </a:lnTo>
                  <a:lnTo>
                    <a:pt x="343103" y="152146"/>
                  </a:lnTo>
                  <a:lnTo>
                    <a:pt x="345490" y="149606"/>
                  </a:lnTo>
                  <a:lnTo>
                    <a:pt x="346684" y="148463"/>
                  </a:lnTo>
                  <a:lnTo>
                    <a:pt x="349072" y="148463"/>
                  </a:lnTo>
                  <a:lnTo>
                    <a:pt x="350266" y="149606"/>
                  </a:lnTo>
                  <a:lnTo>
                    <a:pt x="351459" y="152146"/>
                  </a:lnTo>
                  <a:lnTo>
                    <a:pt x="351459" y="146050"/>
                  </a:lnTo>
                  <a:lnTo>
                    <a:pt x="347878" y="146050"/>
                  </a:lnTo>
                  <a:lnTo>
                    <a:pt x="344297" y="144780"/>
                  </a:lnTo>
                  <a:lnTo>
                    <a:pt x="343103" y="144780"/>
                  </a:lnTo>
                  <a:lnTo>
                    <a:pt x="341909" y="146050"/>
                  </a:lnTo>
                  <a:lnTo>
                    <a:pt x="339661" y="152019"/>
                  </a:lnTo>
                  <a:lnTo>
                    <a:pt x="336524" y="157480"/>
                  </a:lnTo>
                  <a:lnTo>
                    <a:pt x="332486" y="162560"/>
                  </a:lnTo>
                  <a:lnTo>
                    <a:pt x="327571" y="167894"/>
                  </a:lnTo>
                  <a:lnTo>
                    <a:pt x="328764" y="167894"/>
                  </a:lnTo>
                  <a:lnTo>
                    <a:pt x="335927" y="165481"/>
                  </a:lnTo>
                  <a:lnTo>
                    <a:pt x="347878" y="165481"/>
                  </a:lnTo>
                  <a:lnTo>
                    <a:pt x="353847" y="166751"/>
                  </a:lnTo>
                  <a:lnTo>
                    <a:pt x="359816" y="167894"/>
                  </a:lnTo>
                  <a:lnTo>
                    <a:pt x="363410" y="173990"/>
                  </a:lnTo>
                  <a:lnTo>
                    <a:pt x="363410" y="175260"/>
                  </a:lnTo>
                  <a:lnTo>
                    <a:pt x="364604" y="175260"/>
                  </a:lnTo>
                  <a:lnTo>
                    <a:pt x="365798" y="173990"/>
                  </a:lnTo>
                  <a:lnTo>
                    <a:pt x="366991" y="172847"/>
                  </a:lnTo>
                  <a:lnTo>
                    <a:pt x="366991" y="171577"/>
                  </a:lnTo>
                  <a:lnTo>
                    <a:pt x="371005" y="165481"/>
                  </a:lnTo>
                  <a:lnTo>
                    <a:pt x="371767" y="164338"/>
                  </a:lnTo>
                  <a:lnTo>
                    <a:pt x="371767" y="156972"/>
                  </a:lnTo>
                  <a:close/>
                </a:path>
                <a:path w="419100" h="551815">
                  <a:moveTo>
                    <a:pt x="380898" y="96139"/>
                  </a:moveTo>
                  <a:lnTo>
                    <a:pt x="377291" y="93726"/>
                  </a:lnTo>
                  <a:lnTo>
                    <a:pt x="374891" y="91440"/>
                  </a:lnTo>
                  <a:lnTo>
                    <a:pt x="371297" y="90297"/>
                  </a:lnTo>
                  <a:lnTo>
                    <a:pt x="365302" y="88023"/>
                  </a:lnTo>
                  <a:lnTo>
                    <a:pt x="364096" y="86868"/>
                  </a:lnTo>
                  <a:lnTo>
                    <a:pt x="360502" y="94996"/>
                  </a:lnTo>
                  <a:lnTo>
                    <a:pt x="360502" y="97282"/>
                  </a:lnTo>
                  <a:lnTo>
                    <a:pt x="359295" y="98425"/>
                  </a:lnTo>
                  <a:lnTo>
                    <a:pt x="358101" y="104140"/>
                  </a:lnTo>
                  <a:lnTo>
                    <a:pt x="358101" y="111125"/>
                  </a:lnTo>
                  <a:lnTo>
                    <a:pt x="355701" y="116840"/>
                  </a:lnTo>
                  <a:lnTo>
                    <a:pt x="354495" y="123698"/>
                  </a:lnTo>
                  <a:lnTo>
                    <a:pt x="350888" y="129540"/>
                  </a:lnTo>
                  <a:lnTo>
                    <a:pt x="342493" y="131826"/>
                  </a:lnTo>
                  <a:lnTo>
                    <a:pt x="342493" y="132969"/>
                  </a:lnTo>
                  <a:lnTo>
                    <a:pt x="341287" y="134124"/>
                  </a:lnTo>
                  <a:lnTo>
                    <a:pt x="347294" y="134124"/>
                  </a:lnTo>
                  <a:lnTo>
                    <a:pt x="356895" y="129540"/>
                  </a:lnTo>
                  <a:lnTo>
                    <a:pt x="361696" y="124841"/>
                  </a:lnTo>
                  <a:lnTo>
                    <a:pt x="367703" y="107569"/>
                  </a:lnTo>
                  <a:lnTo>
                    <a:pt x="370103" y="101854"/>
                  </a:lnTo>
                  <a:lnTo>
                    <a:pt x="374891" y="98425"/>
                  </a:lnTo>
                  <a:lnTo>
                    <a:pt x="380898" y="96139"/>
                  </a:lnTo>
                  <a:close/>
                </a:path>
                <a:path w="419100" h="551815">
                  <a:moveTo>
                    <a:pt x="394614" y="355219"/>
                  </a:moveTo>
                  <a:lnTo>
                    <a:pt x="388264" y="350266"/>
                  </a:lnTo>
                  <a:lnTo>
                    <a:pt x="384505" y="345821"/>
                  </a:lnTo>
                  <a:lnTo>
                    <a:pt x="383146" y="344297"/>
                  </a:lnTo>
                  <a:lnTo>
                    <a:pt x="378701" y="337566"/>
                  </a:lnTo>
                  <a:lnTo>
                    <a:pt x="374370" y="330581"/>
                  </a:lnTo>
                  <a:lnTo>
                    <a:pt x="373176" y="335280"/>
                  </a:lnTo>
                  <a:lnTo>
                    <a:pt x="368427" y="339979"/>
                  </a:lnTo>
                  <a:lnTo>
                    <a:pt x="373176" y="343535"/>
                  </a:lnTo>
                  <a:lnTo>
                    <a:pt x="370814" y="345821"/>
                  </a:lnTo>
                  <a:lnTo>
                    <a:pt x="368427" y="345821"/>
                  </a:lnTo>
                  <a:lnTo>
                    <a:pt x="367245" y="342265"/>
                  </a:lnTo>
                  <a:lnTo>
                    <a:pt x="364858" y="338836"/>
                  </a:lnTo>
                  <a:lnTo>
                    <a:pt x="360095" y="339979"/>
                  </a:lnTo>
                  <a:lnTo>
                    <a:pt x="356527" y="338836"/>
                  </a:lnTo>
                  <a:lnTo>
                    <a:pt x="358902" y="343535"/>
                  </a:lnTo>
                  <a:lnTo>
                    <a:pt x="361289" y="346964"/>
                  </a:lnTo>
                  <a:lnTo>
                    <a:pt x="363664" y="350520"/>
                  </a:lnTo>
                  <a:lnTo>
                    <a:pt x="368427" y="358775"/>
                  </a:lnTo>
                  <a:lnTo>
                    <a:pt x="375564" y="361061"/>
                  </a:lnTo>
                  <a:lnTo>
                    <a:pt x="387464" y="361061"/>
                  </a:lnTo>
                  <a:lnTo>
                    <a:pt x="392226" y="359918"/>
                  </a:lnTo>
                  <a:lnTo>
                    <a:pt x="394614" y="355219"/>
                  </a:lnTo>
                  <a:close/>
                </a:path>
                <a:path w="419100" h="551815">
                  <a:moveTo>
                    <a:pt x="401942" y="248793"/>
                  </a:moveTo>
                  <a:lnTo>
                    <a:pt x="401459" y="248158"/>
                  </a:lnTo>
                  <a:lnTo>
                    <a:pt x="401459" y="249301"/>
                  </a:lnTo>
                  <a:lnTo>
                    <a:pt x="401942" y="248793"/>
                  </a:lnTo>
                  <a:close/>
                </a:path>
                <a:path w="419100" h="551815">
                  <a:moveTo>
                    <a:pt x="408330" y="234188"/>
                  </a:moveTo>
                  <a:lnTo>
                    <a:pt x="402437" y="230632"/>
                  </a:lnTo>
                  <a:lnTo>
                    <a:pt x="396544" y="228346"/>
                  </a:lnTo>
                  <a:lnTo>
                    <a:pt x="390652" y="224790"/>
                  </a:lnTo>
                  <a:lnTo>
                    <a:pt x="394398" y="216662"/>
                  </a:lnTo>
                  <a:lnTo>
                    <a:pt x="396836" y="208407"/>
                  </a:lnTo>
                  <a:lnTo>
                    <a:pt x="397941" y="199771"/>
                  </a:lnTo>
                  <a:lnTo>
                    <a:pt x="397725" y="190500"/>
                  </a:lnTo>
                  <a:lnTo>
                    <a:pt x="397725" y="191643"/>
                  </a:lnTo>
                  <a:lnTo>
                    <a:pt x="396544" y="191643"/>
                  </a:lnTo>
                  <a:lnTo>
                    <a:pt x="396544" y="192913"/>
                  </a:lnTo>
                  <a:lnTo>
                    <a:pt x="392760" y="199009"/>
                  </a:lnTo>
                  <a:lnTo>
                    <a:pt x="388429" y="204978"/>
                  </a:lnTo>
                  <a:lnTo>
                    <a:pt x="383438" y="210439"/>
                  </a:lnTo>
                  <a:lnTo>
                    <a:pt x="377672" y="215265"/>
                  </a:lnTo>
                  <a:lnTo>
                    <a:pt x="371792" y="221234"/>
                  </a:lnTo>
                  <a:lnTo>
                    <a:pt x="365899" y="225933"/>
                  </a:lnTo>
                  <a:lnTo>
                    <a:pt x="355295" y="233045"/>
                  </a:lnTo>
                  <a:lnTo>
                    <a:pt x="354114" y="236601"/>
                  </a:lnTo>
                  <a:lnTo>
                    <a:pt x="355295" y="241300"/>
                  </a:lnTo>
                  <a:lnTo>
                    <a:pt x="356463" y="243713"/>
                  </a:lnTo>
                  <a:lnTo>
                    <a:pt x="358825" y="247269"/>
                  </a:lnTo>
                  <a:lnTo>
                    <a:pt x="360006" y="250825"/>
                  </a:lnTo>
                  <a:lnTo>
                    <a:pt x="361823" y="259588"/>
                  </a:lnTo>
                  <a:lnTo>
                    <a:pt x="360438" y="267716"/>
                  </a:lnTo>
                  <a:lnTo>
                    <a:pt x="356184" y="274828"/>
                  </a:lnTo>
                  <a:lnTo>
                    <a:pt x="349389" y="280162"/>
                  </a:lnTo>
                  <a:lnTo>
                    <a:pt x="348221" y="280162"/>
                  </a:lnTo>
                  <a:lnTo>
                    <a:pt x="347040" y="281432"/>
                  </a:lnTo>
                  <a:lnTo>
                    <a:pt x="345859" y="281432"/>
                  </a:lnTo>
                  <a:lnTo>
                    <a:pt x="345859" y="313309"/>
                  </a:lnTo>
                  <a:lnTo>
                    <a:pt x="347040" y="314452"/>
                  </a:lnTo>
                  <a:lnTo>
                    <a:pt x="348221" y="314452"/>
                  </a:lnTo>
                  <a:lnTo>
                    <a:pt x="350570" y="316865"/>
                  </a:lnTo>
                  <a:lnTo>
                    <a:pt x="351751" y="316865"/>
                  </a:lnTo>
                  <a:lnTo>
                    <a:pt x="352933" y="314452"/>
                  </a:lnTo>
                  <a:lnTo>
                    <a:pt x="354114" y="310896"/>
                  </a:lnTo>
                  <a:lnTo>
                    <a:pt x="356463" y="306197"/>
                  </a:lnTo>
                  <a:lnTo>
                    <a:pt x="357644" y="301498"/>
                  </a:lnTo>
                  <a:lnTo>
                    <a:pt x="358825" y="302641"/>
                  </a:lnTo>
                  <a:lnTo>
                    <a:pt x="361188" y="302641"/>
                  </a:lnTo>
                  <a:lnTo>
                    <a:pt x="364718" y="303911"/>
                  </a:lnTo>
                  <a:lnTo>
                    <a:pt x="368261" y="306197"/>
                  </a:lnTo>
                  <a:lnTo>
                    <a:pt x="372960" y="307467"/>
                  </a:lnTo>
                  <a:lnTo>
                    <a:pt x="375323" y="307467"/>
                  </a:lnTo>
                  <a:lnTo>
                    <a:pt x="376504" y="306197"/>
                  </a:lnTo>
                  <a:lnTo>
                    <a:pt x="376504" y="288544"/>
                  </a:lnTo>
                  <a:lnTo>
                    <a:pt x="396544" y="288544"/>
                  </a:lnTo>
                  <a:lnTo>
                    <a:pt x="396544" y="287274"/>
                  </a:lnTo>
                  <a:lnTo>
                    <a:pt x="394182" y="281432"/>
                  </a:lnTo>
                  <a:lnTo>
                    <a:pt x="390652" y="275463"/>
                  </a:lnTo>
                  <a:lnTo>
                    <a:pt x="388289" y="269748"/>
                  </a:lnTo>
                  <a:lnTo>
                    <a:pt x="400075" y="264922"/>
                  </a:lnTo>
                  <a:lnTo>
                    <a:pt x="407149" y="262636"/>
                  </a:lnTo>
                  <a:lnTo>
                    <a:pt x="402437" y="257937"/>
                  </a:lnTo>
                  <a:lnTo>
                    <a:pt x="398894" y="253111"/>
                  </a:lnTo>
                  <a:lnTo>
                    <a:pt x="393001" y="247269"/>
                  </a:lnTo>
                  <a:lnTo>
                    <a:pt x="400075" y="242570"/>
                  </a:lnTo>
                  <a:lnTo>
                    <a:pt x="403618" y="239014"/>
                  </a:lnTo>
                  <a:lnTo>
                    <a:pt x="408330" y="235458"/>
                  </a:lnTo>
                  <a:lnTo>
                    <a:pt x="408330" y="234188"/>
                  </a:lnTo>
                  <a:close/>
                </a:path>
                <a:path w="419100" h="551815">
                  <a:moveTo>
                    <a:pt x="418998" y="111125"/>
                  </a:moveTo>
                  <a:lnTo>
                    <a:pt x="416648" y="107569"/>
                  </a:lnTo>
                  <a:lnTo>
                    <a:pt x="414286" y="107569"/>
                  </a:lnTo>
                  <a:lnTo>
                    <a:pt x="410756" y="106299"/>
                  </a:lnTo>
                  <a:lnTo>
                    <a:pt x="407225" y="106299"/>
                  </a:lnTo>
                  <a:lnTo>
                    <a:pt x="402513" y="105156"/>
                  </a:lnTo>
                  <a:lnTo>
                    <a:pt x="407225" y="114820"/>
                  </a:lnTo>
                  <a:lnTo>
                    <a:pt x="406044" y="114820"/>
                  </a:lnTo>
                  <a:lnTo>
                    <a:pt x="402513" y="123190"/>
                  </a:lnTo>
                  <a:lnTo>
                    <a:pt x="398983" y="129298"/>
                  </a:lnTo>
                  <a:lnTo>
                    <a:pt x="396621" y="134124"/>
                  </a:lnTo>
                  <a:lnTo>
                    <a:pt x="395439" y="138938"/>
                  </a:lnTo>
                  <a:lnTo>
                    <a:pt x="393090" y="144907"/>
                  </a:lnTo>
                  <a:lnTo>
                    <a:pt x="394271" y="151003"/>
                  </a:lnTo>
                  <a:lnTo>
                    <a:pt x="396621" y="156972"/>
                  </a:lnTo>
                  <a:lnTo>
                    <a:pt x="398983" y="151003"/>
                  </a:lnTo>
                  <a:lnTo>
                    <a:pt x="398983" y="147320"/>
                  </a:lnTo>
                  <a:lnTo>
                    <a:pt x="402513" y="142494"/>
                  </a:lnTo>
                  <a:lnTo>
                    <a:pt x="406044" y="146177"/>
                  </a:lnTo>
                  <a:lnTo>
                    <a:pt x="408393" y="147320"/>
                  </a:lnTo>
                  <a:lnTo>
                    <a:pt x="406044" y="140081"/>
                  </a:lnTo>
                  <a:lnTo>
                    <a:pt x="407225" y="134124"/>
                  </a:lnTo>
                  <a:lnTo>
                    <a:pt x="409575" y="128016"/>
                  </a:lnTo>
                  <a:lnTo>
                    <a:pt x="410756" y="125603"/>
                  </a:lnTo>
                  <a:lnTo>
                    <a:pt x="413105" y="123190"/>
                  </a:lnTo>
                  <a:lnTo>
                    <a:pt x="418998" y="111125"/>
                  </a:lnTo>
                  <a:close/>
                </a:path>
              </a:pathLst>
            </a:custGeom>
            <a:solidFill>
              <a:srgbClr val="1f295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45" name="object 6"/>
            <p:cNvSpPr/>
            <p:nvPr/>
          </p:nvSpPr>
          <p:spPr>
            <a:xfrm>
              <a:off x="475560" y="300240"/>
              <a:ext cx="322920" cy="358920"/>
            </a:xfrm>
            <a:custGeom>
              <a:avLst/>
              <a:gdLst>
                <a:gd name="textAreaLeft" fmla="*/ 0 w 322920"/>
                <a:gd name="textAreaRight" fmla="*/ 323280 w 322920"/>
                <a:gd name="textAreaTop" fmla="*/ 0 h 358920"/>
                <a:gd name="textAreaBottom" fmla="*/ 359280 h 358920"/>
              </a:gdLst>
              <a:ahLst/>
              <a:rect l="textAreaLeft" t="textAreaTop" r="textAreaRight" b="textAreaBottom"/>
              <a:pathLst>
                <a:path w="323215" h="359409">
                  <a:moveTo>
                    <a:pt x="53251" y="298831"/>
                  </a:moveTo>
                  <a:lnTo>
                    <a:pt x="52082" y="298831"/>
                  </a:lnTo>
                  <a:lnTo>
                    <a:pt x="50901" y="299974"/>
                  </a:lnTo>
                  <a:lnTo>
                    <a:pt x="49733" y="299974"/>
                  </a:lnTo>
                  <a:lnTo>
                    <a:pt x="47383" y="302260"/>
                  </a:lnTo>
                  <a:lnTo>
                    <a:pt x="46228" y="301117"/>
                  </a:lnTo>
                  <a:lnTo>
                    <a:pt x="46228" y="295275"/>
                  </a:lnTo>
                  <a:lnTo>
                    <a:pt x="47383" y="288163"/>
                  </a:lnTo>
                  <a:lnTo>
                    <a:pt x="49466" y="278765"/>
                  </a:lnTo>
                  <a:lnTo>
                    <a:pt x="49733" y="277622"/>
                  </a:lnTo>
                  <a:lnTo>
                    <a:pt x="47345" y="275209"/>
                  </a:lnTo>
                  <a:lnTo>
                    <a:pt x="46228" y="274066"/>
                  </a:lnTo>
                  <a:lnTo>
                    <a:pt x="46228" y="272923"/>
                  </a:lnTo>
                  <a:lnTo>
                    <a:pt x="41529" y="272923"/>
                  </a:lnTo>
                  <a:lnTo>
                    <a:pt x="40347" y="274066"/>
                  </a:lnTo>
                  <a:lnTo>
                    <a:pt x="37998" y="275209"/>
                  </a:lnTo>
                  <a:lnTo>
                    <a:pt x="36830" y="275209"/>
                  </a:lnTo>
                  <a:lnTo>
                    <a:pt x="34480" y="272923"/>
                  </a:lnTo>
                  <a:lnTo>
                    <a:pt x="40347" y="261112"/>
                  </a:lnTo>
                  <a:lnTo>
                    <a:pt x="41529" y="258699"/>
                  </a:lnTo>
                  <a:lnTo>
                    <a:pt x="42697" y="256413"/>
                  </a:lnTo>
                  <a:lnTo>
                    <a:pt x="42697" y="252857"/>
                  </a:lnTo>
                  <a:lnTo>
                    <a:pt x="42697" y="251714"/>
                  </a:lnTo>
                  <a:lnTo>
                    <a:pt x="42062" y="250444"/>
                  </a:lnTo>
                  <a:lnTo>
                    <a:pt x="40347" y="247015"/>
                  </a:lnTo>
                  <a:lnTo>
                    <a:pt x="37998" y="245745"/>
                  </a:lnTo>
                  <a:lnTo>
                    <a:pt x="36830" y="244602"/>
                  </a:lnTo>
                  <a:lnTo>
                    <a:pt x="34480" y="244602"/>
                  </a:lnTo>
                  <a:lnTo>
                    <a:pt x="32143" y="248158"/>
                  </a:lnTo>
                  <a:lnTo>
                    <a:pt x="30962" y="250444"/>
                  </a:lnTo>
                  <a:lnTo>
                    <a:pt x="27444" y="250444"/>
                  </a:lnTo>
                  <a:lnTo>
                    <a:pt x="26276" y="249301"/>
                  </a:lnTo>
                  <a:lnTo>
                    <a:pt x="25095" y="245745"/>
                  </a:lnTo>
                  <a:lnTo>
                    <a:pt x="25095" y="243459"/>
                  </a:lnTo>
                  <a:lnTo>
                    <a:pt x="25095" y="242316"/>
                  </a:lnTo>
                  <a:lnTo>
                    <a:pt x="27444" y="231648"/>
                  </a:lnTo>
                  <a:lnTo>
                    <a:pt x="21577" y="229362"/>
                  </a:lnTo>
                  <a:lnTo>
                    <a:pt x="19227" y="228092"/>
                  </a:lnTo>
                  <a:lnTo>
                    <a:pt x="14541" y="226949"/>
                  </a:lnTo>
                  <a:lnTo>
                    <a:pt x="9842" y="229362"/>
                  </a:lnTo>
                  <a:lnTo>
                    <a:pt x="8661" y="234061"/>
                  </a:lnTo>
                  <a:lnTo>
                    <a:pt x="7493" y="237490"/>
                  </a:lnTo>
                  <a:lnTo>
                    <a:pt x="9842" y="244602"/>
                  </a:lnTo>
                  <a:lnTo>
                    <a:pt x="12192" y="247015"/>
                  </a:lnTo>
                  <a:lnTo>
                    <a:pt x="13360" y="250444"/>
                  </a:lnTo>
                  <a:lnTo>
                    <a:pt x="11010" y="255270"/>
                  </a:lnTo>
                  <a:lnTo>
                    <a:pt x="11010" y="256413"/>
                  </a:lnTo>
                  <a:lnTo>
                    <a:pt x="7493" y="256413"/>
                  </a:lnTo>
                  <a:lnTo>
                    <a:pt x="6311" y="255270"/>
                  </a:lnTo>
                  <a:lnTo>
                    <a:pt x="5143" y="254000"/>
                  </a:lnTo>
                  <a:lnTo>
                    <a:pt x="3987" y="252857"/>
                  </a:lnTo>
                  <a:lnTo>
                    <a:pt x="1638" y="252857"/>
                  </a:lnTo>
                  <a:lnTo>
                    <a:pt x="1638" y="255270"/>
                  </a:lnTo>
                  <a:lnTo>
                    <a:pt x="457" y="255270"/>
                  </a:lnTo>
                  <a:lnTo>
                    <a:pt x="0" y="260477"/>
                  </a:lnTo>
                  <a:lnTo>
                    <a:pt x="2070" y="265684"/>
                  </a:lnTo>
                  <a:lnTo>
                    <a:pt x="6565" y="270637"/>
                  </a:lnTo>
                  <a:lnTo>
                    <a:pt x="13360" y="275209"/>
                  </a:lnTo>
                  <a:lnTo>
                    <a:pt x="15709" y="275209"/>
                  </a:lnTo>
                  <a:lnTo>
                    <a:pt x="15709" y="278765"/>
                  </a:lnTo>
                  <a:lnTo>
                    <a:pt x="14541" y="279908"/>
                  </a:lnTo>
                  <a:lnTo>
                    <a:pt x="9842" y="279908"/>
                  </a:lnTo>
                  <a:lnTo>
                    <a:pt x="7493" y="281178"/>
                  </a:lnTo>
                  <a:lnTo>
                    <a:pt x="7493" y="282321"/>
                  </a:lnTo>
                  <a:lnTo>
                    <a:pt x="8229" y="286258"/>
                  </a:lnTo>
                  <a:lnTo>
                    <a:pt x="11747" y="290957"/>
                  </a:lnTo>
                  <a:lnTo>
                    <a:pt x="17272" y="296418"/>
                  </a:lnTo>
                  <a:lnTo>
                    <a:pt x="23926" y="302260"/>
                  </a:lnTo>
                  <a:lnTo>
                    <a:pt x="25095" y="303530"/>
                  </a:lnTo>
                  <a:lnTo>
                    <a:pt x="27444" y="305816"/>
                  </a:lnTo>
                  <a:lnTo>
                    <a:pt x="28613" y="305816"/>
                  </a:lnTo>
                  <a:lnTo>
                    <a:pt x="28613" y="308229"/>
                  </a:lnTo>
                  <a:lnTo>
                    <a:pt x="27444" y="309372"/>
                  </a:lnTo>
                  <a:lnTo>
                    <a:pt x="25095" y="309372"/>
                  </a:lnTo>
                  <a:lnTo>
                    <a:pt x="23926" y="311658"/>
                  </a:lnTo>
                  <a:lnTo>
                    <a:pt x="23926" y="313944"/>
                  </a:lnTo>
                  <a:lnTo>
                    <a:pt x="26276" y="319913"/>
                  </a:lnTo>
                  <a:lnTo>
                    <a:pt x="36830" y="324612"/>
                  </a:lnTo>
                  <a:lnTo>
                    <a:pt x="42697" y="326898"/>
                  </a:lnTo>
                  <a:lnTo>
                    <a:pt x="43878" y="328041"/>
                  </a:lnTo>
                  <a:lnTo>
                    <a:pt x="46228" y="328041"/>
                  </a:lnTo>
                  <a:lnTo>
                    <a:pt x="45046" y="330454"/>
                  </a:lnTo>
                  <a:lnTo>
                    <a:pt x="47383" y="330454"/>
                  </a:lnTo>
                  <a:lnTo>
                    <a:pt x="49733" y="325755"/>
                  </a:lnTo>
                  <a:lnTo>
                    <a:pt x="50901" y="325755"/>
                  </a:lnTo>
                  <a:lnTo>
                    <a:pt x="50901" y="324612"/>
                  </a:lnTo>
                  <a:lnTo>
                    <a:pt x="49733" y="323342"/>
                  </a:lnTo>
                  <a:lnTo>
                    <a:pt x="48552" y="321056"/>
                  </a:lnTo>
                  <a:lnTo>
                    <a:pt x="45046" y="321056"/>
                  </a:lnTo>
                  <a:lnTo>
                    <a:pt x="37998" y="319913"/>
                  </a:lnTo>
                  <a:lnTo>
                    <a:pt x="29794" y="313944"/>
                  </a:lnTo>
                  <a:lnTo>
                    <a:pt x="28613" y="313944"/>
                  </a:lnTo>
                  <a:lnTo>
                    <a:pt x="28613" y="312801"/>
                  </a:lnTo>
                  <a:lnTo>
                    <a:pt x="29794" y="312801"/>
                  </a:lnTo>
                  <a:lnTo>
                    <a:pt x="30962" y="313944"/>
                  </a:lnTo>
                  <a:lnTo>
                    <a:pt x="34480" y="315087"/>
                  </a:lnTo>
                  <a:lnTo>
                    <a:pt x="39179" y="318643"/>
                  </a:lnTo>
                  <a:lnTo>
                    <a:pt x="45046" y="319913"/>
                  </a:lnTo>
                  <a:lnTo>
                    <a:pt x="47383" y="319913"/>
                  </a:lnTo>
                  <a:lnTo>
                    <a:pt x="46228" y="318643"/>
                  </a:lnTo>
                  <a:lnTo>
                    <a:pt x="45046" y="317500"/>
                  </a:lnTo>
                  <a:lnTo>
                    <a:pt x="45046" y="316357"/>
                  </a:lnTo>
                  <a:lnTo>
                    <a:pt x="43878" y="315087"/>
                  </a:lnTo>
                  <a:lnTo>
                    <a:pt x="41529" y="312801"/>
                  </a:lnTo>
                  <a:lnTo>
                    <a:pt x="41529" y="310388"/>
                  </a:lnTo>
                  <a:lnTo>
                    <a:pt x="39179" y="308229"/>
                  </a:lnTo>
                  <a:lnTo>
                    <a:pt x="39179" y="307086"/>
                  </a:lnTo>
                  <a:lnTo>
                    <a:pt x="37998" y="305816"/>
                  </a:lnTo>
                  <a:lnTo>
                    <a:pt x="37998" y="304673"/>
                  </a:lnTo>
                  <a:lnTo>
                    <a:pt x="36830" y="303530"/>
                  </a:lnTo>
                  <a:lnTo>
                    <a:pt x="36830" y="302260"/>
                  </a:lnTo>
                  <a:lnTo>
                    <a:pt x="35648" y="301117"/>
                  </a:lnTo>
                  <a:lnTo>
                    <a:pt x="35648" y="298831"/>
                  </a:lnTo>
                  <a:lnTo>
                    <a:pt x="34480" y="298831"/>
                  </a:lnTo>
                  <a:lnTo>
                    <a:pt x="19227" y="295275"/>
                  </a:lnTo>
                  <a:lnTo>
                    <a:pt x="14541" y="287020"/>
                  </a:lnTo>
                  <a:lnTo>
                    <a:pt x="13360" y="284607"/>
                  </a:lnTo>
                  <a:lnTo>
                    <a:pt x="20396" y="291719"/>
                  </a:lnTo>
                  <a:lnTo>
                    <a:pt x="29794" y="295275"/>
                  </a:lnTo>
                  <a:lnTo>
                    <a:pt x="32143" y="296418"/>
                  </a:lnTo>
                  <a:lnTo>
                    <a:pt x="33299" y="296418"/>
                  </a:lnTo>
                  <a:lnTo>
                    <a:pt x="33299" y="294132"/>
                  </a:lnTo>
                  <a:lnTo>
                    <a:pt x="32143" y="292862"/>
                  </a:lnTo>
                  <a:lnTo>
                    <a:pt x="32143" y="291719"/>
                  </a:lnTo>
                  <a:lnTo>
                    <a:pt x="30962" y="290576"/>
                  </a:lnTo>
                  <a:lnTo>
                    <a:pt x="30962" y="289306"/>
                  </a:lnTo>
                  <a:lnTo>
                    <a:pt x="29794" y="287020"/>
                  </a:lnTo>
                  <a:lnTo>
                    <a:pt x="28981" y="284607"/>
                  </a:lnTo>
                  <a:lnTo>
                    <a:pt x="28613" y="283464"/>
                  </a:lnTo>
                  <a:lnTo>
                    <a:pt x="27444" y="278765"/>
                  </a:lnTo>
                  <a:lnTo>
                    <a:pt x="26276" y="276352"/>
                  </a:lnTo>
                  <a:lnTo>
                    <a:pt x="26276" y="275209"/>
                  </a:lnTo>
                  <a:lnTo>
                    <a:pt x="25095" y="272923"/>
                  </a:lnTo>
                  <a:lnTo>
                    <a:pt x="25095" y="271653"/>
                  </a:lnTo>
                  <a:lnTo>
                    <a:pt x="23926" y="271653"/>
                  </a:lnTo>
                  <a:lnTo>
                    <a:pt x="16891" y="269367"/>
                  </a:lnTo>
                  <a:lnTo>
                    <a:pt x="8661" y="262255"/>
                  </a:lnTo>
                  <a:lnTo>
                    <a:pt x="6311" y="259969"/>
                  </a:lnTo>
                  <a:lnTo>
                    <a:pt x="5143" y="259969"/>
                  </a:lnTo>
                  <a:lnTo>
                    <a:pt x="5143" y="258699"/>
                  </a:lnTo>
                  <a:lnTo>
                    <a:pt x="11010" y="263398"/>
                  </a:lnTo>
                  <a:lnTo>
                    <a:pt x="19227" y="268224"/>
                  </a:lnTo>
                  <a:lnTo>
                    <a:pt x="22745" y="269367"/>
                  </a:lnTo>
                  <a:lnTo>
                    <a:pt x="23926" y="269367"/>
                  </a:lnTo>
                  <a:lnTo>
                    <a:pt x="22745" y="265811"/>
                  </a:lnTo>
                  <a:lnTo>
                    <a:pt x="22745" y="263398"/>
                  </a:lnTo>
                  <a:lnTo>
                    <a:pt x="20396" y="259969"/>
                  </a:lnTo>
                  <a:lnTo>
                    <a:pt x="20396" y="258699"/>
                  </a:lnTo>
                  <a:lnTo>
                    <a:pt x="20396" y="256413"/>
                  </a:lnTo>
                  <a:lnTo>
                    <a:pt x="18059" y="249301"/>
                  </a:lnTo>
                  <a:lnTo>
                    <a:pt x="18059" y="245745"/>
                  </a:lnTo>
                  <a:lnTo>
                    <a:pt x="16891" y="244602"/>
                  </a:lnTo>
                  <a:lnTo>
                    <a:pt x="16891" y="243459"/>
                  </a:lnTo>
                  <a:lnTo>
                    <a:pt x="18059" y="243459"/>
                  </a:lnTo>
                  <a:lnTo>
                    <a:pt x="18059" y="245745"/>
                  </a:lnTo>
                  <a:lnTo>
                    <a:pt x="20396" y="256413"/>
                  </a:lnTo>
                  <a:lnTo>
                    <a:pt x="22745" y="258699"/>
                  </a:lnTo>
                  <a:lnTo>
                    <a:pt x="22745" y="261112"/>
                  </a:lnTo>
                  <a:lnTo>
                    <a:pt x="23926" y="263398"/>
                  </a:lnTo>
                  <a:lnTo>
                    <a:pt x="23926" y="265811"/>
                  </a:lnTo>
                  <a:lnTo>
                    <a:pt x="25095" y="265811"/>
                  </a:lnTo>
                  <a:lnTo>
                    <a:pt x="25095" y="268224"/>
                  </a:lnTo>
                  <a:lnTo>
                    <a:pt x="26276" y="266954"/>
                  </a:lnTo>
                  <a:lnTo>
                    <a:pt x="26276" y="265811"/>
                  </a:lnTo>
                  <a:lnTo>
                    <a:pt x="28613" y="264668"/>
                  </a:lnTo>
                  <a:lnTo>
                    <a:pt x="32143" y="259969"/>
                  </a:lnTo>
                  <a:lnTo>
                    <a:pt x="33299" y="252857"/>
                  </a:lnTo>
                  <a:lnTo>
                    <a:pt x="34480" y="257556"/>
                  </a:lnTo>
                  <a:lnTo>
                    <a:pt x="30962" y="262255"/>
                  </a:lnTo>
                  <a:lnTo>
                    <a:pt x="26276" y="269367"/>
                  </a:lnTo>
                  <a:lnTo>
                    <a:pt x="27444" y="275209"/>
                  </a:lnTo>
                  <a:lnTo>
                    <a:pt x="29794" y="282321"/>
                  </a:lnTo>
                  <a:lnTo>
                    <a:pt x="32143" y="285877"/>
                  </a:lnTo>
                  <a:lnTo>
                    <a:pt x="32143" y="288163"/>
                  </a:lnTo>
                  <a:lnTo>
                    <a:pt x="33299" y="289306"/>
                  </a:lnTo>
                  <a:lnTo>
                    <a:pt x="33299" y="291719"/>
                  </a:lnTo>
                  <a:lnTo>
                    <a:pt x="34480" y="291719"/>
                  </a:lnTo>
                  <a:lnTo>
                    <a:pt x="34480" y="292862"/>
                  </a:lnTo>
                  <a:lnTo>
                    <a:pt x="35648" y="292862"/>
                  </a:lnTo>
                  <a:lnTo>
                    <a:pt x="37998" y="290576"/>
                  </a:lnTo>
                  <a:lnTo>
                    <a:pt x="41529" y="283464"/>
                  </a:lnTo>
                  <a:lnTo>
                    <a:pt x="41529" y="279908"/>
                  </a:lnTo>
                  <a:lnTo>
                    <a:pt x="42697" y="278765"/>
                  </a:lnTo>
                  <a:lnTo>
                    <a:pt x="42697" y="279908"/>
                  </a:lnTo>
                  <a:lnTo>
                    <a:pt x="41529" y="284607"/>
                  </a:lnTo>
                  <a:lnTo>
                    <a:pt x="39179" y="292862"/>
                  </a:lnTo>
                  <a:lnTo>
                    <a:pt x="35648" y="296418"/>
                  </a:lnTo>
                  <a:lnTo>
                    <a:pt x="39179" y="303530"/>
                  </a:lnTo>
                  <a:lnTo>
                    <a:pt x="42697" y="310388"/>
                  </a:lnTo>
                  <a:lnTo>
                    <a:pt x="47383" y="316357"/>
                  </a:lnTo>
                  <a:lnTo>
                    <a:pt x="47383" y="317500"/>
                  </a:lnTo>
                  <a:lnTo>
                    <a:pt x="48552" y="316357"/>
                  </a:lnTo>
                  <a:lnTo>
                    <a:pt x="48552" y="313944"/>
                  </a:lnTo>
                  <a:lnTo>
                    <a:pt x="49733" y="309372"/>
                  </a:lnTo>
                  <a:lnTo>
                    <a:pt x="49733" y="313944"/>
                  </a:lnTo>
                  <a:lnTo>
                    <a:pt x="48552" y="318643"/>
                  </a:lnTo>
                  <a:lnTo>
                    <a:pt x="49733" y="319913"/>
                  </a:lnTo>
                  <a:lnTo>
                    <a:pt x="49733" y="321056"/>
                  </a:lnTo>
                  <a:lnTo>
                    <a:pt x="52082" y="321056"/>
                  </a:lnTo>
                  <a:lnTo>
                    <a:pt x="52692" y="309372"/>
                  </a:lnTo>
                  <a:lnTo>
                    <a:pt x="53060" y="302260"/>
                  </a:lnTo>
                  <a:lnTo>
                    <a:pt x="53251" y="298831"/>
                  </a:lnTo>
                  <a:close/>
                </a:path>
                <a:path w="323215" h="359409">
                  <a:moveTo>
                    <a:pt x="57848" y="186690"/>
                  </a:moveTo>
                  <a:lnTo>
                    <a:pt x="56832" y="185547"/>
                  </a:lnTo>
                  <a:lnTo>
                    <a:pt x="56832" y="184404"/>
                  </a:lnTo>
                  <a:lnTo>
                    <a:pt x="55803" y="184404"/>
                  </a:lnTo>
                  <a:lnTo>
                    <a:pt x="54787" y="185547"/>
                  </a:lnTo>
                  <a:lnTo>
                    <a:pt x="55803" y="186690"/>
                  </a:lnTo>
                  <a:lnTo>
                    <a:pt x="55803" y="187833"/>
                  </a:lnTo>
                  <a:lnTo>
                    <a:pt x="56832" y="188976"/>
                  </a:lnTo>
                  <a:lnTo>
                    <a:pt x="56832" y="186690"/>
                  </a:lnTo>
                  <a:lnTo>
                    <a:pt x="57848" y="186690"/>
                  </a:lnTo>
                  <a:close/>
                </a:path>
                <a:path w="323215" h="359409">
                  <a:moveTo>
                    <a:pt x="59385" y="179070"/>
                  </a:moveTo>
                  <a:lnTo>
                    <a:pt x="57848" y="179832"/>
                  </a:lnTo>
                  <a:lnTo>
                    <a:pt x="59385" y="179832"/>
                  </a:lnTo>
                  <a:lnTo>
                    <a:pt x="59385" y="179070"/>
                  </a:lnTo>
                  <a:close/>
                </a:path>
                <a:path w="323215" h="359409">
                  <a:moveTo>
                    <a:pt x="60909" y="192024"/>
                  </a:moveTo>
                  <a:lnTo>
                    <a:pt x="59385" y="188976"/>
                  </a:lnTo>
                  <a:lnTo>
                    <a:pt x="59385" y="190500"/>
                  </a:lnTo>
                  <a:lnTo>
                    <a:pt x="57848" y="190500"/>
                  </a:lnTo>
                  <a:lnTo>
                    <a:pt x="57848" y="192024"/>
                  </a:lnTo>
                  <a:lnTo>
                    <a:pt x="59385" y="193548"/>
                  </a:lnTo>
                  <a:lnTo>
                    <a:pt x="59385" y="192024"/>
                  </a:lnTo>
                  <a:lnTo>
                    <a:pt x="60909" y="192024"/>
                  </a:lnTo>
                  <a:close/>
                </a:path>
                <a:path w="323215" h="359409">
                  <a:moveTo>
                    <a:pt x="60909" y="187960"/>
                  </a:moveTo>
                  <a:lnTo>
                    <a:pt x="58877" y="185928"/>
                  </a:lnTo>
                  <a:lnTo>
                    <a:pt x="58877" y="186944"/>
                  </a:lnTo>
                  <a:lnTo>
                    <a:pt x="57848" y="186944"/>
                  </a:lnTo>
                  <a:lnTo>
                    <a:pt x="57848" y="187960"/>
                  </a:lnTo>
                  <a:lnTo>
                    <a:pt x="58877" y="188976"/>
                  </a:lnTo>
                  <a:lnTo>
                    <a:pt x="59385" y="188976"/>
                  </a:lnTo>
                  <a:lnTo>
                    <a:pt x="59893" y="188976"/>
                  </a:lnTo>
                  <a:lnTo>
                    <a:pt x="59893" y="187960"/>
                  </a:lnTo>
                  <a:lnTo>
                    <a:pt x="60909" y="187960"/>
                  </a:lnTo>
                  <a:close/>
                </a:path>
                <a:path w="323215" h="359409">
                  <a:moveTo>
                    <a:pt x="63982" y="194437"/>
                  </a:moveTo>
                  <a:lnTo>
                    <a:pt x="62445" y="193675"/>
                  </a:lnTo>
                  <a:lnTo>
                    <a:pt x="62445" y="192024"/>
                  </a:lnTo>
                  <a:lnTo>
                    <a:pt x="61937" y="192024"/>
                  </a:lnTo>
                  <a:lnTo>
                    <a:pt x="60909" y="192024"/>
                  </a:lnTo>
                  <a:lnTo>
                    <a:pt x="60909" y="195072"/>
                  </a:lnTo>
                  <a:lnTo>
                    <a:pt x="63093" y="195072"/>
                  </a:lnTo>
                  <a:lnTo>
                    <a:pt x="63982" y="194437"/>
                  </a:lnTo>
                  <a:close/>
                </a:path>
                <a:path w="323215" h="359409">
                  <a:moveTo>
                    <a:pt x="63982" y="187452"/>
                  </a:moveTo>
                  <a:lnTo>
                    <a:pt x="61937" y="185928"/>
                  </a:lnTo>
                  <a:lnTo>
                    <a:pt x="61937" y="187452"/>
                  </a:lnTo>
                  <a:lnTo>
                    <a:pt x="60909" y="187452"/>
                  </a:lnTo>
                  <a:lnTo>
                    <a:pt x="60909" y="187960"/>
                  </a:lnTo>
                  <a:lnTo>
                    <a:pt x="60909" y="190500"/>
                  </a:lnTo>
                  <a:lnTo>
                    <a:pt x="61937" y="192024"/>
                  </a:lnTo>
                  <a:lnTo>
                    <a:pt x="61937" y="190500"/>
                  </a:lnTo>
                  <a:lnTo>
                    <a:pt x="62953" y="190500"/>
                  </a:lnTo>
                  <a:lnTo>
                    <a:pt x="61937" y="188976"/>
                  </a:lnTo>
                  <a:lnTo>
                    <a:pt x="62953" y="188976"/>
                  </a:lnTo>
                  <a:lnTo>
                    <a:pt x="62953" y="187452"/>
                  </a:lnTo>
                  <a:lnTo>
                    <a:pt x="63982" y="187452"/>
                  </a:lnTo>
                  <a:close/>
                </a:path>
                <a:path w="323215" h="359409">
                  <a:moveTo>
                    <a:pt x="68580" y="237617"/>
                  </a:moveTo>
                  <a:lnTo>
                    <a:pt x="67424" y="234061"/>
                  </a:lnTo>
                  <a:lnTo>
                    <a:pt x="67094" y="233045"/>
                  </a:lnTo>
                  <a:lnTo>
                    <a:pt x="64630" y="225425"/>
                  </a:lnTo>
                  <a:lnTo>
                    <a:pt x="64630" y="233045"/>
                  </a:lnTo>
                  <a:lnTo>
                    <a:pt x="62369" y="233045"/>
                  </a:lnTo>
                  <a:lnTo>
                    <a:pt x="63487" y="227965"/>
                  </a:lnTo>
                  <a:lnTo>
                    <a:pt x="64630" y="233045"/>
                  </a:lnTo>
                  <a:lnTo>
                    <a:pt x="64630" y="225425"/>
                  </a:lnTo>
                  <a:lnTo>
                    <a:pt x="62369" y="225425"/>
                  </a:lnTo>
                  <a:lnTo>
                    <a:pt x="57848" y="237617"/>
                  </a:lnTo>
                  <a:lnTo>
                    <a:pt x="59550" y="237617"/>
                  </a:lnTo>
                  <a:lnTo>
                    <a:pt x="60667" y="234061"/>
                  </a:lnTo>
                  <a:lnTo>
                    <a:pt x="66319" y="234061"/>
                  </a:lnTo>
                  <a:lnTo>
                    <a:pt x="66319" y="237617"/>
                  </a:lnTo>
                  <a:lnTo>
                    <a:pt x="68580" y="237617"/>
                  </a:lnTo>
                  <a:close/>
                </a:path>
                <a:path w="323215" h="359409">
                  <a:moveTo>
                    <a:pt x="68580" y="185928"/>
                  </a:moveTo>
                  <a:lnTo>
                    <a:pt x="67551" y="185420"/>
                  </a:lnTo>
                  <a:lnTo>
                    <a:pt x="67043" y="185166"/>
                  </a:lnTo>
                  <a:lnTo>
                    <a:pt x="67043" y="182880"/>
                  </a:lnTo>
                  <a:lnTo>
                    <a:pt x="66522" y="182372"/>
                  </a:lnTo>
                  <a:lnTo>
                    <a:pt x="65506" y="181356"/>
                  </a:lnTo>
                  <a:lnTo>
                    <a:pt x="64490" y="182372"/>
                  </a:lnTo>
                  <a:lnTo>
                    <a:pt x="64490" y="179959"/>
                  </a:lnTo>
                  <a:lnTo>
                    <a:pt x="65506" y="181356"/>
                  </a:lnTo>
                  <a:lnTo>
                    <a:pt x="65506" y="179959"/>
                  </a:lnTo>
                  <a:lnTo>
                    <a:pt x="65506" y="179324"/>
                  </a:lnTo>
                  <a:lnTo>
                    <a:pt x="63982" y="179324"/>
                  </a:lnTo>
                  <a:lnTo>
                    <a:pt x="64363" y="179832"/>
                  </a:lnTo>
                  <a:lnTo>
                    <a:pt x="63982" y="179832"/>
                  </a:lnTo>
                  <a:lnTo>
                    <a:pt x="63982" y="183642"/>
                  </a:lnTo>
                  <a:lnTo>
                    <a:pt x="63982" y="184404"/>
                  </a:lnTo>
                  <a:lnTo>
                    <a:pt x="63728" y="184023"/>
                  </a:lnTo>
                  <a:lnTo>
                    <a:pt x="63982" y="183642"/>
                  </a:lnTo>
                  <a:lnTo>
                    <a:pt x="63982" y="179832"/>
                  </a:lnTo>
                  <a:lnTo>
                    <a:pt x="63461" y="179832"/>
                  </a:lnTo>
                  <a:lnTo>
                    <a:pt x="63982" y="179324"/>
                  </a:lnTo>
                  <a:lnTo>
                    <a:pt x="63436" y="179057"/>
                  </a:lnTo>
                  <a:lnTo>
                    <a:pt x="63436" y="179870"/>
                  </a:lnTo>
                  <a:lnTo>
                    <a:pt x="62445" y="181356"/>
                  </a:lnTo>
                  <a:lnTo>
                    <a:pt x="62953" y="182880"/>
                  </a:lnTo>
                  <a:lnTo>
                    <a:pt x="62445" y="182118"/>
                  </a:lnTo>
                  <a:lnTo>
                    <a:pt x="62445" y="181356"/>
                  </a:lnTo>
                  <a:lnTo>
                    <a:pt x="62191" y="181102"/>
                  </a:lnTo>
                  <a:lnTo>
                    <a:pt x="63436" y="179870"/>
                  </a:lnTo>
                  <a:lnTo>
                    <a:pt x="63436" y="179057"/>
                  </a:lnTo>
                  <a:lnTo>
                    <a:pt x="61937" y="178308"/>
                  </a:lnTo>
                  <a:lnTo>
                    <a:pt x="61937" y="180340"/>
                  </a:lnTo>
                  <a:lnTo>
                    <a:pt x="61937" y="180848"/>
                  </a:lnTo>
                  <a:lnTo>
                    <a:pt x="61937" y="184404"/>
                  </a:lnTo>
                  <a:lnTo>
                    <a:pt x="61937" y="184912"/>
                  </a:lnTo>
                  <a:lnTo>
                    <a:pt x="60909" y="184404"/>
                  </a:lnTo>
                  <a:lnTo>
                    <a:pt x="61937" y="184404"/>
                  </a:lnTo>
                  <a:lnTo>
                    <a:pt x="61937" y="180848"/>
                  </a:lnTo>
                  <a:lnTo>
                    <a:pt x="61429" y="180340"/>
                  </a:lnTo>
                  <a:lnTo>
                    <a:pt x="61937" y="180340"/>
                  </a:lnTo>
                  <a:lnTo>
                    <a:pt x="61937" y="178308"/>
                  </a:lnTo>
                  <a:lnTo>
                    <a:pt x="60909" y="178308"/>
                  </a:lnTo>
                  <a:lnTo>
                    <a:pt x="60909" y="179832"/>
                  </a:lnTo>
                  <a:lnTo>
                    <a:pt x="59385" y="179832"/>
                  </a:lnTo>
                  <a:lnTo>
                    <a:pt x="59385" y="181356"/>
                  </a:lnTo>
                  <a:lnTo>
                    <a:pt x="59385" y="184404"/>
                  </a:lnTo>
                  <a:lnTo>
                    <a:pt x="59385" y="185166"/>
                  </a:lnTo>
                  <a:lnTo>
                    <a:pt x="58877" y="185166"/>
                  </a:lnTo>
                  <a:lnTo>
                    <a:pt x="58877" y="184404"/>
                  </a:lnTo>
                  <a:lnTo>
                    <a:pt x="59385" y="184404"/>
                  </a:lnTo>
                  <a:lnTo>
                    <a:pt x="59385" y="181356"/>
                  </a:lnTo>
                  <a:lnTo>
                    <a:pt x="57848" y="181356"/>
                  </a:lnTo>
                  <a:lnTo>
                    <a:pt x="58458" y="181991"/>
                  </a:lnTo>
                  <a:lnTo>
                    <a:pt x="57848" y="182880"/>
                  </a:lnTo>
                  <a:lnTo>
                    <a:pt x="57848" y="184404"/>
                  </a:lnTo>
                  <a:lnTo>
                    <a:pt x="58356" y="185166"/>
                  </a:lnTo>
                  <a:lnTo>
                    <a:pt x="57848" y="185166"/>
                  </a:lnTo>
                  <a:lnTo>
                    <a:pt x="58623" y="185547"/>
                  </a:lnTo>
                  <a:lnTo>
                    <a:pt x="58877" y="185928"/>
                  </a:lnTo>
                  <a:lnTo>
                    <a:pt x="58877" y="185674"/>
                  </a:lnTo>
                  <a:lnTo>
                    <a:pt x="59385" y="185928"/>
                  </a:lnTo>
                  <a:lnTo>
                    <a:pt x="60909" y="185928"/>
                  </a:lnTo>
                  <a:lnTo>
                    <a:pt x="61417" y="185674"/>
                  </a:lnTo>
                  <a:lnTo>
                    <a:pt x="61937" y="185420"/>
                  </a:lnTo>
                  <a:lnTo>
                    <a:pt x="61937" y="185928"/>
                  </a:lnTo>
                  <a:lnTo>
                    <a:pt x="62268" y="185420"/>
                  </a:lnTo>
                  <a:lnTo>
                    <a:pt x="62611" y="184912"/>
                  </a:lnTo>
                  <a:lnTo>
                    <a:pt x="62953" y="184404"/>
                  </a:lnTo>
                  <a:lnTo>
                    <a:pt x="63461" y="184404"/>
                  </a:lnTo>
                  <a:lnTo>
                    <a:pt x="63461" y="185928"/>
                  </a:lnTo>
                  <a:lnTo>
                    <a:pt x="64490" y="185928"/>
                  </a:lnTo>
                  <a:lnTo>
                    <a:pt x="65062" y="185420"/>
                  </a:lnTo>
                  <a:lnTo>
                    <a:pt x="65506" y="185928"/>
                  </a:lnTo>
                  <a:lnTo>
                    <a:pt x="66014" y="185420"/>
                  </a:lnTo>
                  <a:lnTo>
                    <a:pt x="67043" y="185928"/>
                  </a:lnTo>
                  <a:lnTo>
                    <a:pt x="68580" y="185928"/>
                  </a:lnTo>
                  <a:close/>
                </a:path>
                <a:path w="323215" h="359409">
                  <a:moveTo>
                    <a:pt x="69951" y="186690"/>
                  </a:moveTo>
                  <a:lnTo>
                    <a:pt x="69342" y="176784"/>
                  </a:lnTo>
                  <a:lnTo>
                    <a:pt x="68580" y="176784"/>
                  </a:lnTo>
                  <a:lnTo>
                    <a:pt x="69951" y="186690"/>
                  </a:lnTo>
                  <a:close/>
                </a:path>
                <a:path w="323215" h="359409">
                  <a:moveTo>
                    <a:pt x="70104" y="190500"/>
                  </a:moveTo>
                  <a:lnTo>
                    <a:pt x="68580" y="188976"/>
                  </a:lnTo>
                  <a:lnTo>
                    <a:pt x="68580" y="189992"/>
                  </a:lnTo>
                  <a:lnTo>
                    <a:pt x="68580" y="190500"/>
                  </a:lnTo>
                  <a:lnTo>
                    <a:pt x="70104" y="190500"/>
                  </a:lnTo>
                  <a:close/>
                </a:path>
                <a:path w="323215" h="359409">
                  <a:moveTo>
                    <a:pt x="70104" y="187452"/>
                  </a:moveTo>
                  <a:lnTo>
                    <a:pt x="69977" y="186817"/>
                  </a:lnTo>
                  <a:lnTo>
                    <a:pt x="69951" y="186690"/>
                  </a:lnTo>
                  <a:lnTo>
                    <a:pt x="69951" y="186817"/>
                  </a:lnTo>
                  <a:lnTo>
                    <a:pt x="68580" y="185928"/>
                  </a:lnTo>
                  <a:lnTo>
                    <a:pt x="67259" y="186817"/>
                  </a:lnTo>
                  <a:lnTo>
                    <a:pt x="65506" y="185928"/>
                  </a:lnTo>
                  <a:lnTo>
                    <a:pt x="63982" y="187452"/>
                  </a:lnTo>
                  <a:lnTo>
                    <a:pt x="63982" y="188976"/>
                  </a:lnTo>
                  <a:lnTo>
                    <a:pt x="65506" y="188976"/>
                  </a:lnTo>
                  <a:lnTo>
                    <a:pt x="67043" y="187452"/>
                  </a:lnTo>
                  <a:lnTo>
                    <a:pt x="67043" y="187960"/>
                  </a:lnTo>
                  <a:lnTo>
                    <a:pt x="65506" y="188976"/>
                  </a:lnTo>
                  <a:lnTo>
                    <a:pt x="63982" y="189992"/>
                  </a:lnTo>
                  <a:lnTo>
                    <a:pt x="63982" y="191008"/>
                  </a:lnTo>
                  <a:lnTo>
                    <a:pt x="67043" y="191008"/>
                  </a:lnTo>
                  <a:lnTo>
                    <a:pt x="68580" y="189992"/>
                  </a:lnTo>
                  <a:lnTo>
                    <a:pt x="67043" y="188976"/>
                  </a:lnTo>
                  <a:lnTo>
                    <a:pt x="68580" y="188976"/>
                  </a:lnTo>
                  <a:lnTo>
                    <a:pt x="70027" y="187960"/>
                  </a:lnTo>
                  <a:lnTo>
                    <a:pt x="70104" y="188976"/>
                  </a:lnTo>
                  <a:lnTo>
                    <a:pt x="70104" y="187960"/>
                  </a:lnTo>
                  <a:lnTo>
                    <a:pt x="70104" y="187452"/>
                  </a:lnTo>
                  <a:close/>
                </a:path>
                <a:path w="323215" h="359409">
                  <a:moveTo>
                    <a:pt x="72021" y="341122"/>
                  </a:moveTo>
                  <a:lnTo>
                    <a:pt x="68580" y="341122"/>
                  </a:lnTo>
                  <a:lnTo>
                    <a:pt x="68580" y="342646"/>
                  </a:lnTo>
                  <a:lnTo>
                    <a:pt x="69723" y="342646"/>
                  </a:lnTo>
                  <a:lnTo>
                    <a:pt x="70866" y="344170"/>
                  </a:lnTo>
                  <a:lnTo>
                    <a:pt x="72021" y="344170"/>
                  </a:lnTo>
                  <a:lnTo>
                    <a:pt x="72021" y="341122"/>
                  </a:lnTo>
                  <a:close/>
                </a:path>
                <a:path w="323215" h="359409">
                  <a:moveTo>
                    <a:pt x="73164" y="357124"/>
                  </a:moveTo>
                  <a:lnTo>
                    <a:pt x="71996" y="355981"/>
                  </a:lnTo>
                  <a:lnTo>
                    <a:pt x="71996" y="354838"/>
                  </a:lnTo>
                  <a:lnTo>
                    <a:pt x="70802" y="352552"/>
                  </a:lnTo>
                  <a:lnTo>
                    <a:pt x="66103" y="351409"/>
                  </a:lnTo>
                  <a:lnTo>
                    <a:pt x="59029" y="350266"/>
                  </a:lnTo>
                  <a:lnTo>
                    <a:pt x="57848" y="350266"/>
                  </a:lnTo>
                  <a:lnTo>
                    <a:pt x="59029" y="351409"/>
                  </a:lnTo>
                  <a:lnTo>
                    <a:pt x="59029" y="352552"/>
                  </a:lnTo>
                  <a:lnTo>
                    <a:pt x="62560" y="354838"/>
                  </a:lnTo>
                  <a:lnTo>
                    <a:pt x="66103" y="359410"/>
                  </a:lnTo>
                  <a:lnTo>
                    <a:pt x="70802" y="359410"/>
                  </a:lnTo>
                  <a:lnTo>
                    <a:pt x="70802" y="358267"/>
                  </a:lnTo>
                  <a:lnTo>
                    <a:pt x="71996" y="358267"/>
                  </a:lnTo>
                  <a:lnTo>
                    <a:pt x="73164" y="357124"/>
                  </a:lnTo>
                  <a:close/>
                </a:path>
                <a:path w="323215" h="359409">
                  <a:moveTo>
                    <a:pt x="73164" y="194056"/>
                  </a:moveTo>
                  <a:lnTo>
                    <a:pt x="72872" y="193802"/>
                  </a:lnTo>
                  <a:lnTo>
                    <a:pt x="72021" y="193040"/>
                  </a:lnTo>
                  <a:lnTo>
                    <a:pt x="69723" y="192024"/>
                  </a:lnTo>
                  <a:lnTo>
                    <a:pt x="68580" y="192024"/>
                  </a:lnTo>
                  <a:lnTo>
                    <a:pt x="68580" y="193548"/>
                  </a:lnTo>
                  <a:lnTo>
                    <a:pt x="68580" y="193802"/>
                  </a:lnTo>
                  <a:lnTo>
                    <a:pt x="67652" y="193548"/>
                  </a:lnTo>
                  <a:lnTo>
                    <a:pt x="68580" y="193548"/>
                  </a:lnTo>
                  <a:lnTo>
                    <a:pt x="67043" y="192024"/>
                  </a:lnTo>
                  <a:lnTo>
                    <a:pt x="67043" y="193548"/>
                  </a:lnTo>
                  <a:lnTo>
                    <a:pt x="65506" y="193548"/>
                  </a:lnTo>
                  <a:lnTo>
                    <a:pt x="63982" y="192024"/>
                  </a:lnTo>
                  <a:lnTo>
                    <a:pt x="63982" y="194310"/>
                  </a:lnTo>
                  <a:lnTo>
                    <a:pt x="65201" y="195072"/>
                  </a:lnTo>
                  <a:lnTo>
                    <a:pt x="70104" y="195072"/>
                  </a:lnTo>
                  <a:lnTo>
                    <a:pt x="70104" y="194310"/>
                  </a:lnTo>
                  <a:lnTo>
                    <a:pt x="69291" y="194056"/>
                  </a:lnTo>
                  <a:lnTo>
                    <a:pt x="70866" y="194056"/>
                  </a:lnTo>
                  <a:lnTo>
                    <a:pt x="72021" y="195072"/>
                  </a:lnTo>
                  <a:lnTo>
                    <a:pt x="73164" y="195072"/>
                  </a:lnTo>
                  <a:lnTo>
                    <a:pt x="73164" y="194056"/>
                  </a:lnTo>
                  <a:close/>
                </a:path>
                <a:path w="323215" h="359409">
                  <a:moveTo>
                    <a:pt x="73164" y="188976"/>
                  </a:moveTo>
                  <a:lnTo>
                    <a:pt x="72148" y="179451"/>
                  </a:lnTo>
                  <a:lnTo>
                    <a:pt x="72148" y="178308"/>
                  </a:lnTo>
                  <a:lnTo>
                    <a:pt x="70104" y="178308"/>
                  </a:lnTo>
                  <a:lnTo>
                    <a:pt x="72148" y="187833"/>
                  </a:lnTo>
                  <a:lnTo>
                    <a:pt x="73164" y="188976"/>
                  </a:lnTo>
                  <a:close/>
                </a:path>
                <a:path w="323215" h="359409">
                  <a:moveTo>
                    <a:pt x="74701" y="188976"/>
                  </a:moveTo>
                  <a:lnTo>
                    <a:pt x="73164" y="190119"/>
                  </a:lnTo>
                  <a:lnTo>
                    <a:pt x="71640" y="188976"/>
                  </a:lnTo>
                  <a:lnTo>
                    <a:pt x="70104" y="188976"/>
                  </a:lnTo>
                  <a:lnTo>
                    <a:pt x="70104" y="190119"/>
                  </a:lnTo>
                  <a:lnTo>
                    <a:pt x="71640" y="191262"/>
                  </a:lnTo>
                  <a:lnTo>
                    <a:pt x="71640" y="192405"/>
                  </a:lnTo>
                  <a:lnTo>
                    <a:pt x="73164" y="193548"/>
                  </a:lnTo>
                  <a:lnTo>
                    <a:pt x="73164" y="192405"/>
                  </a:lnTo>
                  <a:lnTo>
                    <a:pt x="74701" y="193548"/>
                  </a:lnTo>
                  <a:lnTo>
                    <a:pt x="74701" y="188976"/>
                  </a:lnTo>
                  <a:close/>
                </a:path>
                <a:path w="323215" h="359409">
                  <a:moveTo>
                    <a:pt x="76492" y="163068"/>
                  </a:moveTo>
                  <a:lnTo>
                    <a:pt x="73939" y="163068"/>
                  </a:lnTo>
                  <a:lnTo>
                    <a:pt x="73939" y="166116"/>
                  </a:lnTo>
                  <a:lnTo>
                    <a:pt x="72656" y="166116"/>
                  </a:lnTo>
                  <a:lnTo>
                    <a:pt x="72656" y="165100"/>
                  </a:lnTo>
                  <a:lnTo>
                    <a:pt x="71386" y="165100"/>
                  </a:lnTo>
                  <a:lnTo>
                    <a:pt x="70104" y="164084"/>
                  </a:lnTo>
                  <a:lnTo>
                    <a:pt x="70104" y="167132"/>
                  </a:lnTo>
                  <a:lnTo>
                    <a:pt x="73939" y="167132"/>
                  </a:lnTo>
                  <a:lnTo>
                    <a:pt x="73939" y="169164"/>
                  </a:lnTo>
                  <a:lnTo>
                    <a:pt x="76492" y="169164"/>
                  </a:lnTo>
                  <a:lnTo>
                    <a:pt x="75209" y="168148"/>
                  </a:lnTo>
                  <a:lnTo>
                    <a:pt x="75209" y="164084"/>
                  </a:lnTo>
                  <a:lnTo>
                    <a:pt x="76492" y="163068"/>
                  </a:lnTo>
                  <a:close/>
                </a:path>
                <a:path w="323215" h="359409">
                  <a:moveTo>
                    <a:pt x="77762" y="178308"/>
                  </a:moveTo>
                  <a:lnTo>
                    <a:pt x="76238" y="178308"/>
                  </a:lnTo>
                  <a:lnTo>
                    <a:pt x="76238" y="181991"/>
                  </a:lnTo>
                  <a:lnTo>
                    <a:pt x="76238" y="183769"/>
                  </a:lnTo>
                  <a:lnTo>
                    <a:pt x="76238" y="184785"/>
                  </a:lnTo>
                  <a:lnTo>
                    <a:pt x="75539" y="184404"/>
                  </a:lnTo>
                  <a:lnTo>
                    <a:pt x="76238" y="183769"/>
                  </a:lnTo>
                  <a:lnTo>
                    <a:pt x="76238" y="181991"/>
                  </a:lnTo>
                  <a:lnTo>
                    <a:pt x="75539" y="181356"/>
                  </a:lnTo>
                  <a:lnTo>
                    <a:pt x="73863" y="181356"/>
                  </a:lnTo>
                  <a:lnTo>
                    <a:pt x="73164" y="181991"/>
                  </a:lnTo>
                  <a:lnTo>
                    <a:pt x="73164" y="183769"/>
                  </a:lnTo>
                  <a:lnTo>
                    <a:pt x="73863" y="184404"/>
                  </a:lnTo>
                  <a:lnTo>
                    <a:pt x="73164" y="184785"/>
                  </a:lnTo>
                  <a:lnTo>
                    <a:pt x="73164" y="185547"/>
                  </a:lnTo>
                  <a:lnTo>
                    <a:pt x="73863" y="185928"/>
                  </a:lnTo>
                  <a:lnTo>
                    <a:pt x="73520" y="185928"/>
                  </a:lnTo>
                  <a:lnTo>
                    <a:pt x="73164" y="186563"/>
                  </a:lnTo>
                  <a:lnTo>
                    <a:pt x="73164" y="188341"/>
                  </a:lnTo>
                  <a:lnTo>
                    <a:pt x="73520" y="188976"/>
                  </a:lnTo>
                  <a:lnTo>
                    <a:pt x="74358" y="188976"/>
                  </a:lnTo>
                  <a:lnTo>
                    <a:pt x="74701" y="188341"/>
                  </a:lnTo>
                  <a:lnTo>
                    <a:pt x="74701" y="186563"/>
                  </a:lnTo>
                  <a:lnTo>
                    <a:pt x="74358" y="185928"/>
                  </a:lnTo>
                  <a:lnTo>
                    <a:pt x="75539" y="185928"/>
                  </a:lnTo>
                  <a:lnTo>
                    <a:pt x="76238" y="185547"/>
                  </a:lnTo>
                  <a:lnTo>
                    <a:pt x="76238" y="187833"/>
                  </a:lnTo>
                  <a:lnTo>
                    <a:pt x="76593" y="185547"/>
                  </a:lnTo>
                  <a:lnTo>
                    <a:pt x="76720" y="184785"/>
                  </a:lnTo>
                  <a:lnTo>
                    <a:pt x="77762" y="178308"/>
                  </a:lnTo>
                  <a:close/>
                </a:path>
                <a:path w="323215" h="359409">
                  <a:moveTo>
                    <a:pt x="77762" y="165100"/>
                  </a:moveTo>
                  <a:lnTo>
                    <a:pt x="76492" y="166116"/>
                  </a:lnTo>
                  <a:lnTo>
                    <a:pt x="77762" y="167132"/>
                  </a:lnTo>
                  <a:lnTo>
                    <a:pt x="77762" y="165100"/>
                  </a:lnTo>
                  <a:close/>
                </a:path>
                <a:path w="323215" h="359409">
                  <a:moveTo>
                    <a:pt x="79298" y="190500"/>
                  </a:moveTo>
                  <a:lnTo>
                    <a:pt x="77762" y="190500"/>
                  </a:lnTo>
                  <a:lnTo>
                    <a:pt x="77762" y="188976"/>
                  </a:lnTo>
                  <a:lnTo>
                    <a:pt x="76238" y="190119"/>
                  </a:lnTo>
                  <a:lnTo>
                    <a:pt x="76238" y="192405"/>
                  </a:lnTo>
                  <a:lnTo>
                    <a:pt x="77762" y="192405"/>
                  </a:lnTo>
                  <a:lnTo>
                    <a:pt x="77762" y="192024"/>
                  </a:lnTo>
                  <a:lnTo>
                    <a:pt x="79298" y="190500"/>
                  </a:lnTo>
                  <a:close/>
                </a:path>
                <a:path w="323215" h="359409">
                  <a:moveTo>
                    <a:pt x="80822" y="341122"/>
                  </a:moveTo>
                  <a:lnTo>
                    <a:pt x="76936" y="341122"/>
                  </a:lnTo>
                  <a:lnTo>
                    <a:pt x="76936" y="342392"/>
                  </a:lnTo>
                  <a:lnTo>
                    <a:pt x="75641" y="343535"/>
                  </a:lnTo>
                  <a:lnTo>
                    <a:pt x="71755" y="347218"/>
                  </a:lnTo>
                  <a:lnTo>
                    <a:pt x="65278" y="348488"/>
                  </a:lnTo>
                  <a:lnTo>
                    <a:pt x="63982" y="349631"/>
                  </a:lnTo>
                  <a:lnTo>
                    <a:pt x="65278" y="349631"/>
                  </a:lnTo>
                  <a:lnTo>
                    <a:pt x="67868" y="350901"/>
                  </a:lnTo>
                  <a:lnTo>
                    <a:pt x="69164" y="352044"/>
                  </a:lnTo>
                  <a:lnTo>
                    <a:pt x="70459" y="352044"/>
                  </a:lnTo>
                  <a:lnTo>
                    <a:pt x="71755" y="353314"/>
                  </a:lnTo>
                  <a:lnTo>
                    <a:pt x="73050" y="353314"/>
                  </a:lnTo>
                  <a:lnTo>
                    <a:pt x="73050" y="352044"/>
                  </a:lnTo>
                  <a:lnTo>
                    <a:pt x="75641" y="347218"/>
                  </a:lnTo>
                  <a:lnTo>
                    <a:pt x="79527" y="342392"/>
                  </a:lnTo>
                  <a:lnTo>
                    <a:pt x="80822" y="341122"/>
                  </a:lnTo>
                  <a:close/>
                </a:path>
                <a:path w="323215" h="359409">
                  <a:moveTo>
                    <a:pt x="80822" y="188988"/>
                  </a:moveTo>
                  <a:lnTo>
                    <a:pt x="79298" y="188988"/>
                  </a:lnTo>
                  <a:lnTo>
                    <a:pt x="79298" y="190500"/>
                  </a:lnTo>
                  <a:lnTo>
                    <a:pt x="80822" y="190500"/>
                  </a:lnTo>
                  <a:lnTo>
                    <a:pt x="80822" y="188988"/>
                  </a:lnTo>
                  <a:close/>
                </a:path>
                <a:path w="323215" h="359409">
                  <a:moveTo>
                    <a:pt x="82346" y="184416"/>
                  </a:moveTo>
                  <a:lnTo>
                    <a:pt x="80822" y="184416"/>
                  </a:lnTo>
                  <a:lnTo>
                    <a:pt x="80822" y="185928"/>
                  </a:lnTo>
                  <a:lnTo>
                    <a:pt x="82346" y="185928"/>
                  </a:lnTo>
                  <a:lnTo>
                    <a:pt x="82346" y="184416"/>
                  </a:lnTo>
                  <a:close/>
                </a:path>
                <a:path w="323215" h="359409">
                  <a:moveTo>
                    <a:pt x="82359" y="192024"/>
                  </a:moveTo>
                  <a:lnTo>
                    <a:pt x="79806" y="192024"/>
                  </a:lnTo>
                  <a:lnTo>
                    <a:pt x="77254" y="193040"/>
                  </a:lnTo>
                  <a:lnTo>
                    <a:pt x="74701" y="195072"/>
                  </a:lnTo>
                  <a:lnTo>
                    <a:pt x="75971" y="195072"/>
                  </a:lnTo>
                  <a:lnTo>
                    <a:pt x="78536" y="194056"/>
                  </a:lnTo>
                  <a:lnTo>
                    <a:pt x="81089" y="194056"/>
                  </a:lnTo>
                  <a:lnTo>
                    <a:pt x="82359" y="192024"/>
                  </a:lnTo>
                  <a:close/>
                </a:path>
                <a:path w="323215" h="359409">
                  <a:moveTo>
                    <a:pt x="82359" y="185928"/>
                  </a:moveTo>
                  <a:lnTo>
                    <a:pt x="80822" y="186944"/>
                  </a:lnTo>
                  <a:lnTo>
                    <a:pt x="80822" y="188976"/>
                  </a:lnTo>
                  <a:lnTo>
                    <a:pt x="82359" y="188976"/>
                  </a:lnTo>
                  <a:lnTo>
                    <a:pt x="82359" y="185928"/>
                  </a:lnTo>
                  <a:close/>
                </a:path>
                <a:path w="323215" h="359409">
                  <a:moveTo>
                    <a:pt x="82359" y="176784"/>
                  </a:moveTo>
                  <a:lnTo>
                    <a:pt x="80822" y="176784"/>
                  </a:lnTo>
                  <a:lnTo>
                    <a:pt x="77762" y="188976"/>
                  </a:lnTo>
                  <a:lnTo>
                    <a:pt x="79298" y="187706"/>
                  </a:lnTo>
                  <a:lnTo>
                    <a:pt x="82359" y="176784"/>
                  </a:lnTo>
                  <a:close/>
                </a:path>
                <a:path w="323215" h="359409">
                  <a:moveTo>
                    <a:pt x="83121" y="181356"/>
                  </a:moveTo>
                  <a:lnTo>
                    <a:pt x="82359" y="182880"/>
                  </a:lnTo>
                  <a:lnTo>
                    <a:pt x="82359" y="184404"/>
                  </a:lnTo>
                  <a:lnTo>
                    <a:pt x="83121" y="185928"/>
                  </a:lnTo>
                  <a:lnTo>
                    <a:pt x="83121" y="181356"/>
                  </a:lnTo>
                  <a:close/>
                </a:path>
                <a:path w="323215" h="359409">
                  <a:moveTo>
                    <a:pt x="83896" y="348488"/>
                  </a:moveTo>
                  <a:lnTo>
                    <a:pt x="81597" y="348488"/>
                  </a:lnTo>
                  <a:lnTo>
                    <a:pt x="81597" y="347218"/>
                  </a:lnTo>
                  <a:lnTo>
                    <a:pt x="79298" y="347218"/>
                  </a:lnTo>
                  <a:lnTo>
                    <a:pt x="78143" y="348488"/>
                  </a:lnTo>
                  <a:lnTo>
                    <a:pt x="77000" y="349631"/>
                  </a:lnTo>
                  <a:lnTo>
                    <a:pt x="77000" y="350901"/>
                  </a:lnTo>
                  <a:lnTo>
                    <a:pt x="74701" y="353314"/>
                  </a:lnTo>
                  <a:lnTo>
                    <a:pt x="78143" y="352044"/>
                  </a:lnTo>
                  <a:lnTo>
                    <a:pt x="78790" y="351409"/>
                  </a:lnTo>
                  <a:lnTo>
                    <a:pt x="79298" y="350901"/>
                  </a:lnTo>
                  <a:lnTo>
                    <a:pt x="80441" y="349631"/>
                  </a:lnTo>
                  <a:lnTo>
                    <a:pt x="81597" y="349631"/>
                  </a:lnTo>
                  <a:lnTo>
                    <a:pt x="83896" y="348488"/>
                  </a:lnTo>
                  <a:close/>
                </a:path>
                <a:path w="323215" h="359409">
                  <a:moveTo>
                    <a:pt x="85420" y="179832"/>
                  </a:moveTo>
                  <a:lnTo>
                    <a:pt x="83705" y="179832"/>
                  </a:lnTo>
                  <a:lnTo>
                    <a:pt x="83896" y="179324"/>
                  </a:lnTo>
                  <a:lnTo>
                    <a:pt x="83121" y="179324"/>
                  </a:lnTo>
                  <a:lnTo>
                    <a:pt x="83121" y="180340"/>
                  </a:lnTo>
                  <a:lnTo>
                    <a:pt x="82359" y="180340"/>
                  </a:lnTo>
                  <a:lnTo>
                    <a:pt x="83121" y="181356"/>
                  </a:lnTo>
                  <a:lnTo>
                    <a:pt x="83375" y="180721"/>
                  </a:lnTo>
                  <a:lnTo>
                    <a:pt x="83375" y="182880"/>
                  </a:lnTo>
                  <a:lnTo>
                    <a:pt x="84404" y="184404"/>
                  </a:lnTo>
                  <a:lnTo>
                    <a:pt x="85420" y="181356"/>
                  </a:lnTo>
                  <a:lnTo>
                    <a:pt x="85420" y="179832"/>
                  </a:lnTo>
                  <a:close/>
                </a:path>
                <a:path w="323215" h="359409">
                  <a:moveTo>
                    <a:pt x="86956" y="196596"/>
                  </a:moveTo>
                  <a:lnTo>
                    <a:pt x="62445" y="196596"/>
                  </a:lnTo>
                  <a:lnTo>
                    <a:pt x="62445" y="199644"/>
                  </a:lnTo>
                  <a:lnTo>
                    <a:pt x="70612" y="198120"/>
                  </a:lnTo>
                  <a:lnTo>
                    <a:pt x="78790" y="198120"/>
                  </a:lnTo>
                  <a:lnTo>
                    <a:pt x="86956" y="199644"/>
                  </a:lnTo>
                  <a:lnTo>
                    <a:pt x="86956" y="196596"/>
                  </a:lnTo>
                  <a:close/>
                </a:path>
                <a:path w="323215" h="359409">
                  <a:moveTo>
                    <a:pt x="86956" y="184404"/>
                  </a:moveTo>
                  <a:lnTo>
                    <a:pt x="86194" y="182880"/>
                  </a:lnTo>
                  <a:lnTo>
                    <a:pt x="86194" y="181356"/>
                  </a:lnTo>
                  <a:lnTo>
                    <a:pt x="85420" y="184404"/>
                  </a:lnTo>
                  <a:lnTo>
                    <a:pt x="86956" y="184404"/>
                  </a:lnTo>
                  <a:close/>
                </a:path>
                <a:path w="323215" h="359409">
                  <a:moveTo>
                    <a:pt x="86956" y="179324"/>
                  </a:moveTo>
                  <a:lnTo>
                    <a:pt x="86194" y="178308"/>
                  </a:lnTo>
                  <a:lnTo>
                    <a:pt x="85420" y="179324"/>
                  </a:lnTo>
                  <a:lnTo>
                    <a:pt x="86194" y="181356"/>
                  </a:lnTo>
                  <a:lnTo>
                    <a:pt x="86194" y="180340"/>
                  </a:lnTo>
                  <a:lnTo>
                    <a:pt x="86956" y="179324"/>
                  </a:lnTo>
                  <a:close/>
                </a:path>
                <a:path w="323215" h="359409">
                  <a:moveTo>
                    <a:pt x="88480" y="179844"/>
                  </a:moveTo>
                  <a:lnTo>
                    <a:pt x="86956" y="179844"/>
                  </a:lnTo>
                  <a:lnTo>
                    <a:pt x="86956" y="184404"/>
                  </a:lnTo>
                  <a:lnTo>
                    <a:pt x="88480" y="184404"/>
                  </a:lnTo>
                  <a:lnTo>
                    <a:pt x="88480" y="179844"/>
                  </a:lnTo>
                  <a:close/>
                </a:path>
                <a:path w="323215" h="359409">
                  <a:moveTo>
                    <a:pt x="88493" y="220853"/>
                  </a:moveTo>
                  <a:lnTo>
                    <a:pt x="86106" y="220853"/>
                  </a:lnTo>
                  <a:lnTo>
                    <a:pt x="86106" y="224409"/>
                  </a:lnTo>
                  <a:lnTo>
                    <a:pt x="86106" y="235204"/>
                  </a:lnTo>
                  <a:lnTo>
                    <a:pt x="80149" y="235204"/>
                  </a:lnTo>
                  <a:lnTo>
                    <a:pt x="80149" y="224409"/>
                  </a:lnTo>
                  <a:lnTo>
                    <a:pt x="86106" y="224409"/>
                  </a:lnTo>
                  <a:lnTo>
                    <a:pt x="86106" y="220853"/>
                  </a:lnTo>
                  <a:lnTo>
                    <a:pt x="77762" y="220853"/>
                  </a:lnTo>
                  <a:lnTo>
                    <a:pt x="77762" y="237617"/>
                  </a:lnTo>
                  <a:lnTo>
                    <a:pt x="88493" y="237617"/>
                  </a:lnTo>
                  <a:lnTo>
                    <a:pt x="88493" y="235204"/>
                  </a:lnTo>
                  <a:lnTo>
                    <a:pt x="88493" y="220853"/>
                  </a:lnTo>
                  <a:close/>
                </a:path>
                <a:path w="323215" h="359409">
                  <a:moveTo>
                    <a:pt x="88493" y="192024"/>
                  </a:moveTo>
                  <a:lnTo>
                    <a:pt x="85420" y="192024"/>
                  </a:lnTo>
                  <a:lnTo>
                    <a:pt x="86448" y="193040"/>
                  </a:lnTo>
                  <a:lnTo>
                    <a:pt x="86448" y="194056"/>
                  </a:lnTo>
                  <a:lnTo>
                    <a:pt x="86690" y="194310"/>
                  </a:lnTo>
                  <a:lnTo>
                    <a:pt x="85204" y="193548"/>
                  </a:lnTo>
                  <a:lnTo>
                    <a:pt x="83896" y="194437"/>
                  </a:lnTo>
                  <a:lnTo>
                    <a:pt x="85204" y="195072"/>
                  </a:lnTo>
                  <a:lnTo>
                    <a:pt x="86080" y="195072"/>
                  </a:lnTo>
                  <a:lnTo>
                    <a:pt x="86880" y="194437"/>
                  </a:lnTo>
                  <a:lnTo>
                    <a:pt x="87464" y="195072"/>
                  </a:lnTo>
                  <a:lnTo>
                    <a:pt x="88493" y="194056"/>
                  </a:lnTo>
                  <a:lnTo>
                    <a:pt x="88493" y="192024"/>
                  </a:lnTo>
                  <a:close/>
                </a:path>
                <a:path w="323215" h="359409">
                  <a:moveTo>
                    <a:pt x="88493" y="184404"/>
                  </a:moveTo>
                  <a:lnTo>
                    <a:pt x="86956" y="185166"/>
                  </a:lnTo>
                  <a:lnTo>
                    <a:pt x="86956" y="185928"/>
                  </a:lnTo>
                  <a:lnTo>
                    <a:pt x="88493" y="185928"/>
                  </a:lnTo>
                  <a:lnTo>
                    <a:pt x="88493" y="184404"/>
                  </a:lnTo>
                  <a:close/>
                </a:path>
                <a:path w="323215" h="359409">
                  <a:moveTo>
                    <a:pt x="91554" y="350266"/>
                  </a:moveTo>
                  <a:lnTo>
                    <a:pt x="89001" y="350266"/>
                  </a:lnTo>
                  <a:lnTo>
                    <a:pt x="78790" y="351409"/>
                  </a:lnTo>
                  <a:lnTo>
                    <a:pt x="76238" y="354838"/>
                  </a:lnTo>
                  <a:lnTo>
                    <a:pt x="76238" y="358267"/>
                  </a:lnTo>
                  <a:lnTo>
                    <a:pt x="77508" y="358267"/>
                  </a:lnTo>
                  <a:lnTo>
                    <a:pt x="78790" y="359410"/>
                  </a:lnTo>
                  <a:lnTo>
                    <a:pt x="81343" y="359410"/>
                  </a:lnTo>
                  <a:lnTo>
                    <a:pt x="91554" y="350266"/>
                  </a:lnTo>
                  <a:close/>
                </a:path>
                <a:path w="323215" h="359409">
                  <a:moveTo>
                    <a:pt x="91554" y="190500"/>
                  </a:moveTo>
                  <a:lnTo>
                    <a:pt x="90017" y="188976"/>
                  </a:lnTo>
                  <a:lnTo>
                    <a:pt x="88493" y="192024"/>
                  </a:lnTo>
                  <a:lnTo>
                    <a:pt x="90017" y="193548"/>
                  </a:lnTo>
                  <a:lnTo>
                    <a:pt x="91554" y="192024"/>
                  </a:lnTo>
                  <a:lnTo>
                    <a:pt x="91554" y="190500"/>
                  </a:lnTo>
                  <a:close/>
                </a:path>
                <a:path w="323215" h="359409">
                  <a:moveTo>
                    <a:pt x="91554" y="187960"/>
                  </a:moveTo>
                  <a:lnTo>
                    <a:pt x="90525" y="186944"/>
                  </a:lnTo>
                  <a:lnTo>
                    <a:pt x="90525" y="185928"/>
                  </a:lnTo>
                  <a:lnTo>
                    <a:pt x="89509" y="185928"/>
                  </a:lnTo>
                  <a:lnTo>
                    <a:pt x="89509" y="186944"/>
                  </a:lnTo>
                  <a:lnTo>
                    <a:pt x="88493" y="187960"/>
                  </a:lnTo>
                  <a:lnTo>
                    <a:pt x="89509" y="187960"/>
                  </a:lnTo>
                  <a:lnTo>
                    <a:pt x="89509" y="188976"/>
                  </a:lnTo>
                  <a:lnTo>
                    <a:pt x="90017" y="188976"/>
                  </a:lnTo>
                  <a:lnTo>
                    <a:pt x="90525" y="188976"/>
                  </a:lnTo>
                  <a:lnTo>
                    <a:pt x="90525" y="187960"/>
                  </a:lnTo>
                  <a:lnTo>
                    <a:pt x="91554" y="187960"/>
                  </a:lnTo>
                  <a:close/>
                </a:path>
                <a:path w="323215" h="359409">
                  <a:moveTo>
                    <a:pt x="91554" y="182880"/>
                  </a:moveTo>
                  <a:lnTo>
                    <a:pt x="90525" y="182880"/>
                  </a:lnTo>
                  <a:lnTo>
                    <a:pt x="90525" y="181356"/>
                  </a:lnTo>
                  <a:lnTo>
                    <a:pt x="88493" y="184404"/>
                  </a:lnTo>
                  <a:lnTo>
                    <a:pt x="89509" y="184404"/>
                  </a:lnTo>
                  <a:lnTo>
                    <a:pt x="90525" y="185928"/>
                  </a:lnTo>
                  <a:lnTo>
                    <a:pt x="90525" y="184404"/>
                  </a:lnTo>
                  <a:lnTo>
                    <a:pt x="91554" y="184404"/>
                  </a:lnTo>
                  <a:lnTo>
                    <a:pt x="91554" y="182880"/>
                  </a:lnTo>
                  <a:close/>
                </a:path>
                <a:path w="323215" h="359409">
                  <a:moveTo>
                    <a:pt x="91554" y="179832"/>
                  </a:moveTo>
                  <a:lnTo>
                    <a:pt x="90017" y="179070"/>
                  </a:lnTo>
                  <a:lnTo>
                    <a:pt x="90017" y="179832"/>
                  </a:lnTo>
                  <a:lnTo>
                    <a:pt x="91554" y="179832"/>
                  </a:lnTo>
                  <a:close/>
                </a:path>
                <a:path w="323215" h="359409">
                  <a:moveTo>
                    <a:pt x="94602" y="207276"/>
                  </a:moveTo>
                  <a:lnTo>
                    <a:pt x="53251" y="207276"/>
                  </a:lnTo>
                  <a:lnTo>
                    <a:pt x="53251" y="210312"/>
                  </a:lnTo>
                  <a:lnTo>
                    <a:pt x="94602" y="210312"/>
                  </a:lnTo>
                  <a:lnTo>
                    <a:pt x="94602" y="207276"/>
                  </a:lnTo>
                  <a:close/>
                </a:path>
                <a:path w="323215" h="359409">
                  <a:moveTo>
                    <a:pt x="96139" y="327418"/>
                  </a:moveTo>
                  <a:lnTo>
                    <a:pt x="50190" y="327418"/>
                  </a:lnTo>
                  <a:lnTo>
                    <a:pt x="50190" y="328930"/>
                  </a:lnTo>
                  <a:lnTo>
                    <a:pt x="96139" y="328930"/>
                  </a:lnTo>
                  <a:lnTo>
                    <a:pt x="96139" y="327418"/>
                  </a:lnTo>
                  <a:close/>
                </a:path>
                <a:path w="323215" h="359409">
                  <a:moveTo>
                    <a:pt x="96139" y="322846"/>
                  </a:moveTo>
                  <a:lnTo>
                    <a:pt x="53251" y="322846"/>
                  </a:lnTo>
                  <a:lnTo>
                    <a:pt x="53251" y="325882"/>
                  </a:lnTo>
                  <a:lnTo>
                    <a:pt x="96139" y="325882"/>
                  </a:lnTo>
                  <a:lnTo>
                    <a:pt x="96139" y="322846"/>
                  </a:lnTo>
                  <a:close/>
                </a:path>
                <a:path w="323215" h="359409">
                  <a:moveTo>
                    <a:pt x="96139" y="202704"/>
                  </a:moveTo>
                  <a:lnTo>
                    <a:pt x="51727" y="202704"/>
                  </a:lnTo>
                  <a:lnTo>
                    <a:pt x="51727" y="205740"/>
                  </a:lnTo>
                  <a:lnTo>
                    <a:pt x="96139" y="205740"/>
                  </a:lnTo>
                  <a:lnTo>
                    <a:pt x="96139" y="202704"/>
                  </a:lnTo>
                  <a:close/>
                </a:path>
                <a:path w="323215" h="359409">
                  <a:moveTo>
                    <a:pt x="108394" y="338086"/>
                  </a:moveTo>
                  <a:lnTo>
                    <a:pt x="39471" y="338086"/>
                  </a:lnTo>
                  <a:lnTo>
                    <a:pt x="39471" y="339598"/>
                  </a:lnTo>
                  <a:lnTo>
                    <a:pt x="108394" y="339598"/>
                  </a:lnTo>
                  <a:lnTo>
                    <a:pt x="108394" y="338086"/>
                  </a:lnTo>
                  <a:close/>
                </a:path>
                <a:path w="323215" h="359409">
                  <a:moveTo>
                    <a:pt x="149339" y="260477"/>
                  </a:moveTo>
                  <a:lnTo>
                    <a:pt x="149186" y="258699"/>
                  </a:lnTo>
                  <a:lnTo>
                    <a:pt x="148983" y="256413"/>
                  </a:lnTo>
                  <a:lnTo>
                    <a:pt x="148894" y="255270"/>
                  </a:lnTo>
                  <a:lnTo>
                    <a:pt x="147688" y="255270"/>
                  </a:lnTo>
                  <a:lnTo>
                    <a:pt x="147688" y="254000"/>
                  </a:lnTo>
                  <a:lnTo>
                    <a:pt x="146494" y="254000"/>
                  </a:lnTo>
                  <a:lnTo>
                    <a:pt x="146494" y="252857"/>
                  </a:lnTo>
                  <a:lnTo>
                    <a:pt x="145288" y="252857"/>
                  </a:lnTo>
                  <a:lnTo>
                    <a:pt x="144106" y="254000"/>
                  </a:lnTo>
                  <a:lnTo>
                    <a:pt x="141706" y="255270"/>
                  </a:lnTo>
                  <a:lnTo>
                    <a:pt x="140500" y="256413"/>
                  </a:lnTo>
                  <a:lnTo>
                    <a:pt x="138099" y="256413"/>
                  </a:lnTo>
                  <a:lnTo>
                    <a:pt x="136906" y="255270"/>
                  </a:lnTo>
                  <a:lnTo>
                    <a:pt x="136906" y="252857"/>
                  </a:lnTo>
                  <a:lnTo>
                    <a:pt x="135699" y="250444"/>
                  </a:lnTo>
                  <a:lnTo>
                    <a:pt x="136906" y="247015"/>
                  </a:lnTo>
                  <a:lnTo>
                    <a:pt x="137528" y="245745"/>
                  </a:lnTo>
                  <a:lnTo>
                    <a:pt x="138099" y="244602"/>
                  </a:lnTo>
                  <a:lnTo>
                    <a:pt x="140500" y="241046"/>
                  </a:lnTo>
                  <a:lnTo>
                    <a:pt x="141706" y="237490"/>
                  </a:lnTo>
                  <a:lnTo>
                    <a:pt x="140500" y="234061"/>
                  </a:lnTo>
                  <a:lnTo>
                    <a:pt x="139306" y="229362"/>
                  </a:lnTo>
                  <a:lnTo>
                    <a:pt x="133311" y="226949"/>
                  </a:lnTo>
                  <a:lnTo>
                    <a:pt x="129717" y="228092"/>
                  </a:lnTo>
                  <a:lnTo>
                    <a:pt x="127317" y="229362"/>
                  </a:lnTo>
                  <a:lnTo>
                    <a:pt x="122516" y="231648"/>
                  </a:lnTo>
                  <a:lnTo>
                    <a:pt x="123723" y="242316"/>
                  </a:lnTo>
                  <a:lnTo>
                    <a:pt x="124917" y="245745"/>
                  </a:lnTo>
                  <a:lnTo>
                    <a:pt x="123723" y="249301"/>
                  </a:lnTo>
                  <a:lnTo>
                    <a:pt x="121323" y="250444"/>
                  </a:lnTo>
                  <a:lnTo>
                    <a:pt x="118922" y="250444"/>
                  </a:lnTo>
                  <a:lnTo>
                    <a:pt x="117716" y="248158"/>
                  </a:lnTo>
                  <a:lnTo>
                    <a:pt x="115328" y="244602"/>
                  </a:lnTo>
                  <a:lnTo>
                    <a:pt x="112928" y="244602"/>
                  </a:lnTo>
                  <a:lnTo>
                    <a:pt x="111734" y="245745"/>
                  </a:lnTo>
                  <a:lnTo>
                    <a:pt x="108127" y="247015"/>
                  </a:lnTo>
                  <a:lnTo>
                    <a:pt x="105727" y="251714"/>
                  </a:lnTo>
                  <a:lnTo>
                    <a:pt x="106934" y="255270"/>
                  </a:lnTo>
                  <a:lnTo>
                    <a:pt x="106934" y="256413"/>
                  </a:lnTo>
                  <a:lnTo>
                    <a:pt x="108127" y="258699"/>
                  </a:lnTo>
                  <a:lnTo>
                    <a:pt x="111734" y="265811"/>
                  </a:lnTo>
                  <a:lnTo>
                    <a:pt x="114134" y="272923"/>
                  </a:lnTo>
                  <a:lnTo>
                    <a:pt x="112928" y="274066"/>
                  </a:lnTo>
                  <a:lnTo>
                    <a:pt x="112928" y="275209"/>
                  </a:lnTo>
                  <a:lnTo>
                    <a:pt x="110528" y="275209"/>
                  </a:lnTo>
                  <a:lnTo>
                    <a:pt x="108127" y="274066"/>
                  </a:lnTo>
                  <a:lnTo>
                    <a:pt x="106934" y="272923"/>
                  </a:lnTo>
                  <a:lnTo>
                    <a:pt x="103327" y="272923"/>
                  </a:lnTo>
                  <a:lnTo>
                    <a:pt x="102146" y="274066"/>
                  </a:lnTo>
                  <a:lnTo>
                    <a:pt x="99745" y="277622"/>
                  </a:lnTo>
                  <a:lnTo>
                    <a:pt x="100952" y="288163"/>
                  </a:lnTo>
                  <a:lnTo>
                    <a:pt x="102146" y="295275"/>
                  </a:lnTo>
                  <a:lnTo>
                    <a:pt x="103276" y="296291"/>
                  </a:lnTo>
                  <a:lnTo>
                    <a:pt x="103327" y="301117"/>
                  </a:lnTo>
                  <a:lnTo>
                    <a:pt x="102146" y="302260"/>
                  </a:lnTo>
                  <a:lnTo>
                    <a:pt x="99745" y="301117"/>
                  </a:lnTo>
                  <a:lnTo>
                    <a:pt x="98552" y="299974"/>
                  </a:lnTo>
                  <a:lnTo>
                    <a:pt x="97345" y="299974"/>
                  </a:lnTo>
                  <a:lnTo>
                    <a:pt x="97345" y="298831"/>
                  </a:lnTo>
                  <a:lnTo>
                    <a:pt x="96151" y="298831"/>
                  </a:lnTo>
                  <a:lnTo>
                    <a:pt x="97345" y="321056"/>
                  </a:lnTo>
                  <a:lnTo>
                    <a:pt x="98552" y="321056"/>
                  </a:lnTo>
                  <a:lnTo>
                    <a:pt x="99745" y="319913"/>
                  </a:lnTo>
                  <a:lnTo>
                    <a:pt x="99745" y="313944"/>
                  </a:lnTo>
                  <a:lnTo>
                    <a:pt x="98552" y="305816"/>
                  </a:lnTo>
                  <a:lnTo>
                    <a:pt x="98552" y="304673"/>
                  </a:lnTo>
                  <a:lnTo>
                    <a:pt x="99745" y="309372"/>
                  </a:lnTo>
                  <a:lnTo>
                    <a:pt x="99745" y="313944"/>
                  </a:lnTo>
                  <a:lnTo>
                    <a:pt x="100952" y="316357"/>
                  </a:lnTo>
                  <a:lnTo>
                    <a:pt x="100952" y="317500"/>
                  </a:lnTo>
                  <a:lnTo>
                    <a:pt x="102146" y="316357"/>
                  </a:lnTo>
                  <a:lnTo>
                    <a:pt x="106934" y="310388"/>
                  </a:lnTo>
                  <a:lnTo>
                    <a:pt x="109918" y="304673"/>
                  </a:lnTo>
                  <a:lnTo>
                    <a:pt x="110528" y="303530"/>
                  </a:lnTo>
                  <a:lnTo>
                    <a:pt x="110947" y="302260"/>
                  </a:lnTo>
                  <a:lnTo>
                    <a:pt x="112928" y="296418"/>
                  </a:lnTo>
                  <a:lnTo>
                    <a:pt x="110528" y="292862"/>
                  </a:lnTo>
                  <a:lnTo>
                    <a:pt x="106934" y="284607"/>
                  </a:lnTo>
                  <a:lnTo>
                    <a:pt x="106934" y="279908"/>
                  </a:lnTo>
                  <a:lnTo>
                    <a:pt x="108127" y="283464"/>
                  </a:lnTo>
                  <a:lnTo>
                    <a:pt x="111734" y="290576"/>
                  </a:lnTo>
                  <a:lnTo>
                    <a:pt x="112928" y="291719"/>
                  </a:lnTo>
                  <a:lnTo>
                    <a:pt x="112928" y="292862"/>
                  </a:lnTo>
                  <a:lnTo>
                    <a:pt x="115328" y="292862"/>
                  </a:lnTo>
                  <a:lnTo>
                    <a:pt x="115328" y="291719"/>
                  </a:lnTo>
                  <a:lnTo>
                    <a:pt x="116535" y="290576"/>
                  </a:lnTo>
                  <a:lnTo>
                    <a:pt x="116535" y="288163"/>
                  </a:lnTo>
                  <a:lnTo>
                    <a:pt x="117716" y="287020"/>
                  </a:lnTo>
                  <a:lnTo>
                    <a:pt x="117716" y="285877"/>
                  </a:lnTo>
                  <a:lnTo>
                    <a:pt x="118922" y="283464"/>
                  </a:lnTo>
                  <a:lnTo>
                    <a:pt x="120116" y="279908"/>
                  </a:lnTo>
                  <a:lnTo>
                    <a:pt x="120688" y="277622"/>
                  </a:lnTo>
                  <a:lnTo>
                    <a:pt x="121323" y="275209"/>
                  </a:lnTo>
                  <a:lnTo>
                    <a:pt x="122516" y="275209"/>
                  </a:lnTo>
                  <a:lnTo>
                    <a:pt x="122516" y="272923"/>
                  </a:lnTo>
                  <a:lnTo>
                    <a:pt x="123723" y="269367"/>
                  </a:lnTo>
                  <a:lnTo>
                    <a:pt x="117716" y="262255"/>
                  </a:lnTo>
                  <a:lnTo>
                    <a:pt x="115328" y="257556"/>
                  </a:lnTo>
                  <a:lnTo>
                    <a:pt x="115328" y="252857"/>
                  </a:lnTo>
                  <a:lnTo>
                    <a:pt x="117716" y="259969"/>
                  </a:lnTo>
                  <a:lnTo>
                    <a:pt x="121323" y="264668"/>
                  </a:lnTo>
                  <a:lnTo>
                    <a:pt x="122516" y="265811"/>
                  </a:lnTo>
                  <a:lnTo>
                    <a:pt x="122516" y="266954"/>
                  </a:lnTo>
                  <a:lnTo>
                    <a:pt x="123723" y="266954"/>
                  </a:lnTo>
                  <a:lnTo>
                    <a:pt x="123723" y="268224"/>
                  </a:lnTo>
                  <a:lnTo>
                    <a:pt x="124917" y="263398"/>
                  </a:lnTo>
                  <a:lnTo>
                    <a:pt x="126123" y="261112"/>
                  </a:lnTo>
                  <a:lnTo>
                    <a:pt x="127317" y="258699"/>
                  </a:lnTo>
                  <a:lnTo>
                    <a:pt x="127317" y="256413"/>
                  </a:lnTo>
                  <a:lnTo>
                    <a:pt x="128511" y="252857"/>
                  </a:lnTo>
                  <a:lnTo>
                    <a:pt x="129324" y="250444"/>
                  </a:lnTo>
                  <a:lnTo>
                    <a:pt x="130911" y="245745"/>
                  </a:lnTo>
                  <a:lnTo>
                    <a:pt x="130911" y="247015"/>
                  </a:lnTo>
                  <a:lnTo>
                    <a:pt x="129717" y="249301"/>
                  </a:lnTo>
                  <a:lnTo>
                    <a:pt x="129717" y="252857"/>
                  </a:lnTo>
                  <a:lnTo>
                    <a:pt x="127317" y="259969"/>
                  </a:lnTo>
                  <a:lnTo>
                    <a:pt x="127317" y="263398"/>
                  </a:lnTo>
                  <a:lnTo>
                    <a:pt x="126187" y="265684"/>
                  </a:lnTo>
                  <a:lnTo>
                    <a:pt x="126123" y="266954"/>
                  </a:lnTo>
                  <a:lnTo>
                    <a:pt x="124917" y="269367"/>
                  </a:lnTo>
                  <a:lnTo>
                    <a:pt x="126123" y="269367"/>
                  </a:lnTo>
                  <a:lnTo>
                    <a:pt x="128524" y="268224"/>
                  </a:lnTo>
                  <a:lnTo>
                    <a:pt x="138099" y="263398"/>
                  </a:lnTo>
                  <a:lnTo>
                    <a:pt x="138315" y="263271"/>
                  </a:lnTo>
                  <a:lnTo>
                    <a:pt x="139306" y="262255"/>
                  </a:lnTo>
                  <a:lnTo>
                    <a:pt x="140677" y="261366"/>
                  </a:lnTo>
                  <a:lnTo>
                    <a:pt x="144106" y="258699"/>
                  </a:lnTo>
                  <a:lnTo>
                    <a:pt x="142900" y="259969"/>
                  </a:lnTo>
                  <a:lnTo>
                    <a:pt x="140677" y="261366"/>
                  </a:lnTo>
                  <a:lnTo>
                    <a:pt x="138315" y="263271"/>
                  </a:lnTo>
                  <a:lnTo>
                    <a:pt x="132105" y="269367"/>
                  </a:lnTo>
                  <a:lnTo>
                    <a:pt x="124917" y="271653"/>
                  </a:lnTo>
                  <a:lnTo>
                    <a:pt x="124917" y="272923"/>
                  </a:lnTo>
                  <a:lnTo>
                    <a:pt x="123723" y="275209"/>
                  </a:lnTo>
                  <a:lnTo>
                    <a:pt x="123723" y="276352"/>
                  </a:lnTo>
                  <a:lnTo>
                    <a:pt x="120116" y="287020"/>
                  </a:lnTo>
                  <a:lnTo>
                    <a:pt x="118922" y="287020"/>
                  </a:lnTo>
                  <a:lnTo>
                    <a:pt x="118922" y="288163"/>
                  </a:lnTo>
                  <a:lnTo>
                    <a:pt x="117716" y="290576"/>
                  </a:lnTo>
                  <a:lnTo>
                    <a:pt x="117716" y="292862"/>
                  </a:lnTo>
                  <a:lnTo>
                    <a:pt x="116535" y="294132"/>
                  </a:lnTo>
                  <a:lnTo>
                    <a:pt x="115328" y="296418"/>
                  </a:lnTo>
                  <a:lnTo>
                    <a:pt x="116535" y="296418"/>
                  </a:lnTo>
                  <a:lnTo>
                    <a:pt x="120116" y="295275"/>
                  </a:lnTo>
                  <a:lnTo>
                    <a:pt x="128524" y="291719"/>
                  </a:lnTo>
                  <a:lnTo>
                    <a:pt x="135699" y="284607"/>
                  </a:lnTo>
                  <a:lnTo>
                    <a:pt x="134010" y="287274"/>
                  </a:lnTo>
                  <a:lnTo>
                    <a:pt x="130302" y="291211"/>
                  </a:lnTo>
                  <a:lnTo>
                    <a:pt x="123901" y="295402"/>
                  </a:lnTo>
                  <a:lnTo>
                    <a:pt x="114134" y="298831"/>
                  </a:lnTo>
                  <a:lnTo>
                    <a:pt x="114134" y="299974"/>
                  </a:lnTo>
                  <a:lnTo>
                    <a:pt x="112928" y="301117"/>
                  </a:lnTo>
                  <a:lnTo>
                    <a:pt x="112928" y="303530"/>
                  </a:lnTo>
                  <a:lnTo>
                    <a:pt x="110528" y="305816"/>
                  </a:lnTo>
                  <a:lnTo>
                    <a:pt x="110528" y="307086"/>
                  </a:lnTo>
                  <a:lnTo>
                    <a:pt x="109334" y="308229"/>
                  </a:lnTo>
                  <a:lnTo>
                    <a:pt x="109334" y="309372"/>
                  </a:lnTo>
                  <a:lnTo>
                    <a:pt x="108127" y="310388"/>
                  </a:lnTo>
                  <a:lnTo>
                    <a:pt x="108127" y="311658"/>
                  </a:lnTo>
                  <a:lnTo>
                    <a:pt x="105727" y="313944"/>
                  </a:lnTo>
                  <a:lnTo>
                    <a:pt x="105727" y="315087"/>
                  </a:lnTo>
                  <a:lnTo>
                    <a:pt x="104533" y="316357"/>
                  </a:lnTo>
                  <a:lnTo>
                    <a:pt x="103327" y="317500"/>
                  </a:lnTo>
                  <a:lnTo>
                    <a:pt x="103327" y="318643"/>
                  </a:lnTo>
                  <a:lnTo>
                    <a:pt x="102146" y="319913"/>
                  </a:lnTo>
                  <a:lnTo>
                    <a:pt x="103327" y="319913"/>
                  </a:lnTo>
                  <a:lnTo>
                    <a:pt x="110528" y="318643"/>
                  </a:lnTo>
                  <a:lnTo>
                    <a:pt x="115328" y="315087"/>
                  </a:lnTo>
                  <a:lnTo>
                    <a:pt x="118922" y="313944"/>
                  </a:lnTo>
                  <a:lnTo>
                    <a:pt x="120116" y="312801"/>
                  </a:lnTo>
                  <a:lnTo>
                    <a:pt x="121323" y="312801"/>
                  </a:lnTo>
                  <a:lnTo>
                    <a:pt x="120116" y="313944"/>
                  </a:lnTo>
                  <a:lnTo>
                    <a:pt x="111734" y="319913"/>
                  </a:lnTo>
                  <a:lnTo>
                    <a:pt x="104533" y="321056"/>
                  </a:lnTo>
                  <a:lnTo>
                    <a:pt x="100952" y="321056"/>
                  </a:lnTo>
                  <a:lnTo>
                    <a:pt x="98552" y="324612"/>
                  </a:lnTo>
                  <a:lnTo>
                    <a:pt x="98552" y="325755"/>
                  </a:lnTo>
                  <a:lnTo>
                    <a:pt x="99745" y="325755"/>
                  </a:lnTo>
                  <a:lnTo>
                    <a:pt x="100952" y="330454"/>
                  </a:lnTo>
                  <a:lnTo>
                    <a:pt x="103327" y="330454"/>
                  </a:lnTo>
                  <a:lnTo>
                    <a:pt x="103327" y="328041"/>
                  </a:lnTo>
                  <a:lnTo>
                    <a:pt x="104533" y="328041"/>
                  </a:lnTo>
                  <a:lnTo>
                    <a:pt x="105727" y="326898"/>
                  </a:lnTo>
                  <a:lnTo>
                    <a:pt x="112928" y="324612"/>
                  </a:lnTo>
                  <a:lnTo>
                    <a:pt x="123723" y="319913"/>
                  </a:lnTo>
                  <a:lnTo>
                    <a:pt x="124917" y="313944"/>
                  </a:lnTo>
                  <a:lnTo>
                    <a:pt x="124917" y="312801"/>
                  </a:lnTo>
                  <a:lnTo>
                    <a:pt x="124917" y="309372"/>
                  </a:lnTo>
                  <a:lnTo>
                    <a:pt x="121323" y="309372"/>
                  </a:lnTo>
                  <a:lnTo>
                    <a:pt x="121323" y="305816"/>
                  </a:lnTo>
                  <a:lnTo>
                    <a:pt x="122516" y="305816"/>
                  </a:lnTo>
                  <a:lnTo>
                    <a:pt x="122516" y="304673"/>
                  </a:lnTo>
                  <a:lnTo>
                    <a:pt x="124917" y="303530"/>
                  </a:lnTo>
                  <a:lnTo>
                    <a:pt x="126123" y="302260"/>
                  </a:lnTo>
                  <a:lnTo>
                    <a:pt x="132257" y="296291"/>
                  </a:lnTo>
                  <a:lnTo>
                    <a:pt x="137502" y="290957"/>
                  </a:lnTo>
                  <a:lnTo>
                    <a:pt x="140957" y="286258"/>
                  </a:lnTo>
                  <a:lnTo>
                    <a:pt x="141262" y="284607"/>
                  </a:lnTo>
                  <a:lnTo>
                    <a:pt x="141706" y="282321"/>
                  </a:lnTo>
                  <a:lnTo>
                    <a:pt x="140500" y="281178"/>
                  </a:lnTo>
                  <a:lnTo>
                    <a:pt x="139306" y="279908"/>
                  </a:lnTo>
                  <a:lnTo>
                    <a:pt x="134505" y="279908"/>
                  </a:lnTo>
                  <a:lnTo>
                    <a:pt x="132105" y="278765"/>
                  </a:lnTo>
                  <a:lnTo>
                    <a:pt x="132105" y="276352"/>
                  </a:lnTo>
                  <a:lnTo>
                    <a:pt x="133311" y="275209"/>
                  </a:lnTo>
                  <a:lnTo>
                    <a:pt x="134505" y="275209"/>
                  </a:lnTo>
                  <a:lnTo>
                    <a:pt x="142138" y="270637"/>
                  </a:lnTo>
                  <a:lnTo>
                    <a:pt x="147091" y="265684"/>
                  </a:lnTo>
                  <a:lnTo>
                    <a:pt x="149339" y="260477"/>
                  </a:lnTo>
                  <a:close/>
                </a:path>
                <a:path w="323215" h="359409">
                  <a:moveTo>
                    <a:pt x="243738" y="31877"/>
                  </a:moveTo>
                  <a:lnTo>
                    <a:pt x="241388" y="28321"/>
                  </a:lnTo>
                  <a:lnTo>
                    <a:pt x="239026" y="28321"/>
                  </a:lnTo>
                  <a:lnTo>
                    <a:pt x="235496" y="27051"/>
                  </a:lnTo>
                  <a:lnTo>
                    <a:pt x="231965" y="27051"/>
                  </a:lnTo>
                  <a:lnTo>
                    <a:pt x="227253" y="25908"/>
                  </a:lnTo>
                  <a:lnTo>
                    <a:pt x="231965" y="35572"/>
                  </a:lnTo>
                  <a:lnTo>
                    <a:pt x="230784" y="35572"/>
                  </a:lnTo>
                  <a:lnTo>
                    <a:pt x="227253" y="43942"/>
                  </a:lnTo>
                  <a:lnTo>
                    <a:pt x="223723" y="50050"/>
                  </a:lnTo>
                  <a:lnTo>
                    <a:pt x="221361" y="54876"/>
                  </a:lnTo>
                  <a:lnTo>
                    <a:pt x="220179" y="59690"/>
                  </a:lnTo>
                  <a:lnTo>
                    <a:pt x="217830" y="65659"/>
                  </a:lnTo>
                  <a:lnTo>
                    <a:pt x="219011" y="71755"/>
                  </a:lnTo>
                  <a:lnTo>
                    <a:pt x="221361" y="77724"/>
                  </a:lnTo>
                  <a:lnTo>
                    <a:pt x="223723" y="71755"/>
                  </a:lnTo>
                  <a:lnTo>
                    <a:pt x="223723" y="68072"/>
                  </a:lnTo>
                  <a:lnTo>
                    <a:pt x="227253" y="63246"/>
                  </a:lnTo>
                  <a:lnTo>
                    <a:pt x="230784" y="66929"/>
                  </a:lnTo>
                  <a:lnTo>
                    <a:pt x="233133" y="68072"/>
                  </a:lnTo>
                  <a:lnTo>
                    <a:pt x="230784" y="60833"/>
                  </a:lnTo>
                  <a:lnTo>
                    <a:pt x="231965" y="54876"/>
                  </a:lnTo>
                  <a:lnTo>
                    <a:pt x="234315" y="48768"/>
                  </a:lnTo>
                  <a:lnTo>
                    <a:pt x="235496" y="46355"/>
                  </a:lnTo>
                  <a:lnTo>
                    <a:pt x="237845" y="43942"/>
                  </a:lnTo>
                  <a:lnTo>
                    <a:pt x="243738" y="31877"/>
                  </a:lnTo>
                  <a:close/>
                </a:path>
                <a:path w="323215" h="359409">
                  <a:moveTo>
                    <a:pt x="243738" y="25908"/>
                  </a:moveTo>
                  <a:lnTo>
                    <a:pt x="242570" y="24777"/>
                  </a:lnTo>
                  <a:lnTo>
                    <a:pt x="241401" y="24777"/>
                  </a:lnTo>
                  <a:lnTo>
                    <a:pt x="240233" y="23495"/>
                  </a:lnTo>
                  <a:lnTo>
                    <a:pt x="237896" y="23495"/>
                  </a:lnTo>
                  <a:lnTo>
                    <a:pt x="234378" y="22352"/>
                  </a:lnTo>
                  <a:lnTo>
                    <a:pt x="232041" y="21209"/>
                  </a:lnTo>
                  <a:lnTo>
                    <a:pt x="225031" y="18796"/>
                  </a:lnTo>
                  <a:lnTo>
                    <a:pt x="219176" y="12954"/>
                  </a:lnTo>
                  <a:lnTo>
                    <a:pt x="214503" y="7124"/>
                  </a:lnTo>
                  <a:lnTo>
                    <a:pt x="212153" y="5842"/>
                  </a:lnTo>
                  <a:lnTo>
                    <a:pt x="210985" y="3556"/>
                  </a:lnTo>
                  <a:lnTo>
                    <a:pt x="208648" y="2425"/>
                  </a:lnTo>
                  <a:lnTo>
                    <a:pt x="202806" y="0"/>
                  </a:lnTo>
                  <a:lnTo>
                    <a:pt x="198120" y="3556"/>
                  </a:lnTo>
                  <a:lnTo>
                    <a:pt x="193459" y="5842"/>
                  </a:lnTo>
                  <a:lnTo>
                    <a:pt x="193459" y="7124"/>
                  </a:lnTo>
                  <a:lnTo>
                    <a:pt x="194627" y="7124"/>
                  </a:lnTo>
                  <a:lnTo>
                    <a:pt x="200469" y="8255"/>
                  </a:lnTo>
                  <a:lnTo>
                    <a:pt x="205143" y="12954"/>
                  </a:lnTo>
                  <a:lnTo>
                    <a:pt x="209816" y="16522"/>
                  </a:lnTo>
                  <a:lnTo>
                    <a:pt x="213334" y="20066"/>
                  </a:lnTo>
                  <a:lnTo>
                    <a:pt x="219176" y="23495"/>
                  </a:lnTo>
                  <a:lnTo>
                    <a:pt x="225031" y="24777"/>
                  </a:lnTo>
                  <a:lnTo>
                    <a:pt x="240233" y="24777"/>
                  </a:lnTo>
                  <a:lnTo>
                    <a:pt x="241401" y="25908"/>
                  </a:lnTo>
                  <a:lnTo>
                    <a:pt x="243738" y="25908"/>
                  </a:lnTo>
                  <a:close/>
                </a:path>
                <a:path w="323215" h="359409">
                  <a:moveTo>
                    <a:pt x="262013" y="257302"/>
                  </a:moveTo>
                  <a:lnTo>
                    <a:pt x="250405" y="254127"/>
                  </a:lnTo>
                  <a:lnTo>
                    <a:pt x="240157" y="249682"/>
                  </a:lnTo>
                  <a:lnTo>
                    <a:pt x="230771" y="244221"/>
                  </a:lnTo>
                  <a:lnTo>
                    <a:pt x="221843" y="237617"/>
                  </a:lnTo>
                  <a:lnTo>
                    <a:pt x="219481" y="242189"/>
                  </a:lnTo>
                  <a:lnTo>
                    <a:pt x="219481" y="248031"/>
                  </a:lnTo>
                  <a:lnTo>
                    <a:pt x="224205" y="250317"/>
                  </a:lnTo>
                  <a:lnTo>
                    <a:pt x="225386" y="251460"/>
                  </a:lnTo>
                  <a:lnTo>
                    <a:pt x="226568" y="251460"/>
                  </a:lnTo>
                  <a:lnTo>
                    <a:pt x="226568" y="252603"/>
                  </a:lnTo>
                  <a:lnTo>
                    <a:pt x="227749" y="252603"/>
                  </a:lnTo>
                  <a:lnTo>
                    <a:pt x="227749" y="253746"/>
                  </a:lnTo>
                  <a:lnTo>
                    <a:pt x="228930" y="253746"/>
                  </a:lnTo>
                  <a:lnTo>
                    <a:pt x="227749" y="255016"/>
                  </a:lnTo>
                  <a:lnTo>
                    <a:pt x="226568" y="255016"/>
                  </a:lnTo>
                  <a:lnTo>
                    <a:pt x="226568" y="256159"/>
                  </a:lnTo>
                  <a:lnTo>
                    <a:pt x="220662" y="256159"/>
                  </a:lnTo>
                  <a:lnTo>
                    <a:pt x="218300" y="253746"/>
                  </a:lnTo>
                  <a:lnTo>
                    <a:pt x="217119" y="251460"/>
                  </a:lnTo>
                  <a:lnTo>
                    <a:pt x="214757" y="250317"/>
                  </a:lnTo>
                  <a:lnTo>
                    <a:pt x="211201" y="249174"/>
                  </a:lnTo>
                  <a:lnTo>
                    <a:pt x="206476" y="249174"/>
                  </a:lnTo>
                  <a:lnTo>
                    <a:pt x="204114" y="248031"/>
                  </a:lnTo>
                  <a:lnTo>
                    <a:pt x="236842" y="269240"/>
                  </a:lnTo>
                  <a:lnTo>
                    <a:pt x="244436" y="268732"/>
                  </a:lnTo>
                  <a:lnTo>
                    <a:pt x="251345" y="266319"/>
                  </a:lnTo>
                  <a:lnTo>
                    <a:pt x="257289" y="261874"/>
                  </a:lnTo>
                  <a:lnTo>
                    <a:pt x="259651" y="260731"/>
                  </a:lnTo>
                  <a:lnTo>
                    <a:pt x="259651" y="259588"/>
                  </a:lnTo>
                  <a:lnTo>
                    <a:pt x="262013" y="257302"/>
                  </a:lnTo>
                  <a:close/>
                </a:path>
                <a:path w="323215" h="359409">
                  <a:moveTo>
                    <a:pt x="271157" y="141605"/>
                  </a:moveTo>
                  <a:lnTo>
                    <a:pt x="240398" y="138049"/>
                  </a:lnTo>
                  <a:lnTo>
                    <a:pt x="245935" y="131572"/>
                  </a:lnTo>
                  <a:lnTo>
                    <a:pt x="249262" y="126746"/>
                  </a:lnTo>
                  <a:lnTo>
                    <a:pt x="251701" y="121031"/>
                  </a:lnTo>
                  <a:lnTo>
                    <a:pt x="254596" y="112014"/>
                  </a:lnTo>
                  <a:lnTo>
                    <a:pt x="255739" y="104775"/>
                  </a:lnTo>
                  <a:lnTo>
                    <a:pt x="255765" y="95758"/>
                  </a:lnTo>
                  <a:lnTo>
                    <a:pt x="254914" y="87376"/>
                  </a:lnTo>
                  <a:lnTo>
                    <a:pt x="253403" y="82296"/>
                  </a:lnTo>
                  <a:lnTo>
                    <a:pt x="243954" y="96520"/>
                  </a:lnTo>
                  <a:lnTo>
                    <a:pt x="239217" y="102489"/>
                  </a:lnTo>
                  <a:lnTo>
                    <a:pt x="236855" y="106045"/>
                  </a:lnTo>
                  <a:lnTo>
                    <a:pt x="229755" y="113157"/>
                  </a:lnTo>
                  <a:lnTo>
                    <a:pt x="229323" y="121920"/>
                  </a:lnTo>
                  <a:lnTo>
                    <a:pt x="228117" y="128905"/>
                  </a:lnTo>
                  <a:lnTo>
                    <a:pt x="226250" y="135763"/>
                  </a:lnTo>
                  <a:lnTo>
                    <a:pt x="223837" y="142748"/>
                  </a:lnTo>
                  <a:lnTo>
                    <a:pt x="223837" y="145161"/>
                  </a:lnTo>
                  <a:lnTo>
                    <a:pt x="226199" y="146304"/>
                  </a:lnTo>
                  <a:lnTo>
                    <a:pt x="230936" y="147574"/>
                  </a:lnTo>
                  <a:lnTo>
                    <a:pt x="239217" y="153543"/>
                  </a:lnTo>
                  <a:lnTo>
                    <a:pt x="241592" y="154686"/>
                  </a:lnTo>
                  <a:lnTo>
                    <a:pt x="241592" y="155829"/>
                  </a:lnTo>
                  <a:lnTo>
                    <a:pt x="240398" y="157099"/>
                  </a:lnTo>
                  <a:lnTo>
                    <a:pt x="236855" y="159385"/>
                  </a:lnTo>
                  <a:lnTo>
                    <a:pt x="226682" y="169545"/>
                  </a:lnTo>
                  <a:lnTo>
                    <a:pt x="229755" y="173609"/>
                  </a:lnTo>
                  <a:lnTo>
                    <a:pt x="233299" y="177165"/>
                  </a:lnTo>
                  <a:lnTo>
                    <a:pt x="236855" y="181991"/>
                  </a:lnTo>
                  <a:lnTo>
                    <a:pt x="240398" y="185547"/>
                  </a:lnTo>
                  <a:lnTo>
                    <a:pt x="233299" y="189103"/>
                  </a:lnTo>
                  <a:lnTo>
                    <a:pt x="227380" y="191389"/>
                  </a:lnTo>
                  <a:lnTo>
                    <a:pt x="221475" y="195072"/>
                  </a:lnTo>
                  <a:lnTo>
                    <a:pt x="221475" y="196088"/>
                  </a:lnTo>
                  <a:lnTo>
                    <a:pt x="222656" y="196088"/>
                  </a:lnTo>
                  <a:lnTo>
                    <a:pt x="222656" y="197231"/>
                  </a:lnTo>
                  <a:lnTo>
                    <a:pt x="225018" y="204343"/>
                  </a:lnTo>
                  <a:lnTo>
                    <a:pt x="226199" y="209169"/>
                  </a:lnTo>
                  <a:lnTo>
                    <a:pt x="228574" y="215011"/>
                  </a:lnTo>
                  <a:lnTo>
                    <a:pt x="216738" y="215011"/>
                  </a:lnTo>
                  <a:lnTo>
                    <a:pt x="212001" y="216281"/>
                  </a:lnTo>
                  <a:lnTo>
                    <a:pt x="207264" y="216281"/>
                  </a:lnTo>
                  <a:lnTo>
                    <a:pt x="207264" y="223393"/>
                  </a:lnTo>
                  <a:lnTo>
                    <a:pt x="206082" y="230505"/>
                  </a:lnTo>
                  <a:lnTo>
                    <a:pt x="206082" y="237617"/>
                  </a:lnTo>
                  <a:lnTo>
                    <a:pt x="198983" y="236347"/>
                  </a:lnTo>
                  <a:lnTo>
                    <a:pt x="191897" y="234061"/>
                  </a:lnTo>
                  <a:lnTo>
                    <a:pt x="185978" y="232791"/>
                  </a:lnTo>
                  <a:lnTo>
                    <a:pt x="181254" y="242316"/>
                  </a:lnTo>
                  <a:lnTo>
                    <a:pt x="178879" y="248285"/>
                  </a:lnTo>
                  <a:lnTo>
                    <a:pt x="175336" y="245872"/>
                  </a:lnTo>
                  <a:lnTo>
                    <a:pt x="172961" y="243586"/>
                  </a:lnTo>
                  <a:lnTo>
                    <a:pt x="170599" y="242316"/>
                  </a:lnTo>
                  <a:lnTo>
                    <a:pt x="170599" y="258953"/>
                  </a:lnTo>
                  <a:lnTo>
                    <a:pt x="171780" y="258953"/>
                  </a:lnTo>
                  <a:lnTo>
                    <a:pt x="171780" y="257810"/>
                  </a:lnTo>
                  <a:lnTo>
                    <a:pt x="174155" y="252984"/>
                  </a:lnTo>
                  <a:lnTo>
                    <a:pt x="175336" y="251841"/>
                  </a:lnTo>
                  <a:lnTo>
                    <a:pt x="185978" y="255397"/>
                  </a:lnTo>
                  <a:lnTo>
                    <a:pt x="188353" y="256540"/>
                  </a:lnTo>
                  <a:lnTo>
                    <a:pt x="190715" y="255397"/>
                  </a:lnTo>
                  <a:lnTo>
                    <a:pt x="190715" y="252984"/>
                  </a:lnTo>
                  <a:lnTo>
                    <a:pt x="191897" y="249428"/>
                  </a:lnTo>
                  <a:lnTo>
                    <a:pt x="194271" y="245872"/>
                  </a:lnTo>
                  <a:lnTo>
                    <a:pt x="195440" y="242316"/>
                  </a:lnTo>
                  <a:lnTo>
                    <a:pt x="195440" y="241173"/>
                  </a:lnTo>
                  <a:lnTo>
                    <a:pt x="196634" y="240030"/>
                  </a:lnTo>
                  <a:lnTo>
                    <a:pt x="197815" y="241173"/>
                  </a:lnTo>
                  <a:lnTo>
                    <a:pt x="200164" y="241173"/>
                  </a:lnTo>
                  <a:lnTo>
                    <a:pt x="202539" y="242316"/>
                  </a:lnTo>
                  <a:lnTo>
                    <a:pt x="206082" y="242316"/>
                  </a:lnTo>
                  <a:lnTo>
                    <a:pt x="208457" y="243586"/>
                  </a:lnTo>
                  <a:lnTo>
                    <a:pt x="210820" y="243586"/>
                  </a:lnTo>
                  <a:lnTo>
                    <a:pt x="214376" y="244729"/>
                  </a:lnTo>
                  <a:lnTo>
                    <a:pt x="215557" y="238760"/>
                  </a:lnTo>
                  <a:lnTo>
                    <a:pt x="215557" y="226949"/>
                  </a:lnTo>
                  <a:lnTo>
                    <a:pt x="222656" y="228092"/>
                  </a:lnTo>
                  <a:lnTo>
                    <a:pt x="228574" y="228092"/>
                  </a:lnTo>
                  <a:lnTo>
                    <a:pt x="236855" y="229235"/>
                  </a:lnTo>
                  <a:lnTo>
                    <a:pt x="234492" y="220980"/>
                  </a:lnTo>
                  <a:lnTo>
                    <a:pt x="233299" y="215011"/>
                  </a:lnTo>
                  <a:lnTo>
                    <a:pt x="230936" y="209169"/>
                  </a:lnTo>
                  <a:lnTo>
                    <a:pt x="254596" y="205613"/>
                  </a:lnTo>
                  <a:lnTo>
                    <a:pt x="254596" y="204343"/>
                  </a:lnTo>
                  <a:lnTo>
                    <a:pt x="249859" y="198501"/>
                  </a:lnTo>
                  <a:lnTo>
                    <a:pt x="245135" y="193802"/>
                  </a:lnTo>
                  <a:lnTo>
                    <a:pt x="240398" y="187833"/>
                  </a:lnTo>
                  <a:lnTo>
                    <a:pt x="245135" y="185547"/>
                  </a:lnTo>
                  <a:lnTo>
                    <a:pt x="247484" y="185547"/>
                  </a:lnTo>
                  <a:lnTo>
                    <a:pt x="265239" y="178435"/>
                  </a:lnTo>
                  <a:lnTo>
                    <a:pt x="267601" y="177165"/>
                  </a:lnTo>
                  <a:lnTo>
                    <a:pt x="267601" y="176022"/>
                  </a:lnTo>
                  <a:lnTo>
                    <a:pt x="255778" y="170053"/>
                  </a:lnTo>
                  <a:lnTo>
                    <a:pt x="251040" y="166497"/>
                  </a:lnTo>
                  <a:lnTo>
                    <a:pt x="243954" y="162941"/>
                  </a:lnTo>
                  <a:lnTo>
                    <a:pt x="245135" y="162941"/>
                  </a:lnTo>
                  <a:lnTo>
                    <a:pt x="251307" y="159131"/>
                  </a:lnTo>
                  <a:lnTo>
                    <a:pt x="257390" y="155067"/>
                  </a:lnTo>
                  <a:lnTo>
                    <a:pt x="263258" y="150749"/>
                  </a:lnTo>
                  <a:lnTo>
                    <a:pt x="268795" y="146304"/>
                  </a:lnTo>
                  <a:lnTo>
                    <a:pt x="271157" y="144018"/>
                  </a:lnTo>
                  <a:lnTo>
                    <a:pt x="271157" y="141605"/>
                  </a:lnTo>
                  <a:close/>
                </a:path>
                <a:path w="323215" h="359409">
                  <a:moveTo>
                    <a:pt x="289445" y="230632"/>
                  </a:moveTo>
                  <a:lnTo>
                    <a:pt x="288264" y="229489"/>
                  </a:lnTo>
                  <a:lnTo>
                    <a:pt x="278777" y="229489"/>
                  </a:lnTo>
                  <a:lnTo>
                    <a:pt x="275221" y="228219"/>
                  </a:lnTo>
                  <a:lnTo>
                    <a:pt x="269290" y="227076"/>
                  </a:lnTo>
                  <a:lnTo>
                    <a:pt x="264553" y="225806"/>
                  </a:lnTo>
                  <a:lnTo>
                    <a:pt x="258622" y="223520"/>
                  </a:lnTo>
                  <a:lnTo>
                    <a:pt x="252704" y="222250"/>
                  </a:lnTo>
                  <a:lnTo>
                    <a:pt x="246786" y="219837"/>
                  </a:lnTo>
                  <a:lnTo>
                    <a:pt x="239674" y="216281"/>
                  </a:lnTo>
                  <a:lnTo>
                    <a:pt x="240855" y="221107"/>
                  </a:lnTo>
                  <a:lnTo>
                    <a:pt x="242049" y="224663"/>
                  </a:lnTo>
                  <a:lnTo>
                    <a:pt x="242049" y="228219"/>
                  </a:lnTo>
                  <a:lnTo>
                    <a:pt x="243230" y="229489"/>
                  </a:lnTo>
                  <a:lnTo>
                    <a:pt x="244411" y="229489"/>
                  </a:lnTo>
                  <a:lnTo>
                    <a:pt x="249148" y="231902"/>
                  </a:lnTo>
                  <a:lnTo>
                    <a:pt x="255066" y="233045"/>
                  </a:lnTo>
                  <a:lnTo>
                    <a:pt x="260997" y="235458"/>
                  </a:lnTo>
                  <a:lnTo>
                    <a:pt x="259816" y="236601"/>
                  </a:lnTo>
                  <a:lnTo>
                    <a:pt x="258622" y="239014"/>
                  </a:lnTo>
                  <a:lnTo>
                    <a:pt x="247954" y="239014"/>
                  </a:lnTo>
                  <a:lnTo>
                    <a:pt x="244411" y="236601"/>
                  </a:lnTo>
                  <a:lnTo>
                    <a:pt x="238493" y="233045"/>
                  </a:lnTo>
                  <a:lnTo>
                    <a:pt x="232562" y="234188"/>
                  </a:lnTo>
                  <a:lnTo>
                    <a:pt x="225450" y="234188"/>
                  </a:lnTo>
                  <a:lnTo>
                    <a:pt x="225450" y="235458"/>
                  </a:lnTo>
                  <a:lnTo>
                    <a:pt x="232562" y="239014"/>
                  </a:lnTo>
                  <a:lnTo>
                    <a:pt x="238493" y="242570"/>
                  </a:lnTo>
                  <a:lnTo>
                    <a:pt x="245592" y="246253"/>
                  </a:lnTo>
                  <a:lnTo>
                    <a:pt x="251510" y="248666"/>
                  </a:lnTo>
                  <a:lnTo>
                    <a:pt x="257441" y="249809"/>
                  </a:lnTo>
                  <a:lnTo>
                    <a:pt x="263372" y="249809"/>
                  </a:lnTo>
                  <a:lnTo>
                    <a:pt x="288264" y="231902"/>
                  </a:lnTo>
                  <a:lnTo>
                    <a:pt x="289445" y="230632"/>
                  </a:lnTo>
                  <a:close/>
                </a:path>
                <a:path w="323215" h="359409">
                  <a:moveTo>
                    <a:pt x="308127" y="66040"/>
                  </a:moveTo>
                  <a:lnTo>
                    <a:pt x="307136" y="54749"/>
                  </a:lnTo>
                  <a:lnTo>
                    <a:pt x="305917" y="47752"/>
                  </a:lnTo>
                  <a:lnTo>
                    <a:pt x="302285" y="40652"/>
                  </a:lnTo>
                  <a:lnTo>
                    <a:pt x="295021" y="33528"/>
                  </a:lnTo>
                  <a:lnTo>
                    <a:pt x="293814" y="33528"/>
                  </a:lnTo>
                  <a:lnTo>
                    <a:pt x="293814" y="35941"/>
                  </a:lnTo>
                  <a:lnTo>
                    <a:pt x="287007" y="47117"/>
                  </a:lnTo>
                  <a:lnTo>
                    <a:pt x="279400" y="58166"/>
                  </a:lnTo>
                  <a:lnTo>
                    <a:pt x="271132" y="68961"/>
                  </a:lnTo>
                  <a:lnTo>
                    <a:pt x="262293" y="79629"/>
                  </a:lnTo>
                  <a:lnTo>
                    <a:pt x="261073" y="81915"/>
                  </a:lnTo>
                  <a:lnTo>
                    <a:pt x="261073" y="87884"/>
                  </a:lnTo>
                  <a:lnTo>
                    <a:pt x="262293" y="91440"/>
                  </a:lnTo>
                  <a:lnTo>
                    <a:pt x="262293" y="96139"/>
                  </a:lnTo>
                  <a:lnTo>
                    <a:pt x="263499" y="98425"/>
                  </a:lnTo>
                  <a:lnTo>
                    <a:pt x="263499" y="100838"/>
                  </a:lnTo>
                  <a:lnTo>
                    <a:pt x="271945" y="92583"/>
                  </a:lnTo>
                  <a:lnTo>
                    <a:pt x="279260" y="83820"/>
                  </a:lnTo>
                  <a:lnTo>
                    <a:pt x="285661" y="74422"/>
                  </a:lnTo>
                  <a:lnTo>
                    <a:pt x="291388" y="64262"/>
                  </a:lnTo>
                  <a:lnTo>
                    <a:pt x="295021" y="70104"/>
                  </a:lnTo>
                  <a:lnTo>
                    <a:pt x="293814" y="74803"/>
                  </a:lnTo>
                  <a:lnTo>
                    <a:pt x="290169" y="79629"/>
                  </a:lnTo>
                  <a:lnTo>
                    <a:pt x="285178" y="86868"/>
                  </a:lnTo>
                  <a:lnTo>
                    <a:pt x="279412" y="93345"/>
                  </a:lnTo>
                  <a:lnTo>
                    <a:pt x="272948" y="99441"/>
                  </a:lnTo>
                  <a:lnTo>
                    <a:pt x="265925" y="105537"/>
                  </a:lnTo>
                  <a:lnTo>
                    <a:pt x="264718" y="105537"/>
                  </a:lnTo>
                  <a:lnTo>
                    <a:pt x="263499" y="106807"/>
                  </a:lnTo>
                  <a:lnTo>
                    <a:pt x="263499" y="109093"/>
                  </a:lnTo>
                  <a:lnTo>
                    <a:pt x="259867" y="119761"/>
                  </a:lnTo>
                  <a:lnTo>
                    <a:pt x="258648" y="122047"/>
                  </a:lnTo>
                  <a:lnTo>
                    <a:pt x="258648" y="124460"/>
                  </a:lnTo>
                  <a:lnTo>
                    <a:pt x="257441" y="128016"/>
                  </a:lnTo>
                  <a:lnTo>
                    <a:pt x="258648" y="128016"/>
                  </a:lnTo>
                  <a:lnTo>
                    <a:pt x="258648" y="126873"/>
                  </a:lnTo>
                  <a:lnTo>
                    <a:pt x="259867" y="125603"/>
                  </a:lnTo>
                  <a:lnTo>
                    <a:pt x="261073" y="125603"/>
                  </a:lnTo>
                  <a:lnTo>
                    <a:pt x="270637" y="118618"/>
                  </a:lnTo>
                  <a:lnTo>
                    <a:pt x="301498" y="86868"/>
                  </a:lnTo>
                  <a:lnTo>
                    <a:pt x="306070" y="76708"/>
                  </a:lnTo>
                  <a:lnTo>
                    <a:pt x="308127" y="66040"/>
                  </a:lnTo>
                  <a:close/>
                </a:path>
                <a:path w="323215" h="359409">
                  <a:moveTo>
                    <a:pt x="310769" y="195834"/>
                  </a:moveTo>
                  <a:lnTo>
                    <a:pt x="296595" y="196977"/>
                  </a:lnTo>
                  <a:lnTo>
                    <a:pt x="282638" y="197231"/>
                  </a:lnTo>
                  <a:lnTo>
                    <a:pt x="268681" y="196088"/>
                  </a:lnTo>
                  <a:lnTo>
                    <a:pt x="254508" y="193548"/>
                  </a:lnTo>
                  <a:lnTo>
                    <a:pt x="256895" y="196850"/>
                  </a:lnTo>
                  <a:lnTo>
                    <a:pt x="258089" y="199263"/>
                  </a:lnTo>
                  <a:lnTo>
                    <a:pt x="260489" y="202692"/>
                  </a:lnTo>
                  <a:lnTo>
                    <a:pt x="261683" y="202692"/>
                  </a:lnTo>
                  <a:lnTo>
                    <a:pt x="262890" y="203835"/>
                  </a:lnTo>
                  <a:lnTo>
                    <a:pt x="264083" y="203835"/>
                  </a:lnTo>
                  <a:lnTo>
                    <a:pt x="270065" y="204978"/>
                  </a:lnTo>
                  <a:lnTo>
                    <a:pt x="286829" y="204978"/>
                  </a:lnTo>
                  <a:lnTo>
                    <a:pt x="285635" y="206121"/>
                  </a:lnTo>
                  <a:lnTo>
                    <a:pt x="285635" y="207264"/>
                  </a:lnTo>
                  <a:lnTo>
                    <a:pt x="283235" y="211963"/>
                  </a:lnTo>
                  <a:lnTo>
                    <a:pt x="274853" y="211963"/>
                  </a:lnTo>
                  <a:lnTo>
                    <a:pt x="270065" y="210820"/>
                  </a:lnTo>
                  <a:lnTo>
                    <a:pt x="266471" y="209677"/>
                  </a:lnTo>
                  <a:lnTo>
                    <a:pt x="259295" y="209677"/>
                  </a:lnTo>
                  <a:lnTo>
                    <a:pt x="253301" y="210820"/>
                  </a:lnTo>
                  <a:lnTo>
                    <a:pt x="243738" y="213106"/>
                  </a:lnTo>
                  <a:lnTo>
                    <a:pt x="247332" y="214249"/>
                  </a:lnTo>
                  <a:lnTo>
                    <a:pt x="249707" y="215392"/>
                  </a:lnTo>
                  <a:lnTo>
                    <a:pt x="253301" y="216535"/>
                  </a:lnTo>
                  <a:lnTo>
                    <a:pt x="272465" y="220091"/>
                  </a:lnTo>
                  <a:lnTo>
                    <a:pt x="308368" y="204978"/>
                  </a:lnTo>
                  <a:lnTo>
                    <a:pt x="310769" y="200406"/>
                  </a:lnTo>
                  <a:lnTo>
                    <a:pt x="310769" y="195834"/>
                  </a:lnTo>
                  <a:close/>
                </a:path>
                <a:path w="323215" h="359409">
                  <a:moveTo>
                    <a:pt x="322961" y="147828"/>
                  </a:moveTo>
                  <a:lnTo>
                    <a:pt x="285508" y="161544"/>
                  </a:lnTo>
                  <a:lnTo>
                    <a:pt x="265328" y="164592"/>
                  </a:lnTo>
                  <a:lnTo>
                    <a:pt x="261797" y="164592"/>
                  </a:lnTo>
                  <a:lnTo>
                    <a:pt x="261797" y="165735"/>
                  </a:lnTo>
                  <a:lnTo>
                    <a:pt x="262978" y="165735"/>
                  </a:lnTo>
                  <a:lnTo>
                    <a:pt x="266509" y="169291"/>
                  </a:lnTo>
                  <a:lnTo>
                    <a:pt x="273558" y="174117"/>
                  </a:lnTo>
                  <a:lnTo>
                    <a:pt x="273558" y="175260"/>
                  </a:lnTo>
                  <a:lnTo>
                    <a:pt x="274739" y="175260"/>
                  </a:lnTo>
                  <a:lnTo>
                    <a:pt x="279450" y="174117"/>
                  </a:lnTo>
                  <a:lnTo>
                    <a:pt x="284149" y="174117"/>
                  </a:lnTo>
                  <a:lnTo>
                    <a:pt x="288861" y="172974"/>
                  </a:lnTo>
                  <a:lnTo>
                    <a:pt x="292392" y="171704"/>
                  </a:lnTo>
                  <a:lnTo>
                    <a:pt x="301790" y="169291"/>
                  </a:lnTo>
                  <a:lnTo>
                    <a:pt x="301790" y="172974"/>
                  </a:lnTo>
                  <a:lnTo>
                    <a:pt x="299427" y="175260"/>
                  </a:lnTo>
                  <a:lnTo>
                    <a:pt x="297078" y="176530"/>
                  </a:lnTo>
                  <a:lnTo>
                    <a:pt x="291211" y="180086"/>
                  </a:lnTo>
                  <a:lnTo>
                    <a:pt x="285330" y="180086"/>
                  </a:lnTo>
                  <a:lnTo>
                    <a:pt x="279450" y="181229"/>
                  </a:lnTo>
                  <a:lnTo>
                    <a:pt x="272389" y="181229"/>
                  </a:lnTo>
                  <a:lnTo>
                    <a:pt x="268859" y="183642"/>
                  </a:lnTo>
                  <a:lnTo>
                    <a:pt x="267677" y="183642"/>
                  </a:lnTo>
                  <a:lnTo>
                    <a:pt x="267677" y="184912"/>
                  </a:lnTo>
                  <a:lnTo>
                    <a:pt x="260629" y="187198"/>
                  </a:lnTo>
                  <a:lnTo>
                    <a:pt x="255917" y="189611"/>
                  </a:lnTo>
                  <a:lnTo>
                    <a:pt x="260629" y="190881"/>
                  </a:lnTo>
                  <a:lnTo>
                    <a:pt x="270040" y="190881"/>
                  </a:lnTo>
                  <a:lnTo>
                    <a:pt x="277952" y="191262"/>
                  </a:lnTo>
                  <a:lnTo>
                    <a:pt x="317474" y="174752"/>
                  </a:lnTo>
                  <a:lnTo>
                    <a:pt x="321779" y="165735"/>
                  </a:lnTo>
                  <a:lnTo>
                    <a:pt x="322961" y="164592"/>
                  </a:lnTo>
                  <a:lnTo>
                    <a:pt x="322961" y="147828"/>
                  </a:lnTo>
                  <a:close/>
                </a:path>
                <a:path w="323215" h="359409">
                  <a:moveTo>
                    <a:pt x="322961" y="107950"/>
                  </a:moveTo>
                  <a:lnTo>
                    <a:pt x="321767" y="106807"/>
                  </a:lnTo>
                  <a:lnTo>
                    <a:pt x="321767" y="103251"/>
                  </a:lnTo>
                  <a:lnTo>
                    <a:pt x="319392" y="96139"/>
                  </a:lnTo>
                  <a:lnTo>
                    <a:pt x="319392" y="93853"/>
                  </a:lnTo>
                  <a:lnTo>
                    <a:pt x="317004" y="91440"/>
                  </a:lnTo>
                  <a:lnTo>
                    <a:pt x="303669" y="104521"/>
                  </a:lnTo>
                  <a:lnTo>
                    <a:pt x="289013" y="115824"/>
                  </a:lnTo>
                  <a:lnTo>
                    <a:pt x="273431" y="125476"/>
                  </a:lnTo>
                  <a:lnTo>
                    <a:pt x="257441" y="133985"/>
                  </a:lnTo>
                  <a:lnTo>
                    <a:pt x="275310" y="137541"/>
                  </a:lnTo>
                  <a:lnTo>
                    <a:pt x="276504" y="138684"/>
                  </a:lnTo>
                  <a:lnTo>
                    <a:pt x="277698" y="138684"/>
                  </a:lnTo>
                  <a:lnTo>
                    <a:pt x="278892" y="137541"/>
                  </a:lnTo>
                  <a:lnTo>
                    <a:pt x="286016" y="134366"/>
                  </a:lnTo>
                  <a:lnTo>
                    <a:pt x="293027" y="130429"/>
                  </a:lnTo>
                  <a:lnTo>
                    <a:pt x="299897" y="125476"/>
                  </a:lnTo>
                  <a:lnTo>
                    <a:pt x="306285" y="119761"/>
                  </a:lnTo>
                  <a:lnTo>
                    <a:pt x="307467" y="122174"/>
                  </a:lnTo>
                  <a:lnTo>
                    <a:pt x="307467" y="124587"/>
                  </a:lnTo>
                  <a:lnTo>
                    <a:pt x="305092" y="128143"/>
                  </a:lnTo>
                  <a:lnTo>
                    <a:pt x="302704" y="132842"/>
                  </a:lnTo>
                  <a:lnTo>
                    <a:pt x="296760" y="135128"/>
                  </a:lnTo>
                  <a:lnTo>
                    <a:pt x="284848" y="141097"/>
                  </a:lnTo>
                  <a:lnTo>
                    <a:pt x="277698" y="143510"/>
                  </a:lnTo>
                  <a:lnTo>
                    <a:pt x="270548" y="154051"/>
                  </a:lnTo>
                  <a:lnTo>
                    <a:pt x="265785" y="156464"/>
                  </a:lnTo>
                  <a:lnTo>
                    <a:pt x="262204" y="160020"/>
                  </a:lnTo>
                  <a:lnTo>
                    <a:pt x="266979" y="160020"/>
                  </a:lnTo>
                  <a:lnTo>
                    <a:pt x="271741" y="158877"/>
                  </a:lnTo>
                  <a:lnTo>
                    <a:pt x="275310" y="157607"/>
                  </a:lnTo>
                  <a:lnTo>
                    <a:pt x="277698" y="156464"/>
                  </a:lnTo>
                  <a:lnTo>
                    <a:pt x="285711" y="154178"/>
                  </a:lnTo>
                  <a:lnTo>
                    <a:pt x="317436" y="131826"/>
                  </a:lnTo>
                  <a:lnTo>
                    <a:pt x="321500" y="119761"/>
                  </a:lnTo>
                  <a:lnTo>
                    <a:pt x="321767" y="118618"/>
                  </a:lnTo>
                  <a:lnTo>
                    <a:pt x="322961" y="117475"/>
                  </a:lnTo>
                  <a:lnTo>
                    <a:pt x="322961" y="107950"/>
                  </a:lnTo>
                  <a:close/>
                </a:path>
              </a:pathLst>
            </a:custGeom>
            <a:solidFill>
              <a:srgbClr val="1f295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46" name="object 7"/>
            <p:cNvSpPr/>
            <p:nvPr/>
          </p:nvSpPr>
          <p:spPr>
            <a:xfrm>
              <a:off x="550080" y="146160"/>
              <a:ext cx="363960" cy="772560"/>
            </a:xfrm>
            <a:custGeom>
              <a:avLst/>
              <a:gdLst>
                <a:gd name="textAreaLeft" fmla="*/ 0 w 363960"/>
                <a:gd name="textAreaRight" fmla="*/ 364320 w 363960"/>
                <a:gd name="textAreaTop" fmla="*/ 0 h 772560"/>
                <a:gd name="textAreaBottom" fmla="*/ 772920 h 772560"/>
              </a:gdLst>
              <a:ahLst/>
              <a:rect l="textAreaLeft" t="textAreaTop" r="textAreaRight" b="textAreaBottom"/>
              <a:pathLst>
                <a:path w="364490" h="772794">
                  <a:moveTo>
                    <a:pt x="279806" y="0"/>
                  </a:moveTo>
                  <a:lnTo>
                    <a:pt x="278625" y="0"/>
                  </a:lnTo>
                  <a:lnTo>
                    <a:pt x="278625" y="537591"/>
                  </a:lnTo>
                  <a:lnTo>
                    <a:pt x="277101" y="549656"/>
                  </a:lnTo>
                  <a:lnTo>
                    <a:pt x="272694" y="560705"/>
                  </a:lnTo>
                  <a:lnTo>
                    <a:pt x="265620" y="569976"/>
                  </a:lnTo>
                  <a:lnTo>
                    <a:pt x="256095" y="576707"/>
                  </a:lnTo>
                  <a:lnTo>
                    <a:pt x="0" y="727456"/>
                  </a:lnTo>
                  <a:lnTo>
                    <a:pt x="79438" y="772541"/>
                  </a:lnTo>
                  <a:lnTo>
                    <a:pt x="310629" y="641985"/>
                  </a:lnTo>
                  <a:lnTo>
                    <a:pt x="349313" y="602869"/>
                  </a:lnTo>
                  <a:lnTo>
                    <a:pt x="363943" y="549656"/>
                  </a:lnTo>
                  <a:lnTo>
                    <a:pt x="363982" y="66421"/>
                  </a:lnTo>
                  <a:lnTo>
                    <a:pt x="360946" y="50926"/>
                  </a:lnTo>
                  <a:lnTo>
                    <a:pt x="352120" y="36956"/>
                  </a:lnTo>
                  <a:lnTo>
                    <a:pt x="337972" y="24892"/>
                  </a:lnTo>
                  <a:lnTo>
                    <a:pt x="318922" y="15367"/>
                  </a:lnTo>
                  <a:lnTo>
                    <a:pt x="279806" y="0"/>
                  </a:lnTo>
                  <a:close/>
                </a:path>
              </a:pathLst>
            </a:custGeom>
            <a:solidFill>
              <a:srgbClr val="0885b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7" name="object 8"/>
            <p:cNvSpPr/>
            <p:nvPr/>
          </p:nvSpPr>
          <p:spPr>
            <a:xfrm>
              <a:off x="180000" y="48600"/>
              <a:ext cx="650520" cy="216000"/>
            </a:xfrm>
            <a:custGeom>
              <a:avLst/>
              <a:gdLst>
                <a:gd name="textAreaLeft" fmla="*/ 0 w 650520"/>
                <a:gd name="textAreaRight" fmla="*/ 650880 w 650520"/>
                <a:gd name="textAreaTop" fmla="*/ 0 h 216000"/>
                <a:gd name="textAreaBottom" fmla="*/ 216360 h 216000"/>
              </a:gdLst>
              <a:ahLst/>
              <a:rect l="textAreaLeft" t="textAreaTop" r="textAreaRight" b="textAreaBottom"/>
              <a:pathLst>
                <a:path w="650875" h="216535">
                  <a:moveTo>
                    <a:pt x="365645" y="0"/>
                  </a:moveTo>
                  <a:lnTo>
                    <a:pt x="313283" y="8889"/>
                  </a:lnTo>
                  <a:lnTo>
                    <a:pt x="43903" y="112013"/>
                  </a:lnTo>
                  <a:lnTo>
                    <a:pt x="11264" y="133603"/>
                  </a:lnTo>
                  <a:lnTo>
                    <a:pt x="0" y="163067"/>
                  </a:lnTo>
                  <a:lnTo>
                    <a:pt x="0" y="216407"/>
                  </a:lnTo>
                  <a:lnTo>
                    <a:pt x="344144" y="84708"/>
                  </a:lnTo>
                  <a:lnTo>
                    <a:pt x="355384" y="82168"/>
                  </a:lnTo>
                  <a:lnTo>
                    <a:pt x="367284" y="81279"/>
                  </a:lnTo>
                  <a:lnTo>
                    <a:pt x="379183" y="82168"/>
                  </a:lnTo>
                  <a:lnTo>
                    <a:pt x="390423" y="84708"/>
                  </a:lnTo>
                  <a:lnTo>
                    <a:pt x="650316" y="183133"/>
                  </a:lnTo>
                  <a:lnTo>
                    <a:pt x="650316" y="96647"/>
                  </a:lnTo>
                  <a:lnTo>
                    <a:pt x="418896" y="8889"/>
                  </a:lnTo>
                  <a:lnTo>
                    <a:pt x="392887" y="2158"/>
                  </a:lnTo>
                  <a:lnTo>
                    <a:pt x="365645" y="0"/>
                  </a:lnTo>
                  <a:close/>
                </a:path>
              </a:pathLst>
            </a:custGeom>
            <a:solidFill>
              <a:srgbClr val="0e477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48" name="object 9"/>
            <p:cNvSpPr/>
            <p:nvPr/>
          </p:nvSpPr>
          <p:spPr>
            <a:xfrm>
              <a:off x="178200" y="234720"/>
              <a:ext cx="452520" cy="720360"/>
            </a:xfrm>
            <a:custGeom>
              <a:avLst/>
              <a:gdLst>
                <a:gd name="textAreaLeft" fmla="*/ 0 w 452520"/>
                <a:gd name="textAreaRight" fmla="*/ 452880 w 452520"/>
                <a:gd name="textAreaTop" fmla="*/ 0 h 720360"/>
                <a:gd name="textAreaBottom" fmla="*/ 720720 h 720360"/>
              </a:gdLst>
              <a:ahLst/>
              <a:rect l="textAreaLeft" t="textAreaTop" r="textAreaRight" b="textAreaBottom"/>
              <a:pathLst>
                <a:path w="452755" h="720725">
                  <a:moveTo>
                    <a:pt x="83134" y="0"/>
                  </a:moveTo>
                  <a:lnTo>
                    <a:pt x="1193" y="30860"/>
                  </a:lnTo>
                  <a:lnTo>
                    <a:pt x="1193" y="58165"/>
                  </a:lnTo>
                  <a:lnTo>
                    <a:pt x="0" y="58165"/>
                  </a:lnTo>
                  <a:lnTo>
                    <a:pt x="0" y="461009"/>
                  </a:lnTo>
                  <a:lnTo>
                    <a:pt x="3670" y="488823"/>
                  </a:lnTo>
                  <a:lnTo>
                    <a:pt x="31064" y="536448"/>
                  </a:lnTo>
                  <a:lnTo>
                    <a:pt x="321856" y="708025"/>
                  </a:lnTo>
                  <a:lnTo>
                    <a:pt x="366979" y="720470"/>
                  </a:lnTo>
                  <a:lnTo>
                    <a:pt x="390004" y="717423"/>
                  </a:lnTo>
                  <a:lnTo>
                    <a:pt x="412127" y="708025"/>
                  </a:lnTo>
                  <a:lnTo>
                    <a:pt x="452501" y="685545"/>
                  </a:lnTo>
                  <a:lnTo>
                    <a:pt x="106895" y="485901"/>
                  </a:lnTo>
                  <a:lnTo>
                    <a:pt x="97345" y="478408"/>
                  </a:lnTo>
                  <a:lnTo>
                    <a:pt x="90258" y="468883"/>
                  </a:lnTo>
                  <a:lnTo>
                    <a:pt x="85852" y="458088"/>
                  </a:lnTo>
                  <a:lnTo>
                    <a:pt x="84328" y="446658"/>
                  </a:lnTo>
                  <a:lnTo>
                    <a:pt x="83134" y="0"/>
                  </a:lnTo>
                  <a:close/>
                </a:path>
              </a:pathLst>
            </a:custGeom>
            <a:solidFill>
              <a:srgbClr val="2aaae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/>
          </p:nvPr>
        </p:nvSpPr>
        <p:spPr>
          <a:xfrm>
            <a:off x="457200" y="0"/>
            <a:ext cx="11505960" cy="66477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0" rIns="0" tIns="0" bIns="0" anchor="t">
            <a:noAutofit/>
          </a:bodyPr>
          <a:p>
            <a:pPr indent="0" algn="just">
              <a:lnSpc>
                <a:spcPct val="100000"/>
              </a:lnSpc>
              <a:buNone/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</a:rPr>
              <a:t>Объект технологического нормирования -</a:t>
            </a:r>
            <a:r>
              <a:rPr b="1" lang="ru-RU" sz="1600" spc="-1" strike="noStrike">
                <a:solidFill>
                  <a:srgbClr val="ff0000"/>
                </a:solidFill>
                <a:latin typeface="Times New Roman"/>
              </a:rPr>
              <a:t> </a:t>
            </a:r>
            <a:r>
              <a:rPr b="0" lang="ru-RU" sz="1600" spc="-1" strike="noStrike" u="sng">
                <a:solidFill>
                  <a:srgbClr val="000000"/>
                </a:solidFill>
                <a:uFillTx/>
                <a:latin typeface="Times New Roman"/>
              </a:rPr>
              <a:t>объект НВОС, а также для его части на которых реализуются 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или планируется </a:t>
            </a:r>
            <a:r>
              <a:rPr b="0" lang="ru-RU" sz="1600" spc="-1" strike="noStrike" u="sng">
                <a:solidFill>
                  <a:srgbClr val="000000"/>
                </a:solidFill>
                <a:uFillTx/>
                <a:latin typeface="Times New Roman"/>
              </a:rPr>
              <a:t>реализация технологических процессов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, используется оборудование, применяются технические способы и методы при производстве продукции (товаров), выполнении работ, оказании услуг, </a:t>
            </a:r>
            <a:r>
              <a:rPr b="0" lang="ru-RU" sz="1600" spc="-1" strike="noStrike" u="sng">
                <a:solidFill>
                  <a:srgbClr val="000000"/>
                </a:solidFill>
                <a:uFillTx/>
                <a:latin typeface="Times New Roman"/>
              </a:rPr>
              <a:t>в отношении которых в ИТС по НДТ описаны идентичные технологические процессы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, оборудование, технические способы и методы, а </a:t>
            </a:r>
            <a:r>
              <a:rPr b="0" lang="ru-RU" sz="1600" spc="-1" strike="noStrike" u="sng">
                <a:solidFill>
                  <a:srgbClr val="000000"/>
                </a:solidFill>
                <a:uFillTx/>
                <a:latin typeface="Times New Roman"/>
              </a:rPr>
              <a:t>также установлены технологические показатели НДТ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, в том числе для выбросов, сбросов</a:t>
            </a:r>
            <a:endParaRPr b="0" lang="ru-RU" sz="1600" spc="-1" strike="noStrike">
              <a:solidFill>
                <a:srgbClr val="000000"/>
              </a:solidFill>
              <a:latin typeface="Calibri"/>
            </a:endParaRPr>
          </a:p>
          <a:p>
            <a:pPr indent="0" algn="just">
              <a:lnSpc>
                <a:spcPct val="100000"/>
              </a:lnSpc>
              <a:buNone/>
            </a:pPr>
            <a:endParaRPr b="0" lang="ru-RU" sz="1600" spc="-1" strike="noStrike">
              <a:solidFill>
                <a:srgbClr val="000000"/>
              </a:solidFill>
              <a:latin typeface="Calibri"/>
            </a:endParaRPr>
          </a:p>
          <a:p>
            <a:pPr indent="0" algn="just">
              <a:lnSpc>
                <a:spcPct val="100000"/>
              </a:lnSpc>
              <a:buNone/>
            </a:pPr>
            <a:r>
              <a:rPr b="0" lang="ru-RU" sz="1600" spc="-1" strike="noStrike">
                <a:solidFill>
                  <a:schemeClr val="accent1"/>
                </a:solidFill>
                <a:latin typeface="Times New Roman"/>
              </a:rPr>
              <a:t> </a:t>
            </a:r>
            <a:r>
              <a:rPr b="0" lang="ru-RU" sz="1600" spc="-1" strike="noStrike" u="sng">
                <a:solidFill>
                  <a:srgbClr val="000000"/>
                </a:solidFill>
                <a:uFillTx/>
                <a:latin typeface="Times New Roman"/>
              </a:rPr>
              <a:t>Определение объектов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 технологического нормирования и маркерных веществ осуществляется посредством </a:t>
            </a:r>
            <a:r>
              <a:rPr b="0" lang="ru-RU" sz="1600" spc="-1" strike="noStrike" u="sng">
                <a:solidFill>
                  <a:srgbClr val="000000"/>
                </a:solidFill>
                <a:uFillTx/>
                <a:latin typeface="Times New Roman"/>
              </a:rPr>
              <a:t>анализа имеющейся технической документации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, регламентирующей проведение технологических операций (проектная (конструкторская) документация, технологические регламенты, руководства (инструкции) по эксплуатации, схемы, технические условия и другая эксплуатационная документация) по производству продукции, выполнению работ, оказанию услуг для действующих объектов или проектной документации на строительство, реконструкцию объекта капитального строительства для планируемых к вводу в эксплуатацию объектов и сравнения с соответствующим справочником НДТ.</a:t>
            </a:r>
            <a:endParaRPr b="0" lang="ru-RU" sz="1600" spc="-1" strike="noStrike">
              <a:solidFill>
                <a:srgbClr val="000000"/>
              </a:solidFill>
              <a:latin typeface="Calibri"/>
            </a:endParaRPr>
          </a:p>
          <a:p>
            <a:pPr indent="0" algn="just">
              <a:lnSpc>
                <a:spcPct val="100000"/>
              </a:lnSpc>
              <a:buNone/>
            </a:pPr>
            <a:endParaRPr b="0" lang="ru-RU" sz="1600" spc="-1" strike="noStrike">
              <a:solidFill>
                <a:srgbClr val="000000"/>
              </a:solidFill>
              <a:latin typeface="Calibri"/>
            </a:endParaRPr>
          </a:p>
          <a:p>
            <a:pPr indent="0" algn="just">
              <a:lnSpc>
                <a:spcPct val="100000"/>
              </a:lnSpc>
              <a:buNone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Анализ объектов технологического нормирования для действующих объектов ОНВ осуществляется с использованием технической документации, данных инвентаризации выбросов загрязняющих веществ в атмосферный воздух и их источников, данных инвентаризации сбросов загрязняющих веществ в окружающую среду и их источников, результатов производственного экологического контроля</a:t>
            </a:r>
            <a:r>
              <a:rPr b="0" lang="ru-RU" sz="1600" spc="-1" strike="noStrike" baseline="30000">
                <a:solidFill>
                  <a:srgbClr val="000000"/>
                </a:solidFill>
                <a:latin typeface="Times New Roman"/>
              </a:rPr>
              <a:t> 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 за несколько лет, но не более пяти лет, предшествующих году, в котором производятся расчеты технологических нормативов, а для планируемых к вводу в эксплуатацию объектов ОНВ - с использованием данных проектной документации на строительство, реконструкцию объектов капитального строительства.</a:t>
            </a:r>
            <a:endParaRPr b="0" lang="ru-RU" sz="1600" spc="-1" strike="noStrike">
              <a:solidFill>
                <a:srgbClr val="000000"/>
              </a:solidFill>
              <a:latin typeface="Calibri"/>
            </a:endParaRPr>
          </a:p>
          <a:p>
            <a:pPr indent="0" algn="just">
              <a:lnSpc>
                <a:spcPct val="100000"/>
              </a:lnSpc>
              <a:buNone/>
            </a:pPr>
            <a:endParaRPr b="0" lang="ru-RU" sz="1600" spc="-1" strike="noStrike">
              <a:solidFill>
                <a:srgbClr val="000000"/>
              </a:solidFill>
              <a:latin typeface="Calibri"/>
            </a:endParaRPr>
          </a:p>
          <a:p>
            <a:pPr indent="0" algn="just">
              <a:lnSpc>
                <a:spcPct val="100000"/>
              </a:lnSpc>
              <a:buNone/>
            </a:pPr>
            <a:r>
              <a:rPr b="0" lang="ru-RU" sz="1600" spc="-1" strike="noStrike" u="sng">
                <a:solidFill>
                  <a:srgbClr val="000000"/>
                </a:solidFill>
                <a:uFillTx/>
                <a:latin typeface="Times New Roman"/>
              </a:rPr>
              <a:t>В результате анализа объектов технологического нормирования 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в отношении каждого объекта технологического нормирования </a:t>
            </a:r>
            <a:r>
              <a:rPr b="0" lang="ru-RU" sz="1600" spc="-1" strike="noStrike" u="sng">
                <a:solidFill>
                  <a:srgbClr val="000000"/>
                </a:solidFill>
                <a:uFillTx/>
                <a:latin typeface="Times New Roman"/>
              </a:rPr>
              <a:t>описываются данные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 об используемом сырье и материалах, расходуемых в процессе производства, характеристики производимых продуктов, побочных продуктов и полупродуктов, характеристики отходящих газов и газовоздушных потоков, </a:t>
            </a:r>
            <a:r>
              <a:rPr b="0" lang="ru-RU" sz="1600" spc="-1" strike="noStrike" u="sng">
                <a:solidFill>
                  <a:srgbClr val="000000"/>
                </a:solidFill>
                <a:uFillTx/>
                <a:latin typeface="Times New Roman"/>
              </a:rPr>
              <a:t>перечень и параметры стационарных источников выбросов маркерных веществ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, наличие установок очистки газа и эффективность их работы, характеристики сточных вод, перечень и параметры стационарных источников </a:t>
            </a:r>
            <a:r>
              <a:rPr b="0" lang="ru-RU" sz="1600" spc="-1" strike="noStrike" u="sng">
                <a:solidFill>
                  <a:srgbClr val="000000"/>
                </a:solidFill>
                <a:uFillTx/>
                <a:latin typeface="Times New Roman"/>
              </a:rPr>
              <a:t>сточных вод 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(далее - выпуски сточных вод), содержащих сбросы маркерных веществ, наличие сооружений и устройств по очистке сточных вод и их характеристика.</a:t>
            </a:r>
            <a:endParaRPr b="0" lang="ru-RU" sz="1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/>
          </p:nvPr>
        </p:nvSpPr>
        <p:spPr>
          <a:xfrm>
            <a:off x="1523880" y="965520"/>
            <a:ext cx="9143640" cy="43855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0" rIns="0" tIns="0" bIns="0" anchor="t">
            <a:noAutofit/>
          </a:bodyPr>
          <a:p>
            <a:pPr indent="0" algn="just">
              <a:lnSpc>
                <a:spcPct val="150000"/>
              </a:lnSpc>
              <a:buNone/>
              <a:tabLst>
                <a:tab algn="l" pos="0"/>
              </a:tabLst>
            </a:pPr>
            <a:endParaRPr b="0" lang="ru-RU" sz="1400" spc="-1" strike="noStrike">
              <a:solidFill>
                <a:srgbClr val="000000"/>
              </a:solidFill>
              <a:latin typeface="Calibri"/>
            </a:endParaRPr>
          </a:p>
          <a:p>
            <a:pPr indent="0" algn="just">
              <a:lnSpc>
                <a:spcPct val="150000"/>
              </a:lnSpc>
              <a:buNone/>
              <a:tabLst>
                <a:tab algn="l" pos="0"/>
              </a:tabLst>
            </a:pPr>
            <a:endParaRPr b="0" lang="ru-RU" sz="1600" spc="-1" strike="noStrike">
              <a:solidFill>
                <a:srgbClr val="000000"/>
              </a:solidFill>
              <a:latin typeface="Calibri"/>
            </a:endParaRPr>
          </a:p>
          <a:p>
            <a:pPr indent="0" algn="just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Заявка на получение разрешения, оформленная по форме, утвержденной приказом МПР РФ </a:t>
            </a:r>
            <a:r>
              <a:rPr b="0" lang="ru-RU" sz="1600" spc="-1" strike="noStrike">
                <a:solidFill>
                  <a:schemeClr val="accent2"/>
                </a:solidFill>
                <a:latin typeface="Times New Roman"/>
              </a:rPr>
              <a:t>от  22.10.2021г. № 780</a:t>
            </a:r>
            <a:endParaRPr b="0" lang="ru-RU" sz="16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Территориальный Росприроднадзора в течение 3 рабочих дней со дня получения заявки на получение разрешения с прилагаемыми к ней материалами проверяет их форму и содержание и информирует заявителя:</a:t>
            </a:r>
            <a:endParaRPr b="0" lang="ru-RU" sz="16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ru-RU" sz="1600" spc="-1" strike="noStrike" u="sng">
                <a:solidFill>
                  <a:srgbClr val="000000"/>
                </a:solidFill>
                <a:uFillTx/>
                <a:latin typeface="Times New Roman"/>
              </a:rPr>
              <a:t>а) при соответствии формы и содержания заявки на получение разрешения, а также прилагаемых к ней материалов требованиям, 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- о приеме к рассмотрению заявки;</a:t>
            </a:r>
            <a:endParaRPr b="0" lang="ru-RU" sz="16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ru-RU" sz="1600" spc="-1" strike="noStrike" u="sng">
                <a:solidFill>
                  <a:srgbClr val="000000"/>
                </a:solidFill>
                <a:uFillTx/>
                <a:latin typeface="Times New Roman"/>
              </a:rPr>
              <a:t>б) при несоответствии формы и содержания заявки на получение разрешения, а также прилагаемых к ней материалов требованиям, 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- об отказе в приеме к рассмотрению заявки.</a:t>
            </a:r>
            <a:endParaRPr b="0" lang="ru-RU" sz="1600" spc="-1" strike="noStrike">
              <a:solidFill>
                <a:srgbClr val="000000"/>
              </a:solidFill>
              <a:latin typeface="Calibri"/>
            </a:endParaRPr>
          </a:p>
          <a:p>
            <a:pPr indent="0" algn="just">
              <a:lnSpc>
                <a:spcPct val="150000"/>
              </a:lnSpc>
              <a:buNone/>
              <a:tabLst>
                <a:tab algn="l" pos="0"/>
              </a:tabLst>
            </a:pPr>
            <a:endParaRPr b="0" lang="ru-RU" sz="1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1" name="Прямоугольник 98"/>
          <p:cNvSpPr/>
          <p:nvPr/>
        </p:nvSpPr>
        <p:spPr>
          <a:xfrm>
            <a:off x="2495520" y="136440"/>
            <a:ext cx="8324640" cy="23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>
              <a:lnSpc>
                <a:spcPts val="1349"/>
              </a:lnSpc>
            </a:pPr>
            <a:r>
              <a:rPr b="0" lang="ru-RU" sz="1600" spc="-1" strike="noStrike">
                <a:solidFill>
                  <a:srgbClr val="0033cc"/>
                </a:solidFill>
                <a:latin typeface="Times New Roman"/>
              </a:rPr>
              <a:t>Порядок выдачи Комплексных экологических разрешений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Скругленный прямоугольник 2"/>
          <p:cNvSpPr/>
          <p:nvPr/>
        </p:nvSpPr>
        <p:spPr>
          <a:xfrm>
            <a:off x="1905120" y="595080"/>
            <a:ext cx="8137080" cy="914040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15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ffffff"/>
                </a:solidFill>
                <a:latin typeface="Times New Roman"/>
              </a:rPr>
              <a:t>Постановление Правительства РФ от 04.08.2022 № 1386 «О порядке рассмотрения заявок на получение комплексных экологических разрешений, выдачи, переоформления, пересмотра, отзыва комплексных экологических разрешений и внесения в них изменений»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53" name="object 4"/>
          <p:cNvGrpSpPr/>
          <p:nvPr/>
        </p:nvGrpSpPr>
        <p:grpSpPr>
          <a:xfrm>
            <a:off x="178200" y="48600"/>
            <a:ext cx="735840" cy="906480"/>
            <a:chOff x="178200" y="48600"/>
            <a:chExt cx="735840" cy="906480"/>
          </a:xfrm>
        </p:grpSpPr>
        <p:sp>
          <p:nvSpPr>
            <p:cNvPr id="254" name="object 5"/>
            <p:cNvSpPr/>
            <p:nvPr/>
          </p:nvSpPr>
          <p:spPr>
            <a:xfrm>
              <a:off x="222480" y="82440"/>
              <a:ext cx="659520" cy="831600"/>
            </a:xfrm>
            <a:custGeom>
              <a:avLst/>
              <a:gdLst>
                <a:gd name="textAreaLeft" fmla="*/ 0 w 659520"/>
                <a:gd name="textAreaRight" fmla="*/ 659880 w 659520"/>
                <a:gd name="textAreaTop" fmla="*/ 0 h 831600"/>
                <a:gd name="textAreaBottom" fmla="*/ 831960 h 831600"/>
              </a:gdLst>
              <a:ahLst/>
              <a:rect l="textAreaLeft" t="textAreaTop" r="textAreaRight" b="textAreaBottom"/>
              <a:pathLst>
                <a:path w="659765" h="831850">
                  <a:moveTo>
                    <a:pt x="329691" y="0"/>
                  </a:moveTo>
                  <a:lnTo>
                    <a:pt x="12674" y="120650"/>
                  </a:lnTo>
                  <a:lnTo>
                    <a:pt x="0" y="641350"/>
                  </a:lnTo>
                  <a:lnTo>
                    <a:pt x="348716" y="831723"/>
                  </a:lnTo>
                  <a:lnTo>
                    <a:pt x="653034" y="635000"/>
                  </a:lnTo>
                  <a:lnTo>
                    <a:pt x="659384" y="139573"/>
                  </a:lnTo>
                  <a:lnTo>
                    <a:pt x="32969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5" name="object 6"/>
            <p:cNvSpPr/>
            <p:nvPr/>
          </p:nvSpPr>
          <p:spPr>
            <a:xfrm>
              <a:off x="300240" y="221040"/>
              <a:ext cx="418680" cy="551520"/>
            </a:xfrm>
            <a:custGeom>
              <a:avLst/>
              <a:gdLst>
                <a:gd name="textAreaLeft" fmla="*/ 0 w 418680"/>
                <a:gd name="textAreaRight" fmla="*/ 419040 w 418680"/>
                <a:gd name="textAreaTop" fmla="*/ 0 h 551520"/>
                <a:gd name="textAreaBottom" fmla="*/ 551880 h 551520"/>
              </a:gdLst>
              <a:ahLst/>
              <a:rect l="textAreaLeft" t="textAreaTop" r="textAreaRight" b="textAreaBottom"/>
              <a:pathLst>
                <a:path w="419100" h="551815">
                  <a:moveTo>
                    <a:pt x="68567" y="267081"/>
                  </a:moveTo>
                  <a:lnTo>
                    <a:pt x="65024" y="264668"/>
                  </a:lnTo>
                  <a:lnTo>
                    <a:pt x="57924" y="262382"/>
                  </a:lnTo>
                  <a:lnTo>
                    <a:pt x="55562" y="261112"/>
                  </a:lnTo>
                  <a:lnTo>
                    <a:pt x="53200" y="258826"/>
                  </a:lnTo>
                  <a:lnTo>
                    <a:pt x="49644" y="258826"/>
                  </a:lnTo>
                  <a:lnTo>
                    <a:pt x="44919" y="257683"/>
                  </a:lnTo>
                  <a:lnTo>
                    <a:pt x="31915" y="257683"/>
                  </a:lnTo>
                  <a:lnTo>
                    <a:pt x="27178" y="255270"/>
                  </a:lnTo>
                  <a:lnTo>
                    <a:pt x="23634" y="254127"/>
                  </a:lnTo>
                  <a:lnTo>
                    <a:pt x="22466" y="251714"/>
                  </a:lnTo>
                  <a:lnTo>
                    <a:pt x="22466" y="247015"/>
                  </a:lnTo>
                  <a:lnTo>
                    <a:pt x="27178" y="249428"/>
                  </a:lnTo>
                  <a:lnTo>
                    <a:pt x="29552" y="249428"/>
                  </a:lnTo>
                  <a:lnTo>
                    <a:pt x="34277" y="250571"/>
                  </a:lnTo>
                  <a:lnTo>
                    <a:pt x="37820" y="251714"/>
                  </a:lnTo>
                  <a:lnTo>
                    <a:pt x="42557" y="251714"/>
                  </a:lnTo>
                  <a:lnTo>
                    <a:pt x="46101" y="252984"/>
                  </a:lnTo>
                  <a:lnTo>
                    <a:pt x="50825" y="254127"/>
                  </a:lnTo>
                  <a:lnTo>
                    <a:pt x="56743" y="248285"/>
                  </a:lnTo>
                  <a:lnTo>
                    <a:pt x="61468" y="245872"/>
                  </a:lnTo>
                  <a:lnTo>
                    <a:pt x="61468" y="244729"/>
                  </a:lnTo>
                  <a:lnTo>
                    <a:pt x="62649" y="244729"/>
                  </a:lnTo>
                  <a:lnTo>
                    <a:pt x="62649" y="243586"/>
                  </a:lnTo>
                  <a:lnTo>
                    <a:pt x="55562" y="242316"/>
                  </a:lnTo>
                  <a:lnTo>
                    <a:pt x="47282" y="242316"/>
                  </a:lnTo>
                  <a:lnTo>
                    <a:pt x="41376" y="241173"/>
                  </a:lnTo>
                  <a:lnTo>
                    <a:pt x="34277" y="238887"/>
                  </a:lnTo>
                  <a:lnTo>
                    <a:pt x="27178" y="237617"/>
                  </a:lnTo>
                  <a:lnTo>
                    <a:pt x="21285" y="235331"/>
                  </a:lnTo>
                  <a:lnTo>
                    <a:pt x="7099" y="230632"/>
                  </a:lnTo>
                  <a:lnTo>
                    <a:pt x="0" y="227076"/>
                  </a:lnTo>
                  <a:lnTo>
                    <a:pt x="0" y="241173"/>
                  </a:lnTo>
                  <a:lnTo>
                    <a:pt x="1181" y="242316"/>
                  </a:lnTo>
                  <a:lnTo>
                    <a:pt x="1181" y="244729"/>
                  </a:lnTo>
                  <a:lnTo>
                    <a:pt x="2362" y="245872"/>
                  </a:lnTo>
                  <a:lnTo>
                    <a:pt x="40474" y="267843"/>
                  </a:lnTo>
                  <a:lnTo>
                    <a:pt x="55562" y="268224"/>
                  </a:lnTo>
                  <a:lnTo>
                    <a:pt x="63842" y="268224"/>
                  </a:lnTo>
                  <a:lnTo>
                    <a:pt x="68567" y="267081"/>
                  </a:lnTo>
                  <a:close/>
                </a:path>
                <a:path w="419100" h="551815">
                  <a:moveTo>
                    <a:pt x="68567" y="213233"/>
                  </a:moveTo>
                  <a:lnTo>
                    <a:pt x="27673" y="189992"/>
                  </a:lnTo>
                  <a:lnTo>
                    <a:pt x="5918" y="170688"/>
                  </a:lnTo>
                  <a:lnTo>
                    <a:pt x="4724" y="170688"/>
                  </a:lnTo>
                  <a:lnTo>
                    <a:pt x="4724" y="171831"/>
                  </a:lnTo>
                  <a:lnTo>
                    <a:pt x="3543" y="175387"/>
                  </a:lnTo>
                  <a:lnTo>
                    <a:pt x="1181" y="184912"/>
                  </a:lnTo>
                  <a:lnTo>
                    <a:pt x="1181" y="186055"/>
                  </a:lnTo>
                  <a:lnTo>
                    <a:pt x="0" y="187198"/>
                  </a:lnTo>
                  <a:lnTo>
                    <a:pt x="0" y="195580"/>
                  </a:lnTo>
                  <a:lnTo>
                    <a:pt x="1181" y="197866"/>
                  </a:lnTo>
                  <a:lnTo>
                    <a:pt x="1181" y="200279"/>
                  </a:lnTo>
                  <a:lnTo>
                    <a:pt x="2362" y="202565"/>
                  </a:lnTo>
                  <a:lnTo>
                    <a:pt x="4991" y="209423"/>
                  </a:lnTo>
                  <a:lnTo>
                    <a:pt x="9042" y="215646"/>
                  </a:lnTo>
                  <a:lnTo>
                    <a:pt x="44526" y="235839"/>
                  </a:lnTo>
                  <a:lnTo>
                    <a:pt x="53200" y="238125"/>
                  </a:lnTo>
                  <a:lnTo>
                    <a:pt x="56743" y="239268"/>
                  </a:lnTo>
                  <a:lnTo>
                    <a:pt x="62649" y="239268"/>
                  </a:lnTo>
                  <a:lnTo>
                    <a:pt x="56743" y="234569"/>
                  </a:lnTo>
                  <a:lnTo>
                    <a:pt x="52019" y="229870"/>
                  </a:lnTo>
                  <a:lnTo>
                    <a:pt x="46101" y="225044"/>
                  </a:lnTo>
                  <a:lnTo>
                    <a:pt x="42557" y="221488"/>
                  </a:lnTo>
                  <a:lnTo>
                    <a:pt x="37820" y="220345"/>
                  </a:lnTo>
                  <a:lnTo>
                    <a:pt x="33096" y="217932"/>
                  </a:lnTo>
                  <a:lnTo>
                    <a:pt x="29489" y="215519"/>
                  </a:lnTo>
                  <a:lnTo>
                    <a:pt x="24815" y="213233"/>
                  </a:lnTo>
                  <a:lnTo>
                    <a:pt x="21285" y="210947"/>
                  </a:lnTo>
                  <a:lnTo>
                    <a:pt x="17741" y="207391"/>
                  </a:lnTo>
                  <a:lnTo>
                    <a:pt x="16637" y="204089"/>
                  </a:lnTo>
                  <a:lnTo>
                    <a:pt x="16548" y="201422"/>
                  </a:lnTo>
                  <a:lnTo>
                    <a:pt x="17741" y="199009"/>
                  </a:lnTo>
                  <a:lnTo>
                    <a:pt x="23952" y="204089"/>
                  </a:lnTo>
                  <a:lnTo>
                    <a:pt x="30276" y="208788"/>
                  </a:lnTo>
                  <a:lnTo>
                    <a:pt x="36842" y="212979"/>
                  </a:lnTo>
                  <a:lnTo>
                    <a:pt x="43738" y="216789"/>
                  </a:lnTo>
                  <a:lnTo>
                    <a:pt x="44919" y="217932"/>
                  </a:lnTo>
                  <a:lnTo>
                    <a:pt x="47282" y="217932"/>
                  </a:lnTo>
                  <a:lnTo>
                    <a:pt x="49644" y="216789"/>
                  </a:lnTo>
                  <a:lnTo>
                    <a:pt x="52019" y="216789"/>
                  </a:lnTo>
                  <a:lnTo>
                    <a:pt x="54381" y="215646"/>
                  </a:lnTo>
                  <a:lnTo>
                    <a:pt x="57924" y="215646"/>
                  </a:lnTo>
                  <a:lnTo>
                    <a:pt x="62649" y="214376"/>
                  </a:lnTo>
                  <a:lnTo>
                    <a:pt x="68567" y="213233"/>
                  </a:lnTo>
                  <a:close/>
                </a:path>
                <a:path w="419100" h="551815">
                  <a:moveTo>
                    <a:pt x="68567" y="208788"/>
                  </a:moveTo>
                  <a:lnTo>
                    <a:pt x="67386" y="207645"/>
                  </a:lnTo>
                  <a:lnTo>
                    <a:pt x="67386" y="206375"/>
                  </a:lnTo>
                  <a:lnTo>
                    <a:pt x="65036" y="196977"/>
                  </a:lnTo>
                  <a:lnTo>
                    <a:pt x="62674" y="192151"/>
                  </a:lnTo>
                  <a:lnTo>
                    <a:pt x="62674" y="186309"/>
                  </a:lnTo>
                  <a:lnTo>
                    <a:pt x="59143" y="185039"/>
                  </a:lnTo>
                  <a:lnTo>
                    <a:pt x="33235" y="155448"/>
                  </a:lnTo>
                  <a:lnTo>
                    <a:pt x="32054" y="151892"/>
                  </a:lnTo>
                  <a:lnTo>
                    <a:pt x="32054" y="148336"/>
                  </a:lnTo>
                  <a:lnTo>
                    <a:pt x="35598" y="144780"/>
                  </a:lnTo>
                  <a:lnTo>
                    <a:pt x="40627" y="154940"/>
                  </a:lnTo>
                  <a:lnTo>
                    <a:pt x="46774" y="164338"/>
                  </a:lnTo>
                  <a:lnTo>
                    <a:pt x="53809" y="172720"/>
                  </a:lnTo>
                  <a:lnTo>
                    <a:pt x="61506" y="180340"/>
                  </a:lnTo>
                  <a:lnTo>
                    <a:pt x="62674" y="180340"/>
                  </a:lnTo>
                  <a:lnTo>
                    <a:pt x="62674" y="174371"/>
                  </a:lnTo>
                  <a:lnTo>
                    <a:pt x="63855" y="169672"/>
                  </a:lnTo>
                  <a:lnTo>
                    <a:pt x="63855" y="164973"/>
                  </a:lnTo>
                  <a:lnTo>
                    <a:pt x="65036" y="163703"/>
                  </a:lnTo>
                  <a:lnTo>
                    <a:pt x="63855" y="161417"/>
                  </a:lnTo>
                  <a:lnTo>
                    <a:pt x="37833" y="123190"/>
                  </a:lnTo>
                  <a:lnTo>
                    <a:pt x="32054" y="112776"/>
                  </a:lnTo>
                  <a:lnTo>
                    <a:pt x="29705" y="115189"/>
                  </a:lnTo>
                  <a:lnTo>
                    <a:pt x="23266" y="123571"/>
                  </a:lnTo>
                  <a:lnTo>
                    <a:pt x="19697" y="132715"/>
                  </a:lnTo>
                  <a:lnTo>
                    <a:pt x="18783" y="142621"/>
                  </a:lnTo>
                  <a:lnTo>
                    <a:pt x="20294" y="153035"/>
                  </a:lnTo>
                  <a:lnTo>
                    <a:pt x="21793" y="159258"/>
                  </a:lnTo>
                  <a:lnTo>
                    <a:pt x="24396" y="165227"/>
                  </a:lnTo>
                  <a:lnTo>
                    <a:pt x="27889" y="170688"/>
                  </a:lnTo>
                  <a:lnTo>
                    <a:pt x="32054" y="175641"/>
                  </a:lnTo>
                  <a:lnTo>
                    <a:pt x="37757" y="183007"/>
                  </a:lnTo>
                  <a:lnTo>
                    <a:pt x="44132" y="189484"/>
                  </a:lnTo>
                  <a:lnTo>
                    <a:pt x="57962" y="201676"/>
                  </a:lnTo>
                  <a:lnTo>
                    <a:pt x="61506" y="204089"/>
                  </a:lnTo>
                  <a:lnTo>
                    <a:pt x="63855" y="206375"/>
                  </a:lnTo>
                  <a:lnTo>
                    <a:pt x="68567" y="208788"/>
                  </a:lnTo>
                  <a:close/>
                </a:path>
                <a:path w="419100" h="551815">
                  <a:moveTo>
                    <a:pt x="82270" y="292354"/>
                  </a:moveTo>
                  <a:lnTo>
                    <a:pt x="79883" y="291211"/>
                  </a:lnTo>
                  <a:lnTo>
                    <a:pt x="77508" y="291211"/>
                  </a:lnTo>
                  <a:lnTo>
                    <a:pt x="75120" y="290068"/>
                  </a:lnTo>
                  <a:lnTo>
                    <a:pt x="70370" y="288925"/>
                  </a:lnTo>
                  <a:lnTo>
                    <a:pt x="64414" y="287782"/>
                  </a:lnTo>
                  <a:lnTo>
                    <a:pt x="58458" y="290068"/>
                  </a:lnTo>
                  <a:lnTo>
                    <a:pt x="54876" y="291211"/>
                  </a:lnTo>
                  <a:lnTo>
                    <a:pt x="50114" y="292354"/>
                  </a:lnTo>
                  <a:lnTo>
                    <a:pt x="40576" y="287782"/>
                  </a:lnTo>
                  <a:lnTo>
                    <a:pt x="40576" y="285369"/>
                  </a:lnTo>
                  <a:lnTo>
                    <a:pt x="41770" y="284226"/>
                  </a:lnTo>
                  <a:lnTo>
                    <a:pt x="54876" y="284226"/>
                  </a:lnTo>
                  <a:lnTo>
                    <a:pt x="58458" y="283083"/>
                  </a:lnTo>
                  <a:lnTo>
                    <a:pt x="62026" y="284226"/>
                  </a:lnTo>
                  <a:lnTo>
                    <a:pt x="63220" y="281940"/>
                  </a:lnTo>
                  <a:lnTo>
                    <a:pt x="66789" y="279654"/>
                  </a:lnTo>
                  <a:lnTo>
                    <a:pt x="71564" y="272796"/>
                  </a:lnTo>
                  <a:lnTo>
                    <a:pt x="57848" y="274320"/>
                  </a:lnTo>
                  <a:lnTo>
                    <a:pt x="51104" y="274828"/>
                  </a:lnTo>
                  <a:lnTo>
                    <a:pt x="44157" y="275082"/>
                  </a:lnTo>
                  <a:lnTo>
                    <a:pt x="16764" y="275082"/>
                  </a:lnTo>
                  <a:lnTo>
                    <a:pt x="16764" y="277241"/>
                  </a:lnTo>
                  <a:lnTo>
                    <a:pt x="17957" y="278511"/>
                  </a:lnTo>
                  <a:lnTo>
                    <a:pt x="17957" y="280797"/>
                  </a:lnTo>
                  <a:lnTo>
                    <a:pt x="24180" y="290449"/>
                  </a:lnTo>
                  <a:lnTo>
                    <a:pt x="32092" y="296672"/>
                  </a:lnTo>
                  <a:lnTo>
                    <a:pt x="41567" y="299593"/>
                  </a:lnTo>
                  <a:lnTo>
                    <a:pt x="52501" y="299339"/>
                  </a:lnTo>
                  <a:lnTo>
                    <a:pt x="59436" y="298323"/>
                  </a:lnTo>
                  <a:lnTo>
                    <a:pt x="66040" y="296926"/>
                  </a:lnTo>
                  <a:lnTo>
                    <a:pt x="78701" y="293497"/>
                  </a:lnTo>
                  <a:lnTo>
                    <a:pt x="79883" y="293497"/>
                  </a:lnTo>
                  <a:lnTo>
                    <a:pt x="81076" y="292354"/>
                  </a:lnTo>
                  <a:lnTo>
                    <a:pt x="82270" y="292354"/>
                  </a:lnTo>
                  <a:close/>
                </a:path>
                <a:path w="419100" h="551815">
                  <a:moveTo>
                    <a:pt x="99034" y="313436"/>
                  </a:moveTo>
                  <a:lnTo>
                    <a:pt x="84810" y="313436"/>
                  </a:lnTo>
                  <a:lnTo>
                    <a:pt x="83629" y="314706"/>
                  </a:lnTo>
                  <a:lnTo>
                    <a:pt x="74155" y="319532"/>
                  </a:lnTo>
                  <a:lnTo>
                    <a:pt x="68224" y="318262"/>
                  </a:lnTo>
                  <a:lnTo>
                    <a:pt x="65862" y="318262"/>
                  </a:lnTo>
                  <a:lnTo>
                    <a:pt x="63487" y="315849"/>
                  </a:lnTo>
                  <a:lnTo>
                    <a:pt x="64668" y="313436"/>
                  </a:lnTo>
                  <a:lnTo>
                    <a:pt x="68224" y="313436"/>
                  </a:lnTo>
                  <a:lnTo>
                    <a:pt x="71780" y="312293"/>
                  </a:lnTo>
                  <a:lnTo>
                    <a:pt x="76517" y="311150"/>
                  </a:lnTo>
                  <a:lnTo>
                    <a:pt x="80073" y="309880"/>
                  </a:lnTo>
                  <a:lnTo>
                    <a:pt x="84810" y="307467"/>
                  </a:lnTo>
                  <a:lnTo>
                    <a:pt x="83629" y="301498"/>
                  </a:lnTo>
                  <a:lnTo>
                    <a:pt x="83629" y="300355"/>
                  </a:lnTo>
                  <a:lnTo>
                    <a:pt x="84810" y="299085"/>
                  </a:lnTo>
                  <a:lnTo>
                    <a:pt x="84810" y="295529"/>
                  </a:lnTo>
                  <a:lnTo>
                    <a:pt x="73228" y="300736"/>
                  </a:lnTo>
                  <a:lnTo>
                    <a:pt x="61556" y="304927"/>
                  </a:lnTo>
                  <a:lnTo>
                    <a:pt x="49644" y="307721"/>
                  </a:lnTo>
                  <a:lnTo>
                    <a:pt x="37414" y="308737"/>
                  </a:lnTo>
                  <a:lnTo>
                    <a:pt x="35039" y="308737"/>
                  </a:lnTo>
                  <a:lnTo>
                    <a:pt x="35039" y="309880"/>
                  </a:lnTo>
                  <a:lnTo>
                    <a:pt x="37414" y="314706"/>
                  </a:lnTo>
                  <a:lnTo>
                    <a:pt x="46888" y="324231"/>
                  </a:lnTo>
                  <a:lnTo>
                    <a:pt x="52819" y="329057"/>
                  </a:lnTo>
                  <a:lnTo>
                    <a:pt x="67043" y="329057"/>
                  </a:lnTo>
                  <a:lnTo>
                    <a:pt x="72961" y="327914"/>
                  </a:lnTo>
                  <a:lnTo>
                    <a:pt x="78879" y="325501"/>
                  </a:lnTo>
                  <a:lnTo>
                    <a:pt x="93103" y="318262"/>
                  </a:lnTo>
                  <a:lnTo>
                    <a:pt x="99034" y="314706"/>
                  </a:lnTo>
                  <a:lnTo>
                    <a:pt x="99034" y="313436"/>
                  </a:lnTo>
                  <a:close/>
                </a:path>
                <a:path w="419100" h="551815">
                  <a:moveTo>
                    <a:pt x="106641" y="140081"/>
                  </a:moveTo>
                  <a:lnTo>
                    <a:pt x="101942" y="130429"/>
                  </a:lnTo>
                  <a:lnTo>
                    <a:pt x="97231" y="123190"/>
                  </a:lnTo>
                  <a:lnTo>
                    <a:pt x="92519" y="111125"/>
                  </a:lnTo>
                  <a:lnTo>
                    <a:pt x="97231" y="106299"/>
                  </a:lnTo>
                  <a:lnTo>
                    <a:pt x="97231" y="105156"/>
                  </a:lnTo>
                  <a:lnTo>
                    <a:pt x="88988" y="105156"/>
                  </a:lnTo>
                  <a:lnTo>
                    <a:pt x="83096" y="106299"/>
                  </a:lnTo>
                  <a:lnTo>
                    <a:pt x="80746" y="111125"/>
                  </a:lnTo>
                  <a:lnTo>
                    <a:pt x="83096" y="115951"/>
                  </a:lnTo>
                  <a:lnTo>
                    <a:pt x="84277" y="119646"/>
                  </a:lnTo>
                  <a:lnTo>
                    <a:pt x="86639" y="122047"/>
                  </a:lnTo>
                  <a:lnTo>
                    <a:pt x="90170" y="129298"/>
                  </a:lnTo>
                  <a:lnTo>
                    <a:pt x="93700" y="135255"/>
                  </a:lnTo>
                  <a:lnTo>
                    <a:pt x="92519" y="141351"/>
                  </a:lnTo>
                  <a:lnTo>
                    <a:pt x="92519" y="143764"/>
                  </a:lnTo>
                  <a:lnTo>
                    <a:pt x="90170" y="148590"/>
                  </a:lnTo>
                  <a:lnTo>
                    <a:pt x="93700" y="146177"/>
                  </a:lnTo>
                  <a:lnTo>
                    <a:pt x="96050" y="144907"/>
                  </a:lnTo>
                  <a:lnTo>
                    <a:pt x="98412" y="142494"/>
                  </a:lnTo>
                  <a:lnTo>
                    <a:pt x="101942" y="147320"/>
                  </a:lnTo>
                  <a:lnTo>
                    <a:pt x="101942" y="152146"/>
                  </a:lnTo>
                  <a:lnTo>
                    <a:pt x="103124" y="156972"/>
                  </a:lnTo>
                  <a:lnTo>
                    <a:pt x="104305" y="154559"/>
                  </a:lnTo>
                  <a:lnTo>
                    <a:pt x="104305" y="153416"/>
                  </a:lnTo>
                  <a:lnTo>
                    <a:pt x="105473" y="151003"/>
                  </a:lnTo>
                  <a:lnTo>
                    <a:pt x="106641" y="146177"/>
                  </a:lnTo>
                  <a:lnTo>
                    <a:pt x="106641" y="140081"/>
                  </a:lnTo>
                  <a:close/>
                </a:path>
                <a:path w="419100" h="551815">
                  <a:moveTo>
                    <a:pt x="121894" y="327279"/>
                  </a:moveTo>
                  <a:lnTo>
                    <a:pt x="117195" y="328422"/>
                  </a:lnTo>
                  <a:lnTo>
                    <a:pt x="113665" y="328422"/>
                  </a:lnTo>
                  <a:lnTo>
                    <a:pt x="110121" y="329565"/>
                  </a:lnTo>
                  <a:lnTo>
                    <a:pt x="106603" y="332994"/>
                  </a:lnTo>
                  <a:lnTo>
                    <a:pt x="104267" y="334264"/>
                  </a:lnTo>
                  <a:lnTo>
                    <a:pt x="101917" y="335407"/>
                  </a:lnTo>
                  <a:lnTo>
                    <a:pt x="99568" y="334264"/>
                  </a:lnTo>
                  <a:lnTo>
                    <a:pt x="98399" y="334264"/>
                  </a:lnTo>
                  <a:lnTo>
                    <a:pt x="97218" y="332994"/>
                  </a:lnTo>
                  <a:lnTo>
                    <a:pt x="99568" y="330708"/>
                  </a:lnTo>
                  <a:lnTo>
                    <a:pt x="100749" y="330708"/>
                  </a:lnTo>
                  <a:lnTo>
                    <a:pt x="100749" y="329565"/>
                  </a:lnTo>
                  <a:lnTo>
                    <a:pt x="105448" y="327279"/>
                  </a:lnTo>
                  <a:lnTo>
                    <a:pt x="106603" y="321437"/>
                  </a:lnTo>
                  <a:lnTo>
                    <a:pt x="103098" y="316865"/>
                  </a:lnTo>
                  <a:lnTo>
                    <a:pt x="94742" y="323342"/>
                  </a:lnTo>
                  <a:lnTo>
                    <a:pt x="85610" y="328803"/>
                  </a:lnTo>
                  <a:lnTo>
                    <a:pt x="75831" y="332867"/>
                  </a:lnTo>
                  <a:lnTo>
                    <a:pt x="65519" y="335407"/>
                  </a:lnTo>
                  <a:lnTo>
                    <a:pt x="65519" y="337693"/>
                  </a:lnTo>
                  <a:lnTo>
                    <a:pt x="66687" y="337693"/>
                  </a:lnTo>
                  <a:lnTo>
                    <a:pt x="72250" y="343535"/>
                  </a:lnTo>
                  <a:lnTo>
                    <a:pt x="79590" y="347091"/>
                  </a:lnTo>
                  <a:lnTo>
                    <a:pt x="114261" y="335407"/>
                  </a:lnTo>
                  <a:lnTo>
                    <a:pt x="117195" y="332994"/>
                  </a:lnTo>
                  <a:lnTo>
                    <a:pt x="118364" y="331851"/>
                  </a:lnTo>
                  <a:lnTo>
                    <a:pt x="119545" y="329565"/>
                  </a:lnTo>
                  <a:lnTo>
                    <a:pt x="121894" y="327279"/>
                  </a:lnTo>
                  <a:close/>
                </a:path>
                <a:path w="419100" h="551815">
                  <a:moveTo>
                    <a:pt x="132549" y="84455"/>
                  </a:moveTo>
                  <a:lnTo>
                    <a:pt x="127876" y="83197"/>
                  </a:lnTo>
                  <a:lnTo>
                    <a:pt x="124358" y="80772"/>
                  </a:lnTo>
                  <a:lnTo>
                    <a:pt x="118529" y="80772"/>
                  </a:lnTo>
                  <a:lnTo>
                    <a:pt x="116192" y="82042"/>
                  </a:lnTo>
                  <a:lnTo>
                    <a:pt x="113842" y="83197"/>
                  </a:lnTo>
                  <a:lnTo>
                    <a:pt x="109156" y="88150"/>
                  </a:lnTo>
                  <a:lnTo>
                    <a:pt x="104495" y="94246"/>
                  </a:lnTo>
                  <a:lnTo>
                    <a:pt x="98640" y="99072"/>
                  </a:lnTo>
                  <a:lnTo>
                    <a:pt x="91630" y="101473"/>
                  </a:lnTo>
                  <a:lnTo>
                    <a:pt x="88112" y="101473"/>
                  </a:lnTo>
                  <a:lnTo>
                    <a:pt x="85775" y="102743"/>
                  </a:lnTo>
                  <a:lnTo>
                    <a:pt x="82270" y="103898"/>
                  </a:lnTo>
                  <a:lnTo>
                    <a:pt x="82270" y="105156"/>
                  </a:lnTo>
                  <a:lnTo>
                    <a:pt x="86944" y="105156"/>
                  </a:lnTo>
                  <a:lnTo>
                    <a:pt x="90462" y="103898"/>
                  </a:lnTo>
                  <a:lnTo>
                    <a:pt x="93967" y="103898"/>
                  </a:lnTo>
                  <a:lnTo>
                    <a:pt x="102158" y="105156"/>
                  </a:lnTo>
                  <a:lnTo>
                    <a:pt x="109156" y="101473"/>
                  </a:lnTo>
                  <a:lnTo>
                    <a:pt x="116192" y="95377"/>
                  </a:lnTo>
                  <a:lnTo>
                    <a:pt x="119697" y="91694"/>
                  </a:lnTo>
                  <a:lnTo>
                    <a:pt x="125526" y="86868"/>
                  </a:lnTo>
                  <a:lnTo>
                    <a:pt x="131381" y="85598"/>
                  </a:lnTo>
                  <a:lnTo>
                    <a:pt x="132549" y="84455"/>
                  </a:lnTo>
                  <a:close/>
                </a:path>
                <a:path w="419100" h="551815">
                  <a:moveTo>
                    <a:pt x="144741" y="338836"/>
                  </a:moveTo>
                  <a:lnTo>
                    <a:pt x="137591" y="338836"/>
                  </a:lnTo>
                  <a:lnTo>
                    <a:pt x="135216" y="342265"/>
                  </a:lnTo>
                  <a:lnTo>
                    <a:pt x="132829" y="344678"/>
                  </a:lnTo>
                  <a:lnTo>
                    <a:pt x="131648" y="344678"/>
                  </a:lnTo>
                  <a:lnTo>
                    <a:pt x="128066" y="343535"/>
                  </a:lnTo>
                  <a:lnTo>
                    <a:pt x="134023" y="338836"/>
                  </a:lnTo>
                  <a:lnTo>
                    <a:pt x="129260" y="335280"/>
                  </a:lnTo>
                  <a:lnTo>
                    <a:pt x="128066" y="330581"/>
                  </a:lnTo>
                  <a:lnTo>
                    <a:pt x="123545" y="337566"/>
                  </a:lnTo>
                  <a:lnTo>
                    <a:pt x="118706" y="344170"/>
                  </a:lnTo>
                  <a:lnTo>
                    <a:pt x="113182" y="349758"/>
                  </a:lnTo>
                  <a:lnTo>
                    <a:pt x="106641" y="354076"/>
                  </a:lnTo>
                  <a:lnTo>
                    <a:pt x="106641" y="355219"/>
                  </a:lnTo>
                  <a:lnTo>
                    <a:pt x="111404" y="359918"/>
                  </a:lnTo>
                  <a:lnTo>
                    <a:pt x="120942" y="361061"/>
                  </a:lnTo>
                  <a:lnTo>
                    <a:pt x="129260" y="357505"/>
                  </a:lnTo>
                  <a:lnTo>
                    <a:pt x="137591" y="354076"/>
                  </a:lnTo>
                  <a:lnTo>
                    <a:pt x="141173" y="345821"/>
                  </a:lnTo>
                  <a:lnTo>
                    <a:pt x="144741" y="338836"/>
                  </a:lnTo>
                  <a:close/>
                </a:path>
                <a:path w="419100" h="551815">
                  <a:moveTo>
                    <a:pt x="153885" y="322834"/>
                  </a:moveTo>
                  <a:lnTo>
                    <a:pt x="151511" y="325120"/>
                  </a:lnTo>
                  <a:lnTo>
                    <a:pt x="149136" y="326390"/>
                  </a:lnTo>
                  <a:lnTo>
                    <a:pt x="146761" y="328676"/>
                  </a:lnTo>
                  <a:lnTo>
                    <a:pt x="144386" y="322834"/>
                  </a:lnTo>
                  <a:lnTo>
                    <a:pt x="139636" y="313309"/>
                  </a:lnTo>
                  <a:lnTo>
                    <a:pt x="133705" y="314452"/>
                  </a:lnTo>
                  <a:lnTo>
                    <a:pt x="126580" y="316865"/>
                  </a:lnTo>
                  <a:lnTo>
                    <a:pt x="119468" y="318008"/>
                  </a:lnTo>
                  <a:lnTo>
                    <a:pt x="119468" y="310896"/>
                  </a:lnTo>
                  <a:lnTo>
                    <a:pt x="117094" y="296672"/>
                  </a:lnTo>
                  <a:lnTo>
                    <a:pt x="113525" y="296672"/>
                  </a:lnTo>
                  <a:lnTo>
                    <a:pt x="108775" y="295529"/>
                  </a:lnTo>
                  <a:lnTo>
                    <a:pt x="96913" y="295529"/>
                  </a:lnTo>
                  <a:lnTo>
                    <a:pt x="96913" y="294259"/>
                  </a:lnTo>
                  <a:lnTo>
                    <a:pt x="98094" y="291973"/>
                  </a:lnTo>
                  <a:lnTo>
                    <a:pt x="99288" y="287147"/>
                  </a:lnTo>
                  <a:lnTo>
                    <a:pt x="101663" y="280035"/>
                  </a:lnTo>
                  <a:lnTo>
                    <a:pt x="101663" y="278892"/>
                  </a:lnTo>
                  <a:lnTo>
                    <a:pt x="102844" y="276479"/>
                  </a:lnTo>
                  <a:lnTo>
                    <a:pt x="104025" y="275336"/>
                  </a:lnTo>
                  <a:lnTo>
                    <a:pt x="96913" y="271907"/>
                  </a:lnTo>
                  <a:lnTo>
                    <a:pt x="90970" y="269494"/>
                  </a:lnTo>
                  <a:lnTo>
                    <a:pt x="83845" y="265938"/>
                  </a:lnTo>
                  <a:lnTo>
                    <a:pt x="92163" y="257683"/>
                  </a:lnTo>
                  <a:lnTo>
                    <a:pt x="95719" y="252857"/>
                  </a:lnTo>
                  <a:lnTo>
                    <a:pt x="98094" y="250571"/>
                  </a:lnTo>
                  <a:lnTo>
                    <a:pt x="95719" y="247015"/>
                  </a:lnTo>
                  <a:lnTo>
                    <a:pt x="92163" y="244602"/>
                  </a:lnTo>
                  <a:lnTo>
                    <a:pt x="82664" y="235077"/>
                  </a:lnTo>
                  <a:lnTo>
                    <a:pt x="89789" y="231521"/>
                  </a:lnTo>
                  <a:lnTo>
                    <a:pt x="94538" y="227965"/>
                  </a:lnTo>
                  <a:lnTo>
                    <a:pt x="99288" y="226822"/>
                  </a:lnTo>
                  <a:lnTo>
                    <a:pt x="101663" y="225552"/>
                  </a:lnTo>
                  <a:lnTo>
                    <a:pt x="101663" y="224409"/>
                  </a:lnTo>
                  <a:lnTo>
                    <a:pt x="96913" y="214884"/>
                  </a:lnTo>
                  <a:lnTo>
                    <a:pt x="95719" y="207772"/>
                  </a:lnTo>
                  <a:lnTo>
                    <a:pt x="95719" y="194818"/>
                  </a:lnTo>
                  <a:lnTo>
                    <a:pt x="94538" y="192405"/>
                  </a:lnTo>
                  <a:lnTo>
                    <a:pt x="90970" y="188849"/>
                  </a:lnTo>
                  <a:lnTo>
                    <a:pt x="89789" y="188849"/>
                  </a:lnTo>
                  <a:lnTo>
                    <a:pt x="89789" y="187706"/>
                  </a:lnTo>
                  <a:lnTo>
                    <a:pt x="71983" y="161544"/>
                  </a:lnTo>
                  <a:lnTo>
                    <a:pt x="68427" y="168656"/>
                  </a:lnTo>
                  <a:lnTo>
                    <a:pt x="68427" y="181737"/>
                  </a:lnTo>
                  <a:lnTo>
                    <a:pt x="69850" y="192151"/>
                  </a:lnTo>
                  <a:lnTo>
                    <a:pt x="72707" y="201803"/>
                  </a:lnTo>
                  <a:lnTo>
                    <a:pt x="77597" y="210693"/>
                  </a:lnTo>
                  <a:lnTo>
                    <a:pt x="85039" y="218440"/>
                  </a:lnTo>
                  <a:lnTo>
                    <a:pt x="52984" y="221996"/>
                  </a:lnTo>
                  <a:lnTo>
                    <a:pt x="52984" y="223266"/>
                  </a:lnTo>
                  <a:lnTo>
                    <a:pt x="51803" y="223266"/>
                  </a:lnTo>
                  <a:lnTo>
                    <a:pt x="58420" y="229489"/>
                  </a:lnTo>
                  <a:lnTo>
                    <a:pt x="65595" y="234696"/>
                  </a:lnTo>
                  <a:lnTo>
                    <a:pt x="80289" y="243459"/>
                  </a:lnTo>
                  <a:lnTo>
                    <a:pt x="79095" y="244602"/>
                  </a:lnTo>
                  <a:lnTo>
                    <a:pt x="77914" y="244602"/>
                  </a:lnTo>
                  <a:lnTo>
                    <a:pt x="71983" y="248158"/>
                  </a:lnTo>
                  <a:lnTo>
                    <a:pt x="64858" y="251714"/>
                  </a:lnTo>
                  <a:lnTo>
                    <a:pt x="58928" y="255270"/>
                  </a:lnTo>
                  <a:lnTo>
                    <a:pt x="56553" y="256413"/>
                  </a:lnTo>
                  <a:lnTo>
                    <a:pt x="56553" y="257683"/>
                  </a:lnTo>
                  <a:lnTo>
                    <a:pt x="64858" y="261239"/>
                  </a:lnTo>
                  <a:lnTo>
                    <a:pt x="76720" y="265938"/>
                  </a:lnTo>
                  <a:lnTo>
                    <a:pt x="79095" y="265938"/>
                  </a:lnTo>
                  <a:lnTo>
                    <a:pt x="81470" y="267081"/>
                  </a:lnTo>
                  <a:lnTo>
                    <a:pt x="85039" y="268351"/>
                  </a:lnTo>
                  <a:lnTo>
                    <a:pt x="79095" y="273050"/>
                  </a:lnTo>
                  <a:lnTo>
                    <a:pt x="74345" y="278892"/>
                  </a:lnTo>
                  <a:lnTo>
                    <a:pt x="69608" y="286004"/>
                  </a:lnTo>
                  <a:lnTo>
                    <a:pt x="93345" y="289560"/>
                  </a:lnTo>
                  <a:lnTo>
                    <a:pt x="92163" y="295529"/>
                  </a:lnTo>
                  <a:lnTo>
                    <a:pt x="89789" y="301371"/>
                  </a:lnTo>
                  <a:lnTo>
                    <a:pt x="88595" y="309753"/>
                  </a:lnTo>
                  <a:lnTo>
                    <a:pt x="95719" y="308483"/>
                  </a:lnTo>
                  <a:lnTo>
                    <a:pt x="102844" y="308483"/>
                  </a:lnTo>
                  <a:lnTo>
                    <a:pt x="109969" y="307340"/>
                  </a:lnTo>
                  <a:lnTo>
                    <a:pt x="109969" y="319278"/>
                  </a:lnTo>
                  <a:lnTo>
                    <a:pt x="111150" y="325120"/>
                  </a:lnTo>
                  <a:lnTo>
                    <a:pt x="120650" y="322834"/>
                  </a:lnTo>
                  <a:lnTo>
                    <a:pt x="124206" y="321564"/>
                  </a:lnTo>
                  <a:lnTo>
                    <a:pt x="128955" y="320421"/>
                  </a:lnTo>
                  <a:lnTo>
                    <a:pt x="131330" y="327533"/>
                  </a:lnTo>
                  <a:lnTo>
                    <a:pt x="133705" y="329946"/>
                  </a:lnTo>
                  <a:lnTo>
                    <a:pt x="134886" y="333502"/>
                  </a:lnTo>
                  <a:lnTo>
                    <a:pt x="134886" y="335788"/>
                  </a:lnTo>
                  <a:lnTo>
                    <a:pt x="137261" y="337058"/>
                  </a:lnTo>
                  <a:lnTo>
                    <a:pt x="139636" y="335788"/>
                  </a:lnTo>
                  <a:lnTo>
                    <a:pt x="150329" y="332232"/>
                  </a:lnTo>
                  <a:lnTo>
                    <a:pt x="151511" y="333502"/>
                  </a:lnTo>
                  <a:lnTo>
                    <a:pt x="153885" y="338201"/>
                  </a:lnTo>
                  <a:lnTo>
                    <a:pt x="153885" y="322834"/>
                  </a:lnTo>
                  <a:close/>
                </a:path>
                <a:path w="419100" h="551815">
                  <a:moveTo>
                    <a:pt x="153885" y="281432"/>
                  </a:moveTo>
                  <a:lnTo>
                    <a:pt x="144449" y="277876"/>
                  </a:lnTo>
                  <a:lnTo>
                    <a:pt x="139738" y="270891"/>
                  </a:lnTo>
                  <a:lnTo>
                    <a:pt x="138557" y="261493"/>
                  </a:lnTo>
                  <a:lnTo>
                    <a:pt x="138557" y="255524"/>
                  </a:lnTo>
                  <a:lnTo>
                    <a:pt x="140919" y="249555"/>
                  </a:lnTo>
                  <a:lnTo>
                    <a:pt x="144449" y="244856"/>
                  </a:lnTo>
                  <a:lnTo>
                    <a:pt x="146812" y="239014"/>
                  </a:lnTo>
                  <a:lnTo>
                    <a:pt x="146812" y="234188"/>
                  </a:lnTo>
                  <a:lnTo>
                    <a:pt x="140919" y="230632"/>
                  </a:lnTo>
                  <a:lnTo>
                    <a:pt x="109994" y="202819"/>
                  </a:lnTo>
                  <a:lnTo>
                    <a:pt x="103200" y="192913"/>
                  </a:lnTo>
                  <a:lnTo>
                    <a:pt x="103200" y="191643"/>
                  </a:lnTo>
                  <a:lnTo>
                    <a:pt x="100850" y="191643"/>
                  </a:lnTo>
                  <a:lnTo>
                    <a:pt x="101307" y="200406"/>
                  </a:lnTo>
                  <a:lnTo>
                    <a:pt x="102755" y="209169"/>
                  </a:lnTo>
                  <a:lnTo>
                    <a:pt x="105308" y="217678"/>
                  </a:lnTo>
                  <a:lnTo>
                    <a:pt x="109080" y="225933"/>
                  </a:lnTo>
                  <a:lnTo>
                    <a:pt x="103200" y="229489"/>
                  </a:lnTo>
                  <a:lnTo>
                    <a:pt x="97307" y="230632"/>
                  </a:lnTo>
                  <a:lnTo>
                    <a:pt x="91414" y="235458"/>
                  </a:lnTo>
                  <a:lnTo>
                    <a:pt x="96126" y="239014"/>
                  </a:lnTo>
                  <a:lnTo>
                    <a:pt x="103200" y="245999"/>
                  </a:lnTo>
                  <a:lnTo>
                    <a:pt x="106718" y="248412"/>
                  </a:lnTo>
                  <a:lnTo>
                    <a:pt x="103200" y="250825"/>
                  </a:lnTo>
                  <a:lnTo>
                    <a:pt x="96126" y="257937"/>
                  </a:lnTo>
                  <a:lnTo>
                    <a:pt x="92595" y="262636"/>
                  </a:lnTo>
                  <a:lnTo>
                    <a:pt x="99669" y="264922"/>
                  </a:lnTo>
                  <a:lnTo>
                    <a:pt x="105562" y="267335"/>
                  </a:lnTo>
                  <a:lnTo>
                    <a:pt x="112636" y="269748"/>
                  </a:lnTo>
                  <a:lnTo>
                    <a:pt x="109080" y="275463"/>
                  </a:lnTo>
                  <a:lnTo>
                    <a:pt x="104381" y="281432"/>
                  </a:lnTo>
                  <a:lnTo>
                    <a:pt x="103200" y="288544"/>
                  </a:lnTo>
                  <a:lnTo>
                    <a:pt x="123240" y="288544"/>
                  </a:lnTo>
                  <a:lnTo>
                    <a:pt x="124409" y="289687"/>
                  </a:lnTo>
                  <a:lnTo>
                    <a:pt x="124409" y="307467"/>
                  </a:lnTo>
                  <a:lnTo>
                    <a:pt x="125590" y="308610"/>
                  </a:lnTo>
                  <a:lnTo>
                    <a:pt x="127952" y="307467"/>
                  </a:lnTo>
                  <a:lnTo>
                    <a:pt x="130302" y="307467"/>
                  </a:lnTo>
                  <a:lnTo>
                    <a:pt x="133845" y="305054"/>
                  </a:lnTo>
                  <a:lnTo>
                    <a:pt x="143281" y="302641"/>
                  </a:lnTo>
                  <a:lnTo>
                    <a:pt x="144449" y="306197"/>
                  </a:lnTo>
                  <a:lnTo>
                    <a:pt x="146812" y="310896"/>
                  </a:lnTo>
                  <a:lnTo>
                    <a:pt x="147993" y="314452"/>
                  </a:lnTo>
                  <a:lnTo>
                    <a:pt x="149174" y="316865"/>
                  </a:lnTo>
                  <a:lnTo>
                    <a:pt x="151523" y="315722"/>
                  </a:lnTo>
                  <a:lnTo>
                    <a:pt x="152704" y="314452"/>
                  </a:lnTo>
                  <a:lnTo>
                    <a:pt x="153885" y="314452"/>
                  </a:lnTo>
                  <a:lnTo>
                    <a:pt x="153885" y="281432"/>
                  </a:lnTo>
                  <a:close/>
                </a:path>
                <a:path w="419100" h="551815">
                  <a:moveTo>
                    <a:pt x="159981" y="132969"/>
                  </a:moveTo>
                  <a:lnTo>
                    <a:pt x="158775" y="132969"/>
                  </a:lnTo>
                  <a:lnTo>
                    <a:pt x="157556" y="131826"/>
                  </a:lnTo>
                  <a:lnTo>
                    <a:pt x="152717" y="129425"/>
                  </a:lnTo>
                  <a:lnTo>
                    <a:pt x="149085" y="125857"/>
                  </a:lnTo>
                  <a:lnTo>
                    <a:pt x="146672" y="121170"/>
                  </a:lnTo>
                  <a:lnTo>
                    <a:pt x="144246" y="115316"/>
                  </a:lnTo>
                  <a:lnTo>
                    <a:pt x="141833" y="103632"/>
                  </a:lnTo>
                  <a:lnTo>
                    <a:pt x="140614" y="100076"/>
                  </a:lnTo>
                  <a:lnTo>
                    <a:pt x="139407" y="95377"/>
                  </a:lnTo>
                  <a:lnTo>
                    <a:pt x="138201" y="91948"/>
                  </a:lnTo>
                  <a:lnTo>
                    <a:pt x="136982" y="89547"/>
                  </a:lnTo>
                  <a:lnTo>
                    <a:pt x="135775" y="88392"/>
                  </a:lnTo>
                  <a:lnTo>
                    <a:pt x="132143" y="88392"/>
                  </a:lnTo>
                  <a:lnTo>
                    <a:pt x="127304" y="90678"/>
                  </a:lnTo>
                  <a:lnTo>
                    <a:pt x="123672" y="93091"/>
                  </a:lnTo>
                  <a:lnTo>
                    <a:pt x="118846" y="96647"/>
                  </a:lnTo>
                  <a:lnTo>
                    <a:pt x="128511" y="100076"/>
                  </a:lnTo>
                  <a:lnTo>
                    <a:pt x="132143" y="105918"/>
                  </a:lnTo>
                  <a:lnTo>
                    <a:pt x="134569" y="114173"/>
                  </a:lnTo>
                  <a:lnTo>
                    <a:pt x="135775" y="116598"/>
                  </a:lnTo>
                  <a:lnTo>
                    <a:pt x="136982" y="120015"/>
                  </a:lnTo>
                  <a:lnTo>
                    <a:pt x="138201" y="122428"/>
                  </a:lnTo>
                  <a:lnTo>
                    <a:pt x="144246" y="129425"/>
                  </a:lnTo>
                  <a:lnTo>
                    <a:pt x="150304" y="134124"/>
                  </a:lnTo>
                  <a:lnTo>
                    <a:pt x="159981" y="134124"/>
                  </a:lnTo>
                  <a:lnTo>
                    <a:pt x="159981" y="132969"/>
                  </a:lnTo>
                  <a:close/>
                </a:path>
                <a:path w="419100" h="551815">
                  <a:moveTo>
                    <a:pt x="170649" y="166751"/>
                  </a:moveTo>
                  <a:lnTo>
                    <a:pt x="169875" y="165481"/>
                  </a:lnTo>
                  <a:lnTo>
                    <a:pt x="161798" y="152146"/>
                  </a:lnTo>
                  <a:lnTo>
                    <a:pt x="158800" y="147193"/>
                  </a:lnTo>
                  <a:lnTo>
                    <a:pt x="157607" y="146050"/>
                  </a:lnTo>
                  <a:lnTo>
                    <a:pt x="157607" y="144780"/>
                  </a:lnTo>
                  <a:lnTo>
                    <a:pt x="156425" y="144780"/>
                  </a:lnTo>
                  <a:lnTo>
                    <a:pt x="156425" y="152146"/>
                  </a:lnTo>
                  <a:lnTo>
                    <a:pt x="148132" y="152146"/>
                  </a:lnTo>
                  <a:lnTo>
                    <a:pt x="148132" y="150876"/>
                  </a:lnTo>
                  <a:lnTo>
                    <a:pt x="150495" y="149606"/>
                  </a:lnTo>
                  <a:lnTo>
                    <a:pt x="151688" y="149606"/>
                  </a:lnTo>
                  <a:lnTo>
                    <a:pt x="154051" y="148463"/>
                  </a:lnTo>
                  <a:lnTo>
                    <a:pt x="155244" y="150876"/>
                  </a:lnTo>
                  <a:lnTo>
                    <a:pt x="156425" y="152146"/>
                  </a:lnTo>
                  <a:lnTo>
                    <a:pt x="156425" y="144780"/>
                  </a:lnTo>
                  <a:lnTo>
                    <a:pt x="150495" y="144780"/>
                  </a:lnTo>
                  <a:lnTo>
                    <a:pt x="144576" y="146050"/>
                  </a:lnTo>
                  <a:lnTo>
                    <a:pt x="139827" y="148463"/>
                  </a:lnTo>
                  <a:lnTo>
                    <a:pt x="133096" y="153416"/>
                  </a:lnTo>
                  <a:lnTo>
                    <a:pt x="130492" y="160401"/>
                  </a:lnTo>
                  <a:lnTo>
                    <a:pt x="131660" y="168148"/>
                  </a:lnTo>
                  <a:lnTo>
                    <a:pt x="136271" y="175260"/>
                  </a:lnTo>
                  <a:lnTo>
                    <a:pt x="139827" y="169164"/>
                  </a:lnTo>
                  <a:lnTo>
                    <a:pt x="145757" y="165481"/>
                  </a:lnTo>
                  <a:lnTo>
                    <a:pt x="158800" y="165481"/>
                  </a:lnTo>
                  <a:lnTo>
                    <a:pt x="164719" y="166751"/>
                  </a:lnTo>
                  <a:lnTo>
                    <a:pt x="170649" y="166751"/>
                  </a:lnTo>
                  <a:close/>
                </a:path>
                <a:path w="419100" h="551815">
                  <a:moveTo>
                    <a:pt x="184353" y="178181"/>
                  </a:moveTo>
                  <a:lnTo>
                    <a:pt x="180771" y="175768"/>
                  </a:lnTo>
                  <a:lnTo>
                    <a:pt x="178384" y="174625"/>
                  </a:lnTo>
                  <a:lnTo>
                    <a:pt x="176009" y="172212"/>
                  </a:lnTo>
                  <a:lnTo>
                    <a:pt x="173621" y="172212"/>
                  </a:lnTo>
                  <a:lnTo>
                    <a:pt x="166878" y="174244"/>
                  </a:lnTo>
                  <a:lnTo>
                    <a:pt x="160807" y="176657"/>
                  </a:lnTo>
                  <a:lnTo>
                    <a:pt x="155181" y="179578"/>
                  </a:lnTo>
                  <a:lnTo>
                    <a:pt x="143814" y="186690"/>
                  </a:lnTo>
                  <a:lnTo>
                    <a:pt x="137845" y="190246"/>
                  </a:lnTo>
                  <a:lnTo>
                    <a:pt x="130695" y="189103"/>
                  </a:lnTo>
                  <a:lnTo>
                    <a:pt x="129501" y="189103"/>
                  </a:lnTo>
                  <a:lnTo>
                    <a:pt x="133083" y="193929"/>
                  </a:lnTo>
                  <a:lnTo>
                    <a:pt x="136652" y="195072"/>
                  </a:lnTo>
                  <a:lnTo>
                    <a:pt x="141427" y="193929"/>
                  </a:lnTo>
                  <a:lnTo>
                    <a:pt x="145008" y="192659"/>
                  </a:lnTo>
                  <a:lnTo>
                    <a:pt x="148590" y="190246"/>
                  </a:lnTo>
                  <a:lnTo>
                    <a:pt x="150964" y="189103"/>
                  </a:lnTo>
                  <a:lnTo>
                    <a:pt x="154546" y="186690"/>
                  </a:lnTo>
                  <a:lnTo>
                    <a:pt x="158127" y="185420"/>
                  </a:lnTo>
                  <a:lnTo>
                    <a:pt x="161709" y="183007"/>
                  </a:lnTo>
                  <a:lnTo>
                    <a:pt x="161709" y="189103"/>
                  </a:lnTo>
                  <a:lnTo>
                    <a:pt x="167665" y="183007"/>
                  </a:lnTo>
                  <a:lnTo>
                    <a:pt x="174815" y="180594"/>
                  </a:lnTo>
                  <a:lnTo>
                    <a:pt x="183159" y="179451"/>
                  </a:lnTo>
                  <a:lnTo>
                    <a:pt x="183159" y="178181"/>
                  </a:lnTo>
                  <a:lnTo>
                    <a:pt x="184353" y="178181"/>
                  </a:lnTo>
                  <a:close/>
                </a:path>
                <a:path w="419100" h="551815">
                  <a:moveTo>
                    <a:pt x="184353" y="83324"/>
                  </a:moveTo>
                  <a:lnTo>
                    <a:pt x="181813" y="80772"/>
                  </a:lnTo>
                  <a:lnTo>
                    <a:pt x="179273" y="80772"/>
                  </a:lnTo>
                  <a:lnTo>
                    <a:pt x="176733" y="83324"/>
                  </a:lnTo>
                  <a:lnTo>
                    <a:pt x="176733" y="85852"/>
                  </a:lnTo>
                  <a:lnTo>
                    <a:pt x="178003" y="87122"/>
                  </a:lnTo>
                  <a:lnTo>
                    <a:pt x="179273" y="87122"/>
                  </a:lnTo>
                  <a:lnTo>
                    <a:pt x="181813" y="88392"/>
                  </a:lnTo>
                  <a:lnTo>
                    <a:pt x="183083" y="87122"/>
                  </a:lnTo>
                  <a:lnTo>
                    <a:pt x="184353" y="84582"/>
                  </a:lnTo>
                  <a:lnTo>
                    <a:pt x="184353" y="83324"/>
                  </a:lnTo>
                  <a:close/>
                </a:path>
                <a:path w="419100" h="551815">
                  <a:moveTo>
                    <a:pt x="185877" y="94107"/>
                  </a:moveTo>
                  <a:lnTo>
                    <a:pt x="182321" y="92964"/>
                  </a:lnTo>
                  <a:lnTo>
                    <a:pt x="179946" y="92964"/>
                  </a:lnTo>
                  <a:lnTo>
                    <a:pt x="177584" y="94107"/>
                  </a:lnTo>
                  <a:lnTo>
                    <a:pt x="176390" y="96393"/>
                  </a:lnTo>
                  <a:lnTo>
                    <a:pt x="175209" y="99822"/>
                  </a:lnTo>
                  <a:lnTo>
                    <a:pt x="178765" y="113550"/>
                  </a:lnTo>
                  <a:lnTo>
                    <a:pt x="178765" y="114681"/>
                  </a:lnTo>
                  <a:lnTo>
                    <a:pt x="179946" y="115824"/>
                  </a:lnTo>
                  <a:lnTo>
                    <a:pt x="181140" y="115824"/>
                  </a:lnTo>
                  <a:lnTo>
                    <a:pt x="183502" y="113550"/>
                  </a:lnTo>
                  <a:lnTo>
                    <a:pt x="183502" y="107823"/>
                  </a:lnTo>
                  <a:lnTo>
                    <a:pt x="185877" y="103251"/>
                  </a:lnTo>
                  <a:lnTo>
                    <a:pt x="185877" y="94107"/>
                  </a:lnTo>
                  <a:close/>
                </a:path>
                <a:path w="419100" h="551815">
                  <a:moveTo>
                    <a:pt x="187401" y="69215"/>
                  </a:moveTo>
                  <a:lnTo>
                    <a:pt x="186207" y="65671"/>
                  </a:lnTo>
                  <a:lnTo>
                    <a:pt x="182613" y="67945"/>
                  </a:lnTo>
                  <a:lnTo>
                    <a:pt x="181419" y="66802"/>
                  </a:lnTo>
                  <a:lnTo>
                    <a:pt x="181419" y="62103"/>
                  </a:lnTo>
                  <a:lnTo>
                    <a:pt x="179019" y="60972"/>
                  </a:lnTo>
                  <a:lnTo>
                    <a:pt x="176618" y="60972"/>
                  </a:lnTo>
                  <a:lnTo>
                    <a:pt x="176618" y="67945"/>
                  </a:lnTo>
                  <a:lnTo>
                    <a:pt x="174231" y="66802"/>
                  </a:lnTo>
                  <a:lnTo>
                    <a:pt x="171831" y="66802"/>
                  </a:lnTo>
                  <a:lnTo>
                    <a:pt x="171831" y="67945"/>
                  </a:lnTo>
                  <a:lnTo>
                    <a:pt x="170649" y="69215"/>
                  </a:lnTo>
                  <a:lnTo>
                    <a:pt x="170649" y="71501"/>
                  </a:lnTo>
                  <a:lnTo>
                    <a:pt x="176618" y="71501"/>
                  </a:lnTo>
                  <a:lnTo>
                    <a:pt x="176618" y="76200"/>
                  </a:lnTo>
                  <a:lnTo>
                    <a:pt x="181419" y="76200"/>
                  </a:lnTo>
                  <a:lnTo>
                    <a:pt x="181419" y="71501"/>
                  </a:lnTo>
                  <a:lnTo>
                    <a:pt x="182613" y="70370"/>
                  </a:lnTo>
                  <a:lnTo>
                    <a:pt x="187401" y="72644"/>
                  </a:lnTo>
                  <a:lnTo>
                    <a:pt x="187401" y="69215"/>
                  </a:lnTo>
                  <a:close/>
                </a:path>
                <a:path w="419100" h="551815">
                  <a:moveTo>
                    <a:pt x="199593" y="131064"/>
                  </a:moveTo>
                  <a:lnTo>
                    <a:pt x="161505" y="131064"/>
                  </a:lnTo>
                  <a:lnTo>
                    <a:pt x="161505" y="133350"/>
                  </a:lnTo>
                  <a:lnTo>
                    <a:pt x="162699" y="134124"/>
                  </a:lnTo>
                  <a:lnTo>
                    <a:pt x="199593" y="134124"/>
                  </a:lnTo>
                  <a:lnTo>
                    <a:pt x="199593" y="131064"/>
                  </a:lnTo>
                  <a:close/>
                </a:path>
                <a:path w="419100" h="551815">
                  <a:moveTo>
                    <a:pt x="202311" y="135001"/>
                  </a:moveTo>
                  <a:lnTo>
                    <a:pt x="201117" y="135128"/>
                  </a:lnTo>
                  <a:lnTo>
                    <a:pt x="202311" y="135128"/>
                  </a:lnTo>
                  <a:lnTo>
                    <a:pt x="202311" y="135001"/>
                  </a:lnTo>
                  <a:close/>
                </a:path>
                <a:path w="419100" h="551815">
                  <a:moveTo>
                    <a:pt x="207213" y="106553"/>
                  </a:moveTo>
                  <a:lnTo>
                    <a:pt x="198780" y="98298"/>
                  </a:lnTo>
                  <a:lnTo>
                    <a:pt x="195160" y="97155"/>
                  </a:lnTo>
                  <a:lnTo>
                    <a:pt x="189141" y="96024"/>
                  </a:lnTo>
                  <a:lnTo>
                    <a:pt x="189141" y="99568"/>
                  </a:lnTo>
                  <a:lnTo>
                    <a:pt x="187934" y="101854"/>
                  </a:lnTo>
                  <a:lnTo>
                    <a:pt x="187934" y="107696"/>
                  </a:lnTo>
                  <a:lnTo>
                    <a:pt x="186728" y="113550"/>
                  </a:lnTo>
                  <a:lnTo>
                    <a:pt x="183108" y="120650"/>
                  </a:lnTo>
                  <a:lnTo>
                    <a:pt x="181902" y="121793"/>
                  </a:lnTo>
                  <a:lnTo>
                    <a:pt x="179501" y="121793"/>
                  </a:lnTo>
                  <a:lnTo>
                    <a:pt x="178295" y="120650"/>
                  </a:lnTo>
                  <a:lnTo>
                    <a:pt x="177088" y="118249"/>
                  </a:lnTo>
                  <a:lnTo>
                    <a:pt x="173482" y="112395"/>
                  </a:lnTo>
                  <a:lnTo>
                    <a:pt x="172262" y="106553"/>
                  </a:lnTo>
                  <a:lnTo>
                    <a:pt x="172262" y="97155"/>
                  </a:lnTo>
                  <a:lnTo>
                    <a:pt x="171069" y="96024"/>
                  </a:lnTo>
                  <a:lnTo>
                    <a:pt x="168668" y="96024"/>
                  </a:lnTo>
                  <a:lnTo>
                    <a:pt x="167462" y="97155"/>
                  </a:lnTo>
                  <a:lnTo>
                    <a:pt x="162636" y="98298"/>
                  </a:lnTo>
                  <a:lnTo>
                    <a:pt x="156616" y="101854"/>
                  </a:lnTo>
                  <a:lnTo>
                    <a:pt x="156616" y="108966"/>
                  </a:lnTo>
                  <a:lnTo>
                    <a:pt x="155409" y="113550"/>
                  </a:lnTo>
                  <a:lnTo>
                    <a:pt x="156616" y="119507"/>
                  </a:lnTo>
                  <a:lnTo>
                    <a:pt x="157822" y="124206"/>
                  </a:lnTo>
                  <a:lnTo>
                    <a:pt x="159029" y="126492"/>
                  </a:lnTo>
                  <a:lnTo>
                    <a:pt x="202387" y="126492"/>
                  </a:lnTo>
                  <a:lnTo>
                    <a:pt x="202387" y="124206"/>
                  </a:lnTo>
                  <a:lnTo>
                    <a:pt x="203593" y="122948"/>
                  </a:lnTo>
                  <a:lnTo>
                    <a:pt x="203593" y="120650"/>
                  </a:lnTo>
                  <a:lnTo>
                    <a:pt x="204800" y="119507"/>
                  </a:lnTo>
                  <a:lnTo>
                    <a:pt x="206006" y="113550"/>
                  </a:lnTo>
                  <a:lnTo>
                    <a:pt x="207213" y="106553"/>
                  </a:lnTo>
                  <a:close/>
                </a:path>
                <a:path w="419100" h="551815">
                  <a:moveTo>
                    <a:pt x="227863" y="316865"/>
                  </a:moveTo>
                  <a:lnTo>
                    <a:pt x="226669" y="312039"/>
                  </a:lnTo>
                  <a:lnTo>
                    <a:pt x="225488" y="312039"/>
                  </a:lnTo>
                  <a:lnTo>
                    <a:pt x="226669" y="316865"/>
                  </a:lnTo>
                  <a:lnTo>
                    <a:pt x="227863" y="316865"/>
                  </a:lnTo>
                  <a:close/>
                </a:path>
                <a:path w="419100" h="551815">
                  <a:moveTo>
                    <a:pt x="228536" y="92329"/>
                  </a:moveTo>
                  <a:lnTo>
                    <a:pt x="227622" y="91198"/>
                  </a:lnTo>
                  <a:lnTo>
                    <a:pt x="226707" y="89916"/>
                  </a:lnTo>
                  <a:lnTo>
                    <a:pt x="225793" y="89916"/>
                  </a:lnTo>
                  <a:lnTo>
                    <a:pt x="224878" y="91198"/>
                  </a:lnTo>
                  <a:lnTo>
                    <a:pt x="223977" y="92329"/>
                  </a:lnTo>
                  <a:lnTo>
                    <a:pt x="224878" y="93599"/>
                  </a:lnTo>
                  <a:lnTo>
                    <a:pt x="225793" y="93599"/>
                  </a:lnTo>
                  <a:lnTo>
                    <a:pt x="225793" y="96024"/>
                  </a:lnTo>
                  <a:lnTo>
                    <a:pt x="226707" y="93599"/>
                  </a:lnTo>
                  <a:lnTo>
                    <a:pt x="227622" y="93599"/>
                  </a:lnTo>
                  <a:lnTo>
                    <a:pt x="228536" y="92329"/>
                  </a:lnTo>
                  <a:close/>
                </a:path>
                <a:path w="419100" h="551815">
                  <a:moveTo>
                    <a:pt x="231419" y="309499"/>
                  </a:moveTo>
                  <a:lnTo>
                    <a:pt x="230225" y="308356"/>
                  </a:lnTo>
                  <a:lnTo>
                    <a:pt x="227863" y="308356"/>
                  </a:lnTo>
                  <a:lnTo>
                    <a:pt x="227863" y="309499"/>
                  </a:lnTo>
                  <a:lnTo>
                    <a:pt x="231419" y="309499"/>
                  </a:lnTo>
                  <a:close/>
                </a:path>
                <a:path w="419100" h="551815">
                  <a:moveTo>
                    <a:pt x="232600" y="310769"/>
                  </a:moveTo>
                  <a:lnTo>
                    <a:pt x="232105" y="310261"/>
                  </a:lnTo>
                  <a:lnTo>
                    <a:pt x="227863" y="316865"/>
                  </a:lnTo>
                  <a:lnTo>
                    <a:pt x="232600" y="316865"/>
                  </a:lnTo>
                  <a:lnTo>
                    <a:pt x="232600" y="310769"/>
                  </a:lnTo>
                  <a:close/>
                </a:path>
                <a:path w="419100" h="551815">
                  <a:moveTo>
                    <a:pt x="232600" y="309499"/>
                  </a:moveTo>
                  <a:lnTo>
                    <a:pt x="231419" y="309499"/>
                  </a:lnTo>
                  <a:lnTo>
                    <a:pt x="232105" y="310261"/>
                  </a:lnTo>
                  <a:lnTo>
                    <a:pt x="232600" y="309499"/>
                  </a:lnTo>
                  <a:close/>
                </a:path>
                <a:path w="419100" h="551815">
                  <a:moveTo>
                    <a:pt x="232600" y="308356"/>
                  </a:moveTo>
                  <a:lnTo>
                    <a:pt x="231825" y="307467"/>
                  </a:lnTo>
                  <a:lnTo>
                    <a:pt x="230225" y="308356"/>
                  </a:lnTo>
                  <a:lnTo>
                    <a:pt x="232600" y="308356"/>
                  </a:lnTo>
                  <a:close/>
                </a:path>
                <a:path w="419100" h="551815">
                  <a:moveTo>
                    <a:pt x="239204" y="145542"/>
                  </a:moveTo>
                  <a:lnTo>
                    <a:pt x="230962" y="145542"/>
                  </a:lnTo>
                  <a:lnTo>
                    <a:pt x="228600" y="143129"/>
                  </a:lnTo>
                  <a:lnTo>
                    <a:pt x="233311" y="139446"/>
                  </a:lnTo>
                  <a:lnTo>
                    <a:pt x="236778" y="134747"/>
                  </a:lnTo>
                  <a:lnTo>
                    <a:pt x="236855" y="131064"/>
                  </a:lnTo>
                  <a:lnTo>
                    <a:pt x="226949" y="134747"/>
                  </a:lnTo>
                  <a:lnTo>
                    <a:pt x="216839" y="136906"/>
                  </a:lnTo>
                  <a:lnTo>
                    <a:pt x="206717" y="138049"/>
                  </a:lnTo>
                  <a:lnTo>
                    <a:pt x="196824" y="138303"/>
                  </a:lnTo>
                  <a:lnTo>
                    <a:pt x="192112" y="139446"/>
                  </a:lnTo>
                  <a:lnTo>
                    <a:pt x="190931" y="139192"/>
                  </a:lnTo>
                  <a:lnTo>
                    <a:pt x="190931" y="145542"/>
                  </a:lnTo>
                  <a:lnTo>
                    <a:pt x="190931" y="146685"/>
                  </a:lnTo>
                  <a:lnTo>
                    <a:pt x="188582" y="147955"/>
                  </a:lnTo>
                  <a:lnTo>
                    <a:pt x="186220" y="149098"/>
                  </a:lnTo>
                  <a:lnTo>
                    <a:pt x="182689" y="150368"/>
                  </a:lnTo>
                  <a:lnTo>
                    <a:pt x="181508" y="151511"/>
                  </a:lnTo>
                  <a:lnTo>
                    <a:pt x="180340" y="151511"/>
                  </a:lnTo>
                  <a:lnTo>
                    <a:pt x="177977" y="152781"/>
                  </a:lnTo>
                  <a:lnTo>
                    <a:pt x="176796" y="155194"/>
                  </a:lnTo>
                  <a:lnTo>
                    <a:pt x="175628" y="153924"/>
                  </a:lnTo>
                  <a:lnTo>
                    <a:pt x="175628" y="152781"/>
                  </a:lnTo>
                  <a:lnTo>
                    <a:pt x="174447" y="150368"/>
                  </a:lnTo>
                  <a:lnTo>
                    <a:pt x="174447" y="149098"/>
                  </a:lnTo>
                  <a:lnTo>
                    <a:pt x="173266" y="146685"/>
                  </a:lnTo>
                  <a:lnTo>
                    <a:pt x="174447" y="146685"/>
                  </a:lnTo>
                  <a:lnTo>
                    <a:pt x="176796" y="145542"/>
                  </a:lnTo>
                  <a:lnTo>
                    <a:pt x="190931" y="145542"/>
                  </a:lnTo>
                  <a:lnTo>
                    <a:pt x="190931" y="139192"/>
                  </a:lnTo>
                  <a:lnTo>
                    <a:pt x="187401" y="138303"/>
                  </a:lnTo>
                  <a:lnTo>
                    <a:pt x="182689" y="138303"/>
                  </a:lnTo>
                  <a:lnTo>
                    <a:pt x="176796" y="139446"/>
                  </a:lnTo>
                  <a:lnTo>
                    <a:pt x="161505" y="139446"/>
                  </a:lnTo>
                  <a:lnTo>
                    <a:pt x="161505" y="141859"/>
                  </a:lnTo>
                  <a:lnTo>
                    <a:pt x="162687" y="145542"/>
                  </a:lnTo>
                  <a:lnTo>
                    <a:pt x="163855" y="147955"/>
                  </a:lnTo>
                  <a:lnTo>
                    <a:pt x="166217" y="151511"/>
                  </a:lnTo>
                  <a:lnTo>
                    <a:pt x="169748" y="158750"/>
                  </a:lnTo>
                  <a:lnTo>
                    <a:pt x="175628" y="164846"/>
                  </a:lnTo>
                  <a:lnTo>
                    <a:pt x="182689" y="170815"/>
                  </a:lnTo>
                  <a:lnTo>
                    <a:pt x="186220" y="173228"/>
                  </a:lnTo>
                  <a:lnTo>
                    <a:pt x="190931" y="176911"/>
                  </a:lnTo>
                  <a:lnTo>
                    <a:pt x="194462" y="180467"/>
                  </a:lnTo>
                  <a:lnTo>
                    <a:pt x="195643" y="178054"/>
                  </a:lnTo>
                  <a:lnTo>
                    <a:pt x="196824" y="174498"/>
                  </a:lnTo>
                  <a:lnTo>
                    <a:pt x="198005" y="172085"/>
                  </a:lnTo>
                  <a:lnTo>
                    <a:pt x="202704" y="175641"/>
                  </a:lnTo>
                  <a:lnTo>
                    <a:pt x="205066" y="180467"/>
                  </a:lnTo>
                  <a:lnTo>
                    <a:pt x="209778" y="182880"/>
                  </a:lnTo>
                  <a:lnTo>
                    <a:pt x="209778" y="172085"/>
                  </a:lnTo>
                  <a:lnTo>
                    <a:pt x="209778" y="167259"/>
                  </a:lnTo>
                  <a:lnTo>
                    <a:pt x="215988" y="171323"/>
                  </a:lnTo>
                  <a:lnTo>
                    <a:pt x="222415" y="174244"/>
                  </a:lnTo>
                  <a:lnTo>
                    <a:pt x="229298" y="175133"/>
                  </a:lnTo>
                  <a:lnTo>
                    <a:pt x="236855" y="173228"/>
                  </a:lnTo>
                  <a:lnTo>
                    <a:pt x="230962" y="170815"/>
                  </a:lnTo>
                  <a:lnTo>
                    <a:pt x="225069" y="167259"/>
                  </a:lnTo>
                  <a:lnTo>
                    <a:pt x="222719" y="161163"/>
                  </a:lnTo>
                  <a:lnTo>
                    <a:pt x="226250" y="161163"/>
                  </a:lnTo>
                  <a:lnTo>
                    <a:pt x="229781" y="162433"/>
                  </a:lnTo>
                  <a:lnTo>
                    <a:pt x="231635" y="161163"/>
                  </a:lnTo>
                  <a:lnTo>
                    <a:pt x="233311" y="160020"/>
                  </a:lnTo>
                  <a:lnTo>
                    <a:pt x="230962" y="157607"/>
                  </a:lnTo>
                  <a:lnTo>
                    <a:pt x="227431" y="156337"/>
                  </a:lnTo>
                  <a:lnTo>
                    <a:pt x="227050" y="155194"/>
                  </a:lnTo>
                  <a:lnTo>
                    <a:pt x="226250" y="152781"/>
                  </a:lnTo>
                  <a:lnTo>
                    <a:pt x="230962" y="151511"/>
                  </a:lnTo>
                  <a:lnTo>
                    <a:pt x="235673" y="150368"/>
                  </a:lnTo>
                  <a:lnTo>
                    <a:pt x="239204" y="145542"/>
                  </a:lnTo>
                  <a:close/>
                </a:path>
                <a:path w="419100" h="551815">
                  <a:moveTo>
                    <a:pt x="239204" y="90932"/>
                  </a:moveTo>
                  <a:lnTo>
                    <a:pt x="237172" y="88392"/>
                  </a:lnTo>
                  <a:lnTo>
                    <a:pt x="236156" y="89674"/>
                  </a:lnTo>
                  <a:lnTo>
                    <a:pt x="236156" y="93472"/>
                  </a:lnTo>
                  <a:lnTo>
                    <a:pt x="238188" y="93472"/>
                  </a:lnTo>
                  <a:lnTo>
                    <a:pt x="239204" y="92202"/>
                  </a:lnTo>
                  <a:lnTo>
                    <a:pt x="239204" y="90932"/>
                  </a:lnTo>
                  <a:close/>
                </a:path>
                <a:path w="419100" h="551815">
                  <a:moveTo>
                    <a:pt x="242912" y="105156"/>
                  </a:moveTo>
                  <a:lnTo>
                    <a:pt x="229768" y="105156"/>
                  </a:lnTo>
                  <a:lnTo>
                    <a:pt x="228574" y="106299"/>
                  </a:lnTo>
                  <a:lnTo>
                    <a:pt x="228574" y="107569"/>
                  </a:lnTo>
                  <a:lnTo>
                    <a:pt x="227380" y="109982"/>
                  </a:lnTo>
                  <a:lnTo>
                    <a:pt x="227380" y="113550"/>
                  </a:lnTo>
                  <a:lnTo>
                    <a:pt x="226187" y="115951"/>
                  </a:lnTo>
                  <a:lnTo>
                    <a:pt x="222148" y="123075"/>
                  </a:lnTo>
                  <a:lnTo>
                    <a:pt x="217093" y="128524"/>
                  </a:lnTo>
                  <a:lnTo>
                    <a:pt x="210908" y="132080"/>
                  </a:lnTo>
                  <a:lnTo>
                    <a:pt x="203504" y="133870"/>
                  </a:lnTo>
                  <a:lnTo>
                    <a:pt x="202311" y="133870"/>
                  </a:lnTo>
                  <a:lnTo>
                    <a:pt x="202311" y="135001"/>
                  </a:lnTo>
                  <a:lnTo>
                    <a:pt x="216039" y="134124"/>
                  </a:lnTo>
                  <a:lnTo>
                    <a:pt x="230060" y="127254"/>
                  </a:lnTo>
                  <a:lnTo>
                    <a:pt x="240068" y="116967"/>
                  </a:lnTo>
                  <a:lnTo>
                    <a:pt x="242912" y="105156"/>
                  </a:lnTo>
                  <a:close/>
                </a:path>
                <a:path w="419100" h="551815">
                  <a:moveTo>
                    <a:pt x="243776" y="209169"/>
                  </a:moveTo>
                  <a:lnTo>
                    <a:pt x="234226" y="183007"/>
                  </a:lnTo>
                  <a:lnTo>
                    <a:pt x="233032" y="183007"/>
                  </a:lnTo>
                  <a:lnTo>
                    <a:pt x="231825" y="181864"/>
                  </a:lnTo>
                  <a:lnTo>
                    <a:pt x="228244" y="181864"/>
                  </a:lnTo>
                  <a:lnTo>
                    <a:pt x="223469" y="180721"/>
                  </a:lnTo>
                  <a:lnTo>
                    <a:pt x="219900" y="180721"/>
                  </a:lnTo>
                  <a:lnTo>
                    <a:pt x="218706" y="179451"/>
                  </a:lnTo>
                  <a:lnTo>
                    <a:pt x="216319" y="179451"/>
                  </a:lnTo>
                  <a:lnTo>
                    <a:pt x="215125" y="178308"/>
                  </a:lnTo>
                  <a:lnTo>
                    <a:pt x="217512" y="185420"/>
                  </a:lnTo>
                  <a:lnTo>
                    <a:pt x="218706" y="190119"/>
                  </a:lnTo>
                  <a:lnTo>
                    <a:pt x="211543" y="191389"/>
                  </a:lnTo>
                  <a:lnTo>
                    <a:pt x="205562" y="188976"/>
                  </a:lnTo>
                  <a:lnTo>
                    <a:pt x="200787" y="183007"/>
                  </a:lnTo>
                  <a:lnTo>
                    <a:pt x="199593" y="187833"/>
                  </a:lnTo>
                  <a:lnTo>
                    <a:pt x="199593" y="191389"/>
                  </a:lnTo>
                  <a:lnTo>
                    <a:pt x="200787" y="194945"/>
                  </a:lnTo>
                  <a:lnTo>
                    <a:pt x="201980" y="200787"/>
                  </a:lnTo>
                  <a:lnTo>
                    <a:pt x="203174" y="205613"/>
                  </a:lnTo>
                  <a:lnTo>
                    <a:pt x="203174" y="211455"/>
                  </a:lnTo>
                  <a:lnTo>
                    <a:pt x="204368" y="215011"/>
                  </a:lnTo>
                  <a:lnTo>
                    <a:pt x="204368" y="220980"/>
                  </a:lnTo>
                  <a:lnTo>
                    <a:pt x="205562" y="220980"/>
                  </a:lnTo>
                  <a:lnTo>
                    <a:pt x="207949" y="215011"/>
                  </a:lnTo>
                  <a:lnTo>
                    <a:pt x="212737" y="205613"/>
                  </a:lnTo>
                  <a:lnTo>
                    <a:pt x="212737" y="203200"/>
                  </a:lnTo>
                  <a:lnTo>
                    <a:pt x="213931" y="202057"/>
                  </a:lnTo>
                  <a:lnTo>
                    <a:pt x="213931" y="200787"/>
                  </a:lnTo>
                  <a:lnTo>
                    <a:pt x="215125" y="202057"/>
                  </a:lnTo>
                  <a:lnTo>
                    <a:pt x="216319" y="202057"/>
                  </a:lnTo>
                  <a:lnTo>
                    <a:pt x="217512" y="203200"/>
                  </a:lnTo>
                  <a:lnTo>
                    <a:pt x="217512" y="204343"/>
                  </a:lnTo>
                  <a:lnTo>
                    <a:pt x="218706" y="205613"/>
                  </a:lnTo>
                  <a:lnTo>
                    <a:pt x="221094" y="207899"/>
                  </a:lnTo>
                  <a:lnTo>
                    <a:pt x="222275" y="210312"/>
                  </a:lnTo>
                  <a:lnTo>
                    <a:pt x="223469" y="211455"/>
                  </a:lnTo>
                  <a:lnTo>
                    <a:pt x="224663" y="207899"/>
                  </a:lnTo>
                  <a:lnTo>
                    <a:pt x="224663" y="202057"/>
                  </a:lnTo>
                  <a:lnTo>
                    <a:pt x="225856" y="199644"/>
                  </a:lnTo>
                  <a:lnTo>
                    <a:pt x="225856" y="198501"/>
                  </a:lnTo>
                  <a:lnTo>
                    <a:pt x="228244" y="200787"/>
                  </a:lnTo>
                  <a:lnTo>
                    <a:pt x="230632" y="202057"/>
                  </a:lnTo>
                  <a:lnTo>
                    <a:pt x="233032" y="203200"/>
                  </a:lnTo>
                  <a:lnTo>
                    <a:pt x="235419" y="205613"/>
                  </a:lnTo>
                  <a:lnTo>
                    <a:pt x="240195" y="207899"/>
                  </a:lnTo>
                  <a:lnTo>
                    <a:pt x="243776" y="209169"/>
                  </a:lnTo>
                  <a:close/>
                </a:path>
                <a:path w="419100" h="551815">
                  <a:moveTo>
                    <a:pt x="249275" y="466344"/>
                  </a:moveTo>
                  <a:lnTo>
                    <a:pt x="248094" y="466344"/>
                  </a:lnTo>
                  <a:lnTo>
                    <a:pt x="246900" y="465201"/>
                  </a:lnTo>
                  <a:lnTo>
                    <a:pt x="242633" y="461645"/>
                  </a:lnTo>
                  <a:lnTo>
                    <a:pt x="240245" y="459740"/>
                  </a:lnTo>
                  <a:lnTo>
                    <a:pt x="232930" y="455422"/>
                  </a:lnTo>
                  <a:lnTo>
                    <a:pt x="225171" y="452501"/>
                  </a:lnTo>
                  <a:lnTo>
                    <a:pt x="217208" y="450977"/>
                  </a:lnTo>
                  <a:lnTo>
                    <a:pt x="216027" y="450977"/>
                  </a:lnTo>
                  <a:lnTo>
                    <a:pt x="214833" y="452120"/>
                  </a:lnTo>
                  <a:lnTo>
                    <a:pt x="218401" y="454533"/>
                  </a:lnTo>
                  <a:lnTo>
                    <a:pt x="226707" y="454533"/>
                  </a:lnTo>
                  <a:lnTo>
                    <a:pt x="226707" y="458089"/>
                  </a:lnTo>
                  <a:lnTo>
                    <a:pt x="225513" y="460502"/>
                  </a:lnTo>
                  <a:lnTo>
                    <a:pt x="227888" y="462788"/>
                  </a:lnTo>
                  <a:lnTo>
                    <a:pt x="232638" y="462788"/>
                  </a:lnTo>
                  <a:lnTo>
                    <a:pt x="233832" y="461645"/>
                  </a:lnTo>
                  <a:lnTo>
                    <a:pt x="235026" y="461645"/>
                  </a:lnTo>
                  <a:lnTo>
                    <a:pt x="235026" y="462788"/>
                  </a:lnTo>
                  <a:lnTo>
                    <a:pt x="236207" y="464058"/>
                  </a:lnTo>
                  <a:lnTo>
                    <a:pt x="236207" y="465201"/>
                  </a:lnTo>
                  <a:lnTo>
                    <a:pt x="237401" y="469900"/>
                  </a:lnTo>
                  <a:lnTo>
                    <a:pt x="240957" y="472313"/>
                  </a:lnTo>
                  <a:lnTo>
                    <a:pt x="245719" y="468757"/>
                  </a:lnTo>
                  <a:lnTo>
                    <a:pt x="249275" y="466344"/>
                  </a:lnTo>
                  <a:close/>
                </a:path>
                <a:path w="419100" h="551815">
                  <a:moveTo>
                    <a:pt x="250748" y="309499"/>
                  </a:moveTo>
                  <a:lnTo>
                    <a:pt x="250456" y="309118"/>
                  </a:lnTo>
                  <a:lnTo>
                    <a:pt x="249656" y="309499"/>
                  </a:lnTo>
                  <a:lnTo>
                    <a:pt x="250748" y="309499"/>
                  </a:lnTo>
                  <a:close/>
                </a:path>
                <a:path w="419100" h="551815">
                  <a:moveTo>
                    <a:pt x="251396" y="257937"/>
                  </a:moveTo>
                  <a:lnTo>
                    <a:pt x="250710" y="257556"/>
                  </a:lnTo>
                  <a:lnTo>
                    <a:pt x="249034" y="257556"/>
                  </a:lnTo>
                  <a:lnTo>
                    <a:pt x="248348" y="257937"/>
                  </a:lnTo>
                  <a:lnTo>
                    <a:pt x="248348" y="258699"/>
                  </a:lnTo>
                  <a:lnTo>
                    <a:pt x="249034" y="259080"/>
                  </a:lnTo>
                  <a:lnTo>
                    <a:pt x="250710" y="259080"/>
                  </a:lnTo>
                  <a:lnTo>
                    <a:pt x="251396" y="258699"/>
                  </a:lnTo>
                  <a:lnTo>
                    <a:pt x="251396" y="257937"/>
                  </a:lnTo>
                  <a:close/>
                </a:path>
                <a:path w="419100" h="551815">
                  <a:moveTo>
                    <a:pt x="251396" y="250952"/>
                  </a:moveTo>
                  <a:lnTo>
                    <a:pt x="250380" y="249936"/>
                  </a:lnTo>
                  <a:lnTo>
                    <a:pt x="248348" y="249936"/>
                  </a:lnTo>
                  <a:lnTo>
                    <a:pt x="248348" y="252984"/>
                  </a:lnTo>
                  <a:lnTo>
                    <a:pt x="250380" y="252984"/>
                  </a:lnTo>
                  <a:lnTo>
                    <a:pt x="251396" y="251968"/>
                  </a:lnTo>
                  <a:lnTo>
                    <a:pt x="251396" y="250952"/>
                  </a:lnTo>
                  <a:close/>
                </a:path>
                <a:path w="419100" h="551815">
                  <a:moveTo>
                    <a:pt x="252920" y="316865"/>
                  </a:moveTo>
                  <a:lnTo>
                    <a:pt x="251828" y="314452"/>
                  </a:lnTo>
                  <a:lnTo>
                    <a:pt x="251828" y="310769"/>
                  </a:lnTo>
                  <a:lnTo>
                    <a:pt x="249656" y="309499"/>
                  </a:lnTo>
                  <a:lnTo>
                    <a:pt x="247472" y="309499"/>
                  </a:lnTo>
                  <a:lnTo>
                    <a:pt x="247472" y="304673"/>
                  </a:lnTo>
                  <a:lnTo>
                    <a:pt x="245300" y="304673"/>
                  </a:lnTo>
                  <a:lnTo>
                    <a:pt x="245300" y="316865"/>
                  </a:lnTo>
                  <a:lnTo>
                    <a:pt x="247472" y="316865"/>
                  </a:lnTo>
                  <a:lnTo>
                    <a:pt x="247472" y="310769"/>
                  </a:lnTo>
                  <a:lnTo>
                    <a:pt x="248564" y="310769"/>
                  </a:lnTo>
                  <a:lnTo>
                    <a:pt x="250748" y="314452"/>
                  </a:lnTo>
                  <a:lnTo>
                    <a:pt x="250748" y="316865"/>
                  </a:lnTo>
                  <a:lnTo>
                    <a:pt x="252920" y="316865"/>
                  </a:lnTo>
                  <a:close/>
                </a:path>
                <a:path w="419100" h="551815">
                  <a:moveTo>
                    <a:pt x="252920" y="304673"/>
                  </a:moveTo>
                  <a:lnTo>
                    <a:pt x="247472" y="304673"/>
                  </a:lnTo>
                  <a:lnTo>
                    <a:pt x="250456" y="309118"/>
                  </a:lnTo>
                  <a:lnTo>
                    <a:pt x="251828" y="308356"/>
                  </a:lnTo>
                  <a:lnTo>
                    <a:pt x="250748" y="305943"/>
                  </a:lnTo>
                  <a:lnTo>
                    <a:pt x="252920" y="305943"/>
                  </a:lnTo>
                  <a:lnTo>
                    <a:pt x="252920" y="304673"/>
                  </a:lnTo>
                  <a:close/>
                </a:path>
                <a:path w="419100" h="551815">
                  <a:moveTo>
                    <a:pt x="252920" y="90932"/>
                  </a:moveTo>
                  <a:lnTo>
                    <a:pt x="250634" y="88392"/>
                  </a:lnTo>
                  <a:lnTo>
                    <a:pt x="248348" y="90932"/>
                  </a:lnTo>
                  <a:lnTo>
                    <a:pt x="248348" y="93472"/>
                  </a:lnTo>
                  <a:lnTo>
                    <a:pt x="250634" y="93472"/>
                  </a:lnTo>
                  <a:lnTo>
                    <a:pt x="250634" y="96024"/>
                  </a:lnTo>
                  <a:lnTo>
                    <a:pt x="251777" y="93472"/>
                  </a:lnTo>
                  <a:lnTo>
                    <a:pt x="252920" y="93472"/>
                  </a:lnTo>
                  <a:lnTo>
                    <a:pt x="252920" y="90932"/>
                  </a:lnTo>
                  <a:close/>
                </a:path>
                <a:path w="419100" h="551815">
                  <a:moveTo>
                    <a:pt x="255968" y="24892"/>
                  </a:moveTo>
                  <a:lnTo>
                    <a:pt x="253580" y="22872"/>
                  </a:lnTo>
                  <a:lnTo>
                    <a:pt x="247688" y="22872"/>
                  </a:lnTo>
                  <a:lnTo>
                    <a:pt x="245300" y="24892"/>
                  </a:lnTo>
                  <a:lnTo>
                    <a:pt x="245300" y="29972"/>
                  </a:lnTo>
                  <a:lnTo>
                    <a:pt x="247688" y="32004"/>
                  </a:lnTo>
                  <a:lnTo>
                    <a:pt x="253580" y="32004"/>
                  </a:lnTo>
                  <a:lnTo>
                    <a:pt x="255968" y="29972"/>
                  </a:lnTo>
                  <a:lnTo>
                    <a:pt x="255968" y="24892"/>
                  </a:lnTo>
                  <a:close/>
                </a:path>
                <a:path w="419100" h="551815">
                  <a:moveTo>
                    <a:pt x="258000" y="270256"/>
                  </a:moveTo>
                  <a:lnTo>
                    <a:pt x="256984" y="271272"/>
                  </a:lnTo>
                  <a:lnTo>
                    <a:pt x="258000" y="271272"/>
                  </a:lnTo>
                  <a:lnTo>
                    <a:pt x="258000" y="270256"/>
                  </a:lnTo>
                  <a:close/>
                </a:path>
                <a:path w="419100" h="551815">
                  <a:moveTo>
                    <a:pt x="259016" y="266700"/>
                  </a:moveTo>
                  <a:lnTo>
                    <a:pt x="258000" y="265176"/>
                  </a:lnTo>
                  <a:lnTo>
                    <a:pt x="255968" y="266700"/>
                  </a:lnTo>
                  <a:lnTo>
                    <a:pt x="256984" y="268224"/>
                  </a:lnTo>
                  <a:lnTo>
                    <a:pt x="255968" y="268224"/>
                  </a:lnTo>
                  <a:lnTo>
                    <a:pt x="255968" y="270256"/>
                  </a:lnTo>
                  <a:lnTo>
                    <a:pt x="258000" y="270256"/>
                  </a:lnTo>
                  <a:lnTo>
                    <a:pt x="259016" y="270256"/>
                  </a:lnTo>
                  <a:lnTo>
                    <a:pt x="258000" y="269240"/>
                  </a:lnTo>
                  <a:lnTo>
                    <a:pt x="258000" y="268224"/>
                  </a:lnTo>
                  <a:lnTo>
                    <a:pt x="259016" y="268224"/>
                  </a:lnTo>
                  <a:lnTo>
                    <a:pt x="259016" y="266700"/>
                  </a:lnTo>
                  <a:close/>
                </a:path>
                <a:path w="419100" h="551815">
                  <a:moveTo>
                    <a:pt x="259016" y="5969"/>
                  </a:moveTo>
                  <a:lnTo>
                    <a:pt x="252920" y="5969"/>
                  </a:lnTo>
                  <a:lnTo>
                    <a:pt x="251701" y="4826"/>
                  </a:lnTo>
                  <a:lnTo>
                    <a:pt x="251701" y="0"/>
                  </a:lnTo>
                  <a:lnTo>
                    <a:pt x="246824" y="0"/>
                  </a:lnTo>
                  <a:lnTo>
                    <a:pt x="246824" y="5969"/>
                  </a:lnTo>
                  <a:lnTo>
                    <a:pt x="240728" y="5969"/>
                  </a:lnTo>
                  <a:lnTo>
                    <a:pt x="240728" y="10795"/>
                  </a:lnTo>
                  <a:lnTo>
                    <a:pt x="246824" y="10795"/>
                  </a:lnTo>
                  <a:lnTo>
                    <a:pt x="246824" y="16764"/>
                  </a:lnTo>
                  <a:lnTo>
                    <a:pt x="252920" y="16764"/>
                  </a:lnTo>
                  <a:lnTo>
                    <a:pt x="252920" y="15621"/>
                  </a:lnTo>
                  <a:lnTo>
                    <a:pt x="251701" y="10795"/>
                  </a:lnTo>
                  <a:lnTo>
                    <a:pt x="259016" y="10795"/>
                  </a:lnTo>
                  <a:lnTo>
                    <a:pt x="259016" y="5969"/>
                  </a:lnTo>
                  <a:close/>
                </a:path>
                <a:path w="419100" h="551815">
                  <a:moveTo>
                    <a:pt x="260527" y="263664"/>
                  </a:moveTo>
                  <a:lnTo>
                    <a:pt x="259016" y="263664"/>
                  </a:lnTo>
                  <a:lnTo>
                    <a:pt x="259016" y="265176"/>
                  </a:lnTo>
                  <a:lnTo>
                    <a:pt x="260527" y="265176"/>
                  </a:lnTo>
                  <a:lnTo>
                    <a:pt x="260527" y="263664"/>
                  </a:lnTo>
                  <a:close/>
                </a:path>
                <a:path w="419100" h="551815">
                  <a:moveTo>
                    <a:pt x="260540" y="271272"/>
                  </a:moveTo>
                  <a:lnTo>
                    <a:pt x="259524" y="271272"/>
                  </a:lnTo>
                  <a:lnTo>
                    <a:pt x="257492" y="272796"/>
                  </a:lnTo>
                  <a:lnTo>
                    <a:pt x="253936" y="272796"/>
                  </a:lnTo>
                  <a:lnTo>
                    <a:pt x="251396" y="274320"/>
                  </a:lnTo>
                  <a:lnTo>
                    <a:pt x="256476" y="274320"/>
                  </a:lnTo>
                  <a:lnTo>
                    <a:pt x="259016" y="272796"/>
                  </a:lnTo>
                  <a:lnTo>
                    <a:pt x="260540" y="272796"/>
                  </a:lnTo>
                  <a:lnTo>
                    <a:pt x="260540" y="271272"/>
                  </a:lnTo>
                  <a:close/>
                </a:path>
                <a:path w="419100" h="551815">
                  <a:moveTo>
                    <a:pt x="260540" y="46482"/>
                  </a:moveTo>
                  <a:lnTo>
                    <a:pt x="259283" y="46482"/>
                  </a:lnTo>
                  <a:lnTo>
                    <a:pt x="259283" y="45224"/>
                  </a:lnTo>
                  <a:lnTo>
                    <a:pt x="256781" y="39243"/>
                  </a:lnTo>
                  <a:lnTo>
                    <a:pt x="251752" y="38100"/>
                  </a:lnTo>
                  <a:lnTo>
                    <a:pt x="245478" y="39243"/>
                  </a:lnTo>
                  <a:lnTo>
                    <a:pt x="241719" y="40525"/>
                  </a:lnTo>
                  <a:lnTo>
                    <a:pt x="239204" y="44069"/>
                  </a:lnTo>
                  <a:lnTo>
                    <a:pt x="239204" y="46482"/>
                  </a:lnTo>
                  <a:lnTo>
                    <a:pt x="240461" y="52451"/>
                  </a:lnTo>
                  <a:lnTo>
                    <a:pt x="240461" y="58293"/>
                  </a:lnTo>
                  <a:lnTo>
                    <a:pt x="242963" y="63119"/>
                  </a:lnTo>
                  <a:lnTo>
                    <a:pt x="242963" y="66675"/>
                  </a:lnTo>
                  <a:lnTo>
                    <a:pt x="245478" y="71501"/>
                  </a:lnTo>
                  <a:lnTo>
                    <a:pt x="247992" y="76200"/>
                  </a:lnTo>
                  <a:lnTo>
                    <a:pt x="250494" y="76200"/>
                  </a:lnTo>
                  <a:lnTo>
                    <a:pt x="251752" y="73799"/>
                  </a:lnTo>
                  <a:lnTo>
                    <a:pt x="253009" y="73799"/>
                  </a:lnTo>
                  <a:lnTo>
                    <a:pt x="253009" y="72644"/>
                  </a:lnTo>
                  <a:lnTo>
                    <a:pt x="258648" y="53467"/>
                  </a:lnTo>
                  <a:lnTo>
                    <a:pt x="260540" y="46482"/>
                  </a:lnTo>
                  <a:close/>
                </a:path>
                <a:path w="419100" h="551815">
                  <a:moveTo>
                    <a:pt x="262064" y="269748"/>
                  </a:moveTo>
                  <a:lnTo>
                    <a:pt x="261302" y="268224"/>
                  </a:lnTo>
                  <a:lnTo>
                    <a:pt x="261302" y="271272"/>
                  </a:lnTo>
                  <a:lnTo>
                    <a:pt x="262064" y="269748"/>
                  </a:lnTo>
                  <a:close/>
                </a:path>
                <a:path w="419100" h="551815">
                  <a:moveTo>
                    <a:pt x="262064" y="266700"/>
                  </a:moveTo>
                  <a:lnTo>
                    <a:pt x="261302" y="266700"/>
                  </a:lnTo>
                  <a:lnTo>
                    <a:pt x="261302" y="265176"/>
                  </a:lnTo>
                  <a:lnTo>
                    <a:pt x="260540" y="266700"/>
                  </a:lnTo>
                  <a:lnTo>
                    <a:pt x="261302" y="268224"/>
                  </a:lnTo>
                  <a:lnTo>
                    <a:pt x="262064" y="266700"/>
                  </a:lnTo>
                  <a:close/>
                </a:path>
                <a:path w="419100" h="551815">
                  <a:moveTo>
                    <a:pt x="263588" y="91198"/>
                  </a:moveTo>
                  <a:lnTo>
                    <a:pt x="262572" y="89916"/>
                  </a:lnTo>
                  <a:lnTo>
                    <a:pt x="261556" y="89916"/>
                  </a:lnTo>
                  <a:lnTo>
                    <a:pt x="260540" y="91198"/>
                  </a:lnTo>
                  <a:lnTo>
                    <a:pt x="260540" y="93599"/>
                  </a:lnTo>
                  <a:lnTo>
                    <a:pt x="261556" y="93599"/>
                  </a:lnTo>
                  <a:lnTo>
                    <a:pt x="261556" y="96024"/>
                  </a:lnTo>
                  <a:lnTo>
                    <a:pt x="262572" y="94742"/>
                  </a:lnTo>
                  <a:lnTo>
                    <a:pt x="263588" y="93599"/>
                  </a:lnTo>
                  <a:lnTo>
                    <a:pt x="263588" y="91198"/>
                  </a:lnTo>
                  <a:close/>
                </a:path>
                <a:path w="419100" h="551815">
                  <a:moveTo>
                    <a:pt x="266636" y="267208"/>
                  </a:moveTo>
                  <a:lnTo>
                    <a:pt x="265620" y="266192"/>
                  </a:lnTo>
                  <a:lnTo>
                    <a:pt x="265620" y="265176"/>
                  </a:lnTo>
                  <a:lnTo>
                    <a:pt x="264604" y="265176"/>
                  </a:lnTo>
                  <a:lnTo>
                    <a:pt x="264604" y="266192"/>
                  </a:lnTo>
                  <a:lnTo>
                    <a:pt x="263588" y="267208"/>
                  </a:lnTo>
                  <a:lnTo>
                    <a:pt x="264604" y="267208"/>
                  </a:lnTo>
                  <a:lnTo>
                    <a:pt x="264604" y="268224"/>
                  </a:lnTo>
                  <a:lnTo>
                    <a:pt x="265620" y="268224"/>
                  </a:lnTo>
                  <a:lnTo>
                    <a:pt x="265620" y="267208"/>
                  </a:lnTo>
                  <a:lnTo>
                    <a:pt x="266636" y="267208"/>
                  </a:lnTo>
                  <a:close/>
                </a:path>
                <a:path w="419100" h="551815">
                  <a:moveTo>
                    <a:pt x="274243" y="304673"/>
                  </a:moveTo>
                  <a:lnTo>
                    <a:pt x="271868" y="304673"/>
                  </a:lnTo>
                  <a:lnTo>
                    <a:pt x="271868" y="309753"/>
                  </a:lnTo>
                  <a:lnTo>
                    <a:pt x="267589" y="309753"/>
                  </a:lnTo>
                  <a:lnTo>
                    <a:pt x="267589" y="304673"/>
                  </a:lnTo>
                  <a:lnTo>
                    <a:pt x="266636" y="304673"/>
                  </a:lnTo>
                  <a:lnTo>
                    <a:pt x="266636" y="316865"/>
                  </a:lnTo>
                  <a:lnTo>
                    <a:pt x="267589" y="316865"/>
                  </a:lnTo>
                  <a:lnTo>
                    <a:pt x="267589" y="310769"/>
                  </a:lnTo>
                  <a:lnTo>
                    <a:pt x="271868" y="310769"/>
                  </a:lnTo>
                  <a:lnTo>
                    <a:pt x="271868" y="316865"/>
                  </a:lnTo>
                  <a:lnTo>
                    <a:pt x="274243" y="316865"/>
                  </a:lnTo>
                  <a:lnTo>
                    <a:pt x="274243" y="304673"/>
                  </a:lnTo>
                  <a:close/>
                </a:path>
                <a:path w="419100" h="551815">
                  <a:moveTo>
                    <a:pt x="275767" y="89674"/>
                  </a:moveTo>
                  <a:lnTo>
                    <a:pt x="274243" y="88392"/>
                  </a:lnTo>
                  <a:lnTo>
                    <a:pt x="271208" y="90932"/>
                  </a:lnTo>
                  <a:lnTo>
                    <a:pt x="271208" y="92202"/>
                  </a:lnTo>
                  <a:lnTo>
                    <a:pt x="272732" y="93472"/>
                  </a:lnTo>
                  <a:lnTo>
                    <a:pt x="275767" y="93472"/>
                  </a:lnTo>
                  <a:lnTo>
                    <a:pt x="275767" y="89674"/>
                  </a:lnTo>
                  <a:close/>
                </a:path>
                <a:path w="419100" h="551815">
                  <a:moveTo>
                    <a:pt x="277291" y="97548"/>
                  </a:moveTo>
                  <a:lnTo>
                    <a:pt x="223977" y="97548"/>
                  </a:lnTo>
                  <a:lnTo>
                    <a:pt x="225120" y="102120"/>
                  </a:lnTo>
                  <a:lnTo>
                    <a:pt x="276136" y="102120"/>
                  </a:lnTo>
                  <a:lnTo>
                    <a:pt x="277291" y="97548"/>
                  </a:lnTo>
                  <a:close/>
                </a:path>
                <a:path w="419100" h="551815">
                  <a:moveTo>
                    <a:pt x="278866" y="122618"/>
                  </a:moveTo>
                  <a:lnTo>
                    <a:pt x="276479" y="120269"/>
                  </a:lnTo>
                  <a:lnTo>
                    <a:pt x="274154" y="114427"/>
                  </a:lnTo>
                  <a:lnTo>
                    <a:pt x="272986" y="107442"/>
                  </a:lnTo>
                  <a:lnTo>
                    <a:pt x="271830" y="105156"/>
                  </a:lnTo>
                  <a:lnTo>
                    <a:pt x="259016" y="105156"/>
                  </a:lnTo>
                  <a:lnTo>
                    <a:pt x="278866" y="122618"/>
                  </a:lnTo>
                  <a:close/>
                </a:path>
                <a:path w="419100" h="551815">
                  <a:moveTo>
                    <a:pt x="281863" y="298069"/>
                  </a:moveTo>
                  <a:lnTo>
                    <a:pt x="278333" y="298069"/>
                  </a:lnTo>
                  <a:lnTo>
                    <a:pt x="278333" y="301625"/>
                  </a:lnTo>
                  <a:lnTo>
                    <a:pt x="278333" y="319278"/>
                  </a:lnTo>
                  <a:lnTo>
                    <a:pt x="220586" y="319278"/>
                  </a:lnTo>
                  <a:lnTo>
                    <a:pt x="220586" y="301625"/>
                  </a:lnTo>
                  <a:lnTo>
                    <a:pt x="226174" y="301625"/>
                  </a:lnTo>
                  <a:lnTo>
                    <a:pt x="225488" y="305943"/>
                  </a:lnTo>
                  <a:lnTo>
                    <a:pt x="227863" y="305943"/>
                  </a:lnTo>
                  <a:lnTo>
                    <a:pt x="227863" y="302260"/>
                  </a:lnTo>
                  <a:lnTo>
                    <a:pt x="231825" y="307467"/>
                  </a:lnTo>
                  <a:lnTo>
                    <a:pt x="236156" y="304673"/>
                  </a:lnTo>
                  <a:lnTo>
                    <a:pt x="232384" y="302260"/>
                  </a:lnTo>
                  <a:lnTo>
                    <a:pt x="231406" y="301625"/>
                  </a:lnTo>
                  <a:lnTo>
                    <a:pt x="278333" y="301625"/>
                  </a:lnTo>
                  <a:lnTo>
                    <a:pt x="278333" y="298069"/>
                  </a:lnTo>
                  <a:lnTo>
                    <a:pt x="268909" y="298069"/>
                  </a:lnTo>
                  <a:lnTo>
                    <a:pt x="268909" y="295656"/>
                  </a:lnTo>
                  <a:lnTo>
                    <a:pt x="266547" y="294513"/>
                  </a:lnTo>
                  <a:lnTo>
                    <a:pt x="266547" y="292100"/>
                  </a:lnTo>
                  <a:lnTo>
                    <a:pt x="268909" y="292100"/>
                  </a:lnTo>
                  <a:lnTo>
                    <a:pt x="268909" y="290957"/>
                  </a:lnTo>
                  <a:lnTo>
                    <a:pt x="232359" y="290957"/>
                  </a:lnTo>
                  <a:lnTo>
                    <a:pt x="232359" y="292100"/>
                  </a:lnTo>
                  <a:lnTo>
                    <a:pt x="233540" y="292100"/>
                  </a:lnTo>
                  <a:lnTo>
                    <a:pt x="233540" y="294513"/>
                  </a:lnTo>
                  <a:lnTo>
                    <a:pt x="232359" y="295656"/>
                  </a:lnTo>
                  <a:lnTo>
                    <a:pt x="231178" y="295656"/>
                  </a:lnTo>
                  <a:lnTo>
                    <a:pt x="231178" y="296799"/>
                  </a:lnTo>
                  <a:lnTo>
                    <a:pt x="232359" y="298069"/>
                  </a:lnTo>
                  <a:lnTo>
                    <a:pt x="219405" y="298069"/>
                  </a:lnTo>
                  <a:lnTo>
                    <a:pt x="219405" y="321691"/>
                  </a:lnTo>
                  <a:lnTo>
                    <a:pt x="237070" y="321691"/>
                  </a:lnTo>
                  <a:lnTo>
                    <a:pt x="232359" y="400685"/>
                  </a:lnTo>
                  <a:lnTo>
                    <a:pt x="239433" y="400685"/>
                  </a:lnTo>
                  <a:lnTo>
                    <a:pt x="239433" y="399542"/>
                  </a:lnTo>
                  <a:lnTo>
                    <a:pt x="241795" y="321691"/>
                  </a:lnTo>
                  <a:lnTo>
                    <a:pt x="247688" y="321691"/>
                  </a:lnTo>
                  <a:lnTo>
                    <a:pt x="245325" y="400685"/>
                  </a:lnTo>
                  <a:lnTo>
                    <a:pt x="255943" y="400685"/>
                  </a:lnTo>
                  <a:lnTo>
                    <a:pt x="255943" y="399542"/>
                  </a:lnTo>
                  <a:lnTo>
                    <a:pt x="252399" y="321691"/>
                  </a:lnTo>
                  <a:lnTo>
                    <a:pt x="259473" y="321691"/>
                  </a:lnTo>
                  <a:lnTo>
                    <a:pt x="261835" y="400685"/>
                  </a:lnTo>
                  <a:lnTo>
                    <a:pt x="268909" y="400685"/>
                  </a:lnTo>
                  <a:lnTo>
                    <a:pt x="268909" y="399542"/>
                  </a:lnTo>
                  <a:lnTo>
                    <a:pt x="264198" y="321691"/>
                  </a:lnTo>
                  <a:lnTo>
                    <a:pt x="281863" y="321691"/>
                  </a:lnTo>
                  <a:lnTo>
                    <a:pt x="281863" y="319278"/>
                  </a:lnTo>
                  <a:lnTo>
                    <a:pt x="281863" y="298069"/>
                  </a:lnTo>
                  <a:close/>
                </a:path>
                <a:path w="419100" h="551815">
                  <a:moveTo>
                    <a:pt x="288455" y="131038"/>
                  </a:moveTo>
                  <a:lnTo>
                    <a:pt x="278866" y="122618"/>
                  </a:lnTo>
                  <a:lnTo>
                    <a:pt x="281152" y="124841"/>
                  </a:lnTo>
                  <a:lnTo>
                    <a:pt x="284645" y="129540"/>
                  </a:lnTo>
                  <a:lnTo>
                    <a:pt x="288455" y="131038"/>
                  </a:lnTo>
                  <a:close/>
                </a:path>
                <a:path w="419100" h="551815">
                  <a:moveTo>
                    <a:pt x="289483" y="60845"/>
                  </a:moveTo>
                  <a:lnTo>
                    <a:pt x="266509" y="45339"/>
                  </a:lnTo>
                  <a:lnTo>
                    <a:pt x="265303" y="53721"/>
                  </a:lnTo>
                  <a:lnTo>
                    <a:pt x="262890" y="61976"/>
                  </a:lnTo>
                  <a:lnTo>
                    <a:pt x="261683" y="69100"/>
                  </a:lnTo>
                  <a:lnTo>
                    <a:pt x="260464" y="73799"/>
                  </a:lnTo>
                  <a:lnTo>
                    <a:pt x="255625" y="80899"/>
                  </a:lnTo>
                  <a:lnTo>
                    <a:pt x="253212" y="85725"/>
                  </a:lnTo>
                  <a:lnTo>
                    <a:pt x="249580" y="84455"/>
                  </a:lnTo>
                  <a:lnTo>
                    <a:pt x="245948" y="80899"/>
                  </a:lnTo>
                  <a:lnTo>
                    <a:pt x="245948" y="79756"/>
                  </a:lnTo>
                  <a:lnTo>
                    <a:pt x="244741" y="79756"/>
                  </a:lnTo>
                  <a:lnTo>
                    <a:pt x="241706" y="73545"/>
                  </a:lnTo>
                  <a:lnTo>
                    <a:pt x="239598" y="67322"/>
                  </a:lnTo>
                  <a:lnTo>
                    <a:pt x="236283" y="54864"/>
                  </a:lnTo>
                  <a:lnTo>
                    <a:pt x="236270" y="47752"/>
                  </a:lnTo>
                  <a:lnTo>
                    <a:pt x="235064" y="44196"/>
                  </a:lnTo>
                  <a:lnTo>
                    <a:pt x="231444" y="45339"/>
                  </a:lnTo>
                  <a:lnTo>
                    <a:pt x="227812" y="45339"/>
                  </a:lnTo>
                  <a:lnTo>
                    <a:pt x="224180" y="46621"/>
                  </a:lnTo>
                  <a:lnTo>
                    <a:pt x="218147" y="50165"/>
                  </a:lnTo>
                  <a:lnTo>
                    <a:pt x="213309" y="54864"/>
                  </a:lnTo>
                  <a:lnTo>
                    <a:pt x="213309" y="64389"/>
                  </a:lnTo>
                  <a:lnTo>
                    <a:pt x="214515" y="70231"/>
                  </a:lnTo>
                  <a:lnTo>
                    <a:pt x="215722" y="77343"/>
                  </a:lnTo>
                  <a:lnTo>
                    <a:pt x="218147" y="83324"/>
                  </a:lnTo>
                  <a:lnTo>
                    <a:pt x="219354" y="85725"/>
                  </a:lnTo>
                  <a:lnTo>
                    <a:pt x="220560" y="86868"/>
                  </a:lnTo>
                  <a:lnTo>
                    <a:pt x="282232" y="86868"/>
                  </a:lnTo>
                  <a:lnTo>
                    <a:pt x="282232" y="84455"/>
                  </a:lnTo>
                  <a:lnTo>
                    <a:pt x="284645" y="78625"/>
                  </a:lnTo>
                  <a:lnTo>
                    <a:pt x="287070" y="73799"/>
                  </a:lnTo>
                  <a:lnTo>
                    <a:pt x="288277" y="67945"/>
                  </a:lnTo>
                  <a:lnTo>
                    <a:pt x="289483" y="64389"/>
                  </a:lnTo>
                  <a:lnTo>
                    <a:pt x="289483" y="60845"/>
                  </a:lnTo>
                  <a:close/>
                </a:path>
                <a:path w="419100" h="551815">
                  <a:moveTo>
                    <a:pt x="298627" y="134124"/>
                  </a:moveTo>
                  <a:lnTo>
                    <a:pt x="296291" y="131826"/>
                  </a:lnTo>
                  <a:lnTo>
                    <a:pt x="290474" y="131826"/>
                  </a:lnTo>
                  <a:lnTo>
                    <a:pt x="288455" y="131038"/>
                  </a:lnTo>
                  <a:lnTo>
                    <a:pt x="291668" y="133870"/>
                  </a:lnTo>
                  <a:lnTo>
                    <a:pt x="298627" y="134124"/>
                  </a:lnTo>
                  <a:close/>
                </a:path>
                <a:path w="419100" h="551815">
                  <a:moveTo>
                    <a:pt x="301675" y="186563"/>
                  </a:moveTo>
                  <a:lnTo>
                    <a:pt x="299326" y="183007"/>
                  </a:lnTo>
                  <a:lnTo>
                    <a:pt x="294640" y="188976"/>
                  </a:lnTo>
                  <a:lnTo>
                    <a:pt x="288785" y="191389"/>
                  </a:lnTo>
                  <a:lnTo>
                    <a:pt x="281749" y="190119"/>
                  </a:lnTo>
                  <a:lnTo>
                    <a:pt x="282917" y="185420"/>
                  </a:lnTo>
                  <a:lnTo>
                    <a:pt x="285267" y="181864"/>
                  </a:lnTo>
                  <a:lnTo>
                    <a:pt x="286435" y="178308"/>
                  </a:lnTo>
                  <a:lnTo>
                    <a:pt x="281749" y="179451"/>
                  </a:lnTo>
                  <a:lnTo>
                    <a:pt x="279400" y="180721"/>
                  </a:lnTo>
                  <a:lnTo>
                    <a:pt x="277063" y="181864"/>
                  </a:lnTo>
                  <a:lnTo>
                    <a:pt x="267690" y="181864"/>
                  </a:lnTo>
                  <a:lnTo>
                    <a:pt x="267690" y="183007"/>
                  </a:lnTo>
                  <a:lnTo>
                    <a:pt x="266522" y="183007"/>
                  </a:lnTo>
                  <a:lnTo>
                    <a:pt x="255968" y="209169"/>
                  </a:lnTo>
                  <a:lnTo>
                    <a:pt x="257136" y="209169"/>
                  </a:lnTo>
                  <a:lnTo>
                    <a:pt x="258318" y="207899"/>
                  </a:lnTo>
                  <a:lnTo>
                    <a:pt x="263004" y="205613"/>
                  </a:lnTo>
                  <a:lnTo>
                    <a:pt x="272376" y="200787"/>
                  </a:lnTo>
                  <a:lnTo>
                    <a:pt x="272376" y="199644"/>
                  </a:lnTo>
                  <a:lnTo>
                    <a:pt x="274713" y="199644"/>
                  </a:lnTo>
                  <a:lnTo>
                    <a:pt x="274713" y="200787"/>
                  </a:lnTo>
                  <a:lnTo>
                    <a:pt x="275882" y="202057"/>
                  </a:lnTo>
                  <a:lnTo>
                    <a:pt x="275882" y="207899"/>
                  </a:lnTo>
                  <a:lnTo>
                    <a:pt x="277063" y="210312"/>
                  </a:lnTo>
                  <a:lnTo>
                    <a:pt x="279400" y="207899"/>
                  </a:lnTo>
                  <a:lnTo>
                    <a:pt x="281749" y="204343"/>
                  </a:lnTo>
                  <a:lnTo>
                    <a:pt x="285267" y="202057"/>
                  </a:lnTo>
                  <a:lnTo>
                    <a:pt x="286435" y="200787"/>
                  </a:lnTo>
                  <a:lnTo>
                    <a:pt x="287604" y="200787"/>
                  </a:lnTo>
                  <a:lnTo>
                    <a:pt x="287604" y="202057"/>
                  </a:lnTo>
                  <a:lnTo>
                    <a:pt x="288785" y="202057"/>
                  </a:lnTo>
                  <a:lnTo>
                    <a:pt x="289953" y="205613"/>
                  </a:lnTo>
                  <a:lnTo>
                    <a:pt x="289953" y="210312"/>
                  </a:lnTo>
                  <a:lnTo>
                    <a:pt x="292303" y="213868"/>
                  </a:lnTo>
                  <a:lnTo>
                    <a:pt x="292303" y="216281"/>
                  </a:lnTo>
                  <a:lnTo>
                    <a:pt x="294640" y="218567"/>
                  </a:lnTo>
                  <a:lnTo>
                    <a:pt x="295808" y="220980"/>
                  </a:lnTo>
                  <a:lnTo>
                    <a:pt x="301675" y="190119"/>
                  </a:lnTo>
                  <a:lnTo>
                    <a:pt x="301675" y="186563"/>
                  </a:lnTo>
                  <a:close/>
                </a:path>
                <a:path w="419100" h="551815">
                  <a:moveTo>
                    <a:pt x="326047" y="97548"/>
                  </a:moveTo>
                  <a:lnTo>
                    <a:pt x="324713" y="95250"/>
                  </a:lnTo>
                  <a:lnTo>
                    <a:pt x="322046" y="92964"/>
                  </a:lnTo>
                  <a:lnTo>
                    <a:pt x="316725" y="95250"/>
                  </a:lnTo>
                  <a:lnTo>
                    <a:pt x="315391" y="97548"/>
                  </a:lnTo>
                  <a:lnTo>
                    <a:pt x="315391" y="99822"/>
                  </a:lnTo>
                  <a:lnTo>
                    <a:pt x="318058" y="108966"/>
                  </a:lnTo>
                  <a:lnTo>
                    <a:pt x="318058" y="113550"/>
                  </a:lnTo>
                  <a:lnTo>
                    <a:pt x="319392" y="114681"/>
                  </a:lnTo>
                  <a:lnTo>
                    <a:pt x="319392" y="115824"/>
                  </a:lnTo>
                  <a:lnTo>
                    <a:pt x="322046" y="115824"/>
                  </a:lnTo>
                  <a:lnTo>
                    <a:pt x="323392" y="114681"/>
                  </a:lnTo>
                  <a:lnTo>
                    <a:pt x="323392" y="113550"/>
                  </a:lnTo>
                  <a:lnTo>
                    <a:pt x="324713" y="108966"/>
                  </a:lnTo>
                  <a:lnTo>
                    <a:pt x="324713" y="104394"/>
                  </a:lnTo>
                  <a:lnTo>
                    <a:pt x="326047" y="99822"/>
                  </a:lnTo>
                  <a:lnTo>
                    <a:pt x="326047" y="97548"/>
                  </a:lnTo>
                  <a:close/>
                </a:path>
                <a:path w="419100" h="551815">
                  <a:moveTo>
                    <a:pt x="326047" y="83324"/>
                  </a:moveTo>
                  <a:lnTo>
                    <a:pt x="323519" y="80772"/>
                  </a:lnTo>
                  <a:lnTo>
                    <a:pt x="319709" y="80772"/>
                  </a:lnTo>
                  <a:lnTo>
                    <a:pt x="318439" y="82042"/>
                  </a:lnTo>
                  <a:lnTo>
                    <a:pt x="318439" y="87122"/>
                  </a:lnTo>
                  <a:lnTo>
                    <a:pt x="319709" y="88392"/>
                  </a:lnTo>
                  <a:lnTo>
                    <a:pt x="322249" y="87122"/>
                  </a:lnTo>
                  <a:lnTo>
                    <a:pt x="324777" y="87122"/>
                  </a:lnTo>
                  <a:lnTo>
                    <a:pt x="324777" y="85852"/>
                  </a:lnTo>
                  <a:lnTo>
                    <a:pt x="326047" y="83324"/>
                  </a:lnTo>
                  <a:close/>
                </a:path>
                <a:path w="419100" h="551815">
                  <a:moveTo>
                    <a:pt x="327571" y="66802"/>
                  </a:moveTo>
                  <a:lnTo>
                    <a:pt x="325221" y="66802"/>
                  </a:lnTo>
                  <a:lnTo>
                    <a:pt x="322884" y="67945"/>
                  </a:lnTo>
                  <a:lnTo>
                    <a:pt x="322884" y="60972"/>
                  </a:lnTo>
                  <a:lnTo>
                    <a:pt x="318211" y="60972"/>
                  </a:lnTo>
                  <a:lnTo>
                    <a:pt x="318211" y="66802"/>
                  </a:lnTo>
                  <a:lnTo>
                    <a:pt x="315861" y="67945"/>
                  </a:lnTo>
                  <a:lnTo>
                    <a:pt x="312343" y="65671"/>
                  </a:lnTo>
                  <a:lnTo>
                    <a:pt x="312343" y="72644"/>
                  </a:lnTo>
                  <a:lnTo>
                    <a:pt x="315861" y="70370"/>
                  </a:lnTo>
                  <a:lnTo>
                    <a:pt x="318211" y="71501"/>
                  </a:lnTo>
                  <a:lnTo>
                    <a:pt x="318211" y="76200"/>
                  </a:lnTo>
                  <a:lnTo>
                    <a:pt x="322884" y="76200"/>
                  </a:lnTo>
                  <a:lnTo>
                    <a:pt x="322884" y="71501"/>
                  </a:lnTo>
                  <a:lnTo>
                    <a:pt x="326402" y="71501"/>
                  </a:lnTo>
                  <a:lnTo>
                    <a:pt x="326402" y="70370"/>
                  </a:lnTo>
                  <a:lnTo>
                    <a:pt x="327571" y="70370"/>
                  </a:lnTo>
                  <a:lnTo>
                    <a:pt x="327571" y="66802"/>
                  </a:lnTo>
                  <a:close/>
                </a:path>
                <a:path w="419100" h="551815">
                  <a:moveTo>
                    <a:pt x="341287" y="504952"/>
                  </a:moveTo>
                  <a:lnTo>
                    <a:pt x="336524" y="504952"/>
                  </a:lnTo>
                  <a:lnTo>
                    <a:pt x="334137" y="503682"/>
                  </a:lnTo>
                  <a:lnTo>
                    <a:pt x="329374" y="502539"/>
                  </a:lnTo>
                  <a:lnTo>
                    <a:pt x="325488" y="486918"/>
                  </a:lnTo>
                  <a:lnTo>
                    <a:pt x="324612" y="483362"/>
                  </a:lnTo>
                  <a:lnTo>
                    <a:pt x="321056" y="479806"/>
                  </a:lnTo>
                  <a:lnTo>
                    <a:pt x="321056" y="478663"/>
                  </a:lnTo>
                  <a:lnTo>
                    <a:pt x="319862" y="477393"/>
                  </a:lnTo>
                  <a:lnTo>
                    <a:pt x="318668" y="476250"/>
                  </a:lnTo>
                  <a:lnTo>
                    <a:pt x="322249" y="473837"/>
                  </a:lnTo>
                  <a:lnTo>
                    <a:pt x="325805" y="467868"/>
                  </a:lnTo>
                  <a:lnTo>
                    <a:pt x="325170" y="466598"/>
                  </a:lnTo>
                  <a:lnTo>
                    <a:pt x="324612" y="465455"/>
                  </a:lnTo>
                  <a:lnTo>
                    <a:pt x="319862" y="465455"/>
                  </a:lnTo>
                  <a:lnTo>
                    <a:pt x="315099" y="466598"/>
                  </a:lnTo>
                  <a:lnTo>
                    <a:pt x="310337" y="465455"/>
                  </a:lnTo>
                  <a:lnTo>
                    <a:pt x="288899" y="458216"/>
                  </a:lnTo>
                  <a:lnTo>
                    <a:pt x="286512" y="457073"/>
                  </a:lnTo>
                  <a:lnTo>
                    <a:pt x="284137" y="457073"/>
                  </a:lnTo>
                  <a:lnTo>
                    <a:pt x="281749" y="458216"/>
                  </a:lnTo>
                  <a:lnTo>
                    <a:pt x="282943" y="459486"/>
                  </a:lnTo>
                  <a:lnTo>
                    <a:pt x="286512" y="460629"/>
                  </a:lnTo>
                  <a:lnTo>
                    <a:pt x="288899" y="461899"/>
                  </a:lnTo>
                  <a:lnTo>
                    <a:pt x="291274" y="463042"/>
                  </a:lnTo>
                  <a:lnTo>
                    <a:pt x="298424" y="466598"/>
                  </a:lnTo>
                  <a:lnTo>
                    <a:pt x="305574" y="471424"/>
                  </a:lnTo>
                  <a:lnTo>
                    <a:pt x="310337" y="477393"/>
                  </a:lnTo>
                  <a:lnTo>
                    <a:pt x="312623" y="479806"/>
                  </a:lnTo>
                  <a:lnTo>
                    <a:pt x="312712" y="485775"/>
                  </a:lnTo>
                  <a:lnTo>
                    <a:pt x="311531" y="486918"/>
                  </a:lnTo>
                  <a:lnTo>
                    <a:pt x="310337" y="486918"/>
                  </a:lnTo>
                  <a:lnTo>
                    <a:pt x="310337" y="485775"/>
                  </a:lnTo>
                  <a:lnTo>
                    <a:pt x="309143" y="485775"/>
                  </a:lnTo>
                  <a:lnTo>
                    <a:pt x="293751" y="472567"/>
                  </a:lnTo>
                  <a:lnTo>
                    <a:pt x="284137" y="464312"/>
                  </a:lnTo>
                  <a:lnTo>
                    <a:pt x="281749" y="464312"/>
                  </a:lnTo>
                  <a:lnTo>
                    <a:pt x="280555" y="463042"/>
                  </a:lnTo>
                  <a:lnTo>
                    <a:pt x="278180" y="463042"/>
                  </a:lnTo>
                  <a:lnTo>
                    <a:pt x="278180" y="466598"/>
                  </a:lnTo>
                  <a:lnTo>
                    <a:pt x="269862" y="466598"/>
                  </a:lnTo>
                  <a:lnTo>
                    <a:pt x="269862" y="467868"/>
                  </a:lnTo>
                  <a:lnTo>
                    <a:pt x="271030" y="469011"/>
                  </a:lnTo>
                  <a:lnTo>
                    <a:pt x="276987" y="474980"/>
                  </a:lnTo>
                  <a:lnTo>
                    <a:pt x="281749" y="480949"/>
                  </a:lnTo>
                  <a:lnTo>
                    <a:pt x="285330" y="488188"/>
                  </a:lnTo>
                  <a:lnTo>
                    <a:pt x="288899" y="494157"/>
                  </a:lnTo>
                  <a:lnTo>
                    <a:pt x="291274" y="500126"/>
                  </a:lnTo>
                  <a:lnTo>
                    <a:pt x="291274" y="506095"/>
                  </a:lnTo>
                  <a:lnTo>
                    <a:pt x="290093" y="509651"/>
                  </a:lnTo>
                  <a:lnTo>
                    <a:pt x="288899" y="510921"/>
                  </a:lnTo>
                  <a:lnTo>
                    <a:pt x="286512" y="510921"/>
                  </a:lnTo>
                  <a:lnTo>
                    <a:pt x="282676" y="497713"/>
                  </a:lnTo>
                  <a:lnTo>
                    <a:pt x="277266" y="486791"/>
                  </a:lnTo>
                  <a:lnTo>
                    <a:pt x="272376" y="479806"/>
                  </a:lnTo>
                  <a:lnTo>
                    <a:pt x="271411" y="478409"/>
                  </a:lnTo>
                  <a:lnTo>
                    <a:pt x="268389" y="474980"/>
                  </a:lnTo>
                  <a:lnTo>
                    <a:pt x="266280" y="472567"/>
                  </a:lnTo>
                  <a:lnTo>
                    <a:pt x="263906" y="473837"/>
                  </a:lnTo>
                  <a:lnTo>
                    <a:pt x="262712" y="474980"/>
                  </a:lnTo>
                  <a:lnTo>
                    <a:pt x="257949" y="474980"/>
                  </a:lnTo>
                  <a:lnTo>
                    <a:pt x="255562" y="473837"/>
                  </a:lnTo>
                  <a:lnTo>
                    <a:pt x="253187" y="473837"/>
                  </a:lnTo>
                  <a:lnTo>
                    <a:pt x="253212" y="478409"/>
                  </a:lnTo>
                  <a:lnTo>
                    <a:pt x="253339" y="485521"/>
                  </a:lnTo>
                  <a:lnTo>
                    <a:pt x="253834" y="491744"/>
                  </a:lnTo>
                  <a:lnTo>
                    <a:pt x="254139" y="498983"/>
                  </a:lnTo>
                  <a:lnTo>
                    <a:pt x="254241" y="502539"/>
                  </a:lnTo>
                  <a:lnTo>
                    <a:pt x="254368" y="520446"/>
                  </a:lnTo>
                  <a:lnTo>
                    <a:pt x="253187" y="521716"/>
                  </a:lnTo>
                  <a:lnTo>
                    <a:pt x="253136" y="524129"/>
                  </a:lnTo>
                  <a:lnTo>
                    <a:pt x="251993" y="526415"/>
                  </a:lnTo>
                  <a:lnTo>
                    <a:pt x="250799" y="526415"/>
                  </a:lnTo>
                  <a:lnTo>
                    <a:pt x="249237" y="523367"/>
                  </a:lnTo>
                  <a:lnTo>
                    <a:pt x="248424" y="521716"/>
                  </a:lnTo>
                  <a:lnTo>
                    <a:pt x="247230" y="520446"/>
                  </a:lnTo>
                  <a:lnTo>
                    <a:pt x="247281" y="517017"/>
                  </a:lnTo>
                  <a:lnTo>
                    <a:pt x="247840" y="508508"/>
                  </a:lnTo>
                  <a:lnTo>
                    <a:pt x="247954" y="506095"/>
                  </a:lnTo>
                  <a:lnTo>
                    <a:pt x="248196" y="498983"/>
                  </a:lnTo>
                  <a:lnTo>
                    <a:pt x="248323" y="490474"/>
                  </a:lnTo>
                  <a:lnTo>
                    <a:pt x="248412" y="479806"/>
                  </a:lnTo>
                  <a:lnTo>
                    <a:pt x="248412" y="477393"/>
                  </a:lnTo>
                  <a:lnTo>
                    <a:pt x="248424" y="472567"/>
                  </a:lnTo>
                  <a:lnTo>
                    <a:pt x="243649" y="476250"/>
                  </a:lnTo>
                  <a:lnTo>
                    <a:pt x="240080" y="477393"/>
                  </a:lnTo>
                  <a:lnTo>
                    <a:pt x="236512" y="471424"/>
                  </a:lnTo>
                  <a:lnTo>
                    <a:pt x="228460" y="480441"/>
                  </a:lnTo>
                  <a:lnTo>
                    <a:pt x="222224" y="489966"/>
                  </a:lnTo>
                  <a:lnTo>
                    <a:pt x="217754" y="500380"/>
                  </a:lnTo>
                  <a:lnTo>
                    <a:pt x="215087" y="512064"/>
                  </a:lnTo>
                  <a:lnTo>
                    <a:pt x="212699" y="510921"/>
                  </a:lnTo>
                  <a:lnTo>
                    <a:pt x="211518" y="509651"/>
                  </a:lnTo>
                  <a:lnTo>
                    <a:pt x="211404" y="507111"/>
                  </a:lnTo>
                  <a:lnTo>
                    <a:pt x="210324" y="504952"/>
                  </a:lnTo>
                  <a:lnTo>
                    <a:pt x="210324" y="501269"/>
                  </a:lnTo>
                  <a:lnTo>
                    <a:pt x="211518" y="498983"/>
                  </a:lnTo>
                  <a:lnTo>
                    <a:pt x="213931" y="491998"/>
                  </a:lnTo>
                  <a:lnTo>
                    <a:pt x="217462" y="485521"/>
                  </a:lnTo>
                  <a:lnTo>
                    <a:pt x="221894" y="479425"/>
                  </a:lnTo>
                  <a:lnTo>
                    <a:pt x="228168" y="472567"/>
                  </a:lnTo>
                  <a:lnTo>
                    <a:pt x="230555" y="469011"/>
                  </a:lnTo>
                  <a:lnTo>
                    <a:pt x="232930" y="466598"/>
                  </a:lnTo>
                  <a:lnTo>
                    <a:pt x="223405" y="466598"/>
                  </a:lnTo>
                  <a:lnTo>
                    <a:pt x="223405" y="463042"/>
                  </a:lnTo>
                  <a:lnTo>
                    <a:pt x="219849" y="463042"/>
                  </a:lnTo>
                  <a:lnTo>
                    <a:pt x="212229" y="467360"/>
                  </a:lnTo>
                  <a:lnTo>
                    <a:pt x="205333" y="472567"/>
                  </a:lnTo>
                  <a:lnTo>
                    <a:pt x="199212" y="478409"/>
                  </a:lnTo>
                  <a:lnTo>
                    <a:pt x="193649" y="484632"/>
                  </a:lnTo>
                  <a:lnTo>
                    <a:pt x="192455" y="485775"/>
                  </a:lnTo>
                  <a:lnTo>
                    <a:pt x="191262" y="485775"/>
                  </a:lnTo>
                  <a:lnTo>
                    <a:pt x="191262" y="486918"/>
                  </a:lnTo>
                  <a:lnTo>
                    <a:pt x="190080" y="485775"/>
                  </a:lnTo>
                  <a:lnTo>
                    <a:pt x="190080" y="484632"/>
                  </a:lnTo>
                  <a:lnTo>
                    <a:pt x="188887" y="483362"/>
                  </a:lnTo>
                  <a:lnTo>
                    <a:pt x="188937" y="479806"/>
                  </a:lnTo>
                  <a:lnTo>
                    <a:pt x="191262" y="476250"/>
                  </a:lnTo>
                  <a:lnTo>
                    <a:pt x="193649" y="474980"/>
                  </a:lnTo>
                  <a:lnTo>
                    <a:pt x="199224" y="470027"/>
                  </a:lnTo>
                  <a:lnTo>
                    <a:pt x="204495" y="466471"/>
                  </a:lnTo>
                  <a:lnTo>
                    <a:pt x="205257" y="465963"/>
                  </a:lnTo>
                  <a:lnTo>
                    <a:pt x="211734" y="462407"/>
                  </a:lnTo>
                  <a:lnTo>
                    <a:pt x="218655" y="459486"/>
                  </a:lnTo>
                  <a:lnTo>
                    <a:pt x="219849" y="458216"/>
                  </a:lnTo>
                  <a:lnTo>
                    <a:pt x="217462" y="458216"/>
                  </a:lnTo>
                  <a:lnTo>
                    <a:pt x="215087" y="457073"/>
                  </a:lnTo>
                  <a:lnTo>
                    <a:pt x="213893" y="457073"/>
                  </a:lnTo>
                  <a:lnTo>
                    <a:pt x="210324" y="458216"/>
                  </a:lnTo>
                  <a:lnTo>
                    <a:pt x="206743" y="460629"/>
                  </a:lnTo>
                  <a:lnTo>
                    <a:pt x="201980" y="461899"/>
                  </a:lnTo>
                  <a:lnTo>
                    <a:pt x="196329" y="464312"/>
                  </a:lnTo>
                  <a:lnTo>
                    <a:pt x="190373" y="465963"/>
                  </a:lnTo>
                  <a:lnTo>
                    <a:pt x="183896" y="466471"/>
                  </a:lnTo>
                  <a:lnTo>
                    <a:pt x="176974" y="465455"/>
                  </a:lnTo>
                  <a:lnTo>
                    <a:pt x="176974" y="466598"/>
                  </a:lnTo>
                  <a:lnTo>
                    <a:pt x="178168" y="469011"/>
                  </a:lnTo>
                  <a:lnTo>
                    <a:pt x="179362" y="470281"/>
                  </a:lnTo>
                  <a:lnTo>
                    <a:pt x="180543" y="472567"/>
                  </a:lnTo>
                  <a:lnTo>
                    <a:pt x="181737" y="474980"/>
                  </a:lnTo>
                  <a:lnTo>
                    <a:pt x="182930" y="476250"/>
                  </a:lnTo>
                  <a:lnTo>
                    <a:pt x="182930" y="477393"/>
                  </a:lnTo>
                  <a:lnTo>
                    <a:pt x="181737" y="477393"/>
                  </a:lnTo>
                  <a:lnTo>
                    <a:pt x="181737" y="478663"/>
                  </a:lnTo>
                  <a:lnTo>
                    <a:pt x="176974" y="483362"/>
                  </a:lnTo>
                  <a:lnTo>
                    <a:pt x="175780" y="490601"/>
                  </a:lnTo>
                  <a:lnTo>
                    <a:pt x="173405" y="496570"/>
                  </a:lnTo>
                  <a:lnTo>
                    <a:pt x="172212" y="502539"/>
                  </a:lnTo>
                  <a:lnTo>
                    <a:pt x="168656" y="506095"/>
                  </a:lnTo>
                  <a:lnTo>
                    <a:pt x="162699" y="504952"/>
                  </a:lnTo>
                  <a:lnTo>
                    <a:pt x="161505" y="504952"/>
                  </a:lnTo>
                  <a:lnTo>
                    <a:pt x="166484" y="512826"/>
                  </a:lnTo>
                  <a:lnTo>
                    <a:pt x="174586" y="519557"/>
                  </a:lnTo>
                  <a:lnTo>
                    <a:pt x="183591" y="524129"/>
                  </a:lnTo>
                  <a:lnTo>
                    <a:pt x="191262" y="525272"/>
                  </a:lnTo>
                  <a:lnTo>
                    <a:pt x="191350" y="508762"/>
                  </a:lnTo>
                  <a:lnTo>
                    <a:pt x="192366" y="506095"/>
                  </a:lnTo>
                  <a:lnTo>
                    <a:pt x="197358" y="493141"/>
                  </a:lnTo>
                  <a:lnTo>
                    <a:pt x="202107" y="486918"/>
                  </a:lnTo>
                  <a:lnTo>
                    <a:pt x="207162" y="480314"/>
                  </a:lnTo>
                  <a:lnTo>
                    <a:pt x="216281" y="474218"/>
                  </a:lnTo>
                  <a:lnTo>
                    <a:pt x="216281" y="473837"/>
                  </a:lnTo>
                  <a:lnTo>
                    <a:pt x="216776" y="473837"/>
                  </a:lnTo>
                  <a:lnTo>
                    <a:pt x="218655" y="472567"/>
                  </a:lnTo>
                  <a:lnTo>
                    <a:pt x="217462" y="473837"/>
                  </a:lnTo>
                  <a:lnTo>
                    <a:pt x="216776" y="473837"/>
                  </a:lnTo>
                  <a:lnTo>
                    <a:pt x="216331" y="474218"/>
                  </a:lnTo>
                  <a:lnTo>
                    <a:pt x="216281" y="474980"/>
                  </a:lnTo>
                  <a:lnTo>
                    <a:pt x="211175" y="481584"/>
                  </a:lnTo>
                  <a:lnTo>
                    <a:pt x="206743" y="488442"/>
                  </a:lnTo>
                  <a:lnTo>
                    <a:pt x="203212" y="495935"/>
                  </a:lnTo>
                  <a:lnTo>
                    <a:pt x="200799" y="503682"/>
                  </a:lnTo>
                  <a:lnTo>
                    <a:pt x="198818" y="513715"/>
                  </a:lnTo>
                  <a:lnTo>
                    <a:pt x="200190" y="523367"/>
                  </a:lnTo>
                  <a:lnTo>
                    <a:pt x="205143" y="531749"/>
                  </a:lnTo>
                  <a:lnTo>
                    <a:pt x="213893" y="538353"/>
                  </a:lnTo>
                  <a:lnTo>
                    <a:pt x="218655" y="540766"/>
                  </a:lnTo>
                  <a:lnTo>
                    <a:pt x="222237" y="542036"/>
                  </a:lnTo>
                  <a:lnTo>
                    <a:pt x="228168" y="540766"/>
                  </a:lnTo>
                  <a:lnTo>
                    <a:pt x="224663" y="525399"/>
                  </a:lnTo>
                  <a:lnTo>
                    <a:pt x="225691" y="512064"/>
                  </a:lnTo>
                  <a:lnTo>
                    <a:pt x="226085" y="507111"/>
                  </a:lnTo>
                  <a:lnTo>
                    <a:pt x="231521" y="490474"/>
                  </a:lnTo>
                  <a:lnTo>
                    <a:pt x="240080" y="479806"/>
                  </a:lnTo>
                  <a:lnTo>
                    <a:pt x="240080" y="480949"/>
                  </a:lnTo>
                  <a:lnTo>
                    <a:pt x="237705" y="486918"/>
                  </a:lnTo>
                  <a:lnTo>
                    <a:pt x="236461" y="491998"/>
                  </a:lnTo>
                  <a:lnTo>
                    <a:pt x="235318" y="497713"/>
                  </a:lnTo>
                  <a:lnTo>
                    <a:pt x="234454" y="504952"/>
                  </a:lnTo>
                  <a:lnTo>
                    <a:pt x="233921" y="510921"/>
                  </a:lnTo>
                  <a:lnTo>
                    <a:pt x="233794" y="521716"/>
                  </a:lnTo>
                  <a:lnTo>
                    <a:pt x="234124" y="526415"/>
                  </a:lnTo>
                  <a:lnTo>
                    <a:pt x="235318" y="533654"/>
                  </a:lnTo>
                  <a:lnTo>
                    <a:pt x="236512" y="539623"/>
                  </a:lnTo>
                  <a:lnTo>
                    <a:pt x="241274" y="544322"/>
                  </a:lnTo>
                  <a:lnTo>
                    <a:pt x="243649" y="548005"/>
                  </a:lnTo>
                  <a:lnTo>
                    <a:pt x="247230" y="549148"/>
                  </a:lnTo>
                  <a:lnTo>
                    <a:pt x="250799" y="551561"/>
                  </a:lnTo>
                  <a:lnTo>
                    <a:pt x="251993" y="551561"/>
                  </a:lnTo>
                  <a:lnTo>
                    <a:pt x="253187" y="550418"/>
                  </a:lnTo>
                  <a:lnTo>
                    <a:pt x="255562" y="550418"/>
                  </a:lnTo>
                  <a:lnTo>
                    <a:pt x="261442" y="544195"/>
                  </a:lnTo>
                  <a:lnTo>
                    <a:pt x="264795" y="538607"/>
                  </a:lnTo>
                  <a:lnTo>
                    <a:pt x="266801" y="532257"/>
                  </a:lnTo>
                  <a:lnTo>
                    <a:pt x="267360" y="526415"/>
                  </a:lnTo>
                  <a:lnTo>
                    <a:pt x="267500" y="525018"/>
                  </a:lnTo>
                  <a:lnTo>
                    <a:pt x="268668" y="518033"/>
                  </a:lnTo>
                  <a:lnTo>
                    <a:pt x="266280" y="501269"/>
                  </a:lnTo>
                  <a:lnTo>
                    <a:pt x="266280" y="494157"/>
                  </a:lnTo>
                  <a:lnTo>
                    <a:pt x="263906" y="488188"/>
                  </a:lnTo>
                  <a:lnTo>
                    <a:pt x="262763" y="482600"/>
                  </a:lnTo>
                  <a:lnTo>
                    <a:pt x="262712" y="479806"/>
                  </a:lnTo>
                  <a:lnTo>
                    <a:pt x="267601" y="486283"/>
                  </a:lnTo>
                  <a:lnTo>
                    <a:pt x="276898" y="525018"/>
                  </a:lnTo>
                  <a:lnTo>
                    <a:pt x="276834" y="526415"/>
                  </a:lnTo>
                  <a:lnTo>
                    <a:pt x="276123" y="532892"/>
                  </a:lnTo>
                  <a:lnTo>
                    <a:pt x="274612" y="540766"/>
                  </a:lnTo>
                  <a:lnTo>
                    <a:pt x="278180" y="543179"/>
                  </a:lnTo>
                  <a:lnTo>
                    <a:pt x="302768" y="513715"/>
                  </a:lnTo>
                  <a:lnTo>
                    <a:pt x="302717" y="512064"/>
                  </a:lnTo>
                  <a:lnTo>
                    <a:pt x="302615" y="510921"/>
                  </a:lnTo>
                  <a:lnTo>
                    <a:pt x="301993" y="503682"/>
                  </a:lnTo>
                  <a:lnTo>
                    <a:pt x="284137" y="473837"/>
                  </a:lnTo>
                  <a:lnTo>
                    <a:pt x="284137" y="472567"/>
                  </a:lnTo>
                  <a:lnTo>
                    <a:pt x="310896" y="508508"/>
                  </a:lnTo>
                  <a:lnTo>
                    <a:pt x="311531" y="525272"/>
                  </a:lnTo>
                  <a:lnTo>
                    <a:pt x="319697" y="523494"/>
                  </a:lnTo>
                  <a:lnTo>
                    <a:pt x="328625" y="518668"/>
                  </a:lnTo>
                  <a:lnTo>
                    <a:pt x="336461" y="512191"/>
                  </a:lnTo>
                  <a:lnTo>
                    <a:pt x="341287" y="504952"/>
                  </a:lnTo>
                  <a:close/>
                </a:path>
                <a:path w="419100" h="551815">
                  <a:moveTo>
                    <a:pt x="341287" y="236093"/>
                  </a:moveTo>
                  <a:lnTo>
                    <a:pt x="340106" y="233680"/>
                  </a:lnTo>
                  <a:lnTo>
                    <a:pt x="335356" y="233680"/>
                  </a:lnTo>
                  <a:lnTo>
                    <a:pt x="335356" y="242062"/>
                  </a:lnTo>
                  <a:lnTo>
                    <a:pt x="335356" y="417703"/>
                  </a:lnTo>
                  <a:lnTo>
                    <a:pt x="334175" y="422402"/>
                  </a:lnTo>
                  <a:lnTo>
                    <a:pt x="334175" y="425958"/>
                  </a:lnTo>
                  <a:lnTo>
                    <a:pt x="331800" y="434340"/>
                  </a:lnTo>
                  <a:lnTo>
                    <a:pt x="325882" y="439039"/>
                  </a:lnTo>
                  <a:lnTo>
                    <a:pt x="318782" y="439039"/>
                  </a:lnTo>
                  <a:lnTo>
                    <a:pt x="311658" y="439674"/>
                  </a:lnTo>
                  <a:lnTo>
                    <a:pt x="304546" y="439547"/>
                  </a:lnTo>
                  <a:lnTo>
                    <a:pt x="290334" y="439039"/>
                  </a:lnTo>
                  <a:lnTo>
                    <a:pt x="252412" y="453390"/>
                  </a:lnTo>
                  <a:lnTo>
                    <a:pt x="251231" y="454533"/>
                  </a:lnTo>
                  <a:lnTo>
                    <a:pt x="248856" y="454533"/>
                  </a:lnTo>
                  <a:lnTo>
                    <a:pt x="248856" y="453390"/>
                  </a:lnTo>
                  <a:lnTo>
                    <a:pt x="241122" y="446786"/>
                  </a:lnTo>
                  <a:lnTo>
                    <a:pt x="232410" y="442849"/>
                  </a:lnTo>
                  <a:lnTo>
                    <a:pt x="223012" y="440817"/>
                  </a:lnTo>
                  <a:lnTo>
                    <a:pt x="213207" y="440309"/>
                  </a:lnTo>
                  <a:lnTo>
                    <a:pt x="206184" y="439674"/>
                  </a:lnTo>
                  <a:lnTo>
                    <a:pt x="199085" y="439293"/>
                  </a:lnTo>
                  <a:lnTo>
                    <a:pt x="191973" y="439039"/>
                  </a:lnTo>
                  <a:lnTo>
                    <a:pt x="174205" y="439039"/>
                  </a:lnTo>
                  <a:lnTo>
                    <a:pt x="169468" y="434340"/>
                  </a:lnTo>
                  <a:lnTo>
                    <a:pt x="167093" y="423672"/>
                  </a:lnTo>
                  <a:lnTo>
                    <a:pt x="167093" y="420116"/>
                  </a:lnTo>
                  <a:lnTo>
                    <a:pt x="165912" y="415290"/>
                  </a:lnTo>
                  <a:lnTo>
                    <a:pt x="165912" y="242062"/>
                  </a:lnTo>
                  <a:lnTo>
                    <a:pt x="167093" y="240919"/>
                  </a:lnTo>
                  <a:lnTo>
                    <a:pt x="174205" y="240919"/>
                  </a:lnTo>
                  <a:lnTo>
                    <a:pt x="216230" y="237490"/>
                  </a:lnTo>
                  <a:lnTo>
                    <a:pt x="251231" y="228981"/>
                  </a:lnTo>
                  <a:lnTo>
                    <a:pt x="252907" y="230251"/>
                  </a:lnTo>
                  <a:lnTo>
                    <a:pt x="262039" y="233553"/>
                  </a:lnTo>
                  <a:lnTo>
                    <a:pt x="284708" y="237490"/>
                  </a:lnTo>
                  <a:lnTo>
                    <a:pt x="327063" y="240919"/>
                  </a:lnTo>
                  <a:lnTo>
                    <a:pt x="334175" y="240919"/>
                  </a:lnTo>
                  <a:lnTo>
                    <a:pt x="335356" y="242062"/>
                  </a:lnTo>
                  <a:lnTo>
                    <a:pt x="335356" y="233680"/>
                  </a:lnTo>
                  <a:lnTo>
                    <a:pt x="332994" y="233680"/>
                  </a:lnTo>
                  <a:lnTo>
                    <a:pt x="321221" y="233426"/>
                  </a:lnTo>
                  <a:lnTo>
                    <a:pt x="292696" y="227838"/>
                  </a:lnTo>
                  <a:lnTo>
                    <a:pt x="292074" y="226568"/>
                  </a:lnTo>
                  <a:lnTo>
                    <a:pt x="291515" y="225425"/>
                  </a:lnTo>
                  <a:lnTo>
                    <a:pt x="290334" y="221869"/>
                  </a:lnTo>
                  <a:lnTo>
                    <a:pt x="289140" y="220726"/>
                  </a:lnTo>
                  <a:lnTo>
                    <a:pt x="287959" y="219456"/>
                  </a:lnTo>
                  <a:lnTo>
                    <a:pt x="287959" y="218313"/>
                  </a:lnTo>
                  <a:lnTo>
                    <a:pt x="285584" y="213487"/>
                  </a:lnTo>
                  <a:lnTo>
                    <a:pt x="284403" y="211201"/>
                  </a:lnTo>
                  <a:lnTo>
                    <a:pt x="280847" y="215900"/>
                  </a:lnTo>
                  <a:lnTo>
                    <a:pt x="277291" y="221869"/>
                  </a:lnTo>
                  <a:lnTo>
                    <a:pt x="273748" y="226568"/>
                  </a:lnTo>
                  <a:lnTo>
                    <a:pt x="273748" y="223012"/>
                  </a:lnTo>
                  <a:lnTo>
                    <a:pt x="273748" y="220726"/>
                  </a:lnTo>
                  <a:lnTo>
                    <a:pt x="271373" y="208788"/>
                  </a:lnTo>
                  <a:lnTo>
                    <a:pt x="267817" y="209931"/>
                  </a:lnTo>
                  <a:lnTo>
                    <a:pt x="264261" y="213487"/>
                  </a:lnTo>
                  <a:lnTo>
                    <a:pt x="259524" y="214757"/>
                  </a:lnTo>
                  <a:lnTo>
                    <a:pt x="255968" y="215900"/>
                  </a:lnTo>
                  <a:lnTo>
                    <a:pt x="253593" y="219456"/>
                  </a:lnTo>
                  <a:lnTo>
                    <a:pt x="252412" y="223012"/>
                  </a:lnTo>
                  <a:lnTo>
                    <a:pt x="251231" y="221869"/>
                  </a:lnTo>
                  <a:lnTo>
                    <a:pt x="250037" y="223012"/>
                  </a:lnTo>
                  <a:lnTo>
                    <a:pt x="248856" y="223012"/>
                  </a:lnTo>
                  <a:lnTo>
                    <a:pt x="247675" y="220726"/>
                  </a:lnTo>
                  <a:lnTo>
                    <a:pt x="247675" y="217043"/>
                  </a:lnTo>
                  <a:lnTo>
                    <a:pt x="244119" y="215900"/>
                  </a:lnTo>
                  <a:lnTo>
                    <a:pt x="239369" y="213487"/>
                  </a:lnTo>
                  <a:lnTo>
                    <a:pt x="235813" y="211201"/>
                  </a:lnTo>
                  <a:lnTo>
                    <a:pt x="229895" y="208788"/>
                  </a:lnTo>
                  <a:lnTo>
                    <a:pt x="229895" y="214757"/>
                  </a:lnTo>
                  <a:lnTo>
                    <a:pt x="228701" y="220726"/>
                  </a:lnTo>
                  <a:lnTo>
                    <a:pt x="228701" y="226568"/>
                  </a:lnTo>
                  <a:lnTo>
                    <a:pt x="225145" y="221869"/>
                  </a:lnTo>
                  <a:lnTo>
                    <a:pt x="221602" y="215900"/>
                  </a:lnTo>
                  <a:lnTo>
                    <a:pt x="218046" y="211201"/>
                  </a:lnTo>
                  <a:lnTo>
                    <a:pt x="215684" y="213487"/>
                  </a:lnTo>
                  <a:lnTo>
                    <a:pt x="214490" y="218313"/>
                  </a:lnTo>
                  <a:lnTo>
                    <a:pt x="212128" y="223012"/>
                  </a:lnTo>
                  <a:lnTo>
                    <a:pt x="209753" y="227838"/>
                  </a:lnTo>
                  <a:lnTo>
                    <a:pt x="209626" y="230251"/>
                  </a:lnTo>
                  <a:lnTo>
                    <a:pt x="208572" y="231394"/>
                  </a:lnTo>
                  <a:lnTo>
                    <a:pt x="190779" y="232918"/>
                  </a:lnTo>
                  <a:lnTo>
                    <a:pt x="180555" y="233426"/>
                  </a:lnTo>
                  <a:lnTo>
                    <a:pt x="169468" y="233680"/>
                  </a:lnTo>
                  <a:lnTo>
                    <a:pt x="161163" y="233680"/>
                  </a:lnTo>
                  <a:lnTo>
                    <a:pt x="159981" y="234950"/>
                  </a:lnTo>
                  <a:lnTo>
                    <a:pt x="159981" y="420116"/>
                  </a:lnTo>
                  <a:lnTo>
                    <a:pt x="161163" y="424815"/>
                  </a:lnTo>
                  <a:lnTo>
                    <a:pt x="161163" y="428371"/>
                  </a:lnTo>
                  <a:lnTo>
                    <a:pt x="163537" y="440309"/>
                  </a:lnTo>
                  <a:lnTo>
                    <a:pt x="169468" y="445008"/>
                  </a:lnTo>
                  <a:lnTo>
                    <a:pt x="180124" y="445008"/>
                  </a:lnTo>
                  <a:lnTo>
                    <a:pt x="231216" y="448818"/>
                  </a:lnTo>
                  <a:lnTo>
                    <a:pt x="248856" y="460502"/>
                  </a:lnTo>
                  <a:lnTo>
                    <a:pt x="251231" y="461645"/>
                  </a:lnTo>
                  <a:lnTo>
                    <a:pt x="265899" y="455930"/>
                  </a:lnTo>
                  <a:lnTo>
                    <a:pt x="259003" y="459740"/>
                  </a:lnTo>
                  <a:lnTo>
                    <a:pt x="251650" y="465201"/>
                  </a:lnTo>
                  <a:lnTo>
                    <a:pt x="251650" y="466344"/>
                  </a:lnTo>
                  <a:lnTo>
                    <a:pt x="249275" y="466344"/>
                  </a:lnTo>
                  <a:lnTo>
                    <a:pt x="252844" y="467614"/>
                  </a:lnTo>
                  <a:lnTo>
                    <a:pt x="255219" y="469900"/>
                  </a:lnTo>
                  <a:lnTo>
                    <a:pt x="258787" y="471170"/>
                  </a:lnTo>
                  <a:lnTo>
                    <a:pt x="259969" y="471170"/>
                  </a:lnTo>
                  <a:lnTo>
                    <a:pt x="262343" y="468757"/>
                  </a:lnTo>
                  <a:lnTo>
                    <a:pt x="262343" y="466344"/>
                  </a:lnTo>
                  <a:lnTo>
                    <a:pt x="263537" y="465201"/>
                  </a:lnTo>
                  <a:lnTo>
                    <a:pt x="263537" y="464058"/>
                  </a:lnTo>
                  <a:lnTo>
                    <a:pt x="264718" y="462788"/>
                  </a:lnTo>
                  <a:lnTo>
                    <a:pt x="264718" y="461645"/>
                  </a:lnTo>
                  <a:lnTo>
                    <a:pt x="267106" y="462788"/>
                  </a:lnTo>
                  <a:lnTo>
                    <a:pt x="274218" y="462788"/>
                  </a:lnTo>
                  <a:lnTo>
                    <a:pt x="274218" y="454533"/>
                  </a:lnTo>
                  <a:lnTo>
                    <a:pt x="282536" y="454533"/>
                  </a:lnTo>
                  <a:lnTo>
                    <a:pt x="284911" y="450977"/>
                  </a:lnTo>
                  <a:lnTo>
                    <a:pt x="283718" y="450977"/>
                  </a:lnTo>
                  <a:lnTo>
                    <a:pt x="275031" y="452501"/>
                  </a:lnTo>
                  <a:lnTo>
                    <a:pt x="270967" y="453948"/>
                  </a:lnTo>
                  <a:lnTo>
                    <a:pt x="293890" y="445008"/>
                  </a:lnTo>
                  <a:lnTo>
                    <a:pt x="301015" y="445135"/>
                  </a:lnTo>
                  <a:lnTo>
                    <a:pt x="308254" y="445516"/>
                  </a:lnTo>
                  <a:lnTo>
                    <a:pt x="315722" y="445516"/>
                  </a:lnTo>
                  <a:lnTo>
                    <a:pt x="323519" y="445008"/>
                  </a:lnTo>
                  <a:lnTo>
                    <a:pt x="331800" y="445008"/>
                  </a:lnTo>
                  <a:lnTo>
                    <a:pt x="337197" y="439674"/>
                  </a:lnTo>
                  <a:lnTo>
                    <a:pt x="337731" y="439039"/>
                  </a:lnTo>
                  <a:lnTo>
                    <a:pt x="340106" y="431927"/>
                  </a:lnTo>
                  <a:lnTo>
                    <a:pt x="340106" y="427228"/>
                  </a:lnTo>
                  <a:lnTo>
                    <a:pt x="341287" y="422402"/>
                  </a:lnTo>
                  <a:lnTo>
                    <a:pt x="341287" y="236093"/>
                  </a:lnTo>
                  <a:close/>
                </a:path>
                <a:path w="419100" h="551815">
                  <a:moveTo>
                    <a:pt x="341287" y="140716"/>
                  </a:moveTo>
                  <a:lnTo>
                    <a:pt x="340093" y="139446"/>
                  </a:lnTo>
                  <a:lnTo>
                    <a:pt x="334162" y="139446"/>
                  </a:lnTo>
                  <a:lnTo>
                    <a:pt x="329412" y="139192"/>
                  </a:lnTo>
                  <a:lnTo>
                    <a:pt x="329412" y="146685"/>
                  </a:lnTo>
                  <a:lnTo>
                    <a:pt x="327037" y="149098"/>
                  </a:lnTo>
                  <a:lnTo>
                    <a:pt x="324662" y="153924"/>
                  </a:lnTo>
                  <a:lnTo>
                    <a:pt x="319913" y="151511"/>
                  </a:lnTo>
                  <a:lnTo>
                    <a:pt x="316357" y="150368"/>
                  </a:lnTo>
                  <a:lnTo>
                    <a:pt x="312788" y="147955"/>
                  </a:lnTo>
                  <a:lnTo>
                    <a:pt x="310413" y="146685"/>
                  </a:lnTo>
                  <a:lnTo>
                    <a:pt x="310413" y="145542"/>
                  </a:lnTo>
                  <a:lnTo>
                    <a:pt x="328218" y="145542"/>
                  </a:lnTo>
                  <a:lnTo>
                    <a:pt x="329412" y="146685"/>
                  </a:lnTo>
                  <a:lnTo>
                    <a:pt x="329412" y="139192"/>
                  </a:lnTo>
                  <a:lnTo>
                    <a:pt x="323278" y="138811"/>
                  </a:lnTo>
                  <a:lnTo>
                    <a:pt x="312191" y="138430"/>
                  </a:lnTo>
                  <a:lnTo>
                    <a:pt x="283095" y="138303"/>
                  </a:lnTo>
                  <a:lnTo>
                    <a:pt x="268859" y="133477"/>
                  </a:lnTo>
                  <a:lnTo>
                    <a:pt x="266484" y="132207"/>
                  </a:lnTo>
                  <a:lnTo>
                    <a:pt x="264109" y="132207"/>
                  </a:lnTo>
                  <a:lnTo>
                    <a:pt x="261734" y="131064"/>
                  </a:lnTo>
                  <a:lnTo>
                    <a:pt x="262915" y="137033"/>
                  </a:lnTo>
                  <a:lnTo>
                    <a:pt x="266484" y="139446"/>
                  </a:lnTo>
                  <a:lnTo>
                    <a:pt x="271233" y="144272"/>
                  </a:lnTo>
                  <a:lnTo>
                    <a:pt x="267665" y="144272"/>
                  </a:lnTo>
                  <a:lnTo>
                    <a:pt x="264109" y="145542"/>
                  </a:lnTo>
                  <a:lnTo>
                    <a:pt x="260540" y="146685"/>
                  </a:lnTo>
                  <a:lnTo>
                    <a:pt x="264109" y="150368"/>
                  </a:lnTo>
                  <a:lnTo>
                    <a:pt x="268859" y="151511"/>
                  </a:lnTo>
                  <a:lnTo>
                    <a:pt x="273596" y="153924"/>
                  </a:lnTo>
                  <a:lnTo>
                    <a:pt x="271233" y="155194"/>
                  </a:lnTo>
                  <a:lnTo>
                    <a:pt x="267665" y="157607"/>
                  </a:lnTo>
                  <a:lnTo>
                    <a:pt x="265290" y="160020"/>
                  </a:lnTo>
                  <a:lnTo>
                    <a:pt x="268859" y="162433"/>
                  </a:lnTo>
                  <a:lnTo>
                    <a:pt x="273596" y="161163"/>
                  </a:lnTo>
                  <a:lnTo>
                    <a:pt x="277152" y="161163"/>
                  </a:lnTo>
                  <a:lnTo>
                    <a:pt x="273596" y="167259"/>
                  </a:lnTo>
                  <a:lnTo>
                    <a:pt x="268859" y="170815"/>
                  </a:lnTo>
                  <a:lnTo>
                    <a:pt x="261734" y="173228"/>
                  </a:lnTo>
                  <a:lnTo>
                    <a:pt x="269519" y="175133"/>
                  </a:lnTo>
                  <a:lnTo>
                    <a:pt x="276860" y="174244"/>
                  </a:lnTo>
                  <a:lnTo>
                    <a:pt x="283756" y="171323"/>
                  </a:lnTo>
                  <a:lnTo>
                    <a:pt x="290220" y="167259"/>
                  </a:lnTo>
                  <a:lnTo>
                    <a:pt x="290220" y="182880"/>
                  </a:lnTo>
                  <a:lnTo>
                    <a:pt x="294970" y="180467"/>
                  </a:lnTo>
                  <a:lnTo>
                    <a:pt x="297345" y="175641"/>
                  </a:lnTo>
                  <a:lnTo>
                    <a:pt x="302107" y="170815"/>
                  </a:lnTo>
                  <a:lnTo>
                    <a:pt x="304482" y="174498"/>
                  </a:lnTo>
                  <a:lnTo>
                    <a:pt x="304482" y="178054"/>
                  </a:lnTo>
                  <a:lnTo>
                    <a:pt x="305663" y="180467"/>
                  </a:lnTo>
                  <a:lnTo>
                    <a:pt x="310413" y="176911"/>
                  </a:lnTo>
                  <a:lnTo>
                    <a:pt x="313982" y="173228"/>
                  </a:lnTo>
                  <a:lnTo>
                    <a:pt x="317195" y="170815"/>
                  </a:lnTo>
                  <a:lnTo>
                    <a:pt x="338912" y="145542"/>
                  </a:lnTo>
                  <a:lnTo>
                    <a:pt x="341287" y="140716"/>
                  </a:lnTo>
                  <a:close/>
                </a:path>
                <a:path w="419100" h="551815">
                  <a:moveTo>
                    <a:pt x="341287" y="131064"/>
                  </a:moveTo>
                  <a:lnTo>
                    <a:pt x="301675" y="131064"/>
                  </a:lnTo>
                  <a:lnTo>
                    <a:pt x="301675" y="133350"/>
                  </a:lnTo>
                  <a:lnTo>
                    <a:pt x="302882" y="134124"/>
                  </a:lnTo>
                  <a:lnTo>
                    <a:pt x="340080" y="134124"/>
                  </a:lnTo>
                  <a:lnTo>
                    <a:pt x="341287" y="133350"/>
                  </a:lnTo>
                  <a:lnTo>
                    <a:pt x="341287" y="131064"/>
                  </a:lnTo>
                  <a:close/>
                </a:path>
                <a:path w="419100" h="551815">
                  <a:moveTo>
                    <a:pt x="345859" y="106172"/>
                  </a:moveTo>
                  <a:lnTo>
                    <a:pt x="344665" y="101346"/>
                  </a:lnTo>
                  <a:lnTo>
                    <a:pt x="339877" y="97790"/>
                  </a:lnTo>
                  <a:lnTo>
                    <a:pt x="336283" y="96520"/>
                  </a:lnTo>
                  <a:lnTo>
                    <a:pt x="329095" y="92964"/>
                  </a:lnTo>
                  <a:lnTo>
                    <a:pt x="329095" y="95377"/>
                  </a:lnTo>
                  <a:lnTo>
                    <a:pt x="327901" y="96520"/>
                  </a:lnTo>
                  <a:lnTo>
                    <a:pt x="327901" y="104902"/>
                  </a:lnTo>
                  <a:lnTo>
                    <a:pt x="326694" y="112141"/>
                  </a:lnTo>
                  <a:lnTo>
                    <a:pt x="324307" y="118122"/>
                  </a:lnTo>
                  <a:lnTo>
                    <a:pt x="321906" y="120523"/>
                  </a:lnTo>
                  <a:lnTo>
                    <a:pt x="319532" y="120523"/>
                  </a:lnTo>
                  <a:lnTo>
                    <a:pt x="317131" y="119253"/>
                  </a:lnTo>
                  <a:lnTo>
                    <a:pt x="317131" y="118122"/>
                  </a:lnTo>
                  <a:lnTo>
                    <a:pt x="313537" y="112141"/>
                  </a:lnTo>
                  <a:lnTo>
                    <a:pt x="312343" y="106172"/>
                  </a:lnTo>
                  <a:lnTo>
                    <a:pt x="312343" y="97790"/>
                  </a:lnTo>
                  <a:lnTo>
                    <a:pt x="311150" y="95377"/>
                  </a:lnTo>
                  <a:lnTo>
                    <a:pt x="311150" y="94107"/>
                  </a:lnTo>
                  <a:lnTo>
                    <a:pt x="308749" y="94107"/>
                  </a:lnTo>
                  <a:lnTo>
                    <a:pt x="306362" y="95377"/>
                  </a:lnTo>
                  <a:lnTo>
                    <a:pt x="305155" y="96520"/>
                  </a:lnTo>
                  <a:lnTo>
                    <a:pt x="300367" y="97790"/>
                  </a:lnTo>
                  <a:lnTo>
                    <a:pt x="297980" y="101346"/>
                  </a:lnTo>
                  <a:lnTo>
                    <a:pt x="296773" y="106172"/>
                  </a:lnTo>
                  <a:lnTo>
                    <a:pt x="295579" y="112141"/>
                  </a:lnTo>
                  <a:lnTo>
                    <a:pt x="296773" y="116967"/>
                  </a:lnTo>
                  <a:lnTo>
                    <a:pt x="297980" y="122948"/>
                  </a:lnTo>
                  <a:lnTo>
                    <a:pt x="297980" y="125349"/>
                  </a:lnTo>
                  <a:lnTo>
                    <a:pt x="300367" y="126492"/>
                  </a:lnTo>
                  <a:lnTo>
                    <a:pt x="302768" y="126492"/>
                  </a:lnTo>
                  <a:lnTo>
                    <a:pt x="305155" y="125349"/>
                  </a:lnTo>
                  <a:lnTo>
                    <a:pt x="342265" y="125349"/>
                  </a:lnTo>
                  <a:lnTo>
                    <a:pt x="342265" y="122948"/>
                  </a:lnTo>
                  <a:lnTo>
                    <a:pt x="344665" y="115697"/>
                  </a:lnTo>
                  <a:lnTo>
                    <a:pt x="344665" y="112141"/>
                  </a:lnTo>
                  <a:lnTo>
                    <a:pt x="345859" y="106172"/>
                  </a:lnTo>
                  <a:close/>
                </a:path>
                <a:path w="419100" h="551815">
                  <a:moveTo>
                    <a:pt x="371767" y="188341"/>
                  </a:moveTo>
                  <a:lnTo>
                    <a:pt x="363372" y="189484"/>
                  </a:lnTo>
                  <a:lnTo>
                    <a:pt x="356171" y="186055"/>
                  </a:lnTo>
                  <a:lnTo>
                    <a:pt x="348970" y="181229"/>
                  </a:lnTo>
                  <a:lnTo>
                    <a:pt x="342976" y="177800"/>
                  </a:lnTo>
                  <a:lnTo>
                    <a:pt x="336969" y="175387"/>
                  </a:lnTo>
                  <a:lnTo>
                    <a:pt x="329780" y="171831"/>
                  </a:lnTo>
                  <a:lnTo>
                    <a:pt x="327380" y="171831"/>
                  </a:lnTo>
                  <a:lnTo>
                    <a:pt x="324980" y="170688"/>
                  </a:lnTo>
                  <a:lnTo>
                    <a:pt x="323773" y="171831"/>
                  </a:lnTo>
                  <a:lnTo>
                    <a:pt x="321386" y="173101"/>
                  </a:lnTo>
                  <a:lnTo>
                    <a:pt x="318985" y="175387"/>
                  </a:lnTo>
                  <a:lnTo>
                    <a:pt x="315391" y="177800"/>
                  </a:lnTo>
                  <a:lnTo>
                    <a:pt x="321475" y="179578"/>
                  </a:lnTo>
                  <a:lnTo>
                    <a:pt x="327215" y="181864"/>
                  </a:lnTo>
                  <a:lnTo>
                    <a:pt x="332752" y="185039"/>
                  </a:lnTo>
                  <a:lnTo>
                    <a:pt x="338175" y="189484"/>
                  </a:lnTo>
                  <a:lnTo>
                    <a:pt x="338175" y="184785"/>
                  </a:lnTo>
                  <a:lnTo>
                    <a:pt x="339369" y="182499"/>
                  </a:lnTo>
                  <a:lnTo>
                    <a:pt x="339369" y="183642"/>
                  </a:lnTo>
                  <a:lnTo>
                    <a:pt x="341769" y="183642"/>
                  </a:lnTo>
                  <a:lnTo>
                    <a:pt x="345376" y="187198"/>
                  </a:lnTo>
                  <a:lnTo>
                    <a:pt x="350177" y="189484"/>
                  </a:lnTo>
                  <a:lnTo>
                    <a:pt x="354965" y="191897"/>
                  </a:lnTo>
                  <a:lnTo>
                    <a:pt x="362165" y="196596"/>
                  </a:lnTo>
                  <a:lnTo>
                    <a:pt x="366966" y="195453"/>
                  </a:lnTo>
                  <a:lnTo>
                    <a:pt x="371767" y="188341"/>
                  </a:lnTo>
                  <a:close/>
                </a:path>
                <a:path w="419100" h="551815">
                  <a:moveTo>
                    <a:pt x="371767" y="156972"/>
                  </a:moveTo>
                  <a:lnTo>
                    <a:pt x="365798" y="152146"/>
                  </a:lnTo>
                  <a:lnTo>
                    <a:pt x="363410" y="149606"/>
                  </a:lnTo>
                  <a:lnTo>
                    <a:pt x="358622" y="148463"/>
                  </a:lnTo>
                  <a:lnTo>
                    <a:pt x="355041" y="147193"/>
                  </a:lnTo>
                  <a:lnTo>
                    <a:pt x="351459" y="146050"/>
                  </a:lnTo>
                  <a:lnTo>
                    <a:pt x="351459" y="152146"/>
                  </a:lnTo>
                  <a:lnTo>
                    <a:pt x="343103" y="152146"/>
                  </a:lnTo>
                  <a:lnTo>
                    <a:pt x="345490" y="149606"/>
                  </a:lnTo>
                  <a:lnTo>
                    <a:pt x="346684" y="148463"/>
                  </a:lnTo>
                  <a:lnTo>
                    <a:pt x="349072" y="148463"/>
                  </a:lnTo>
                  <a:lnTo>
                    <a:pt x="350266" y="149606"/>
                  </a:lnTo>
                  <a:lnTo>
                    <a:pt x="351459" y="152146"/>
                  </a:lnTo>
                  <a:lnTo>
                    <a:pt x="351459" y="146050"/>
                  </a:lnTo>
                  <a:lnTo>
                    <a:pt x="347878" y="146050"/>
                  </a:lnTo>
                  <a:lnTo>
                    <a:pt x="344297" y="144780"/>
                  </a:lnTo>
                  <a:lnTo>
                    <a:pt x="343103" y="144780"/>
                  </a:lnTo>
                  <a:lnTo>
                    <a:pt x="341909" y="146050"/>
                  </a:lnTo>
                  <a:lnTo>
                    <a:pt x="339661" y="152019"/>
                  </a:lnTo>
                  <a:lnTo>
                    <a:pt x="336524" y="157480"/>
                  </a:lnTo>
                  <a:lnTo>
                    <a:pt x="332486" y="162560"/>
                  </a:lnTo>
                  <a:lnTo>
                    <a:pt x="327571" y="167894"/>
                  </a:lnTo>
                  <a:lnTo>
                    <a:pt x="328764" y="167894"/>
                  </a:lnTo>
                  <a:lnTo>
                    <a:pt x="335927" y="165481"/>
                  </a:lnTo>
                  <a:lnTo>
                    <a:pt x="347878" y="165481"/>
                  </a:lnTo>
                  <a:lnTo>
                    <a:pt x="353847" y="166751"/>
                  </a:lnTo>
                  <a:lnTo>
                    <a:pt x="359816" y="167894"/>
                  </a:lnTo>
                  <a:lnTo>
                    <a:pt x="363410" y="173990"/>
                  </a:lnTo>
                  <a:lnTo>
                    <a:pt x="363410" y="175260"/>
                  </a:lnTo>
                  <a:lnTo>
                    <a:pt x="364604" y="175260"/>
                  </a:lnTo>
                  <a:lnTo>
                    <a:pt x="365798" y="173990"/>
                  </a:lnTo>
                  <a:lnTo>
                    <a:pt x="366991" y="172847"/>
                  </a:lnTo>
                  <a:lnTo>
                    <a:pt x="366991" y="171577"/>
                  </a:lnTo>
                  <a:lnTo>
                    <a:pt x="371005" y="165481"/>
                  </a:lnTo>
                  <a:lnTo>
                    <a:pt x="371767" y="164338"/>
                  </a:lnTo>
                  <a:lnTo>
                    <a:pt x="371767" y="156972"/>
                  </a:lnTo>
                  <a:close/>
                </a:path>
                <a:path w="419100" h="551815">
                  <a:moveTo>
                    <a:pt x="380898" y="96139"/>
                  </a:moveTo>
                  <a:lnTo>
                    <a:pt x="377291" y="93726"/>
                  </a:lnTo>
                  <a:lnTo>
                    <a:pt x="374891" y="91440"/>
                  </a:lnTo>
                  <a:lnTo>
                    <a:pt x="371297" y="90297"/>
                  </a:lnTo>
                  <a:lnTo>
                    <a:pt x="365302" y="88023"/>
                  </a:lnTo>
                  <a:lnTo>
                    <a:pt x="364096" y="86868"/>
                  </a:lnTo>
                  <a:lnTo>
                    <a:pt x="360502" y="94996"/>
                  </a:lnTo>
                  <a:lnTo>
                    <a:pt x="360502" y="97282"/>
                  </a:lnTo>
                  <a:lnTo>
                    <a:pt x="359295" y="98425"/>
                  </a:lnTo>
                  <a:lnTo>
                    <a:pt x="358101" y="104140"/>
                  </a:lnTo>
                  <a:lnTo>
                    <a:pt x="358101" y="111125"/>
                  </a:lnTo>
                  <a:lnTo>
                    <a:pt x="355701" y="116840"/>
                  </a:lnTo>
                  <a:lnTo>
                    <a:pt x="354495" y="123698"/>
                  </a:lnTo>
                  <a:lnTo>
                    <a:pt x="350888" y="129540"/>
                  </a:lnTo>
                  <a:lnTo>
                    <a:pt x="342493" y="131826"/>
                  </a:lnTo>
                  <a:lnTo>
                    <a:pt x="342493" y="132969"/>
                  </a:lnTo>
                  <a:lnTo>
                    <a:pt x="341287" y="134124"/>
                  </a:lnTo>
                  <a:lnTo>
                    <a:pt x="347294" y="134124"/>
                  </a:lnTo>
                  <a:lnTo>
                    <a:pt x="356895" y="129540"/>
                  </a:lnTo>
                  <a:lnTo>
                    <a:pt x="361696" y="124841"/>
                  </a:lnTo>
                  <a:lnTo>
                    <a:pt x="367703" y="107569"/>
                  </a:lnTo>
                  <a:lnTo>
                    <a:pt x="370103" y="101854"/>
                  </a:lnTo>
                  <a:lnTo>
                    <a:pt x="374891" y="98425"/>
                  </a:lnTo>
                  <a:lnTo>
                    <a:pt x="380898" y="96139"/>
                  </a:lnTo>
                  <a:close/>
                </a:path>
                <a:path w="419100" h="551815">
                  <a:moveTo>
                    <a:pt x="394614" y="355219"/>
                  </a:moveTo>
                  <a:lnTo>
                    <a:pt x="388264" y="350266"/>
                  </a:lnTo>
                  <a:lnTo>
                    <a:pt x="384505" y="345821"/>
                  </a:lnTo>
                  <a:lnTo>
                    <a:pt x="383146" y="344297"/>
                  </a:lnTo>
                  <a:lnTo>
                    <a:pt x="378701" y="337566"/>
                  </a:lnTo>
                  <a:lnTo>
                    <a:pt x="374370" y="330581"/>
                  </a:lnTo>
                  <a:lnTo>
                    <a:pt x="373176" y="335280"/>
                  </a:lnTo>
                  <a:lnTo>
                    <a:pt x="368427" y="339979"/>
                  </a:lnTo>
                  <a:lnTo>
                    <a:pt x="373176" y="343535"/>
                  </a:lnTo>
                  <a:lnTo>
                    <a:pt x="370814" y="345821"/>
                  </a:lnTo>
                  <a:lnTo>
                    <a:pt x="368427" y="345821"/>
                  </a:lnTo>
                  <a:lnTo>
                    <a:pt x="367245" y="342265"/>
                  </a:lnTo>
                  <a:lnTo>
                    <a:pt x="364858" y="338836"/>
                  </a:lnTo>
                  <a:lnTo>
                    <a:pt x="360095" y="339979"/>
                  </a:lnTo>
                  <a:lnTo>
                    <a:pt x="356527" y="338836"/>
                  </a:lnTo>
                  <a:lnTo>
                    <a:pt x="358902" y="343535"/>
                  </a:lnTo>
                  <a:lnTo>
                    <a:pt x="361289" y="346964"/>
                  </a:lnTo>
                  <a:lnTo>
                    <a:pt x="363664" y="350520"/>
                  </a:lnTo>
                  <a:lnTo>
                    <a:pt x="368427" y="358775"/>
                  </a:lnTo>
                  <a:lnTo>
                    <a:pt x="375564" y="361061"/>
                  </a:lnTo>
                  <a:lnTo>
                    <a:pt x="387464" y="361061"/>
                  </a:lnTo>
                  <a:lnTo>
                    <a:pt x="392226" y="359918"/>
                  </a:lnTo>
                  <a:lnTo>
                    <a:pt x="394614" y="355219"/>
                  </a:lnTo>
                  <a:close/>
                </a:path>
                <a:path w="419100" h="551815">
                  <a:moveTo>
                    <a:pt x="401942" y="248793"/>
                  </a:moveTo>
                  <a:lnTo>
                    <a:pt x="401459" y="248158"/>
                  </a:lnTo>
                  <a:lnTo>
                    <a:pt x="401459" y="249301"/>
                  </a:lnTo>
                  <a:lnTo>
                    <a:pt x="401942" y="248793"/>
                  </a:lnTo>
                  <a:close/>
                </a:path>
                <a:path w="419100" h="551815">
                  <a:moveTo>
                    <a:pt x="408330" y="234188"/>
                  </a:moveTo>
                  <a:lnTo>
                    <a:pt x="402437" y="230632"/>
                  </a:lnTo>
                  <a:lnTo>
                    <a:pt x="396544" y="228346"/>
                  </a:lnTo>
                  <a:lnTo>
                    <a:pt x="390652" y="224790"/>
                  </a:lnTo>
                  <a:lnTo>
                    <a:pt x="394398" y="216662"/>
                  </a:lnTo>
                  <a:lnTo>
                    <a:pt x="396836" y="208407"/>
                  </a:lnTo>
                  <a:lnTo>
                    <a:pt x="397941" y="199771"/>
                  </a:lnTo>
                  <a:lnTo>
                    <a:pt x="397725" y="190500"/>
                  </a:lnTo>
                  <a:lnTo>
                    <a:pt x="397725" y="191643"/>
                  </a:lnTo>
                  <a:lnTo>
                    <a:pt x="396544" y="191643"/>
                  </a:lnTo>
                  <a:lnTo>
                    <a:pt x="396544" y="192913"/>
                  </a:lnTo>
                  <a:lnTo>
                    <a:pt x="392760" y="199009"/>
                  </a:lnTo>
                  <a:lnTo>
                    <a:pt x="388429" y="204978"/>
                  </a:lnTo>
                  <a:lnTo>
                    <a:pt x="383438" y="210439"/>
                  </a:lnTo>
                  <a:lnTo>
                    <a:pt x="377672" y="215265"/>
                  </a:lnTo>
                  <a:lnTo>
                    <a:pt x="371792" y="221234"/>
                  </a:lnTo>
                  <a:lnTo>
                    <a:pt x="365899" y="225933"/>
                  </a:lnTo>
                  <a:lnTo>
                    <a:pt x="355295" y="233045"/>
                  </a:lnTo>
                  <a:lnTo>
                    <a:pt x="354114" y="236601"/>
                  </a:lnTo>
                  <a:lnTo>
                    <a:pt x="355295" y="241300"/>
                  </a:lnTo>
                  <a:lnTo>
                    <a:pt x="356463" y="243713"/>
                  </a:lnTo>
                  <a:lnTo>
                    <a:pt x="358825" y="247269"/>
                  </a:lnTo>
                  <a:lnTo>
                    <a:pt x="360006" y="250825"/>
                  </a:lnTo>
                  <a:lnTo>
                    <a:pt x="361823" y="259588"/>
                  </a:lnTo>
                  <a:lnTo>
                    <a:pt x="360438" y="267716"/>
                  </a:lnTo>
                  <a:lnTo>
                    <a:pt x="356184" y="274828"/>
                  </a:lnTo>
                  <a:lnTo>
                    <a:pt x="349389" y="280162"/>
                  </a:lnTo>
                  <a:lnTo>
                    <a:pt x="348221" y="280162"/>
                  </a:lnTo>
                  <a:lnTo>
                    <a:pt x="347040" y="281432"/>
                  </a:lnTo>
                  <a:lnTo>
                    <a:pt x="345859" y="281432"/>
                  </a:lnTo>
                  <a:lnTo>
                    <a:pt x="345859" y="313309"/>
                  </a:lnTo>
                  <a:lnTo>
                    <a:pt x="347040" y="314452"/>
                  </a:lnTo>
                  <a:lnTo>
                    <a:pt x="348221" y="314452"/>
                  </a:lnTo>
                  <a:lnTo>
                    <a:pt x="350570" y="316865"/>
                  </a:lnTo>
                  <a:lnTo>
                    <a:pt x="351751" y="316865"/>
                  </a:lnTo>
                  <a:lnTo>
                    <a:pt x="352933" y="314452"/>
                  </a:lnTo>
                  <a:lnTo>
                    <a:pt x="354114" y="310896"/>
                  </a:lnTo>
                  <a:lnTo>
                    <a:pt x="356463" y="306197"/>
                  </a:lnTo>
                  <a:lnTo>
                    <a:pt x="357644" y="301498"/>
                  </a:lnTo>
                  <a:lnTo>
                    <a:pt x="358825" y="302641"/>
                  </a:lnTo>
                  <a:lnTo>
                    <a:pt x="361188" y="302641"/>
                  </a:lnTo>
                  <a:lnTo>
                    <a:pt x="364718" y="303911"/>
                  </a:lnTo>
                  <a:lnTo>
                    <a:pt x="368261" y="306197"/>
                  </a:lnTo>
                  <a:lnTo>
                    <a:pt x="372960" y="307467"/>
                  </a:lnTo>
                  <a:lnTo>
                    <a:pt x="375323" y="307467"/>
                  </a:lnTo>
                  <a:lnTo>
                    <a:pt x="376504" y="306197"/>
                  </a:lnTo>
                  <a:lnTo>
                    <a:pt x="376504" y="288544"/>
                  </a:lnTo>
                  <a:lnTo>
                    <a:pt x="396544" y="288544"/>
                  </a:lnTo>
                  <a:lnTo>
                    <a:pt x="396544" y="287274"/>
                  </a:lnTo>
                  <a:lnTo>
                    <a:pt x="394182" y="281432"/>
                  </a:lnTo>
                  <a:lnTo>
                    <a:pt x="390652" y="275463"/>
                  </a:lnTo>
                  <a:lnTo>
                    <a:pt x="388289" y="269748"/>
                  </a:lnTo>
                  <a:lnTo>
                    <a:pt x="400075" y="264922"/>
                  </a:lnTo>
                  <a:lnTo>
                    <a:pt x="407149" y="262636"/>
                  </a:lnTo>
                  <a:lnTo>
                    <a:pt x="402437" y="257937"/>
                  </a:lnTo>
                  <a:lnTo>
                    <a:pt x="398894" y="253111"/>
                  </a:lnTo>
                  <a:lnTo>
                    <a:pt x="393001" y="247269"/>
                  </a:lnTo>
                  <a:lnTo>
                    <a:pt x="400075" y="242570"/>
                  </a:lnTo>
                  <a:lnTo>
                    <a:pt x="403618" y="239014"/>
                  </a:lnTo>
                  <a:lnTo>
                    <a:pt x="408330" y="235458"/>
                  </a:lnTo>
                  <a:lnTo>
                    <a:pt x="408330" y="234188"/>
                  </a:lnTo>
                  <a:close/>
                </a:path>
                <a:path w="419100" h="551815">
                  <a:moveTo>
                    <a:pt x="418998" y="111125"/>
                  </a:moveTo>
                  <a:lnTo>
                    <a:pt x="416648" y="107569"/>
                  </a:lnTo>
                  <a:lnTo>
                    <a:pt x="414286" y="107569"/>
                  </a:lnTo>
                  <a:lnTo>
                    <a:pt x="410756" y="106299"/>
                  </a:lnTo>
                  <a:lnTo>
                    <a:pt x="407225" y="106299"/>
                  </a:lnTo>
                  <a:lnTo>
                    <a:pt x="402513" y="105156"/>
                  </a:lnTo>
                  <a:lnTo>
                    <a:pt x="407225" y="114820"/>
                  </a:lnTo>
                  <a:lnTo>
                    <a:pt x="406044" y="114820"/>
                  </a:lnTo>
                  <a:lnTo>
                    <a:pt x="402513" y="123190"/>
                  </a:lnTo>
                  <a:lnTo>
                    <a:pt x="398983" y="129298"/>
                  </a:lnTo>
                  <a:lnTo>
                    <a:pt x="396621" y="134124"/>
                  </a:lnTo>
                  <a:lnTo>
                    <a:pt x="395439" y="138938"/>
                  </a:lnTo>
                  <a:lnTo>
                    <a:pt x="393090" y="144907"/>
                  </a:lnTo>
                  <a:lnTo>
                    <a:pt x="394271" y="151003"/>
                  </a:lnTo>
                  <a:lnTo>
                    <a:pt x="396621" y="156972"/>
                  </a:lnTo>
                  <a:lnTo>
                    <a:pt x="398983" y="151003"/>
                  </a:lnTo>
                  <a:lnTo>
                    <a:pt x="398983" y="147320"/>
                  </a:lnTo>
                  <a:lnTo>
                    <a:pt x="402513" y="142494"/>
                  </a:lnTo>
                  <a:lnTo>
                    <a:pt x="406044" y="146177"/>
                  </a:lnTo>
                  <a:lnTo>
                    <a:pt x="408393" y="147320"/>
                  </a:lnTo>
                  <a:lnTo>
                    <a:pt x="406044" y="140081"/>
                  </a:lnTo>
                  <a:lnTo>
                    <a:pt x="407225" y="134124"/>
                  </a:lnTo>
                  <a:lnTo>
                    <a:pt x="409575" y="128016"/>
                  </a:lnTo>
                  <a:lnTo>
                    <a:pt x="410756" y="125603"/>
                  </a:lnTo>
                  <a:lnTo>
                    <a:pt x="413105" y="123190"/>
                  </a:lnTo>
                  <a:lnTo>
                    <a:pt x="418998" y="111125"/>
                  </a:lnTo>
                  <a:close/>
                </a:path>
              </a:pathLst>
            </a:custGeom>
            <a:solidFill>
              <a:srgbClr val="1f295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56" name="object 7"/>
            <p:cNvSpPr/>
            <p:nvPr/>
          </p:nvSpPr>
          <p:spPr>
            <a:xfrm>
              <a:off x="475560" y="300240"/>
              <a:ext cx="322920" cy="358920"/>
            </a:xfrm>
            <a:custGeom>
              <a:avLst/>
              <a:gdLst>
                <a:gd name="textAreaLeft" fmla="*/ 0 w 322920"/>
                <a:gd name="textAreaRight" fmla="*/ 323280 w 322920"/>
                <a:gd name="textAreaTop" fmla="*/ 0 h 358920"/>
                <a:gd name="textAreaBottom" fmla="*/ 359280 h 358920"/>
              </a:gdLst>
              <a:ahLst/>
              <a:rect l="textAreaLeft" t="textAreaTop" r="textAreaRight" b="textAreaBottom"/>
              <a:pathLst>
                <a:path w="323215" h="359409">
                  <a:moveTo>
                    <a:pt x="53251" y="298831"/>
                  </a:moveTo>
                  <a:lnTo>
                    <a:pt x="52082" y="298831"/>
                  </a:lnTo>
                  <a:lnTo>
                    <a:pt x="50901" y="299974"/>
                  </a:lnTo>
                  <a:lnTo>
                    <a:pt x="49733" y="299974"/>
                  </a:lnTo>
                  <a:lnTo>
                    <a:pt x="47383" y="302260"/>
                  </a:lnTo>
                  <a:lnTo>
                    <a:pt x="46228" y="301117"/>
                  </a:lnTo>
                  <a:lnTo>
                    <a:pt x="46228" y="295275"/>
                  </a:lnTo>
                  <a:lnTo>
                    <a:pt x="47383" y="288163"/>
                  </a:lnTo>
                  <a:lnTo>
                    <a:pt x="49466" y="278765"/>
                  </a:lnTo>
                  <a:lnTo>
                    <a:pt x="49733" y="277622"/>
                  </a:lnTo>
                  <a:lnTo>
                    <a:pt x="47345" y="275209"/>
                  </a:lnTo>
                  <a:lnTo>
                    <a:pt x="46228" y="274066"/>
                  </a:lnTo>
                  <a:lnTo>
                    <a:pt x="46228" y="272923"/>
                  </a:lnTo>
                  <a:lnTo>
                    <a:pt x="41529" y="272923"/>
                  </a:lnTo>
                  <a:lnTo>
                    <a:pt x="40347" y="274066"/>
                  </a:lnTo>
                  <a:lnTo>
                    <a:pt x="37998" y="275209"/>
                  </a:lnTo>
                  <a:lnTo>
                    <a:pt x="36830" y="275209"/>
                  </a:lnTo>
                  <a:lnTo>
                    <a:pt x="34480" y="272923"/>
                  </a:lnTo>
                  <a:lnTo>
                    <a:pt x="40347" y="261112"/>
                  </a:lnTo>
                  <a:lnTo>
                    <a:pt x="41529" y="258699"/>
                  </a:lnTo>
                  <a:lnTo>
                    <a:pt x="42697" y="256413"/>
                  </a:lnTo>
                  <a:lnTo>
                    <a:pt x="42697" y="252857"/>
                  </a:lnTo>
                  <a:lnTo>
                    <a:pt x="42697" y="251714"/>
                  </a:lnTo>
                  <a:lnTo>
                    <a:pt x="42062" y="250444"/>
                  </a:lnTo>
                  <a:lnTo>
                    <a:pt x="40347" y="247015"/>
                  </a:lnTo>
                  <a:lnTo>
                    <a:pt x="37998" y="245745"/>
                  </a:lnTo>
                  <a:lnTo>
                    <a:pt x="36830" y="244602"/>
                  </a:lnTo>
                  <a:lnTo>
                    <a:pt x="34480" y="244602"/>
                  </a:lnTo>
                  <a:lnTo>
                    <a:pt x="32143" y="248158"/>
                  </a:lnTo>
                  <a:lnTo>
                    <a:pt x="30962" y="250444"/>
                  </a:lnTo>
                  <a:lnTo>
                    <a:pt x="27444" y="250444"/>
                  </a:lnTo>
                  <a:lnTo>
                    <a:pt x="26276" y="249301"/>
                  </a:lnTo>
                  <a:lnTo>
                    <a:pt x="25095" y="245745"/>
                  </a:lnTo>
                  <a:lnTo>
                    <a:pt x="25095" y="243459"/>
                  </a:lnTo>
                  <a:lnTo>
                    <a:pt x="25095" y="242316"/>
                  </a:lnTo>
                  <a:lnTo>
                    <a:pt x="27444" y="231648"/>
                  </a:lnTo>
                  <a:lnTo>
                    <a:pt x="21577" y="229362"/>
                  </a:lnTo>
                  <a:lnTo>
                    <a:pt x="19227" y="228092"/>
                  </a:lnTo>
                  <a:lnTo>
                    <a:pt x="14541" y="226949"/>
                  </a:lnTo>
                  <a:lnTo>
                    <a:pt x="9842" y="229362"/>
                  </a:lnTo>
                  <a:lnTo>
                    <a:pt x="8661" y="234061"/>
                  </a:lnTo>
                  <a:lnTo>
                    <a:pt x="7493" y="237490"/>
                  </a:lnTo>
                  <a:lnTo>
                    <a:pt x="9842" y="244602"/>
                  </a:lnTo>
                  <a:lnTo>
                    <a:pt x="12192" y="247015"/>
                  </a:lnTo>
                  <a:lnTo>
                    <a:pt x="13360" y="250444"/>
                  </a:lnTo>
                  <a:lnTo>
                    <a:pt x="11010" y="255270"/>
                  </a:lnTo>
                  <a:lnTo>
                    <a:pt x="11010" y="256413"/>
                  </a:lnTo>
                  <a:lnTo>
                    <a:pt x="7493" y="256413"/>
                  </a:lnTo>
                  <a:lnTo>
                    <a:pt x="6311" y="255270"/>
                  </a:lnTo>
                  <a:lnTo>
                    <a:pt x="5143" y="254000"/>
                  </a:lnTo>
                  <a:lnTo>
                    <a:pt x="3987" y="252857"/>
                  </a:lnTo>
                  <a:lnTo>
                    <a:pt x="1638" y="252857"/>
                  </a:lnTo>
                  <a:lnTo>
                    <a:pt x="1638" y="255270"/>
                  </a:lnTo>
                  <a:lnTo>
                    <a:pt x="457" y="255270"/>
                  </a:lnTo>
                  <a:lnTo>
                    <a:pt x="0" y="260477"/>
                  </a:lnTo>
                  <a:lnTo>
                    <a:pt x="2070" y="265684"/>
                  </a:lnTo>
                  <a:lnTo>
                    <a:pt x="6565" y="270637"/>
                  </a:lnTo>
                  <a:lnTo>
                    <a:pt x="13360" y="275209"/>
                  </a:lnTo>
                  <a:lnTo>
                    <a:pt x="15709" y="275209"/>
                  </a:lnTo>
                  <a:lnTo>
                    <a:pt x="15709" y="278765"/>
                  </a:lnTo>
                  <a:lnTo>
                    <a:pt x="14541" y="279908"/>
                  </a:lnTo>
                  <a:lnTo>
                    <a:pt x="9842" y="279908"/>
                  </a:lnTo>
                  <a:lnTo>
                    <a:pt x="7493" y="281178"/>
                  </a:lnTo>
                  <a:lnTo>
                    <a:pt x="7493" y="282321"/>
                  </a:lnTo>
                  <a:lnTo>
                    <a:pt x="8229" y="286258"/>
                  </a:lnTo>
                  <a:lnTo>
                    <a:pt x="11747" y="290957"/>
                  </a:lnTo>
                  <a:lnTo>
                    <a:pt x="17272" y="296418"/>
                  </a:lnTo>
                  <a:lnTo>
                    <a:pt x="23926" y="302260"/>
                  </a:lnTo>
                  <a:lnTo>
                    <a:pt x="25095" y="303530"/>
                  </a:lnTo>
                  <a:lnTo>
                    <a:pt x="27444" y="305816"/>
                  </a:lnTo>
                  <a:lnTo>
                    <a:pt x="28613" y="305816"/>
                  </a:lnTo>
                  <a:lnTo>
                    <a:pt x="28613" y="308229"/>
                  </a:lnTo>
                  <a:lnTo>
                    <a:pt x="27444" y="309372"/>
                  </a:lnTo>
                  <a:lnTo>
                    <a:pt x="25095" y="309372"/>
                  </a:lnTo>
                  <a:lnTo>
                    <a:pt x="23926" y="311658"/>
                  </a:lnTo>
                  <a:lnTo>
                    <a:pt x="23926" y="313944"/>
                  </a:lnTo>
                  <a:lnTo>
                    <a:pt x="26276" y="319913"/>
                  </a:lnTo>
                  <a:lnTo>
                    <a:pt x="36830" y="324612"/>
                  </a:lnTo>
                  <a:lnTo>
                    <a:pt x="42697" y="326898"/>
                  </a:lnTo>
                  <a:lnTo>
                    <a:pt x="43878" y="328041"/>
                  </a:lnTo>
                  <a:lnTo>
                    <a:pt x="46228" y="328041"/>
                  </a:lnTo>
                  <a:lnTo>
                    <a:pt x="45046" y="330454"/>
                  </a:lnTo>
                  <a:lnTo>
                    <a:pt x="47383" y="330454"/>
                  </a:lnTo>
                  <a:lnTo>
                    <a:pt x="49733" y="325755"/>
                  </a:lnTo>
                  <a:lnTo>
                    <a:pt x="50901" y="325755"/>
                  </a:lnTo>
                  <a:lnTo>
                    <a:pt x="50901" y="324612"/>
                  </a:lnTo>
                  <a:lnTo>
                    <a:pt x="49733" y="323342"/>
                  </a:lnTo>
                  <a:lnTo>
                    <a:pt x="48552" y="321056"/>
                  </a:lnTo>
                  <a:lnTo>
                    <a:pt x="45046" y="321056"/>
                  </a:lnTo>
                  <a:lnTo>
                    <a:pt x="37998" y="319913"/>
                  </a:lnTo>
                  <a:lnTo>
                    <a:pt x="29794" y="313944"/>
                  </a:lnTo>
                  <a:lnTo>
                    <a:pt x="28613" y="313944"/>
                  </a:lnTo>
                  <a:lnTo>
                    <a:pt x="28613" y="312801"/>
                  </a:lnTo>
                  <a:lnTo>
                    <a:pt x="29794" y="312801"/>
                  </a:lnTo>
                  <a:lnTo>
                    <a:pt x="30962" y="313944"/>
                  </a:lnTo>
                  <a:lnTo>
                    <a:pt x="34480" y="315087"/>
                  </a:lnTo>
                  <a:lnTo>
                    <a:pt x="39179" y="318643"/>
                  </a:lnTo>
                  <a:lnTo>
                    <a:pt x="45046" y="319913"/>
                  </a:lnTo>
                  <a:lnTo>
                    <a:pt x="47383" y="319913"/>
                  </a:lnTo>
                  <a:lnTo>
                    <a:pt x="46228" y="318643"/>
                  </a:lnTo>
                  <a:lnTo>
                    <a:pt x="45046" y="317500"/>
                  </a:lnTo>
                  <a:lnTo>
                    <a:pt x="45046" y="316357"/>
                  </a:lnTo>
                  <a:lnTo>
                    <a:pt x="43878" y="315087"/>
                  </a:lnTo>
                  <a:lnTo>
                    <a:pt x="41529" y="312801"/>
                  </a:lnTo>
                  <a:lnTo>
                    <a:pt x="41529" y="310388"/>
                  </a:lnTo>
                  <a:lnTo>
                    <a:pt x="39179" y="308229"/>
                  </a:lnTo>
                  <a:lnTo>
                    <a:pt x="39179" y="307086"/>
                  </a:lnTo>
                  <a:lnTo>
                    <a:pt x="37998" y="305816"/>
                  </a:lnTo>
                  <a:lnTo>
                    <a:pt x="37998" y="304673"/>
                  </a:lnTo>
                  <a:lnTo>
                    <a:pt x="36830" y="303530"/>
                  </a:lnTo>
                  <a:lnTo>
                    <a:pt x="36830" y="302260"/>
                  </a:lnTo>
                  <a:lnTo>
                    <a:pt x="35648" y="301117"/>
                  </a:lnTo>
                  <a:lnTo>
                    <a:pt x="35648" y="298831"/>
                  </a:lnTo>
                  <a:lnTo>
                    <a:pt x="34480" y="298831"/>
                  </a:lnTo>
                  <a:lnTo>
                    <a:pt x="19227" y="295275"/>
                  </a:lnTo>
                  <a:lnTo>
                    <a:pt x="14541" y="287020"/>
                  </a:lnTo>
                  <a:lnTo>
                    <a:pt x="13360" y="284607"/>
                  </a:lnTo>
                  <a:lnTo>
                    <a:pt x="20396" y="291719"/>
                  </a:lnTo>
                  <a:lnTo>
                    <a:pt x="29794" y="295275"/>
                  </a:lnTo>
                  <a:lnTo>
                    <a:pt x="32143" y="296418"/>
                  </a:lnTo>
                  <a:lnTo>
                    <a:pt x="33299" y="296418"/>
                  </a:lnTo>
                  <a:lnTo>
                    <a:pt x="33299" y="294132"/>
                  </a:lnTo>
                  <a:lnTo>
                    <a:pt x="32143" y="292862"/>
                  </a:lnTo>
                  <a:lnTo>
                    <a:pt x="32143" y="291719"/>
                  </a:lnTo>
                  <a:lnTo>
                    <a:pt x="30962" y="290576"/>
                  </a:lnTo>
                  <a:lnTo>
                    <a:pt x="30962" y="289306"/>
                  </a:lnTo>
                  <a:lnTo>
                    <a:pt x="29794" y="287020"/>
                  </a:lnTo>
                  <a:lnTo>
                    <a:pt x="28981" y="284607"/>
                  </a:lnTo>
                  <a:lnTo>
                    <a:pt x="28613" y="283464"/>
                  </a:lnTo>
                  <a:lnTo>
                    <a:pt x="27444" y="278765"/>
                  </a:lnTo>
                  <a:lnTo>
                    <a:pt x="26276" y="276352"/>
                  </a:lnTo>
                  <a:lnTo>
                    <a:pt x="26276" y="275209"/>
                  </a:lnTo>
                  <a:lnTo>
                    <a:pt x="25095" y="272923"/>
                  </a:lnTo>
                  <a:lnTo>
                    <a:pt x="25095" y="271653"/>
                  </a:lnTo>
                  <a:lnTo>
                    <a:pt x="23926" y="271653"/>
                  </a:lnTo>
                  <a:lnTo>
                    <a:pt x="16891" y="269367"/>
                  </a:lnTo>
                  <a:lnTo>
                    <a:pt x="8661" y="262255"/>
                  </a:lnTo>
                  <a:lnTo>
                    <a:pt x="6311" y="259969"/>
                  </a:lnTo>
                  <a:lnTo>
                    <a:pt x="5143" y="259969"/>
                  </a:lnTo>
                  <a:lnTo>
                    <a:pt x="5143" y="258699"/>
                  </a:lnTo>
                  <a:lnTo>
                    <a:pt x="11010" y="263398"/>
                  </a:lnTo>
                  <a:lnTo>
                    <a:pt x="19227" y="268224"/>
                  </a:lnTo>
                  <a:lnTo>
                    <a:pt x="22745" y="269367"/>
                  </a:lnTo>
                  <a:lnTo>
                    <a:pt x="23926" y="269367"/>
                  </a:lnTo>
                  <a:lnTo>
                    <a:pt x="22745" y="265811"/>
                  </a:lnTo>
                  <a:lnTo>
                    <a:pt x="22745" y="263398"/>
                  </a:lnTo>
                  <a:lnTo>
                    <a:pt x="20396" y="259969"/>
                  </a:lnTo>
                  <a:lnTo>
                    <a:pt x="20396" y="258699"/>
                  </a:lnTo>
                  <a:lnTo>
                    <a:pt x="20396" y="256413"/>
                  </a:lnTo>
                  <a:lnTo>
                    <a:pt x="18059" y="249301"/>
                  </a:lnTo>
                  <a:lnTo>
                    <a:pt x="18059" y="245745"/>
                  </a:lnTo>
                  <a:lnTo>
                    <a:pt x="16891" y="244602"/>
                  </a:lnTo>
                  <a:lnTo>
                    <a:pt x="16891" y="243459"/>
                  </a:lnTo>
                  <a:lnTo>
                    <a:pt x="18059" y="243459"/>
                  </a:lnTo>
                  <a:lnTo>
                    <a:pt x="18059" y="245745"/>
                  </a:lnTo>
                  <a:lnTo>
                    <a:pt x="20396" y="256413"/>
                  </a:lnTo>
                  <a:lnTo>
                    <a:pt x="22745" y="258699"/>
                  </a:lnTo>
                  <a:lnTo>
                    <a:pt x="22745" y="261112"/>
                  </a:lnTo>
                  <a:lnTo>
                    <a:pt x="23926" y="263398"/>
                  </a:lnTo>
                  <a:lnTo>
                    <a:pt x="23926" y="265811"/>
                  </a:lnTo>
                  <a:lnTo>
                    <a:pt x="25095" y="265811"/>
                  </a:lnTo>
                  <a:lnTo>
                    <a:pt x="25095" y="268224"/>
                  </a:lnTo>
                  <a:lnTo>
                    <a:pt x="26276" y="266954"/>
                  </a:lnTo>
                  <a:lnTo>
                    <a:pt x="26276" y="265811"/>
                  </a:lnTo>
                  <a:lnTo>
                    <a:pt x="28613" y="264668"/>
                  </a:lnTo>
                  <a:lnTo>
                    <a:pt x="32143" y="259969"/>
                  </a:lnTo>
                  <a:lnTo>
                    <a:pt x="33299" y="252857"/>
                  </a:lnTo>
                  <a:lnTo>
                    <a:pt x="34480" y="257556"/>
                  </a:lnTo>
                  <a:lnTo>
                    <a:pt x="30962" y="262255"/>
                  </a:lnTo>
                  <a:lnTo>
                    <a:pt x="26276" y="269367"/>
                  </a:lnTo>
                  <a:lnTo>
                    <a:pt x="27444" y="275209"/>
                  </a:lnTo>
                  <a:lnTo>
                    <a:pt x="29794" y="282321"/>
                  </a:lnTo>
                  <a:lnTo>
                    <a:pt x="32143" y="285877"/>
                  </a:lnTo>
                  <a:lnTo>
                    <a:pt x="32143" y="288163"/>
                  </a:lnTo>
                  <a:lnTo>
                    <a:pt x="33299" y="289306"/>
                  </a:lnTo>
                  <a:lnTo>
                    <a:pt x="33299" y="291719"/>
                  </a:lnTo>
                  <a:lnTo>
                    <a:pt x="34480" y="291719"/>
                  </a:lnTo>
                  <a:lnTo>
                    <a:pt x="34480" y="292862"/>
                  </a:lnTo>
                  <a:lnTo>
                    <a:pt x="35648" y="292862"/>
                  </a:lnTo>
                  <a:lnTo>
                    <a:pt x="37998" y="290576"/>
                  </a:lnTo>
                  <a:lnTo>
                    <a:pt x="41529" y="283464"/>
                  </a:lnTo>
                  <a:lnTo>
                    <a:pt x="41529" y="279908"/>
                  </a:lnTo>
                  <a:lnTo>
                    <a:pt x="42697" y="278765"/>
                  </a:lnTo>
                  <a:lnTo>
                    <a:pt x="42697" y="279908"/>
                  </a:lnTo>
                  <a:lnTo>
                    <a:pt x="41529" y="284607"/>
                  </a:lnTo>
                  <a:lnTo>
                    <a:pt x="39179" y="292862"/>
                  </a:lnTo>
                  <a:lnTo>
                    <a:pt x="35648" y="296418"/>
                  </a:lnTo>
                  <a:lnTo>
                    <a:pt x="39179" y="303530"/>
                  </a:lnTo>
                  <a:lnTo>
                    <a:pt x="42697" y="310388"/>
                  </a:lnTo>
                  <a:lnTo>
                    <a:pt x="47383" y="316357"/>
                  </a:lnTo>
                  <a:lnTo>
                    <a:pt x="47383" y="317500"/>
                  </a:lnTo>
                  <a:lnTo>
                    <a:pt x="48552" y="316357"/>
                  </a:lnTo>
                  <a:lnTo>
                    <a:pt x="48552" y="313944"/>
                  </a:lnTo>
                  <a:lnTo>
                    <a:pt x="49733" y="309372"/>
                  </a:lnTo>
                  <a:lnTo>
                    <a:pt x="49733" y="313944"/>
                  </a:lnTo>
                  <a:lnTo>
                    <a:pt x="48552" y="318643"/>
                  </a:lnTo>
                  <a:lnTo>
                    <a:pt x="49733" y="319913"/>
                  </a:lnTo>
                  <a:lnTo>
                    <a:pt x="49733" y="321056"/>
                  </a:lnTo>
                  <a:lnTo>
                    <a:pt x="52082" y="321056"/>
                  </a:lnTo>
                  <a:lnTo>
                    <a:pt x="52692" y="309372"/>
                  </a:lnTo>
                  <a:lnTo>
                    <a:pt x="53060" y="302260"/>
                  </a:lnTo>
                  <a:lnTo>
                    <a:pt x="53251" y="298831"/>
                  </a:lnTo>
                  <a:close/>
                </a:path>
                <a:path w="323215" h="359409">
                  <a:moveTo>
                    <a:pt x="57848" y="186690"/>
                  </a:moveTo>
                  <a:lnTo>
                    <a:pt x="56832" y="185547"/>
                  </a:lnTo>
                  <a:lnTo>
                    <a:pt x="56832" y="184404"/>
                  </a:lnTo>
                  <a:lnTo>
                    <a:pt x="55803" y="184404"/>
                  </a:lnTo>
                  <a:lnTo>
                    <a:pt x="54787" y="185547"/>
                  </a:lnTo>
                  <a:lnTo>
                    <a:pt x="55803" y="186690"/>
                  </a:lnTo>
                  <a:lnTo>
                    <a:pt x="55803" y="187833"/>
                  </a:lnTo>
                  <a:lnTo>
                    <a:pt x="56832" y="188976"/>
                  </a:lnTo>
                  <a:lnTo>
                    <a:pt x="56832" y="186690"/>
                  </a:lnTo>
                  <a:lnTo>
                    <a:pt x="57848" y="186690"/>
                  </a:lnTo>
                  <a:close/>
                </a:path>
                <a:path w="323215" h="359409">
                  <a:moveTo>
                    <a:pt x="59385" y="179070"/>
                  </a:moveTo>
                  <a:lnTo>
                    <a:pt x="57848" y="179832"/>
                  </a:lnTo>
                  <a:lnTo>
                    <a:pt x="59385" y="179832"/>
                  </a:lnTo>
                  <a:lnTo>
                    <a:pt x="59385" y="179070"/>
                  </a:lnTo>
                  <a:close/>
                </a:path>
                <a:path w="323215" h="359409">
                  <a:moveTo>
                    <a:pt x="60909" y="192024"/>
                  </a:moveTo>
                  <a:lnTo>
                    <a:pt x="59385" y="188976"/>
                  </a:lnTo>
                  <a:lnTo>
                    <a:pt x="59385" y="190500"/>
                  </a:lnTo>
                  <a:lnTo>
                    <a:pt x="57848" y="190500"/>
                  </a:lnTo>
                  <a:lnTo>
                    <a:pt x="57848" y="192024"/>
                  </a:lnTo>
                  <a:lnTo>
                    <a:pt x="59385" y="193548"/>
                  </a:lnTo>
                  <a:lnTo>
                    <a:pt x="59385" y="192024"/>
                  </a:lnTo>
                  <a:lnTo>
                    <a:pt x="60909" y="192024"/>
                  </a:lnTo>
                  <a:close/>
                </a:path>
                <a:path w="323215" h="359409">
                  <a:moveTo>
                    <a:pt x="60909" y="187960"/>
                  </a:moveTo>
                  <a:lnTo>
                    <a:pt x="58877" y="185928"/>
                  </a:lnTo>
                  <a:lnTo>
                    <a:pt x="58877" y="186944"/>
                  </a:lnTo>
                  <a:lnTo>
                    <a:pt x="57848" y="186944"/>
                  </a:lnTo>
                  <a:lnTo>
                    <a:pt x="57848" y="187960"/>
                  </a:lnTo>
                  <a:lnTo>
                    <a:pt x="58877" y="188976"/>
                  </a:lnTo>
                  <a:lnTo>
                    <a:pt x="59385" y="188976"/>
                  </a:lnTo>
                  <a:lnTo>
                    <a:pt x="59893" y="188976"/>
                  </a:lnTo>
                  <a:lnTo>
                    <a:pt x="59893" y="187960"/>
                  </a:lnTo>
                  <a:lnTo>
                    <a:pt x="60909" y="187960"/>
                  </a:lnTo>
                  <a:close/>
                </a:path>
                <a:path w="323215" h="359409">
                  <a:moveTo>
                    <a:pt x="63982" y="194437"/>
                  </a:moveTo>
                  <a:lnTo>
                    <a:pt x="62445" y="193675"/>
                  </a:lnTo>
                  <a:lnTo>
                    <a:pt x="62445" y="192024"/>
                  </a:lnTo>
                  <a:lnTo>
                    <a:pt x="61937" y="192024"/>
                  </a:lnTo>
                  <a:lnTo>
                    <a:pt x="60909" y="192024"/>
                  </a:lnTo>
                  <a:lnTo>
                    <a:pt x="60909" y="195072"/>
                  </a:lnTo>
                  <a:lnTo>
                    <a:pt x="63093" y="195072"/>
                  </a:lnTo>
                  <a:lnTo>
                    <a:pt x="63982" y="194437"/>
                  </a:lnTo>
                  <a:close/>
                </a:path>
                <a:path w="323215" h="359409">
                  <a:moveTo>
                    <a:pt x="63982" y="187452"/>
                  </a:moveTo>
                  <a:lnTo>
                    <a:pt x="61937" y="185928"/>
                  </a:lnTo>
                  <a:lnTo>
                    <a:pt x="61937" y="187452"/>
                  </a:lnTo>
                  <a:lnTo>
                    <a:pt x="60909" y="187452"/>
                  </a:lnTo>
                  <a:lnTo>
                    <a:pt x="60909" y="187960"/>
                  </a:lnTo>
                  <a:lnTo>
                    <a:pt x="60909" y="190500"/>
                  </a:lnTo>
                  <a:lnTo>
                    <a:pt x="61937" y="192024"/>
                  </a:lnTo>
                  <a:lnTo>
                    <a:pt x="61937" y="190500"/>
                  </a:lnTo>
                  <a:lnTo>
                    <a:pt x="62953" y="190500"/>
                  </a:lnTo>
                  <a:lnTo>
                    <a:pt x="61937" y="188976"/>
                  </a:lnTo>
                  <a:lnTo>
                    <a:pt x="62953" y="188976"/>
                  </a:lnTo>
                  <a:lnTo>
                    <a:pt x="62953" y="187452"/>
                  </a:lnTo>
                  <a:lnTo>
                    <a:pt x="63982" y="187452"/>
                  </a:lnTo>
                  <a:close/>
                </a:path>
                <a:path w="323215" h="359409">
                  <a:moveTo>
                    <a:pt x="68580" y="237617"/>
                  </a:moveTo>
                  <a:lnTo>
                    <a:pt x="67424" y="234061"/>
                  </a:lnTo>
                  <a:lnTo>
                    <a:pt x="67094" y="233045"/>
                  </a:lnTo>
                  <a:lnTo>
                    <a:pt x="64630" y="225425"/>
                  </a:lnTo>
                  <a:lnTo>
                    <a:pt x="64630" y="233045"/>
                  </a:lnTo>
                  <a:lnTo>
                    <a:pt x="62369" y="233045"/>
                  </a:lnTo>
                  <a:lnTo>
                    <a:pt x="63487" y="227965"/>
                  </a:lnTo>
                  <a:lnTo>
                    <a:pt x="64630" y="233045"/>
                  </a:lnTo>
                  <a:lnTo>
                    <a:pt x="64630" y="225425"/>
                  </a:lnTo>
                  <a:lnTo>
                    <a:pt x="62369" y="225425"/>
                  </a:lnTo>
                  <a:lnTo>
                    <a:pt x="57848" y="237617"/>
                  </a:lnTo>
                  <a:lnTo>
                    <a:pt x="59550" y="237617"/>
                  </a:lnTo>
                  <a:lnTo>
                    <a:pt x="60667" y="234061"/>
                  </a:lnTo>
                  <a:lnTo>
                    <a:pt x="66319" y="234061"/>
                  </a:lnTo>
                  <a:lnTo>
                    <a:pt x="66319" y="237617"/>
                  </a:lnTo>
                  <a:lnTo>
                    <a:pt x="68580" y="237617"/>
                  </a:lnTo>
                  <a:close/>
                </a:path>
                <a:path w="323215" h="359409">
                  <a:moveTo>
                    <a:pt x="68580" y="185928"/>
                  </a:moveTo>
                  <a:lnTo>
                    <a:pt x="67551" y="185420"/>
                  </a:lnTo>
                  <a:lnTo>
                    <a:pt x="67043" y="185166"/>
                  </a:lnTo>
                  <a:lnTo>
                    <a:pt x="67043" y="182880"/>
                  </a:lnTo>
                  <a:lnTo>
                    <a:pt x="66522" y="182372"/>
                  </a:lnTo>
                  <a:lnTo>
                    <a:pt x="65506" y="181356"/>
                  </a:lnTo>
                  <a:lnTo>
                    <a:pt x="64490" y="182372"/>
                  </a:lnTo>
                  <a:lnTo>
                    <a:pt x="64490" y="179959"/>
                  </a:lnTo>
                  <a:lnTo>
                    <a:pt x="65506" y="181356"/>
                  </a:lnTo>
                  <a:lnTo>
                    <a:pt x="65506" y="179959"/>
                  </a:lnTo>
                  <a:lnTo>
                    <a:pt x="65506" y="179324"/>
                  </a:lnTo>
                  <a:lnTo>
                    <a:pt x="63982" y="179324"/>
                  </a:lnTo>
                  <a:lnTo>
                    <a:pt x="64363" y="179832"/>
                  </a:lnTo>
                  <a:lnTo>
                    <a:pt x="63982" y="179832"/>
                  </a:lnTo>
                  <a:lnTo>
                    <a:pt x="63982" y="183642"/>
                  </a:lnTo>
                  <a:lnTo>
                    <a:pt x="63982" y="184404"/>
                  </a:lnTo>
                  <a:lnTo>
                    <a:pt x="63728" y="184023"/>
                  </a:lnTo>
                  <a:lnTo>
                    <a:pt x="63982" y="183642"/>
                  </a:lnTo>
                  <a:lnTo>
                    <a:pt x="63982" y="179832"/>
                  </a:lnTo>
                  <a:lnTo>
                    <a:pt x="63461" y="179832"/>
                  </a:lnTo>
                  <a:lnTo>
                    <a:pt x="63982" y="179324"/>
                  </a:lnTo>
                  <a:lnTo>
                    <a:pt x="63436" y="179057"/>
                  </a:lnTo>
                  <a:lnTo>
                    <a:pt x="63436" y="179870"/>
                  </a:lnTo>
                  <a:lnTo>
                    <a:pt x="62445" y="181356"/>
                  </a:lnTo>
                  <a:lnTo>
                    <a:pt x="62953" y="182880"/>
                  </a:lnTo>
                  <a:lnTo>
                    <a:pt x="62445" y="182118"/>
                  </a:lnTo>
                  <a:lnTo>
                    <a:pt x="62445" y="181356"/>
                  </a:lnTo>
                  <a:lnTo>
                    <a:pt x="62191" y="181102"/>
                  </a:lnTo>
                  <a:lnTo>
                    <a:pt x="63436" y="179870"/>
                  </a:lnTo>
                  <a:lnTo>
                    <a:pt x="63436" y="179057"/>
                  </a:lnTo>
                  <a:lnTo>
                    <a:pt x="61937" y="178308"/>
                  </a:lnTo>
                  <a:lnTo>
                    <a:pt x="61937" y="180340"/>
                  </a:lnTo>
                  <a:lnTo>
                    <a:pt x="61937" y="180848"/>
                  </a:lnTo>
                  <a:lnTo>
                    <a:pt x="61937" y="184404"/>
                  </a:lnTo>
                  <a:lnTo>
                    <a:pt x="61937" y="184912"/>
                  </a:lnTo>
                  <a:lnTo>
                    <a:pt x="60909" y="184404"/>
                  </a:lnTo>
                  <a:lnTo>
                    <a:pt x="61937" y="184404"/>
                  </a:lnTo>
                  <a:lnTo>
                    <a:pt x="61937" y="180848"/>
                  </a:lnTo>
                  <a:lnTo>
                    <a:pt x="61429" y="180340"/>
                  </a:lnTo>
                  <a:lnTo>
                    <a:pt x="61937" y="180340"/>
                  </a:lnTo>
                  <a:lnTo>
                    <a:pt x="61937" y="178308"/>
                  </a:lnTo>
                  <a:lnTo>
                    <a:pt x="60909" y="178308"/>
                  </a:lnTo>
                  <a:lnTo>
                    <a:pt x="60909" y="179832"/>
                  </a:lnTo>
                  <a:lnTo>
                    <a:pt x="59385" y="179832"/>
                  </a:lnTo>
                  <a:lnTo>
                    <a:pt x="59385" y="181356"/>
                  </a:lnTo>
                  <a:lnTo>
                    <a:pt x="59385" y="184404"/>
                  </a:lnTo>
                  <a:lnTo>
                    <a:pt x="59385" y="185166"/>
                  </a:lnTo>
                  <a:lnTo>
                    <a:pt x="58877" y="185166"/>
                  </a:lnTo>
                  <a:lnTo>
                    <a:pt x="58877" y="184404"/>
                  </a:lnTo>
                  <a:lnTo>
                    <a:pt x="59385" y="184404"/>
                  </a:lnTo>
                  <a:lnTo>
                    <a:pt x="59385" y="181356"/>
                  </a:lnTo>
                  <a:lnTo>
                    <a:pt x="57848" y="181356"/>
                  </a:lnTo>
                  <a:lnTo>
                    <a:pt x="58458" y="181991"/>
                  </a:lnTo>
                  <a:lnTo>
                    <a:pt x="57848" y="182880"/>
                  </a:lnTo>
                  <a:lnTo>
                    <a:pt x="57848" y="184404"/>
                  </a:lnTo>
                  <a:lnTo>
                    <a:pt x="58356" y="185166"/>
                  </a:lnTo>
                  <a:lnTo>
                    <a:pt x="57848" y="185166"/>
                  </a:lnTo>
                  <a:lnTo>
                    <a:pt x="58623" y="185547"/>
                  </a:lnTo>
                  <a:lnTo>
                    <a:pt x="58877" y="185928"/>
                  </a:lnTo>
                  <a:lnTo>
                    <a:pt x="58877" y="185674"/>
                  </a:lnTo>
                  <a:lnTo>
                    <a:pt x="59385" y="185928"/>
                  </a:lnTo>
                  <a:lnTo>
                    <a:pt x="60909" y="185928"/>
                  </a:lnTo>
                  <a:lnTo>
                    <a:pt x="61417" y="185674"/>
                  </a:lnTo>
                  <a:lnTo>
                    <a:pt x="61937" y="185420"/>
                  </a:lnTo>
                  <a:lnTo>
                    <a:pt x="61937" y="185928"/>
                  </a:lnTo>
                  <a:lnTo>
                    <a:pt x="62268" y="185420"/>
                  </a:lnTo>
                  <a:lnTo>
                    <a:pt x="62611" y="184912"/>
                  </a:lnTo>
                  <a:lnTo>
                    <a:pt x="62953" y="184404"/>
                  </a:lnTo>
                  <a:lnTo>
                    <a:pt x="63461" y="184404"/>
                  </a:lnTo>
                  <a:lnTo>
                    <a:pt x="63461" y="185928"/>
                  </a:lnTo>
                  <a:lnTo>
                    <a:pt x="64490" y="185928"/>
                  </a:lnTo>
                  <a:lnTo>
                    <a:pt x="65062" y="185420"/>
                  </a:lnTo>
                  <a:lnTo>
                    <a:pt x="65506" y="185928"/>
                  </a:lnTo>
                  <a:lnTo>
                    <a:pt x="66014" y="185420"/>
                  </a:lnTo>
                  <a:lnTo>
                    <a:pt x="67043" y="185928"/>
                  </a:lnTo>
                  <a:lnTo>
                    <a:pt x="68580" y="185928"/>
                  </a:lnTo>
                  <a:close/>
                </a:path>
                <a:path w="323215" h="359409">
                  <a:moveTo>
                    <a:pt x="69951" y="186690"/>
                  </a:moveTo>
                  <a:lnTo>
                    <a:pt x="69342" y="176784"/>
                  </a:lnTo>
                  <a:lnTo>
                    <a:pt x="68580" y="176784"/>
                  </a:lnTo>
                  <a:lnTo>
                    <a:pt x="69951" y="186690"/>
                  </a:lnTo>
                  <a:close/>
                </a:path>
                <a:path w="323215" h="359409">
                  <a:moveTo>
                    <a:pt x="70104" y="190500"/>
                  </a:moveTo>
                  <a:lnTo>
                    <a:pt x="68580" y="188976"/>
                  </a:lnTo>
                  <a:lnTo>
                    <a:pt x="68580" y="189992"/>
                  </a:lnTo>
                  <a:lnTo>
                    <a:pt x="68580" y="190500"/>
                  </a:lnTo>
                  <a:lnTo>
                    <a:pt x="70104" y="190500"/>
                  </a:lnTo>
                  <a:close/>
                </a:path>
                <a:path w="323215" h="359409">
                  <a:moveTo>
                    <a:pt x="70104" y="187452"/>
                  </a:moveTo>
                  <a:lnTo>
                    <a:pt x="69977" y="186817"/>
                  </a:lnTo>
                  <a:lnTo>
                    <a:pt x="69951" y="186690"/>
                  </a:lnTo>
                  <a:lnTo>
                    <a:pt x="69951" y="186817"/>
                  </a:lnTo>
                  <a:lnTo>
                    <a:pt x="68580" y="185928"/>
                  </a:lnTo>
                  <a:lnTo>
                    <a:pt x="67259" y="186817"/>
                  </a:lnTo>
                  <a:lnTo>
                    <a:pt x="65506" y="185928"/>
                  </a:lnTo>
                  <a:lnTo>
                    <a:pt x="63982" y="187452"/>
                  </a:lnTo>
                  <a:lnTo>
                    <a:pt x="63982" y="188976"/>
                  </a:lnTo>
                  <a:lnTo>
                    <a:pt x="65506" y="188976"/>
                  </a:lnTo>
                  <a:lnTo>
                    <a:pt x="67043" y="187452"/>
                  </a:lnTo>
                  <a:lnTo>
                    <a:pt x="67043" y="187960"/>
                  </a:lnTo>
                  <a:lnTo>
                    <a:pt x="65506" y="188976"/>
                  </a:lnTo>
                  <a:lnTo>
                    <a:pt x="63982" y="189992"/>
                  </a:lnTo>
                  <a:lnTo>
                    <a:pt x="63982" y="191008"/>
                  </a:lnTo>
                  <a:lnTo>
                    <a:pt x="67043" y="191008"/>
                  </a:lnTo>
                  <a:lnTo>
                    <a:pt x="68580" y="189992"/>
                  </a:lnTo>
                  <a:lnTo>
                    <a:pt x="67043" y="188976"/>
                  </a:lnTo>
                  <a:lnTo>
                    <a:pt x="68580" y="188976"/>
                  </a:lnTo>
                  <a:lnTo>
                    <a:pt x="70027" y="187960"/>
                  </a:lnTo>
                  <a:lnTo>
                    <a:pt x="70104" y="188976"/>
                  </a:lnTo>
                  <a:lnTo>
                    <a:pt x="70104" y="187960"/>
                  </a:lnTo>
                  <a:lnTo>
                    <a:pt x="70104" y="187452"/>
                  </a:lnTo>
                  <a:close/>
                </a:path>
                <a:path w="323215" h="359409">
                  <a:moveTo>
                    <a:pt x="72021" y="341122"/>
                  </a:moveTo>
                  <a:lnTo>
                    <a:pt x="68580" y="341122"/>
                  </a:lnTo>
                  <a:lnTo>
                    <a:pt x="68580" y="342646"/>
                  </a:lnTo>
                  <a:lnTo>
                    <a:pt x="69723" y="342646"/>
                  </a:lnTo>
                  <a:lnTo>
                    <a:pt x="70866" y="344170"/>
                  </a:lnTo>
                  <a:lnTo>
                    <a:pt x="72021" y="344170"/>
                  </a:lnTo>
                  <a:lnTo>
                    <a:pt x="72021" y="341122"/>
                  </a:lnTo>
                  <a:close/>
                </a:path>
                <a:path w="323215" h="359409">
                  <a:moveTo>
                    <a:pt x="73164" y="357124"/>
                  </a:moveTo>
                  <a:lnTo>
                    <a:pt x="71996" y="355981"/>
                  </a:lnTo>
                  <a:lnTo>
                    <a:pt x="71996" y="354838"/>
                  </a:lnTo>
                  <a:lnTo>
                    <a:pt x="70802" y="352552"/>
                  </a:lnTo>
                  <a:lnTo>
                    <a:pt x="66103" y="351409"/>
                  </a:lnTo>
                  <a:lnTo>
                    <a:pt x="59029" y="350266"/>
                  </a:lnTo>
                  <a:lnTo>
                    <a:pt x="57848" y="350266"/>
                  </a:lnTo>
                  <a:lnTo>
                    <a:pt x="59029" y="351409"/>
                  </a:lnTo>
                  <a:lnTo>
                    <a:pt x="59029" y="352552"/>
                  </a:lnTo>
                  <a:lnTo>
                    <a:pt x="62560" y="354838"/>
                  </a:lnTo>
                  <a:lnTo>
                    <a:pt x="66103" y="359410"/>
                  </a:lnTo>
                  <a:lnTo>
                    <a:pt x="70802" y="359410"/>
                  </a:lnTo>
                  <a:lnTo>
                    <a:pt x="70802" y="358267"/>
                  </a:lnTo>
                  <a:lnTo>
                    <a:pt x="71996" y="358267"/>
                  </a:lnTo>
                  <a:lnTo>
                    <a:pt x="73164" y="357124"/>
                  </a:lnTo>
                  <a:close/>
                </a:path>
                <a:path w="323215" h="359409">
                  <a:moveTo>
                    <a:pt x="73164" y="194056"/>
                  </a:moveTo>
                  <a:lnTo>
                    <a:pt x="72872" y="193802"/>
                  </a:lnTo>
                  <a:lnTo>
                    <a:pt x="72021" y="193040"/>
                  </a:lnTo>
                  <a:lnTo>
                    <a:pt x="69723" y="192024"/>
                  </a:lnTo>
                  <a:lnTo>
                    <a:pt x="68580" y="192024"/>
                  </a:lnTo>
                  <a:lnTo>
                    <a:pt x="68580" y="193548"/>
                  </a:lnTo>
                  <a:lnTo>
                    <a:pt x="68580" y="193802"/>
                  </a:lnTo>
                  <a:lnTo>
                    <a:pt x="67652" y="193548"/>
                  </a:lnTo>
                  <a:lnTo>
                    <a:pt x="68580" y="193548"/>
                  </a:lnTo>
                  <a:lnTo>
                    <a:pt x="67043" y="192024"/>
                  </a:lnTo>
                  <a:lnTo>
                    <a:pt x="67043" y="193548"/>
                  </a:lnTo>
                  <a:lnTo>
                    <a:pt x="65506" y="193548"/>
                  </a:lnTo>
                  <a:lnTo>
                    <a:pt x="63982" y="192024"/>
                  </a:lnTo>
                  <a:lnTo>
                    <a:pt x="63982" y="194310"/>
                  </a:lnTo>
                  <a:lnTo>
                    <a:pt x="65201" y="195072"/>
                  </a:lnTo>
                  <a:lnTo>
                    <a:pt x="70104" y="195072"/>
                  </a:lnTo>
                  <a:lnTo>
                    <a:pt x="70104" y="194310"/>
                  </a:lnTo>
                  <a:lnTo>
                    <a:pt x="69291" y="194056"/>
                  </a:lnTo>
                  <a:lnTo>
                    <a:pt x="70866" y="194056"/>
                  </a:lnTo>
                  <a:lnTo>
                    <a:pt x="72021" y="195072"/>
                  </a:lnTo>
                  <a:lnTo>
                    <a:pt x="73164" y="195072"/>
                  </a:lnTo>
                  <a:lnTo>
                    <a:pt x="73164" y="194056"/>
                  </a:lnTo>
                  <a:close/>
                </a:path>
                <a:path w="323215" h="359409">
                  <a:moveTo>
                    <a:pt x="73164" y="188976"/>
                  </a:moveTo>
                  <a:lnTo>
                    <a:pt x="72148" y="179451"/>
                  </a:lnTo>
                  <a:lnTo>
                    <a:pt x="72148" y="178308"/>
                  </a:lnTo>
                  <a:lnTo>
                    <a:pt x="70104" y="178308"/>
                  </a:lnTo>
                  <a:lnTo>
                    <a:pt x="72148" y="187833"/>
                  </a:lnTo>
                  <a:lnTo>
                    <a:pt x="73164" y="188976"/>
                  </a:lnTo>
                  <a:close/>
                </a:path>
                <a:path w="323215" h="359409">
                  <a:moveTo>
                    <a:pt x="74701" y="188976"/>
                  </a:moveTo>
                  <a:lnTo>
                    <a:pt x="73164" y="190119"/>
                  </a:lnTo>
                  <a:lnTo>
                    <a:pt x="71640" y="188976"/>
                  </a:lnTo>
                  <a:lnTo>
                    <a:pt x="70104" y="188976"/>
                  </a:lnTo>
                  <a:lnTo>
                    <a:pt x="70104" y="190119"/>
                  </a:lnTo>
                  <a:lnTo>
                    <a:pt x="71640" y="191262"/>
                  </a:lnTo>
                  <a:lnTo>
                    <a:pt x="71640" y="192405"/>
                  </a:lnTo>
                  <a:lnTo>
                    <a:pt x="73164" y="193548"/>
                  </a:lnTo>
                  <a:lnTo>
                    <a:pt x="73164" y="192405"/>
                  </a:lnTo>
                  <a:lnTo>
                    <a:pt x="74701" y="193548"/>
                  </a:lnTo>
                  <a:lnTo>
                    <a:pt x="74701" y="188976"/>
                  </a:lnTo>
                  <a:close/>
                </a:path>
                <a:path w="323215" h="359409">
                  <a:moveTo>
                    <a:pt x="76492" y="163068"/>
                  </a:moveTo>
                  <a:lnTo>
                    <a:pt x="73939" y="163068"/>
                  </a:lnTo>
                  <a:lnTo>
                    <a:pt x="73939" y="166116"/>
                  </a:lnTo>
                  <a:lnTo>
                    <a:pt x="72656" y="166116"/>
                  </a:lnTo>
                  <a:lnTo>
                    <a:pt x="72656" y="165100"/>
                  </a:lnTo>
                  <a:lnTo>
                    <a:pt x="71386" y="165100"/>
                  </a:lnTo>
                  <a:lnTo>
                    <a:pt x="70104" y="164084"/>
                  </a:lnTo>
                  <a:lnTo>
                    <a:pt x="70104" y="167132"/>
                  </a:lnTo>
                  <a:lnTo>
                    <a:pt x="73939" y="167132"/>
                  </a:lnTo>
                  <a:lnTo>
                    <a:pt x="73939" y="169164"/>
                  </a:lnTo>
                  <a:lnTo>
                    <a:pt x="76492" y="169164"/>
                  </a:lnTo>
                  <a:lnTo>
                    <a:pt x="75209" y="168148"/>
                  </a:lnTo>
                  <a:lnTo>
                    <a:pt x="75209" y="164084"/>
                  </a:lnTo>
                  <a:lnTo>
                    <a:pt x="76492" y="163068"/>
                  </a:lnTo>
                  <a:close/>
                </a:path>
                <a:path w="323215" h="359409">
                  <a:moveTo>
                    <a:pt x="77762" y="178308"/>
                  </a:moveTo>
                  <a:lnTo>
                    <a:pt x="76238" y="178308"/>
                  </a:lnTo>
                  <a:lnTo>
                    <a:pt x="76238" y="181991"/>
                  </a:lnTo>
                  <a:lnTo>
                    <a:pt x="76238" y="183769"/>
                  </a:lnTo>
                  <a:lnTo>
                    <a:pt x="76238" y="184785"/>
                  </a:lnTo>
                  <a:lnTo>
                    <a:pt x="75539" y="184404"/>
                  </a:lnTo>
                  <a:lnTo>
                    <a:pt x="76238" y="183769"/>
                  </a:lnTo>
                  <a:lnTo>
                    <a:pt x="76238" y="181991"/>
                  </a:lnTo>
                  <a:lnTo>
                    <a:pt x="75539" y="181356"/>
                  </a:lnTo>
                  <a:lnTo>
                    <a:pt x="73863" y="181356"/>
                  </a:lnTo>
                  <a:lnTo>
                    <a:pt x="73164" y="181991"/>
                  </a:lnTo>
                  <a:lnTo>
                    <a:pt x="73164" y="183769"/>
                  </a:lnTo>
                  <a:lnTo>
                    <a:pt x="73863" y="184404"/>
                  </a:lnTo>
                  <a:lnTo>
                    <a:pt x="73164" y="184785"/>
                  </a:lnTo>
                  <a:lnTo>
                    <a:pt x="73164" y="185547"/>
                  </a:lnTo>
                  <a:lnTo>
                    <a:pt x="73863" y="185928"/>
                  </a:lnTo>
                  <a:lnTo>
                    <a:pt x="73520" y="185928"/>
                  </a:lnTo>
                  <a:lnTo>
                    <a:pt x="73164" y="186563"/>
                  </a:lnTo>
                  <a:lnTo>
                    <a:pt x="73164" y="188341"/>
                  </a:lnTo>
                  <a:lnTo>
                    <a:pt x="73520" y="188976"/>
                  </a:lnTo>
                  <a:lnTo>
                    <a:pt x="74358" y="188976"/>
                  </a:lnTo>
                  <a:lnTo>
                    <a:pt x="74701" y="188341"/>
                  </a:lnTo>
                  <a:lnTo>
                    <a:pt x="74701" y="186563"/>
                  </a:lnTo>
                  <a:lnTo>
                    <a:pt x="74358" y="185928"/>
                  </a:lnTo>
                  <a:lnTo>
                    <a:pt x="75539" y="185928"/>
                  </a:lnTo>
                  <a:lnTo>
                    <a:pt x="76238" y="185547"/>
                  </a:lnTo>
                  <a:lnTo>
                    <a:pt x="76238" y="187833"/>
                  </a:lnTo>
                  <a:lnTo>
                    <a:pt x="76593" y="185547"/>
                  </a:lnTo>
                  <a:lnTo>
                    <a:pt x="76720" y="184785"/>
                  </a:lnTo>
                  <a:lnTo>
                    <a:pt x="77762" y="178308"/>
                  </a:lnTo>
                  <a:close/>
                </a:path>
                <a:path w="323215" h="359409">
                  <a:moveTo>
                    <a:pt x="77762" y="165100"/>
                  </a:moveTo>
                  <a:lnTo>
                    <a:pt x="76492" y="166116"/>
                  </a:lnTo>
                  <a:lnTo>
                    <a:pt x="77762" y="167132"/>
                  </a:lnTo>
                  <a:lnTo>
                    <a:pt x="77762" y="165100"/>
                  </a:lnTo>
                  <a:close/>
                </a:path>
                <a:path w="323215" h="359409">
                  <a:moveTo>
                    <a:pt x="79298" y="190500"/>
                  </a:moveTo>
                  <a:lnTo>
                    <a:pt x="77762" y="190500"/>
                  </a:lnTo>
                  <a:lnTo>
                    <a:pt x="77762" y="188976"/>
                  </a:lnTo>
                  <a:lnTo>
                    <a:pt x="76238" y="190119"/>
                  </a:lnTo>
                  <a:lnTo>
                    <a:pt x="76238" y="192405"/>
                  </a:lnTo>
                  <a:lnTo>
                    <a:pt x="77762" y="192405"/>
                  </a:lnTo>
                  <a:lnTo>
                    <a:pt x="77762" y="192024"/>
                  </a:lnTo>
                  <a:lnTo>
                    <a:pt x="79298" y="190500"/>
                  </a:lnTo>
                  <a:close/>
                </a:path>
                <a:path w="323215" h="359409">
                  <a:moveTo>
                    <a:pt x="80822" y="341122"/>
                  </a:moveTo>
                  <a:lnTo>
                    <a:pt x="76936" y="341122"/>
                  </a:lnTo>
                  <a:lnTo>
                    <a:pt x="76936" y="342392"/>
                  </a:lnTo>
                  <a:lnTo>
                    <a:pt x="75641" y="343535"/>
                  </a:lnTo>
                  <a:lnTo>
                    <a:pt x="71755" y="347218"/>
                  </a:lnTo>
                  <a:lnTo>
                    <a:pt x="65278" y="348488"/>
                  </a:lnTo>
                  <a:lnTo>
                    <a:pt x="63982" y="349631"/>
                  </a:lnTo>
                  <a:lnTo>
                    <a:pt x="65278" y="349631"/>
                  </a:lnTo>
                  <a:lnTo>
                    <a:pt x="67868" y="350901"/>
                  </a:lnTo>
                  <a:lnTo>
                    <a:pt x="69164" y="352044"/>
                  </a:lnTo>
                  <a:lnTo>
                    <a:pt x="70459" y="352044"/>
                  </a:lnTo>
                  <a:lnTo>
                    <a:pt x="71755" y="353314"/>
                  </a:lnTo>
                  <a:lnTo>
                    <a:pt x="73050" y="353314"/>
                  </a:lnTo>
                  <a:lnTo>
                    <a:pt x="73050" y="352044"/>
                  </a:lnTo>
                  <a:lnTo>
                    <a:pt x="75641" y="347218"/>
                  </a:lnTo>
                  <a:lnTo>
                    <a:pt x="79527" y="342392"/>
                  </a:lnTo>
                  <a:lnTo>
                    <a:pt x="80822" y="341122"/>
                  </a:lnTo>
                  <a:close/>
                </a:path>
                <a:path w="323215" h="359409">
                  <a:moveTo>
                    <a:pt x="80822" y="188988"/>
                  </a:moveTo>
                  <a:lnTo>
                    <a:pt x="79298" y="188988"/>
                  </a:lnTo>
                  <a:lnTo>
                    <a:pt x="79298" y="190500"/>
                  </a:lnTo>
                  <a:lnTo>
                    <a:pt x="80822" y="190500"/>
                  </a:lnTo>
                  <a:lnTo>
                    <a:pt x="80822" y="188988"/>
                  </a:lnTo>
                  <a:close/>
                </a:path>
                <a:path w="323215" h="359409">
                  <a:moveTo>
                    <a:pt x="82346" y="184416"/>
                  </a:moveTo>
                  <a:lnTo>
                    <a:pt x="80822" y="184416"/>
                  </a:lnTo>
                  <a:lnTo>
                    <a:pt x="80822" y="185928"/>
                  </a:lnTo>
                  <a:lnTo>
                    <a:pt x="82346" y="185928"/>
                  </a:lnTo>
                  <a:lnTo>
                    <a:pt x="82346" y="184416"/>
                  </a:lnTo>
                  <a:close/>
                </a:path>
                <a:path w="323215" h="359409">
                  <a:moveTo>
                    <a:pt x="82359" y="192024"/>
                  </a:moveTo>
                  <a:lnTo>
                    <a:pt x="79806" y="192024"/>
                  </a:lnTo>
                  <a:lnTo>
                    <a:pt x="77254" y="193040"/>
                  </a:lnTo>
                  <a:lnTo>
                    <a:pt x="74701" y="195072"/>
                  </a:lnTo>
                  <a:lnTo>
                    <a:pt x="75971" y="195072"/>
                  </a:lnTo>
                  <a:lnTo>
                    <a:pt x="78536" y="194056"/>
                  </a:lnTo>
                  <a:lnTo>
                    <a:pt x="81089" y="194056"/>
                  </a:lnTo>
                  <a:lnTo>
                    <a:pt x="82359" y="192024"/>
                  </a:lnTo>
                  <a:close/>
                </a:path>
                <a:path w="323215" h="359409">
                  <a:moveTo>
                    <a:pt x="82359" y="185928"/>
                  </a:moveTo>
                  <a:lnTo>
                    <a:pt x="80822" y="186944"/>
                  </a:lnTo>
                  <a:lnTo>
                    <a:pt x="80822" y="188976"/>
                  </a:lnTo>
                  <a:lnTo>
                    <a:pt x="82359" y="188976"/>
                  </a:lnTo>
                  <a:lnTo>
                    <a:pt x="82359" y="185928"/>
                  </a:lnTo>
                  <a:close/>
                </a:path>
                <a:path w="323215" h="359409">
                  <a:moveTo>
                    <a:pt x="82359" y="176784"/>
                  </a:moveTo>
                  <a:lnTo>
                    <a:pt x="80822" y="176784"/>
                  </a:lnTo>
                  <a:lnTo>
                    <a:pt x="77762" y="188976"/>
                  </a:lnTo>
                  <a:lnTo>
                    <a:pt x="79298" y="187706"/>
                  </a:lnTo>
                  <a:lnTo>
                    <a:pt x="82359" y="176784"/>
                  </a:lnTo>
                  <a:close/>
                </a:path>
                <a:path w="323215" h="359409">
                  <a:moveTo>
                    <a:pt x="83121" y="181356"/>
                  </a:moveTo>
                  <a:lnTo>
                    <a:pt x="82359" y="182880"/>
                  </a:lnTo>
                  <a:lnTo>
                    <a:pt x="82359" y="184404"/>
                  </a:lnTo>
                  <a:lnTo>
                    <a:pt x="83121" y="185928"/>
                  </a:lnTo>
                  <a:lnTo>
                    <a:pt x="83121" y="181356"/>
                  </a:lnTo>
                  <a:close/>
                </a:path>
                <a:path w="323215" h="359409">
                  <a:moveTo>
                    <a:pt x="83896" y="348488"/>
                  </a:moveTo>
                  <a:lnTo>
                    <a:pt x="81597" y="348488"/>
                  </a:lnTo>
                  <a:lnTo>
                    <a:pt x="81597" y="347218"/>
                  </a:lnTo>
                  <a:lnTo>
                    <a:pt x="79298" y="347218"/>
                  </a:lnTo>
                  <a:lnTo>
                    <a:pt x="78143" y="348488"/>
                  </a:lnTo>
                  <a:lnTo>
                    <a:pt x="77000" y="349631"/>
                  </a:lnTo>
                  <a:lnTo>
                    <a:pt x="77000" y="350901"/>
                  </a:lnTo>
                  <a:lnTo>
                    <a:pt x="74701" y="353314"/>
                  </a:lnTo>
                  <a:lnTo>
                    <a:pt x="78143" y="352044"/>
                  </a:lnTo>
                  <a:lnTo>
                    <a:pt x="78790" y="351409"/>
                  </a:lnTo>
                  <a:lnTo>
                    <a:pt x="79298" y="350901"/>
                  </a:lnTo>
                  <a:lnTo>
                    <a:pt x="80441" y="349631"/>
                  </a:lnTo>
                  <a:lnTo>
                    <a:pt x="81597" y="349631"/>
                  </a:lnTo>
                  <a:lnTo>
                    <a:pt x="83896" y="348488"/>
                  </a:lnTo>
                  <a:close/>
                </a:path>
                <a:path w="323215" h="359409">
                  <a:moveTo>
                    <a:pt x="85420" y="179832"/>
                  </a:moveTo>
                  <a:lnTo>
                    <a:pt x="83705" y="179832"/>
                  </a:lnTo>
                  <a:lnTo>
                    <a:pt x="83896" y="179324"/>
                  </a:lnTo>
                  <a:lnTo>
                    <a:pt x="83121" y="179324"/>
                  </a:lnTo>
                  <a:lnTo>
                    <a:pt x="83121" y="180340"/>
                  </a:lnTo>
                  <a:lnTo>
                    <a:pt x="82359" y="180340"/>
                  </a:lnTo>
                  <a:lnTo>
                    <a:pt x="83121" y="181356"/>
                  </a:lnTo>
                  <a:lnTo>
                    <a:pt x="83375" y="180721"/>
                  </a:lnTo>
                  <a:lnTo>
                    <a:pt x="83375" y="182880"/>
                  </a:lnTo>
                  <a:lnTo>
                    <a:pt x="84404" y="184404"/>
                  </a:lnTo>
                  <a:lnTo>
                    <a:pt x="85420" y="181356"/>
                  </a:lnTo>
                  <a:lnTo>
                    <a:pt x="85420" y="179832"/>
                  </a:lnTo>
                  <a:close/>
                </a:path>
                <a:path w="323215" h="359409">
                  <a:moveTo>
                    <a:pt x="86956" y="196596"/>
                  </a:moveTo>
                  <a:lnTo>
                    <a:pt x="62445" y="196596"/>
                  </a:lnTo>
                  <a:lnTo>
                    <a:pt x="62445" y="199644"/>
                  </a:lnTo>
                  <a:lnTo>
                    <a:pt x="70612" y="198120"/>
                  </a:lnTo>
                  <a:lnTo>
                    <a:pt x="78790" y="198120"/>
                  </a:lnTo>
                  <a:lnTo>
                    <a:pt x="86956" y="199644"/>
                  </a:lnTo>
                  <a:lnTo>
                    <a:pt x="86956" y="196596"/>
                  </a:lnTo>
                  <a:close/>
                </a:path>
                <a:path w="323215" h="359409">
                  <a:moveTo>
                    <a:pt x="86956" y="184404"/>
                  </a:moveTo>
                  <a:lnTo>
                    <a:pt x="86194" y="182880"/>
                  </a:lnTo>
                  <a:lnTo>
                    <a:pt x="86194" y="181356"/>
                  </a:lnTo>
                  <a:lnTo>
                    <a:pt x="85420" y="184404"/>
                  </a:lnTo>
                  <a:lnTo>
                    <a:pt x="86956" y="184404"/>
                  </a:lnTo>
                  <a:close/>
                </a:path>
                <a:path w="323215" h="359409">
                  <a:moveTo>
                    <a:pt x="86956" y="179324"/>
                  </a:moveTo>
                  <a:lnTo>
                    <a:pt x="86194" y="178308"/>
                  </a:lnTo>
                  <a:lnTo>
                    <a:pt x="85420" y="179324"/>
                  </a:lnTo>
                  <a:lnTo>
                    <a:pt x="86194" y="181356"/>
                  </a:lnTo>
                  <a:lnTo>
                    <a:pt x="86194" y="180340"/>
                  </a:lnTo>
                  <a:lnTo>
                    <a:pt x="86956" y="179324"/>
                  </a:lnTo>
                  <a:close/>
                </a:path>
                <a:path w="323215" h="359409">
                  <a:moveTo>
                    <a:pt x="88480" y="179844"/>
                  </a:moveTo>
                  <a:lnTo>
                    <a:pt x="86956" y="179844"/>
                  </a:lnTo>
                  <a:lnTo>
                    <a:pt x="86956" y="184404"/>
                  </a:lnTo>
                  <a:lnTo>
                    <a:pt x="88480" y="184404"/>
                  </a:lnTo>
                  <a:lnTo>
                    <a:pt x="88480" y="179844"/>
                  </a:lnTo>
                  <a:close/>
                </a:path>
                <a:path w="323215" h="359409">
                  <a:moveTo>
                    <a:pt x="88493" y="220853"/>
                  </a:moveTo>
                  <a:lnTo>
                    <a:pt x="86106" y="220853"/>
                  </a:lnTo>
                  <a:lnTo>
                    <a:pt x="86106" y="224409"/>
                  </a:lnTo>
                  <a:lnTo>
                    <a:pt x="86106" y="235204"/>
                  </a:lnTo>
                  <a:lnTo>
                    <a:pt x="80149" y="235204"/>
                  </a:lnTo>
                  <a:lnTo>
                    <a:pt x="80149" y="224409"/>
                  </a:lnTo>
                  <a:lnTo>
                    <a:pt x="86106" y="224409"/>
                  </a:lnTo>
                  <a:lnTo>
                    <a:pt x="86106" y="220853"/>
                  </a:lnTo>
                  <a:lnTo>
                    <a:pt x="77762" y="220853"/>
                  </a:lnTo>
                  <a:lnTo>
                    <a:pt x="77762" y="237617"/>
                  </a:lnTo>
                  <a:lnTo>
                    <a:pt x="88493" y="237617"/>
                  </a:lnTo>
                  <a:lnTo>
                    <a:pt x="88493" y="235204"/>
                  </a:lnTo>
                  <a:lnTo>
                    <a:pt x="88493" y="220853"/>
                  </a:lnTo>
                  <a:close/>
                </a:path>
                <a:path w="323215" h="359409">
                  <a:moveTo>
                    <a:pt x="88493" y="192024"/>
                  </a:moveTo>
                  <a:lnTo>
                    <a:pt x="85420" y="192024"/>
                  </a:lnTo>
                  <a:lnTo>
                    <a:pt x="86448" y="193040"/>
                  </a:lnTo>
                  <a:lnTo>
                    <a:pt x="86448" y="194056"/>
                  </a:lnTo>
                  <a:lnTo>
                    <a:pt x="86690" y="194310"/>
                  </a:lnTo>
                  <a:lnTo>
                    <a:pt x="85204" y="193548"/>
                  </a:lnTo>
                  <a:lnTo>
                    <a:pt x="83896" y="194437"/>
                  </a:lnTo>
                  <a:lnTo>
                    <a:pt x="85204" y="195072"/>
                  </a:lnTo>
                  <a:lnTo>
                    <a:pt x="86080" y="195072"/>
                  </a:lnTo>
                  <a:lnTo>
                    <a:pt x="86880" y="194437"/>
                  </a:lnTo>
                  <a:lnTo>
                    <a:pt x="87464" y="195072"/>
                  </a:lnTo>
                  <a:lnTo>
                    <a:pt x="88493" y="194056"/>
                  </a:lnTo>
                  <a:lnTo>
                    <a:pt x="88493" y="192024"/>
                  </a:lnTo>
                  <a:close/>
                </a:path>
                <a:path w="323215" h="359409">
                  <a:moveTo>
                    <a:pt x="88493" y="184404"/>
                  </a:moveTo>
                  <a:lnTo>
                    <a:pt x="86956" y="185166"/>
                  </a:lnTo>
                  <a:lnTo>
                    <a:pt x="86956" y="185928"/>
                  </a:lnTo>
                  <a:lnTo>
                    <a:pt x="88493" y="185928"/>
                  </a:lnTo>
                  <a:lnTo>
                    <a:pt x="88493" y="184404"/>
                  </a:lnTo>
                  <a:close/>
                </a:path>
                <a:path w="323215" h="359409">
                  <a:moveTo>
                    <a:pt x="91554" y="350266"/>
                  </a:moveTo>
                  <a:lnTo>
                    <a:pt x="89001" y="350266"/>
                  </a:lnTo>
                  <a:lnTo>
                    <a:pt x="78790" y="351409"/>
                  </a:lnTo>
                  <a:lnTo>
                    <a:pt x="76238" y="354838"/>
                  </a:lnTo>
                  <a:lnTo>
                    <a:pt x="76238" y="358267"/>
                  </a:lnTo>
                  <a:lnTo>
                    <a:pt x="77508" y="358267"/>
                  </a:lnTo>
                  <a:lnTo>
                    <a:pt x="78790" y="359410"/>
                  </a:lnTo>
                  <a:lnTo>
                    <a:pt x="81343" y="359410"/>
                  </a:lnTo>
                  <a:lnTo>
                    <a:pt x="91554" y="350266"/>
                  </a:lnTo>
                  <a:close/>
                </a:path>
                <a:path w="323215" h="359409">
                  <a:moveTo>
                    <a:pt x="91554" y="190500"/>
                  </a:moveTo>
                  <a:lnTo>
                    <a:pt x="90017" y="188976"/>
                  </a:lnTo>
                  <a:lnTo>
                    <a:pt x="88493" y="192024"/>
                  </a:lnTo>
                  <a:lnTo>
                    <a:pt x="90017" y="193548"/>
                  </a:lnTo>
                  <a:lnTo>
                    <a:pt x="91554" y="192024"/>
                  </a:lnTo>
                  <a:lnTo>
                    <a:pt x="91554" y="190500"/>
                  </a:lnTo>
                  <a:close/>
                </a:path>
                <a:path w="323215" h="359409">
                  <a:moveTo>
                    <a:pt x="91554" y="187960"/>
                  </a:moveTo>
                  <a:lnTo>
                    <a:pt x="90525" y="186944"/>
                  </a:lnTo>
                  <a:lnTo>
                    <a:pt x="90525" y="185928"/>
                  </a:lnTo>
                  <a:lnTo>
                    <a:pt x="89509" y="185928"/>
                  </a:lnTo>
                  <a:lnTo>
                    <a:pt x="89509" y="186944"/>
                  </a:lnTo>
                  <a:lnTo>
                    <a:pt x="88493" y="187960"/>
                  </a:lnTo>
                  <a:lnTo>
                    <a:pt x="89509" y="187960"/>
                  </a:lnTo>
                  <a:lnTo>
                    <a:pt x="89509" y="188976"/>
                  </a:lnTo>
                  <a:lnTo>
                    <a:pt x="90017" y="188976"/>
                  </a:lnTo>
                  <a:lnTo>
                    <a:pt x="90525" y="188976"/>
                  </a:lnTo>
                  <a:lnTo>
                    <a:pt x="90525" y="187960"/>
                  </a:lnTo>
                  <a:lnTo>
                    <a:pt x="91554" y="187960"/>
                  </a:lnTo>
                  <a:close/>
                </a:path>
                <a:path w="323215" h="359409">
                  <a:moveTo>
                    <a:pt x="91554" y="182880"/>
                  </a:moveTo>
                  <a:lnTo>
                    <a:pt x="90525" y="182880"/>
                  </a:lnTo>
                  <a:lnTo>
                    <a:pt x="90525" y="181356"/>
                  </a:lnTo>
                  <a:lnTo>
                    <a:pt x="88493" y="184404"/>
                  </a:lnTo>
                  <a:lnTo>
                    <a:pt x="89509" y="184404"/>
                  </a:lnTo>
                  <a:lnTo>
                    <a:pt x="90525" y="185928"/>
                  </a:lnTo>
                  <a:lnTo>
                    <a:pt x="90525" y="184404"/>
                  </a:lnTo>
                  <a:lnTo>
                    <a:pt x="91554" y="184404"/>
                  </a:lnTo>
                  <a:lnTo>
                    <a:pt x="91554" y="182880"/>
                  </a:lnTo>
                  <a:close/>
                </a:path>
                <a:path w="323215" h="359409">
                  <a:moveTo>
                    <a:pt x="91554" y="179832"/>
                  </a:moveTo>
                  <a:lnTo>
                    <a:pt x="90017" y="179070"/>
                  </a:lnTo>
                  <a:lnTo>
                    <a:pt x="90017" y="179832"/>
                  </a:lnTo>
                  <a:lnTo>
                    <a:pt x="91554" y="179832"/>
                  </a:lnTo>
                  <a:close/>
                </a:path>
                <a:path w="323215" h="359409">
                  <a:moveTo>
                    <a:pt x="94602" y="207276"/>
                  </a:moveTo>
                  <a:lnTo>
                    <a:pt x="53251" y="207276"/>
                  </a:lnTo>
                  <a:lnTo>
                    <a:pt x="53251" y="210312"/>
                  </a:lnTo>
                  <a:lnTo>
                    <a:pt x="94602" y="210312"/>
                  </a:lnTo>
                  <a:lnTo>
                    <a:pt x="94602" y="207276"/>
                  </a:lnTo>
                  <a:close/>
                </a:path>
                <a:path w="323215" h="359409">
                  <a:moveTo>
                    <a:pt x="96139" y="327418"/>
                  </a:moveTo>
                  <a:lnTo>
                    <a:pt x="50190" y="327418"/>
                  </a:lnTo>
                  <a:lnTo>
                    <a:pt x="50190" y="328930"/>
                  </a:lnTo>
                  <a:lnTo>
                    <a:pt x="96139" y="328930"/>
                  </a:lnTo>
                  <a:lnTo>
                    <a:pt x="96139" y="327418"/>
                  </a:lnTo>
                  <a:close/>
                </a:path>
                <a:path w="323215" h="359409">
                  <a:moveTo>
                    <a:pt x="96139" y="322846"/>
                  </a:moveTo>
                  <a:lnTo>
                    <a:pt x="53251" y="322846"/>
                  </a:lnTo>
                  <a:lnTo>
                    <a:pt x="53251" y="325882"/>
                  </a:lnTo>
                  <a:lnTo>
                    <a:pt x="96139" y="325882"/>
                  </a:lnTo>
                  <a:lnTo>
                    <a:pt x="96139" y="322846"/>
                  </a:lnTo>
                  <a:close/>
                </a:path>
                <a:path w="323215" h="359409">
                  <a:moveTo>
                    <a:pt x="96139" y="202704"/>
                  </a:moveTo>
                  <a:lnTo>
                    <a:pt x="51727" y="202704"/>
                  </a:lnTo>
                  <a:lnTo>
                    <a:pt x="51727" y="205740"/>
                  </a:lnTo>
                  <a:lnTo>
                    <a:pt x="96139" y="205740"/>
                  </a:lnTo>
                  <a:lnTo>
                    <a:pt x="96139" y="202704"/>
                  </a:lnTo>
                  <a:close/>
                </a:path>
                <a:path w="323215" h="359409">
                  <a:moveTo>
                    <a:pt x="108394" y="338086"/>
                  </a:moveTo>
                  <a:lnTo>
                    <a:pt x="39471" y="338086"/>
                  </a:lnTo>
                  <a:lnTo>
                    <a:pt x="39471" y="339598"/>
                  </a:lnTo>
                  <a:lnTo>
                    <a:pt x="108394" y="339598"/>
                  </a:lnTo>
                  <a:lnTo>
                    <a:pt x="108394" y="338086"/>
                  </a:lnTo>
                  <a:close/>
                </a:path>
                <a:path w="323215" h="359409">
                  <a:moveTo>
                    <a:pt x="149339" y="260477"/>
                  </a:moveTo>
                  <a:lnTo>
                    <a:pt x="149186" y="258699"/>
                  </a:lnTo>
                  <a:lnTo>
                    <a:pt x="148983" y="256413"/>
                  </a:lnTo>
                  <a:lnTo>
                    <a:pt x="148894" y="255270"/>
                  </a:lnTo>
                  <a:lnTo>
                    <a:pt x="147688" y="255270"/>
                  </a:lnTo>
                  <a:lnTo>
                    <a:pt x="147688" y="254000"/>
                  </a:lnTo>
                  <a:lnTo>
                    <a:pt x="146494" y="254000"/>
                  </a:lnTo>
                  <a:lnTo>
                    <a:pt x="146494" y="252857"/>
                  </a:lnTo>
                  <a:lnTo>
                    <a:pt x="145288" y="252857"/>
                  </a:lnTo>
                  <a:lnTo>
                    <a:pt x="144106" y="254000"/>
                  </a:lnTo>
                  <a:lnTo>
                    <a:pt x="141706" y="255270"/>
                  </a:lnTo>
                  <a:lnTo>
                    <a:pt x="140500" y="256413"/>
                  </a:lnTo>
                  <a:lnTo>
                    <a:pt x="138099" y="256413"/>
                  </a:lnTo>
                  <a:lnTo>
                    <a:pt x="136906" y="255270"/>
                  </a:lnTo>
                  <a:lnTo>
                    <a:pt x="136906" y="252857"/>
                  </a:lnTo>
                  <a:lnTo>
                    <a:pt x="135699" y="250444"/>
                  </a:lnTo>
                  <a:lnTo>
                    <a:pt x="136906" y="247015"/>
                  </a:lnTo>
                  <a:lnTo>
                    <a:pt x="137528" y="245745"/>
                  </a:lnTo>
                  <a:lnTo>
                    <a:pt x="138099" y="244602"/>
                  </a:lnTo>
                  <a:lnTo>
                    <a:pt x="140500" y="241046"/>
                  </a:lnTo>
                  <a:lnTo>
                    <a:pt x="141706" y="237490"/>
                  </a:lnTo>
                  <a:lnTo>
                    <a:pt x="140500" y="234061"/>
                  </a:lnTo>
                  <a:lnTo>
                    <a:pt x="139306" y="229362"/>
                  </a:lnTo>
                  <a:lnTo>
                    <a:pt x="133311" y="226949"/>
                  </a:lnTo>
                  <a:lnTo>
                    <a:pt x="129717" y="228092"/>
                  </a:lnTo>
                  <a:lnTo>
                    <a:pt x="127317" y="229362"/>
                  </a:lnTo>
                  <a:lnTo>
                    <a:pt x="122516" y="231648"/>
                  </a:lnTo>
                  <a:lnTo>
                    <a:pt x="123723" y="242316"/>
                  </a:lnTo>
                  <a:lnTo>
                    <a:pt x="124917" y="245745"/>
                  </a:lnTo>
                  <a:lnTo>
                    <a:pt x="123723" y="249301"/>
                  </a:lnTo>
                  <a:lnTo>
                    <a:pt x="121323" y="250444"/>
                  </a:lnTo>
                  <a:lnTo>
                    <a:pt x="118922" y="250444"/>
                  </a:lnTo>
                  <a:lnTo>
                    <a:pt x="117716" y="248158"/>
                  </a:lnTo>
                  <a:lnTo>
                    <a:pt x="115328" y="244602"/>
                  </a:lnTo>
                  <a:lnTo>
                    <a:pt x="112928" y="244602"/>
                  </a:lnTo>
                  <a:lnTo>
                    <a:pt x="111734" y="245745"/>
                  </a:lnTo>
                  <a:lnTo>
                    <a:pt x="108127" y="247015"/>
                  </a:lnTo>
                  <a:lnTo>
                    <a:pt x="105727" y="251714"/>
                  </a:lnTo>
                  <a:lnTo>
                    <a:pt x="106934" y="255270"/>
                  </a:lnTo>
                  <a:lnTo>
                    <a:pt x="106934" y="256413"/>
                  </a:lnTo>
                  <a:lnTo>
                    <a:pt x="108127" y="258699"/>
                  </a:lnTo>
                  <a:lnTo>
                    <a:pt x="111734" y="265811"/>
                  </a:lnTo>
                  <a:lnTo>
                    <a:pt x="114134" y="272923"/>
                  </a:lnTo>
                  <a:lnTo>
                    <a:pt x="112928" y="274066"/>
                  </a:lnTo>
                  <a:lnTo>
                    <a:pt x="112928" y="275209"/>
                  </a:lnTo>
                  <a:lnTo>
                    <a:pt x="110528" y="275209"/>
                  </a:lnTo>
                  <a:lnTo>
                    <a:pt x="108127" y="274066"/>
                  </a:lnTo>
                  <a:lnTo>
                    <a:pt x="106934" y="272923"/>
                  </a:lnTo>
                  <a:lnTo>
                    <a:pt x="103327" y="272923"/>
                  </a:lnTo>
                  <a:lnTo>
                    <a:pt x="102146" y="274066"/>
                  </a:lnTo>
                  <a:lnTo>
                    <a:pt x="99745" y="277622"/>
                  </a:lnTo>
                  <a:lnTo>
                    <a:pt x="100952" y="288163"/>
                  </a:lnTo>
                  <a:lnTo>
                    <a:pt x="102146" y="295275"/>
                  </a:lnTo>
                  <a:lnTo>
                    <a:pt x="103276" y="296291"/>
                  </a:lnTo>
                  <a:lnTo>
                    <a:pt x="103327" y="301117"/>
                  </a:lnTo>
                  <a:lnTo>
                    <a:pt x="102146" y="302260"/>
                  </a:lnTo>
                  <a:lnTo>
                    <a:pt x="99745" y="301117"/>
                  </a:lnTo>
                  <a:lnTo>
                    <a:pt x="98552" y="299974"/>
                  </a:lnTo>
                  <a:lnTo>
                    <a:pt x="97345" y="299974"/>
                  </a:lnTo>
                  <a:lnTo>
                    <a:pt x="97345" y="298831"/>
                  </a:lnTo>
                  <a:lnTo>
                    <a:pt x="96151" y="298831"/>
                  </a:lnTo>
                  <a:lnTo>
                    <a:pt x="97345" y="321056"/>
                  </a:lnTo>
                  <a:lnTo>
                    <a:pt x="98552" y="321056"/>
                  </a:lnTo>
                  <a:lnTo>
                    <a:pt x="99745" y="319913"/>
                  </a:lnTo>
                  <a:lnTo>
                    <a:pt x="99745" y="313944"/>
                  </a:lnTo>
                  <a:lnTo>
                    <a:pt x="98552" y="305816"/>
                  </a:lnTo>
                  <a:lnTo>
                    <a:pt x="98552" y="304673"/>
                  </a:lnTo>
                  <a:lnTo>
                    <a:pt x="99745" y="309372"/>
                  </a:lnTo>
                  <a:lnTo>
                    <a:pt x="99745" y="313944"/>
                  </a:lnTo>
                  <a:lnTo>
                    <a:pt x="100952" y="316357"/>
                  </a:lnTo>
                  <a:lnTo>
                    <a:pt x="100952" y="317500"/>
                  </a:lnTo>
                  <a:lnTo>
                    <a:pt x="102146" y="316357"/>
                  </a:lnTo>
                  <a:lnTo>
                    <a:pt x="106934" y="310388"/>
                  </a:lnTo>
                  <a:lnTo>
                    <a:pt x="109918" y="304673"/>
                  </a:lnTo>
                  <a:lnTo>
                    <a:pt x="110528" y="303530"/>
                  </a:lnTo>
                  <a:lnTo>
                    <a:pt x="110947" y="302260"/>
                  </a:lnTo>
                  <a:lnTo>
                    <a:pt x="112928" y="296418"/>
                  </a:lnTo>
                  <a:lnTo>
                    <a:pt x="110528" y="292862"/>
                  </a:lnTo>
                  <a:lnTo>
                    <a:pt x="106934" y="284607"/>
                  </a:lnTo>
                  <a:lnTo>
                    <a:pt x="106934" y="279908"/>
                  </a:lnTo>
                  <a:lnTo>
                    <a:pt x="108127" y="283464"/>
                  </a:lnTo>
                  <a:lnTo>
                    <a:pt x="111734" y="290576"/>
                  </a:lnTo>
                  <a:lnTo>
                    <a:pt x="112928" y="291719"/>
                  </a:lnTo>
                  <a:lnTo>
                    <a:pt x="112928" y="292862"/>
                  </a:lnTo>
                  <a:lnTo>
                    <a:pt x="115328" y="292862"/>
                  </a:lnTo>
                  <a:lnTo>
                    <a:pt x="115328" y="291719"/>
                  </a:lnTo>
                  <a:lnTo>
                    <a:pt x="116535" y="290576"/>
                  </a:lnTo>
                  <a:lnTo>
                    <a:pt x="116535" y="288163"/>
                  </a:lnTo>
                  <a:lnTo>
                    <a:pt x="117716" y="287020"/>
                  </a:lnTo>
                  <a:lnTo>
                    <a:pt x="117716" y="285877"/>
                  </a:lnTo>
                  <a:lnTo>
                    <a:pt x="118922" y="283464"/>
                  </a:lnTo>
                  <a:lnTo>
                    <a:pt x="120116" y="279908"/>
                  </a:lnTo>
                  <a:lnTo>
                    <a:pt x="120688" y="277622"/>
                  </a:lnTo>
                  <a:lnTo>
                    <a:pt x="121323" y="275209"/>
                  </a:lnTo>
                  <a:lnTo>
                    <a:pt x="122516" y="275209"/>
                  </a:lnTo>
                  <a:lnTo>
                    <a:pt x="122516" y="272923"/>
                  </a:lnTo>
                  <a:lnTo>
                    <a:pt x="123723" y="269367"/>
                  </a:lnTo>
                  <a:lnTo>
                    <a:pt x="117716" y="262255"/>
                  </a:lnTo>
                  <a:lnTo>
                    <a:pt x="115328" y="257556"/>
                  </a:lnTo>
                  <a:lnTo>
                    <a:pt x="115328" y="252857"/>
                  </a:lnTo>
                  <a:lnTo>
                    <a:pt x="117716" y="259969"/>
                  </a:lnTo>
                  <a:lnTo>
                    <a:pt x="121323" y="264668"/>
                  </a:lnTo>
                  <a:lnTo>
                    <a:pt x="122516" y="265811"/>
                  </a:lnTo>
                  <a:lnTo>
                    <a:pt x="122516" y="266954"/>
                  </a:lnTo>
                  <a:lnTo>
                    <a:pt x="123723" y="266954"/>
                  </a:lnTo>
                  <a:lnTo>
                    <a:pt x="123723" y="268224"/>
                  </a:lnTo>
                  <a:lnTo>
                    <a:pt x="124917" y="263398"/>
                  </a:lnTo>
                  <a:lnTo>
                    <a:pt x="126123" y="261112"/>
                  </a:lnTo>
                  <a:lnTo>
                    <a:pt x="127317" y="258699"/>
                  </a:lnTo>
                  <a:lnTo>
                    <a:pt x="127317" y="256413"/>
                  </a:lnTo>
                  <a:lnTo>
                    <a:pt x="128511" y="252857"/>
                  </a:lnTo>
                  <a:lnTo>
                    <a:pt x="129324" y="250444"/>
                  </a:lnTo>
                  <a:lnTo>
                    <a:pt x="130911" y="245745"/>
                  </a:lnTo>
                  <a:lnTo>
                    <a:pt x="130911" y="247015"/>
                  </a:lnTo>
                  <a:lnTo>
                    <a:pt x="129717" y="249301"/>
                  </a:lnTo>
                  <a:lnTo>
                    <a:pt x="129717" y="252857"/>
                  </a:lnTo>
                  <a:lnTo>
                    <a:pt x="127317" y="259969"/>
                  </a:lnTo>
                  <a:lnTo>
                    <a:pt x="127317" y="263398"/>
                  </a:lnTo>
                  <a:lnTo>
                    <a:pt x="126187" y="265684"/>
                  </a:lnTo>
                  <a:lnTo>
                    <a:pt x="126123" y="266954"/>
                  </a:lnTo>
                  <a:lnTo>
                    <a:pt x="124917" y="269367"/>
                  </a:lnTo>
                  <a:lnTo>
                    <a:pt x="126123" y="269367"/>
                  </a:lnTo>
                  <a:lnTo>
                    <a:pt x="128524" y="268224"/>
                  </a:lnTo>
                  <a:lnTo>
                    <a:pt x="138099" y="263398"/>
                  </a:lnTo>
                  <a:lnTo>
                    <a:pt x="138315" y="263271"/>
                  </a:lnTo>
                  <a:lnTo>
                    <a:pt x="139306" y="262255"/>
                  </a:lnTo>
                  <a:lnTo>
                    <a:pt x="140677" y="261366"/>
                  </a:lnTo>
                  <a:lnTo>
                    <a:pt x="144106" y="258699"/>
                  </a:lnTo>
                  <a:lnTo>
                    <a:pt x="142900" y="259969"/>
                  </a:lnTo>
                  <a:lnTo>
                    <a:pt x="140677" y="261366"/>
                  </a:lnTo>
                  <a:lnTo>
                    <a:pt x="138315" y="263271"/>
                  </a:lnTo>
                  <a:lnTo>
                    <a:pt x="132105" y="269367"/>
                  </a:lnTo>
                  <a:lnTo>
                    <a:pt x="124917" y="271653"/>
                  </a:lnTo>
                  <a:lnTo>
                    <a:pt x="124917" y="272923"/>
                  </a:lnTo>
                  <a:lnTo>
                    <a:pt x="123723" y="275209"/>
                  </a:lnTo>
                  <a:lnTo>
                    <a:pt x="123723" y="276352"/>
                  </a:lnTo>
                  <a:lnTo>
                    <a:pt x="120116" y="287020"/>
                  </a:lnTo>
                  <a:lnTo>
                    <a:pt x="118922" y="287020"/>
                  </a:lnTo>
                  <a:lnTo>
                    <a:pt x="118922" y="288163"/>
                  </a:lnTo>
                  <a:lnTo>
                    <a:pt x="117716" y="290576"/>
                  </a:lnTo>
                  <a:lnTo>
                    <a:pt x="117716" y="292862"/>
                  </a:lnTo>
                  <a:lnTo>
                    <a:pt x="116535" y="294132"/>
                  </a:lnTo>
                  <a:lnTo>
                    <a:pt x="115328" y="296418"/>
                  </a:lnTo>
                  <a:lnTo>
                    <a:pt x="116535" y="296418"/>
                  </a:lnTo>
                  <a:lnTo>
                    <a:pt x="120116" y="295275"/>
                  </a:lnTo>
                  <a:lnTo>
                    <a:pt x="128524" y="291719"/>
                  </a:lnTo>
                  <a:lnTo>
                    <a:pt x="135699" y="284607"/>
                  </a:lnTo>
                  <a:lnTo>
                    <a:pt x="134010" y="287274"/>
                  </a:lnTo>
                  <a:lnTo>
                    <a:pt x="130302" y="291211"/>
                  </a:lnTo>
                  <a:lnTo>
                    <a:pt x="123901" y="295402"/>
                  </a:lnTo>
                  <a:lnTo>
                    <a:pt x="114134" y="298831"/>
                  </a:lnTo>
                  <a:lnTo>
                    <a:pt x="114134" y="299974"/>
                  </a:lnTo>
                  <a:lnTo>
                    <a:pt x="112928" y="301117"/>
                  </a:lnTo>
                  <a:lnTo>
                    <a:pt x="112928" y="303530"/>
                  </a:lnTo>
                  <a:lnTo>
                    <a:pt x="110528" y="305816"/>
                  </a:lnTo>
                  <a:lnTo>
                    <a:pt x="110528" y="307086"/>
                  </a:lnTo>
                  <a:lnTo>
                    <a:pt x="109334" y="308229"/>
                  </a:lnTo>
                  <a:lnTo>
                    <a:pt x="109334" y="309372"/>
                  </a:lnTo>
                  <a:lnTo>
                    <a:pt x="108127" y="310388"/>
                  </a:lnTo>
                  <a:lnTo>
                    <a:pt x="108127" y="311658"/>
                  </a:lnTo>
                  <a:lnTo>
                    <a:pt x="105727" y="313944"/>
                  </a:lnTo>
                  <a:lnTo>
                    <a:pt x="105727" y="315087"/>
                  </a:lnTo>
                  <a:lnTo>
                    <a:pt x="104533" y="316357"/>
                  </a:lnTo>
                  <a:lnTo>
                    <a:pt x="103327" y="317500"/>
                  </a:lnTo>
                  <a:lnTo>
                    <a:pt x="103327" y="318643"/>
                  </a:lnTo>
                  <a:lnTo>
                    <a:pt x="102146" y="319913"/>
                  </a:lnTo>
                  <a:lnTo>
                    <a:pt x="103327" y="319913"/>
                  </a:lnTo>
                  <a:lnTo>
                    <a:pt x="110528" y="318643"/>
                  </a:lnTo>
                  <a:lnTo>
                    <a:pt x="115328" y="315087"/>
                  </a:lnTo>
                  <a:lnTo>
                    <a:pt x="118922" y="313944"/>
                  </a:lnTo>
                  <a:lnTo>
                    <a:pt x="120116" y="312801"/>
                  </a:lnTo>
                  <a:lnTo>
                    <a:pt x="121323" y="312801"/>
                  </a:lnTo>
                  <a:lnTo>
                    <a:pt x="120116" y="313944"/>
                  </a:lnTo>
                  <a:lnTo>
                    <a:pt x="111734" y="319913"/>
                  </a:lnTo>
                  <a:lnTo>
                    <a:pt x="104533" y="321056"/>
                  </a:lnTo>
                  <a:lnTo>
                    <a:pt x="100952" y="321056"/>
                  </a:lnTo>
                  <a:lnTo>
                    <a:pt x="98552" y="324612"/>
                  </a:lnTo>
                  <a:lnTo>
                    <a:pt x="98552" y="325755"/>
                  </a:lnTo>
                  <a:lnTo>
                    <a:pt x="99745" y="325755"/>
                  </a:lnTo>
                  <a:lnTo>
                    <a:pt x="100952" y="330454"/>
                  </a:lnTo>
                  <a:lnTo>
                    <a:pt x="103327" y="330454"/>
                  </a:lnTo>
                  <a:lnTo>
                    <a:pt x="103327" y="328041"/>
                  </a:lnTo>
                  <a:lnTo>
                    <a:pt x="104533" y="328041"/>
                  </a:lnTo>
                  <a:lnTo>
                    <a:pt x="105727" y="326898"/>
                  </a:lnTo>
                  <a:lnTo>
                    <a:pt x="112928" y="324612"/>
                  </a:lnTo>
                  <a:lnTo>
                    <a:pt x="123723" y="319913"/>
                  </a:lnTo>
                  <a:lnTo>
                    <a:pt x="124917" y="313944"/>
                  </a:lnTo>
                  <a:lnTo>
                    <a:pt x="124917" y="312801"/>
                  </a:lnTo>
                  <a:lnTo>
                    <a:pt x="124917" y="309372"/>
                  </a:lnTo>
                  <a:lnTo>
                    <a:pt x="121323" y="309372"/>
                  </a:lnTo>
                  <a:lnTo>
                    <a:pt x="121323" y="305816"/>
                  </a:lnTo>
                  <a:lnTo>
                    <a:pt x="122516" y="305816"/>
                  </a:lnTo>
                  <a:lnTo>
                    <a:pt x="122516" y="304673"/>
                  </a:lnTo>
                  <a:lnTo>
                    <a:pt x="124917" y="303530"/>
                  </a:lnTo>
                  <a:lnTo>
                    <a:pt x="126123" y="302260"/>
                  </a:lnTo>
                  <a:lnTo>
                    <a:pt x="132257" y="296291"/>
                  </a:lnTo>
                  <a:lnTo>
                    <a:pt x="137502" y="290957"/>
                  </a:lnTo>
                  <a:lnTo>
                    <a:pt x="140957" y="286258"/>
                  </a:lnTo>
                  <a:lnTo>
                    <a:pt x="141262" y="284607"/>
                  </a:lnTo>
                  <a:lnTo>
                    <a:pt x="141706" y="282321"/>
                  </a:lnTo>
                  <a:lnTo>
                    <a:pt x="140500" y="281178"/>
                  </a:lnTo>
                  <a:lnTo>
                    <a:pt x="139306" y="279908"/>
                  </a:lnTo>
                  <a:lnTo>
                    <a:pt x="134505" y="279908"/>
                  </a:lnTo>
                  <a:lnTo>
                    <a:pt x="132105" y="278765"/>
                  </a:lnTo>
                  <a:lnTo>
                    <a:pt x="132105" y="276352"/>
                  </a:lnTo>
                  <a:lnTo>
                    <a:pt x="133311" y="275209"/>
                  </a:lnTo>
                  <a:lnTo>
                    <a:pt x="134505" y="275209"/>
                  </a:lnTo>
                  <a:lnTo>
                    <a:pt x="142138" y="270637"/>
                  </a:lnTo>
                  <a:lnTo>
                    <a:pt x="147091" y="265684"/>
                  </a:lnTo>
                  <a:lnTo>
                    <a:pt x="149339" y="260477"/>
                  </a:lnTo>
                  <a:close/>
                </a:path>
                <a:path w="323215" h="359409">
                  <a:moveTo>
                    <a:pt x="243738" y="31877"/>
                  </a:moveTo>
                  <a:lnTo>
                    <a:pt x="241388" y="28321"/>
                  </a:lnTo>
                  <a:lnTo>
                    <a:pt x="239026" y="28321"/>
                  </a:lnTo>
                  <a:lnTo>
                    <a:pt x="235496" y="27051"/>
                  </a:lnTo>
                  <a:lnTo>
                    <a:pt x="231965" y="27051"/>
                  </a:lnTo>
                  <a:lnTo>
                    <a:pt x="227253" y="25908"/>
                  </a:lnTo>
                  <a:lnTo>
                    <a:pt x="231965" y="35572"/>
                  </a:lnTo>
                  <a:lnTo>
                    <a:pt x="230784" y="35572"/>
                  </a:lnTo>
                  <a:lnTo>
                    <a:pt x="227253" y="43942"/>
                  </a:lnTo>
                  <a:lnTo>
                    <a:pt x="223723" y="50050"/>
                  </a:lnTo>
                  <a:lnTo>
                    <a:pt x="221361" y="54876"/>
                  </a:lnTo>
                  <a:lnTo>
                    <a:pt x="220179" y="59690"/>
                  </a:lnTo>
                  <a:lnTo>
                    <a:pt x="217830" y="65659"/>
                  </a:lnTo>
                  <a:lnTo>
                    <a:pt x="219011" y="71755"/>
                  </a:lnTo>
                  <a:lnTo>
                    <a:pt x="221361" y="77724"/>
                  </a:lnTo>
                  <a:lnTo>
                    <a:pt x="223723" y="71755"/>
                  </a:lnTo>
                  <a:lnTo>
                    <a:pt x="223723" y="68072"/>
                  </a:lnTo>
                  <a:lnTo>
                    <a:pt x="227253" y="63246"/>
                  </a:lnTo>
                  <a:lnTo>
                    <a:pt x="230784" y="66929"/>
                  </a:lnTo>
                  <a:lnTo>
                    <a:pt x="233133" y="68072"/>
                  </a:lnTo>
                  <a:lnTo>
                    <a:pt x="230784" y="60833"/>
                  </a:lnTo>
                  <a:lnTo>
                    <a:pt x="231965" y="54876"/>
                  </a:lnTo>
                  <a:lnTo>
                    <a:pt x="234315" y="48768"/>
                  </a:lnTo>
                  <a:lnTo>
                    <a:pt x="235496" y="46355"/>
                  </a:lnTo>
                  <a:lnTo>
                    <a:pt x="237845" y="43942"/>
                  </a:lnTo>
                  <a:lnTo>
                    <a:pt x="243738" y="31877"/>
                  </a:lnTo>
                  <a:close/>
                </a:path>
                <a:path w="323215" h="359409">
                  <a:moveTo>
                    <a:pt x="243738" y="25908"/>
                  </a:moveTo>
                  <a:lnTo>
                    <a:pt x="242570" y="24777"/>
                  </a:lnTo>
                  <a:lnTo>
                    <a:pt x="241401" y="24777"/>
                  </a:lnTo>
                  <a:lnTo>
                    <a:pt x="240233" y="23495"/>
                  </a:lnTo>
                  <a:lnTo>
                    <a:pt x="237896" y="23495"/>
                  </a:lnTo>
                  <a:lnTo>
                    <a:pt x="234378" y="22352"/>
                  </a:lnTo>
                  <a:lnTo>
                    <a:pt x="232041" y="21209"/>
                  </a:lnTo>
                  <a:lnTo>
                    <a:pt x="225031" y="18796"/>
                  </a:lnTo>
                  <a:lnTo>
                    <a:pt x="219176" y="12954"/>
                  </a:lnTo>
                  <a:lnTo>
                    <a:pt x="214503" y="7124"/>
                  </a:lnTo>
                  <a:lnTo>
                    <a:pt x="212153" y="5842"/>
                  </a:lnTo>
                  <a:lnTo>
                    <a:pt x="210985" y="3556"/>
                  </a:lnTo>
                  <a:lnTo>
                    <a:pt x="208648" y="2425"/>
                  </a:lnTo>
                  <a:lnTo>
                    <a:pt x="202806" y="0"/>
                  </a:lnTo>
                  <a:lnTo>
                    <a:pt x="198120" y="3556"/>
                  </a:lnTo>
                  <a:lnTo>
                    <a:pt x="193459" y="5842"/>
                  </a:lnTo>
                  <a:lnTo>
                    <a:pt x="193459" y="7124"/>
                  </a:lnTo>
                  <a:lnTo>
                    <a:pt x="194627" y="7124"/>
                  </a:lnTo>
                  <a:lnTo>
                    <a:pt x="200469" y="8255"/>
                  </a:lnTo>
                  <a:lnTo>
                    <a:pt x="205143" y="12954"/>
                  </a:lnTo>
                  <a:lnTo>
                    <a:pt x="209816" y="16522"/>
                  </a:lnTo>
                  <a:lnTo>
                    <a:pt x="213334" y="20066"/>
                  </a:lnTo>
                  <a:lnTo>
                    <a:pt x="219176" y="23495"/>
                  </a:lnTo>
                  <a:lnTo>
                    <a:pt x="225031" y="24777"/>
                  </a:lnTo>
                  <a:lnTo>
                    <a:pt x="240233" y="24777"/>
                  </a:lnTo>
                  <a:lnTo>
                    <a:pt x="241401" y="25908"/>
                  </a:lnTo>
                  <a:lnTo>
                    <a:pt x="243738" y="25908"/>
                  </a:lnTo>
                  <a:close/>
                </a:path>
                <a:path w="323215" h="359409">
                  <a:moveTo>
                    <a:pt x="262013" y="257302"/>
                  </a:moveTo>
                  <a:lnTo>
                    <a:pt x="250405" y="254127"/>
                  </a:lnTo>
                  <a:lnTo>
                    <a:pt x="240157" y="249682"/>
                  </a:lnTo>
                  <a:lnTo>
                    <a:pt x="230771" y="244221"/>
                  </a:lnTo>
                  <a:lnTo>
                    <a:pt x="221843" y="237617"/>
                  </a:lnTo>
                  <a:lnTo>
                    <a:pt x="219481" y="242189"/>
                  </a:lnTo>
                  <a:lnTo>
                    <a:pt x="219481" y="248031"/>
                  </a:lnTo>
                  <a:lnTo>
                    <a:pt x="224205" y="250317"/>
                  </a:lnTo>
                  <a:lnTo>
                    <a:pt x="225386" y="251460"/>
                  </a:lnTo>
                  <a:lnTo>
                    <a:pt x="226568" y="251460"/>
                  </a:lnTo>
                  <a:lnTo>
                    <a:pt x="226568" y="252603"/>
                  </a:lnTo>
                  <a:lnTo>
                    <a:pt x="227749" y="252603"/>
                  </a:lnTo>
                  <a:lnTo>
                    <a:pt x="227749" y="253746"/>
                  </a:lnTo>
                  <a:lnTo>
                    <a:pt x="228930" y="253746"/>
                  </a:lnTo>
                  <a:lnTo>
                    <a:pt x="227749" y="255016"/>
                  </a:lnTo>
                  <a:lnTo>
                    <a:pt x="226568" y="255016"/>
                  </a:lnTo>
                  <a:lnTo>
                    <a:pt x="226568" y="256159"/>
                  </a:lnTo>
                  <a:lnTo>
                    <a:pt x="220662" y="256159"/>
                  </a:lnTo>
                  <a:lnTo>
                    <a:pt x="218300" y="253746"/>
                  </a:lnTo>
                  <a:lnTo>
                    <a:pt x="217119" y="251460"/>
                  </a:lnTo>
                  <a:lnTo>
                    <a:pt x="214757" y="250317"/>
                  </a:lnTo>
                  <a:lnTo>
                    <a:pt x="211201" y="249174"/>
                  </a:lnTo>
                  <a:lnTo>
                    <a:pt x="206476" y="249174"/>
                  </a:lnTo>
                  <a:lnTo>
                    <a:pt x="204114" y="248031"/>
                  </a:lnTo>
                  <a:lnTo>
                    <a:pt x="236842" y="269240"/>
                  </a:lnTo>
                  <a:lnTo>
                    <a:pt x="244436" y="268732"/>
                  </a:lnTo>
                  <a:lnTo>
                    <a:pt x="251345" y="266319"/>
                  </a:lnTo>
                  <a:lnTo>
                    <a:pt x="257289" y="261874"/>
                  </a:lnTo>
                  <a:lnTo>
                    <a:pt x="259651" y="260731"/>
                  </a:lnTo>
                  <a:lnTo>
                    <a:pt x="259651" y="259588"/>
                  </a:lnTo>
                  <a:lnTo>
                    <a:pt x="262013" y="257302"/>
                  </a:lnTo>
                  <a:close/>
                </a:path>
                <a:path w="323215" h="359409">
                  <a:moveTo>
                    <a:pt x="271157" y="141605"/>
                  </a:moveTo>
                  <a:lnTo>
                    <a:pt x="240398" y="138049"/>
                  </a:lnTo>
                  <a:lnTo>
                    <a:pt x="245935" y="131572"/>
                  </a:lnTo>
                  <a:lnTo>
                    <a:pt x="249262" y="126746"/>
                  </a:lnTo>
                  <a:lnTo>
                    <a:pt x="251701" y="121031"/>
                  </a:lnTo>
                  <a:lnTo>
                    <a:pt x="254596" y="112014"/>
                  </a:lnTo>
                  <a:lnTo>
                    <a:pt x="255739" y="104775"/>
                  </a:lnTo>
                  <a:lnTo>
                    <a:pt x="255765" y="95758"/>
                  </a:lnTo>
                  <a:lnTo>
                    <a:pt x="254914" y="87376"/>
                  </a:lnTo>
                  <a:lnTo>
                    <a:pt x="253403" y="82296"/>
                  </a:lnTo>
                  <a:lnTo>
                    <a:pt x="243954" y="96520"/>
                  </a:lnTo>
                  <a:lnTo>
                    <a:pt x="239217" y="102489"/>
                  </a:lnTo>
                  <a:lnTo>
                    <a:pt x="236855" y="106045"/>
                  </a:lnTo>
                  <a:lnTo>
                    <a:pt x="229755" y="113157"/>
                  </a:lnTo>
                  <a:lnTo>
                    <a:pt x="229323" y="121920"/>
                  </a:lnTo>
                  <a:lnTo>
                    <a:pt x="228117" y="128905"/>
                  </a:lnTo>
                  <a:lnTo>
                    <a:pt x="226250" y="135763"/>
                  </a:lnTo>
                  <a:lnTo>
                    <a:pt x="223837" y="142748"/>
                  </a:lnTo>
                  <a:lnTo>
                    <a:pt x="223837" y="145161"/>
                  </a:lnTo>
                  <a:lnTo>
                    <a:pt x="226199" y="146304"/>
                  </a:lnTo>
                  <a:lnTo>
                    <a:pt x="230936" y="147574"/>
                  </a:lnTo>
                  <a:lnTo>
                    <a:pt x="239217" y="153543"/>
                  </a:lnTo>
                  <a:lnTo>
                    <a:pt x="241592" y="154686"/>
                  </a:lnTo>
                  <a:lnTo>
                    <a:pt x="241592" y="155829"/>
                  </a:lnTo>
                  <a:lnTo>
                    <a:pt x="240398" y="157099"/>
                  </a:lnTo>
                  <a:lnTo>
                    <a:pt x="236855" y="159385"/>
                  </a:lnTo>
                  <a:lnTo>
                    <a:pt x="226682" y="169545"/>
                  </a:lnTo>
                  <a:lnTo>
                    <a:pt x="229755" y="173609"/>
                  </a:lnTo>
                  <a:lnTo>
                    <a:pt x="233299" y="177165"/>
                  </a:lnTo>
                  <a:lnTo>
                    <a:pt x="236855" y="181991"/>
                  </a:lnTo>
                  <a:lnTo>
                    <a:pt x="240398" y="185547"/>
                  </a:lnTo>
                  <a:lnTo>
                    <a:pt x="233299" y="189103"/>
                  </a:lnTo>
                  <a:lnTo>
                    <a:pt x="227380" y="191389"/>
                  </a:lnTo>
                  <a:lnTo>
                    <a:pt x="221475" y="195072"/>
                  </a:lnTo>
                  <a:lnTo>
                    <a:pt x="221475" y="196088"/>
                  </a:lnTo>
                  <a:lnTo>
                    <a:pt x="222656" y="196088"/>
                  </a:lnTo>
                  <a:lnTo>
                    <a:pt x="222656" y="197231"/>
                  </a:lnTo>
                  <a:lnTo>
                    <a:pt x="225018" y="204343"/>
                  </a:lnTo>
                  <a:lnTo>
                    <a:pt x="226199" y="209169"/>
                  </a:lnTo>
                  <a:lnTo>
                    <a:pt x="228574" y="215011"/>
                  </a:lnTo>
                  <a:lnTo>
                    <a:pt x="216738" y="215011"/>
                  </a:lnTo>
                  <a:lnTo>
                    <a:pt x="212001" y="216281"/>
                  </a:lnTo>
                  <a:lnTo>
                    <a:pt x="207264" y="216281"/>
                  </a:lnTo>
                  <a:lnTo>
                    <a:pt x="207264" y="223393"/>
                  </a:lnTo>
                  <a:lnTo>
                    <a:pt x="206082" y="230505"/>
                  </a:lnTo>
                  <a:lnTo>
                    <a:pt x="206082" y="237617"/>
                  </a:lnTo>
                  <a:lnTo>
                    <a:pt x="198983" y="236347"/>
                  </a:lnTo>
                  <a:lnTo>
                    <a:pt x="191897" y="234061"/>
                  </a:lnTo>
                  <a:lnTo>
                    <a:pt x="185978" y="232791"/>
                  </a:lnTo>
                  <a:lnTo>
                    <a:pt x="181254" y="242316"/>
                  </a:lnTo>
                  <a:lnTo>
                    <a:pt x="178879" y="248285"/>
                  </a:lnTo>
                  <a:lnTo>
                    <a:pt x="175336" y="245872"/>
                  </a:lnTo>
                  <a:lnTo>
                    <a:pt x="172961" y="243586"/>
                  </a:lnTo>
                  <a:lnTo>
                    <a:pt x="170599" y="242316"/>
                  </a:lnTo>
                  <a:lnTo>
                    <a:pt x="170599" y="258953"/>
                  </a:lnTo>
                  <a:lnTo>
                    <a:pt x="171780" y="258953"/>
                  </a:lnTo>
                  <a:lnTo>
                    <a:pt x="171780" y="257810"/>
                  </a:lnTo>
                  <a:lnTo>
                    <a:pt x="174155" y="252984"/>
                  </a:lnTo>
                  <a:lnTo>
                    <a:pt x="175336" y="251841"/>
                  </a:lnTo>
                  <a:lnTo>
                    <a:pt x="185978" y="255397"/>
                  </a:lnTo>
                  <a:lnTo>
                    <a:pt x="188353" y="256540"/>
                  </a:lnTo>
                  <a:lnTo>
                    <a:pt x="190715" y="255397"/>
                  </a:lnTo>
                  <a:lnTo>
                    <a:pt x="190715" y="252984"/>
                  </a:lnTo>
                  <a:lnTo>
                    <a:pt x="191897" y="249428"/>
                  </a:lnTo>
                  <a:lnTo>
                    <a:pt x="194271" y="245872"/>
                  </a:lnTo>
                  <a:lnTo>
                    <a:pt x="195440" y="242316"/>
                  </a:lnTo>
                  <a:lnTo>
                    <a:pt x="195440" y="241173"/>
                  </a:lnTo>
                  <a:lnTo>
                    <a:pt x="196634" y="240030"/>
                  </a:lnTo>
                  <a:lnTo>
                    <a:pt x="197815" y="241173"/>
                  </a:lnTo>
                  <a:lnTo>
                    <a:pt x="200164" y="241173"/>
                  </a:lnTo>
                  <a:lnTo>
                    <a:pt x="202539" y="242316"/>
                  </a:lnTo>
                  <a:lnTo>
                    <a:pt x="206082" y="242316"/>
                  </a:lnTo>
                  <a:lnTo>
                    <a:pt x="208457" y="243586"/>
                  </a:lnTo>
                  <a:lnTo>
                    <a:pt x="210820" y="243586"/>
                  </a:lnTo>
                  <a:lnTo>
                    <a:pt x="214376" y="244729"/>
                  </a:lnTo>
                  <a:lnTo>
                    <a:pt x="215557" y="238760"/>
                  </a:lnTo>
                  <a:lnTo>
                    <a:pt x="215557" y="226949"/>
                  </a:lnTo>
                  <a:lnTo>
                    <a:pt x="222656" y="228092"/>
                  </a:lnTo>
                  <a:lnTo>
                    <a:pt x="228574" y="228092"/>
                  </a:lnTo>
                  <a:lnTo>
                    <a:pt x="236855" y="229235"/>
                  </a:lnTo>
                  <a:lnTo>
                    <a:pt x="234492" y="220980"/>
                  </a:lnTo>
                  <a:lnTo>
                    <a:pt x="233299" y="215011"/>
                  </a:lnTo>
                  <a:lnTo>
                    <a:pt x="230936" y="209169"/>
                  </a:lnTo>
                  <a:lnTo>
                    <a:pt x="254596" y="205613"/>
                  </a:lnTo>
                  <a:lnTo>
                    <a:pt x="254596" y="204343"/>
                  </a:lnTo>
                  <a:lnTo>
                    <a:pt x="249859" y="198501"/>
                  </a:lnTo>
                  <a:lnTo>
                    <a:pt x="245135" y="193802"/>
                  </a:lnTo>
                  <a:lnTo>
                    <a:pt x="240398" y="187833"/>
                  </a:lnTo>
                  <a:lnTo>
                    <a:pt x="245135" y="185547"/>
                  </a:lnTo>
                  <a:lnTo>
                    <a:pt x="247484" y="185547"/>
                  </a:lnTo>
                  <a:lnTo>
                    <a:pt x="265239" y="178435"/>
                  </a:lnTo>
                  <a:lnTo>
                    <a:pt x="267601" y="177165"/>
                  </a:lnTo>
                  <a:lnTo>
                    <a:pt x="267601" y="176022"/>
                  </a:lnTo>
                  <a:lnTo>
                    <a:pt x="255778" y="170053"/>
                  </a:lnTo>
                  <a:lnTo>
                    <a:pt x="251040" y="166497"/>
                  </a:lnTo>
                  <a:lnTo>
                    <a:pt x="243954" y="162941"/>
                  </a:lnTo>
                  <a:lnTo>
                    <a:pt x="245135" y="162941"/>
                  </a:lnTo>
                  <a:lnTo>
                    <a:pt x="251307" y="159131"/>
                  </a:lnTo>
                  <a:lnTo>
                    <a:pt x="257390" y="155067"/>
                  </a:lnTo>
                  <a:lnTo>
                    <a:pt x="263258" y="150749"/>
                  </a:lnTo>
                  <a:lnTo>
                    <a:pt x="268795" y="146304"/>
                  </a:lnTo>
                  <a:lnTo>
                    <a:pt x="271157" y="144018"/>
                  </a:lnTo>
                  <a:lnTo>
                    <a:pt x="271157" y="141605"/>
                  </a:lnTo>
                  <a:close/>
                </a:path>
                <a:path w="323215" h="359409">
                  <a:moveTo>
                    <a:pt x="289445" y="230632"/>
                  </a:moveTo>
                  <a:lnTo>
                    <a:pt x="288264" y="229489"/>
                  </a:lnTo>
                  <a:lnTo>
                    <a:pt x="278777" y="229489"/>
                  </a:lnTo>
                  <a:lnTo>
                    <a:pt x="275221" y="228219"/>
                  </a:lnTo>
                  <a:lnTo>
                    <a:pt x="269290" y="227076"/>
                  </a:lnTo>
                  <a:lnTo>
                    <a:pt x="264553" y="225806"/>
                  </a:lnTo>
                  <a:lnTo>
                    <a:pt x="258622" y="223520"/>
                  </a:lnTo>
                  <a:lnTo>
                    <a:pt x="252704" y="222250"/>
                  </a:lnTo>
                  <a:lnTo>
                    <a:pt x="246786" y="219837"/>
                  </a:lnTo>
                  <a:lnTo>
                    <a:pt x="239674" y="216281"/>
                  </a:lnTo>
                  <a:lnTo>
                    <a:pt x="240855" y="221107"/>
                  </a:lnTo>
                  <a:lnTo>
                    <a:pt x="242049" y="224663"/>
                  </a:lnTo>
                  <a:lnTo>
                    <a:pt x="242049" y="228219"/>
                  </a:lnTo>
                  <a:lnTo>
                    <a:pt x="243230" y="229489"/>
                  </a:lnTo>
                  <a:lnTo>
                    <a:pt x="244411" y="229489"/>
                  </a:lnTo>
                  <a:lnTo>
                    <a:pt x="249148" y="231902"/>
                  </a:lnTo>
                  <a:lnTo>
                    <a:pt x="255066" y="233045"/>
                  </a:lnTo>
                  <a:lnTo>
                    <a:pt x="260997" y="235458"/>
                  </a:lnTo>
                  <a:lnTo>
                    <a:pt x="259816" y="236601"/>
                  </a:lnTo>
                  <a:lnTo>
                    <a:pt x="258622" y="239014"/>
                  </a:lnTo>
                  <a:lnTo>
                    <a:pt x="247954" y="239014"/>
                  </a:lnTo>
                  <a:lnTo>
                    <a:pt x="244411" y="236601"/>
                  </a:lnTo>
                  <a:lnTo>
                    <a:pt x="238493" y="233045"/>
                  </a:lnTo>
                  <a:lnTo>
                    <a:pt x="232562" y="234188"/>
                  </a:lnTo>
                  <a:lnTo>
                    <a:pt x="225450" y="234188"/>
                  </a:lnTo>
                  <a:lnTo>
                    <a:pt x="225450" y="235458"/>
                  </a:lnTo>
                  <a:lnTo>
                    <a:pt x="232562" y="239014"/>
                  </a:lnTo>
                  <a:lnTo>
                    <a:pt x="238493" y="242570"/>
                  </a:lnTo>
                  <a:lnTo>
                    <a:pt x="245592" y="246253"/>
                  </a:lnTo>
                  <a:lnTo>
                    <a:pt x="251510" y="248666"/>
                  </a:lnTo>
                  <a:lnTo>
                    <a:pt x="257441" y="249809"/>
                  </a:lnTo>
                  <a:lnTo>
                    <a:pt x="263372" y="249809"/>
                  </a:lnTo>
                  <a:lnTo>
                    <a:pt x="288264" y="231902"/>
                  </a:lnTo>
                  <a:lnTo>
                    <a:pt x="289445" y="230632"/>
                  </a:lnTo>
                  <a:close/>
                </a:path>
                <a:path w="323215" h="359409">
                  <a:moveTo>
                    <a:pt x="308127" y="66040"/>
                  </a:moveTo>
                  <a:lnTo>
                    <a:pt x="307136" y="54749"/>
                  </a:lnTo>
                  <a:lnTo>
                    <a:pt x="305917" y="47752"/>
                  </a:lnTo>
                  <a:lnTo>
                    <a:pt x="302285" y="40652"/>
                  </a:lnTo>
                  <a:lnTo>
                    <a:pt x="295021" y="33528"/>
                  </a:lnTo>
                  <a:lnTo>
                    <a:pt x="293814" y="33528"/>
                  </a:lnTo>
                  <a:lnTo>
                    <a:pt x="293814" y="35941"/>
                  </a:lnTo>
                  <a:lnTo>
                    <a:pt x="287007" y="47117"/>
                  </a:lnTo>
                  <a:lnTo>
                    <a:pt x="279400" y="58166"/>
                  </a:lnTo>
                  <a:lnTo>
                    <a:pt x="271132" y="68961"/>
                  </a:lnTo>
                  <a:lnTo>
                    <a:pt x="262293" y="79629"/>
                  </a:lnTo>
                  <a:lnTo>
                    <a:pt x="261073" y="81915"/>
                  </a:lnTo>
                  <a:lnTo>
                    <a:pt x="261073" y="87884"/>
                  </a:lnTo>
                  <a:lnTo>
                    <a:pt x="262293" y="91440"/>
                  </a:lnTo>
                  <a:lnTo>
                    <a:pt x="262293" y="96139"/>
                  </a:lnTo>
                  <a:lnTo>
                    <a:pt x="263499" y="98425"/>
                  </a:lnTo>
                  <a:lnTo>
                    <a:pt x="263499" y="100838"/>
                  </a:lnTo>
                  <a:lnTo>
                    <a:pt x="271945" y="92583"/>
                  </a:lnTo>
                  <a:lnTo>
                    <a:pt x="279260" y="83820"/>
                  </a:lnTo>
                  <a:lnTo>
                    <a:pt x="285661" y="74422"/>
                  </a:lnTo>
                  <a:lnTo>
                    <a:pt x="291388" y="64262"/>
                  </a:lnTo>
                  <a:lnTo>
                    <a:pt x="295021" y="70104"/>
                  </a:lnTo>
                  <a:lnTo>
                    <a:pt x="293814" y="74803"/>
                  </a:lnTo>
                  <a:lnTo>
                    <a:pt x="290169" y="79629"/>
                  </a:lnTo>
                  <a:lnTo>
                    <a:pt x="285178" y="86868"/>
                  </a:lnTo>
                  <a:lnTo>
                    <a:pt x="279412" y="93345"/>
                  </a:lnTo>
                  <a:lnTo>
                    <a:pt x="272948" y="99441"/>
                  </a:lnTo>
                  <a:lnTo>
                    <a:pt x="265925" y="105537"/>
                  </a:lnTo>
                  <a:lnTo>
                    <a:pt x="264718" y="105537"/>
                  </a:lnTo>
                  <a:lnTo>
                    <a:pt x="263499" y="106807"/>
                  </a:lnTo>
                  <a:lnTo>
                    <a:pt x="263499" y="109093"/>
                  </a:lnTo>
                  <a:lnTo>
                    <a:pt x="259867" y="119761"/>
                  </a:lnTo>
                  <a:lnTo>
                    <a:pt x="258648" y="122047"/>
                  </a:lnTo>
                  <a:lnTo>
                    <a:pt x="258648" y="124460"/>
                  </a:lnTo>
                  <a:lnTo>
                    <a:pt x="257441" y="128016"/>
                  </a:lnTo>
                  <a:lnTo>
                    <a:pt x="258648" y="128016"/>
                  </a:lnTo>
                  <a:lnTo>
                    <a:pt x="258648" y="126873"/>
                  </a:lnTo>
                  <a:lnTo>
                    <a:pt x="259867" y="125603"/>
                  </a:lnTo>
                  <a:lnTo>
                    <a:pt x="261073" y="125603"/>
                  </a:lnTo>
                  <a:lnTo>
                    <a:pt x="270637" y="118618"/>
                  </a:lnTo>
                  <a:lnTo>
                    <a:pt x="301498" y="86868"/>
                  </a:lnTo>
                  <a:lnTo>
                    <a:pt x="306070" y="76708"/>
                  </a:lnTo>
                  <a:lnTo>
                    <a:pt x="308127" y="66040"/>
                  </a:lnTo>
                  <a:close/>
                </a:path>
                <a:path w="323215" h="359409">
                  <a:moveTo>
                    <a:pt x="310769" y="195834"/>
                  </a:moveTo>
                  <a:lnTo>
                    <a:pt x="296595" y="196977"/>
                  </a:lnTo>
                  <a:lnTo>
                    <a:pt x="282638" y="197231"/>
                  </a:lnTo>
                  <a:lnTo>
                    <a:pt x="268681" y="196088"/>
                  </a:lnTo>
                  <a:lnTo>
                    <a:pt x="254508" y="193548"/>
                  </a:lnTo>
                  <a:lnTo>
                    <a:pt x="256895" y="196850"/>
                  </a:lnTo>
                  <a:lnTo>
                    <a:pt x="258089" y="199263"/>
                  </a:lnTo>
                  <a:lnTo>
                    <a:pt x="260489" y="202692"/>
                  </a:lnTo>
                  <a:lnTo>
                    <a:pt x="261683" y="202692"/>
                  </a:lnTo>
                  <a:lnTo>
                    <a:pt x="262890" y="203835"/>
                  </a:lnTo>
                  <a:lnTo>
                    <a:pt x="264083" y="203835"/>
                  </a:lnTo>
                  <a:lnTo>
                    <a:pt x="270065" y="204978"/>
                  </a:lnTo>
                  <a:lnTo>
                    <a:pt x="286829" y="204978"/>
                  </a:lnTo>
                  <a:lnTo>
                    <a:pt x="285635" y="206121"/>
                  </a:lnTo>
                  <a:lnTo>
                    <a:pt x="285635" y="207264"/>
                  </a:lnTo>
                  <a:lnTo>
                    <a:pt x="283235" y="211963"/>
                  </a:lnTo>
                  <a:lnTo>
                    <a:pt x="274853" y="211963"/>
                  </a:lnTo>
                  <a:lnTo>
                    <a:pt x="270065" y="210820"/>
                  </a:lnTo>
                  <a:lnTo>
                    <a:pt x="266471" y="209677"/>
                  </a:lnTo>
                  <a:lnTo>
                    <a:pt x="259295" y="209677"/>
                  </a:lnTo>
                  <a:lnTo>
                    <a:pt x="253301" y="210820"/>
                  </a:lnTo>
                  <a:lnTo>
                    <a:pt x="243738" y="213106"/>
                  </a:lnTo>
                  <a:lnTo>
                    <a:pt x="247332" y="214249"/>
                  </a:lnTo>
                  <a:lnTo>
                    <a:pt x="249707" y="215392"/>
                  </a:lnTo>
                  <a:lnTo>
                    <a:pt x="253301" y="216535"/>
                  </a:lnTo>
                  <a:lnTo>
                    <a:pt x="272465" y="220091"/>
                  </a:lnTo>
                  <a:lnTo>
                    <a:pt x="308368" y="204978"/>
                  </a:lnTo>
                  <a:lnTo>
                    <a:pt x="310769" y="200406"/>
                  </a:lnTo>
                  <a:lnTo>
                    <a:pt x="310769" y="195834"/>
                  </a:lnTo>
                  <a:close/>
                </a:path>
                <a:path w="323215" h="359409">
                  <a:moveTo>
                    <a:pt x="322961" y="147828"/>
                  </a:moveTo>
                  <a:lnTo>
                    <a:pt x="285508" y="161544"/>
                  </a:lnTo>
                  <a:lnTo>
                    <a:pt x="265328" y="164592"/>
                  </a:lnTo>
                  <a:lnTo>
                    <a:pt x="261797" y="164592"/>
                  </a:lnTo>
                  <a:lnTo>
                    <a:pt x="261797" y="165735"/>
                  </a:lnTo>
                  <a:lnTo>
                    <a:pt x="262978" y="165735"/>
                  </a:lnTo>
                  <a:lnTo>
                    <a:pt x="266509" y="169291"/>
                  </a:lnTo>
                  <a:lnTo>
                    <a:pt x="273558" y="174117"/>
                  </a:lnTo>
                  <a:lnTo>
                    <a:pt x="273558" y="175260"/>
                  </a:lnTo>
                  <a:lnTo>
                    <a:pt x="274739" y="175260"/>
                  </a:lnTo>
                  <a:lnTo>
                    <a:pt x="279450" y="174117"/>
                  </a:lnTo>
                  <a:lnTo>
                    <a:pt x="284149" y="174117"/>
                  </a:lnTo>
                  <a:lnTo>
                    <a:pt x="288861" y="172974"/>
                  </a:lnTo>
                  <a:lnTo>
                    <a:pt x="292392" y="171704"/>
                  </a:lnTo>
                  <a:lnTo>
                    <a:pt x="301790" y="169291"/>
                  </a:lnTo>
                  <a:lnTo>
                    <a:pt x="301790" y="172974"/>
                  </a:lnTo>
                  <a:lnTo>
                    <a:pt x="299427" y="175260"/>
                  </a:lnTo>
                  <a:lnTo>
                    <a:pt x="297078" y="176530"/>
                  </a:lnTo>
                  <a:lnTo>
                    <a:pt x="291211" y="180086"/>
                  </a:lnTo>
                  <a:lnTo>
                    <a:pt x="285330" y="180086"/>
                  </a:lnTo>
                  <a:lnTo>
                    <a:pt x="279450" y="181229"/>
                  </a:lnTo>
                  <a:lnTo>
                    <a:pt x="272389" y="181229"/>
                  </a:lnTo>
                  <a:lnTo>
                    <a:pt x="268859" y="183642"/>
                  </a:lnTo>
                  <a:lnTo>
                    <a:pt x="267677" y="183642"/>
                  </a:lnTo>
                  <a:lnTo>
                    <a:pt x="267677" y="184912"/>
                  </a:lnTo>
                  <a:lnTo>
                    <a:pt x="260629" y="187198"/>
                  </a:lnTo>
                  <a:lnTo>
                    <a:pt x="255917" y="189611"/>
                  </a:lnTo>
                  <a:lnTo>
                    <a:pt x="260629" y="190881"/>
                  </a:lnTo>
                  <a:lnTo>
                    <a:pt x="270040" y="190881"/>
                  </a:lnTo>
                  <a:lnTo>
                    <a:pt x="277952" y="191262"/>
                  </a:lnTo>
                  <a:lnTo>
                    <a:pt x="317474" y="174752"/>
                  </a:lnTo>
                  <a:lnTo>
                    <a:pt x="321779" y="165735"/>
                  </a:lnTo>
                  <a:lnTo>
                    <a:pt x="322961" y="164592"/>
                  </a:lnTo>
                  <a:lnTo>
                    <a:pt x="322961" y="147828"/>
                  </a:lnTo>
                  <a:close/>
                </a:path>
                <a:path w="323215" h="359409">
                  <a:moveTo>
                    <a:pt x="322961" y="107950"/>
                  </a:moveTo>
                  <a:lnTo>
                    <a:pt x="321767" y="106807"/>
                  </a:lnTo>
                  <a:lnTo>
                    <a:pt x="321767" y="103251"/>
                  </a:lnTo>
                  <a:lnTo>
                    <a:pt x="319392" y="96139"/>
                  </a:lnTo>
                  <a:lnTo>
                    <a:pt x="319392" y="93853"/>
                  </a:lnTo>
                  <a:lnTo>
                    <a:pt x="317004" y="91440"/>
                  </a:lnTo>
                  <a:lnTo>
                    <a:pt x="303669" y="104521"/>
                  </a:lnTo>
                  <a:lnTo>
                    <a:pt x="289013" y="115824"/>
                  </a:lnTo>
                  <a:lnTo>
                    <a:pt x="273431" y="125476"/>
                  </a:lnTo>
                  <a:lnTo>
                    <a:pt x="257441" y="133985"/>
                  </a:lnTo>
                  <a:lnTo>
                    <a:pt x="275310" y="137541"/>
                  </a:lnTo>
                  <a:lnTo>
                    <a:pt x="276504" y="138684"/>
                  </a:lnTo>
                  <a:lnTo>
                    <a:pt x="277698" y="138684"/>
                  </a:lnTo>
                  <a:lnTo>
                    <a:pt x="278892" y="137541"/>
                  </a:lnTo>
                  <a:lnTo>
                    <a:pt x="286016" y="134366"/>
                  </a:lnTo>
                  <a:lnTo>
                    <a:pt x="293027" y="130429"/>
                  </a:lnTo>
                  <a:lnTo>
                    <a:pt x="299897" y="125476"/>
                  </a:lnTo>
                  <a:lnTo>
                    <a:pt x="306285" y="119761"/>
                  </a:lnTo>
                  <a:lnTo>
                    <a:pt x="307467" y="122174"/>
                  </a:lnTo>
                  <a:lnTo>
                    <a:pt x="307467" y="124587"/>
                  </a:lnTo>
                  <a:lnTo>
                    <a:pt x="305092" y="128143"/>
                  </a:lnTo>
                  <a:lnTo>
                    <a:pt x="302704" y="132842"/>
                  </a:lnTo>
                  <a:lnTo>
                    <a:pt x="296760" y="135128"/>
                  </a:lnTo>
                  <a:lnTo>
                    <a:pt x="284848" y="141097"/>
                  </a:lnTo>
                  <a:lnTo>
                    <a:pt x="277698" y="143510"/>
                  </a:lnTo>
                  <a:lnTo>
                    <a:pt x="270548" y="154051"/>
                  </a:lnTo>
                  <a:lnTo>
                    <a:pt x="265785" y="156464"/>
                  </a:lnTo>
                  <a:lnTo>
                    <a:pt x="262204" y="160020"/>
                  </a:lnTo>
                  <a:lnTo>
                    <a:pt x="266979" y="160020"/>
                  </a:lnTo>
                  <a:lnTo>
                    <a:pt x="271741" y="158877"/>
                  </a:lnTo>
                  <a:lnTo>
                    <a:pt x="275310" y="157607"/>
                  </a:lnTo>
                  <a:lnTo>
                    <a:pt x="277698" y="156464"/>
                  </a:lnTo>
                  <a:lnTo>
                    <a:pt x="285711" y="154178"/>
                  </a:lnTo>
                  <a:lnTo>
                    <a:pt x="317436" y="131826"/>
                  </a:lnTo>
                  <a:lnTo>
                    <a:pt x="321500" y="119761"/>
                  </a:lnTo>
                  <a:lnTo>
                    <a:pt x="321767" y="118618"/>
                  </a:lnTo>
                  <a:lnTo>
                    <a:pt x="322961" y="117475"/>
                  </a:lnTo>
                  <a:lnTo>
                    <a:pt x="322961" y="107950"/>
                  </a:lnTo>
                  <a:close/>
                </a:path>
              </a:pathLst>
            </a:custGeom>
            <a:solidFill>
              <a:srgbClr val="1f295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57" name="object 8"/>
            <p:cNvSpPr/>
            <p:nvPr/>
          </p:nvSpPr>
          <p:spPr>
            <a:xfrm>
              <a:off x="550080" y="146160"/>
              <a:ext cx="363960" cy="772560"/>
            </a:xfrm>
            <a:custGeom>
              <a:avLst/>
              <a:gdLst>
                <a:gd name="textAreaLeft" fmla="*/ 0 w 363960"/>
                <a:gd name="textAreaRight" fmla="*/ 364320 w 363960"/>
                <a:gd name="textAreaTop" fmla="*/ 0 h 772560"/>
                <a:gd name="textAreaBottom" fmla="*/ 772920 h 772560"/>
              </a:gdLst>
              <a:ahLst/>
              <a:rect l="textAreaLeft" t="textAreaTop" r="textAreaRight" b="textAreaBottom"/>
              <a:pathLst>
                <a:path w="364490" h="772794">
                  <a:moveTo>
                    <a:pt x="279806" y="0"/>
                  </a:moveTo>
                  <a:lnTo>
                    <a:pt x="278625" y="0"/>
                  </a:lnTo>
                  <a:lnTo>
                    <a:pt x="278625" y="537591"/>
                  </a:lnTo>
                  <a:lnTo>
                    <a:pt x="277101" y="549656"/>
                  </a:lnTo>
                  <a:lnTo>
                    <a:pt x="272694" y="560705"/>
                  </a:lnTo>
                  <a:lnTo>
                    <a:pt x="265620" y="569976"/>
                  </a:lnTo>
                  <a:lnTo>
                    <a:pt x="256095" y="576707"/>
                  </a:lnTo>
                  <a:lnTo>
                    <a:pt x="0" y="727456"/>
                  </a:lnTo>
                  <a:lnTo>
                    <a:pt x="79438" y="772541"/>
                  </a:lnTo>
                  <a:lnTo>
                    <a:pt x="310629" y="641985"/>
                  </a:lnTo>
                  <a:lnTo>
                    <a:pt x="349313" y="602869"/>
                  </a:lnTo>
                  <a:lnTo>
                    <a:pt x="363943" y="549656"/>
                  </a:lnTo>
                  <a:lnTo>
                    <a:pt x="363982" y="66421"/>
                  </a:lnTo>
                  <a:lnTo>
                    <a:pt x="360946" y="50926"/>
                  </a:lnTo>
                  <a:lnTo>
                    <a:pt x="352120" y="36956"/>
                  </a:lnTo>
                  <a:lnTo>
                    <a:pt x="337972" y="24892"/>
                  </a:lnTo>
                  <a:lnTo>
                    <a:pt x="318922" y="15367"/>
                  </a:lnTo>
                  <a:lnTo>
                    <a:pt x="279806" y="0"/>
                  </a:lnTo>
                  <a:close/>
                </a:path>
              </a:pathLst>
            </a:custGeom>
            <a:solidFill>
              <a:srgbClr val="0885b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8" name="object 9"/>
            <p:cNvSpPr/>
            <p:nvPr/>
          </p:nvSpPr>
          <p:spPr>
            <a:xfrm>
              <a:off x="180000" y="48600"/>
              <a:ext cx="650520" cy="216000"/>
            </a:xfrm>
            <a:custGeom>
              <a:avLst/>
              <a:gdLst>
                <a:gd name="textAreaLeft" fmla="*/ 0 w 650520"/>
                <a:gd name="textAreaRight" fmla="*/ 650880 w 650520"/>
                <a:gd name="textAreaTop" fmla="*/ 0 h 216000"/>
                <a:gd name="textAreaBottom" fmla="*/ 216360 h 216000"/>
              </a:gdLst>
              <a:ahLst/>
              <a:rect l="textAreaLeft" t="textAreaTop" r="textAreaRight" b="textAreaBottom"/>
              <a:pathLst>
                <a:path w="650875" h="216535">
                  <a:moveTo>
                    <a:pt x="365645" y="0"/>
                  </a:moveTo>
                  <a:lnTo>
                    <a:pt x="313283" y="8889"/>
                  </a:lnTo>
                  <a:lnTo>
                    <a:pt x="43903" y="112013"/>
                  </a:lnTo>
                  <a:lnTo>
                    <a:pt x="11264" y="133603"/>
                  </a:lnTo>
                  <a:lnTo>
                    <a:pt x="0" y="163067"/>
                  </a:lnTo>
                  <a:lnTo>
                    <a:pt x="0" y="216407"/>
                  </a:lnTo>
                  <a:lnTo>
                    <a:pt x="344144" y="84708"/>
                  </a:lnTo>
                  <a:lnTo>
                    <a:pt x="355384" y="82168"/>
                  </a:lnTo>
                  <a:lnTo>
                    <a:pt x="367284" y="81279"/>
                  </a:lnTo>
                  <a:lnTo>
                    <a:pt x="379183" y="82168"/>
                  </a:lnTo>
                  <a:lnTo>
                    <a:pt x="390423" y="84708"/>
                  </a:lnTo>
                  <a:lnTo>
                    <a:pt x="650316" y="183133"/>
                  </a:lnTo>
                  <a:lnTo>
                    <a:pt x="650316" y="96647"/>
                  </a:lnTo>
                  <a:lnTo>
                    <a:pt x="418896" y="8889"/>
                  </a:lnTo>
                  <a:lnTo>
                    <a:pt x="392887" y="2158"/>
                  </a:lnTo>
                  <a:lnTo>
                    <a:pt x="365645" y="0"/>
                  </a:lnTo>
                  <a:close/>
                </a:path>
              </a:pathLst>
            </a:custGeom>
            <a:solidFill>
              <a:srgbClr val="0e477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59" name="object 10"/>
            <p:cNvSpPr/>
            <p:nvPr/>
          </p:nvSpPr>
          <p:spPr>
            <a:xfrm>
              <a:off x="178200" y="234720"/>
              <a:ext cx="452520" cy="720360"/>
            </a:xfrm>
            <a:custGeom>
              <a:avLst/>
              <a:gdLst>
                <a:gd name="textAreaLeft" fmla="*/ 0 w 452520"/>
                <a:gd name="textAreaRight" fmla="*/ 452880 w 452520"/>
                <a:gd name="textAreaTop" fmla="*/ 0 h 720360"/>
                <a:gd name="textAreaBottom" fmla="*/ 720720 h 720360"/>
              </a:gdLst>
              <a:ahLst/>
              <a:rect l="textAreaLeft" t="textAreaTop" r="textAreaRight" b="textAreaBottom"/>
              <a:pathLst>
                <a:path w="452755" h="720725">
                  <a:moveTo>
                    <a:pt x="83134" y="0"/>
                  </a:moveTo>
                  <a:lnTo>
                    <a:pt x="1193" y="30860"/>
                  </a:lnTo>
                  <a:lnTo>
                    <a:pt x="1193" y="58165"/>
                  </a:lnTo>
                  <a:lnTo>
                    <a:pt x="0" y="58165"/>
                  </a:lnTo>
                  <a:lnTo>
                    <a:pt x="0" y="461009"/>
                  </a:lnTo>
                  <a:lnTo>
                    <a:pt x="3670" y="488823"/>
                  </a:lnTo>
                  <a:lnTo>
                    <a:pt x="31064" y="536448"/>
                  </a:lnTo>
                  <a:lnTo>
                    <a:pt x="321856" y="708025"/>
                  </a:lnTo>
                  <a:lnTo>
                    <a:pt x="366979" y="720470"/>
                  </a:lnTo>
                  <a:lnTo>
                    <a:pt x="390004" y="717423"/>
                  </a:lnTo>
                  <a:lnTo>
                    <a:pt x="412127" y="708025"/>
                  </a:lnTo>
                  <a:lnTo>
                    <a:pt x="452501" y="685545"/>
                  </a:lnTo>
                  <a:lnTo>
                    <a:pt x="106895" y="485901"/>
                  </a:lnTo>
                  <a:lnTo>
                    <a:pt x="97345" y="478408"/>
                  </a:lnTo>
                  <a:lnTo>
                    <a:pt x="90258" y="468883"/>
                  </a:lnTo>
                  <a:lnTo>
                    <a:pt x="85852" y="458088"/>
                  </a:lnTo>
                  <a:lnTo>
                    <a:pt x="84328" y="446658"/>
                  </a:lnTo>
                  <a:lnTo>
                    <a:pt x="83134" y="0"/>
                  </a:lnTo>
                  <a:close/>
                </a:path>
              </a:pathLst>
            </a:custGeom>
            <a:solidFill>
              <a:srgbClr val="2aaae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60" name="Picture 2"/>
          <p:cNvSpPr/>
          <p:nvPr/>
        </p:nvSpPr>
        <p:spPr>
          <a:xfrm>
            <a:off x="3962520" y="5320800"/>
            <a:ext cx="7044120" cy="1394280"/>
          </a:xfrm>
          <a:prstGeom prst="roundRect">
            <a:avLst>
              <a:gd name="adj" fmla="val 5754"/>
            </a:avLst>
          </a:prstGeom>
          <a:blipFill rotWithShape="0">
            <a:blip r:embed="rId1"/>
            <a:srcRect/>
            <a:stretch/>
          </a:blipFill>
          <a:ln w="0">
            <a:noFill/>
          </a:ln>
          <a:effectLst>
            <a:outerShdw algn="ctr" blurRad="88920" rotWithShape="0" sx="103000" sy="10300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object 2"/>
          <p:cNvGrpSpPr/>
          <p:nvPr/>
        </p:nvGrpSpPr>
        <p:grpSpPr>
          <a:xfrm>
            <a:off x="9289440" y="1216800"/>
            <a:ext cx="2378880" cy="396000"/>
            <a:chOff x="9289440" y="1216800"/>
            <a:chExt cx="2378880" cy="396000"/>
          </a:xfrm>
        </p:grpSpPr>
        <p:sp>
          <p:nvSpPr>
            <p:cNvPr id="262" name="object 3"/>
            <p:cNvSpPr/>
            <p:nvPr/>
          </p:nvSpPr>
          <p:spPr>
            <a:xfrm>
              <a:off x="9289440" y="1216800"/>
              <a:ext cx="2378880" cy="396000"/>
            </a:xfrm>
            <a:custGeom>
              <a:avLst/>
              <a:gdLst>
                <a:gd name="textAreaLeft" fmla="*/ 0 w 2378880"/>
                <a:gd name="textAreaRight" fmla="*/ 2379240 w 2378880"/>
                <a:gd name="textAreaTop" fmla="*/ 0 h 396000"/>
                <a:gd name="textAreaBottom" fmla="*/ 396360 h 396000"/>
              </a:gdLst>
              <a:ahLst/>
              <a:rect l="textAreaLeft" t="textAreaTop" r="textAreaRight" b="textAreaBottom"/>
              <a:pathLst>
                <a:path w="2379345" h="396240">
                  <a:moveTo>
                    <a:pt x="2330196" y="0"/>
                  </a:moveTo>
                  <a:lnTo>
                    <a:pt x="48767" y="0"/>
                  </a:lnTo>
                  <a:lnTo>
                    <a:pt x="29789" y="3833"/>
                  </a:lnTo>
                  <a:lnTo>
                    <a:pt x="14287" y="14287"/>
                  </a:lnTo>
                  <a:lnTo>
                    <a:pt x="3833" y="29789"/>
                  </a:lnTo>
                  <a:lnTo>
                    <a:pt x="0" y="48768"/>
                  </a:lnTo>
                  <a:lnTo>
                    <a:pt x="0" y="347472"/>
                  </a:lnTo>
                  <a:lnTo>
                    <a:pt x="3833" y="366450"/>
                  </a:lnTo>
                  <a:lnTo>
                    <a:pt x="14287" y="381952"/>
                  </a:lnTo>
                  <a:lnTo>
                    <a:pt x="29789" y="392406"/>
                  </a:lnTo>
                  <a:lnTo>
                    <a:pt x="48767" y="396239"/>
                  </a:lnTo>
                  <a:lnTo>
                    <a:pt x="2330196" y="396239"/>
                  </a:lnTo>
                  <a:lnTo>
                    <a:pt x="2349174" y="392406"/>
                  </a:lnTo>
                  <a:lnTo>
                    <a:pt x="2364676" y="381952"/>
                  </a:lnTo>
                  <a:lnTo>
                    <a:pt x="2375130" y="366450"/>
                  </a:lnTo>
                  <a:lnTo>
                    <a:pt x="2378963" y="347472"/>
                  </a:lnTo>
                  <a:lnTo>
                    <a:pt x="2378963" y="48768"/>
                  </a:lnTo>
                  <a:lnTo>
                    <a:pt x="2375130" y="29789"/>
                  </a:lnTo>
                  <a:lnTo>
                    <a:pt x="2364676" y="14287"/>
                  </a:lnTo>
                  <a:lnTo>
                    <a:pt x="2349174" y="3833"/>
                  </a:lnTo>
                  <a:lnTo>
                    <a:pt x="233019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263" name="object 4"/>
            <p:cNvSpPr/>
            <p:nvPr/>
          </p:nvSpPr>
          <p:spPr>
            <a:xfrm>
              <a:off x="9289440" y="1216800"/>
              <a:ext cx="2378880" cy="396000"/>
            </a:xfrm>
            <a:custGeom>
              <a:avLst/>
              <a:gdLst>
                <a:gd name="textAreaLeft" fmla="*/ 0 w 2378880"/>
                <a:gd name="textAreaRight" fmla="*/ 2379240 w 2378880"/>
                <a:gd name="textAreaTop" fmla="*/ 0 h 396000"/>
                <a:gd name="textAreaBottom" fmla="*/ 396360 h 396000"/>
              </a:gdLst>
              <a:ahLst/>
              <a:rect l="textAreaLeft" t="textAreaTop" r="textAreaRight" b="textAreaBottom"/>
              <a:pathLst>
                <a:path w="2379345" h="396240">
                  <a:moveTo>
                    <a:pt x="0" y="48768"/>
                  </a:moveTo>
                  <a:lnTo>
                    <a:pt x="3833" y="29789"/>
                  </a:lnTo>
                  <a:lnTo>
                    <a:pt x="14287" y="14287"/>
                  </a:lnTo>
                  <a:lnTo>
                    <a:pt x="29789" y="3833"/>
                  </a:lnTo>
                  <a:lnTo>
                    <a:pt x="48767" y="0"/>
                  </a:lnTo>
                  <a:lnTo>
                    <a:pt x="2330196" y="0"/>
                  </a:lnTo>
                  <a:lnTo>
                    <a:pt x="2349174" y="3833"/>
                  </a:lnTo>
                  <a:lnTo>
                    <a:pt x="2364676" y="14287"/>
                  </a:lnTo>
                  <a:lnTo>
                    <a:pt x="2375130" y="29789"/>
                  </a:lnTo>
                  <a:lnTo>
                    <a:pt x="2378963" y="48768"/>
                  </a:lnTo>
                  <a:lnTo>
                    <a:pt x="2378963" y="347472"/>
                  </a:lnTo>
                  <a:lnTo>
                    <a:pt x="2375130" y="366450"/>
                  </a:lnTo>
                  <a:lnTo>
                    <a:pt x="2364676" y="381952"/>
                  </a:lnTo>
                  <a:lnTo>
                    <a:pt x="2349174" y="392406"/>
                  </a:lnTo>
                  <a:lnTo>
                    <a:pt x="2330196" y="396239"/>
                  </a:lnTo>
                  <a:lnTo>
                    <a:pt x="48767" y="396239"/>
                  </a:lnTo>
                  <a:lnTo>
                    <a:pt x="29789" y="392406"/>
                  </a:lnTo>
                  <a:lnTo>
                    <a:pt x="14287" y="381952"/>
                  </a:lnTo>
                  <a:lnTo>
                    <a:pt x="3833" y="366450"/>
                  </a:lnTo>
                  <a:lnTo>
                    <a:pt x="0" y="347472"/>
                  </a:lnTo>
                  <a:lnTo>
                    <a:pt x="0" y="48768"/>
                  </a:lnTo>
                  <a:close/>
                </a:path>
              </a:pathLst>
            </a:custGeom>
            <a:noFill/>
            <a:ln w="19811">
              <a:solidFill>
                <a:srgbClr val="b0c3c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264" name="object 5"/>
          <p:cNvGrpSpPr/>
          <p:nvPr/>
        </p:nvGrpSpPr>
        <p:grpSpPr>
          <a:xfrm>
            <a:off x="8021520" y="5740200"/>
            <a:ext cx="1403640" cy="251280"/>
            <a:chOff x="8021520" y="5740200"/>
            <a:chExt cx="1403640" cy="251280"/>
          </a:xfrm>
        </p:grpSpPr>
        <p:sp>
          <p:nvSpPr>
            <p:cNvPr id="265" name="object 6"/>
            <p:cNvSpPr/>
            <p:nvPr/>
          </p:nvSpPr>
          <p:spPr>
            <a:xfrm>
              <a:off x="8021520" y="5740200"/>
              <a:ext cx="1403640" cy="251280"/>
            </a:xfrm>
            <a:custGeom>
              <a:avLst/>
              <a:gdLst>
                <a:gd name="textAreaLeft" fmla="*/ 0 w 1403640"/>
                <a:gd name="textAreaRight" fmla="*/ 1404000 w 1403640"/>
                <a:gd name="textAreaTop" fmla="*/ 0 h 251280"/>
                <a:gd name="textAreaBottom" fmla="*/ 251640 h 251280"/>
              </a:gdLst>
              <a:ahLst/>
              <a:rect l="textAreaLeft" t="textAreaTop" r="textAreaRight" b="textAreaBottom"/>
              <a:pathLst>
                <a:path w="1403984" h="251460">
                  <a:moveTo>
                    <a:pt x="1372616" y="0"/>
                  </a:moveTo>
                  <a:lnTo>
                    <a:pt x="30987" y="0"/>
                  </a:lnTo>
                  <a:lnTo>
                    <a:pt x="18913" y="2434"/>
                  </a:lnTo>
                  <a:lnTo>
                    <a:pt x="9064" y="9072"/>
                  </a:lnTo>
                  <a:lnTo>
                    <a:pt x="2430" y="18918"/>
                  </a:lnTo>
                  <a:lnTo>
                    <a:pt x="0" y="30975"/>
                  </a:lnTo>
                  <a:lnTo>
                    <a:pt x="0" y="220484"/>
                  </a:lnTo>
                  <a:lnTo>
                    <a:pt x="2430" y="232541"/>
                  </a:lnTo>
                  <a:lnTo>
                    <a:pt x="9064" y="242387"/>
                  </a:lnTo>
                  <a:lnTo>
                    <a:pt x="18913" y="249025"/>
                  </a:lnTo>
                  <a:lnTo>
                    <a:pt x="30987" y="251459"/>
                  </a:lnTo>
                  <a:lnTo>
                    <a:pt x="1372616" y="251459"/>
                  </a:lnTo>
                  <a:lnTo>
                    <a:pt x="1384690" y="249025"/>
                  </a:lnTo>
                  <a:lnTo>
                    <a:pt x="1394539" y="242387"/>
                  </a:lnTo>
                  <a:lnTo>
                    <a:pt x="1401173" y="232541"/>
                  </a:lnTo>
                  <a:lnTo>
                    <a:pt x="1403603" y="220484"/>
                  </a:lnTo>
                  <a:lnTo>
                    <a:pt x="1403603" y="30975"/>
                  </a:lnTo>
                  <a:lnTo>
                    <a:pt x="1401173" y="18918"/>
                  </a:lnTo>
                  <a:lnTo>
                    <a:pt x="1394539" y="9072"/>
                  </a:lnTo>
                  <a:lnTo>
                    <a:pt x="1384690" y="2434"/>
                  </a:lnTo>
                  <a:lnTo>
                    <a:pt x="137261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266" name="object 7"/>
            <p:cNvSpPr/>
            <p:nvPr/>
          </p:nvSpPr>
          <p:spPr>
            <a:xfrm>
              <a:off x="8021520" y="5740200"/>
              <a:ext cx="1403640" cy="251280"/>
            </a:xfrm>
            <a:custGeom>
              <a:avLst/>
              <a:gdLst>
                <a:gd name="textAreaLeft" fmla="*/ 0 w 1403640"/>
                <a:gd name="textAreaRight" fmla="*/ 1404000 w 1403640"/>
                <a:gd name="textAreaTop" fmla="*/ 0 h 251280"/>
                <a:gd name="textAreaBottom" fmla="*/ 251640 h 251280"/>
              </a:gdLst>
              <a:ahLst/>
              <a:rect l="textAreaLeft" t="textAreaTop" r="textAreaRight" b="textAreaBottom"/>
              <a:pathLst>
                <a:path w="1403984" h="251460">
                  <a:moveTo>
                    <a:pt x="0" y="30975"/>
                  </a:moveTo>
                  <a:lnTo>
                    <a:pt x="2430" y="18918"/>
                  </a:lnTo>
                  <a:lnTo>
                    <a:pt x="9064" y="9072"/>
                  </a:lnTo>
                  <a:lnTo>
                    <a:pt x="18913" y="2434"/>
                  </a:lnTo>
                  <a:lnTo>
                    <a:pt x="30987" y="0"/>
                  </a:lnTo>
                  <a:lnTo>
                    <a:pt x="1372616" y="0"/>
                  </a:lnTo>
                  <a:lnTo>
                    <a:pt x="1384690" y="2434"/>
                  </a:lnTo>
                  <a:lnTo>
                    <a:pt x="1394539" y="9072"/>
                  </a:lnTo>
                  <a:lnTo>
                    <a:pt x="1401173" y="18918"/>
                  </a:lnTo>
                  <a:lnTo>
                    <a:pt x="1403603" y="30975"/>
                  </a:lnTo>
                  <a:lnTo>
                    <a:pt x="1403603" y="220484"/>
                  </a:lnTo>
                  <a:lnTo>
                    <a:pt x="1401173" y="232541"/>
                  </a:lnTo>
                  <a:lnTo>
                    <a:pt x="1394539" y="242387"/>
                  </a:lnTo>
                  <a:lnTo>
                    <a:pt x="1384690" y="249025"/>
                  </a:lnTo>
                  <a:lnTo>
                    <a:pt x="1372616" y="251459"/>
                  </a:lnTo>
                  <a:lnTo>
                    <a:pt x="30987" y="251459"/>
                  </a:lnTo>
                  <a:lnTo>
                    <a:pt x="18913" y="249025"/>
                  </a:lnTo>
                  <a:lnTo>
                    <a:pt x="9064" y="242387"/>
                  </a:lnTo>
                  <a:lnTo>
                    <a:pt x="2430" y="232541"/>
                  </a:lnTo>
                  <a:lnTo>
                    <a:pt x="0" y="220484"/>
                  </a:lnTo>
                  <a:lnTo>
                    <a:pt x="0" y="30975"/>
                  </a:lnTo>
                  <a:close/>
                </a:path>
              </a:pathLst>
            </a:custGeom>
            <a:noFill/>
            <a:ln w="19812">
              <a:solidFill>
                <a:srgbClr val="b0c3c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267" name="object 8"/>
          <p:cNvGrpSpPr/>
          <p:nvPr/>
        </p:nvGrpSpPr>
        <p:grpSpPr>
          <a:xfrm>
            <a:off x="4428000" y="5740200"/>
            <a:ext cx="1403640" cy="251280"/>
            <a:chOff x="4428000" y="5740200"/>
            <a:chExt cx="1403640" cy="251280"/>
          </a:xfrm>
        </p:grpSpPr>
        <p:sp>
          <p:nvSpPr>
            <p:cNvPr id="268" name="object 9"/>
            <p:cNvSpPr/>
            <p:nvPr/>
          </p:nvSpPr>
          <p:spPr>
            <a:xfrm>
              <a:off x="4428000" y="5740200"/>
              <a:ext cx="1403640" cy="251280"/>
            </a:xfrm>
            <a:custGeom>
              <a:avLst/>
              <a:gdLst>
                <a:gd name="textAreaLeft" fmla="*/ 0 w 1403640"/>
                <a:gd name="textAreaRight" fmla="*/ 1404000 w 1403640"/>
                <a:gd name="textAreaTop" fmla="*/ 0 h 251280"/>
                <a:gd name="textAreaBottom" fmla="*/ 251640 h 251280"/>
              </a:gdLst>
              <a:ahLst/>
              <a:rect l="textAreaLeft" t="textAreaTop" r="textAreaRight" b="textAreaBottom"/>
              <a:pathLst>
                <a:path w="1403985" h="251460">
                  <a:moveTo>
                    <a:pt x="1372615" y="0"/>
                  </a:moveTo>
                  <a:lnTo>
                    <a:pt x="30987" y="0"/>
                  </a:lnTo>
                  <a:lnTo>
                    <a:pt x="18913" y="2434"/>
                  </a:lnTo>
                  <a:lnTo>
                    <a:pt x="9064" y="9072"/>
                  </a:lnTo>
                  <a:lnTo>
                    <a:pt x="2430" y="18918"/>
                  </a:lnTo>
                  <a:lnTo>
                    <a:pt x="0" y="30975"/>
                  </a:lnTo>
                  <a:lnTo>
                    <a:pt x="0" y="220484"/>
                  </a:lnTo>
                  <a:lnTo>
                    <a:pt x="2430" y="232541"/>
                  </a:lnTo>
                  <a:lnTo>
                    <a:pt x="9064" y="242387"/>
                  </a:lnTo>
                  <a:lnTo>
                    <a:pt x="18913" y="249025"/>
                  </a:lnTo>
                  <a:lnTo>
                    <a:pt x="30987" y="251459"/>
                  </a:lnTo>
                  <a:lnTo>
                    <a:pt x="1372615" y="251459"/>
                  </a:lnTo>
                  <a:lnTo>
                    <a:pt x="1384690" y="249025"/>
                  </a:lnTo>
                  <a:lnTo>
                    <a:pt x="1394539" y="242387"/>
                  </a:lnTo>
                  <a:lnTo>
                    <a:pt x="1401173" y="232541"/>
                  </a:lnTo>
                  <a:lnTo>
                    <a:pt x="1403603" y="220484"/>
                  </a:lnTo>
                  <a:lnTo>
                    <a:pt x="1403603" y="30975"/>
                  </a:lnTo>
                  <a:lnTo>
                    <a:pt x="1401173" y="18918"/>
                  </a:lnTo>
                  <a:lnTo>
                    <a:pt x="1394539" y="9072"/>
                  </a:lnTo>
                  <a:lnTo>
                    <a:pt x="1384690" y="2434"/>
                  </a:lnTo>
                  <a:lnTo>
                    <a:pt x="137261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269" name="object 10"/>
            <p:cNvSpPr/>
            <p:nvPr/>
          </p:nvSpPr>
          <p:spPr>
            <a:xfrm>
              <a:off x="4428000" y="5740200"/>
              <a:ext cx="1403640" cy="251280"/>
            </a:xfrm>
            <a:custGeom>
              <a:avLst/>
              <a:gdLst>
                <a:gd name="textAreaLeft" fmla="*/ 0 w 1403640"/>
                <a:gd name="textAreaRight" fmla="*/ 1404000 w 1403640"/>
                <a:gd name="textAreaTop" fmla="*/ 0 h 251280"/>
                <a:gd name="textAreaBottom" fmla="*/ 251640 h 251280"/>
              </a:gdLst>
              <a:ahLst/>
              <a:rect l="textAreaLeft" t="textAreaTop" r="textAreaRight" b="textAreaBottom"/>
              <a:pathLst>
                <a:path w="1403985" h="251460">
                  <a:moveTo>
                    <a:pt x="0" y="30975"/>
                  </a:moveTo>
                  <a:lnTo>
                    <a:pt x="2430" y="18918"/>
                  </a:lnTo>
                  <a:lnTo>
                    <a:pt x="9064" y="9072"/>
                  </a:lnTo>
                  <a:lnTo>
                    <a:pt x="18913" y="2434"/>
                  </a:lnTo>
                  <a:lnTo>
                    <a:pt x="30987" y="0"/>
                  </a:lnTo>
                  <a:lnTo>
                    <a:pt x="1372615" y="0"/>
                  </a:lnTo>
                  <a:lnTo>
                    <a:pt x="1384690" y="2434"/>
                  </a:lnTo>
                  <a:lnTo>
                    <a:pt x="1394539" y="9072"/>
                  </a:lnTo>
                  <a:lnTo>
                    <a:pt x="1401173" y="18918"/>
                  </a:lnTo>
                  <a:lnTo>
                    <a:pt x="1403603" y="30975"/>
                  </a:lnTo>
                  <a:lnTo>
                    <a:pt x="1403603" y="220484"/>
                  </a:lnTo>
                  <a:lnTo>
                    <a:pt x="1401173" y="232541"/>
                  </a:lnTo>
                  <a:lnTo>
                    <a:pt x="1394539" y="242387"/>
                  </a:lnTo>
                  <a:lnTo>
                    <a:pt x="1384690" y="249025"/>
                  </a:lnTo>
                  <a:lnTo>
                    <a:pt x="1372615" y="251459"/>
                  </a:lnTo>
                  <a:lnTo>
                    <a:pt x="30987" y="251459"/>
                  </a:lnTo>
                  <a:lnTo>
                    <a:pt x="18913" y="249025"/>
                  </a:lnTo>
                  <a:lnTo>
                    <a:pt x="9064" y="242387"/>
                  </a:lnTo>
                  <a:lnTo>
                    <a:pt x="2430" y="232541"/>
                  </a:lnTo>
                  <a:lnTo>
                    <a:pt x="0" y="220484"/>
                  </a:lnTo>
                  <a:lnTo>
                    <a:pt x="0" y="30975"/>
                  </a:lnTo>
                  <a:close/>
                </a:path>
              </a:pathLst>
            </a:custGeom>
            <a:noFill/>
            <a:ln w="19812">
              <a:solidFill>
                <a:srgbClr val="b0c3c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270" name="object 11"/>
          <p:cNvGrpSpPr/>
          <p:nvPr/>
        </p:nvGrpSpPr>
        <p:grpSpPr>
          <a:xfrm>
            <a:off x="2873520" y="2174040"/>
            <a:ext cx="5812200" cy="1369800"/>
            <a:chOff x="2873520" y="2174040"/>
            <a:chExt cx="5812200" cy="1369800"/>
          </a:xfrm>
        </p:grpSpPr>
        <p:sp>
          <p:nvSpPr>
            <p:cNvPr id="271" name="object 12"/>
            <p:cNvSpPr/>
            <p:nvPr/>
          </p:nvSpPr>
          <p:spPr>
            <a:xfrm>
              <a:off x="2873520" y="2174040"/>
              <a:ext cx="2278080" cy="396000"/>
            </a:xfrm>
            <a:custGeom>
              <a:avLst/>
              <a:gdLst>
                <a:gd name="textAreaLeft" fmla="*/ 0 w 2278080"/>
                <a:gd name="textAreaRight" fmla="*/ 2278440 w 2278080"/>
                <a:gd name="textAreaTop" fmla="*/ 0 h 396000"/>
                <a:gd name="textAreaBottom" fmla="*/ 396360 h 396000"/>
              </a:gdLst>
              <a:ahLst/>
              <a:rect l="textAreaLeft" t="textAreaTop" r="textAreaRight" b="textAreaBottom"/>
              <a:pathLst>
                <a:path w="2278379" h="396239">
                  <a:moveTo>
                    <a:pt x="2229612" y="0"/>
                  </a:moveTo>
                  <a:lnTo>
                    <a:pt x="48768" y="0"/>
                  </a:lnTo>
                  <a:lnTo>
                    <a:pt x="29789" y="3833"/>
                  </a:lnTo>
                  <a:lnTo>
                    <a:pt x="14287" y="14287"/>
                  </a:lnTo>
                  <a:lnTo>
                    <a:pt x="3833" y="29789"/>
                  </a:lnTo>
                  <a:lnTo>
                    <a:pt x="0" y="48767"/>
                  </a:lnTo>
                  <a:lnTo>
                    <a:pt x="0" y="347472"/>
                  </a:lnTo>
                  <a:lnTo>
                    <a:pt x="3833" y="366450"/>
                  </a:lnTo>
                  <a:lnTo>
                    <a:pt x="14287" y="381952"/>
                  </a:lnTo>
                  <a:lnTo>
                    <a:pt x="29789" y="392406"/>
                  </a:lnTo>
                  <a:lnTo>
                    <a:pt x="48768" y="396239"/>
                  </a:lnTo>
                  <a:lnTo>
                    <a:pt x="2229612" y="396239"/>
                  </a:lnTo>
                  <a:lnTo>
                    <a:pt x="2248590" y="392406"/>
                  </a:lnTo>
                  <a:lnTo>
                    <a:pt x="2264092" y="381952"/>
                  </a:lnTo>
                  <a:lnTo>
                    <a:pt x="2274546" y="366450"/>
                  </a:lnTo>
                  <a:lnTo>
                    <a:pt x="2278380" y="347472"/>
                  </a:lnTo>
                  <a:lnTo>
                    <a:pt x="2278380" y="48767"/>
                  </a:lnTo>
                  <a:lnTo>
                    <a:pt x="2274546" y="29789"/>
                  </a:lnTo>
                  <a:lnTo>
                    <a:pt x="2264092" y="14287"/>
                  </a:lnTo>
                  <a:lnTo>
                    <a:pt x="2248590" y="3833"/>
                  </a:lnTo>
                  <a:lnTo>
                    <a:pt x="22296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272" name="object 13"/>
            <p:cNvSpPr/>
            <p:nvPr/>
          </p:nvSpPr>
          <p:spPr>
            <a:xfrm>
              <a:off x="2873520" y="2174040"/>
              <a:ext cx="2278080" cy="396000"/>
            </a:xfrm>
            <a:custGeom>
              <a:avLst/>
              <a:gdLst>
                <a:gd name="textAreaLeft" fmla="*/ 0 w 2278080"/>
                <a:gd name="textAreaRight" fmla="*/ 2278440 w 2278080"/>
                <a:gd name="textAreaTop" fmla="*/ 0 h 396000"/>
                <a:gd name="textAreaBottom" fmla="*/ 396360 h 396000"/>
              </a:gdLst>
              <a:ahLst/>
              <a:rect l="textAreaLeft" t="textAreaTop" r="textAreaRight" b="textAreaBottom"/>
              <a:pathLst>
                <a:path w="2278379" h="396239">
                  <a:moveTo>
                    <a:pt x="0" y="48767"/>
                  </a:moveTo>
                  <a:lnTo>
                    <a:pt x="3833" y="29789"/>
                  </a:lnTo>
                  <a:lnTo>
                    <a:pt x="14287" y="14287"/>
                  </a:lnTo>
                  <a:lnTo>
                    <a:pt x="29789" y="3833"/>
                  </a:lnTo>
                  <a:lnTo>
                    <a:pt x="48768" y="0"/>
                  </a:lnTo>
                  <a:lnTo>
                    <a:pt x="2229612" y="0"/>
                  </a:lnTo>
                  <a:lnTo>
                    <a:pt x="2248590" y="3833"/>
                  </a:lnTo>
                  <a:lnTo>
                    <a:pt x="2264092" y="14287"/>
                  </a:lnTo>
                  <a:lnTo>
                    <a:pt x="2274546" y="29789"/>
                  </a:lnTo>
                  <a:lnTo>
                    <a:pt x="2278380" y="48767"/>
                  </a:lnTo>
                  <a:lnTo>
                    <a:pt x="2278380" y="347472"/>
                  </a:lnTo>
                  <a:lnTo>
                    <a:pt x="2274546" y="366450"/>
                  </a:lnTo>
                  <a:lnTo>
                    <a:pt x="2264092" y="381952"/>
                  </a:lnTo>
                  <a:lnTo>
                    <a:pt x="2248590" y="392406"/>
                  </a:lnTo>
                  <a:lnTo>
                    <a:pt x="2229612" y="396239"/>
                  </a:lnTo>
                  <a:lnTo>
                    <a:pt x="48768" y="396239"/>
                  </a:lnTo>
                  <a:lnTo>
                    <a:pt x="29789" y="392406"/>
                  </a:lnTo>
                  <a:lnTo>
                    <a:pt x="14287" y="381952"/>
                  </a:lnTo>
                  <a:lnTo>
                    <a:pt x="3833" y="366450"/>
                  </a:lnTo>
                  <a:lnTo>
                    <a:pt x="0" y="347472"/>
                  </a:lnTo>
                  <a:lnTo>
                    <a:pt x="0" y="48767"/>
                  </a:lnTo>
                  <a:close/>
                </a:path>
              </a:pathLst>
            </a:custGeom>
            <a:noFill/>
            <a:ln w="19812">
              <a:solidFill>
                <a:srgbClr val="b0c3c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273" name="object 14"/>
            <p:cNvSpPr/>
            <p:nvPr/>
          </p:nvSpPr>
          <p:spPr>
            <a:xfrm>
              <a:off x="5775120" y="2617560"/>
              <a:ext cx="2278080" cy="322920"/>
            </a:xfrm>
            <a:custGeom>
              <a:avLst/>
              <a:gdLst>
                <a:gd name="textAreaLeft" fmla="*/ 0 w 2278080"/>
                <a:gd name="textAreaRight" fmla="*/ 2278440 w 2278080"/>
                <a:gd name="textAreaTop" fmla="*/ 0 h 322920"/>
                <a:gd name="textAreaBottom" fmla="*/ 323280 h 322920"/>
              </a:gdLst>
              <a:ahLst/>
              <a:rect l="textAreaLeft" t="textAreaTop" r="textAreaRight" b="textAreaBottom"/>
              <a:pathLst>
                <a:path w="2278379" h="323214">
                  <a:moveTo>
                    <a:pt x="2238629" y="0"/>
                  </a:moveTo>
                  <a:lnTo>
                    <a:pt x="39750" y="0"/>
                  </a:lnTo>
                  <a:lnTo>
                    <a:pt x="24270" y="3121"/>
                  </a:lnTo>
                  <a:lnTo>
                    <a:pt x="11636" y="11636"/>
                  </a:lnTo>
                  <a:lnTo>
                    <a:pt x="3121" y="24270"/>
                  </a:lnTo>
                  <a:lnTo>
                    <a:pt x="0" y="39750"/>
                  </a:lnTo>
                  <a:lnTo>
                    <a:pt x="0" y="283337"/>
                  </a:lnTo>
                  <a:lnTo>
                    <a:pt x="3121" y="298817"/>
                  </a:lnTo>
                  <a:lnTo>
                    <a:pt x="11636" y="311451"/>
                  </a:lnTo>
                  <a:lnTo>
                    <a:pt x="24270" y="319966"/>
                  </a:lnTo>
                  <a:lnTo>
                    <a:pt x="39750" y="323088"/>
                  </a:lnTo>
                  <a:lnTo>
                    <a:pt x="2238629" y="323088"/>
                  </a:lnTo>
                  <a:lnTo>
                    <a:pt x="2254109" y="319966"/>
                  </a:lnTo>
                  <a:lnTo>
                    <a:pt x="2266743" y="311451"/>
                  </a:lnTo>
                  <a:lnTo>
                    <a:pt x="2275258" y="298817"/>
                  </a:lnTo>
                  <a:lnTo>
                    <a:pt x="2278379" y="283337"/>
                  </a:lnTo>
                  <a:lnTo>
                    <a:pt x="2278379" y="39750"/>
                  </a:lnTo>
                  <a:lnTo>
                    <a:pt x="2275258" y="24270"/>
                  </a:lnTo>
                  <a:lnTo>
                    <a:pt x="2266743" y="11636"/>
                  </a:lnTo>
                  <a:lnTo>
                    <a:pt x="2254109" y="3121"/>
                  </a:lnTo>
                  <a:lnTo>
                    <a:pt x="223862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274" name="object 15"/>
            <p:cNvSpPr/>
            <p:nvPr/>
          </p:nvSpPr>
          <p:spPr>
            <a:xfrm>
              <a:off x="5775120" y="2617560"/>
              <a:ext cx="2278080" cy="322920"/>
            </a:xfrm>
            <a:custGeom>
              <a:avLst/>
              <a:gdLst>
                <a:gd name="textAreaLeft" fmla="*/ 0 w 2278080"/>
                <a:gd name="textAreaRight" fmla="*/ 2278440 w 2278080"/>
                <a:gd name="textAreaTop" fmla="*/ 0 h 322920"/>
                <a:gd name="textAreaBottom" fmla="*/ 323280 h 322920"/>
              </a:gdLst>
              <a:ahLst/>
              <a:rect l="textAreaLeft" t="textAreaTop" r="textAreaRight" b="textAreaBottom"/>
              <a:pathLst>
                <a:path w="2278379" h="323214">
                  <a:moveTo>
                    <a:pt x="0" y="39750"/>
                  </a:moveTo>
                  <a:lnTo>
                    <a:pt x="3121" y="24270"/>
                  </a:lnTo>
                  <a:lnTo>
                    <a:pt x="11636" y="11636"/>
                  </a:lnTo>
                  <a:lnTo>
                    <a:pt x="24270" y="3121"/>
                  </a:lnTo>
                  <a:lnTo>
                    <a:pt x="39750" y="0"/>
                  </a:lnTo>
                  <a:lnTo>
                    <a:pt x="2238629" y="0"/>
                  </a:lnTo>
                  <a:lnTo>
                    <a:pt x="2254109" y="3121"/>
                  </a:lnTo>
                  <a:lnTo>
                    <a:pt x="2266743" y="11636"/>
                  </a:lnTo>
                  <a:lnTo>
                    <a:pt x="2275258" y="24270"/>
                  </a:lnTo>
                  <a:lnTo>
                    <a:pt x="2278379" y="39750"/>
                  </a:lnTo>
                  <a:lnTo>
                    <a:pt x="2278379" y="283337"/>
                  </a:lnTo>
                  <a:lnTo>
                    <a:pt x="2275258" y="298817"/>
                  </a:lnTo>
                  <a:lnTo>
                    <a:pt x="2266743" y="311451"/>
                  </a:lnTo>
                  <a:lnTo>
                    <a:pt x="2254109" y="319966"/>
                  </a:lnTo>
                  <a:lnTo>
                    <a:pt x="2238629" y="323088"/>
                  </a:lnTo>
                  <a:lnTo>
                    <a:pt x="39750" y="323088"/>
                  </a:lnTo>
                  <a:lnTo>
                    <a:pt x="24270" y="319966"/>
                  </a:lnTo>
                  <a:lnTo>
                    <a:pt x="11636" y="311451"/>
                  </a:lnTo>
                  <a:lnTo>
                    <a:pt x="3121" y="298817"/>
                  </a:lnTo>
                  <a:lnTo>
                    <a:pt x="0" y="283337"/>
                  </a:lnTo>
                  <a:lnTo>
                    <a:pt x="0" y="39750"/>
                  </a:lnTo>
                  <a:close/>
                </a:path>
              </a:pathLst>
            </a:custGeom>
            <a:noFill/>
            <a:ln w="19812">
              <a:solidFill>
                <a:srgbClr val="b0c3c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275" name="object 16"/>
            <p:cNvSpPr/>
            <p:nvPr/>
          </p:nvSpPr>
          <p:spPr>
            <a:xfrm>
              <a:off x="5142600" y="3106800"/>
              <a:ext cx="3543120" cy="437040"/>
            </a:xfrm>
            <a:custGeom>
              <a:avLst/>
              <a:gdLst>
                <a:gd name="textAreaLeft" fmla="*/ 0 w 3543120"/>
                <a:gd name="textAreaRight" fmla="*/ 3543480 w 3543120"/>
                <a:gd name="textAreaTop" fmla="*/ 0 h 437040"/>
                <a:gd name="textAreaBottom" fmla="*/ 437400 h 437040"/>
              </a:gdLst>
              <a:ahLst/>
              <a:rect l="textAreaLeft" t="textAreaTop" r="textAreaRight" b="textAreaBottom"/>
              <a:pathLst>
                <a:path w="3543300" h="437514">
                  <a:moveTo>
                    <a:pt x="3489452" y="0"/>
                  </a:moveTo>
                  <a:lnTo>
                    <a:pt x="53848" y="0"/>
                  </a:lnTo>
                  <a:lnTo>
                    <a:pt x="32896" y="4234"/>
                  </a:lnTo>
                  <a:lnTo>
                    <a:pt x="15779" y="15779"/>
                  </a:lnTo>
                  <a:lnTo>
                    <a:pt x="4234" y="32896"/>
                  </a:lnTo>
                  <a:lnTo>
                    <a:pt x="0" y="53848"/>
                  </a:lnTo>
                  <a:lnTo>
                    <a:pt x="0" y="383539"/>
                  </a:lnTo>
                  <a:lnTo>
                    <a:pt x="4234" y="404491"/>
                  </a:lnTo>
                  <a:lnTo>
                    <a:pt x="15779" y="421608"/>
                  </a:lnTo>
                  <a:lnTo>
                    <a:pt x="32896" y="433153"/>
                  </a:lnTo>
                  <a:lnTo>
                    <a:pt x="53848" y="437388"/>
                  </a:lnTo>
                  <a:lnTo>
                    <a:pt x="3489452" y="437388"/>
                  </a:lnTo>
                  <a:lnTo>
                    <a:pt x="3510403" y="433153"/>
                  </a:lnTo>
                  <a:lnTo>
                    <a:pt x="3527520" y="421608"/>
                  </a:lnTo>
                  <a:lnTo>
                    <a:pt x="3539065" y="404491"/>
                  </a:lnTo>
                  <a:lnTo>
                    <a:pt x="3543300" y="383539"/>
                  </a:lnTo>
                  <a:lnTo>
                    <a:pt x="3543300" y="53848"/>
                  </a:lnTo>
                  <a:lnTo>
                    <a:pt x="3539065" y="32896"/>
                  </a:lnTo>
                  <a:lnTo>
                    <a:pt x="3527520" y="15779"/>
                  </a:lnTo>
                  <a:lnTo>
                    <a:pt x="3510403" y="4234"/>
                  </a:lnTo>
                  <a:lnTo>
                    <a:pt x="348945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276" name="object 17"/>
            <p:cNvSpPr/>
            <p:nvPr/>
          </p:nvSpPr>
          <p:spPr>
            <a:xfrm>
              <a:off x="5142600" y="3106800"/>
              <a:ext cx="3543120" cy="437040"/>
            </a:xfrm>
            <a:custGeom>
              <a:avLst/>
              <a:gdLst>
                <a:gd name="textAreaLeft" fmla="*/ 0 w 3543120"/>
                <a:gd name="textAreaRight" fmla="*/ 3543480 w 3543120"/>
                <a:gd name="textAreaTop" fmla="*/ 0 h 437040"/>
                <a:gd name="textAreaBottom" fmla="*/ 437400 h 437040"/>
              </a:gdLst>
              <a:ahLst/>
              <a:rect l="textAreaLeft" t="textAreaTop" r="textAreaRight" b="textAreaBottom"/>
              <a:pathLst>
                <a:path w="3543300" h="437514">
                  <a:moveTo>
                    <a:pt x="0" y="53848"/>
                  </a:moveTo>
                  <a:lnTo>
                    <a:pt x="4234" y="32896"/>
                  </a:lnTo>
                  <a:lnTo>
                    <a:pt x="15779" y="15779"/>
                  </a:lnTo>
                  <a:lnTo>
                    <a:pt x="32896" y="4234"/>
                  </a:lnTo>
                  <a:lnTo>
                    <a:pt x="53848" y="0"/>
                  </a:lnTo>
                  <a:lnTo>
                    <a:pt x="3489452" y="0"/>
                  </a:lnTo>
                  <a:lnTo>
                    <a:pt x="3510403" y="4234"/>
                  </a:lnTo>
                  <a:lnTo>
                    <a:pt x="3527520" y="15779"/>
                  </a:lnTo>
                  <a:lnTo>
                    <a:pt x="3539065" y="32896"/>
                  </a:lnTo>
                  <a:lnTo>
                    <a:pt x="3543300" y="53848"/>
                  </a:lnTo>
                  <a:lnTo>
                    <a:pt x="3543300" y="383539"/>
                  </a:lnTo>
                  <a:lnTo>
                    <a:pt x="3539065" y="404491"/>
                  </a:lnTo>
                  <a:lnTo>
                    <a:pt x="3527520" y="421608"/>
                  </a:lnTo>
                  <a:lnTo>
                    <a:pt x="3510403" y="433153"/>
                  </a:lnTo>
                  <a:lnTo>
                    <a:pt x="3489452" y="437388"/>
                  </a:lnTo>
                  <a:lnTo>
                    <a:pt x="53848" y="437388"/>
                  </a:lnTo>
                  <a:lnTo>
                    <a:pt x="32896" y="433153"/>
                  </a:lnTo>
                  <a:lnTo>
                    <a:pt x="15779" y="421608"/>
                  </a:lnTo>
                  <a:lnTo>
                    <a:pt x="4234" y="404491"/>
                  </a:lnTo>
                  <a:lnTo>
                    <a:pt x="0" y="383539"/>
                  </a:lnTo>
                  <a:lnTo>
                    <a:pt x="0" y="53848"/>
                  </a:lnTo>
                  <a:close/>
                </a:path>
              </a:pathLst>
            </a:custGeom>
            <a:noFill/>
            <a:ln w="19812">
              <a:solidFill>
                <a:srgbClr val="b0c3c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277" name="object 18"/>
          <p:cNvSpPr/>
          <p:nvPr/>
        </p:nvSpPr>
        <p:spPr>
          <a:xfrm>
            <a:off x="5270760" y="3106080"/>
            <a:ext cx="3065400" cy="37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12600">
              <a:lnSpc>
                <a:spcPts val="1440"/>
              </a:lnSpc>
              <a:spcBef>
                <a:spcPts val="105"/>
              </a:spcBef>
            </a:pPr>
            <a:r>
              <a:rPr b="1" lang="ru-RU" sz="1400" spc="-1" strike="noStrike">
                <a:solidFill>
                  <a:srgbClr val="001f5f"/>
                </a:solidFill>
                <a:latin typeface="Times New Roman"/>
              </a:rPr>
              <a:t>Отправка на межведомственное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4840">
              <a:lnSpc>
                <a:spcPts val="1440"/>
              </a:lnSpc>
            </a:pPr>
            <a:r>
              <a:rPr b="1" lang="ru-RU" sz="1400" spc="-1" strike="noStrike">
                <a:solidFill>
                  <a:srgbClr val="001f5f"/>
                </a:solidFill>
                <a:latin typeface="Times New Roman"/>
              </a:rPr>
              <a:t>согласование в 5 ФОИВ и РОИВ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78" name="object 19"/>
          <p:cNvGrpSpPr/>
          <p:nvPr/>
        </p:nvGrpSpPr>
        <p:grpSpPr>
          <a:xfrm>
            <a:off x="174600" y="1153800"/>
            <a:ext cx="8569800" cy="4444560"/>
            <a:chOff x="174600" y="1153800"/>
            <a:chExt cx="8569800" cy="4444560"/>
          </a:xfrm>
        </p:grpSpPr>
        <p:sp>
          <p:nvSpPr>
            <p:cNvPr id="279" name="object 20"/>
            <p:cNvSpPr/>
            <p:nvPr/>
          </p:nvSpPr>
          <p:spPr>
            <a:xfrm>
              <a:off x="5383440" y="5273640"/>
              <a:ext cx="3060360" cy="324720"/>
            </a:xfrm>
            <a:custGeom>
              <a:avLst/>
              <a:gdLst>
                <a:gd name="textAreaLeft" fmla="*/ 0 w 3060360"/>
                <a:gd name="textAreaRight" fmla="*/ 3060720 w 3060360"/>
                <a:gd name="textAreaTop" fmla="*/ 0 h 324720"/>
                <a:gd name="textAreaBottom" fmla="*/ 325080 h 324720"/>
              </a:gdLst>
              <a:ahLst/>
              <a:rect l="textAreaLeft" t="textAreaTop" r="textAreaRight" b="textAreaBottom"/>
              <a:pathLst>
                <a:path w="3060700" h="325120">
                  <a:moveTo>
                    <a:pt x="3020187" y="0"/>
                  </a:moveTo>
                  <a:lnTo>
                    <a:pt x="40005" y="0"/>
                  </a:lnTo>
                  <a:lnTo>
                    <a:pt x="24431" y="3143"/>
                  </a:lnTo>
                  <a:lnTo>
                    <a:pt x="11715" y="11715"/>
                  </a:lnTo>
                  <a:lnTo>
                    <a:pt x="3143" y="24431"/>
                  </a:lnTo>
                  <a:lnTo>
                    <a:pt x="0" y="40005"/>
                  </a:lnTo>
                  <a:lnTo>
                    <a:pt x="0" y="284607"/>
                  </a:lnTo>
                  <a:lnTo>
                    <a:pt x="3143" y="300180"/>
                  </a:lnTo>
                  <a:lnTo>
                    <a:pt x="11715" y="312896"/>
                  </a:lnTo>
                  <a:lnTo>
                    <a:pt x="24431" y="321468"/>
                  </a:lnTo>
                  <a:lnTo>
                    <a:pt x="40005" y="324612"/>
                  </a:lnTo>
                  <a:lnTo>
                    <a:pt x="3020187" y="324612"/>
                  </a:lnTo>
                  <a:lnTo>
                    <a:pt x="3035760" y="321468"/>
                  </a:lnTo>
                  <a:lnTo>
                    <a:pt x="3048476" y="312896"/>
                  </a:lnTo>
                  <a:lnTo>
                    <a:pt x="3057048" y="300180"/>
                  </a:lnTo>
                  <a:lnTo>
                    <a:pt x="3060192" y="284607"/>
                  </a:lnTo>
                  <a:lnTo>
                    <a:pt x="3060192" y="40005"/>
                  </a:lnTo>
                  <a:lnTo>
                    <a:pt x="3057048" y="24431"/>
                  </a:lnTo>
                  <a:lnTo>
                    <a:pt x="3048476" y="11715"/>
                  </a:lnTo>
                  <a:lnTo>
                    <a:pt x="3035760" y="3143"/>
                  </a:lnTo>
                  <a:lnTo>
                    <a:pt x="302018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0" name="object 21"/>
            <p:cNvSpPr/>
            <p:nvPr/>
          </p:nvSpPr>
          <p:spPr>
            <a:xfrm>
              <a:off x="5383440" y="5273640"/>
              <a:ext cx="3060360" cy="324720"/>
            </a:xfrm>
            <a:custGeom>
              <a:avLst/>
              <a:gdLst>
                <a:gd name="textAreaLeft" fmla="*/ 0 w 3060360"/>
                <a:gd name="textAreaRight" fmla="*/ 3060720 w 3060360"/>
                <a:gd name="textAreaTop" fmla="*/ 0 h 324720"/>
                <a:gd name="textAreaBottom" fmla="*/ 325080 h 324720"/>
              </a:gdLst>
              <a:ahLst/>
              <a:rect l="textAreaLeft" t="textAreaTop" r="textAreaRight" b="textAreaBottom"/>
              <a:pathLst>
                <a:path w="3060700" h="325120">
                  <a:moveTo>
                    <a:pt x="0" y="40005"/>
                  </a:moveTo>
                  <a:lnTo>
                    <a:pt x="3143" y="24431"/>
                  </a:lnTo>
                  <a:lnTo>
                    <a:pt x="11715" y="11715"/>
                  </a:lnTo>
                  <a:lnTo>
                    <a:pt x="24431" y="3143"/>
                  </a:lnTo>
                  <a:lnTo>
                    <a:pt x="40005" y="0"/>
                  </a:lnTo>
                  <a:lnTo>
                    <a:pt x="3020187" y="0"/>
                  </a:lnTo>
                  <a:lnTo>
                    <a:pt x="3035760" y="3143"/>
                  </a:lnTo>
                  <a:lnTo>
                    <a:pt x="3048476" y="11715"/>
                  </a:lnTo>
                  <a:lnTo>
                    <a:pt x="3057048" y="24431"/>
                  </a:lnTo>
                  <a:lnTo>
                    <a:pt x="3060192" y="40005"/>
                  </a:lnTo>
                  <a:lnTo>
                    <a:pt x="3060192" y="284607"/>
                  </a:lnTo>
                  <a:lnTo>
                    <a:pt x="3057048" y="300180"/>
                  </a:lnTo>
                  <a:lnTo>
                    <a:pt x="3048476" y="312896"/>
                  </a:lnTo>
                  <a:lnTo>
                    <a:pt x="3035760" y="321468"/>
                  </a:lnTo>
                  <a:lnTo>
                    <a:pt x="3020187" y="324612"/>
                  </a:lnTo>
                  <a:lnTo>
                    <a:pt x="40005" y="324612"/>
                  </a:lnTo>
                  <a:lnTo>
                    <a:pt x="24431" y="321468"/>
                  </a:lnTo>
                  <a:lnTo>
                    <a:pt x="11715" y="312896"/>
                  </a:lnTo>
                  <a:lnTo>
                    <a:pt x="3143" y="300180"/>
                  </a:lnTo>
                  <a:lnTo>
                    <a:pt x="0" y="284607"/>
                  </a:lnTo>
                  <a:lnTo>
                    <a:pt x="0" y="40005"/>
                  </a:lnTo>
                  <a:close/>
                </a:path>
              </a:pathLst>
            </a:custGeom>
            <a:noFill/>
            <a:ln w="19811">
              <a:solidFill>
                <a:srgbClr val="b0c3c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281" name="object 22" descr=""/>
            <p:cNvPicPr/>
            <p:nvPr/>
          </p:nvPicPr>
          <p:blipFill>
            <a:blip r:embed="rId1"/>
            <a:stretch/>
          </p:blipFill>
          <p:spPr>
            <a:xfrm>
              <a:off x="2692800" y="1153800"/>
              <a:ext cx="6051600" cy="9428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82" name="object 23"/>
            <p:cNvSpPr/>
            <p:nvPr/>
          </p:nvSpPr>
          <p:spPr>
            <a:xfrm>
              <a:off x="174600" y="1174320"/>
              <a:ext cx="1926360" cy="439200"/>
            </a:xfrm>
            <a:custGeom>
              <a:avLst/>
              <a:gdLst>
                <a:gd name="textAreaLeft" fmla="*/ 0 w 1926360"/>
                <a:gd name="textAreaRight" fmla="*/ 1926720 w 1926360"/>
                <a:gd name="textAreaTop" fmla="*/ 0 h 439200"/>
                <a:gd name="textAreaBottom" fmla="*/ 439560 h 439200"/>
              </a:gdLst>
              <a:ahLst/>
              <a:rect l="textAreaLeft" t="textAreaTop" r="textAreaRight" b="textAreaBottom"/>
              <a:pathLst>
                <a:path w="1926589" h="439419">
                  <a:moveTo>
                    <a:pt x="1872233" y="0"/>
                  </a:moveTo>
                  <a:lnTo>
                    <a:pt x="54063" y="0"/>
                  </a:lnTo>
                  <a:lnTo>
                    <a:pt x="33020" y="4256"/>
                  </a:lnTo>
                  <a:lnTo>
                    <a:pt x="15835" y="15859"/>
                  </a:lnTo>
                  <a:lnTo>
                    <a:pt x="4248" y="33057"/>
                  </a:lnTo>
                  <a:lnTo>
                    <a:pt x="0" y="54102"/>
                  </a:lnTo>
                  <a:lnTo>
                    <a:pt x="0" y="384810"/>
                  </a:lnTo>
                  <a:lnTo>
                    <a:pt x="4248" y="405854"/>
                  </a:lnTo>
                  <a:lnTo>
                    <a:pt x="15835" y="423052"/>
                  </a:lnTo>
                  <a:lnTo>
                    <a:pt x="33020" y="434655"/>
                  </a:lnTo>
                  <a:lnTo>
                    <a:pt x="54063" y="438912"/>
                  </a:lnTo>
                  <a:lnTo>
                    <a:pt x="1872233" y="438912"/>
                  </a:lnTo>
                  <a:lnTo>
                    <a:pt x="1893278" y="434655"/>
                  </a:lnTo>
                  <a:lnTo>
                    <a:pt x="1910476" y="423052"/>
                  </a:lnTo>
                  <a:lnTo>
                    <a:pt x="1922079" y="405854"/>
                  </a:lnTo>
                  <a:lnTo>
                    <a:pt x="1926335" y="384810"/>
                  </a:lnTo>
                  <a:lnTo>
                    <a:pt x="1926335" y="54102"/>
                  </a:lnTo>
                  <a:lnTo>
                    <a:pt x="1922079" y="33057"/>
                  </a:lnTo>
                  <a:lnTo>
                    <a:pt x="1910476" y="15859"/>
                  </a:lnTo>
                  <a:lnTo>
                    <a:pt x="1893278" y="4256"/>
                  </a:lnTo>
                  <a:lnTo>
                    <a:pt x="187223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3" name="object 24"/>
            <p:cNvSpPr/>
            <p:nvPr/>
          </p:nvSpPr>
          <p:spPr>
            <a:xfrm>
              <a:off x="174600" y="1174320"/>
              <a:ext cx="1926360" cy="439200"/>
            </a:xfrm>
            <a:custGeom>
              <a:avLst/>
              <a:gdLst>
                <a:gd name="textAreaLeft" fmla="*/ 0 w 1926360"/>
                <a:gd name="textAreaRight" fmla="*/ 1926720 w 1926360"/>
                <a:gd name="textAreaTop" fmla="*/ 0 h 439200"/>
                <a:gd name="textAreaBottom" fmla="*/ 439560 h 439200"/>
              </a:gdLst>
              <a:ahLst/>
              <a:rect l="textAreaLeft" t="textAreaTop" r="textAreaRight" b="textAreaBottom"/>
              <a:pathLst>
                <a:path w="1926589" h="439419">
                  <a:moveTo>
                    <a:pt x="0" y="54102"/>
                  </a:moveTo>
                  <a:lnTo>
                    <a:pt x="4248" y="33057"/>
                  </a:lnTo>
                  <a:lnTo>
                    <a:pt x="15835" y="15859"/>
                  </a:lnTo>
                  <a:lnTo>
                    <a:pt x="33020" y="4256"/>
                  </a:lnTo>
                  <a:lnTo>
                    <a:pt x="54063" y="0"/>
                  </a:lnTo>
                  <a:lnTo>
                    <a:pt x="1872233" y="0"/>
                  </a:lnTo>
                  <a:lnTo>
                    <a:pt x="1893278" y="4256"/>
                  </a:lnTo>
                  <a:lnTo>
                    <a:pt x="1910476" y="15859"/>
                  </a:lnTo>
                  <a:lnTo>
                    <a:pt x="1922079" y="33057"/>
                  </a:lnTo>
                  <a:lnTo>
                    <a:pt x="1926335" y="54102"/>
                  </a:lnTo>
                  <a:lnTo>
                    <a:pt x="1926335" y="384810"/>
                  </a:lnTo>
                  <a:lnTo>
                    <a:pt x="1922079" y="405854"/>
                  </a:lnTo>
                  <a:lnTo>
                    <a:pt x="1910476" y="423052"/>
                  </a:lnTo>
                  <a:lnTo>
                    <a:pt x="1893278" y="434655"/>
                  </a:lnTo>
                  <a:lnTo>
                    <a:pt x="1872233" y="438912"/>
                  </a:lnTo>
                  <a:lnTo>
                    <a:pt x="54063" y="438912"/>
                  </a:lnTo>
                  <a:lnTo>
                    <a:pt x="33020" y="434655"/>
                  </a:lnTo>
                  <a:lnTo>
                    <a:pt x="15835" y="423052"/>
                  </a:lnTo>
                  <a:lnTo>
                    <a:pt x="4248" y="405854"/>
                  </a:lnTo>
                  <a:lnTo>
                    <a:pt x="0" y="384810"/>
                  </a:lnTo>
                  <a:lnTo>
                    <a:pt x="0" y="54102"/>
                  </a:lnTo>
                  <a:close/>
                </a:path>
              </a:pathLst>
            </a:custGeom>
            <a:noFill/>
            <a:ln w="19812">
              <a:solidFill>
                <a:srgbClr val="b0c3c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84" name="object 25"/>
          <p:cNvSpPr/>
          <p:nvPr/>
        </p:nvSpPr>
        <p:spPr>
          <a:xfrm>
            <a:off x="416880" y="1279800"/>
            <a:ext cx="1076760" cy="22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ru-RU" sz="1400" spc="-1" strike="noStrike">
                <a:solidFill>
                  <a:srgbClr val="001f5f"/>
                </a:solidFill>
                <a:latin typeface="Times New Roman"/>
              </a:rPr>
              <a:t>Заявитель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5" name="object 26" descr=""/>
          <p:cNvPicPr/>
          <p:nvPr/>
        </p:nvPicPr>
        <p:blipFill>
          <a:blip r:embed="rId2"/>
          <a:stretch/>
        </p:blipFill>
        <p:spPr>
          <a:xfrm>
            <a:off x="1778400" y="1243440"/>
            <a:ext cx="101880" cy="275400"/>
          </a:xfrm>
          <a:prstGeom prst="rect">
            <a:avLst/>
          </a:prstGeom>
          <a:ln w="0">
            <a:noFill/>
          </a:ln>
        </p:spPr>
      </p:pic>
      <p:sp>
        <p:nvSpPr>
          <p:cNvPr id="286" name="object 27"/>
          <p:cNvSpPr/>
          <p:nvPr/>
        </p:nvSpPr>
        <p:spPr>
          <a:xfrm>
            <a:off x="3966480" y="1257480"/>
            <a:ext cx="3996000" cy="22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ru-RU" sz="1400" spc="-1" strike="noStrike">
                <a:solidFill>
                  <a:srgbClr val="001f5f"/>
                </a:solidFill>
                <a:latin typeface="Times New Roman"/>
              </a:rPr>
              <a:t>Территориальный орган Росприроднадзора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87" name="object 28"/>
          <p:cNvGrpSpPr/>
          <p:nvPr/>
        </p:nvGrpSpPr>
        <p:grpSpPr>
          <a:xfrm>
            <a:off x="5017680" y="2106360"/>
            <a:ext cx="3920760" cy="3108240"/>
            <a:chOff x="5017680" y="2106360"/>
            <a:chExt cx="3920760" cy="3108240"/>
          </a:xfrm>
        </p:grpSpPr>
        <p:sp>
          <p:nvSpPr>
            <p:cNvPr id="288" name="object 29"/>
            <p:cNvSpPr/>
            <p:nvPr/>
          </p:nvSpPr>
          <p:spPr>
            <a:xfrm>
              <a:off x="5805000" y="2106360"/>
              <a:ext cx="2340360" cy="336600"/>
            </a:xfrm>
            <a:custGeom>
              <a:avLst/>
              <a:gdLst>
                <a:gd name="textAreaLeft" fmla="*/ 0 w 2340360"/>
                <a:gd name="textAreaRight" fmla="*/ 2340720 w 2340360"/>
                <a:gd name="textAreaTop" fmla="*/ 0 h 336600"/>
                <a:gd name="textAreaBottom" fmla="*/ 336960 h 336600"/>
              </a:gdLst>
              <a:ahLst/>
              <a:rect l="textAreaLeft" t="textAreaTop" r="textAreaRight" b="textAreaBottom"/>
              <a:pathLst>
                <a:path w="2278379" h="325119">
                  <a:moveTo>
                    <a:pt x="2238375" y="0"/>
                  </a:moveTo>
                  <a:lnTo>
                    <a:pt x="40004" y="0"/>
                  </a:lnTo>
                  <a:lnTo>
                    <a:pt x="24431" y="3143"/>
                  </a:lnTo>
                  <a:lnTo>
                    <a:pt x="11715" y="11715"/>
                  </a:lnTo>
                  <a:lnTo>
                    <a:pt x="3143" y="24431"/>
                  </a:lnTo>
                  <a:lnTo>
                    <a:pt x="0" y="40004"/>
                  </a:lnTo>
                  <a:lnTo>
                    <a:pt x="0" y="284606"/>
                  </a:lnTo>
                  <a:lnTo>
                    <a:pt x="3143" y="300180"/>
                  </a:lnTo>
                  <a:lnTo>
                    <a:pt x="11715" y="312896"/>
                  </a:lnTo>
                  <a:lnTo>
                    <a:pt x="24431" y="321468"/>
                  </a:lnTo>
                  <a:lnTo>
                    <a:pt x="40004" y="324612"/>
                  </a:lnTo>
                  <a:lnTo>
                    <a:pt x="2238375" y="324612"/>
                  </a:lnTo>
                  <a:lnTo>
                    <a:pt x="2253948" y="321468"/>
                  </a:lnTo>
                  <a:lnTo>
                    <a:pt x="2266664" y="312896"/>
                  </a:lnTo>
                  <a:lnTo>
                    <a:pt x="2275236" y="300180"/>
                  </a:lnTo>
                  <a:lnTo>
                    <a:pt x="2278379" y="284606"/>
                  </a:lnTo>
                  <a:lnTo>
                    <a:pt x="2278379" y="40004"/>
                  </a:lnTo>
                  <a:lnTo>
                    <a:pt x="2275236" y="24431"/>
                  </a:lnTo>
                  <a:lnTo>
                    <a:pt x="2266664" y="11715"/>
                  </a:lnTo>
                  <a:lnTo>
                    <a:pt x="2253948" y="3143"/>
                  </a:lnTo>
                  <a:lnTo>
                    <a:pt x="223837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289" name="object 30"/>
            <p:cNvSpPr/>
            <p:nvPr/>
          </p:nvSpPr>
          <p:spPr>
            <a:xfrm>
              <a:off x="5805000" y="2106360"/>
              <a:ext cx="2340360" cy="336600"/>
            </a:xfrm>
            <a:custGeom>
              <a:avLst/>
              <a:gdLst>
                <a:gd name="textAreaLeft" fmla="*/ 0 w 2340360"/>
                <a:gd name="textAreaRight" fmla="*/ 2340720 w 2340360"/>
                <a:gd name="textAreaTop" fmla="*/ 0 h 336600"/>
                <a:gd name="textAreaBottom" fmla="*/ 336960 h 336600"/>
              </a:gdLst>
              <a:ahLst/>
              <a:rect l="textAreaLeft" t="textAreaTop" r="textAreaRight" b="textAreaBottom"/>
              <a:pathLst>
                <a:path w="2278379" h="325119">
                  <a:moveTo>
                    <a:pt x="0" y="40004"/>
                  </a:moveTo>
                  <a:lnTo>
                    <a:pt x="3143" y="24431"/>
                  </a:lnTo>
                  <a:lnTo>
                    <a:pt x="11715" y="11715"/>
                  </a:lnTo>
                  <a:lnTo>
                    <a:pt x="24431" y="3143"/>
                  </a:lnTo>
                  <a:lnTo>
                    <a:pt x="40004" y="0"/>
                  </a:lnTo>
                  <a:lnTo>
                    <a:pt x="2238375" y="0"/>
                  </a:lnTo>
                  <a:lnTo>
                    <a:pt x="2253948" y="3143"/>
                  </a:lnTo>
                  <a:lnTo>
                    <a:pt x="2266664" y="11715"/>
                  </a:lnTo>
                  <a:lnTo>
                    <a:pt x="2275236" y="24431"/>
                  </a:lnTo>
                  <a:lnTo>
                    <a:pt x="2278379" y="40004"/>
                  </a:lnTo>
                  <a:lnTo>
                    <a:pt x="2278379" y="284606"/>
                  </a:lnTo>
                  <a:lnTo>
                    <a:pt x="2275236" y="300180"/>
                  </a:lnTo>
                  <a:lnTo>
                    <a:pt x="2266664" y="312896"/>
                  </a:lnTo>
                  <a:lnTo>
                    <a:pt x="2253948" y="321468"/>
                  </a:lnTo>
                  <a:lnTo>
                    <a:pt x="2238375" y="324612"/>
                  </a:lnTo>
                  <a:lnTo>
                    <a:pt x="40004" y="324612"/>
                  </a:lnTo>
                  <a:lnTo>
                    <a:pt x="24431" y="321468"/>
                  </a:lnTo>
                  <a:lnTo>
                    <a:pt x="11715" y="312896"/>
                  </a:lnTo>
                  <a:lnTo>
                    <a:pt x="3143" y="300180"/>
                  </a:lnTo>
                  <a:lnTo>
                    <a:pt x="0" y="284606"/>
                  </a:lnTo>
                  <a:lnTo>
                    <a:pt x="0" y="40004"/>
                  </a:lnTo>
                  <a:close/>
                </a:path>
              </a:pathLst>
            </a:custGeom>
            <a:noFill/>
            <a:ln w="19811">
              <a:solidFill>
                <a:srgbClr val="b0c3c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  <p:pic>
          <p:nvPicPr>
            <p:cNvPr id="290" name="object 31" descr=""/>
            <p:cNvPicPr/>
            <p:nvPr/>
          </p:nvPicPr>
          <p:blipFill>
            <a:blip r:embed="rId3"/>
            <a:stretch/>
          </p:blipFill>
          <p:spPr>
            <a:xfrm>
              <a:off x="6958080" y="2401920"/>
              <a:ext cx="129960" cy="2124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91" name="object 32" descr=""/>
            <p:cNvPicPr/>
            <p:nvPr/>
          </p:nvPicPr>
          <p:blipFill>
            <a:blip r:embed="rId4"/>
            <a:stretch/>
          </p:blipFill>
          <p:spPr>
            <a:xfrm>
              <a:off x="6958080" y="2899440"/>
              <a:ext cx="129960" cy="2124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92" name="object 33"/>
            <p:cNvSpPr/>
            <p:nvPr/>
          </p:nvSpPr>
          <p:spPr>
            <a:xfrm>
              <a:off x="5017680" y="3684960"/>
              <a:ext cx="3920760" cy="1529640"/>
            </a:xfrm>
            <a:custGeom>
              <a:avLst/>
              <a:gdLst>
                <a:gd name="textAreaLeft" fmla="*/ 0 w 3920760"/>
                <a:gd name="textAreaRight" fmla="*/ 3921120 w 3920760"/>
                <a:gd name="textAreaTop" fmla="*/ 0 h 1529640"/>
                <a:gd name="textAreaBottom" fmla="*/ 1530000 h 1529640"/>
              </a:gdLst>
              <a:ahLst/>
              <a:rect l="textAreaLeft" t="textAreaTop" r="textAreaRight" b="textAreaBottom"/>
              <a:pathLst>
                <a:path w="3816350" h="1477010">
                  <a:moveTo>
                    <a:pt x="3764026" y="0"/>
                  </a:moveTo>
                  <a:lnTo>
                    <a:pt x="52070" y="0"/>
                  </a:lnTo>
                  <a:lnTo>
                    <a:pt x="31771" y="4081"/>
                  </a:lnTo>
                  <a:lnTo>
                    <a:pt x="15224" y="15224"/>
                  </a:lnTo>
                  <a:lnTo>
                    <a:pt x="4081" y="31771"/>
                  </a:lnTo>
                  <a:lnTo>
                    <a:pt x="0" y="52069"/>
                  </a:lnTo>
                  <a:lnTo>
                    <a:pt x="0" y="1424686"/>
                  </a:lnTo>
                  <a:lnTo>
                    <a:pt x="4081" y="1444984"/>
                  </a:lnTo>
                  <a:lnTo>
                    <a:pt x="15224" y="1461531"/>
                  </a:lnTo>
                  <a:lnTo>
                    <a:pt x="31771" y="1472674"/>
                  </a:lnTo>
                  <a:lnTo>
                    <a:pt x="52070" y="1476756"/>
                  </a:lnTo>
                  <a:lnTo>
                    <a:pt x="3764026" y="1476756"/>
                  </a:lnTo>
                  <a:lnTo>
                    <a:pt x="3784324" y="1472674"/>
                  </a:lnTo>
                  <a:lnTo>
                    <a:pt x="3800871" y="1461531"/>
                  </a:lnTo>
                  <a:lnTo>
                    <a:pt x="3812014" y="1444984"/>
                  </a:lnTo>
                  <a:lnTo>
                    <a:pt x="3816096" y="1424686"/>
                  </a:lnTo>
                  <a:lnTo>
                    <a:pt x="3816096" y="52069"/>
                  </a:lnTo>
                  <a:lnTo>
                    <a:pt x="3812014" y="31771"/>
                  </a:lnTo>
                  <a:lnTo>
                    <a:pt x="3800871" y="15224"/>
                  </a:lnTo>
                  <a:lnTo>
                    <a:pt x="3784324" y="4081"/>
                  </a:lnTo>
                  <a:lnTo>
                    <a:pt x="376402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293" name="object 34"/>
            <p:cNvSpPr/>
            <p:nvPr/>
          </p:nvSpPr>
          <p:spPr>
            <a:xfrm>
              <a:off x="5017680" y="3684960"/>
              <a:ext cx="3920760" cy="1529640"/>
            </a:xfrm>
            <a:custGeom>
              <a:avLst/>
              <a:gdLst>
                <a:gd name="textAreaLeft" fmla="*/ 0 w 3920760"/>
                <a:gd name="textAreaRight" fmla="*/ 3921120 w 3920760"/>
                <a:gd name="textAreaTop" fmla="*/ 0 h 1529640"/>
                <a:gd name="textAreaBottom" fmla="*/ 1530000 h 1529640"/>
              </a:gdLst>
              <a:ahLst/>
              <a:rect l="textAreaLeft" t="textAreaTop" r="textAreaRight" b="textAreaBottom"/>
              <a:pathLst>
                <a:path w="3816350" h="1477010">
                  <a:moveTo>
                    <a:pt x="0" y="52069"/>
                  </a:moveTo>
                  <a:lnTo>
                    <a:pt x="4081" y="31771"/>
                  </a:lnTo>
                  <a:lnTo>
                    <a:pt x="15224" y="15224"/>
                  </a:lnTo>
                  <a:lnTo>
                    <a:pt x="31771" y="4081"/>
                  </a:lnTo>
                  <a:lnTo>
                    <a:pt x="52070" y="0"/>
                  </a:lnTo>
                  <a:lnTo>
                    <a:pt x="3764026" y="0"/>
                  </a:lnTo>
                  <a:lnTo>
                    <a:pt x="3784324" y="4081"/>
                  </a:lnTo>
                  <a:lnTo>
                    <a:pt x="3800871" y="15224"/>
                  </a:lnTo>
                  <a:lnTo>
                    <a:pt x="3812014" y="31771"/>
                  </a:lnTo>
                  <a:lnTo>
                    <a:pt x="3816096" y="52069"/>
                  </a:lnTo>
                  <a:lnTo>
                    <a:pt x="3816096" y="1424686"/>
                  </a:lnTo>
                  <a:lnTo>
                    <a:pt x="3812014" y="1444984"/>
                  </a:lnTo>
                  <a:lnTo>
                    <a:pt x="3800871" y="1461531"/>
                  </a:lnTo>
                  <a:lnTo>
                    <a:pt x="3784324" y="1472674"/>
                  </a:lnTo>
                  <a:lnTo>
                    <a:pt x="3764026" y="1476756"/>
                  </a:lnTo>
                  <a:lnTo>
                    <a:pt x="52070" y="1476756"/>
                  </a:lnTo>
                  <a:lnTo>
                    <a:pt x="31771" y="1472674"/>
                  </a:lnTo>
                  <a:lnTo>
                    <a:pt x="15224" y="1461531"/>
                  </a:lnTo>
                  <a:lnTo>
                    <a:pt x="4081" y="1444984"/>
                  </a:lnTo>
                  <a:lnTo>
                    <a:pt x="0" y="1424686"/>
                  </a:lnTo>
                  <a:lnTo>
                    <a:pt x="0" y="52069"/>
                  </a:lnTo>
                  <a:close/>
                </a:path>
              </a:pathLst>
            </a:custGeom>
            <a:noFill/>
            <a:ln w="19812">
              <a:solidFill>
                <a:srgbClr val="b0c3c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  <p:pic>
          <p:nvPicPr>
            <p:cNvPr id="294" name="object 35" descr=""/>
            <p:cNvPicPr/>
            <p:nvPr/>
          </p:nvPicPr>
          <p:blipFill>
            <a:blip r:embed="rId5"/>
            <a:stretch/>
          </p:blipFill>
          <p:spPr>
            <a:xfrm>
              <a:off x="6959880" y="3782160"/>
              <a:ext cx="223560" cy="2253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95" name="object 36" descr=""/>
            <p:cNvPicPr/>
            <p:nvPr/>
          </p:nvPicPr>
          <p:blipFill>
            <a:blip r:embed="rId6"/>
            <a:stretch/>
          </p:blipFill>
          <p:spPr>
            <a:xfrm>
              <a:off x="5139000" y="3785760"/>
              <a:ext cx="213120" cy="2444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96" name="object 37"/>
          <p:cNvSpPr/>
          <p:nvPr/>
        </p:nvSpPr>
        <p:spPr>
          <a:xfrm>
            <a:off x="7174440" y="3722040"/>
            <a:ext cx="1755000" cy="48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indent="1440">
              <a:lnSpc>
                <a:spcPct val="112000"/>
              </a:lnSpc>
              <a:spcBef>
                <a:spcPts val="99"/>
              </a:spcBef>
              <a:tabLst>
                <a:tab algn="l" pos="0"/>
              </a:tabLst>
            </a:pPr>
            <a:r>
              <a:rPr b="1" lang="ru-RU" sz="1400" spc="-1" strike="noStrike">
                <a:solidFill>
                  <a:srgbClr val="001f5f"/>
                </a:solidFill>
                <a:latin typeface="Times New Roman"/>
              </a:rPr>
              <a:t>Минприроды России Минпромторг России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7" name="object 38" descr=""/>
          <p:cNvPicPr/>
          <p:nvPr/>
        </p:nvPicPr>
        <p:blipFill>
          <a:blip r:embed="rId7"/>
          <a:stretch/>
        </p:blipFill>
        <p:spPr>
          <a:xfrm>
            <a:off x="6882480" y="4024800"/>
            <a:ext cx="264960" cy="229680"/>
          </a:xfrm>
          <a:prstGeom prst="rect">
            <a:avLst/>
          </a:prstGeom>
          <a:ln w="0">
            <a:noFill/>
          </a:ln>
        </p:spPr>
      </p:pic>
      <p:sp>
        <p:nvSpPr>
          <p:cNvPr id="298" name="object 39"/>
          <p:cNvSpPr/>
          <p:nvPr/>
        </p:nvSpPr>
        <p:spPr>
          <a:xfrm>
            <a:off x="5382720" y="3707280"/>
            <a:ext cx="1398600" cy="50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26640" indent="-14760">
              <a:lnSpc>
                <a:spcPct val="115000"/>
              </a:lnSpc>
              <a:spcBef>
                <a:spcPts val="96"/>
              </a:spcBef>
              <a:tabLst>
                <a:tab algn="l" pos="0"/>
              </a:tabLst>
            </a:pPr>
            <a:r>
              <a:rPr b="1" lang="ru-RU" sz="1400" spc="-1" strike="noStrike">
                <a:solidFill>
                  <a:srgbClr val="001f5f"/>
                </a:solidFill>
                <a:latin typeface="Times New Roman"/>
              </a:rPr>
              <a:t>Роспотребнадзор Росводресурсы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9" name="object 40" descr=""/>
          <p:cNvPicPr/>
          <p:nvPr/>
        </p:nvPicPr>
        <p:blipFill>
          <a:blip r:embed="rId8"/>
          <a:stretch/>
        </p:blipFill>
        <p:spPr>
          <a:xfrm>
            <a:off x="5105520" y="4008240"/>
            <a:ext cx="258840" cy="252720"/>
          </a:xfrm>
          <a:prstGeom prst="rect">
            <a:avLst/>
          </a:prstGeom>
          <a:ln w="0">
            <a:noFill/>
          </a:ln>
        </p:spPr>
      </p:pic>
      <p:sp>
        <p:nvSpPr>
          <p:cNvPr id="300" name="object 41"/>
          <p:cNvSpPr/>
          <p:nvPr/>
        </p:nvSpPr>
        <p:spPr>
          <a:xfrm>
            <a:off x="5426280" y="4297320"/>
            <a:ext cx="156924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1400" spc="-1" strike="noStrike">
                <a:solidFill>
                  <a:srgbClr val="001f5f"/>
                </a:solidFill>
                <a:latin typeface="Times New Roman"/>
              </a:rPr>
              <a:t>Росрыболовство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1" name="object 42" descr=""/>
          <p:cNvPicPr/>
          <p:nvPr/>
        </p:nvPicPr>
        <p:blipFill>
          <a:blip r:embed="rId9"/>
          <a:stretch/>
        </p:blipFill>
        <p:spPr>
          <a:xfrm>
            <a:off x="5115960" y="4271040"/>
            <a:ext cx="248040" cy="254160"/>
          </a:xfrm>
          <a:prstGeom prst="rect">
            <a:avLst/>
          </a:prstGeom>
          <a:ln w="0">
            <a:noFill/>
          </a:ln>
        </p:spPr>
      </p:pic>
      <p:sp>
        <p:nvSpPr>
          <p:cNvPr id="302" name="object 43"/>
          <p:cNvSpPr/>
          <p:nvPr/>
        </p:nvSpPr>
        <p:spPr>
          <a:xfrm>
            <a:off x="5465520" y="4550040"/>
            <a:ext cx="30247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6560" bIns="0" anchor="t">
            <a:spAutoFit/>
          </a:bodyPr>
          <a:p>
            <a:pPr marL="12600">
              <a:lnSpc>
                <a:spcPct val="100000"/>
              </a:lnSpc>
              <a:spcBef>
                <a:spcPts val="130"/>
              </a:spcBef>
            </a:pPr>
            <a:r>
              <a:rPr b="1" lang="ru-RU" sz="1200" spc="-1" strike="noStrike">
                <a:solidFill>
                  <a:srgbClr val="001f5f"/>
                </a:solidFill>
                <a:latin typeface="Times New Roman"/>
              </a:rPr>
              <a:t>Органы исполнительной власти и власти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3" name="object 44"/>
          <p:cNvSpPr/>
          <p:nvPr/>
        </p:nvSpPr>
        <p:spPr>
          <a:xfrm>
            <a:off x="5465520" y="4688640"/>
            <a:ext cx="311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6560" bIns="0" anchor="t">
            <a:spAutoFit/>
          </a:bodyPr>
          <a:p>
            <a:pPr marL="12600">
              <a:lnSpc>
                <a:spcPct val="100000"/>
              </a:lnSpc>
              <a:spcBef>
                <a:spcPts val="130"/>
              </a:spcBef>
            </a:pPr>
            <a:r>
              <a:rPr b="1" lang="ru-RU" sz="1200" spc="-1" strike="noStrike">
                <a:solidFill>
                  <a:srgbClr val="001f5f"/>
                </a:solidFill>
                <a:latin typeface="Times New Roman"/>
              </a:rPr>
              <a:t>субъектов Российской Федерации,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4" name="object 45"/>
          <p:cNvSpPr/>
          <p:nvPr/>
        </p:nvSpPr>
        <p:spPr>
          <a:xfrm>
            <a:off x="5465520" y="4828680"/>
            <a:ext cx="331164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6560" bIns="0" anchor="t">
            <a:spAutoFit/>
          </a:bodyPr>
          <a:p>
            <a:pPr marL="12600">
              <a:lnSpc>
                <a:spcPct val="100000"/>
              </a:lnSpc>
              <a:spcBef>
                <a:spcPts val="130"/>
              </a:spcBef>
            </a:pPr>
            <a:r>
              <a:rPr b="1" lang="ru-RU" sz="1200" spc="-1" strike="noStrike">
                <a:solidFill>
                  <a:srgbClr val="001f5f"/>
                </a:solidFill>
                <a:latin typeface="Times New Roman"/>
              </a:rPr>
              <a:t>на территориях которых расположен субъект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05" name="object 46"/>
          <p:cNvGrpSpPr/>
          <p:nvPr/>
        </p:nvGrpSpPr>
        <p:grpSpPr>
          <a:xfrm>
            <a:off x="5054760" y="3515760"/>
            <a:ext cx="4868640" cy="2945520"/>
            <a:chOff x="5054760" y="3515760"/>
            <a:chExt cx="4868640" cy="2945520"/>
          </a:xfrm>
        </p:grpSpPr>
        <p:pic>
          <p:nvPicPr>
            <p:cNvPr id="306" name="object 47" descr=""/>
            <p:cNvPicPr/>
            <p:nvPr/>
          </p:nvPicPr>
          <p:blipFill>
            <a:blip r:embed="rId10"/>
            <a:stretch/>
          </p:blipFill>
          <p:spPr>
            <a:xfrm>
              <a:off x="5180040" y="4718160"/>
              <a:ext cx="181080" cy="2052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07" name="object 48"/>
            <p:cNvSpPr/>
            <p:nvPr/>
          </p:nvSpPr>
          <p:spPr>
            <a:xfrm>
              <a:off x="5100840" y="4620600"/>
              <a:ext cx="338760" cy="376200"/>
            </a:xfrm>
            <a:custGeom>
              <a:avLst/>
              <a:gdLst>
                <a:gd name="textAreaLeft" fmla="*/ 0 w 338760"/>
                <a:gd name="textAreaRight" fmla="*/ 339120 w 338760"/>
                <a:gd name="textAreaTop" fmla="*/ 0 h 376200"/>
                <a:gd name="textAreaBottom" fmla="*/ 376560 h 376200"/>
              </a:gdLst>
              <a:ahLst/>
              <a:rect l="textAreaLeft" t="textAreaTop" r="textAreaRight" b="textAreaBottom"/>
              <a:pathLst>
                <a:path w="339089" h="376554">
                  <a:moveTo>
                    <a:pt x="284835" y="2032"/>
                  </a:moveTo>
                  <a:lnTo>
                    <a:pt x="284200" y="1270"/>
                  </a:lnTo>
                  <a:lnTo>
                    <a:pt x="283057" y="2159"/>
                  </a:lnTo>
                  <a:lnTo>
                    <a:pt x="281914" y="2667"/>
                  </a:lnTo>
                  <a:lnTo>
                    <a:pt x="280898" y="3429"/>
                  </a:lnTo>
                  <a:lnTo>
                    <a:pt x="276707" y="6985"/>
                  </a:lnTo>
                  <a:lnTo>
                    <a:pt x="272135" y="9017"/>
                  </a:lnTo>
                  <a:lnTo>
                    <a:pt x="261594" y="6604"/>
                  </a:lnTo>
                  <a:lnTo>
                    <a:pt x="256514" y="4826"/>
                  </a:lnTo>
                  <a:lnTo>
                    <a:pt x="251434" y="3302"/>
                  </a:lnTo>
                  <a:lnTo>
                    <a:pt x="246735" y="2032"/>
                  </a:lnTo>
                  <a:lnTo>
                    <a:pt x="241909" y="0"/>
                  </a:lnTo>
                  <a:lnTo>
                    <a:pt x="233908" y="2794"/>
                  </a:lnTo>
                  <a:lnTo>
                    <a:pt x="231241" y="4445"/>
                  </a:lnTo>
                  <a:lnTo>
                    <a:pt x="228320" y="5969"/>
                  </a:lnTo>
                  <a:lnTo>
                    <a:pt x="226288" y="7239"/>
                  </a:lnTo>
                  <a:lnTo>
                    <a:pt x="225399" y="9017"/>
                  </a:lnTo>
                  <a:lnTo>
                    <a:pt x="225399" y="49276"/>
                  </a:lnTo>
                  <a:lnTo>
                    <a:pt x="227050" y="48133"/>
                  </a:lnTo>
                  <a:lnTo>
                    <a:pt x="228193" y="47625"/>
                  </a:lnTo>
                  <a:lnTo>
                    <a:pt x="229209" y="46863"/>
                  </a:lnTo>
                  <a:lnTo>
                    <a:pt x="233400" y="43307"/>
                  </a:lnTo>
                  <a:lnTo>
                    <a:pt x="238099" y="41275"/>
                  </a:lnTo>
                  <a:lnTo>
                    <a:pt x="249783" y="44069"/>
                  </a:lnTo>
                  <a:lnTo>
                    <a:pt x="255879" y="46228"/>
                  </a:lnTo>
                  <a:lnTo>
                    <a:pt x="262229" y="48006"/>
                  </a:lnTo>
                  <a:lnTo>
                    <a:pt x="269595" y="50292"/>
                  </a:lnTo>
                  <a:lnTo>
                    <a:pt x="276199" y="49276"/>
                  </a:lnTo>
                  <a:lnTo>
                    <a:pt x="283819" y="42418"/>
                  </a:lnTo>
                  <a:lnTo>
                    <a:pt x="284708" y="40640"/>
                  </a:lnTo>
                  <a:lnTo>
                    <a:pt x="284645" y="29210"/>
                  </a:lnTo>
                  <a:lnTo>
                    <a:pt x="284835" y="2032"/>
                  </a:lnTo>
                  <a:close/>
                </a:path>
                <a:path w="339089" h="376554">
                  <a:moveTo>
                    <a:pt x="339039" y="207060"/>
                  </a:moveTo>
                  <a:lnTo>
                    <a:pt x="328650" y="146812"/>
                  </a:lnTo>
                  <a:lnTo>
                    <a:pt x="309194" y="110083"/>
                  </a:lnTo>
                  <a:lnTo>
                    <a:pt x="284200" y="85344"/>
                  </a:lnTo>
                  <a:lnTo>
                    <a:pt x="283311" y="85725"/>
                  </a:lnTo>
                  <a:lnTo>
                    <a:pt x="283057" y="86487"/>
                  </a:lnTo>
                  <a:lnTo>
                    <a:pt x="283565" y="87249"/>
                  </a:lnTo>
                  <a:lnTo>
                    <a:pt x="289242" y="92900"/>
                  </a:lnTo>
                  <a:lnTo>
                    <a:pt x="293979" y="98767"/>
                  </a:lnTo>
                  <a:lnTo>
                    <a:pt x="298234" y="105029"/>
                  </a:lnTo>
                  <a:lnTo>
                    <a:pt x="305536" y="117856"/>
                  </a:lnTo>
                  <a:lnTo>
                    <a:pt x="315823" y="142240"/>
                  </a:lnTo>
                  <a:lnTo>
                    <a:pt x="317347" y="148209"/>
                  </a:lnTo>
                  <a:lnTo>
                    <a:pt x="319506" y="155321"/>
                  </a:lnTo>
                  <a:lnTo>
                    <a:pt x="321284" y="162687"/>
                  </a:lnTo>
                  <a:lnTo>
                    <a:pt x="323113" y="177076"/>
                  </a:lnTo>
                  <a:lnTo>
                    <a:pt x="324459" y="191363"/>
                  </a:lnTo>
                  <a:lnTo>
                    <a:pt x="325056" y="206578"/>
                  </a:lnTo>
                  <a:lnTo>
                    <a:pt x="324993" y="214617"/>
                  </a:lnTo>
                  <a:lnTo>
                    <a:pt x="315061" y="259842"/>
                  </a:lnTo>
                  <a:lnTo>
                    <a:pt x="312013" y="265684"/>
                  </a:lnTo>
                  <a:lnTo>
                    <a:pt x="309219" y="271653"/>
                  </a:lnTo>
                  <a:lnTo>
                    <a:pt x="284568" y="306730"/>
                  </a:lnTo>
                  <a:lnTo>
                    <a:pt x="251587" y="333654"/>
                  </a:lnTo>
                  <a:lnTo>
                    <a:pt x="202831" y="353466"/>
                  </a:lnTo>
                  <a:lnTo>
                    <a:pt x="170281" y="357124"/>
                  </a:lnTo>
                  <a:lnTo>
                    <a:pt x="162026" y="356997"/>
                  </a:lnTo>
                  <a:lnTo>
                    <a:pt x="115798" y="346798"/>
                  </a:lnTo>
                  <a:lnTo>
                    <a:pt x="75425" y="323646"/>
                  </a:lnTo>
                  <a:lnTo>
                    <a:pt x="45262" y="290588"/>
                  </a:lnTo>
                  <a:lnTo>
                    <a:pt x="27914" y="255905"/>
                  </a:lnTo>
                  <a:lnTo>
                    <a:pt x="19748" y="211963"/>
                  </a:lnTo>
                  <a:lnTo>
                    <a:pt x="19748" y="203771"/>
                  </a:lnTo>
                  <a:lnTo>
                    <a:pt x="29057" y="155829"/>
                  </a:lnTo>
                  <a:lnTo>
                    <a:pt x="31216" y="148844"/>
                  </a:lnTo>
                  <a:lnTo>
                    <a:pt x="54584" y="110871"/>
                  </a:lnTo>
                  <a:lnTo>
                    <a:pt x="89890" y="79883"/>
                  </a:lnTo>
                  <a:lnTo>
                    <a:pt x="131038" y="61341"/>
                  </a:lnTo>
                  <a:lnTo>
                    <a:pt x="212318" y="56007"/>
                  </a:lnTo>
                  <a:lnTo>
                    <a:pt x="212826" y="56642"/>
                  </a:lnTo>
                  <a:lnTo>
                    <a:pt x="212699" y="65659"/>
                  </a:lnTo>
                  <a:lnTo>
                    <a:pt x="212826" y="72898"/>
                  </a:lnTo>
                  <a:lnTo>
                    <a:pt x="212699" y="86233"/>
                  </a:lnTo>
                  <a:lnTo>
                    <a:pt x="212953" y="86487"/>
                  </a:lnTo>
                  <a:lnTo>
                    <a:pt x="220954" y="85852"/>
                  </a:lnTo>
                  <a:lnTo>
                    <a:pt x="221843" y="85217"/>
                  </a:lnTo>
                  <a:lnTo>
                    <a:pt x="221843" y="44196"/>
                  </a:lnTo>
                  <a:lnTo>
                    <a:pt x="221843" y="4445"/>
                  </a:lnTo>
                  <a:lnTo>
                    <a:pt x="221462" y="2540"/>
                  </a:lnTo>
                  <a:lnTo>
                    <a:pt x="216382" y="1524"/>
                  </a:lnTo>
                  <a:lnTo>
                    <a:pt x="213461" y="2032"/>
                  </a:lnTo>
                  <a:lnTo>
                    <a:pt x="212826" y="4445"/>
                  </a:lnTo>
                  <a:lnTo>
                    <a:pt x="212699" y="14224"/>
                  </a:lnTo>
                  <a:lnTo>
                    <a:pt x="212826" y="34417"/>
                  </a:lnTo>
                  <a:lnTo>
                    <a:pt x="212318" y="34671"/>
                  </a:lnTo>
                  <a:lnTo>
                    <a:pt x="154622" y="37680"/>
                  </a:lnTo>
                  <a:lnTo>
                    <a:pt x="139166" y="39243"/>
                  </a:lnTo>
                  <a:lnTo>
                    <a:pt x="131419" y="41275"/>
                  </a:lnTo>
                  <a:lnTo>
                    <a:pt x="119481" y="43942"/>
                  </a:lnTo>
                  <a:lnTo>
                    <a:pt x="82143" y="60579"/>
                  </a:lnTo>
                  <a:lnTo>
                    <a:pt x="46558" y="88988"/>
                  </a:lnTo>
                  <a:lnTo>
                    <a:pt x="22123" y="122339"/>
                  </a:lnTo>
                  <a:lnTo>
                    <a:pt x="4940" y="164896"/>
                  </a:lnTo>
                  <a:lnTo>
                    <a:pt x="0" y="206946"/>
                  </a:lnTo>
                  <a:lnTo>
                    <a:pt x="152" y="215506"/>
                  </a:lnTo>
                  <a:lnTo>
                    <a:pt x="8280" y="259613"/>
                  </a:lnTo>
                  <a:lnTo>
                    <a:pt x="31229" y="304990"/>
                  </a:lnTo>
                  <a:lnTo>
                    <a:pt x="60807" y="337058"/>
                  </a:lnTo>
                  <a:lnTo>
                    <a:pt x="95605" y="359791"/>
                  </a:lnTo>
                  <a:lnTo>
                    <a:pt x="132308" y="372110"/>
                  </a:lnTo>
                  <a:lnTo>
                    <a:pt x="153644" y="375285"/>
                  </a:lnTo>
                  <a:lnTo>
                    <a:pt x="162026" y="376428"/>
                  </a:lnTo>
                  <a:lnTo>
                    <a:pt x="203911" y="372897"/>
                  </a:lnTo>
                  <a:lnTo>
                    <a:pt x="245808" y="358190"/>
                  </a:lnTo>
                  <a:lnTo>
                    <a:pt x="279120" y="336169"/>
                  </a:lnTo>
                  <a:lnTo>
                    <a:pt x="306438" y="306946"/>
                  </a:lnTo>
                  <a:lnTo>
                    <a:pt x="326872" y="268986"/>
                  </a:lnTo>
                  <a:lnTo>
                    <a:pt x="337197" y="230124"/>
                  </a:lnTo>
                  <a:lnTo>
                    <a:pt x="338556" y="216789"/>
                  </a:lnTo>
                  <a:lnTo>
                    <a:pt x="339039" y="207060"/>
                  </a:lnTo>
                  <a:close/>
                </a:path>
              </a:pathLst>
            </a:custGeom>
            <a:solidFill>
              <a:srgbClr val="001f5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Times New Roman"/>
              </a:endParaRPr>
            </a:p>
          </p:txBody>
        </p:sp>
        <p:pic>
          <p:nvPicPr>
            <p:cNvPr id="308" name="object 49" descr=""/>
            <p:cNvPicPr/>
            <p:nvPr/>
          </p:nvPicPr>
          <p:blipFill>
            <a:blip r:embed="rId11"/>
            <a:stretch/>
          </p:blipFill>
          <p:spPr>
            <a:xfrm>
              <a:off x="6897240" y="3515760"/>
              <a:ext cx="126720" cy="2048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09" name="object 50" descr=""/>
            <p:cNvPicPr/>
            <p:nvPr/>
          </p:nvPicPr>
          <p:blipFill>
            <a:blip r:embed="rId12"/>
            <a:stretch/>
          </p:blipFill>
          <p:spPr>
            <a:xfrm>
              <a:off x="6897240" y="5129640"/>
              <a:ext cx="126720" cy="2048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10" name="object 51"/>
            <p:cNvSpPr/>
            <p:nvPr/>
          </p:nvSpPr>
          <p:spPr>
            <a:xfrm>
              <a:off x="5054760" y="5408280"/>
              <a:ext cx="3718800" cy="329760"/>
            </a:xfrm>
            <a:custGeom>
              <a:avLst/>
              <a:gdLst>
                <a:gd name="textAreaLeft" fmla="*/ 0 w 3718800"/>
                <a:gd name="textAreaRight" fmla="*/ 3719160 w 3718800"/>
                <a:gd name="textAreaTop" fmla="*/ 0 h 329760"/>
                <a:gd name="textAreaBottom" fmla="*/ 330120 h 329760"/>
              </a:gdLst>
              <a:ahLst/>
              <a:rect l="textAreaLeft" t="textAreaTop" r="textAreaRight" b="textAreaBottom"/>
              <a:pathLst>
                <a:path w="3719195" h="330200">
                  <a:moveTo>
                    <a:pt x="73406" y="219811"/>
                  </a:moveTo>
                  <a:lnTo>
                    <a:pt x="68961" y="215379"/>
                  </a:lnTo>
                  <a:lnTo>
                    <a:pt x="58039" y="215379"/>
                  </a:lnTo>
                  <a:lnTo>
                    <a:pt x="53594" y="219811"/>
                  </a:lnTo>
                  <a:lnTo>
                    <a:pt x="53594" y="230771"/>
                  </a:lnTo>
                  <a:lnTo>
                    <a:pt x="58039" y="235204"/>
                  </a:lnTo>
                  <a:lnTo>
                    <a:pt x="68961" y="235204"/>
                  </a:lnTo>
                  <a:lnTo>
                    <a:pt x="73406" y="230771"/>
                  </a:lnTo>
                  <a:lnTo>
                    <a:pt x="73406" y="219811"/>
                  </a:lnTo>
                  <a:close/>
                </a:path>
                <a:path w="3719195" h="330200">
                  <a:moveTo>
                    <a:pt x="73406" y="180162"/>
                  </a:moveTo>
                  <a:lnTo>
                    <a:pt x="68961" y="175768"/>
                  </a:lnTo>
                  <a:lnTo>
                    <a:pt x="58039" y="175768"/>
                  </a:lnTo>
                  <a:lnTo>
                    <a:pt x="53594" y="180162"/>
                  </a:lnTo>
                  <a:lnTo>
                    <a:pt x="53594" y="191122"/>
                  </a:lnTo>
                  <a:lnTo>
                    <a:pt x="58039" y="195567"/>
                  </a:lnTo>
                  <a:lnTo>
                    <a:pt x="68961" y="195567"/>
                  </a:lnTo>
                  <a:lnTo>
                    <a:pt x="73406" y="191122"/>
                  </a:lnTo>
                  <a:lnTo>
                    <a:pt x="73406" y="180162"/>
                  </a:lnTo>
                  <a:close/>
                </a:path>
                <a:path w="3719195" h="330200">
                  <a:moveTo>
                    <a:pt x="73406" y="140462"/>
                  </a:moveTo>
                  <a:lnTo>
                    <a:pt x="68961" y="136144"/>
                  </a:lnTo>
                  <a:lnTo>
                    <a:pt x="58039" y="136144"/>
                  </a:lnTo>
                  <a:lnTo>
                    <a:pt x="53594" y="140462"/>
                  </a:lnTo>
                  <a:lnTo>
                    <a:pt x="53594" y="151511"/>
                  </a:lnTo>
                  <a:lnTo>
                    <a:pt x="58039" y="155956"/>
                  </a:lnTo>
                  <a:lnTo>
                    <a:pt x="68961" y="155956"/>
                  </a:lnTo>
                  <a:lnTo>
                    <a:pt x="73406" y="151511"/>
                  </a:lnTo>
                  <a:lnTo>
                    <a:pt x="73406" y="140462"/>
                  </a:lnTo>
                  <a:close/>
                </a:path>
                <a:path w="3719195" h="330200">
                  <a:moveTo>
                    <a:pt x="73406" y="100838"/>
                  </a:moveTo>
                  <a:lnTo>
                    <a:pt x="68961" y="96393"/>
                  </a:lnTo>
                  <a:lnTo>
                    <a:pt x="58039" y="96393"/>
                  </a:lnTo>
                  <a:lnTo>
                    <a:pt x="53594" y="100838"/>
                  </a:lnTo>
                  <a:lnTo>
                    <a:pt x="53594" y="111887"/>
                  </a:lnTo>
                  <a:lnTo>
                    <a:pt x="58039" y="116332"/>
                  </a:lnTo>
                  <a:lnTo>
                    <a:pt x="68961" y="116332"/>
                  </a:lnTo>
                  <a:lnTo>
                    <a:pt x="73406" y="111887"/>
                  </a:lnTo>
                  <a:lnTo>
                    <a:pt x="73406" y="100838"/>
                  </a:lnTo>
                  <a:close/>
                </a:path>
                <a:path w="3719195" h="330200">
                  <a:moveTo>
                    <a:pt x="73406" y="61214"/>
                  </a:moveTo>
                  <a:lnTo>
                    <a:pt x="68961" y="56769"/>
                  </a:lnTo>
                  <a:lnTo>
                    <a:pt x="58039" y="56769"/>
                  </a:lnTo>
                  <a:lnTo>
                    <a:pt x="53594" y="61214"/>
                  </a:lnTo>
                  <a:lnTo>
                    <a:pt x="53594" y="72136"/>
                  </a:lnTo>
                  <a:lnTo>
                    <a:pt x="58039" y="76581"/>
                  </a:lnTo>
                  <a:lnTo>
                    <a:pt x="68961" y="76581"/>
                  </a:lnTo>
                  <a:lnTo>
                    <a:pt x="73406" y="72136"/>
                  </a:lnTo>
                  <a:lnTo>
                    <a:pt x="73406" y="61214"/>
                  </a:lnTo>
                  <a:close/>
                </a:path>
                <a:path w="3719195" h="330200">
                  <a:moveTo>
                    <a:pt x="73406" y="21590"/>
                  </a:moveTo>
                  <a:lnTo>
                    <a:pt x="68961" y="17145"/>
                  </a:lnTo>
                  <a:lnTo>
                    <a:pt x="58039" y="17145"/>
                  </a:lnTo>
                  <a:lnTo>
                    <a:pt x="53594" y="21590"/>
                  </a:lnTo>
                  <a:lnTo>
                    <a:pt x="53594" y="32512"/>
                  </a:lnTo>
                  <a:lnTo>
                    <a:pt x="58039" y="36957"/>
                  </a:lnTo>
                  <a:lnTo>
                    <a:pt x="68961" y="36957"/>
                  </a:lnTo>
                  <a:lnTo>
                    <a:pt x="73406" y="32512"/>
                  </a:lnTo>
                  <a:lnTo>
                    <a:pt x="73406" y="21590"/>
                  </a:lnTo>
                  <a:close/>
                </a:path>
                <a:path w="3719195" h="330200">
                  <a:moveTo>
                    <a:pt x="111379" y="19939"/>
                  </a:moveTo>
                  <a:lnTo>
                    <a:pt x="106934" y="15494"/>
                  </a:lnTo>
                  <a:lnTo>
                    <a:pt x="96012" y="15494"/>
                  </a:lnTo>
                  <a:lnTo>
                    <a:pt x="91567" y="19939"/>
                  </a:lnTo>
                  <a:lnTo>
                    <a:pt x="91567" y="30861"/>
                  </a:lnTo>
                  <a:lnTo>
                    <a:pt x="96012" y="35306"/>
                  </a:lnTo>
                  <a:lnTo>
                    <a:pt x="106934" y="35306"/>
                  </a:lnTo>
                  <a:lnTo>
                    <a:pt x="111379" y="30861"/>
                  </a:lnTo>
                  <a:lnTo>
                    <a:pt x="111379" y="19939"/>
                  </a:lnTo>
                  <a:close/>
                </a:path>
                <a:path w="3719195" h="330200">
                  <a:moveTo>
                    <a:pt x="127000" y="203200"/>
                  </a:moveTo>
                  <a:lnTo>
                    <a:pt x="63500" y="254000"/>
                  </a:lnTo>
                  <a:lnTo>
                    <a:pt x="0" y="203200"/>
                  </a:lnTo>
                  <a:lnTo>
                    <a:pt x="63500" y="330200"/>
                  </a:lnTo>
                  <a:lnTo>
                    <a:pt x="101600" y="254000"/>
                  </a:lnTo>
                  <a:lnTo>
                    <a:pt x="127000" y="203200"/>
                  </a:lnTo>
                  <a:close/>
                </a:path>
                <a:path w="3719195" h="330200">
                  <a:moveTo>
                    <a:pt x="151003" y="19939"/>
                  </a:moveTo>
                  <a:lnTo>
                    <a:pt x="146558" y="15494"/>
                  </a:lnTo>
                  <a:lnTo>
                    <a:pt x="135636" y="15494"/>
                  </a:lnTo>
                  <a:lnTo>
                    <a:pt x="131191" y="19939"/>
                  </a:lnTo>
                  <a:lnTo>
                    <a:pt x="131191" y="30861"/>
                  </a:lnTo>
                  <a:lnTo>
                    <a:pt x="135636" y="35306"/>
                  </a:lnTo>
                  <a:lnTo>
                    <a:pt x="146558" y="35306"/>
                  </a:lnTo>
                  <a:lnTo>
                    <a:pt x="151003" y="30861"/>
                  </a:lnTo>
                  <a:lnTo>
                    <a:pt x="151003" y="19939"/>
                  </a:lnTo>
                  <a:close/>
                </a:path>
                <a:path w="3719195" h="330200">
                  <a:moveTo>
                    <a:pt x="190627" y="19939"/>
                  </a:moveTo>
                  <a:lnTo>
                    <a:pt x="186182" y="15494"/>
                  </a:lnTo>
                  <a:lnTo>
                    <a:pt x="175260" y="15494"/>
                  </a:lnTo>
                  <a:lnTo>
                    <a:pt x="170815" y="19939"/>
                  </a:lnTo>
                  <a:lnTo>
                    <a:pt x="170815" y="30861"/>
                  </a:lnTo>
                  <a:lnTo>
                    <a:pt x="175260" y="35306"/>
                  </a:lnTo>
                  <a:lnTo>
                    <a:pt x="186182" y="35306"/>
                  </a:lnTo>
                  <a:lnTo>
                    <a:pt x="190627" y="30861"/>
                  </a:lnTo>
                  <a:lnTo>
                    <a:pt x="190627" y="19939"/>
                  </a:lnTo>
                  <a:close/>
                </a:path>
                <a:path w="3719195" h="330200">
                  <a:moveTo>
                    <a:pt x="230378" y="19939"/>
                  </a:moveTo>
                  <a:lnTo>
                    <a:pt x="225933" y="15494"/>
                  </a:lnTo>
                  <a:lnTo>
                    <a:pt x="214884" y="15494"/>
                  </a:lnTo>
                  <a:lnTo>
                    <a:pt x="210439" y="19939"/>
                  </a:lnTo>
                  <a:lnTo>
                    <a:pt x="210439" y="30861"/>
                  </a:lnTo>
                  <a:lnTo>
                    <a:pt x="214884" y="35306"/>
                  </a:lnTo>
                  <a:lnTo>
                    <a:pt x="225933" y="35306"/>
                  </a:lnTo>
                  <a:lnTo>
                    <a:pt x="230378" y="30861"/>
                  </a:lnTo>
                  <a:lnTo>
                    <a:pt x="230378" y="19939"/>
                  </a:lnTo>
                  <a:close/>
                </a:path>
                <a:path w="3719195" h="330200">
                  <a:moveTo>
                    <a:pt x="270002" y="19939"/>
                  </a:moveTo>
                  <a:lnTo>
                    <a:pt x="265557" y="15494"/>
                  </a:lnTo>
                  <a:lnTo>
                    <a:pt x="254508" y="15494"/>
                  </a:lnTo>
                  <a:lnTo>
                    <a:pt x="250190" y="19939"/>
                  </a:lnTo>
                  <a:lnTo>
                    <a:pt x="250190" y="30861"/>
                  </a:lnTo>
                  <a:lnTo>
                    <a:pt x="254508" y="35306"/>
                  </a:lnTo>
                  <a:lnTo>
                    <a:pt x="265557" y="35306"/>
                  </a:lnTo>
                  <a:lnTo>
                    <a:pt x="270002" y="30861"/>
                  </a:lnTo>
                  <a:lnTo>
                    <a:pt x="270002" y="19939"/>
                  </a:lnTo>
                  <a:close/>
                </a:path>
                <a:path w="3719195" h="330200">
                  <a:moveTo>
                    <a:pt x="309626" y="19939"/>
                  </a:moveTo>
                  <a:lnTo>
                    <a:pt x="305181" y="15494"/>
                  </a:lnTo>
                  <a:lnTo>
                    <a:pt x="294259" y="15494"/>
                  </a:lnTo>
                  <a:lnTo>
                    <a:pt x="289814" y="19939"/>
                  </a:lnTo>
                  <a:lnTo>
                    <a:pt x="289814" y="30861"/>
                  </a:lnTo>
                  <a:lnTo>
                    <a:pt x="294259" y="35306"/>
                  </a:lnTo>
                  <a:lnTo>
                    <a:pt x="305181" y="35306"/>
                  </a:lnTo>
                  <a:lnTo>
                    <a:pt x="309626" y="30861"/>
                  </a:lnTo>
                  <a:lnTo>
                    <a:pt x="309626" y="19939"/>
                  </a:lnTo>
                  <a:close/>
                </a:path>
                <a:path w="3719195" h="330200">
                  <a:moveTo>
                    <a:pt x="364744" y="25400"/>
                  </a:moveTo>
                  <a:lnTo>
                    <a:pt x="362737" y="15544"/>
                  </a:lnTo>
                  <a:lnTo>
                    <a:pt x="357276" y="7467"/>
                  </a:lnTo>
                  <a:lnTo>
                    <a:pt x="349199" y="2006"/>
                  </a:lnTo>
                  <a:lnTo>
                    <a:pt x="339344" y="0"/>
                  </a:lnTo>
                  <a:lnTo>
                    <a:pt x="329476" y="2006"/>
                  </a:lnTo>
                  <a:lnTo>
                    <a:pt x="321398" y="7467"/>
                  </a:lnTo>
                  <a:lnTo>
                    <a:pt x="315937" y="15544"/>
                  </a:lnTo>
                  <a:lnTo>
                    <a:pt x="313944" y="25400"/>
                  </a:lnTo>
                  <a:lnTo>
                    <a:pt x="315937" y="35267"/>
                  </a:lnTo>
                  <a:lnTo>
                    <a:pt x="321398" y="43345"/>
                  </a:lnTo>
                  <a:lnTo>
                    <a:pt x="329476" y="48806"/>
                  </a:lnTo>
                  <a:lnTo>
                    <a:pt x="339344" y="50800"/>
                  </a:lnTo>
                  <a:lnTo>
                    <a:pt x="349199" y="48806"/>
                  </a:lnTo>
                  <a:lnTo>
                    <a:pt x="357276" y="43345"/>
                  </a:lnTo>
                  <a:lnTo>
                    <a:pt x="362699" y="35306"/>
                  </a:lnTo>
                  <a:lnTo>
                    <a:pt x="364744" y="25400"/>
                  </a:lnTo>
                  <a:close/>
                </a:path>
                <a:path w="3719195" h="330200">
                  <a:moveTo>
                    <a:pt x="3405124" y="25400"/>
                  </a:moveTo>
                  <a:lnTo>
                    <a:pt x="3403117" y="15544"/>
                  </a:lnTo>
                  <a:lnTo>
                    <a:pt x="3397656" y="7467"/>
                  </a:lnTo>
                  <a:lnTo>
                    <a:pt x="3389579" y="2006"/>
                  </a:lnTo>
                  <a:lnTo>
                    <a:pt x="3379724" y="0"/>
                  </a:lnTo>
                  <a:lnTo>
                    <a:pt x="3369856" y="2006"/>
                  </a:lnTo>
                  <a:lnTo>
                    <a:pt x="3361779" y="7467"/>
                  </a:lnTo>
                  <a:lnTo>
                    <a:pt x="3356318" y="15544"/>
                  </a:lnTo>
                  <a:lnTo>
                    <a:pt x="3354324" y="25400"/>
                  </a:lnTo>
                  <a:lnTo>
                    <a:pt x="3356318" y="35267"/>
                  </a:lnTo>
                  <a:lnTo>
                    <a:pt x="3361779" y="43345"/>
                  </a:lnTo>
                  <a:lnTo>
                    <a:pt x="3369856" y="48806"/>
                  </a:lnTo>
                  <a:lnTo>
                    <a:pt x="3379724" y="50800"/>
                  </a:lnTo>
                  <a:lnTo>
                    <a:pt x="3389579" y="48806"/>
                  </a:lnTo>
                  <a:lnTo>
                    <a:pt x="3397656" y="43345"/>
                  </a:lnTo>
                  <a:lnTo>
                    <a:pt x="3403079" y="35306"/>
                  </a:lnTo>
                  <a:lnTo>
                    <a:pt x="3405124" y="25400"/>
                  </a:lnTo>
                  <a:close/>
                </a:path>
                <a:path w="3719195" h="330200">
                  <a:moveTo>
                    <a:pt x="3429254" y="19939"/>
                  </a:moveTo>
                  <a:lnTo>
                    <a:pt x="3424809" y="15494"/>
                  </a:lnTo>
                  <a:lnTo>
                    <a:pt x="3413887" y="15494"/>
                  </a:lnTo>
                  <a:lnTo>
                    <a:pt x="3409442" y="19939"/>
                  </a:lnTo>
                  <a:lnTo>
                    <a:pt x="3409442" y="30861"/>
                  </a:lnTo>
                  <a:lnTo>
                    <a:pt x="3413887" y="35306"/>
                  </a:lnTo>
                  <a:lnTo>
                    <a:pt x="3424809" y="35306"/>
                  </a:lnTo>
                  <a:lnTo>
                    <a:pt x="3429254" y="30861"/>
                  </a:lnTo>
                  <a:lnTo>
                    <a:pt x="3429254" y="19939"/>
                  </a:lnTo>
                  <a:close/>
                </a:path>
                <a:path w="3719195" h="330200">
                  <a:moveTo>
                    <a:pt x="3468878" y="19939"/>
                  </a:moveTo>
                  <a:lnTo>
                    <a:pt x="3464560" y="15494"/>
                  </a:lnTo>
                  <a:lnTo>
                    <a:pt x="3453511" y="15494"/>
                  </a:lnTo>
                  <a:lnTo>
                    <a:pt x="3449066" y="19939"/>
                  </a:lnTo>
                  <a:lnTo>
                    <a:pt x="3449066" y="30861"/>
                  </a:lnTo>
                  <a:lnTo>
                    <a:pt x="3453511" y="35306"/>
                  </a:lnTo>
                  <a:lnTo>
                    <a:pt x="3464560" y="35306"/>
                  </a:lnTo>
                  <a:lnTo>
                    <a:pt x="3468878" y="30861"/>
                  </a:lnTo>
                  <a:lnTo>
                    <a:pt x="3468878" y="19939"/>
                  </a:lnTo>
                  <a:close/>
                </a:path>
                <a:path w="3719195" h="330200">
                  <a:moveTo>
                    <a:pt x="3508629" y="19939"/>
                  </a:moveTo>
                  <a:lnTo>
                    <a:pt x="3504184" y="15494"/>
                  </a:lnTo>
                  <a:lnTo>
                    <a:pt x="3493135" y="15494"/>
                  </a:lnTo>
                  <a:lnTo>
                    <a:pt x="3488690" y="19939"/>
                  </a:lnTo>
                  <a:lnTo>
                    <a:pt x="3488690" y="30861"/>
                  </a:lnTo>
                  <a:lnTo>
                    <a:pt x="3493135" y="35306"/>
                  </a:lnTo>
                  <a:lnTo>
                    <a:pt x="3504184" y="35306"/>
                  </a:lnTo>
                  <a:lnTo>
                    <a:pt x="3508629" y="30861"/>
                  </a:lnTo>
                  <a:lnTo>
                    <a:pt x="3508629" y="19939"/>
                  </a:lnTo>
                  <a:close/>
                </a:path>
                <a:path w="3719195" h="330200">
                  <a:moveTo>
                    <a:pt x="3548253" y="19939"/>
                  </a:moveTo>
                  <a:lnTo>
                    <a:pt x="3543808" y="15494"/>
                  </a:lnTo>
                  <a:lnTo>
                    <a:pt x="3532886" y="15494"/>
                  </a:lnTo>
                  <a:lnTo>
                    <a:pt x="3528441" y="19939"/>
                  </a:lnTo>
                  <a:lnTo>
                    <a:pt x="3528441" y="30861"/>
                  </a:lnTo>
                  <a:lnTo>
                    <a:pt x="3532886" y="35306"/>
                  </a:lnTo>
                  <a:lnTo>
                    <a:pt x="3543808" y="35306"/>
                  </a:lnTo>
                  <a:lnTo>
                    <a:pt x="3548253" y="30861"/>
                  </a:lnTo>
                  <a:lnTo>
                    <a:pt x="3548253" y="19939"/>
                  </a:lnTo>
                  <a:close/>
                </a:path>
                <a:path w="3719195" h="330200">
                  <a:moveTo>
                    <a:pt x="3587877" y="19939"/>
                  </a:moveTo>
                  <a:lnTo>
                    <a:pt x="3583432" y="15494"/>
                  </a:lnTo>
                  <a:lnTo>
                    <a:pt x="3572510" y="15494"/>
                  </a:lnTo>
                  <a:lnTo>
                    <a:pt x="3568065" y="19939"/>
                  </a:lnTo>
                  <a:lnTo>
                    <a:pt x="3568065" y="30861"/>
                  </a:lnTo>
                  <a:lnTo>
                    <a:pt x="3572510" y="35306"/>
                  </a:lnTo>
                  <a:lnTo>
                    <a:pt x="3583432" y="35306"/>
                  </a:lnTo>
                  <a:lnTo>
                    <a:pt x="3587877" y="30861"/>
                  </a:lnTo>
                  <a:lnTo>
                    <a:pt x="3587877" y="19939"/>
                  </a:lnTo>
                  <a:close/>
                </a:path>
                <a:path w="3719195" h="330200">
                  <a:moveTo>
                    <a:pt x="3627501" y="19939"/>
                  </a:moveTo>
                  <a:lnTo>
                    <a:pt x="3623056" y="15494"/>
                  </a:lnTo>
                  <a:lnTo>
                    <a:pt x="3612134" y="15494"/>
                  </a:lnTo>
                  <a:lnTo>
                    <a:pt x="3607689" y="19939"/>
                  </a:lnTo>
                  <a:lnTo>
                    <a:pt x="3607689" y="30861"/>
                  </a:lnTo>
                  <a:lnTo>
                    <a:pt x="3612134" y="35306"/>
                  </a:lnTo>
                  <a:lnTo>
                    <a:pt x="3623056" y="35306"/>
                  </a:lnTo>
                  <a:lnTo>
                    <a:pt x="3627501" y="30861"/>
                  </a:lnTo>
                  <a:lnTo>
                    <a:pt x="3627501" y="19939"/>
                  </a:lnTo>
                  <a:close/>
                </a:path>
                <a:path w="3719195" h="330200">
                  <a:moveTo>
                    <a:pt x="3665474" y="219811"/>
                  </a:moveTo>
                  <a:lnTo>
                    <a:pt x="3661029" y="215379"/>
                  </a:lnTo>
                  <a:lnTo>
                    <a:pt x="3650107" y="215379"/>
                  </a:lnTo>
                  <a:lnTo>
                    <a:pt x="3645662" y="219811"/>
                  </a:lnTo>
                  <a:lnTo>
                    <a:pt x="3645662" y="230771"/>
                  </a:lnTo>
                  <a:lnTo>
                    <a:pt x="3650107" y="235204"/>
                  </a:lnTo>
                  <a:lnTo>
                    <a:pt x="3661029" y="235204"/>
                  </a:lnTo>
                  <a:lnTo>
                    <a:pt x="3665474" y="230771"/>
                  </a:lnTo>
                  <a:lnTo>
                    <a:pt x="3665474" y="219811"/>
                  </a:lnTo>
                  <a:close/>
                </a:path>
                <a:path w="3719195" h="330200">
                  <a:moveTo>
                    <a:pt x="3665474" y="180162"/>
                  </a:moveTo>
                  <a:lnTo>
                    <a:pt x="3661029" y="175768"/>
                  </a:lnTo>
                  <a:lnTo>
                    <a:pt x="3650107" y="175768"/>
                  </a:lnTo>
                  <a:lnTo>
                    <a:pt x="3645662" y="180162"/>
                  </a:lnTo>
                  <a:lnTo>
                    <a:pt x="3645662" y="191122"/>
                  </a:lnTo>
                  <a:lnTo>
                    <a:pt x="3650107" y="195567"/>
                  </a:lnTo>
                  <a:lnTo>
                    <a:pt x="3661029" y="195567"/>
                  </a:lnTo>
                  <a:lnTo>
                    <a:pt x="3665474" y="191122"/>
                  </a:lnTo>
                  <a:lnTo>
                    <a:pt x="3665474" y="180162"/>
                  </a:lnTo>
                  <a:close/>
                </a:path>
                <a:path w="3719195" h="330200">
                  <a:moveTo>
                    <a:pt x="3665474" y="140462"/>
                  </a:moveTo>
                  <a:lnTo>
                    <a:pt x="3661029" y="136144"/>
                  </a:lnTo>
                  <a:lnTo>
                    <a:pt x="3650107" y="136144"/>
                  </a:lnTo>
                  <a:lnTo>
                    <a:pt x="3645662" y="140462"/>
                  </a:lnTo>
                  <a:lnTo>
                    <a:pt x="3645662" y="151511"/>
                  </a:lnTo>
                  <a:lnTo>
                    <a:pt x="3650107" y="155956"/>
                  </a:lnTo>
                  <a:lnTo>
                    <a:pt x="3661029" y="155956"/>
                  </a:lnTo>
                  <a:lnTo>
                    <a:pt x="3665474" y="151511"/>
                  </a:lnTo>
                  <a:lnTo>
                    <a:pt x="3665474" y="140462"/>
                  </a:lnTo>
                  <a:close/>
                </a:path>
                <a:path w="3719195" h="330200">
                  <a:moveTo>
                    <a:pt x="3665474" y="100838"/>
                  </a:moveTo>
                  <a:lnTo>
                    <a:pt x="3661029" y="96393"/>
                  </a:lnTo>
                  <a:lnTo>
                    <a:pt x="3650107" y="96393"/>
                  </a:lnTo>
                  <a:lnTo>
                    <a:pt x="3645662" y="100838"/>
                  </a:lnTo>
                  <a:lnTo>
                    <a:pt x="3645662" y="111887"/>
                  </a:lnTo>
                  <a:lnTo>
                    <a:pt x="3650107" y="116332"/>
                  </a:lnTo>
                  <a:lnTo>
                    <a:pt x="3661029" y="116332"/>
                  </a:lnTo>
                  <a:lnTo>
                    <a:pt x="3665474" y="111887"/>
                  </a:lnTo>
                  <a:lnTo>
                    <a:pt x="3665474" y="100838"/>
                  </a:lnTo>
                  <a:close/>
                </a:path>
                <a:path w="3719195" h="330200">
                  <a:moveTo>
                    <a:pt x="3665474" y="61214"/>
                  </a:moveTo>
                  <a:lnTo>
                    <a:pt x="3661029" y="56769"/>
                  </a:lnTo>
                  <a:lnTo>
                    <a:pt x="3650107" y="56769"/>
                  </a:lnTo>
                  <a:lnTo>
                    <a:pt x="3645662" y="61214"/>
                  </a:lnTo>
                  <a:lnTo>
                    <a:pt x="3645662" y="72136"/>
                  </a:lnTo>
                  <a:lnTo>
                    <a:pt x="3650107" y="76581"/>
                  </a:lnTo>
                  <a:lnTo>
                    <a:pt x="3661029" y="76581"/>
                  </a:lnTo>
                  <a:lnTo>
                    <a:pt x="3665474" y="72136"/>
                  </a:lnTo>
                  <a:lnTo>
                    <a:pt x="3665474" y="61214"/>
                  </a:lnTo>
                  <a:close/>
                </a:path>
                <a:path w="3719195" h="330200">
                  <a:moveTo>
                    <a:pt x="3665474" y="21590"/>
                  </a:moveTo>
                  <a:lnTo>
                    <a:pt x="3661029" y="17145"/>
                  </a:lnTo>
                  <a:lnTo>
                    <a:pt x="3650107" y="17145"/>
                  </a:lnTo>
                  <a:lnTo>
                    <a:pt x="3645662" y="21590"/>
                  </a:lnTo>
                  <a:lnTo>
                    <a:pt x="3645662" y="32512"/>
                  </a:lnTo>
                  <a:lnTo>
                    <a:pt x="3650107" y="36957"/>
                  </a:lnTo>
                  <a:lnTo>
                    <a:pt x="3661029" y="36957"/>
                  </a:lnTo>
                  <a:lnTo>
                    <a:pt x="3665474" y="32512"/>
                  </a:lnTo>
                  <a:lnTo>
                    <a:pt x="3665474" y="21590"/>
                  </a:lnTo>
                  <a:close/>
                </a:path>
                <a:path w="3719195" h="330200">
                  <a:moveTo>
                    <a:pt x="3719068" y="203200"/>
                  </a:moveTo>
                  <a:lnTo>
                    <a:pt x="3655568" y="254000"/>
                  </a:lnTo>
                  <a:lnTo>
                    <a:pt x="3592068" y="203200"/>
                  </a:lnTo>
                  <a:lnTo>
                    <a:pt x="3655568" y="330200"/>
                  </a:lnTo>
                  <a:lnTo>
                    <a:pt x="3693668" y="254000"/>
                  </a:lnTo>
                  <a:lnTo>
                    <a:pt x="3719068" y="203200"/>
                  </a:lnTo>
                  <a:close/>
                </a:path>
              </a:pathLst>
            </a:custGeom>
            <a:solidFill>
              <a:srgbClr val="001f5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11" name="object 52"/>
            <p:cNvSpPr/>
            <p:nvPr/>
          </p:nvSpPr>
          <p:spPr>
            <a:xfrm>
              <a:off x="7645320" y="6136560"/>
              <a:ext cx="2278080" cy="324720"/>
            </a:xfrm>
            <a:custGeom>
              <a:avLst/>
              <a:gdLst>
                <a:gd name="textAreaLeft" fmla="*/ 0 w 2278080"/>
                <a:gd name="textAreaRight" fmla="*/ 2278440 w 2278080"/>
                <a:gd name="textAreaTop" fmla="*/ 0 h 324720"/>
                <a:gd name="textAreaBottom" fmla="*/ 325080 h 324720"/>
              </a:gdLst>
              <a:ahLst/>
              <a:rect l="textAreaLeft" t="textAreaTop" r="textAreaRight" b="textAreaBottom"/>
              <a:pathLst>
                <a:path w="2278379" h="325120">
                  <a:moveTo>
                    <a:pt x="2238375" y="0"/>
                  </a:moveTo>
                  <a:lnTo>
                    <a:pt x="40004" y="0"/>
                  </a:lnTo>
                  <a:lnTo>
                    <a:pt x="24431" y="3143"/>
                  </a:lnTo>
                  <a:lnTo>
                    <a:pt x="11715" y="11714"/>
                  </a:lnTo>
                  <a:lnTo>
                    <a:pt x="3143" y="24426"/>
                  </a:lnTo>
                  <a:lnTo>
                    <a:pt x="0" y="39992"/>
                  </a:lnTo>
                  <a:lnTo>
                    <a:pt x="0" y="284619"/>
                  </a:lnTo>
                  <a:lnTo>
                    <a:pt x="3143" y="300185"/>
                  </a:lnTo>
                  <a:lnTo>
                    <a:pt x="11715" y="312897"/>
                  </a:lnTo>
                  <a:lnTo>
                    <a:pt x="24431" y="321468"/>
                  </a:lnTo>
                  <a:lnTo>
                    <a:pt x="40004" y="324611"/>
                  </a:lnTo>
                  <a:lnTo>
                    <a:pt x="2238375" y="324611"/>
                  </a:lnTo>
                  <a:lnTo>
                    <a:pt x="2253948" y="321468"/>
                  </a:lnTo>
                  <a:lnTo>
                    <a:pt x="2266664" y="312897"/>
                  </a:lnTo>
                  <a:lnTo>
                    <a:pt x="2275236" y="300185"/>
                  </a:lnTo>
                  <a:lnTo>
                    <a:pt x="2278379" y="284619"/>
                  </a:lnTo>
                  <a:lnTo>
                    <a:pt x="2278379" y="39992"/>
                  </a:lnTo>
                  <a:lnTo>
                    <a:pt x="2275236" y="24426"/>
                  </a:lnTo>
                  <a:lnTo>
                    <a:pt x="2266664" y="11714"/>
                  </a:lnTo>
                  <a:lnTo>
                    <a:pt x="2253948" y="3143"/>
                  </a:lnTo>
                  <a:lnTo>
                    <a:pt x="223837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312" name="object 53"/>
            <p:cNvSpPr/>
            <p:nvPr/>
          </p:nvSpPr>
          <p:spPr>
            <a:xfrm>
              <a:off x="7645320" y="6136560"/>
              <a:ext cx="2278080" cy="324720"/>
            </a:xfrm>
            <a:custGeom>
              <a:avLst/>
              <a:gdLst>
                <a:gd name="textAreaLeft" fmla="*/ 0 w 2278080"/>
                <a:gd name="textAreaRight" fmla="*/ 2278440 w 2278080"/>
                <a:gd name="textAreaTop" fmla="*/ 0 h 324720"/>
                <a:gd name="textAreaBottom" fmla="*/ 325080 h 324720"/>
              </a:gdLst>
              <a:ahLst/>
              <a:rect l="textAreaLeft" t="textAreaTop" r="textAreaRight" b="textAreaBottom"/>
              <a:pathLst>
                <a:path w="2278379" h="325120">
                  <a:moveTo>
                    <a:pt x="0" y="39992"/>
                  </a:moveTo>
                  <a:lnTo>
                    <a:pt x="3143" y="24426"/>
                  </a:lnTo>
                  <a:lnTo>
                    <a:pt x="11715" y="11714"/>
                  </a:lnTo>
                  <a:lnTo>
                    <a:pt x="24431" y="3143"/>
                  </a:lnTo>
                  <a:lnTo>
                    <a:pt x="40004" y="0"/>
                  </a:lnTo>
                  <a:lnTo>
                    <a:pt x="2238375" y="0"/>
                  </a:lnTo>
                  <a:lnTo>
                    <a:pt x="2253948" y="3143"/>
                  </a:lnTo>
                  <a:lnTo>
                    <a:pt x="2266664" y="11714"/>
                  </a:lnTo>
                  <a:lnTo>
                    <a:pt x="2275236" y="24426"/>
                  </a:lnTo>
                  <a:lnTo>
                    <a:pt x="2278379" y="39992"/>
                  </a:lnTo>
                  <a:lnTo>
                    <a:pt x="2278379" y="284619"/>
                  </a:lnTo>
                  <a:lnTo>
                    <a:pt x="2275236" y="300185"/>
                  </a:lnTo>
                  <a:lnTo>
                    <a:pt x="2266664" y="312897"/>
                  </a:lnTo>
                  <a:lnTo>
                    <a:pt x="2253948" y="321468"/>
                  </a:lnTo>
                  <a:lnTo>
                    <a:pt x="2238375" y="324611"/>
                  </a:lnTo>
                  <a:lnTo>
                    <a:pt x="40004" y="324611"/>
                  </a:lnTo>
                  <a:lnTo>
                    <a:pt x="24431" y="321468"/>
                  </a:lnTo>
                  <a:lnTo>
                    <a:pt x="11715" y="312897"/>
                  </a:lnTo>
                  <a:lnTo>
                    <a:pt x="3143" y="300185"/>
                  </a:lnTo>
                  <a:lnTo>
                    <a:pt x="0" y="284619"/>
                  </a:lnTo>
                  <a:lnTo>
                    <a:pt x="0" y="39992"/>
                  </a:lnTo>
                  <a:close/>
                </a:path>
              </a:pathLst>
            </a:custGeom>
            <a:noFill/>
            <a:ln w="19811">
              <a:solidFill>
                <a:srgbClr val="00af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313" name="object 54"/>
          <p:cNvSpPr/>
          <p:nvPr/>
        </p:nvSpPr>
        <p:spPr>
          <a:xfrm>
            <a:off x="4548600" y="5309280"/>
            <a:ext cx="4824720" cy="13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800" algn="ctr">
              <a:lnSpc>
                <a:spcPct val="100000"/>
              </a:lnSpc>
              <a:spcBef>
                <a:spcPts val="99"/>
              </a:spcBef>
            </a:pPr>
            <a:r>
              <a:rPr b="1" lang="ru-RU" sz="1400" spc="-1" strike="noStrike">
                <a:solidFill>
                  <a:srgbClr val="001f5f"/>
                </a:solidFill>
                <a:latin typeface="Times New Roman"/>
              </a:rPr>
              <a:t>Получение ответов от ФОИВ и РОИВ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1800">
              <a:lnSpc>
                <a:spcPct val="100000"/>
              </a:lnSpc>
              <a:spcBef>
                <a:spcPts val="99"/>
              </a:spcBef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1800" algn="ctr">
              <a:lnSpc>
                <a:spcPct val="100000"/>
              </a:lnSpc>
              <a:tabLst>
                <a:tab algn="l" pos="3626640"/>
              </a:tabLst>
            </a:pPr>
            <a:r>
              <a:rPr b="1" lang="ru-RU" sz="1400" spc="-1" strike="noStrike">
                <a:solidFill>
                  <a:srgbClr val="001f5f"/>
                </a:solidFill>
                <a:latin typeface="Times New Roman"/>
              </a:rPr>
              <a:t>Есть замечания</a:t>
            </a:r>
            <a:r>
              <a:rPr b="1" lang="ru-RU" sz="1400" spc="-1" strike="noStrike">
                <a:solidFill>
                  <a:srgbClr val="001f5f"/>
                </a:solidFill>
                <a:latin typeface="Times New Roman"/>
              </a:rPr>
              <a:t>	</a:t>
            </a:r>
            <a:r>
              <a:rPr b="1" lang="ru-RU" sz="1400" spc="-1" strike="noStrike">
                <a:solidFill>
                  <a:srgbClr val="001f5f"/>
                </a:solidFill>
                <a:latin typeface="Times New Roman"/>
              </a:rPr>
              <a:t>Нет замечаний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1800">
              <a:lnSpc>
                <a:spcPct val="100000"/>
              </a:lnSpc>
              <a:spcBef>
                <a:spcPts val="201"/>
              </a:spcBef>
              <a:tabLst>
                <a:tab algn="l" pos="362664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                                                                                  </a:t>
            </a:r>
            <a:r>
              <a:rPr b="1" lang="ru-RU" sz="1400" spc="-1" strike="noStrike">
                <a:solidFill>
                  <a:srgbClr val="000000"/>
                </a:solidFill>
                <a:latin typeface="Times New Roman"/>
              </a:rPr>
              <a:t>Выдача КЭР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1800">
              <a:lnSpc>
                <a:spcPct val="100000"/>
              </a:lnSpc>
              <a:spcBef>
                <a:spcPts val="201"/>
              </a:spcBef>
              <a:tabLst>
                <a:tab algn="l" pos="3626640"/>
              </a:tabLst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14" name="object 55"/>
          <p:cNvGrpSpPr/>
          <p:nvPr/>
        </p:nvGrpSpPr>
        <p:grpSpPr>
          <a:xfrm>
            <a:off x="3556800" y="1860480"/>
            <a:ext cx="5233680" cy="4313880"/>
            <a:chOff x="3556800" y="1860480"/>
            <a:chExt cx="5233680" cy="4313880"/>
          </a:xfrm>
        </p:grpSpPr>
        <p:sp>
          <p:nvSpPr>
            <p:cNvPr id="315" name="object 56"/>
            <p:cNvSpPr/>
            <p:nvPr/>
          </p:nvSpPr>
          <p:spPr>
            <a:xfrm>
              <a:off x="3556800" y="1860480"/>
              <a:ext cx="4088880" cy="312120"/>
            </a:xfrm>
            <a:custGeom>
              <a:avLst/>
              <a:gdLst>
                <a:gd name="textAreaLeft" fmla="*/ 0 w 4088880"/>
                <a:gd name="textAreaRight" fmla="*/ 4089240 w 4088880"/>
                <a:gd name="textAreaTop" fmla="*/ 0 h 312120"/>
                <a:gd name="textAreaBottom" fmla="*/ 312480 h 312120"/>
              </a:gdLst>
              <a:ahLst/>
              <a:rect l="textAreaLeft" t="textAreaTop" r="textAreaRight" b="textAreaBottom"/>
              <a:pathLst>
                <a:path w="4089400" h="312419">
                  <a:moveTo>
                    <a:pt x="73406" y="198374"/>
                  </a:moveTo>
                  <a:lnTo>
                    <a:pt x="68961" y="194056"/>
                  </a:lnTo>
                  <a:lnTo>
                    <a:pt x="58039" y="194056"/>
                  </a:lnTo>
                  <a:lnTo>
                    <a:pt x="53594" y="198374"/>
                  </a:lnTo>
                  <a:lnTo>
                    <a:pt x="53594" y="209423"/>
                  </a:lnTo>
                  <a:lnTo>
                    <a:pt x="58039" y="213868"/>
                  </a:lnTo>
                  <a:lnTo>
                    <a:pt x="68961" y="213868"/>
                  </a:lnTo>
                  <a:lnTo>
                    <a:pt x="73406" y="209423"/>
                  </a:lnTo>
                  <a:lnTo>
                    <a:pt x="73406" y="198374"/>
                  </a:lnTo>
                  <a:close/>
                </a:path>
                <a:path w="4089400" h="312419">
                  <a:moveTo>
                    <a:pt x="73406" y="158750"/>
                  </a:moveTo>
                  <a:lnTo>
                    <a:pt x="68961" y="154305"/>
                  </a:lnTo>
                  <a:lnTo>
                    <a:pt x="58039" y="154305"/>
                  </a:lnTo>
                  <a:lnTo>
                    <a:pt x="53594" y="158750"/>
                  </a:lnTo>
                  <a:lnTo>
                    <a:pt x="53594" y="169799"/>
                  </a:lnTo>
                  <a:lnTo>
                    <a:pt x="58039" y="174244"/>
                  </a:lnTo>
                  <a:lnTo>
                    <a:pt x="68961" y="174244"/>
                  </a:lnTo>
                  <a:lnTo>
                    <a:pt x="73406" y="169799"/>
                  </a:lnTo>
                  <a:lnTo>
                    <a:pt x="73406" y="158750"/>
                  </a:lnTo>
                  <a:close/>
                </a:path>
                <a:path w="4089400" h="312419">
                  <a:moveTo>
                    <a:pt x="73406" y="119126"/>
                  </a:moveTo>
                  <a:lnTo>
                    <a:pt x="68961" y="114681"/>
                  </a:lnTo>
                  <a:lnTo>
                    <a:pt x="58039" y="114681"/>
                  </a:lnTo>
                  <a:lnTo>
                    <a:pt x="53594" y="119126"/>
                  </a:lnTo>
                  <a:lnTo>
                    <a:pt x="53594" y="130048"/>
                  </a:lnTo>
                  <a:lnTo>
                    <a:pt x="58039" y="134493"/>
                  </a:lnTo>
                  <a:lnTo>
                    <a:pt x="68961" y="134493"/>
                  </a:lnTo>
                  <a:lnTo>
                    <a:pt x="73406" y="130048"/>
                  </a:lnTo>
                  <a:lnTo>
                    <a:pt x="73406" y="119126"/>
                  </a:lnTo>
                  <a:close/>
                </a:path>
                <a:path w="4089400" h="312419">
                  <a:moveTo>
                    <a:pt x="73406" y="79502"/>
                  </a:moveTo>
                  <a:lnTo>
                    <a:pt x="68961" y="75057"/>
                  </a:lnTo>
                  <a:lnTo>
                    <a:pt x="58039" y="75057"/>
                  </a:lnTo>
                  <a:lnTo>
                    <a:pt x="53594" y="79502"/>
                  </a:lnTo>
                  <a:lnTo>
                    <a:pt x="53594" y="90424"/>
                  </a:lnTo>
                  <a:lnTo>
                    <a:pt x="58039" y="94869"/>
                  </a:lnTo>
                  <a:lnTo>
                    <a:pt x="68961" y="94869"/>
                  </a:lnTo>
                  <a:lnTo>
                    <a:pt x="73406" y="90424"/>
                  </a:lnTo>
                  <a:lnTo>
                    <a:pt x="73406" y="79502"/>
                  </a:lnTo>
                  <a:close/>
                </a:path>
                <a:path w="4089400" h="312419">
                  <a:moveTo>
                    <a:pt x="73406" y="39878"/>
                  </a:moveTo>
                  <a:lnTo>
                    <a:pt x="68961" y="35433"/>
                  </a:lnTo>
                  <a:lnTo>
                    <a:pt x="58039" y="35433"/>
                  </a:lnTo>
                  <a:lnTo>
                    <a:pt x="53594" y="39878"/>
                  </a:lnTo>
                  <a:lnTo>
                    <a:pt x="53594" y="50800"/>
                  </a:lnTo>
                  <a:lnTo>
                    <a:pt x="58039" y="55245"/>
                  </a:lnTo>
                  <a:lnTo>
                    <a:pt x="68961" y="55245"/>
                  </a:lnTo>
                  <a:lnTo>
                    <a:pt x="73406" y="50800"/>
                  </a:lnTo>
                  <a:lnTo>
                    <a:pt x="73406" y="39878"/>
                  </a:lnTo>
                  <a:close/>
                </a:path>
                <a:path w="4089400" h="312419">
                  <a:moveTo>
                    <a:pt x="93091" y="19939"/>
                  </a:moveTo>
                  <a:lnTo>
                    <a:pt x="88646" y="15494"/>
                  </a:lnTo>
                  <a:lnTo>
                    <a:pt x="77724" y="15494"/>
                  </a:lnTo>
                  <a:lnTo>
                    <a:pt x="73279" y="19939"/>
                  </a:lnTo>
                  <a:lnTo>
                    <a:pt x="73279" y="30861"/>
                  </a:lnTo>
                  <a:lnTo>
                    <a:pt x="77724" y="35306"/>
                  </a:lnTo>
                  <a:lnTo>
                    <a:pt x="88646" y="35306"/>
                  </a:lnTo>
                  <a:lnTo>
                    <a:pt x="93091" y="30861"/>
                  </a:lnTo>
                  <a:lnTo>
                    <a:pt x="93091" y="19939"/>
                  </a:lnTo>
                  <a:close/>
                </a:path>
                <a:path w="4089400" h="312419">
                  <a:moveTo>
                    <a:pt x="127000" y="184912"/>
                  </a:moveTo>
                  <a:lnTo>
                    <a:pt x="63500" y="235712"/>
                  </a:lnTo>
                  <a:lnTo>
                    <a:pt x="0" y="184912"/>
                  </a:lnTo>
                  <a:lnTo>
                    <a:pt x="63500" y="311912"/>
                  </a:lnTo>
                  <a:lnTo>
                    <a:pt x="101600" y="235712"/>
                  </a:lnTo>
                  <a:lnTo>
                    <a:pt x="127000" y="184912"/>
                  </a:lnTo>
                  <a:close/>
                </a:path>
                <a:path w="4089400" h="312419">
                  <a:moveTo>
                    <a:pt x="132715" y="19939"/>
                  </a:moveTo>
                  <a:lnTo>
                    <a:pt x="128270" y="15494"/>
                  </a:lnTo>
                  <a:lnTo>
                    <a:pt x="117348" y="15494"/>
                  </a:lnTo>
                  <a:lnTo>
                    <a:pt x="112903" y="19939"/>
                  </a:lnTo>
                  <a:lnTo>
                    <a:pt x="112903" y="30861"/>
                  </a:lnTo>
                  <a:lnTo>
                    <a:pt x="117348" y="35306"/>
                  </a:lnTo>
                  <a:lnTo>
                    <a:pt x="128270" y="35306"/>
                  </a:lnTo>
                  <a:lnTo>
                    <a:pt x="132715" y="30861"/>
                  </a:lnTo>
                  <a:lnTo>
                    <a:pt x="132715" y="19939"/>
                  </a:lnTo>
                  <a:close/>
                </a:path>
                <a:path w="4089400" h="312419">
                  <a:moveTo>
                    <a:pt x="172466" y="19939"/>
                  </a:moveTo>
                  <a:lnTo>
                    <a:pt x="168021" y="15494"/>
                  </a:lnTo>
                  <a:lnTo>
                    <a:pt x="156972" y="15494"/>
                  </a:lnTo>
                  <a:lnTo>
                    <a:pt x="152527" y="19939"/>
                  </a:lnTo>
                  <a:lnTo>
                    <a:pt x="152527" y="30861"/>
                  </a:lnTo>
                  <a:lnTo>
                    <a:pt x="156972" y="35306"/>
                  </a:lnTo>
                  <a:lnTo>
                    <a:pt x="168021" y="35306"/>
                  </a:lnTo>
                  <a:lnTo>
                    <a:pt x="172466" y="30861"/>
                  </a:lnTo>
                  <a:lnTo>
                    <a:pt x="172466" y="19939"/>
                  </a:lnTo>
                  <a:close/>
                </a:path>
                <a:path w="4089400" h="312419">
                  <a:moveTo>
                    <a:pt x="212090" y="19939"/>
                  </a:moveTo>
                  <a:lnTo>
                    <a:pt x="207645" y="15494"/>
                  </a:lnTo>
                  <a:lnTo>
                    <a:pt x="196596" y="15494"/>
                  </a:lnTo>
                  <a:lnTo>
                    <a:pt x="192278" y="19939"/>
                  </a:lnTo>
                  <a:lnTo>
                    <a:pt x="192278" y="30861"/>
                  </a:lnTo>
                  <a:lnTo>
                    <a:pt x="196596" y="35306"/>
                  </a:lnTo>
                  <a:lnTo>
                    <a:pt x="207645" y="35306"/>
                  </a:lnTo>
                  <a:lnTo>
                    <a:pt x="212090" y="30861"/>
                  </a:lnTo>
                  <a:lnTo>
                    <a:pt x="212090" y="19939"/>
                  </a:lnTo>
                  <a:close/>
                </a:path>
                <a:path w="4089400" h="312419">
                  <a:moveTo>
                    <a:pt x="251714" y="19939"/>
                  </a:moveTo>
                  <a:lnTo>
                    <a:pt x="247269" y="15494"/>
                  </a:lnTo>
                  <a:lnTo>
                    <a:pt x="236347" y="15494"/>
                  </a:lnTo>
                  <a:lnTo>
                    <a:pt x="231902" y="19939"/>
                  </a:lnTo>
                  <a:lnTo>
                    <a:pt x="231902" y="30861"/>
                  </a:lnTo>
                  <a:lnTo>
                    <a:pt x="236347" y="35306"/>
                  </a:lnTo>
                  <a:lnTo>
                    <a:pt x="247269" y="35306"/>
                  </a:lnTo>
                  <a:lnTo>
                    <a:pt x="251714" y="30861"/>
                  </a:lnTo>
                  <a:lnTo>
                    <a:pt x="251714" y="19939"/>
                  </a:lnTo>
                  <a:close/>
                </a:path>
                <a:path w="4089400" h="312419">
                  <a:moveTo>
                    <a:pt x="306832" y="25400"/>
                  </a:moveTo>
                  <a:lnTo>
                    <a:pt x="304825" y="15544"/>
                  </a:lnTo>
                  <a:lnTo>
                    <a:pt x="299364" y="7467"/>
                  </a:lnTo>
                  <a:lnTo>
                    <a:pt x="291287" y="2006"/>
                  </a:lnTo>
                  <a:lnTo>
                    <a:pt x="281432" y="0"/>
                  </a:lnTo>
                  <a:lnTo>
                    <a:pt x="271564" y="2006"/>
                  </a:lnTo>
                  <a:lnTo>
                    <a:pt x="263486" y="7467"/>
                  </a:lnTo>
                  <a:lnTo>
                    <a:pt x="258025" y="15544"/>
                  </a:lnTo>
                  <a:lnTo>
                    <a:pt x="256032" y="25400"/>
                  </a:lnTo>
                  <a:lnTo>
                    <a:pt x="258025" y="35267"/>
                  </a:lnTo>
                  <a:lnTo>
                    <a:pt x="263486" y="43345"/>
                  </a:lnTo>
                  <a:lnTo>
                    <a:pt x="271564" y="48806"/>
                  </a:lnTo>
                  <a:lnTo>
                    <a:pt x="281432" y="50800"/>
                  </a:lnTo>
                  <a:lnTo>
                    <a:pt x="291287" y="48806"/>
                  </a:lnTo>
                  <a:lnTo>
                    <a:pt x="299364" y="43345"/>
                  </a:lnTo>
                  <a:lnTo>
                    <a:pt x="304787" y="35306"/>
                  </a:lnTo>
                  <a:lnTo>
                    <a:pt x="306832" y="25400"/>
                  </a:lnTo>
                  <a:close/>
                </a:path>
                <a:path w="4089400" h="312419">
                  <a:moveTo>
                    <a:pt x="3833368" y="25400"/>
                  </a:moveTo>
                  <a:lnTo>
                    <a:pt x="3831361" y="15544"/>
                  </a:lnTo>
                  <a:lnTo>
                    <a:pt x="3825900" y="7467"/>
                  </a:lnTo>
                  <a:lnTo>
                    <a:pt x="3817823" y="2006"/>
                  </a:lnTo>
                  <a:lnTo>
                    <a:pt x="3807968" y="0"/>
                  </a:lnTo>
                  <a:lnTo>
                    <a:pt x="3798100" y="2006"/>
                  </a:lnTo>
                  <a:lnTo>
                    <a:pt x="3790023" y="7467"/>
                  </a:lnTo>
                  <a:lnTo>
                    <a:pt x="3784562" y="15544"/>
                  </a:lnTo>
                  <a:lnTo>
                    <a:pt x="3782568" y="25400"/>
                  </a:lnTo>
                  <a:lnTo>
                    <a:pt x="3784562" y="35267"/>
                  </a:lnTo>
                  <a:lnTo>
                    <a:pt x="3790023" y="43345"/>
                  </a:lnTo>
                  <a:lnTo>
                    <a:pt x="3798100" y="48806"/>
                  </a:lnTo>
                  <a:lnTo>
                    <a:pt x="3807968" y="50800"/>
                  </a:lnTo>
                  <a:lnTo>
                    <a:pt x="3817823" y="48806"/>
                  </a:lnTo>
                  <a:lnTo>
                    <a:pt x="3825900" y="43345"/>
                  </a:lnTo>
                  <a:lnTo>
                    <a:pt x="3831323" y="35306"/>
                  </a:lnTo>
                  <a:lnTo>
                    <a:pt x="3833368" y="25400"/>
                  </a:lnTo>
                  <a:close/>
                </a:path>
                <a:path w="4089400" h="312419">
                  <a:moveTo>
                    <a:pt x="3857498" y="19939"/>
                  </a:moveTo>
                  <a:lnTo>
                    <a:pt x="3853053" y="15494"/>
                  </a:lnTo>
                  <a:lnTo>
                    <a:pt x="3842131" y="15494"/>
                  </a:lnTo>
                  <a:lnTo>
                    <a:pt x="3837686" y="19939"/>
                  </a:lnTo>
                  <a:lnTo>
                    <a:pt x="3837686" y="30861"/>
                  </a:lnTo>
                  <a:lnTo>
                    <a:pt x="3842131" y="35306"/>
                  </a:lnTo>
                  <a:lnTo>
                    <a:pt x="3853053" y="35306"/>
                  </a:lnTo>
                  <a:lnTo>
                    <a:pt x="3857498" y="30861"/>
                  </a:lnTo>
                  <a:lnTo>
                    <a:pt x="3857498" y="19939"/>
                  </a:lnTo>
                  <a:close/>
                </a:path>
                <a:path w="4089400" h="312419">
                  <a:moveTo>
                    <a:pt x="3897122" y="19939"/>
                  </a:moveTo>
                  <a:lnTo>
                    <a:pt x="3892804" y="15494"/>
                  </a:lnTo>
                  <a:lnTo>
                    <a:pt x="3881755" y="15494"/>
                  </a:lnTo>
                  <a:lnTo>
                    <a:pt x="3877310" y="19939"/>
                  </a:lnTo>
                  <a:lnTo>
                    <a:pt x="3877310" y="30861"/>
                  </a:lnTo>
                  <a:lnTo>
                    <a:pt x="3881755" y="35306"/>
                  </a:lnTo>
                  <a:lnTo>
                    <a:pt x="3892804" y="35306"/>
                  </a:lnTo>
                  <a:lnTo>
                    <a:pt x="3897122" y="30861"/>
                  </a:lnTo>
                  <a:lnTo>
                    <a:pt x="3897122" y="19939"/>
                  </a:lnTo>
                  <a:close/>
                </a:path>
                <a:path w="4089400" h="312419">
                  <a:moveTo>
                    <a:pt x="3936873" y="19939"/>
                  </a:moveTo>
                  <a:lnTo>
                    <a:pt x="3932428" y="15494"/>
                  </a:lnTo>
                  <a:lnTo>
                    <a:pt x="3921379" y="15494"/>
                  </a:lnTo>
                  <a:lnTo>
                    <a:pt x="3916934" y="19939"/>
                  </a:lnTo>
                  <a:lnTo>
                    <a:pt x="3916934" y="30861"/>
                  </a:lnTo>
                  <a:lnTo>
                    <a:pt x="3921379" y="35306"/>
                  </a:lnTo>
                  <a:lnTo>
                    <a:pt x="3932428" y="35306"/>
                  </a:lnTo>
                  <a:lnTo>
                    <a:pt x="3936873" y="30861"/>
                  </a:lnTo>
                  <a:lnTo>
                    <a:pt x="3936873" y="19939"/>
                  </a:lnTo>
                  <a:close/>
                </a:path>
                <a:path w="4089400" h="312419">
                  <a:moveTo>
                    <a:pt x="3976497" y="19939"/>
                  </a:moveTo>
                  <a:lnTo>
                    <a:pt x="3972052" y="15494"/>
                  </a:lnTo>
                  <a:lnTo>
                    <a:pt x="3961130" y="15494"/>
                  </a:lnTo>
                  <a:lnTo>
                    <a:pt x="3956685" y="19939"/>
                  </a:lnTo>
                  <a:lnTo>
                    <a:pt x="3956685" y="30861"/>
                  </a:lnTo>
                  <a:lnTo>
                    <a:pt x="3961130" y="35306"/>
                  </a:lnTo>
                  <a:lnTo>
                    <a:pt x="3972052" y="35306"/>
                  </a:lnTo>
                  <a:lnTo>
                    <a:pt x="3976497" y="30861"/>
                  </a:lnTo>
                  <a:lnTo>
                    <a:pt x="3976497" y="19939"/>
                  </a:lnTo>
                  <a:close/>
                </a:path>
                <a:path w="4089400" h="312419">
                  <a:moveTo>
                    <a:pt x="4016121" y="19939"/>
                  </a:moveTo>
                  <a:lnTo>
                    <a:pt x="4011676" y="15494"/>
                  </a:lnTo>
                  <a:lnTo>
                    <a:pt x="4000754" y="15494"/>
                  </a:lnTo>
                  <a:lnTo>
                    <a:pt x="3996309" y="19939"/>
                  </a:lnTo>
                  <a:lnTo>
                    <a:pt x="3996309" y="30861"/>
                  </a:lnTo>
                  <a:lnTo>
                    <a:pt x="4000754" y="35306"/>
                  </a:lnTo>
                  <a:lnTo>
                    <a:pt x="4011676" y="35306"/>
                  </a:lnTo>
                  <a:lnTo>
                    <a:pt x="4016121" y="30861"/>
                  </a:lnTo>
                  <a:lnTo>
                    <a:pt x="4016121" y="19939"/>
                  </a:lnTo>
                  <a:close/>
                </a:path>
                <a:path w="4089400" h="312419">
                  <a:moveTo>
                    <a:pt x="4035806" y="198374"/>
                  </a:moveTo>
                  <a:lnTo>
                    <a:pt x="4031361" y="194056"/>
                  </a:lnTo>
                  <a:lnTo>
                    <a:pt x="4020439" y="194056"/>
                  </a:lnTo>
                  <a:lnTo>
                    <a:pt x="4015994" y="198374"/>
                  </a:lnTo>
                  <a:lnTo>
                    <a:pt x="4015994" y="209423"/>
                  </a:lnTo>
                  <a:lnTo>
                    <a:pt x="4020439" y="213868"/>
                  </a:lnTo>
                  <a:lnTo>
                    <a:pt x="4031361" y="213868"/>
                  </a:lnTo>
                  <a:lnTo>
                    <a:pt x="4035806" y="209423"/>
                  </a:lnTo>
                  <a:lnTo>
                    <a:pt x="4035806" y="198374"/>
                  </a:lnTo>
                  <a:close/>
                </a:path>
                <a:path w="4089400" h="312419">
                  <a:moveTo>
                    <a:pt x="4035806" y="158750"/>
                  </a:moveTo>
                  <a:lnTo>
                    <a:pt x="4031361" y="154305"/>
                  </a:lnTo>
                  <a:lnTo>
                    <a:pt x="4020439" y="154305"/>
                  </a:lnTo>
                  <a:lnTo>
                    <a:pt x="4015994" y="158750"/>
                  </a:lnTo>
                  <a:lnTo>
                    <a:pt x="4015994" y="169799"/>
                  </a:lnTo>
                  <a:lnTo>
                    <a:pt x="4020439" y="174244"/>
                  </a:lnTo>
                  <a:lnTo>
                    <a:pt x="4031361" y="174244"/>
                  </a:lnTo>
                  <a:lnTo>
                    <a:pt x="4035806" y="169799"/>
                  </a:lnTo>
                  <a:lnTo>
                    <a:pt x="4035806" y="158750"/>
                  </a:lnTo>
                  <a:close/>
                </a:path>
                <a:path w="4089400" h="312419">
                  <a:moveTo>
                    <a:pt x="4035806" y="119126"/>
                  </a:moveTo>
                  <a:lnTo>
                    <a:pt x="4031361" y="114681"/>
                  </a:lnTo>
                  <a:lnTo>
                    <a:pt x="4020439" y="114681"/>
                  </a:lnTo>
                  <a:lnTo>
                    <a:pt x="4015994" y="119126"/>
                  </a:lnTo>
                  <a:lnTo>
                    <a:pt x="4015994" y="130048"/>
                  </a:lnTo>
                  <a:lnTo>
                    <a:pt x="4020439" y="134493"/>
                  </a:lnTo>
                  <a:lnTo>
                    <a:pt x="4031361" y="134493"/>
                  </a:lnTo>
                  <a:lnTo>
                    <a:pt x="4035806" y="130048"/>
                  </a:lnTo>
                  <a:lnTo>
                    <a:pt x="4035806" y="119126"/>
                  </a:lnTo>
                  <a:close/>
                </a:path>
                <a:path w="4089400" h="312419">
                  <a:moveTo>
                    <a:pt x="4035806" y="79502"/>
                  </a:moveTo>
                  <a:lnTo>
                    <a:pt x="4031361" y="75057"/>
                  </a:lnTo>
                  <a:lnTo>
                    <a:pt x="4020439" y="75057"/>
                  </a:lnTo>
                  <a:lnTo>
                    <a:pt x="4015994" y="79502"/>
                  </a:lnTo>
                  <a:lnTo>
                    <a:pt x="4015994" y="90424"/>
                  </a:lnTo>
                  <a:lnTo>
                    <a:pt x="4020439" y="94869"/>
                  </a:lnTo>
                  <a:lnTo>
                    <a:pt x="4031361" y="94869"/>
                  </a:lnTo>
                  <a:lnTo>
                    <a:pt x="4035806" y="90424"/>
                  </a:lnTo>
                  <a:lnTo>
                    <a:pt x="4035806" y="79502"/>
                  </a:lnTo>
                  <a:close/>
                </a:path>
                <a:path w="4089400" h="312419">
                  <a:moveTo>
                    <a:pt x="4035806" y="39878"/>
                  </a:moveTo>
                  <a:lnTo>
                    <a:pt x="4031361" y="35433"/>
                  </a:lnTo>
                  <a:lnTo>
                    <a:pt x="4020439" y="35433"/>
                  </a:lnTo>
                  <a:lnTo>
                    <a:pt x="4015994" y="39878"/>
                  </a:lnTo>
                  <a:lnTo>
                    <a:pt x="4015994" y="50800"/>
                  </a:lnTo>
                  <a:lnTo>
                    <a:pt x="4020439" y="55245"/>
                  </a:lnTo>
                  <a:lnTo>
                    <a:pt x="4031361" y="55245"/>
                  </a:lnTo>
                  <a:lnTo>
                    <a:pt x="4035806" y="50800"/>
                  </a:lnTo>
                  <a:lnTo>
                    <a:pt x="4035806" y="39878"/>
                  </a:lnTo>
                  <a:close/>
                </a:path>
                <a:path w="4089400" h="312419">
                  <a:moveTo>
                    <a:pt x="4089400" y="184912"/>
                  </a:moveTo>
                  <a:lnTo>
                    <a:pt x="4025900" y="235712"/>
                  </a:lnTo>
                  <a:lnTo>
                    <a:pt x="3962400" y="184912"/>
                  </a:lnTo>
                  <a:lnTo>
                    <a:pt x="4025900" y="311912"/>
                  </a:lnTo>
                  <a:lnTo>
                    <a:pt x="4064000" y="235712"/>
                  </a:lnTo>
                  <a:lnTo>
                    <a:pt x="4089400" y="184912"/>
                  </a:lnTo>
                  <a:close/>
                </a:path>
              </a:pathLst>
            </a:custGeom>
            <a:solidFill>
              <a:srgbClr val="001f5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Times New Roman"/>
              </a:endParaRPr>
            </a:p>
          </p:txBody>
        </p:sp>
        <p:pic>
          <p:nvPicPr>
            <p:cNvPr id="316" name="object 57" descr=""/>
            <p:cNvPicPr/>
            <p:nvPr/>
          </p:nvPicPr>
          <p:blipFill>
            <a:blip r:embed="rId13"/>
            <a:stretch/>
          </p:blipFill>
          <p:spPr>
            <a:xfrm>
              <a:off x="8663760" y="5969160"/>
              <a:ext cx="126720" cy="2052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17" name="object 58"/>
          <p:cNvSpPr/>
          <p:nvPr/>
        </p:nvSpPr>
        <p:spPr>
          <a:xfrm>
            <a:off x="3096000" y="1721880"/>
            <a:ext cx="4998600" cy="121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369000" algn="ctr">
              <a:lnSpc>
                <a:spcPts val="1531"/>
              </a:lnSpc>
              <a:spcBef>
                <a:spcPts val="105"/>
              </a:spcBef>
            </a:pPr>
            <a:r>
              <a:rPr b="1" lang="ru-RU" sz="1400" spc="-1" strike="noStrike">
                <a:solidFill>
                  <a:srgbClr val="001f5f"/>
                </a:solidFill>
                <a:latin typeface="Times New Roman"/>
              </a:rPr>
              <a:t>Предварительное рассмотрение заявки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428760" algn="ctr">
              <a:lnSpc>
                <a:spcPts val="1049"/>
              </a:lnSpc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</a:rPr>
              <a:t>5 раб. Дней (п.9)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marL="428760">
              <a:lnSpc>
                <a:spcPct val="100000"/>
              </a:lnSpc>
              <a:spcBef>
                <a:spcPts val="334"/>
              </a:spcBef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marL="230400" indent="-218520">
              <a:lnSpc>
                <a:spcPct val="68000"/>
              </a:lnSpc>
              <a:tabLst>
                <a:tab algn="l" pos="0"/>
              </a:tabLst>
            </a:pPr>
            <a:r>
              <a:rPr b="1" lang="ru-RU" sz="2100" spc="-1" strike="noStrike" baseline="1000">
                <a:solidFill>
                  <a:srgbClr val="001f5f"/>
                </a:solidFill>
                <a:latin typeface="Times New Roman"/>
              </a:rPr>
              <a:t>В случае несоответствия</a:t>
            </a:r>
            <a:r>
              <a:rPr b="1" lang="ru-RU" sz="2100" spc="-1" strike="noStrike" baseline="1000">
                <a:solidFill>
                  <a:srgbClr val="001f5f"/>
                </a:solidFill>
                <a:latin typeface="Times New Roman"/>
              </a:rPr>
              <a:t>	</a:t>
            </a:r>
            <a:r>
              <a:rPr b="1" lang="ru-RU" sz="1400" spc="-1" strike="noStrike">
                <a:solidFill>
                  <a:srgbClr val="001f5f"/>
                </a:solidFill>
                <a:latin typeface="Times New Roman"/>
              </a:rPr>
              <a:t>Прием и рассмотрение возврат заявителю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3064680" indent="-218520">
              <a:lnSpc>
                <a:spcPct val="100000"/>
              </a:lnSpc>
              <a:spcBef>
                <a:spcPts val="805"/>
              </a:spcBef>
              <a:tabLst>
                <a:tab algn="l" pos="0"/>
              </a:tabLst>
            </a:pPr>
            <a:r>
              <a:rPr b="1" lang="ru-RU" sz="1400" spc="-1" strike="noStrike">
                <a:solidFill>
                  <a:srgbClr val="001f5f"/>
                </a:solidFill>
                <a:latin typeface="Times New Roman"/>
              </a:rPr>
              <a:t>Размещение на сайте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8" name="object 59"/>
          <p:cNvSpPr/>
          <p:nvPr/>
        </p:nvSpPr>
        <p:spPr>
          <a:xfrm>
            <a:off x="2653920" y="3673440"/>
            <a:ext cx="1195920" cy="62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1" lang="ru-RU" sz="1000" spc="-1" strike="noStrike">
                <a:solidFill>
                  <a:srgbClr val="ff0000"/>
                </a:solidFill>
                <a:latin typeface="Times New Roman"/>
              </a:rPr>
              <a:t>В течение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1" lang="ru-RU" sz="1000" spc="-1" strike="noStrike">
                <a:solidFill>
                  <a:srgbClr val="ff0000"/>
                </a:solidFill>
                <a:latin typeface="Times New Roman"/>
              </a:rPr>
              <a:t>45 календ. дней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1" lang="ru-RU" sz="1000" spc="-1" strike="noStrike">
                <a:solidFill>
                  <a:srgbClr val="ff0000"/>
                </a:solidFill>
                <a:latin typeface="Times New Roman"/>
              </a:rPr>
              <a:t>устранение замечаний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19" name="object 60"/>
          <p:cNvGrpSpPr/>
          <p:nvPr/>
        </p:nvGrpSpPr>
        <p:grpSpPr>
          <a:xfrm>
            <a:off x="1955160" y="1007280"/>
            <a:ext cx="3696120" cy="4892400"/>
            <a:chOff x="1955160" y="1007280"/>
            <a:chExt cx="3696120" cy="4892400"/>
          </a:xfrm>
        </p:grpSpPr>
        <p:sp>
          <p:nvSpPr>
            <p:cNvPr id="320" name="object 61"/>
            <p:cNvSpPr/>
            <p:nvPr/>
          </p:nvSpPr>
          <p:spPr>
            <a:xfrm>
              <a:off x="2061360" y="1522080"/>
              <a:ext cx="831600" cy="875160"/>
            </a:xfrm>
            <a:custGeom>
              <a:avLst/>
              <a:gdLst>
                <a:gd name="textAreaLeft" fmla="*/ 0 w 831600"/>
                <a:gd name="textAreaRight" fmla="*/ 831960 w 831600"/>
                <a:gd name="textAreaTop" fmla="*/ 0 h 875160"/>
                <a:gd name="textAreaBottom" fmla="*/ 875520 h 875160"/>
              </a:gdLst>
              <a:ahLst/>
              <a:rect l="textAreaLeft" t="textAreaTop" r="textAreaRight" b="textAreaBottom"/>
              <a:pathLst>
                <a:path w="831850" h="875664">
                  <a:moveTo>
                    <a:pt x="805814" y="824483"/>
                  </a:moveTo>
                  <a:lnTo>
                    <a:pt x="795976" y="826581"/>
                  </a:lnTo>
                  <a:lnTo>
                    <a:pt x="787971" y="832119"/>
                  </a:lnTo>
                  <a:lnTo>
                    <a:pt x="782633" y="840253"/>
                  </a:lnTo>
                  <a:lnTo>
                    <a:pt x="780795" y="850138"/>
                  </a:lnTo>
                  <a:lnTo>
                    <a:pt x="782949" y="860032"/>
                  </a:lnTo>
                  <a:lnTo>
                    <a:pt x="788495" y="868045"/>
                  </a:lnTo>
                  <a:lnTo>
                    <a:pt x="796637" y="873390"/>
                  </a:lnTo>
                  <a:lnTo>
                    <a:pt x="806576" y="875283"/>
                  </a:lnTo>
                  <a:lnTo>
                    <a:pt x="816397" y="873113"/>
                  </a:lnTo>
                  <a:lnTo>
                    <a:pt x="824372" y="867537"/>
                  </a:lnTo>
                  <a:lnTo>
                    <a:pt x="829442" y="859789"/>
                  </a:lnTo>
                  <a:lnTo>
                    <a:pt x="800862" y="859789"/>
                  </a:lnTo>
                  <a:lnTo>
                    <a:pt x="796289" y="855472"/>
                  </a:lnTo>
                  <a:lnTo>
                    <a:pt x="796163" y="844550"/>
                  </a:lnTo>
                  <a:lnTo>
                    <a:pt x="800607" y="839977"/>
                  </a:lnTo>
                  <a:lnTo>
                    <a:pt x="806069" y="839977"/>
                  </a:lnTo>
                  <a:lnTo>
                    <a:pt x="811529" y="839851"/>
                  </a:lnTo>
                  <a:lnTo>
                    <a:pt x="829495" y="839851"/>
                  </a:lnTo>
                  <a:lnTo>
                    <a:pt x="829442" y="839610"/>
                  </a:lnTo>
                  <a:lnTo>
                    <a:pt x="823896" y="831611"/>
                  </a:lnTo>
                  <a:lnTo>
                    <a:pt x="815754" y="826303"/>
                  </a:lnTo>
                  <a:lnTo>
                    <a:pt x="805814" y="824483"/>
                  </a:lnTo>
                  <a:close/>
                </a:path>
                <a:path w="831850" h="875664">
                  <a:moveTo>
                    <a:pt x="811529" y="839851"/>
                  </a:moveTo>
                  <a:lnTo>
                    <a:pt x="806069" y="839977"/>
                  </a:lnTo>
                  <a:lnTo>
                    <a:pt x="800607" y="839977"/>
                  </a:lnTo>
                  <a:lnTo>
                    <a:pt x="796409" y="844295"/>
                  </a:lnTo>
                  <a:lnTo>
                    <a:pt x="796289" y="855472"/>
                  </a:lnTo>
                  <a:lnTo>
                    <a:pt x="800862" y="859789"/>
                  </a:lnTo>
                  <a:lnTo>
                    <a:pt x="806322" y="859789"/>
                  </a:lnTo>
                  <a:lnTo>
                    <a:pt x="811783" y="859663"/>
                  </a:lnTo>
                  <a:lnTo>
                    <a:pt x="816228" y="855217"/>
                  </a:lnTo>
                  <a:lnTo>
                    <a:pt x="815975" y="844295"/>
                  </a:lnTo>
                  <a:lnTo>
                    <a:pt x="811529" y="839851"/>
                  </a:lnTo>
                  <a:close/>
                </a:path>
                <a:path w="831850" h="875664">
                  <a:moveTo>
                    <a:pt x="829495" y="839851"/>
                  </a:moveTo>
                  <a:lnTo>
                    <a:pt x="811529" y="839851"/>
                  </a:lnTo>
                  <a:lnTo>
                    <a:pt x="815975" y="844295"/>
                  </a:lnTo>
                  <a:lnTo>
                    <a:pt x="816228" y="855217"/>
                  </a:lnTo>
                  <a:lnTo>
                    <a:pt x="811783" y="859663"/>
                  </a:lnTo>
                  <a:lnTo>
                    <a:pt x="806322" y="859789"/>
                  </a:lnTo>
                  <a:lnTo>
                    <a:pt x="829442" y="859789"/>
                  </a:lnTo>
                  <a:lnTo>
                    <a:pt x="829704" y="859389"/>
                  </a:lnTo>
                  <a:lnTo>
                    <a:pt x="831595" y="849502"/>
                  </a:lnTo>
                  <a:lnTo>
                    <a:pt x="829495" y="839851"/>
                  </a:lnTo>
                  <a:close/>
                </a:path>
                <a:path w="831850" h="875664">
                  <a:moveTo>
                    <a:pt x="771906" y="840358"/>
                  </a:moveTo>
                  <a:lnTo>
                    <a:pt x="766444" y="840486"/>
                  </a:lnTo>
                  <a:lnTo>
                    <a:pt x="760983" y="840486"/>
                  </a:lnTo>
                  <a:lnTo>
                    <a:pt x="756785" y="844803"/>
                  </a:lnTo>
                  <a:lnTo>
                    <a:pt x="756665" y="855979"/>
                  </a:lnTo>
                  <a:lnTo>
                    <a:pt x="761238" y="860298"/>
                  </a:lnTo>
                  <a:lnTo>
                    <a:pt x="766698" y="860298"/>
                  </a:lnTo>
                  <a:lnTo>
                    <a:pt x="772159" y="860170"/>
                  </a:lnTo>
                  <a:lnTo>
                    <a:pt x="776477" y="855726"/>
                  </a:lnTo>
                  <a:lnTo>
                    <a:pt x="776351" y="844803"/>
                  </a:lnTo>
                  <a:lnTo>
                    <a:pt x="771906" y="840358"/>
                  </a:lnTo>
                  <a:close/>
                </a:path>
                <a:path w="831850" h="875664">
                  <a:moveTo>
                    <a:pt x="732282" y="840993"/>
                  </a:moveTo>
                  <a:lnTo>
                    <a:pt x="726820" y="840993"/>
                  </a:lnTo>
                  <a:lnTo>
                    <a:pt x="721359" y="841120"/>
                  </a:lnTo>
                  <a:lnTo>
                    <a:pt x="717168" y="845312"/>
                  </a:lnTo>
                  <a:lnTo>
                    <a:pt x="717041" y="856488"/>
                  </a:lnTo>
                  <a:lnTo>
                    <a:pt x="721487" y="860932"/>
                  </a:lnTo>
                  <a:lnTo>
                    <a:pt x="727075" y="860805"/>
                  </a:lnTo>
                  <a:lnTo>
                    <a:pt x="732535" y="860805"/>
                  </a:lnTo>
                  <a:lnTo>
                    <a:pt x="736853" y="856233"/>
                  </a:lnTo>
                  <a:lnTo>
                    <a:pt x="736726" y="845312"/>
                  </a:lnTo>
                  <a:lnTo>
                    <a:pt x="732282" y="840993"/>
                  </a:lnTo>
                  <a:close/>
                </a:path>
                <a:path w="831850" h="875664">
                  <a:moveTo>
                    <a:pt x="692657" y="841501"/>
                  </a:moveTo>
                  <a:lnTo>
                    <a:pt x="687069" y="841501"/>
                  </a:lnTo>
                  <a:lnTo>
                    <a:pt x="681608" y="841628"/>
                  </a:lnTo>
                  <a:lnTo>
                    <a:pt x="677537" y="845819"/>
                  </a:lnTo>
                  <a:lnTo>
                    <a:pt x="677417" y="857123"/>
                  </a:lnTo>
                  <a:lnTo>
                    <a:pt x="681863" y="861440"/>
                  </a:lnTo>
                  <a:lnTo>
                    <a:pt x="687451" y="861313"/>
                  </a:lnTo>
                  <a:lnTo>
                    <a:pt x="692912" y="861313"/>
                  </a:lnTo>
                  <a:lnTo>
                    <a:pt x="697229" y="856868"/>
                  </a:lnTo>
                  <a:lnTo>
                    <a:pt x="697102" y="845819"/>
                  </a:lnTo>
                  <a:lnTo>
                    <a:pt x="692657" y="841501"/>
                  </a:lnTo>
                  <a:close/>
                </a:path>
                <a:path w="831850" h="875664">
                  <a:moveTo>
                    <a:pt x="653033" y="842010"/>
                  </a:moveTo>
                  <a:lnTo>
                    <a:pt x="647445" y="842137"/>
                  </a:lnTo>
                  <a:lnTo>
                    <a:pt x="641984" y="842137"/>
                  </a:lnTo>
                  <a:lnTo>
                    <a:pt x="637906" y="846454"/>
                  </a:lnTo>
                  <a:lnTo>
                    <a:pt x="637794" y="857630"/>
                  </a:lnTo>
                  <a:lnTo>
                    <a:pt x="642238" y="861949"/>
                  </a:lnTo>
                  <a:lnTo>
                    <a:pt x="647700" y="861949"/>
                  </a:lnTo>
                  <a:lnTo>
                    <a:pt x="653288" y="861822"/>
                  </a:lnTo>
                  <a:lnTo>
                    <a:pt x="657606" y="857376"/>
                  </a:lnTo>
                  <a:lnTo>
                    <a:pt x="657484" y="852169"/>
                  </a:lnTo>
                  <a:lnTo>
                    <a:pt x="657478" y="846454"/>
                  </a:lnTo>
                  <a:lnTo>
                    <a:pt x="653033" y="842010"/>
                  </a:lnTo>
                  <a:close/>
                </a:path>
                <a:path w="831850" h="875664">
                  <a:moveTo>
                    <a:pt x="613282" y="842644"/>
                  </a:moveTo>
                  <a:lnTo>
                    <a:pt x="607821" y="842644"/>
                  </a:lnTo>
                  <a:lnTo>
                    <a:pt x="602360" y="842772"/>
                  </a:lnTo>
                  <a:lnTo>
                    <a:pt x="598289" y="846963"/>
                  </a:lnTo>
                  <a:lnTo>
                    <a:pt x="598169" y="858138"/>
                  </a:lnTo>
                  <a:lnTo>
                    <a:pt x="602614" y="862583"/>
                  </a:lnTo>
                  <a:lnTo>
                    <a:pt x="608076" y="862456"/>
                  </a:lnTo>
                  <a:lnTo>
                    <a:pt x="613537" y="862456"/>
                  </a:lnTo>
                  <a:lnTo>
                    <a:pt x="617982" y="857885"/>
                  </a:lnTo>
                  <a:lnTo>
                    <a:pt x="617860" y="852677"/>
                  </a:lnTo>
                  <a:lnTo>
                    <a:pt x="617854" y="846963"/>
                  </a:lnTo>
                  <a:lnTo>
                    <a:pt x="613282" y="842644"/>
                  </a:lnTo>
                  <a:close/>
                </a:path>
                <a:path w="831850" h="875664">
                  <a:moveTo>
                    <a:pt x="586358" y="830452"/>
                  </a:moveTo>
                  <a:lnTo>
                    <a:pt x="575437" y="830452"/>
                  </a:lnTo>
                  <a:lnTo>
                    <a:pt x="570991" y="834898"/>
                  </a:lnTo>
                  <a:lnTo>
                    <a:pt x="570991" y="845819"/>
                  </a:lnTo>
                  <a:lnTo>
                    <a:pt x="575437" y="850264"/>
                  </a:lnTo>
                  <a:lnTo>
                    <a:pt x="586358" y="850264"/>
                  </a:lnTo>
                  <a:lnTo>
                    <a:pt x="590803" y="845819"/>
                  </a:lnTo>
                  <a:lnTo>
                    <a:pt x="590803" y="834898"/>
                  </a:lnTo>
                  <a:lnTo>
                    <a:pt x="586358" y="830452"/>
                  </a:lnTo>
                  <a:close/>
                </a:path>
                <a:path w="831850" h="875664">
                  <a:moveTo>
                    <a:pt x="586358" y="790828"/>
                  </a:moveTo>
                  <a:lnTo>
                    <a:pt x="575437" y="790828"/>
                  </a:lnTo>
                  <a:lnTo>
                    <a:pt x="570991" y="795147"/>
                  </a:lnTo>
                  <a:lnTo>
                    <a:pt x="570991" y="806195"/>
                  </a:lnTo>
                  <a:lnTo>
                    <a:pt x="575437" y="810640"/>
                  </a:lnTo>
                  <a:lnTo>
                    <a:pt x="586358" y="810640"/>
                  </a:lnTo>
                  <a:lnTo>
                    <a:pt x="590803" y="806195"/>
                  </a:lnTo>
                  <a:lnTo>
                    <a:pt x="590803" y="795147"/>
                  </a:lnTo>
                  <a:lnTo>
                    <a:pt x="586358" y="790828"/>
                  </a:lnTo>
                  <a:close/>
                </a:path>
                <a:path w="831850" h="875664">
                  <a:moveTo>
                    <a:pt x="586358" y="751077"/>
                  </a:moveTo>
                  <a:lnTo>
                    <a:pt x="575437" y="751077"/>
                  </a:lnTo>
                  <a:lnTo>
                    <a:pt x="570991" y="755523"/>
                  </a:lnTo>
                  <a:lnTo>
                    <a:pt x="570991" y="766572"/>
                  </a:lnTo>
                  <a:lnTo>
                    <a:pt x="575437" y="771016"/>
                  </a:lnTo>
                  <a:lnTo>
                    <a:pt x="586358" y="771016"/>
                  </a:lnTo>
                  <a:lnTo>
                    <a:pt x="590803" y="766572"/>
                  </a:lnTo>
                  <a:lnTo>
                    <a:pt x="590803" y="755523"/>
                  </a:lnTo>
                  <a:lnTo>
                    <a:pt x="586358" y="751077"/>
                  </a:lnTo>
                  <a:close/>
                </a:path>
                <a:path w="831850" h="875664">
                  <a:moveTo>
                    <a:pt x="586358" y="711453"/>
                  </a:moveTo>
                  <a:lnTo>
                    <a:pt x="575437" y="711453"/>
                  </a:lnTo>
                  <a:lnTo>
                    <a:pt x="570991" y="715899"/>
                  </a:lnTo>
                  <a:lnTo>
                    <a:pt x="570991" y="726820"/>
                  </a:lnTo>
                  <a:lnTo>
                    <a:pt x="575437" y="731265"/>
                  </a:lnTo>
                  <a:lnTo>
                    <a:pt x="586358" y="731265"/>
                  </a:lnTo>
                  <a:lnTo>
                    <a:pt x="590803" y="726820"/>
                  </a:lnTo>
                  <a:lnTo>
                    <a:pt x="590803" y="715899"/>
                  </a:lnTo>
                  <a:lnTo>
                    <a:pt x="586358" y="711453"/>
                  </a:lnTo>
                  <a:close/>
                </a:path>
                <a:path w="831850" h="875664">
                  <a:moveTo>
                    <a:pt x="586358" y="671829"/>
                  </a:moveTo>
                  <a:lnTo>
                    <a:pt x="575437" y="671829"/>
                  </a:lnTo>
                  <a:lnTo>
                    <a:pt x="570991" y="676275"/>
                  </a:lnTo>
                  <a:lnTo>
                    <a:pt x="570991" y="687197"/>
                  </a:lnTo>
                  <a:lnTo>
                    <a:pt x="575437" y="691641"/>
                  </a:lnTo>
                  <a:lnTo>
                    <a:pt x="586358" y="691641"/>
                  </a:lnTo>
                  <a:lnTo>
                    <a:pt x="590803" y="687197"/>
                  </a:lnTo>
                  <a:lnTo>
                    <a:pt x="590803" y="676275"/>
                  </a:lnTo>
                  <a:lnTo>
                    <a:pt x="586358" y="671829"/>
                  </a:lnTo>
                  <a:close/>
                </a:path>
                <a:path w="831850" h="875664">
                  <a:moveTo>
                    <a:pt x="586358" y="632205"/>
                  </a:moveTo>
                  <a:lnTo>
                    <a:pt x="575437" y="632205"/>
                  </a:lnTo>
                  <a:lnTo>
                    <a:pt x="570991" y="636651"/>
                  </a:lnTo>
                  <a:lnTo>
                    <a:pt x="570991" y="647573"/>
                  </a:lnTo>
                  <a:lnTo>
                    <a:pt x="575437" y="652017"/>
                  </a:lnTo>
                  <a:lnTo>
                    <a:pt x="586358" y="652017"/>
                  </a:lnTo>
                  <a:lnTo>
                    <a:pt x="590803" y="647573"/>
                  </a:lnTo>
                  <a:lnTo>
                    <a:pt x="590803" y="636651"/>
                  </a:lnTo>
                  <a:lnTo>
                    <a:pt x="586358" y="632205"/>
                  </a:lnTo>
                  <a:close/>
                </a:path>
                <a:path w="831850" h="875664">
                  <a:moveTo>
                    <a:pt x="586358" y="592581"/>
                  </a:moveTo>
                  <a:lnTo>
                    <a:pt x="575437" y="592581"/>
                  </a:lnTo>
                  <a:lnTo>
                    <a:pt x="570991" y="597026"/>
                  </a:lnTo>
                  <a:lnTo>
                    <a:pt x="570991" y="607949"/>
                  </a:lnTo>
                  <a:lnTo>
                    <a:pt x="575437" y="612393"/>
                  </a:lnTo>
                  <a:lnTo>
                    <a:pt x="586358" y="612393"/>
                  </a:lnTo>
                  <a:lnTo>
                    <a:pt x="590803" y="607949"/>
                  </a:lnTo>
                  <a:lnTo>
                    <a:pt x="590803" y="597026"/>
                  </a:lnTo>
                  <a:lnTo>
                    <a:pt x="586358" y="592581"/>
                  </a:lnTo>
                  <a:close/>
                </a:path>
                <a:path w="831850" h="875664">
                  <a:moveTo>
                    <a:pt x="586358" y="552957"/>
                  </a:moveTo>
                  <a:lnTo>
                    <a:pt x="575437" y="552957"/>
                  </a:lnTo>
                  <a:lnTo>
                    <a:pt x="570991" y="557276"/>
                  </a:lnTo>
                  <a:lnTo>
                    <a:pt x="570991" y="568325"/>
                  </a:lnTo>
                  <a:lnTo>
                    <a:pt x="575437" y="572769"/>
                  </a:lnTo>
                  <a:lnTo>
                    <a:pt x="586358" y="572769"/>
                  </a:lnTo>
                  <a:lnTo>
                    <a:pt x="590803" y="568325"/>
                  </a:lnTo>
                  <a:lnTo>
                    <a:pt x="590803" y="557276"/>
                  </a:lnTo>
                  <a:lnTo>
                    <a:pt x="586358" y="552957"/>
                  </a:lnTo>
                  <a:close/>
                </a:path>
                <a:path w="831850" h="875664">
                  <a:moveTo>
                    <a:pt x="586358" y="513206"/>
                  </a:moveTo>
                  <a:lnTo>
                    <a:pt x="575437" y="513206"/>
                  </a:lnTo>
                  <a:lnTo>
                    <a:pt x="570991" y="517651"/>
                  </a:lnTo>
                  <a:lnTo>
                    <a:pt x="570991" y="528701"/>
                  </a:lnTo>
                  <a:lnTo>
                    <a:pt x="575437" y="533145"/>
                  </a:lnTo>
                  <a:lnTo>
                    <a:pt x="586358" y="533145"/>
                  </a:lnTo>
                  <a:lnTo>
                    <a:pt x="590803" y="528701"/>
                  </a:lnTo>
                  <a:lnTo>
                    <a:pt x="590803" y="517651"/>
                  </a:lnTo>
                  <a:lnTo>
                    <a:pt x="586358" y="513206"/>
                  </a:lnTo>
                  <a:close/>
                </a:path>
                <a:path w="831850" h="875664">
                  <a:moveTo>
                    <a:pt x="586358" y="473582"/>
                  </a:moveTo>
                  <a:lnTo>
                    <a:pt x="575437" y="473582"/>
                  </a:lnTo>
                  <a:lnTo>
                    <a:pt x="570991" y="478027"/>
                  </a:lnTo>
                  <a:lnTo>
                    <a:pt x="570991" y="488950"/>
                  </a:lnTo>
                  <a:lnTo>
                    <a:pt x="575437" y="493394"/>
                  </a:lnTo>
                  <a:lnTo>
                    <a:pt x="586358" y="493394"/>
                  </a:lnTo>
                  <a:lnTo>
                    <a:pt x="590803" y="488950"/>
                  </a:lnTo>
                  <a:lnTo>
                    <a:pt x="590803" y="478027"/>
                  </a:lnTo>
                  <a:lnTo>
                    <a:pt x="586358" y="473582"/>
                  </a:lnTo>
                  <a:close/>
                </a:path>
                <a:path w="831850" h="875664">
                  <a:moveTo>
                    <a:pt x="586358" y="433958"/>
                  </a:moveTo>
                  <a:lnTo>
                    <a:pt x="575437" y="433958"/>
                  </a:lnTo>
                  <a:lnTo>
                    <a:pt x="570991" y="438403"/>
                  </a:lnTo>
                  <a:lnTo>
                    <a:pt x="570991" y="449325"/>
                  </a:lnTo>
                  <a:lnTo>
                    <a:pt x="575437" y="453770"/>
                  </a:lnTo>
                  <a:lnTo>
                    <a:pt x="586358" y="453770"/>
                  </a:lnTo>
                  <a:lnTo>
                    <a:pt x="590803" y="449325"/>
                  </a:lnTo>
                  <a:lnTo>
                    <a:pt x="590803" y="438403"/>
                  </a:lnTo>
                  <a:lnTo>
                    <a:pt x="586358" y="433958"/>
                  </a:lnTo>
                  <a:close/>
                </a:path>
                <a:path w="831850" h="875664">
                  <a:moveTo>
                    <a:pt x="586358" y="394335"/>
                  </a:moveTo>
                  <a:lnTo>
                    <a:pt x="575437" y="394335"/>
                  </a:lnTo>
                  <a:lnTo>
                    <a:pt x="570991" y="398779"/>
                  </a:lnTo>
                  <a:lnTo>
                    <a:pt x="570991" y="409701"/>
                  </a:lnTo>
                  <a:lnTo>
                    <a:pt x="575437" y="414147"/>
                  </a:lnTo>
                  <a:lnTo>
                    <a:pt x="586358" y="414147"/>
                  </a:lnTo>
                  <a:lnTo>
                    <a:pt x="590803" y="409701"/>
                  </a:lnTo>
                  <a:lnTo>
                    <a:pt x="590803" y="398779"/>
                  </a:lnTo>
                  <a:lnTo>
                    <a:pt x="586358" y="394335"/>
                  </a:lnTo>
                  <a:close/>
                </a:path>
                <a:path w="831850" h="875664">
                  <a:moveTo>
                    <a:pt x="586358" y="354711"/>
                  </a:moveTo>
                  <a:lnTo>
                    <a:pt x="575437" y="354711"/>
                  </a:lnTo>
                  <a:lnTo>
                    <a:pt x="570991" y="359155"/>
                  </a:lnTo>
                  <a:lnTo>
                    <a:pt x="570991" y="370077"/>
                  </a:lnTo>
                  <a:lnTo>
                    <a:pt x="575437" y="374523"/>
                  </a:lnTo>
                  <a:lnTo>
                    <a:pt x="586358" y="374523"/>
                  </a:lnTo>
                  <a:lnTo>
                    <a:pt x="590803" y="370077"/>
                  </a:lnTo>
                  <a:lnTo>
                    <a:pt x="590803" y="359155"/>
                  </a:lnTo>
                  <a:lnTo>
                    <a:pt x="586358" y="354711"/>
                  </a:lnTo>
                  <a:close/>
                </a:path>
                <a:path w="831850" h="875664">
                  <a:moveTo>
                    <a:pt x="586358" y="315087"/>
                  </a:moveTo>
                  <a:lnTo>
                    <a:pt x="575437" y="315087"/>
                  </a:lnTo>
                  <a:lnTo>
                    <a:pt x="570991" y="319531"/>
                  </a:lnTo>
                  <a:lnTo>
                    <a:pt x="570991" y="330453"/>
                  </a:lnTo>
                  <a:lnTo>
                    <a:pt x="575437" y="334899"/>
                  </a:lnTo>
                  <a:lnTo>
                    <a:pt x="586358" y="334899"/>
                  </a:lnTo>
                  <a:lnTo>
                    <a:pt x="590803" y="330453"/>
                  </a:lnTo>
                  <a:lnTo>
                    <a:pt x="590803" y="319531"/>
                  </a:lnTo>
                  <a:lnTo>
                    <a:pt x="586358" y="315087"/>
                  </a:lnTo>
                  <a:close/>
                </a:path>
                <a:path w="831850" h="875664">
                  <a:moveTo>
                    <a:pt x="586358" y="275336"/>
                  </a:moveTo>
                  <a:lnTo>
                    <a:pt x="575437" y="275336"/>
                  </a:lnTo>
                  <a:lnTo>
                    <a:pt x="570991" y="279780"/>
                  </a:lnTo>
                  <a:lnTo>
                    <a:pt x="570991" y="290829"/>
                  </a:lnTo>
                  <a:lnTo>
                    <a:pt x="575437" y="295275"/>
                  </a:lnTo>
                  <a:lnTo>
                    <a:pt x="586358" y="295275"/>
                  </a:lnTo>
                  <a:lnTo>
                    <a:pt x="590803" y="290829"/>
                  </a:lnTo>
                  <a:lnTo>
                    <a:pt x="590803" y="279780"/>
                  </a:lnTo>
                  <a:lnTo>
                    <a:pt x="586358" y="275336"/>
                  </a:lnTo>
                  <a:close/>
                </a:path>
                <a:path w="831850" h="875664">
                  <a:moveTo>
                    <a:pt x="586358" y="235712"/>
                  </a:moveTo>
                  <a:lnTo>
                    <a:pt x="575437" y="235712"/>
                  </a:lnTo>
                  <a:lnTo>
                    <a:pt x="570991" y="240156"/>
                  </a:lnTo>
                  <a:lnTo>
                    <a:pt x="570991" y="251205"/>
                  </a:lnTo>
                  <a:lnTo>
                    <a:pt x="575437" y="255524"/>
                  </a:lnTo>
                  <a:lnTo>
                    <a:pt x="586358" y="255524"/>
                  </a:lnTo>
                  <a:lnTo>
                    <a:pt x="590803" y="251205"/>
                  </a:lnTo>
                  <a:lnTo>
                    <a:pt x="590803" y="240156"/>
                  </a:lnTo>
                  <a:lnTo>
                    <a:pt x="586358" y="235712"/>
                  </a:lnTo>
                  <a:close/>
                </a:path>
                <a:path w="831850" h="875664">
                  <a:moveTo>
                    <a:pt x="586358" y="196087"/>
                  </a:moveTo>
                  <a:lnTo>
                    <a:pt x="575437" y="196087"/>
                  </a:lnTo>
                  <a:lnTo>
                    <a:pt x="570991" y="200532"/>
                  </a:lnTo>
                  <a:lnTo>
                    <a:pt x="570991" y="211454"/>
                  </a:lnTo>
                  <a:lnTo>
                    <a:pt x="575437" y="215900"/>
                  </a:lnTo>
                  <a:lnTo>
                    <a:pt x="586358" y="215900"/>
                  </a:lnTo>
                  <a:lnTo>
                    <a:pt x="590803" y="211454"/>
                  </a:lnTo>
                  <a:lnTo>
                    <a:pt x="590803" y="200532"/>
                  </a:lnTo>
                  <a:lnTo>
                    <a:pt x="586358" y="196087"/>
                  </a:lnTo>
                  <a:close/>
                </a:path>
                <a:path w="831850" h="875664">
                  <a:moveTo>
                    <a:pt x="586358" y="156463"/>
                  </a:moveTo>
                  <a:lnTo>
                    <a:pt x="575437" y="156463"/>
                  </a:lnTo>
                  <a:lnTo>
                    <a:pt x="570991" y="160908"/>
                  </a:lnTo>
                  <a:lnTo>
                    <a:pt x="570991" y="171830"/>
                  </a:lnTo>
                  <a:lnTo>
                    <a:pt x="575437" y="176275"/>
                  </a:lnTo>
                  <a:lnTo>
                    <a:pt x="586358" y="176275"/>
                  </a:lnTo>
                  <a:lnTo>
                    <a:pt x="590803" y="171830"/>
                  </a:lnTo>
                  <a:lnTo>
                    <a:pt x="590803" y="160908"/>
                  </a:lnTo>
                  <a:lnTo>
                    <a:pt x="586358" y="156463"/>
                  </a:lnTo>
                  <a:close/>
                </a:path>
                <a:path w="831850" h="875664">
                  <a:moveTo>
                    <a:pt x="586358" y="116839"/>
                  </a:moveTo>
                  <a:lnTo>
                    <a:pt x="575437" y="116839"/>
                  </a:lnTo>
                  <a:lnTo>
                    <a:pt x="570991" y="121285"/>
                  </a:lnTo>
                  <a:lnTo>
                    <a:pt x="570991" y="132206"/>
                  </a:lnTo>
                  <a:lnTo>
                    <a:pt x="575437" y="136651"/>
                  </a:lnTo>
                  <a:lnTo>
                    <a:pt x="586358" y="136651"/>
                  </a:lnTo>
                  <a:lnTo>
                    <a:pt x="590803" y="132206"/>
                  </a:lnTo>
                  <a:lnTo>
                    <a:pt x="590803" y="121285"/>
                  </a:lnTo>
                  <a:lnTo>
                    <a:pt x="586358" y="116839"/>
                  </a:lnTo>
                  <a:close/>
                </a:path>
                <a:path w="831850" h="875664">
                  <a:moveTo>
                    <a:pt x="586358" y="77215"/>
                  </a:moveTo>
                  <a:lnTo>
                    <a:pt x="575437" y="77215"/>
                  </a:lnTo>
                  <a:lnTo>
                    <a:pt x="570991" y="81661"/>
                  </a:lnTo>
                  <a:lnTo>
                    <a:pt x="570991" y="92582"/>
                  </a:lnTo>
                  <a:lnTo>
                    <a:pt x="575437" y="97027"/>
                  </a:lnTo>
                  <a:lnTo>
                    <a:pt x="586358" y="97027"/>
                  </a:lnTo>
                  <a:lnTo>
                    <a:pt x="590803" y="92582"/>
                  </a:lnTo>
                  <a:lnTo>
                    <a:pt x="590803" y="81661"/>
                  </a:lnTo>
                  <a:lnTo>
                    <a:pt x="586358" y="77215"/>
                  </a:lnTo>
                  <a:close/>
                </a:path>
                <a:path w="831850" h="875664">
                  <a:moveTo>
                    <a:pt x="570357" y="53593"/>
                  </a:moveTo>
                  <a:lnTo>
                    <a:pt x="559434" y="53593"/>
                  </a:lnTo>
                  <a:lnTo>
                    <a:pt x="554989" y="58038"/>
                  </a:lnTo>
                  <a:lnTo>
                    <a:pt x="554989" y="68961"/>
                  </a:lnTo>
                  <a:lnTo>
                    <a:pt x="559434" y="73405"/>
                  </a:lnTo>
                  <a:lnTo>
                    <a:pt x="570357" y="73405"/>
                  </a:lnTo>
                  <a:lnTo>
                    <a:pt x="574801" y="68961"/>
                  </a:lnTo>
                  <a:lnTo>
                    <a:pt x="574801" y="58038"/>
                  </a:lnTo>
                  <a:lnTo>
                    <a:pt x="570357" y="53593"/>
                  </a:lnTo>
                  <a:close/>
                </a:path>
                <a:path w="831850" h="875664">
                  <a:moveTo>
                    <a:pt x="530732" y="53593"/>
                  </a:moveTo>
                  <a:lnTo>
                    <a:pt x="519810" y="53593"/>
                  </a:lnTo>
                  <a:lnTo>
                    <a:pt x="515365" y="58038"/>
                  </a:lnTo>
                  <a:lnTo>
                    <a:pt x="515365" y="68961"/>
                  </a:lnTo>
                  <a:lnTo>
                    <a:pt x="519810" y="73405"/>
                  </a:lnTo>
                  <a:lnTo>
                    <a:pt x="530732" y="73405"/>
                  </a:lnTo>
                  <a:lnTo>
                    <a:pt x="535177" y="68961"/>
                  </a:lnTo>
                  <a:lnTo>
                    <a:pt x="535177" y="58038"/>
                  </a:lnTo>
                  <a:lnTo>
                    <a:pt x="530732" y="53593"/>
                  </a:lnTo>
                  <a:close/>
                </a:path>
                <a:path w="831850" h="875664">
                  <a:moveTo>
                    <a:pt x="491108" y="53593"/>
                  </a:moveTo>
                  <a:lnTo>
                    <a:pt x="480187" y="53593"/>
                  </a:lnTo>
                  <a:lnTo>
                    <a:pt x="475741" y="58038"/>
                  </a:lnTo>
                  <a:lnTo>
                    <a:pt x="475741" y="68961"/>
                  </a:lnTo>
                  <a:lnTo>
                    <a:pt x="480187" y="73405"/>
                  </a:lnTo>
                  <a:lnTo>
                    <a:pt x="491108" y="73405"/>
                  </a:lnTo>
                  <a:lnTo>
                    <a:pt x="495553" y="68961"/>
                  </a:lnTo>
                  <a:lnTo>
                    <a:pt x="495553" y="58038"/>
                  </a:lnTo>
                  <a:lnTo>
                    <a:pt x="491108" y="53593"/>
                  </a:lnTo>
                  <a:close/>
                </a:path>
                <a:path w="831850" h="875664">
                  <a:moveTo>
                    <a:pt x="451484" y="53593"/>
                  </a:moveTo>
                  <a:lnTo>
                    <a:pt x="440435" y="53593"/>
                  </a:lnTo>
                  <a:lnTo>
                    <a:pt x="435990" y="58038"/>
                  </a:lnTo>
                  <a:lnTo>
                    <a:pt x="435990" y="68961"/>
                  </a:lnTo>
                  <a:lnTo>
                    <a:pt x="440435" y="73405"/>
                  </a:lnTo>
                  <a:lnTo>
                    <a:pt x="451484" y="73405"/>
                  </a:lnTo>
                  <a:lnTo>
                    <a:pt x="455929" y="68961"/>
                  </a:lnTo>
                  <a:lnTo>
                    <a:pt x="455929" y="58038"/>
                  </a:lnTo>
                  <a:lnTo>
                    <a:pt x="451484" y="53593"/>
                  </a:lnTo>
                  <a:close/>
                </a:path>
                <a:path w="831850" h="875664">
                  <a:moveTo>
                    <a:pt x="411860" y="53593"/>
                  </a:moveTo>
                  <a:lnTo>
                    <a:pt x="400812" y="53593"/>
                  </a:lnTo>
                  <a:lnTo>
                    <a:pt x="396366" y="58038"/>
                  </a:lnTo>
                  <a:lnTo>
                    <a:pt x="396366" y="68961"/>
                  </a:lnTo>
                  <a:lnTo>
                    <a:pt x="400812" y="73405"/>
                  </a:lnTo>
                  <a:lnTo>
                    <a:pt x="411860" y="73405"/>
                  </a:lnTo>
                  <a:lnTo>
                    <a:pt x="416178" y="68961"/>
                  </a:lnTo>
                  <a:lnTo>
                    <a:pt x="416178" y="58038"/>
                  </a:lnTo>
                  <a:lnTo>
                    <a:pt x="411860" y="53593"/>
                  </a:lnTo>
                  <a:close/>
                </a:path>
                <a:path w="831850" h="875664">
                  <a:moveTo>
                    <a:pt x="372109" y="53593"/>
                  </a:moveTo>
                  <a:lnTo>
                    <a:pt x="361188" y="53593"/>
                  </a:lnTo>
                  <a:lnTo>
                    <a:pt x="356742" y="58038"/>
                  </a:lnTo>
                  <a:lnTo>
                    <a:pt x="356742" y="68961"/>
                  </a:lnTo>
                  <a:lnTo>
                    <a:pt x="361188" y="73405"/>
                  </a:lnTo>
                  <a:lnTo>
                    <a:pt x="372109" y="73405"/>
                  </a:lnTo>
                  <a:lnTo>
                    <a:pt x="376554" y="68961"/>
                  </a:lnTo>
                  <a:lnTo>
                    <a:pt x="376554" y="58038"/>
                  </a:lnTo>
                  <a:lnTo>
                    <a:pt x="372109" y="53593"/>
                  </a:lnTo>
                  <a:close/>
                </a:path>
                <a:path w="831850" h="875664">
                  <a:moveTo>
                    <a:pt x="332485" y="53593"/>
                  </a:moveTo>
                  <a:lnTo>
                    <a:pt x="321563" y="53593"/>
                  </a:lnTo>
                  <a:lnTo>
                    <a:pt x="317119" y="58038"/>
                  </a:lnTo>
                  <a:lnTo>
                    <a:pt x="317119" y="68961"/>
                  </a:lnTo>
                  <a:lnTo>
                    <a:pt x="321563" y="73405"/>
                  </a:lnTo>
                  <a:lnTo>
                    <a:pt x="332485" y="73405"/>
                  </a:lnTo>
                  <a:lnTo>
                    <a:pt x="336931" y="68961"/>
                  </a:lnTo>
                  <a:lnTo>
                    <a:pt x="336931" y="58038"/>
                  </a:lnTo>
                  <a:lnTo>
                    <a:pt x="332485" y="53593"/>
                  </a:lnTo>
                  <a:close/>
                </a:path>
                <a:path w="831850" h="875664">
                  <a:moveTo>
                    <a:pt x="292862" y="53593"/>
                  </a:moveTo>
                  <a:lnTo>
                    <a:pt x="281939" y="53593"/>
                  </a:lnTo>
                  <a:lnTo>
                    <a:pt x="277494" y="58038"/>
                  </a:lnTo>
                  <a:lnTo>
                    <a:pt x="277494" y="68961"/>
                  </a:lnTo>
                  <a:lnTo>
                    <a:pt x="281939" y="73405"/>
                  </a:lnTo>
                  <a:lnTo>
                    <a:pt x="292862" y="73405"/>
                  </a:lnTo>
                  <a:lnTo>
                    <a:pt x="297306" y="68961"/>
                  </a:lnTo>
                  <a:lnTo>
                    <a:pt x="297306" y="58038"/>
                  </a:lnTo>
                  <a:lnTo>
                    <a:pt x="292862" y="53593"/>
                  </a:lnTo>
                  <a:close/>
                </a:path>
                <a:path w="831850" h="875664">
                  <a:moveTo>
                    <a:pt x="253237" y="53593"/>
                  </a:moveTo>
                  <a:lnTo>
                    <a:pt x="242315" y="53593"/>
                  </a:lnTo>
                  <a:lnTo>
                    <a:pt x="237870" y="58038"/>
                  </a:lnTo>
                  <a:lnTo>
                    <a:pt x="237870" y="68961"/>
                  </a:lnTo>
                  <a:lnTo>
                    <a:pt x="242315" y="73405"/>
                  </a:lnTo>
                  <a:lnTo>
                    <a:pt x="253237" y="73405"/>
                  </a:lnTo>
                  <a:lnTo>
                    <a:pt x="257682" y="68961"/>
                  </a:lnTo>
                  <a:lnTo>
                    <a:pt x="257682" y="58038"/>
                  </a:lnTo>
                  <a:lnTo>
                    <a:pt x="253237" y="53593"/>
                  </a:lnTo>
                  <a:close/>
                </a:path>
                <a:path w="831850" h="875664">
                  <a:moveTo>
                    <a:pt x="213613" y="53593"/>
                  </a:moveTo>
                  <a:lnTo>
                    <a:pt x="202564" y="53593"/>
                  </a:lnTo>
                  <a:lnTo>
                    <a:pt x="198246" y="58038"/>
                  </a:lnTo>
                  <a:lnTo>
                    <a:pt x="198246" y="68961"/>
                  </a:lnTo>
                  <a:lnTo>
                    <a:pt x="202564" y="73405"/>
                  </a:lnTo>
                  <a:lnTo>
                    <a:pt x="213613" y="73405"/>
                  </a:lnTo>
                  <a:lnTo>
                    <a:pt x="218058" y="68961"/>
                  </a:lnTo>
                  <a:lnTo>
                    <a:pt x="218058" y="58038"/>
                  </a:lnTo>
                  <a:lnTo>
                    <a:pt x="213613" y="53593"/>
                  </a:lnTo>
                  <a:close/>
                </a:path>
                <a:path w="831850" h="875664">
                  <a:moveTo>
                    <a:pt x="173989" y="53593"/>
                  </a:moveTo>
                  <a:lnTo>
                    <a:pt x="162940" y="53593"/>
                  </a:lnTo>
                  <a:lnTo>
                    <a:pt x="158495" y="58038"/>
                  </a:lnTo>
                  <a:lnTo>
                    <a:pt x="158495" y="68961"/>
                  </a:lnTo>
                  <a:lnTo>
                    <a:pt x="162940" y="73405"/>
                  </a:lnTo>
                  <a:lnTo>
                    <a:pt x="173989" y="73405"/>
                  </a:lnTo>
                  <a:lnTo>
                    <a:pt x="178434" y="68961"/>
                  </a:lnTo>
                  <a:lnTo>
                    <a:pt x="178434" y="58038"/>
                  </a:lnTo>
                  <a:lnTo>
                    <a:pt x="173989" y="53593"/>
                  </a:lnTo>
                  <a:close/>
                </a:path>
                <a:path w="831850" h="875664">
                  <a:moveTo>
                    <a:pt x="127000" y="0"/>
                  </a:moveTo>
                  <a:lnTo>
                    <a:pt x="0" y="63500"/>
                  </a:lnTo>
                  <a:lnTo>
                    <a:pt x="127000" y="127000"/>
                  </a:lnTo>
                  <a:lnTo>
                    <a:pt x="84124" y="73405"/>
                  </a:lnTo>
                  <a:lnTo>
                    <a:pt x="83692" y="73405"/>
                  </a:lnTo>
                  <a:lnTo>
                    <a:pt x="79247" y="68961"/>
                  </a:lnTo>
                  <a:lnTo>
                    <a:pt x="79247" y="67309"/>
                  </a:lnTo>
                  <a:lnTo>
                    <a:pt x="76200" y="63500"/>
                  </a:lnTo>
                  <a:lnTo>
                    <a:pt x="79247" y="59690"/>
                  </a:lnTo>
                  <a:lnTo>
                    <a:pt x="79247" y="58038"/>
                  </a:lnTo>
                  <a:lnTo>
                    <a:pt x="83692" y="53593"/>
                  </a:lnTo>
                  <a:lnTo>
                    <a:pt x="84124" y="53593"/>
                  </a:lnTo>
                  <a:lnTo>
                    <a:pt x="127000" y="0"/>
                  </a:lnTo>
                  <a:close/>
                </a:path>
                <a:path w="831850" h="875664">
                  <a:moveTo>
                    <a:pt x="79247" y="67309"/>
                  </a:moveTo>
                  <a:lnTo>
                    <a:pt x="79247" y="68961"/>
                  </a:lnTo>
                  <a:lnTo>
                    <a:pt x="83692" y="73405"/>
                  </a:lnTo>
                  <a:lnTo>
                    <a:pt x="84124" y="73405"/>
                  </a:lnTo>
                  <a:lnTo>
                    <a:pt x="79247" y="67309"/>
                  </a:lnTo>
                  <a:close/>
                </a:path>
                <a:path w="831850" h="875664">
                  <a:moveTo>
                    <a:pt x="94614" y="53593"/>
                  </a:moveTo>
                  <a:lnTo>
                    <a:pt x="84124" y="53593"/>
                  </a:lnTo>
                  <a:lnTo>
                    <a:pt x="79247" y="59690"/>
                  </a:lnTo>
                  <a:lnTo>
                    <a:pt x="79247" y="67309"/>
                  </a:lnTo>
                  <a:lnTo>
                    <a:pt x="84124" y="73405"/>
                  </a:lnTo>
                  <a:lnTo>
                    <a:pt x="94614" y="73405"/>
                  </a:lnTo>
                  <a:lnTo>
                    <a:pt x="99059" y="68961"/>
                  </a:lnTo>
                  <a:lnTo>
                    <a:pt x="99059" y="58038"/>
                  </a:lnTo>
                  <a:lnTo>
                    <a:pt x="94614" y="53593"/>
                  </a:lnTo>
                  <a:close/>
                </a:path>
                <a:path w="831850" h="875664">
                  <a:moveTo>
                    <a:pt x="134238" y="53593"/>
                  </a:moveTo>
                  <a:lnTo>
                    <a:pt x="123316" y="53593"/>
                  </a:lnTo>
                  <a:lnTo>
                    <a:pt x="118871" y="58038"/>
                  </a:lnTo>
                  <a:lnTo>
                    <a:pt x="118871" y="68961"/>
                  </a:lnTo>
                  <a:lnTo>
                    <a:pt x="123316" y="73405"/>
                  </a:lnTo>
                  <a:lnTo>
                    <a:pt x="134238" y="73405"/>
                  </a:lnTo>
                  <a:lnTo>
                    <a:pt x="138683" y="68961"/>
                  </a:lnTo>
                  <a:lnTo>
                    <a:pt x="138683" y="58038"/>
                  </a:lnTo>
                  <a:lnTo>
                    <a:pt x="134238" y="53593"/>
                  </a:lnTo>
                  <a:close/>
                </a:path>
                <a:path w="831850" h="875664">
                  <a:moveTo>
                    <a:pt x="84124" y="53593"/>
                  </a:moveTo>
                  <a:lnTo>
                    <a:pt x="83692" y="53593"/>
                  </a:lnTo>
                  <a:lnTo>
                    <a:pt x="79247" y="58038"/>
                  </a:lnTo>
                  <a:lnTo>
                    <a:pt x="79247" y="59690"/>
                  </a:lnTo>
                  <a:lnTo>
                    <a:pt x="84124" y="53593"/>
                  </a:lnTo>
                  <a:close/>
                </a:path>
              </a:pathLst>
            </a:custGeom>
            <a:solidFill>
              <a:srgbClr val="e36c0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321" name="object 62"/>
            <p:cNvSpPr/>
            <p:nvPr/>
          </p:nvSpPr>
          <p:spPr>
            <a:xfrm>
              <a:off x="2075400" y="1253880"/>
              <a:ext cx="637200" cy="126720"/>
            </a:xfrm>
            <a:custGeom>
              <a:avLst/>
              <a:gdLst>
                <a:gd name="textAreaLeft" fmla="*/ 0 w 637200"/>
                <a:gd name="textAreaRight" fmla="*/ 637560 w 637200"/>
                <a:gd name="textAreaTop" fmla="*/ 0 h 126720"/>
                <a:gd name="textAreaBottom" fmla="*/ 127080 h 126720"/>
              </a:gdLst>
              <a:ahLst/>
              <a:rect l="textAreaLeft" t="textAreaTop" r="textAreaRight" b="textAreaBottom"/>
              <a:pathLst>
                <a:path w="637539" h="127000">
                  <a:moveTo>
                    <a:pt x="25400" y="38100"/>
                  </a:moveTo>
                  <a:lnTo>
                    <a:pt x="15537" y="40104"/>
                  </a:lnTo>
                  <a:lnTo>
                    <a:pt x="7461" y="45561"/>
                  </a:lnTo>
                  <a:lnTo>
                    <a:pt x="2004" y="53637"/>
                  </a:lnTo>
                  <a:lnTo>
                    <a:pt x="0" y="63500"/>
                  </a:lnTo>
                  <a:lnTo>
                    <a:pt x="2004" y="73362"/>
                  </a:lnTo>
                  <a:lnTo>
                    <a:pt x="7461" y="81438"/>
                  </a:lnTo>
                  <a:lnTo>
                    <a:pt x="15537" y="86895"/>
                  </a:lnTo>
                  <a:lnTo>
                    <a:pt x="25400" y="88900"/>
                  </a:lnTo>
                  <a:lnTo>
                    <a:pt x="35262" y="86895"/>
                  </a:lnTo>
                  <a:lnTo>
                    <a:pt x="43338" y="81438"/>
                  </a:lnTo>
                  <a:lnTo>
                    <a:pt x="48766" y="73405"/>
                  </a:lnTo>
                  <a:lnTo>
                    <a:pt x="19939" y="73405"/>
                  </a:lnTo>
                  <a:lnTo>
                    <a:pt x="15493" y="68961"/>
                  </a:lnTo>
                  <a:lnTo>
                    <a:pt x="15493" y="58038"/>
                  </a:lnTo>
                  <a:lnTo>
                    <a:pt x="19939" y="53593"/>
                  </a:lnTo>
                  <a:lnTo>
                    <a:pt x="48766" y="53593"/>
                  </a:lnTo>
                  <a:lnTo>
                    <a:pt x="43338" y="45561"/>
                  </a:lnTo>
                  <a:lnTo>
                    <a:pt x="35262" y="40104"/>
                  </a:lnTo>
                  <a:lnTo>
                    <a:pt x="25400" y="38100"/>
                  </a:lnTo>
                  <a:close/>
                </a:path>
                <a:path w="637539" h="127000">
                  <a:moveTo>
                    <a:pt x="30861" y="53593"/>
                  </a:moveTo>
                  <a:lnTo>
                    <a:pt x="19939" y="53593"/>
                  </a:lnTo>
                  <a:lnTo>
                    <a:pt x="15493" y="58038"/>
                  </a:lnTo>
                  <a:lnTo>
                    <a:pt x="15493" y="68961"/>
                  </a:lnTo>
                  <a:lnTo>
                    <a:pt x="19939" y="73405"/>
                  </a:lnTo>
                  <a:lnTo>
                    <a:pt x="30861" y="73405"/>
                  </a:lnTo>
                  <a:lnTo>
                    <a:pt x="35306" y="68961"/>
                  </a:lnTo>
                  <a:lnTo>
                    <a:pt x="35306" y="58038"/>
                  </a:lnTo>
                  <a:lnTo>
                    <a:pt x="30861" y="53593"/>
                  </a:lnTo>
                  <a:close/>
                </a:path>
                <a:path w="637539" h="127000">
                  <a:moveTo>
                    <a:pt x="48766" y="53593"/>
                  </a:moveTo>
                  <a:lnTo>
                    <a:pt x="30861" y="53593"/>
                  </a:lnTo>
                  <a:lnTo>
                    <a:pt x="35306" y="58038"/>
                  </a:lnTo>
                  <a:lnTo>
                    <a:pt x="35306" y="68961"/>
                  </a:lnTo>
                  <a:lnTo>
                    <a:pt x="30861" y="73405"/>
                  </a:lnTo>
                  <a:lnTo>
                    <a:pt x="48766" y="73405"/>
                  </a:lnTo>
                  <a:lnTo>
                    <a:pt x="50800" y="63500"/>
                  </a:lnTo>
                  <a:lnTo>
                    <a:pt x="48795" y="53637"/>
                  </a:lnTo>
                  <a:close/>
                </a:path>
                <a:path w="637539" h="127000">
                  <a:moveTo>
                    <a:pt x="70485" y="53593"/>
                  </a:moveTo>
                  <a:lnTo>
                    <a:pt x="59563" y="53593"/>
                  </a:lnTo>
                  <a:lnTo>
                    <a:pt x="55118" y="58038"/>
                  </a:lnTo>
                  <a:lnTo>
                    <a:pt x="55118" y="68961"/>
                  </a:lnTo>
                  <a:lnTo>
                    <a:pt x="59563" y="73405"/>
                  </a:lnTo>
                  <a:lnTo>
                    <a:pt x="70485" y="73405"/>
                  </a:lnTo>
                  <a:lnTo>
                    <a:pt x="74930" y="68961"/>
                  </a:lnTo>
                  <a:lnTo>
                    <a:pt x="74930" y="58038"/>
                  </a:lnTo>
                  <a:lnTo>
                    <a:pt x="70485" y="53593"/>
                  </a:lnTo>
                  <a:close/>
                </a:path>
                <a:path w="637539" h="127000">
                  <a:moveTo>
                    <a:pt x="110236" y="53593"/>
                  </a:moveTo>
                  <a:lnTo>
                    <a:pt x="99187" y="53593"/>
                  </a:lnTo>
                  <a:lnTo>
                    <a:pt x="94742" y="58038"/>
                  </a:lnTo>
                  <a:lnTo>
                    <a:pt x="94742" y="68961"/>
                  </a:lnTo>
                  <a:lnTo>
                    <a:pt x="99187" y="73405"/>
                  </a:lnTo>
                  <a:lnTo>
                    <a:pt x="110236" y="73405"/>
                  </a:lnTo>
                  <a:lnTo>
                    <a:pt x="114554" y="68961"/>
                  </a:lnTo>
                  <a:lnTo>
                    <a:pt x="114554" y="58038"/>
                  </a:lnTo>
                  <a:lnTo>
                    <a:pt x="110236" y="53593"/>
                  </a:lnTo>
                  <a:close/>
                </a:path>
                <a:path w="637539" h="127000">
                  <a:moveTo>
                    <a:pt x="149860" y="53593"/>
                  </a:moveTo>
                  <a:lnTo>
                    <a:pt x="138811" y="53593"/>
                  </a:lnTo>
                  <a:lnTo>
                    <a:pt x="134366" y="58038"/>
                  </a:lnTo>
                  <a:lnTo>
                    <a:pt x="134366" y="68961"/>
                  </a:lnTo>
                  <a:lnTo>
                    <a:pt x="138811" y="73405"/>
                  </a:lnTo>
                  <a:lnTo>
                    <a:pt x="149860" y="73405"/>
                  </a:lnTo>
                  <a:lnTo>
                    <a:pt x="154305" y="68961"/>
                  </a:lnTo>
                  <a:lnTo>
                    <a:pt x="154305" y="58038"/>
                  </a:lnTo>
                  <a:lnTo>
                    <a:pt x="149860" y="53593"/>
                  </a:lnTo>
                  <a:close/>
                </a:path>
                <a:path w="637539" h="127000">
                  <a:moveTo>
                    <a:pt x="189484" y="53593"/>
                  </a:moveTo>
                  <a:lnTo>
                    <a:pt x="178562" y="53593"/>
                  </a:lnTo>
                  <a:lnTo>
                    <a:pt x="174117" y="58038"/>
                  </a:lnTo>
                  <a:lnTo>
                    <a:pt x="174117" y="68961"/>
                  </a:lnTo>
                  <a:lnTo>
                    <a:pt x="178562" y="73405"/>
                  </a:lnTo>
                  <a:lnTo>
                    <a:pt x="189484" y="73405"/>
                  </a:lnTo>
                  <a:lnTo>
                    <a:pt x="193929" y="68961"/>
                  </a:lnTo>
                  <a:lnTo>
                    <a:pt x="193929" y="58038"/>
                  </a:lnTo>
                  <a:lnTo>
                    <a:pt x="189484" y="53593"/>
                  </a:lnTo>
                  <a:close/>
                </a:path>
                <a:path w="637539" h="127000">
                  <a:moveTo>
                    <a:pt x="229108" y="53593"/>
                  </a:moveTo>
                  <a:lnTo>
                    <a:pt x="218186" y="53593"/>
                  </a:lnTo>
                  <a:lnTo>
                    <a:pt x="213741" y="58038"/>
                  </a:lnTo>
                  <a:lnTo>
                    <a:pt x="213741" y="68961"/>
                  </a:lnTo>
                  <a:lnTo>
                    <a:pt x="218186" y="73405"/>
                  </a:lnTo>
                  <a:lnTo>
                    <a:pt x="229108" y="73405"/>
                  </a:lnTo>
                  <a:lnTo>
                    <a:pt x="233553" y="68961"/>
                  </a:lnTo>
                  <a:lnTo>
                    <a:pt x="233553" y="58038"/>
                  </a:lnTo>
                  <a:lnTo>
                    <a:pt x="229108" y="53593"/>
                  </a:lnTo>
                  <a:close/>
                </a:path>
                <a:path w="637539" h="127000">
                  <a:moveTo>
                    <a:pt x="268732" y="53593"/>
                  </a:moveTo>
                  <a:lnTo>
                    <a:pt x="257810" y="53593"/>
                  </a:lnTo>
                  <a:lnTo>
                    <a:pt x="253365" y="58038"/>
                  </a:lnTo>
                  <a:lnTo>
                    <a:pt x="253365" y="68961"/>
                  </a:lnTo>
                  <a:lnTo>
                    <a:pt x="257810" y="73405"/>
                  </a:lnTo>
                  <a:lnTo>
                    <a:pt x="268732" y="73405"/>
                  </a:lnTo>
                  <a:lnTo>
                    <a:pt x="273177" y="68961"/>
                  </a:lnTo>
                  <a:lnTo>
                    <a:pt x="273177" y="58038"/>
                  </a:lnTo>
                  <a:lnTo>
                    <a:pt x="268732" y="53593"/>
                  </a:lnTo>
                  <a:close/>
                </a:path>
                <a:path w="637539" h="127000">
                  <a:moveTo>
                    <a:pt x="308356" y="53593"/>
                  </a:moveTo>
                  <a:lnTo>
                    <a:pt x="297434" y="53593"/>
                  </a:lnTo>
                  <a:lnTo>
                    <a:pt x="292989" y="58038"/>
                  </a:lnTo>
                  <a:lnTo>
                    <a:pt x="292989" y="68961"/>
                  </a:lnTo>
                  <a:lnTo>
                    <a:pt x="297434" y="73405"/>
                  </a:lnTo>
                  <a:lnTo>
                    <a:pt x="308356" y="73405"/>
                  </a:lnTo>
                  <a:lnTo>
                    <a:pt x="312801" y="68961"/>
                  </a:lnTo>
                  <a:lnTo>
                    <a:pt x="312801" y="58038"/>
                  </a:lnTo>
                  <a:lnTo>
                    <a:pt x="308356" y="53593"/>
                  </a:lnTo>
                  <a:close/>
                </a:path>
                <a:path w="637539" h="127000">
                  <a:moveTo>
                    <a:pt x="347980" y="53593"/>
                  </a:moveTo>
                  <a:lnTo>
                    <a:pt x="337058" y="53593"/>
                  </a:lnTo>
                  <a:lnTo>
                    <a:pt x="332613" y="58038"/>
                  </a:lnTo>
                  <a:lnTo>
                    <a:pt x="332613" y="68961"/>
                  </a:lnTo>
                  <a:lnTo>
                    <a:pt x="337058" y="73405"/>
                  </a:lnTo>
                  <a:lnTo>
                    <a:pt x="347980" y="73405"/>
                  </a:lnTo>
                  <a:lnTo>
                    <a:pt x="352425" y="68961"/>
                  </a:lnTo>
                  <a:lnTo>
                    <a:pt x="352425" y="58038"/>
                  </a:lnTo>
                  <a:lnTo>
                    <a:pt x="347980" y="53593"/>
                  </a:lnTo>
                  <a:close/>
                </a:path>
                <a:path w="637539" h="127000">
                  <a:moveTo>
                    <a:pt x="387731" y="53593"/>
                  </a:moveTo>
                  <a:lnTo>
                    <a:pt x="376682" y="53593"/>
                  </a:lnTo>
                  <a:lnTo>
                    <a:pt x="372237" y="58038"/>
                  </a:lnTo>
                  <a:lnTo>
                    <a:pt x="372237" y="68961"/>
                  </a:lnTo>
                  <a:lnTo>
                    <a:pt x="376682" y="73405"/>
                  </a:lnTo>
                  <a:lnTo>
                    <a:pt x="387731" y="73405"/>
                  </a:lnTo>
                  <a:lnTo>
                    <a:pt x="392176" y="68961"/>
                  </a:lnTo>
                  <a:lnTo>
                    <a:pt x="392176" y="58038"/>
                  </a:lnTo>
                  <a:lnTo>
                    <a:pt x="387731" y="53593"/>
                  </a:lnTo>
                  <a:close/>
                </a:path>
                <a:path w="637539" h="127000">
                  <a:moveTo>
                    <a:pt x="427355" y="53593"/>
                  </a:moveTo>
                  <a:lnTo>
                    <a:pt x="416306" y="53593"/>
                  </a:lnTo>
                  <a:lnTo>
                    <a:pt x="411988" y="58038"/>
                  </a:lnTo>
                  <a:lnTo>
                    <a:pt x="411988" y="68961"/>
                  </a:lnTo>
                  <a:lnTo>
                    <a:pt x="416306" y="73405"/>
                  </a:lnTo>
                  <a:lnTo>
                    <a:pt x="427355" y="73405"/>
                  </a:lnTo>
                  <a:lnTo>
                    <a:pt x="431800" y="68961"/>
                  </a:lnTo>
                  <a:lnTo>
                    <a:pt x="431800" y="58038"/>
                  </a:lnTo>
                  <a:lnTo>
                    <a:pt x="427355" y="53593"/>
                  </a:lnTo>
                  <a:close/>
                </a:path>
                <a:path w="637539" h="127000">
                  <a:moveTo>
                    <a:pt x="466979" y="53593"/>
                  </a:moveTo>
                  <a:lnTo>
                    <a:pt x="456057" y="53593"/>
                  </a:lnTo>
                  <a:lnTo>
                    <a:pt x="451612" y="58038"/>
                  </a:lnTo>
                  <a:lnTo>
                    <a:pt x="451612" y="68961"/>
                  </a:lnTo>
                  <a:lnTo>
                    <a:pt x="456057" y="73405"/>
                  </a:lnTo>
                  <a:lnTo>
                    <a:pt x="466979" y="73405"/>
                  </a:lnTo>
                  <a:lnTo>
                    <a:pt x="471424" y="68961"/>
                  </a:lnTo>
                  <a:lnTo>
                    <a:pt x="471424" y="58038"/>
                  </a:lnTo>
                  <a:lnTo>
                    <a:pt x="466979" y="53593"/>
                  </a:lnTo>
                  <a:close/>
                </a:path>
                <a:path w="637539" h="127000">
                  <a:moveTo>
                    <a:pt x="510413" y="0"/>
                  </a:moveTo>
                  <a:lnTo>
                    <a:pt x="561213" y="63500"/>
                  </a:lnTo>
                  <a:lnTo>
                    <a:pt x="510413" y="127000"/>
                  </a:lnTo>
                  <a:lnTo>
                    <a:pt x="637413" y="63500"/>
                  </a:lnTo>
                  <a:lnTo>
                    <a:pt x="510413" y="0"/>
                  </a:lnTo>
                  <a:close/>
                </a:path>
                <a:path w="637539" h="127000">
                  <a:moveTo>
                    <a:pt x="506603" y="53593"/>
                  </a:moveTo>
                  <a:lnTo>
                    <a:pt x="495681" y="53593"/>
                  </a:lnTo>
                  <a:lnTo>
                    <a:pt x="491236" y="58038"/>
                  </a:lnTo>
                  <a:lnTo>
                    <a:pt x="491236" y="68961"/>
                  </a:lnTo>
                  <a:lnTo>
                    <a:pt x="495681" y="73405"/>
                  </a:lnTo>
                  <a:lnTo>
                    <a:pt x="506603" y="73405"/>
                  </a:lnTo>
                  <a:lnTo>
                    <a:pt x="511048" y="68961"/>
                  </a:lnTo>
                  <a:lnTo>
                    <a:pt x="511048" y="58038"/>
                  </a:lnTo>
                  <a:lnTo>
                    <a:pt x="506603" y="53593"/>
                  </a:lnTo>
                  <a:close/>
                </a:path>
                <a:path w="637539" h="127000">
                  <a:moveTo>
                    <a:pt x="546227" y="53593"/>
                  </a:moveTo>
                  <a:lnTo>
                    <a:pt x="535305" y="53593"/>
                  </a:lnTo>
                  <a:lnTo>
                    <a:pt x="530860" y="58038"/>
                  </a:lnTo>
                  <a:lnTo>
                    <a:pt x="530860" y="68961"/>
                  </a:lnTo>
                  <a:lnTo>
                    <a:pt x="535305" y="73405"/>
                  </a:lnTo>
                  <a:lnTo>
                    <a:pt x="546227" y="73405"/>
                  </a:lnTo>
                  <a:lnTo>
                    <a:pt x="550672" y="68961"/>
                  </a:lnTo>
                  <a:lnTo>
                    <a:pt x="550672" y="58038"/>
                  </a:lnTo>
                  <a:lnTo>
                    <a:pt x="546227" y="53593"/>
                  </a:lnTo>
                  <a:close/>
                </a:path>
              </a:pathLst>
            </a:custGeom>
            <a:solidFill>
              <a:srgbClr val="001f5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22" name="object 63"/>
            <p:cNvSpPr/>
            <p:nvPr/>
          </p:nvSpPr>
          <p:spPr>
            <a:xfrm>
              <a:off x="1955160" y="1007280"/>
              <a:ext cx="3696120" cy="4892400"/>
            </a:xfrm>
            <a:custGeom>
              <a:avLst/>
              <a:gdLst>
                <a:gd name="textAreaLeft" fmla="*/ 0 w 3696120"/>
                <a:gd name="textAreaRight" fmla="*/ 3696480 w 3696120"/>
                <a:gd name="textAreaTop" fmla="*/ 0 h 4892400"/>
                <a:gd name="textAreaBottom" fmla="*/ 4892760 h 4892400"/>
              </a:gdLst>
              <a:ahLst/>
              <a:rect l="textAreaLeft" t="textAreaTop" r="textAreaRight" b="textAreaBottom"/>
              <a:pathLst>
                <a:path w="3696335" h="4892675">
                  <a:moveTo>
                    <a:pt x="2474341" y="4841494"/>
                  </a:moveTo>
                  <a:lnTo>
                    <a:pt x="2464478" y="4843489"/>
                  </a:lnTo>
                  <a:lnTo>
                    <a:pt x="2456402" y="4848931"/>
                  </a:lnTo>
                  <a:lnTo>
                    <a:pt x="2450945" y="4857004"/>
                  </a:lnTo>
                  <a:lnTo>
                    <a:pt x="2448941" y="4866894"/>
                  </a:lnTo>
                  <a:lnTo>
                    <a:pt x="2450960" y="4876800"/>
                  </a:lnTo>
                  <a:lnTo>
                    <a:pt x="2456402" y="4884851"/>
                  </a:lnTo>
                  <a:lnTo>
                    <a:pt x="2464478" y="4890296"/>
                  </a:lnTo>
                  <a:lnTo>
                    <a:pt x="2474341" y="4892294"/>
                  </a:lnTo>
                  <a:lnTo>
                    <a:pt x="2484256" y="4890296"/>
                  </a:lnTo>
                  <a:lnTo>
                    <a:pt x="2492327" y="4884851"/>
                  </a:lnTo>
                  <a:lnTo>
                    <a:pt x="2497739" y="4876800"/>
                  </a:lnTo>
                  <a:lnTo>
                    <a:pt x="2468880" y="4876800"/>
                  </a:lnTo>
                  <a:lnTo>
                    <a:pt x="2464435" y="4872367"/>
                  </a:lnTo>
                  <a:lnTo>
                    <a:pt x="2464435" y="4861420"/>
                  </a:lnTo>
                  <a:lnTo>
                    <a:pt x="2468880" y="4856988"/>
                  </a:lnTo>
                  <a:lnTo>
                    <a:pt x="2497743" y="4856988"/>
                  </a:lnTo>
                  <a:lnTo>
                    <a:pt x="2492327" y="4848931"/>
                  </a:lnTo>
                  <a:lnTo>
                    <a:pt x="2484256" y="4843489"/>
                  </a:lnTo>
                  <a:lnTo>
                    <a:pt x="2474341" y="4841494"/>
                  </a:lnTo>
                  <a:close/>
                </a:path>
                <a:path w="3696335" h="4892675">
                  <a:moveTo>
                    <a:pt x="2479929" y="4856988"/>
                  </a:moveTo>
                  <a:lnTo>
                    <a:pt x="2468880" y="4856988"/>
                  </a:lnTo>
                  <a:lnTo>
                    <a:pt x="2464435" y="4861420"/>
                  </a:lnTo>
                  <a:lnTo>
                    <a:pt x="2464435" y="4872367"/>
                  </a:lnTo>
                  <a:lnTo>
                    <a:pt x="2468880" y="4876800"/>
                  </a:lnTo>
                  <a:lnTo>
                    <a:pt x="2479929" y="4876800"/>
                  </a:lnTo>
                  <a:lnTo>
                    <a:pt x="2484247" y="4872367"/>
                  </a:lnTo>
                  <a:lnTo>
                    <a:pt x="2484247" y="4861420"/>
                  </a:lnTo>
                  <a:lnTo>
                    <a:pt x="2479929" y="4856988"/>
                  </a:lnTo>
                  <a:close/>
                </a:path>
                <a:path w="3696335" h="4892675">
                  <a:moveTo>
                    <a:pt x="2497743" y="4856988"/>
                  </a:moveTo>
                  <a:lnTo>
                    <a:pt x="2479929" y="4856988"/>
                  </a:lnTo>
                  <a:lnTo>
                    <a:pt x="2484247" y="4861420"/>
                  </a:lnTo>
                  <a:lnTo>
                    <a:pt x="2484247" y="4872367"/>
                  </a:lnTo>
                  <a:lnTo>
                    <a:pt x="2479929" y="4876800"/>
                  </a:lnTo>
                  <a:lnTo>
                    <a:pt x="2497739" y="4876800"/>
                  </a:lnTo>
                  <a:lnTo>
                    <a:pt x="2499741" y="4866894"/>
                  </a:lnTo>
                  <a:lnTo>
                    <a:pt x="2497743" y="4856988"/>
                  </a:lnTo>
                  <a:close/>
                </a:path>
                <a:path w="3696335" h="4892675">
                  <a:moveTo>
                    <a:pt x="2440178" y="4856988"/>
                  </a:moveTo>
                  <a:lnTo>
                    <a:pt x="2429256" y="4856988"/>
                  </a:lnTo>
                  <a:lnTo>
                    <a:pt x="2424810" y="4861420"/>
                  </a:lnTo>
                  <a:lnTo>
                    <a:pt x="2424810" y="4872367"/>
                  </a:lnTo>
                  <a:lnTo>
                    <a:pt x="2429256" y="4876800"/>
                  </a:lnTo>
                  <a:lnTo>
                    <a:pt x="2440178" y="4876800"/>
                  </a:lnTo>
                  <a:lnTo>
                    <a:pt x="2444622" y="4872367"/>
                  </a:lnTo>
                  <a:lnTo>
                    <a:pt x="2444622" y="4861420"/>
                  </a:lnTo>
                  <a:lnTo>
                    <a:pt x="2440178" y="4856988"/>
                  </a:lnTo>
                  <a:close/>
                </a:path>
                <a:path w="3696335" h="4892675">
                  <a:moveTo>
                    <a:pt x="2400554" y="4856988"/>
                  </a:moveTo>
                  <a:lnTo>
                    <a:pt x="2389632" y="4856988"/>
                  </a:lnTo>
                  <a:lnTo>
                    <a:pt x="2385186" y="4861420"/>
                  </a:lnTo>
                  <a:lnTo>
                    <a:pt x="2385186" y="4872367"/>
                  </a:lnTo>
                  <a:lnTo>
                    <a:pt x="2389632" y="4876800"/>
                  </a:lnTo>
                  <a:lnTo>
                    <a:pt x="2400554" y="4876800"/>
                  </a:lnTo>
                  <a:lnTo>
                    <a:pt x="2404998" y="4872367"/>
                  </a:lnTo>
                  <a:lnTo>
                    <a:pt x="2404998" y="4861420"/>
                  </a:lnTo>
                  <a:lnTo>
                    <a:pt x="2400554" y="4856988"/>
                  </a:lnTo>
                  <a:close/>
                </a:path>
                <a:path w="3696335" h="4892675">
                  <a:moveTo>
                    <a:pt x="2360930" y="4856988"/>
                  </a:moveTo>
                  <a:lnTo>
                    <a:pt x="2350008" y="4856988"/>
                  </a:lnTo>
                  <a:lnTo>
                    <a:pt x="2345562" y="4861420"/>
                  </a:lnTo>
                  <a:lnTo>
                    <a:pt x="2345562" y="4872367"/>
                  </a:lnTo>
                  <a:lnTo>
                    <a:pt x="2350008" y="4876800"/>
                  </a:lnTo>
                  <a:lnTo>
                    <a:pt x="2360930" y="4876800"/>
                  </a:lnTo>
                  <a:lnTo>
                    <a:pt x="2365374" y="4872367"/>
                  </a:lnTo>
                  <a:lnTo>
                    <a:pt x="2365374" y="4861420"/>
                  </a:lnTo>
                  <a:lnTo>
                    <a:pt x="2360930" y="4856988"/>
                  </a:lnTo>
                  <a:close/>
                </a:path>
                <a:path w="3696335" h="4892675">
                  <a:moveTo>
                    <a:pt x="2321306" y="4856988"/>
                  </a:moveTo>
                  <a:lnTo>
                    <a:pt x="2310384" y="4856988"/>
                  </a:lnTo>
                  <a:lnTo>
                    <a:pt x="2305938" y="4861420"/>
                  </a:lnTo>
                  <a:lnTo>
                    <a:pt x="2305938" y="4872367"/>
                  </a:lnTo>
                  <a:lnTo>
                    <a:pt x="2310384" y="4876800"/>
                  </a:lnTo>
                  <a:lnTo>
                    <a:pt x="2321306" y="4876800"/>
                  </a:lnTo>
                  <a:lnTo>
                    <a:pt x="2325750" y="4872367"/>
                  </a:lnTo>
                  <a:lnTo>
                    <a:pt x="2325750" y="4861420"/>
                  </a:lnTo>
                  <a:lnTo>
                    <a:pt x="2321306" y="4856988"/>
                  </a:lnTo>
                  <a:close/>
                </a:path>
                <a:path w="3696335" h="4892675">
                  <a:moveTo>
                    <a:pt x="2281682" y="4856988"/>
                  </a:moveTo>
                  <a:lnTo>
                    <a:pt x="2270633" y="4856988"/>
                  </a:lnTo>
                  <a:lnTo>
                    <a:pt x="2266315" y="4861420"/>
                  </a:lnTo>
                  <a:lnTo>
                    <a:pt x="2266315" y="4872367"/>
                  </a:lnTo>
                  <a:lnTo>
                    <a:pt x="2270633" y="4876800"/>
                  </a:lnTo>
                  <a:lnTo>
                    <a:pt x="2281682" y="4876800"/>
                  </a:lnTo>
                  <a:lnTo>
                    <a:pt x="2286127" y="4872367"/>
                  </a:lnTo>
                  <a:lnTo>
                    <a:pt x="2286127" y="4861420"/>
                  </a:lnTo>
                  <a:lnTo>
                    <a:pt x="2281682" y="4856988"/>
                  </a:lnTo>
                  <a:close/>
                </a:path>
                <a:path w="3696335" h="4892675">
                  <a:moveTo>
                    <a:pt x="2242058" y="4856988"/>
                  </a:moveTo>
                  <a:lnTo>
                    <a:pt x="2231009" y="4856988"/>
                  </a:lnTo>
                  <a:lnTo>
                    <a:pt x="2226563" y="4861420"/>
                  </a:lnTo>
                  <a:lnTo>
                    <a:pt x="2226563" y="4872367"/>
                  </a:lnTo>
                  <a:lnTo>
                    <a:pt x="2231009" y="4876800"/>
                  </a:lnTo>
                  <a:lnTo>
                    <a:pt x="2242058" y="4876800"/>
                  </a:lnTo>
                  <a:lnTo>
                    <a:pt x="2246503" y="4872367"/>
                  </a:lnTo>
                  <a:lnTo>
                    <a:pt x="2246503" y="4861420"/>
                  </a:lnTo>
                  <a:lnTo>
                    <a:pt x="2242058" y="4856988"/>
                  </a:lnTo>
                  <a:close/>
                </a:path>
                <a:path w="3696335" h="4892675">
                  <a:moveTo>
                    <a:pt x="2202307" y="4856988"/>
                  </a:moveTo>
                  <a:lnTo>
                    <a:pt x="2191385" y="4856988"/>
                  </a:lnTo>
                  <a:lnTo>
                    <a:pt x="2186940" y="4861420"/>
                  </a:lnTo>
                  <a:lnTo>
                    <a:pt x="2186940" y="4872367"/>
                  </a:lnTo>
                  <a:lnTo>
                    <a:pt x="2191385" y="4876800"/>
                  </a:lnTo>
                  <a:lnTo>
                    <a:pt x="2202307" y="4876800"/>
                  </a:lnTo>
                  <a:lnTo>
                    <a:pt x="2206752" y="4872367"/>
                  </a:lnTo>
                  <a:lnTo>
                    <a:pt x="2206752" y="4861420"/>
                  </a:lnTo>
                  <a:lnTo>
                    <a:pt x="2202307" y="4856988"/>
                  </a:lnTo>
                  <a:close/>
                </a:path>
                <a:path w="3696335" h="4892675">
                  <a:moveTo>
                    <a:pt x="2162683" y="4856988"/>
                  </a:moveTo>
                  <a:lnTo>
                    <a:pt x="2151760" y="4856988"/>
                  </a:lnTo>
                  <a:lnTo>
                    <a:pt x="2147316" y="4861420"/>
                  </a:lnTo>
                  <a:lnTo>
                    <a:pt x="2147316" y="4872367"/>
                  </a:lnTo>
                  <a:lnTo>
                    <a:pt x="2151760" y="4876800"/>
                  </a:lnTo>
                  <a:lnTo>
                    <a:pt x="2162683" y="4876800"/>
                  </a:lnTo>
                  <a:lnTo>
                    <a:pt x="2167128" y="4872367"/>
                  </a:lnTo>
                  <a:lnTo>
                    <a:pt x="2167128" y="4861420"/>
                  </a:lnTo>
                  <a:lnTo>
                    <a:pt x="2162683" y="4856988"/>
                  </a:lnTo>
                  <a:close/>
                </a:path>
                <a:path w="3696335" h="4892675">
                  <a:moveTo>
                    <a:pt x="2123059" y="4856988"/>
                  </a:moveTo>
                  <a:lnTo>
                    <a:pt x="2112136" y="4856988"/>
                  </a:lnTo>
                  <a:lnTo>
                    <a:pt x="2107692" y="4861420"/>
                  </a:lnTo>
                  <a:lnTo>
                    <a:pt x="2107692" y="4872367"/>
                  </a:lnTo>
                  <a:lnTo>
                    <a:pt x="2112136" y="4876800"/>
                  </a:lnTo>
                  <a:lnTo>
                    <a:pt x="2123059" y="4876800"/>
                  </a:lnTo>
                  <a:lnTo>
                    <a:pt x="2127504" y="4872367"/>
                  </a:lnTo>
                  <a:lnTo>
                    <a:pt x="2127504" y="4861420"/>
                  </a:lnTo>
                  <a:lnTo>
                    <a:pt x="2123059" y="4856988"/>
                  </a:lnTo>
                  <a:close/>
                </a:path>
                <a:path w="3696335" h="4892675">
                  <a:moveTo>
                    <a:pt x="2083434" y="4856988"/>
                  </a:moveTo>
                  <a:lnTo>
                    <a:pt x="2072512" y="4856988"/>
                  </a:lnTo>
                  <a:lnTo>
                    <a:pt x="2068068" y="4861420"/>
                  </a:lnTo>
                  <a:lnTo>
                    <a:pt x="2068068" y="4872367"/>
                  </a:lnTo>
                  <a:lnTo>
                    <a:pt x="2072512" y="4876800"/>
                  </a:lnTo>
                  <a:lnTo>
                    <a:pt x="2083434" y="4876800"/>
                  </a:lnTo>
                  <a:lnTo>
                    <a:pt x="2087880" y="4872367"/>
                  </a:lnTo>
                  <a:lnTo>
                    <a:pt x="2087880" y="4861420"/>
                  </a:lnTo>
                  <a:lnTo>
                    <a:pt x="2083434" y="4856988"/>
                  </a:lnTo>
                  <a:close/>
                </a:path>
                <a:path w="3696335" h="4892675">
                  <a:moveTo>
                    <a:pt x="2043810" y="4856988"/>
                  </a:moveTo>
                  <a:lnTo>
                    <a:pt x="2032888" y="4856988"/>
                  </a:lnTo>
                  <a:lnTo>
                    <a:pt x="2028444" y="4861420"/>
                  </a:lnTo>
                  <a:lnTo>
                    <a:pt x="2028444" y="4872367"/>
                  </a:lnTo>
                  <a:lnTo>
                    <a:pt x="2032888" y="4876800"/>
                  </a:lnTo>
                  <a:lnTo>
                    <a:pt x="2043810" y="4876800"/>
                  </a:lnTo>
                  <a:lnTo>
                    <a:pt x="2048256" y="4872367"/>
                  </a:lnTo>
                  <a:lnTo>
                    <a:pt x="2048256" y="4861420"/>
                  </a:lnTo>
                  <a:lnTo>
                    <a:pt x="2043810" y="4856988"/>
                  </a:lnTo>
                  <a:close/>
                </a:path>
                <a:path w="3696335" h="4892675">
                  <a:moveTo>
                    <a:pt x="2004186" y="4856988"/>
                  </a:moveTo>
                  <a:lnTo>
                    <a:pt x="1993137" y="4856988"/>
                  </a:lnTo>
                  <a:lnTo>
                    <a:pt x="1988693" y="4861420"/>
                  </a:lnTo>
                  <a:lnTo>
                    <a:pt x="1988693" y="4872367"/>
                  </a:lnTo>
                  <a:lnTo>
                    <a:pt x="1993137" y="4876800"/>
                  </a:lnTo>
                  <a:lnTo>
                    <a:pt x="2004186" y="4876800"/>
                  </a:lnTo>
                  <a:lnTo>
                    <a:pt x="2008632" y="4872367"/>
                  </a:lnTo>
                  <a:lnTo>
                    <a:pt x="2008632" y="4861420"/>
                  </a:lnTo>
                  <a:lnTo>
                    <a:pt x="2004186" y="4856988"/>
                  </a:lnTo>
                  <a:close/>
                </a:path>
                <a:path w="3696335" h="4892675">
                  <a:moveTo>
                    <a:pt x="1964562" y="4856988"/>
                  </a:moveTo>
                  <a:lnTo>
                    <a:pt x="1953513" y="4856988"/>
                  </a:lnTo>
                  <a:lnTo>
                    <a:pt x="1949069" y="4861420"/>
                  </a:lnTo>
                  <a:lnTo>
                    <a:pt x="1949069" y="4872367"/>
                  </a:lnTo>
                  <a:lnTo>
                    <a:pt x="1953513" y="4876800"/>
                  </a:lnTo>
                  <a:lnTo>
                    <a:pt x="1964562" y="4876800"/>
                  </a:lnTo>
                  <a:lnTo>
                    <a:pt x="1968881" y="4872367"/>
                  </a:lnTo>
                  <a:lnTo>
                    <a:pt x="1968881" y="4861420"/>
                  </a:lnTo>
                  <a:lnTo>
                    <a:pt x="1964562" y="4856988"/>
                  </a:lnTo>
                  <a:close/>
                </a:path>
                <a:path w="3696335" h="4892675">
                  <a:moveTo>
                    <a:pt x="1924811" y="4856988"/>
                  </a:moveTo>
                  <a:lnTo>
                    <a:pt x="1913890" y="4856988"/>
                  </a:lnTo>
                  <a:lnTo>
                    <a:pt x="1909445" y="4861420"/>
                  </a:lnTo>
                  <a:lnTo>
                    <a:pt x="1909445" y="4872367"/>
                  </a:lnTo>
                  <a:lnTo>
                    <a:pt x="1913890" y="4876800"/>
                  </a:lnTo>
                  <a:lnTo>
                    <a:pt x="1924811" y="4876800"/>
                  </a:lnTo>
                  <a:lnTo>
                    <a:pt x="1929257" y="4872367"/>
                  </a:lnTo>
                  <a:lnTo>
                    <a:pt x="1929257" y="4861420"/>
                  </a:lnTo>
                  <a:lnTo>
                    <a:pt x="1924811" y="4856988"/>
                  </a:lnTo>
                  <a:close/>
                </a:path>
                <a:path w="3696335" h="4892675">
                  <a:moveTo>
                    <a:pt x="1885187" y="4856988"/>
                  </a:moveTo>
                  <a:lnTo>
                    <a:pt x="1874266" y="4856988"/>
                  </a:lnTo>
                  <a:lnTo>
                    <a:pt x="1869820" y="4861420"/>
                  </a:lnTo>
                  <a:lnTo>
                    <a:pt x="1869820" y="4872367"/>
                  </a:lnTo>
                  <a:lnTo>
                    <a:pt x="1874266" y="4876800"/>
                  </a:lnTo>
                  <a:lnTo>
                    <a:pt x="1885187" y="4876800"/>
                  </a:lnTo>
                  <a:lnTo>
                    <a:pt x="1889633" y="4872367"/>
                  </a:lnTo>
                  <a:lnTo>
                    <a:pt x="1889633" y="4861420"/>
                  </a:lnTo>
                  <a:lnTo>
                    <a:pt x="1885187" y="4856988"/>
                  </a:lnTo>
                  <a:close/>
                </a:path>
                <a:path w="3696335" h="4892675">
                  <a:moveTo>
                    <a:pt x="1845563" y="4856988"/>
                  </a:moveTo>
                  <a:lnTo>
                    <a:pt x="1834642" y="4856988"/>
                  </a:lnTo>
                  <a:lnTo>
                    <a:pt x="1830196" y="4861420"/>
                  </a:lnTo>
                  <a:lnTo>
                    <a:pt x="1830196" y="4872367"/>
                  </a:lnTo>
                  <a:lnTo>
                    <a:pt x="1834642" y="4876800"/>
                  </a:lnTo>
                  <a:lnTo>
                    <a:pt x="1845563" y="4876800"/>
                  </a:lnTo>
                  <a:lnTo>
                    <a:pt x="1850008" y="4872367"/>
                  </a:lnTo>
                  <a:lnTo>
                    <a:pt x="1850008" y="4861420"/>
                  </a:lnTo>
                  <a:lnTo>
                    <a:pt x="1845563" y="4856988"/>
                  </a:lnTo>
                  <a:close/>
                </a:path>
                <a:path w="3696335" h="4892675">
                  <a:moveTo>
                    <a:pt x="1805940" y="4856988"/>
                  </a:moveTo>
                  <a:lnTo>
                    <a:pt x="1795018" y="4856988"/>
                  </a:lnTo>
                  <a:lnTo>
                    <a:pt x="1790572" y="4861420"/>
                  </a:lnTo>
                  <a:lnTo>
                    <a:pt x="1790572" y="4872367"/>
                  </a:lnTo>
                  <a:lnTo>
                    <a:pt x="1795018" y="4876800"/>
                  </a:lnTo>
                  <a:lnTo>
                    <a:pt x="1805940" y="4876800"/>
                  </a:lnTo>
                  <a:lnTo>
                    <a:pt x="1810384" y="4872367"/>
                  </a:lnTo>
                  <a:lnTo>
                    <a:pt x="1810384" y="4861420"/>
                  </a:lnTo>
                  <a:lnTo>
                    <a:pt x="1805940" y="4856988"/>
                  </a:lnTo>
                  <a:close/>
                </a:path>
                <a:path w="3696335" h="4892675">
                  <a:moveTo>
                    <a:pt x="1766316" y="4856988"/>
                  </a:moveTo>
                  <a:lnTo>
                    <a:pt x="1755267" y="4856988"/>
                  </a:lnTo>
                  <a:lnTo>
                    <a:pt x="1750948" y="4861420"/>
                  </a:lnTo>
                  <a:lnTo>
                    <a:pt x="1750948" y="4872367"/>
                  </a:lnTo>
                  <a:lnTo>
                    <a:pt x="1755267" y="4876800"/>
                  </a:lnTo>
                  <a:lnTo>
                    <a:pt x="1766316" y="4876800"/>
                  </a:lnTo>
                  <a:lnTo>
                    <a:pt x="1770760" y="4872367"/>
                  </a:lnTo>
                  <a:lnTo>
                    <a:pt x="1770760" y="4861420"/>
                  </a:lnTo>
                  <a:lnTo>
                    <a:pt x="1766316" y="4856988"/>
                  </a:lnTo>
                  <a:close/>
                </a:path>
                <a:path w="3696335" h="4892675">
                  <a:moveTo>
                    <a:pt x="1726692" y="4856988"/>
                  </a:moveTo>
                  <a:lnTo>
                    <a:pt x="1715643" y="4856988"/>
                  </a:lnTo>
                  <a:lnTo>
                    <a:pt x="1711197" y="4861420"/>
                  </a:lnTo>
                  <a:lnTo>
                    <a:pt x="1711197" y="4872367"/>
                  </a:lnTo>
                  <a:lnTo>
                    <a:pt x="1715643" y="4876800"/>
                  </a:lnTo>
                  <a:lnTo>
                    <a:pt x="1726692" y="4876800"/>
                  </a:lnTo>
                  <a:lnTo>
                    <a:pt x="1731136" y="4872367"/>
                  </a:lnTo>
                  <a:lnTo>
                    <a:pt x="1731136" y="4861420"/>
                  </a:lnTo>
                  <a:lnTo>
                    <a:pt x="1726692" y="4856988"/>
                  </a:lnTo>
                  <a:close/>
                </a:path>
                <a:path w="3696335" h="4892675">
                  <a:moveTo>
                    <a:pt x="1686941" y="4856988"/>
                  </a:moveTo>
                  <a:lnTo>
                    <a:pt x="1676019" y="4856988"/>
                  </a:lnTo>
                  <a:lnTo>
                    <a:pt x="1671573" y="4861420"/>
                  </a:lnTo>
                  <a:lnTo>
                    <a:pt x="1671573" y="4872367"/>
                  </a:lnTo>
                  <a:lnTo>
                    <a:pt x="1676019" y="4876800"/>
                  </a:lnTo>
                  <a:lnTo>
                    <a:pt x="1686941" y="4876800"/>
                  </a:lnTo>
                  <a:lnTo>
                    <a:pt x="1691385" y="4872367"/>
                  </a:lnTo>
                  <a:lnTo>
                    <a:pt x="1691385" y="4861420"/>
                  </a:lnTo>
                  <a:lnTo>
                    <a:pt x="1686941" y="4856988"/>
                  </a:lnTo>
                  <a:close/>
                </a:path>
                <a:path w="3696335" h="4892675">
                  <a:moveTo>
                    <a:pt x="1647317" y="4856988"/>
                  </a:moveTo>
                  <a:lnTo>
                    <a:pt x="1636395" y="4856988"/>
                  </a:lnTo>
                  <a:lnTo>
                    <a:pt x="1631949" y="4861420"/>
                  </a:lnTo>
                  <a:lnTo>
                    <a:pt x="1631949" y="4872367"/>
                  </a:lnTo>
                  <a:lnTo>
                    <a:pt x="1636395" y="4876800"/>
                  </a:lnTo>
                  <a:lnTo>
                    <a:pt x="1647317" y="4876800"/>
                  </a:lnTo>
                  <a:lnTo>
                    <a:pt x="1651761" y="4872367"/>
                  </a:lnTo>
                  <a:lnTo>
                    <a:pt x="1651761" y="4861420"/>
                  </a:lnTo>
                  <a:lnTo>
                    <a:pt x="1647317" y="4856988"/>
                  </a:lnTo>
                  <a:close/>
                </a:path>
                <a:path w="3696335" h="4892675">
                  <a:moveTo>
                    <a:pt x="1607693" y="4856988"/>
                  </a:moveTo>
                  <a:lnTo>
                    <a:pt x="1596770" y="4856988"/>
                  </a:lnTo>
                  <a:lnTo>
                    <a:pt x="1592325" y="4861420"/>
                  </a:lnTo>
                  <a:lnTo>
                    <a:pt x="1592325" y="4872367"/>
                  </a:lnTo>
                  <a:lnTo>
                    <a:pt x="1596770" y="4876800"/>
                  </a:lnTo>
                  <a:lnTo>
                    <a:pt x="1607693" y="4876800"/>
                  </a:lnTo>
                  <a:lnTo>
                    <a:pt x="1612137" y="4872367"/>
                  </a:lnTo>
                  <a:lnTo>
                    <a:pt x="1612137" y="4861420"/>
                  </a:lnTo>
                  <a:lnTo>
                    <a:pt x="1607693" y="4856988"/>
                  </a:lnTo>
                  <a:close/>
                </a:path>
                <a:path w="3696335" h="4892675">
                  <a:moveTo>
                    <a:pt x="1568069" y="4856988"/>
                  </a:moveTo>
                  <a:lnTo>
                    <a:pt x="1557146" y="4856988"/>
                  </a:lnTo>
                  <a:lnTo>
                    <a:pt x="1552702" y="4861420"/>
                  </a:lnTo>
                  <a:lnTo>
                    <a:pt x="1552702" y="4872367"/>
                  </a:lnTo>
                  <a:lnTo>
                    <a:pt x="1557146" y="4876800"/>
                  </a:lnTo>
                  <a:lnTo>
                    <a:pt x="1568069" y="4876800"/>
                  </a:lnTo>
                  <a:lnTo>
                    <a:pt x="1572513" y="4872367"/>
                  </a:lnTo>
                  <a:lnTo>
                    <a:pt x="1572513" y="4861420"/>
                  </a:lnTo>
                  <a:lnTo>
                    <a:pt x="1568069" y="4856988"/>
                  </a:lnTo>
                  <a:close/>
                </a:path>
                <a:path w="3696335" h="4892675">
                  <a:moveTo>
                    <a:pt x="1528445" y="4856988"/>
                  </a:moveTo>
                  <a:lnTo>
                    <a:pt x="1517395" y="4856988"/>
                  </a:lnTo>
                  <a:lnTo>
                    <a:pt x="1513078" y="4861420"/>
                  </a:lnTo>
                  <a:lnTo>
                    <a:pt x="1513078" y="4872367"/>
                  </a:lnTo>
                  <a:lnTo>
                    <a:pt x="1517395" y="4876800"/>
                  </a:lnTo>
                  <a:lnTo>
                    <a:pt x="1528445" y="4876800"/>
                  </a:lnTo>
                  <a:lnTo>
                    <a:pt x="1532890" y="4872367"/>
                  </a:lnTo>
                  <a:lnTo>
                    <a:pt x="1532890" y="4861420"/>
                  </a:lnTo>
                  <a:lnTo>
                    <a:pt x="1528445" y="4856988"/>
                  </a:lnTo>
                  <a:close/>
                </a:path>
                <a:path w="3696335" h="4892675">
                  <a:moveTo>
                    <a:pt x="1488820" y="4856988"/>
                  </a:moveTo>
                  <a:lnTo>
                    <a:pt x="1477771" y="4856988"/>
                  </a:lnTo>
                  <a:lnTo>
                    <a:pt x="1473327" y="4861420"/>
                  </a:lnTo>
                  <a:lnTo>
                    <a:pt x="1473327" y="4872367"/>
                  </a:lnTo>
                  <a:lnTo>
                    <a:pt x="1477771" y="4876800"/>
                  </a:lnTo>
                  <a:lnTo>
                    <a:pt x="1488820" y="4876800"/>
                  </a:lnTo>
                  <a:lnTo>
                    <a:pt x="1493266" y="4872367"/>
                  </a:lnTo>
                  <a:lnTo>
                    <a:pt x="1493266" y="4861420"/>
                  </a:lnTo>
                  <a:lnTo>
                    <a:pt x="1488820" y="4856988"/>
                  </a:lnTo>
                  <a:close/>
                </a:path>
                <a:path w="3696335" h="4892675">
                  <a:moveTo>
                    <a:pt x="1449070" y="4856988"/>
                  </a:moveTo>
                  <a:lnTo>
                    <a:pt x="1438147" y="4856988"/>
                  </a:lnTo>
                  <a:lnTo>
                    <a:pt x="1433703" y="4861420"/>
                  </a:lnTo>
                  <a:lnTo>
                    <a:pt x="1433703" y="4872367"/>
                  </a:lnTo>
                  <a:lnTo>
                    <a:pt x="1438147" y="4876800"/>
                  </a:lnTo>
                  <a:lnTo>
                    <a:pt x="1449070" y="4876800"/>
                  </a:lnTo>
                  <a:lnTo>
                    <a:pt x="1453515" y="4872367"/>
                  </a:lnTo>
                  <a:lnTo>
                    <a:pt x="1453515" y="4861420"/>
                  </a:lnTo>
                  <a:lnTo>
                    <a:pt x="1449070" y="4856988"/>
                  </a:lnTo>
                  <a:close/>
                </a:path>
                <a:path w="3696335" h="4892675">
                  <a:moveTo>
                    <a:pt x="1409445" y="4856988"/>
                  </a:moveTo>
                  <a:lnTo>
                    <a:pt x="1398523" y="4856988"/>
                  </a:lnTo>
                  <a:lnTo>
                    <a:pt x="1394079" y="4861420"/>
                  </a:lnTo>
                  <a:lnTo>
                    <a:pt x="1394079" y="4872367"/>
                  </a:lnTo>
                  <a:lnTo>
                    <a:pt x="1398523" y="4876800"/>
                  </a:lnTo>
                  <a:lnTo>
                    <a:pt x="1409445" y="4876800"/>
                  </a:lnTo>
                  <a:lnTo>
                    <a:pt x="1413891" y="4872367"/>
                  </a:lnTo>
                  <a:lnTo>
                    <a:pt x="1413891" y="4861420"/>
                  </a:lnTo>
                  <a:lnTo>
                    <a:pt x="1409445" y="4856988"/>
                  </a:lnTo>
                  <a:close/>
                </a:path>
                <a:path w="3696335" h="4892675">
                  <a:moveTo>
                    <a:pt x="1369821" y="4856988"/>
                  </a:moveTo>
                  <a:lnTo>
                    <a:pt x="1358899" y="4856988"/>
                  </a:lnTo>
                  <a:lnTo>
                    <a:pt x="1354455" y="4861420"/>
                  </a:lnTo>
                  <a:lnTo>
                    <a:pt x="1354455" y="4872367"/>
                  </a:lnTo>
                  <a:lnTo>
                    <a:pt x="1358899" y="4876800"/>
                  </a:lnTo>
                  <a:lnTo>
                    <a:pt x="1369821" y="4876800"/>
                  </a:lnTo>
                  <a:lnTo>
                    <a:pt x="1374267" y="4872367"/>
                  </a:lnTo>
                  <a:lnTo>
                    <a:pt x="1374267" y="4861420"/>
                  </a:lnTo>
                  <a:lnTo>
                    <a:pt x="1369821" y="4856988"/>
                  </a:lnTo>
                  <a:close/>
                </a:path>
                <a:path w="3696335" h="4892675">
                  <a:moveTo>
                    <a:pt x="1330197" y="4856988"/>
                  </a:moveTo>
                  <a:lnTo>
                    <a:pt x="1319275" y="4856988"/>
                  </a:lnTo>
                  <a:lnTo>
                    <a:pt x="1314831" y="4861420"/>
                  </a:lnTo>
                  <a:lnTo>
                    <a:pt x="1314831" y="4872367"/>
                  </a:lnTo>
                  <a:lnTo>
                    <a:pt x="1319275" y="4876800"/>
                  </a:lnTo>
                  <a:lnTo>
                    <a:pt x="1330197" y="4876800"/>
                  </a:lnTo>
                  <a:lnTo>
                    <a:pt x="1334643" y="4872367"/>
                  </a:lnTo>
                  <a:lnTo>
                    <a:pt x="1334643" y="4861420"/>
                  </a:lnTo>
                  <a:lnTo>
                    <a:pt x="1330197" y="4856988"/>
                  </a:lnTo>
                  <a:close/>
                </a:path>
                <a:path w="3696335" h="4892675">
                  <a:moveTo>
                    <a:pt x="1290574" y="4856988"/>
                  </a:moveTo>
                  <a:lnTo>
                    <a:pt x="1279652" y="4856988"/>
                  </a:lnTo>
                  <a:lnTo>
                    <a:pt x="1275207" y="4861420"/>
                  </a:lnTo>
                  <a:lnTo>
                    <a:pt x="1275207" y="4872367"/>
                  </a:lnTo>
                  <a:lnTo>
                    <a:pt x="1279652" y="4876800"/>
                  </a:lnTo>
                  <a:lnTo>
                    <a:pt x="1290574" y="4876800"/>
                  </a:lnTo>
                  <a:lnTo>
                    <a:pt x="1295019" y="4872367"/>
                  </a:lnTo>
                  <a:lnTo>
                    <a:pt x="1295019" y="4861420"/>
                  </a:lnTo>
                  <a:lnTo>
                    <a:pt x="1290574" y="4856988"/>
                  </a:lnTo>
                  <a:close/>
                </a:path>
                <a:path w="3696335" h="4892675">
                  <a:moveTo>
                    <a:pt x="1250950" y="4856988"/>
                  </a:moveTo>
                  <a:lnTo>
                    <a:pt x="1239901" y="4856988"/>
                  </a:lnTo>
                  <a:lnTo>
                    <a:pt x="1235456" y="4861420"/>
                  </a:lnTo>
                  <a:lnTo>
                    <a:pt x="1235456" y="4872367"/>
                  </a:lnTo>
                  <a:lnTo>
                    <a:pt x="1239901" y="4876800"/>
                  </a:lnTo>
                  <a:lnTo>
                    <a:pt x="1250950" y="4876800"/>
                  </a:lnTo>
                  <a:lnTo>
                    <a:pt x="1255395" y="4872367"/>
                  </a:lnTo>
                  <a:lnTo>
                    <a:pt x="1255395" y="4861420"/>
                  </a:lnTo>
                  <a:lnTo>
                    <a:pt x="1250950" y="4856988"/>
                  </a:lnTo>
                  <a:close/>
                </a:path>
                <a:path w="3696335" h="4892675">
                  <a:moveTo>
                    <a:pt x="1211326" y="4856988"/>
                  </a:moveTo>
                  <a:lnTo>
                    <a:pt x="1200277" y="4856988"/>
                  </a:lnTo>
                  <a:lnTo>
                    <a:pt x="1195832" y="4861420"/>
                  </a:lnTo>
                  <a:lnTo>
                    <a:pt x="1195832" y="4872367"/>
                  </a:lnTo>
                  <a:lnTo>
                    <a:pt x="1200277" y="4876800"/>
                  </a:lnTo>
                  <a:lnTo>
                    <a:pt x="1211326" y="4876800"/>
                  </a:lnTo>
                  <a:lnTo>
                    <a:pt x="1215644" y="4872367"/>
                  </a:lnTo>
                  <a:lnTo>
                    <a:pt x="1215644" y="4861420"/>
                  </a:lnTo>
                  <a:lnTo>
                    <a:pt x="1211326" y="4856988"/>
                  </a:lnTo>
                  <a:close/>
                </a:path>
                <a:path w="3696335" h="4892675">
                  <a:moveTo>
                    <a:pt x="1171575" y="4856988"/>
                  </a:moveTo>
                  <a:lnTo>
                    <a:pt x="1160652" y="4856988"/>
                  </a:lnTo>
                  <a:lnTo>
                    <a:pt x="1156208" y="4861420"/>
                  </a:lnTo>
                  <a:lnTo>
                    <a:pt x="1156208" y="4872367"/>
                  </a:lnTo>
                  <a:lnTo>
                    <a:pt x="1160652" y="4876800"/>
                  </a:lnTo>
                  <a:lnTo>
                    <a:pt x="1171575" y="4876800"/>
                  </a:lnTo>
                  <a:lnTo>
                    <a:pt x="1176020" y="4872367"/>
                  </a:lnTo>
                  <a:lnTo>
                    <a:pt x="1176020" y="4861420"/>
                  </a:lnTo>
                  <a:lnTo>
                    <a:pt x="1171575" y="4856988"/>
                  </a:lnTo>
                  <a:close/>
                </a:path>
                <a:path w="3696335" h="4892675">
                  <a:moveTo>
                    <a:pt x="1131951" y="4856988"/>
                  </a:moveTo>
                  <a:lnTo>
                    <a:pt x="1121028" y="4856988"/>
                  </a:lnTo>
                  <a:lnTo>
                    <a:pt x="1116583" y="4861420"/>
                  </a:lnTo>
                  <a:lnTo>
                    <a:pt x="1116583" y="4872367"/>
                  </a:lnTo>
                  <a:lnTo>
                    <a:pt x="1121028" y="4876800"/>
                  </a:lnTo>
                  <a:lnTo>
                    <a:pt x="1131951" y="4876800"/>
                  </a:lnTo>
                  <a:lnTo>
                    <a:pt x="1136395" y="4872367"/>
                  </a:lnTo>
                  <a:lnTo>
                    <a:pt x="1136395" y="4861420"/>
                  </a:lnTo>
                  <a:lnTo>
                    <a:pt x="1131951" y="4856988"/>
                  </a:lnTo>
                  <a:close/>
                </a:path>
                <a:path w="3696335" h="4892675">
                  <a:moveTo>
                    <a:pt x="1092327" y="4856988"/>
                  </a:moveTo>
                  <a:lnTo>
                    <a:pt x="1081405" y="4856988"/>
                  </a:lnTo>
                  <a:lnTo>
                    <a:pt x="1076959" y="4861420"/>
                  </a:lnTo>
                  <a:lnTo>
                    <a:pt x="1076959" y="4872367"/>
                  </a:lnTo>
                  <a:lnTo>
                    <a:pt x="1081405" y="4876800"/>
                  </a:lnTo>
                  <a:lnTo>
                    <a:pt x="1092327" y="4876800"/>
                  </a:lnTo>
                  <a:lnTo>
                    <a:pt x="1096771" y="4872367"/>
                  </a:lnTo>
                  <a:lnTo>
                    <a:pt x="1096771" y="4861420"/>
                  </a:lnTo>
                  <a:lnTo>
                    <a:pt x="1092327" y="4856988"/>
                  </a:lnTo>
                  <a:close/>
                </a:path>
                <a:path w="3696335" h="4892675">
                  <a:moveTo>
                    <a:pt x="1052702" y="4856988"/>
                  </a:moveTo>
                  <a:lnTo>
                    <a:pt x="1041781" y="4856988"/>
                  </a:lnTo>
                  <a:lnTo>
                    <a:pt x="1037335" y="4861420"/>
                  </a:lnTo>
                  <a:lnTo>
                    <a:pt x="1037335" y="4872367"/>
                  </a:lnTo>
                  <a:lnTo>
                    <a:pt x="1041781" y="4876800"/>
                  </a:lnTo>
                  <a:lnTo>
                    <a:pt x="1052702" y="4876800"/>
                  </a:lnTo>
                  <a:lnTo>
                    <a:pt x="1057147" y="4872367"/>
                  </a:lnTo>
                  <a:lnTo>
                    <a:pt x="1057147" y="4861420"/>
                  </a:lnTo>
                  <a:lnTo>
                    <a:pt x="1052702" y="4856988"/>
                  </a:lnTo>
                  <a:close/>
                </a:path>
                <a:path w="3696335" h="4892675">
                  <a:moveTo>
                    <a:pt x="1013078" y="4856988"/>
                  </a:moveTo>
                  <a:lnTo>
                    <a:pt x="1002030" y="4856988"/>
                  </a:lnTo>
                  <a:lnTo>
                    <a:pt x="997712" y="4861420"/>
                  </a:lnTo>
                  <a:lnTo>
                    <a:pt x="997712" y="4872367"/>
                  </a:lnTo>
                  <a:lnTo>
                    <a:pt x="1002030" y="4876800"/>
                  </a:lnTo>
                  <a:lnTo>
                    <a:pt x="1013078" y="4876800"/>
                  </a:lnTo>
                  <a:lnTo>
                    <a:pt x="1017524" y="4872367"/>
                  </a:lnTo>
                  <a:lnTo>
                    <a:pt x="1017524" y="4861420"/>
                  </a:lnTo>
                  <a:lnTo>
                    <a:pt x="1013078" y="4856988"/>
                  </a:lnTo>
                  <a:close/>
                </a:path>
                <a:path w="3696335" h="4892675">
                  <a:moveTo>
                    <a:pt x="973455" y="4856988"/>
                  </a:moveTo>
                  <a:lnTo>
                    <a:pt x="962406" y="4856988"/>
                  </a:lnTo>
                  <a:lnTo>
                    <a:pt x="957960" y="4861420"/>
                  </a:lnTo>
                  <a:lnTo>
                    <a:pt x="957960" y="4872367"/>
                  </a:lnTo>
                  <a:lnTo>
                    <a:pt x="962406" y="4876800"/>
                  </a:lnTo>
                  <a:lnTo>
                    <a:pt x="973455" y="4876800"/>
                  </a:lnTo>
                  <a:lnTo>
                    <a:pt x="977900" y="4872367"/>
                  </a:lnTo>
                  <a:lnTo>
                    <a:pt x="977900" y="4861420"/>
                  </a:lnTo>
                  <a:lnTo>
                    <a:pt x="973455" y="4856988"/>
                  </a:lnTo>
                  <a:close/>
                </a:path>
                <a:path w="3696335" h="4892675">
                  <a:moveTo>
                    <a:pt x="933703" y="4856988"/>
                  </a:moveTo>
                  <a:lnTo>
                    <a:pt x="922782" y="4856988"/>
                  </a:lnTo>
                  <a:lnTo>
                    <a:pt x="918337" y="4861420"/>
                  </a:lnTo>
                  <a:lnTo>
                    <a:pt x="918337" y="4872367"/>
                  </a:lnTo>
                  <a:lnTo>
                    <a:pt x="922782" y="4876800"/>
                  </a:lnTo>
                  <a:lnTo>
                    <a:pt x="933703" y="4876800"/>
                  </a:lnTo>
                  <a:lnTo>
                    <a:pt x="938149" y="4872367"/>
                  </a:lnTo>
                  <a:lnTo>
                    <a:pt x="938149" y="4861420"/>
                  </a:lnTo>
                  <a:lnTo>
                    <a:pt x="933703" y="4856988"/>
                  </a:lnTo>
                  <a:close/>
                </a:path>
                <a:path w="3696335" h="4892675">
                  <a:moveTo>
                    <a:pt x="894080" y="4856988"/>
                  </a:moveTo>
                  <a:lnTo>
                    <a:pt x="883157" y="4856988"/>
                  </a:lnTo>
                  <a:lnTo>
                    <a:pt x="878713" y="4861420"/>
                  </a:lnTo>
                  <a:lnTo>
                    <a:pt x="878713" y="4872367"/>
                  </a:lnTo>
                  <a:lnTo>
                    <a:pt x="883157" y="4876800"/>
                  </a:lnTo>
                  <a:lnTo>
                    <a:pt x="894080" y="4876800"/>
                  </a:lnTo>
                  <a:lnTo>
                    <a:pt x="898525" y="4872367"/>
                  </a:lnTo>
                  <a:lnTo>
                    <a:pt x="898525" y="4861420"/>
                  </a:lnTo>
                  <a:lnTo>
                    <a:pt x="894080" y="4856988"/>
                  </a:lnTo>
                  <a:close/>
                </a:path>
                <a:path w="3696335" h="4892675">
                  <a:moveTo>
                    <a:pt x="854456" y="4856988"/>
                  </a:moveTo>
                  <a:lnTo>
                    <a:pt x="843533" y="4856988"/>
                  </a:lnTo>
                  <a:lnTo>
                    <a:pt x="839088" y="4861420"/>
                  </a:lnTo>
                  <a:lnTo>
                    <a:pt x="839088" y="4872367"/>
                  </a:lnTo>
                  <a:lnTo>
                    <a:pt x="843533" y="4876800"/>
                  </a:lnTo>
                  <a:lnTo>
                    <a:pt x="854456" y="4876800"/>
                  </a:lnTo>
                  <a:lnTo>
                    <a:pt x="858901" y="4872367"/>
                  </a:lnTo>
                  <a:lnTo>
                    <a:pt x="858901" y="4861420"/>
                  </a:lnTo>
                  <a:lnTo>
                    <a:pt x="854456" y="4856988"/>
                  </a:lnTo>
                  <a:close/>
                </a:path>
                <a:path w="3696335" h="4892675">
                  <a:moveTo>
                    <a:pt x="814832" y="4856988"/>
                  </a:moveTo>
                  <a:lnTo>
                    <a:pt x="803909" y="4856988"/>
                  </a:lnTo>
                  <a:lnTo>
                    <a:pt x="799464" y="4861420"/>
                  </a:lnTo>
                  <a:lnTo>
                    <a:pt x="799464" y="4872367"/>
                  </a:lnTo>
                  <a:lnTo>
                    <a:pt x="803909" y="4876800"/>
                  </a:lnTo>
                  <a:lnTo>
                    <a:pt x="814832" y="4876800"/>
                  </a:lnTo>
                  <a:lnTo>
                    <a:pt x="819276" y="4872367"/>
                  </a:lnTo>
                  <a:lnTo>
                    <a:pt x="819276" y="4861420"/>
                  </a:lnTo>
                  <a:lnTo>
                    <a:pt x="814832" y="4856988"/>
                  </a:lnTo>
                  <a:close/>
                </a:path>
                <a:path w="3696335" h="4892675">
                  <a:moveTo>
                    <a:pt x="775207" y="4856988"/>
                  </a:moveTo>
                  <a:lnTo>
                    <a:pt x="764285" y="4856988"/>
                  </a:lnTo>
                  <a:lnTo>
                    <a:pt x="759840" y="4861420"/>
                  </a:lnTo>
                  <a:lnTo>
                    <a:pt x="759840" y="4872367"/>
                  </a:lnTo>
                  <a:lnTo>
                    <a:pt x="764285" y="4876800"/>
                  </a:lnTo>
                  <a:lnTo>
                    <a:pt x="775207" y="4876800"/>
                  </a:lnTo>
                  <a:lnTo>
                    <a:pt x="779652" y="4872367"/>
                  </a:lnTo>
                  <a:lnTo>
                    <a:pt x="779652" y="4861420"/>
                  </a:lnTo>
                  <a:lnTo>
                    <a:pt x="775207" y="4856988"/>
                  </a:lnTo>
                  <a:close/>
                </a:path>
                <a:path w="3696335" h="4892675">
                  <a:moveTo>
                    <a:pt x="735583" y="4856988"/>
                  </a:moveTo>
                  <a:lnTo>
                    <a:pt x="724534" y="4856988"/>
                  </a:lnTo>
                  <a:lnTo>
                    <a:pt x="720089" y="4861420"/>
                  </a:lnTo>
                  <a:lnTo>
                    <a:pt x="720089" y="4872367"/>
                  </a:lnTo>
                  <a:lnTo>
                    <a:pt x="724534" y="4876800"/>
                  </a:lnTo>
                  <a:lnTo>
                    <a:pt x="735583" y="4876800"/>
                  </a:lnTo>
                  <a:lnTo>
                    <a:pt x="740028" y="4872367"/>
                  </a:lnTo>
                  <a:lnTo>
                    <a:pt x="740028" y="4861420"/>
                  </a:lnTo>
                  <a:lnTo>
                    <a:pt x="735583" y="4856988"/>
                  </a:lnTo>
                  <a:close/>
                </a:path>
                <a:path w="3696335" h="4892675">
                  <a:moveTo>
                    <a:pt x="695959" y="4856988"/>
                  </a:moveTo>
                  <a:lnTo>
                    <a:pt x="684910" y="4856988"/>
                  </a:lnTo>
                  <a:lnTo>
                    <a:pt x="680465" y="4861420"/>
                  </a:lnTo>
                  <a:lnTo>
                    <a:pt x="680465" y="4872367"/>
                  </a:lnTo>
                  <a:lnTo>
                    <a:pt x="684910" y="4876800"/>
                  </a:lnTo>
                  <a:lnTo>
                    <a:pt x="695959" y="4876800"/>
                  </a:lnTo>
                  <a:lnTo>
                    <a:pt x="700277" y="4872367"/>
                  </a:lnTo>
                  <a:lnTo>
                    <a:pt x="700277" y="4861420"/>
                  </a:lnTo>
                  <a:lnTo>
                    <a:pt x="695959" y="4856988"/>
                  </a:lnTo>
                  <a:close/>
                </a:path>
                <a:path w="3696335" h="4892675">
                  <a:moveTo>
                    <a:pt x="656208" y="4856988"/>
                  </a:moveTo>
                  <a:lnTo>
                    <a:pt x="645287" y="4856988"/>
                  </a:lnTo>
                  <a:lnTo>
                    <a:pt x="640841" y="4861420"/>
                  </a:lnTo>
                  <a:lnTo>
                    <a:pt x="640841" y="4872367"/>
                  </a:lnTo>
                  <a:lnTo>
                    <a:pt x="645287" y="4876800"/>
                  </a:lnTo>
                  <a:lnTo>
                    <a:pt x="656208" y="4876800"/>
                  </a:lnTo>
                  <a:lnTo>
                    <a:pt x="660653" y="4872367"/>
                  </a:lnTo>
                  <a:lnTo>
                    <a:pt x="660653" y="4861420"/>
                  </a:lnTo>
                  <a:lnTo>
                    <a:pt x="656208" y="4856988"/>
                  </a:lnTo>
                  <a:close/>
                </a:path>
                <a:path w="3696335" h="4892675">
                  <a:moveTo>
                    <a:pt x="616584" y="4856988"/>
                  </a:moveTo>
                  <a:lnTo>
                    <a:pt x="605663" y="4856988"/>
                  </a:lnTo>
                  <a:lnTo>
                    <a:pt x="601218" y="4861420"/>
                  </a:lnTo>
                  <a:lnTo>
                    <a:pt x="601218" y="4872367"/>
                  </a:lnTo>
                  <a:lnTo>
                    <a:pt x="605663" y="4876800"/>
                  </a:lnTo>
                  <a:lnTo>
                    <a:pt x="616584" y="4876800"/>
                  </a:lnTo>
                  <a:lnTo>
                    <a:pt x="621030" y="4872367"/>
                  </a:lnTo>
                  <a:lnTo>
                    <a:pt x="621030" y="4861420"/>
                  </a:lnTo>
                  <a:lnTo>
                    <a:pt x="616584" y="4856988"/>
                  </a:lnTo>
                  <a:close/>
                </a:path>
                <a:path w="3696335" h="4892675">
                  <a:moveTo>
                    <a:pt x="588009" y="4845913"/>
                  </a:moveTo>
                  <a:lnTo>
                    <a:pt x="577088" y="4845913"/>
                  </a:lnTo>
                  <a:lnTo>
                    <a:pt x="572643" y="4850345"/>
                  </a:lnTo>
                  <a:lnTo>
                    <a:pt x="572643" y="4861318"/>
                  </a:lnTo>
                  <a:lnTo>
                    <a:pt x="577088" y="4865751"/>
                  </a:lnTo>
                  <a:lnTo>
                    <a:pt x="588009" y="4865751"/>
                  </a:lnTo>
                  <a:lnTo>
                    <a:pt x="592455" y="4861318"/>
                  </a:lnTo>
                  <a:lnTo>
                    <a:pt x="592455" y="4850345"/>
                  </a:lnTo>
                  <a:lnTo>
                    <a:pt x="588009" y="4845913"/>
                  </a:lnTo>
                  <a:close/>
                </a:path>
                <a:path w="3696335" h="4892675">
                  <a:moveTo>
                    <a:pt x="588009" y="4806276"/>
                  </a:moveTo>
                  <a:lnTo>
                    <a:pt x="577088" y="4806276"/>
                  </a:lnTo>
                  <a:lnTo>
                    <a:pt x="572643" y="4810709"/>
                  </a:lnTo>
                  <a:lnTo>
                    <a:pt x="572643" y="4821669"/>
                  </a:lnTo>
                  <a:lnTo>
                    <a:pt x="577088" y="4826101"/>
                  </a:lnTo>
                  <a:lnTo>
                    <a:pt x="588009" y="4826101"/>
                  </a:lnTo>
                  <a:lnTo>
                    <a:pt x="592455" y="4821669"/>
                  </a:lnTo>
                  <a:lnTo>
                    <a:pt x="592455" y="4810709"/>
                  </a:lnTo>
                  <a:lnTo>
                    <a:pt x="588009" y="4806276"/>
                  </a:lnTo>
                  <a:close/>
                </a:path>
                <a:path w="3696335" h="4892675">
                  <a:moveTo>
                    <a:pt x="588009" y="4766627"/>
                  </a:moveTo>
                  <a:lnTo>
                    <a:pt x="577088" y="4766627"/>
                  </a:lnTo>
                  <a:lnTo>
                    <a:pt x="572643" y="4771059"/>
                  </a:lnTo>
                  <a:lnTo>
                    <a:pt x="572643" y="4782019"/>
                  </a:lnTo>
                  <a:lnTo>
                    <a:pt x="577088" y="4786464"/>
                  </a:lnTo>
                  <a:lnTo>
                    <a:pt x="588009" y="4786464"/>
                  </a:lnTo>
                  <a:lnTo>
                    <a:pt x="592455" y="4782019"/>
                  </a:lnTo>
                  <a:lnTo>
                    <a:pt x="592455" y="4771059"/>
                  </a:lnTo>
                  <a:lnTo>
                    <a:pt x="588009" y="4766627"/>
                  </a:lnTo>
                  <a:close/>
                </a:path>
                <a:path w="3696335" h="4892675">
                  <a:moveTo>
                    <a:pt x="588009" y="4726978"/>
                  </a:moveTo>
                  <a:lnTo>
                    <a:pt x="577088" y="4726978"/>
                  </a:lnTo>
                  <a:lnTo>
                    <a:pt x="572643" y="4731423"/>
                  </a:lnTo>
                  <a:lnTo>
                    <a:pt x="572643" y="4742383"/>
                  </a:lnTo>
                  <a:lnTo>
                    <a:pt x="577088" y="4746815"/>
                  </a:lnTo>
                  <a:lnTo>
                    <a:pt x="588009" y="4746815"/>
                  </a:lnTo>
                  <a:lnTo>
                    <a:pt x="592455" y="4742383"/>
                  </a:lnTo>
                  <a:lnTo>
                    <a:pt x="592455" y="4731423"/>
                  </a:lnTo>
                  <a:lnTo>
                    <a:pt x="588009" y="4726978"/>
                  </a:lnTo>
                  <a:close/>
                </a:path>
                <a:path w="3696335" h="4892675">
                  <a:moveTo>
                    <a:pt x="588009" y="4687341"/>
                  </a:moveTo>
                  <a:lnTo>
                    <a:pt x="577088" y="4687341"/>
                  </a:lnTo>
                  <a:lnTo>
                    <a:pt x="572643" y="4691773"/>
                  </a:lnTo>
                  <a:lnTo>
                    <a:pt x="572643" y="4702733"/>
                  </a:lnTo>
                  <a:lnTo>
                    <a:pt x="577088" y="4707166"/>
                  </a:lnTo>
                  <a:lnTo>
                    <a:pt x="588009" y="4707166"/>
                  </a:lnTo>
                  <a:lnTo>
                    <a:pt x="592455" y="4702733"/>
                  </a:lnTo>
                  <a:lnTo>
                    <a:pt x="592455" y="4691773"/>
                  </a:lnTo>
                  <a:lnTo>
                    <a:pt x="588009" y="4687341"/>
                  </a:lnTo>
                  <a:close/>
                </a:path>
                <a:path w="3696335" h="4892675">
                  <a:moveTo>
                    <a:pt x="588009" y="4647692"/>
                  </a:moveTo>
                  <a:lnTo>
                    <a:pt x="577088" y="4647692"/>
                  </a:lnTo>
                  <a:lnTo>
                    <a:pt x="572643" y="4652137"/>
                  </a:lnTo>
                  <a:lnTo>
                    <a:pt x="572643" y="4663097"/>
                  </a:lnTo>
                  <a:lnTo>
                    <a:pt x="577088" y="4667529"/>
                  </a:lnTo>
                  <a:lnTo>
                    <a:pt x="588009" y="4667529"/>
                  </a:lnTo>
                  <a:lnTo>
                    <a:pt x="592455" y="4663097"/>
                  </a:lnTo>
                  <a:lnTo>
                    <a:pt x="592455" y="4652137"/>
                  </a:lnTo>
                  <a:lnTo>
                    <a:pt x="588009" y="4647692"/>
                  </a:lnTo>
                  <a:close/>
                </a:path>
                <a:path w="3696335" h="4892675">
                  <a:moveTo>
                    <a:pt x="588009" y="4608055"/>
                  </a:moveTo>
                  <a:lnTo>
                    <a:pt x="577088" y="4608055"/>
                  </a:lnTo>
                  <a:lnTo>
                    <a:pt x="572643" y="4612487"/>
                  </a:lnTo>
                  <a:lnTo>
                    <a:pt x="572643" y="4623447"/>
                  </a:lnTo>
                  <a:lnTo>
                    <a:pt x="577088" y="4627880"/>
                  </a:lnTo>
                  <a:lnTo>
                    <a:pt x="588009" y="4627880"/>
                  </a:lnTo>
                  <a:lnTo>
                    <a:pt x="592455" y="4623447"/>
                  </a:lnTo>
                  <a:lnTo>
                    <a:pt x="592455" y="4612487"/>
                  </a:lnTo>
                  <a:lnTo>
                    <a:pt x="588009" y="4608055"/>
                  </a:lnTo>
                  <a:close/>
                </a:path>
                <a:path w="3696335" h="4892675">
                  <a:moveTo>
                    <a:pt x="588009" y="4568444"/>
                  </a:moveTo>
                  <a:lnTo>
                    <a:pt x="577088" y="4568444"/>
                  </a:lnTo>
                  <a:lnTo>
                    <a:pt x="572643" y="4572889"/>
                  </a:lnTo>
                  <a:lnTo>
                    <a:pt x="572643" y="4583798"/>
                  </a:lnTo>
                  <a:lnTo>
                    <a:pt x="577088" y="4588243"/>
                  </a:lnTo>
                  <a:lnTo>
                    <a:pt x="588009" y="4588243"/>
                  </a:lnTo>
                  <a:lnTo>
                    <a:pt x="592455" y="4583798"/>
                  </a:lnTo>
                  <a:lnTo>
                    <a:pt x="592455" y="4572889"/>
                  </a:lnTo>
                  <a:lnTo>
                    <a:pt x="588009" y="4568444"/>
                  </a:lnTo>
                  <a:close/>
                </a:path>
                <a:path w="3696335" h="4892675">
                  <a:moveTo>
                    <a:pt x="588009" y="4528820"/>
                  </a:moveTo>
                  <a:lnTo>
                    <a:pt x="577088" y="4528820"/>
                  </a:lnTo>
                  <a:lnTo>
                    <a:pt x="572643" y="4533138"/>
                  </a:lnTo>
                  <a:lnTo>
                    <a:pt x="572643" y="4544187"/>
                  </a:lnTo>
                  <a:lnTo>
                    <a:pt x="577088" y="4548632"/>
                  </a:lnTo>
                  <a:lnTo>
                    <a:pt x="588009" y="4548632"/>
                  </a:lnTo>
                  <a:lnTo>
                    <a:pt x="592455" y="4544187"/>
                  </a:lnTo>
                  <a:lnTo>
                    <a:pt x="592455" y="4533138"/>
                  </a:lnTo>
                  <a:lnTo>
                    <a:pt x="588009" y="4528820"/>
                  </a:lnTo>
                  <a:close/>
                </a:path>
                <a:path w="3696335" h="4892675">
                  <a:moveTo>
                    <a:pt x="588009" y="4489069"/>
                  </a:moveTo>
                  <a:lnTo>
                    <a:pt x="577088" y="4489069"/>
                  </a:lnTo>
                  <a:lnTo>
                    <a:pt x="572643" y="4493514"/>
                  </a:lnTo>
                  <a:lnTo>
                    <a:pt x="572643" y="4504563"/>
                  </a:lnTo>
                  <a:lnTo>
                    <a:pt x="577088" y="4509008"/>
                  </a:lnTo>
                  <a:lnTo>
                    <a:pt x="588009" y="4509008"/>
                  </a:lnTo>
                  <a:lnTo>
                    <a:pt x="592455" y="4504563"/>
                  </a:lnTo>
                  <a:lnTo>
                    <a:pt x="592455" y="4493514"/>
                  </a:lnTo>
                  <a:lnTo>
                    <a:pt x="588009" y="4489069"/>
                  </a:lnTo>
                  <a:close/>
                </a:path>
                <a:path w="3696335" h="4892675">
                  <a:moveTo>
                    <a:pt x="588009" y="4449445"/>
                  </a:moveTo>
                  <a:lnTo>
                    <a:pt x="577088" y="4449445"/>
                  </a:lnTo>
                  <a:lnTo>
                    <a:pt x="572643" y="4453890"/>
                  </a:lnTo>
                  <a:lnTo>
                    <a:pt x="572643" y="4464812"/>
                  </a:lnTo>
                  <a:lnTo>
                    <a:pt x="577088" y="4469257"/>
                  </a:lnTo>
                  <a:lnTo>
                    <a:pt x="588009" y="4469257"/>
                  </a:lnTo>
                  <a:lnTo>
                    <a:pt x="592455" y="4464812"/>
                  </a:lnTo>
                  <a:lnTo>
                    <a:pt x="592455" y="4453890"/>
                  </a:lnTo>
                  <a:lnTo>
                    <a:pt x="588009" y="4449445"/>
                  </a:lnTo>
                  <a:close/>
                </a:path>
                <a:path w="3696335" h="4892675">
                  <a:moveTo>
                    <a:pt x="588009" y="4409821"/>
                  </a:moveTo>
                  <a:lnTo>
                    <a:pt x="577088" y="4409821"/>
                  </a:lnTo>
                  <a:lnTo>
                    <a:pt x="572643" y="4414266"/>
                  </a:lnTo>
                  <a:lnTo>
                    <a:pt x="572643" y="4425188"/>
                  </a:lnTo>
                  <a:lnTo>
                    <a:pt x="577088" y="4429633"/>
                  </a:lnTo>
                  <a:lnTo>
                    <a:pt x="588009" y="4429633"/>
                  </a:lnTo>
                  <a:lnTo>
                    <a:pt x="592455" y="4425188"/>
                  </a:lnTo>
                  <a:lnTo>
                    <a:pt x="592455" y="4414266"/>
                  </a:lnTo>
                  <a:lnTo>
                    <a:pt x="588009" y="4409821"/>
                  </a:lnTo>
                  <a:close/>
                </a:path>
                <a:path w="3696335" h="4892675">
                  <a:moveTo>
                    <a:pt x="588009" y="4370197"/>
                  </a:moveTo>
                  <a:lnTo>
                    <a:pt x="577088" y="4370197"/>
                  </a:lnTo>
                  <a:lnTo>
                    <a:pt x="572643" y="4374642"/>
                  </a:lnTo>
                  <a:lnTo>
                    <a:pt x="572643" y="4385564"/>
                  </a:lnTo>
                  <a:lnTo>
                    <a:pt x="577088" y="4390009"/>
                  </a:lnTo>
                  <a:lnTo>
                    <a:pt x="588009" y="4390009"/>
                  </a:lnTo>
                  <a:lnTo>
                    <a:pt x="592455" y="4385564"/>
                  </a:lnTo>
                  <a:lnTo>
                    <a:pt x="592455" y="4374642"/>
                  </a:lnTo>
                  <a:lnTo>
                    <a:pt x="588009" y="4370197"/>
                  </a:lnTo>
                  <a:close/>
                </a:path>
                <a:path w="3696335" h="4892675">
                  <a:moveTo>
                    <a:pt x="588009" y="4330573"/>
                  </a:moveTo>
                  <a:lnTo>
                    <a:pt x="577088" y="4330573"/>
                  </a:lnTo>
                  <a:lnTo>
                    <a:pt x="572643" y="4335018"/>
                  </a:lnTo>
                  <a:lnTo>
                    <a:pt x="572643" y="4345940"/>
                  </a:lnTo>
                  <a:lnTo>
                    <a:pt x="577088" y="4350385"/>
                  </a:lnTo>
                  <a:lnTo>
                    <a:pt x="588009" y="4350385"/>
                  </a:lnTo>
                  <a:lnTo>
                    <a:pt x="592455" y="4345940"/>
                  </a:lnTo>
                  <a:lnTo>
                    <a:pt x="592455" y="4335018"/>
                  </a:lnTo>
                  <a:lnTo>
                    <a:pt x="588009" y="4330573"/>
                  </a:lnTo>
                  <a:close/>
                </a:path>
                <a:path w="3696335" h="4892675">
                  <a:moveTo>
                    <a:pt x="588009" y="4290949"/>
                  </a:moveTo>
                  <a:lnTo>
                    <a:pt x="577088" y="4290949"/>
                  </a:lnTo>
                  <a:lnTo>
                    <a:pt x="572643" y="4295394"/>
                  </a:lnTo>
                  <a:lnTo>
                    <a:pt x="572643" y="4306316"/>
                  </a:lnTo>
                  <a:lnTo>
                    <a:pt x="577088" y="4310761"/>
                  </a:lnTo>
                  <a:lnTo>
                    <a:pt x="588009" y="4310761"/>
                  </a:lnTo>
                  <a:lnTo>
                    <a:pt x="592455" y="4306316"/>
                  </a:lnTo>
                  <a:lnTo>
                    <a:pt x="592455" y="4295394"/>
                  </a:lnTo>
                  <a:lnTo>
                    <a:pt x="588009" y="4290949"/>
                  </a:lnTo>
                  <a:close/>
                </a:path>
                <a:path w="3696335" h="4892675">
                  <a:moveTo>
                    <a:pt x="588009" y="4251198"/>
                  </a:moveTo>
                  <a:lnTo>
                    <a:pt x="577088" y="4251198"/>
                  </a:lnTo>
                  <a:lnTo>
                    <a:pt x="572643" y="4255643"/>
                  </a:lnTo>
                  <a:lnTo>
                    <a:pt x="572643" y="4266692"/>
                  </a:lnTo>
                  <a:lnTo>
                    <a:pt x="577088" y="4271137"/>
                  </a:lnTo>
                  <a:lnTo>
                    <a:pt x="588009" y="4271137"/>
                  </a:lnTo>
                  <a:lnTo>
                    <a:pt x="592455" y="4266692"/>
                  </a:lnTo>
                  <a:lnTo>
                    <a:pt x="592455" y="4255643"/>
                  </a:lnTo>
                  <a:lnTo>
                    <a:pt x="588009" y="4251198"/>
                  </a:lnTo>
                  <a:close/>
                </a:path>
                <a:path w="3696335" h="4892675">
                  <a:moveTo>
                    <a:pt x="588009" y="4211574"/>
                  </a:moveTo>
                  <a:lnTo>
                    <a:pt x="577088" y="4211574"/>
                  </a:lnTo>
                  <a:lnTo>
                    <a:pt x="572643" y="4216019"/>
                  </a:lnTo>
                  <a:lnTo>
                    <a:pt x="572643" y="4227068"/>
                  </a:lnTo>
                  <a:lnTo>
                    <a:pt x="577088" y="4231386"/>
                  </a:lnTo>
                  <a:lnTo>
                    <a:pt x="588009" y="4231386"/>
                  </a:lnTo>
                  <a:lnTo>
                    <a:pt x="592455" y="4227068"/>
                  </a:lnTo>
                  <a:lnTo>
                    <a:pt x="592455" y="4216019"/>
                  </a:lnTo>
                  <a:lnTo>
                    <a:pt x="588009" y="4211574"/>
                  </a:lnTo>
                  <a:close/>
                </a:path>
                <a:path w="3696335" h="4892675">
                  <a:moveTo>
                    <a:pt x="588009" y="4171950"/>
                  </a:moveTo>
                  <a:lnTo>
                    <a:pt x="577088" y="4171950"/>
                  </a:lnTo>
                  <a:lnTo>
                    <a:pt x="572643" y="4176395"/>
                  </a:lnTo>
                  <a:lnTo>
                    <a:pt x="572643" y="4187317"/>
                  </a:lnTo>
                  <a:lnTo>
                    <a:pt x="577088" y="4191762"/>
                  </a:lnTo>
                  <a:lnTo>
                    <a:pt x="588009" y="4191762"/>
                  </a:lnTo>
                  <a:lnTo>
                    <a:pt x="592455" y="4187317"/>
                  </a:lnTo>
                  <a:lnTo>
                    <a:pt x="592455" y="4176395"/>
                  </a:lnTo>
                  <a:lnTo>
                    <a:pt x="588009" y="4171950"/>
                  </a:lnTo>
                  <a:close/>
                </a:path>
                <a:path w="3696335" h="4892675">
                  <a:moveTo>
                    <a:pt x="588009" y="4132326"/>
                  </a:moveTo>
                  <a:lnTo>
                    <a:pt x="577088" y="4132326"/>
                  </a:lnTo>
                  <a:lnTo>
                    <a:pt x="572643" y="4136771"/>
                  </a:lnTo>
                  <a:lnTo>
                    <a:pt x="572643" y="4147693"/>
                  </a:lnTo>
                  <a:lnTo>
                    <a:pt x="577088" y="4152138"/>
                  </a:lnTo>
                  <a:lnTo>
                    <a:pt x="588009" y="4152138"/>
                  </a:lnTo>
                  <a:lnTo>
                    <a:pt x="592455" y="4147693"/>
                  </a:lnTo>
                  <a:lnTo>
                    <a:pt x="592455" y="4136771"/>
                  </a:lnTo>
                  <a:lnTo>
                    <a:pt x="588009" y="4132326"/>
                  </a:lnTo>
                  <a:close/>
                </a:path>
                <a:path w="3696335" h="4892675">
                  <a:moveTo>
                    <a:pt x="588009" y="4092702"/>
                  </a:moveTo>
                  <a:lnTo>
                    <a:pt x="577088" y="4092702"/>
                  </a:lnTo>
                  <a:lnTo>
                    <a:pt x="572643" y="4097147"/>
                  </a:lnTo>
                  <a:lnTo>
                    <a:pt x="572643" y="4108069"/>
                  </a:lnTo>
                  <a:lnTo>
                    <a:pt x="577088" y="4112514"/>
                  </a:lnTo>
                  <a:lnTo>
                    <a:pt x="588009" y="4112514"/>
                  </a:lnTo>
                  <a:lnTo>
                    <a:pt x="592455" y="4108069"/>
                  </a:lnTo>
                  <a:lnTo>
                    <a:pt x="592455" y="4097147"/>
                  </a:lnTo>
                  <a:lnTo>
                    <a:pt x="588009" y="4092702"/>
                  </a:lnTo>
                  <a:close/>
                </a:path>
                <a:path w="3696335" h="4892675">
                  <a:moveTo>
                    <a:pt x="588009" y="4053078"/>
                  </a:moveTo>
                  <a:lnTo>
                    <a:pt x="577088" y="4053078"/>
                  </a:lnTo>
                  <a:lnTo>
                    <a:pt x="572643" y="4057523"/>
                  </a:lnTo>
                  <a:lnTo>
                    <a:pt x="572643" y="4068445"/>
                  </a:lnTo>
                  <a:lnTo>
                    <a:pt x="577088" y="4072890"/>
                  </a:lnTo>
                  <a:lnTo>
                    <a:pt x="588009" y="4072890"/>
                  </a:lnTo>
                  <a:lnTo>
                    <a:pt x="592455" y="4068445"/>
                  </a:lnTo>
                  <a:lnTo>
                    <a:pt x="592455" y="4057523"/>
                  </a:lnTo>
                  <a:lnTo>
                    <a:pt x="588009" y="4053078"/>
                  </a:lnTo>
                  <a:close/>
                </a:path>
                <a:path w="3696335" h="4892675">
                  <a:moveTo>
                    <a:pt x="588009" y="4013454"/>
                  </a:moveTo>
                  <a:lnTo>
                    <a:pt x="577088" y="4013454"/>
                  </a:lnTo>
                  <a:lnTo>
                    <a:pt x="572643" y="4017772"/>
                  </a:lnTo>
                  <a:lnTo>
                    <a:pt x="572643" y="4028821"/>
                  </a:lnTo>
                  <a:lnTo>
                    <a:pt x="577088" y="4033266"/>
                  </a:lnTo>
                  <a:lnTo>
                    <a:pt x="588009" y="4033266"/>
                  </a:lnTo>
                  <a:lnTo>
                    <a:pt x="592455" y="4028821"/>
                  </a:lnTo>
                  <a:lnTo>
                    <a:pt x="592455" y="4017772"/>
                  </a:lnTo>
                  <a:lnTo>
                    <a:pt x="588009" y="4013454"/>
                  </a:lnTo>
                  <a:close/>
                </a:path>
                <a:path w="3696335" h="4892675">
                  <a:moveTo>
                    <a:pt x="588009" y="3973703"/>
                  </a:moveTo>
                  <a:lnTo>
                    <a:pt x="577088" y="3973703"/>
                  </a:lnTo>
                  <a:lnTo>
                    <a:pt x="572643" y="3978148"/>
                  </a:lnTo>
                  <a:lnTo>
                    <a:pt x="572643" y="3989197"/>
                  </a:lnTo>
                  <a:lnTo>
                    <a:pt x="577088" y="3993642"/>
                  </a:lnTo>
                  <a:lnTo>
                    <a:pt x="588009" y="3993642"/>
                  </a:lnTo>
                  <a:lnTo>
                    <a:pt x="592455" y="3989197"/>
                  </a:lnTo>
                  <a:lnTo>
                    <a:pt x="592455" y="3978148"/>
                  </a:lnTo>
                  <a:lnTo>
                    <a:pt x="588009" y="3973703"/>
                  </a:lnTo>
                  <a:close/>
                </a:path>
                <a:path w="3696335" h="4892675">
                  <a:moveTo>
                    <a:pt x="588009" y="3934079"/>
                  </a:moveTo>
                  <a:lnTo>
                    <a:pt x="577088" y="3934079"/>
                  </a:lnTo>
                  <a:lnTo>
                    <a:pt x="572643" y="3938524"/>
                  </a:lnTo>
                  <a:lnTo>
                    <a:pt x="572643" y="3949446"/>
                  </a:lnTo>
                  <a:lnTo>
                    <a:pt x="577088" y="3953891"/>
                  </a:lnTo>
                  <a:lnTo>
                    <a:pt x="588009" y="3953891"/>
                  </a:lnTo>
                  <a:lnTo>
                    <a:pt x="592455" y="3949446"/>
                  </a:lnTo>
                  <a:lnTo>
                    <a:pt x="592455" y="3938524"/>
                  </a:lnTo>
                  <a:lnTo>
                    <a:pt x="588009" y="3934079"/>
                  </a:lnTo>
                  <a:close/>
                </a:path>
                <a:path w="3696335" h="4892675">
                  <a:moveTo>
                    <a:pt x="588009" y="3894454"/>
                  </a:moveTo>
                  <a:lnTo>
                    <a:pt x="577088" y="3894454"/>
                  </a:lnTo>
                  <a:lnTo>
                    <a:pt x="572643" y="3898900"/>
                  </a:lnTo>
                  <a:lnTo>
                    <a:pt x="572643" y="3909822"/>
                  </a:lnTo>
                  <a:lnTo>
                    <a:pt x="577088" y="3914267"/>
                  </a:lnTo>
                  <a:lnTo>
                    <a:pt x="588009" y="3914267"/>
                  </a:lnTo>
                  <a:lnTo>
                    <a:pt x="592455" y="3909822"/>
                  </a:lnTo>
                  <a:lnTo>
                    <a:pt x="592455" y="3898900"/>
                  </a:lnTo>
                  <a:lnTo>
                    <a:pt x="588009" y="3894454"/>
                  </a:lnTo>
                  <a:close/>
                </a:path>
                <a:path w="3696335" h="4892675">
                  <a:moveTo>
                    <a:pt x="588009" y="3854830"/>
                  </a:moveTo>
                  <a:lnTo>
                    <a:pt x="577088" y="3854830"/>
                  </a:lnTo>
                  <a:lnTo>
                    <a:pt x="572643" y="3859276"/>
                  </a:lnTo>
                  <a:lnTo>
                    <a:pt x="572643" y="3870198"/>
                  </a:lnTo>
                  <a:lnTo>
                    <a:pt x="577088" y="3874643"/>
                  </a:lnTo>
                  <a:lnTo>
                    <a:pt x="588009" y="3874643"/>
                  </a:lnTo>
                  <a:lnTo>
                    <a:pt x="592455" y="3870198"/>
                  </a:lnTo>
                  <a:lnTo>
                    <a:pt x="592455" y="3859276"/>
                  </a:lnTo>
                  <a:lnTo>
                    <a:pt x="588009" y="3854830"/>
                  </a:lnTo>
                  <a:close/>
                </a:path>
                <a:path w="3696335" h="4892675">
                  <a:moveTo>
                    <a:pt x="588009" y="3815206"/>
                  </a:moveTo>
                  <a:lnTo>
                    <a:pt x="577088" y="3815206"/>
                  </a:lnTo>
                  <a:lnTo>
                    <a:pt x="572643" y="3819652"/>
                  </a:lnTo>
                  <a:lnTo>
                    <a:pt x="572643" y="3830574"/>
                  </a:lnTo>
                  <a:lnTo>
                    <a:pt x="577088" y="3835019"/>
                  </a:lnTo>
                  <a:lnTo>
                    <a:pt x="588009" y="3835019"/>
                  </a:lnTo>
                  <a:lnTo>
                    <a:pt x="592455" y="3830574"/>
                  </a:lnTo>
                  <a:lnTo>
                    <a:pt x="592455" y="3819652"/>
                  </a:lnTo>
                  <a:lnTo>
                    <a:pt x="588009" y="3815206"/>
                  </a:lnTo>
                  <a:close/>
                </a:path>
                <a:path w="3696335" h="4892675">
                  <a:moveTo>
                    <a:pt x="588009" y="3775583"/>
                  </a:moveTo>
                  <a:lnTo>
                    <a:pt x="577088" y="3775583"/>
                  </a:lnTo>
                  <a:lnTo>
                    <a:pt x="572643" y="3779901"/>
                  </a:lnTo>
                  <a:lnTo>
                    <a:pt x="572643" y="3790950"/>
                  </a:lnTo>
                  <a:lnTo>
                    <a:pt x="577088" y="3795395"/>
                  </a:lnTo>
                  <a:lnTo>
                    <a:pt x="588009" y="3795395"/>
                  </a:lnTo>
                  <a:lnTo>
                    <a:pt x="592455" y="3790950"/>
                  </a:lnTo>
                  <a:lnTo>
                    <a:pt x="592455" y="3779901"/>
                  </a:lnTo>
                  <a:lnTo>
                    <a:pt x="588009" y="3775583"/>
                  </a:lnTo>
                  <a:close/>
                </a:path>
                <a:path w="3696335" h="4892675">
                  <a:moveTo>
                    <a:pt x="588009" y="3735831"/>
                  </a:moveTo>
                  <a:lnTo>
                    <a:pt x="577088" y="3735831"/>
                  </a:lnTo>
                  <a:lnTo>
                    <a:pt x="572643" y="3740277"/>
                  </a:lnTo>
                  <a:lnTo>
                    <a:pt x="572643" y="3751326"/>
                  </a:lnTo>
                  <a:lnTo>
                    <a:pt x="577088" y="3755771"/>
                  </a:lnTo>
                  <a:lnTo>
                    <a:pt x="588009" y="3755771"/>
                  </a:lnTo>
                  <a:lnTo>
                    <a:pt x="592455" y="3751326"/>
                  </a:lnTo>
                  <a:lnTo>
                    <a:pt x="592455" y="3740277"/>
                  </a:lnTo>
                  <a:lnTo>
                    <a:pt x="588009" y="3735831"/>
                  </a:lnTo>
                  <a:close/>
                </a:path>
                <a:path w="3696335" h="4892675">
                  <a:moveTo>
                    <a:pt x="588009" y="3696208"/>
                  </a:moveTo>
                  <a:lnTo>
                    <a:pt x="577088" y="3696208"/>
                  </a:lnTo>
                  <a:lnTo>
                    <a:pt x="572643" y="3700653"/>
                  </a:lnTo>
                  <a:lnTo>
                    <a:pt x="572643" y="3711575"/>
                  </a:lnTo>
                  <a:lnTo>
                    <a:pt x="577088" y="3716020"/>
                  </a:lnTo>
                  <a:lnTo>
                    <a:pt x="588009" y="3716020"/>
                  </a:lnTo>
                  <a:lnTo>
                    <a:pt x="592455" y="3711575"/>
                  </a:lnTo>
                  <a:lnTo>
                    <a:pt x="592455" y="3700653"/>
                  </a:lnTo>
                  <a:lnTo>
                    <a:pt x="588009" y="3696208"/>
                  </a:lnTo>
                  <a:close/>
                </a:path>
                <a:path w="3696335" h="4892675">
                  <a:moveTo>
                    <a:pt x="588009" y="3656584"/>
                  </a:moveTo>
                  <a:lnTo>
                    <a:pt x="577088" y="3656584"/>
                  </a:lnTo>
                  <a:lnTo>
                    <a:pt x="572643" y="3661029"/>
                  </a:lnTo>
                  <a:lnTo>
                    <a:pt x="572643" y="3671951"/>
                  </a:lnTo>
                  <a:lnTo>
                    <a:pt x="577088" y="3676396"/>
                  </a:lnTo>
                  <a:lnTo>
                    <a:pt x="588009" y="3676396"/>
                  </a:lnTo>
                  <a:lnTo>
                    <a:pt x="592455" y="3671951"/>
                  </a:lnTo>
                  <a:lnTo>
                    <a:pt x="592455" y="3661029"/>
                  </a:lnTo>
                  <a:lnTo>
                    <a:pt x="588009" y="3656584"/>
                  </a:lnTo>
                  <a:close/>
                </a:path>
                <a:path w="3696335" h="4892675">
                  <a:moveTo>
                    <a:pt x="588009" y="3616960"/>
                  </a:moveTo>
                  <a:lnTo>
                    <a:pt x="577088" y="3616960"/>
                  </a:lnTo>
                  <a:lnTo>
                    <a:pt x="572643" y="3621404"/>
                  </a:lnTo>
                  <a:lnTo>
                    <a:pt x="572643" y="3632327"/>
                  </a:lnTo>
                  <a:lnTo>
                    <a:pt x="577088" y="3636772"/>
                  </a:lnTo>
                  <a:lnTo>
                    <a:pt x="588009" y="3636772"/>
                  </a:lnTo>
                  <a:lnTo>
                    <a:pt x="592455" y="3632327"/>
                  </a:lnTo>
                  <a:lnTo>
                    <a:pt x="592455" y="3621404"/>
                  </a:lnTo>
                  <a:lnTo>
                    <a:pt x="588009" y="3616960"/>
                  </a:lnTo>
                  <a:close/>
                </a:path>
                <a:path w="3696335" h="4892675">
                  <a:moveTo>
                    <a:pt x="588009" y="3577336"/>
                  </a:moveTo>
                  <a:lnTo>
                    <a:pt x="577088" y="3577336"/>
                  </a:lnTo>
                  <a:lnTo>
                    <a:pt x="572643" y="3581780"/>
                  </a:lnTo>
                  <a:lnTo>
                    <a:pt x="572643" y="3592703"/>
                  </a:lnTo>
                  <a:lnTo>
                    <a:pt x="577088" y="3597148"/>
                  </a:lnTo>
                  <a:lnTo>
                    <a:pt x="588009" y="3597148"/>
                  </a:lnTo>
                  <a:lnTo>
                    <a:pt x="592455" y="3592703"/>
                  </a:lnTo>
                  <a:lnTo>
                    <a:pt x="592455" y="3581780"/>
                  </a:lnTo>
                  <a:lnTo>
                    <a:pt x="588009" y="3577336"/>
                  </a:lnTo>
                  <a:close/>
                </a:path>
                <a:path w="3696335" h="4892675">
                  <a:moveTo>
                    <a:pt x="588009" y="3537712"/>
                  </a:moveTo>
                  <a:lnTo>
                    <a:pt x="577088" y="3537712"/>
                  </a:lnTo>
                  <a:lnTo>
                    <a:pt x="572643" y="3542156"/>
                  </a:lnTo>
                  <a:lnTo>
                    <a:pt x="572643" y="3553079"/>
                  </a:lnTo>
                  <a:lnTo>
                    <a:pt x="577088" y="3557524"/>
                  </a:lnTo>
                  <a:lnTo>
                    <a:pt x="588009" y="3557524"/>
                  </a:lnTo>
                  <a:lnTo>
                    <a:pt x="592455" y="3553079"/>
                  </a:lnTo>
                  <a:lnTo>
                    <a:pt x="592455" y="3542156"/>
                  </a:lnTo>
                  <a:lnTo>
                    <a:pt x="588009" y="3537712"/>
                  </a:lnTo>
                  <a:close/>
                </a:path>
                <a:path w="3696335" h="4892675">
                  <a:moveTo>
                    <a:pt x="588009" y="3497961"/>
                  </a:moveTo>
                  <a:lnTo>
                    <a:pt x="577088" y="3497961"/>
                  </a:lnTo>
                  <a:lnTo>
                    <a:pt x="572643" y="3502405"/>
                  </a:lnTo>
                  <a:lnTo>
                    <a:pt x="572643" y="3513454"/>
                  </a:lnTo>
                  <a:lnTo>
                    <a:pt x="577088" y="3517900"/>
                  </a:lnTo>
                  <a:lnTo>
                    <a:pt x="588009" y="3517900"/>
                  </a:lnTo>
                  <a:lnTo>
                    <a:pt x="592455" y="3513454"/>
                  </a:lnTo>
                  <a:lnTo>
                    <a:pt x="592455" y="3502405"/>
                  </a:lnTo>
                  <a:lnTo>
                    <a:pt x="588009" y="3497961"/>
                  </a:lnTo>
                  <a:close/>
                </a:path>
                <a:path w="3696335" h="4892675">
                  <a:moveTo>
                    <a:pt x="588009" y="3458337"/>
                  </a:moveTo>
                  <a:lnTo>
                    <a:pt x="577088" y="3458337"/>
                  </a:lnTo>
                  <a:lnTo>
                    <a:pt x="572643" y="3462781"/>
                  </a:lnTo>
                  <a:lnTo>
                    <a:pt x="572643" y="3473830"/>
                  </a:lnTo>
                  <a:lnTo>
                    <a:pt x="577088" y="3478149"/>
                  </a:lnTo>
                  <a:lnTo>
                    <a:pt x="588009" y="3478149"/>
                  </a:lnTo>
                  <a:lnTo>
                    <a:pt x="592455" y="3473830"/>
                  </a:lnTo>
                  <a:lnTo>
                    <a:pt x="592455" y="3462781"/>
                  </a:lnTo>
                  <a:lnTo>
                    <a:pt x="588009" y="3458337"/>
                  </a:lnTo>
                  <a:close/>
                </a:path>
                <a:path w="3696335" h="4892675">
                  <a:moveTo>
                    <a:pt x="588009" y="3418713"/>
                  </a:moveTo>
                  <a:lnTo>
                    <a:pt x="577088" y="3418713"/>
                  </a:lnTo>
                  <a:lnTo>
                    <a:pt x="572643" y="3423158"/>
                  </a:lnTo>
                  <a:lnTo>
                    <a:pt x="572643" y="3434079"/>
                  </a:lnTo>
                  <a:lnTo>
                    <a:pt x="577088" y="3438525"/>
                  </a:lnTo>
                  <a:lnTo>
                    <a:pt x="588009" y="3438525"/>
                  </a:lnTo>
                  <a:lnTo>
                    <a:pt x="592455" y="3434079"/>
                  </a:lnTo>
                  <a:lnTo>
                    <a:pt x="592455" y="3423158"/>
                  </a:lnTo>
                  <a:lnTo>
                    <a:pt x="588009" y="3418713"/>
                  </a:lnTo>
                  <a:close/>
                </a:path>
                <a:path w="3696335" h="4892675">
                  <a:moveTo>
                    <a:pt x="588009" y="3379089"/>
                  </a:moveTo>
                  <a:lnTo>
                    <a:pt x="577088" y="3379089"/>
                  </a:lnTo>
                  <a:lnTo>
                    <a:pt x="572643" y="3383534"/>
                  </a:lnTo>
                  <a:lnTo>
                    <a:pt x="572643" y="3394455"/>
                  </a:lnTo>
                  <a:lnTo>
                    <a:pt x="577088" y="3398901"/>
                  </a:lnTo>
                  <a:lnTo>
                    <a:pt x="588009" y="3398901"/>
                  </a:lnTo>
                  <a:lnTo>
                    <a:pt x="592455" y="3394455"/>
                  </a:lnTo>
                  <a:lnTo>
                    <a:pt x="592455" y="3383534"/>
                  </a:lnTo>
                  <a:lnTo>
                    <a:pt x="588009" y="3379089"/>
                  </a:lnTo>
                  <a:close/>
                </a:path>
                <a:path w="3696335" h="4892675">
                  <a:moveTo>
                    <a:pt x="588009" y="3339465"/>
                  </a:moveTo>
                  <a:lnTo>
                    <a:pt x="577088" y="3339465"/>
                  </a:lnTo>
                  <a:lnTo>
                    <a:pt x="572643" y="3343910"/>
                  </a:lnTo>
                  <a:lnTo>
                    <a:pt x="572643" y="3354831"/>
                  </a:lnTo>
                  <a:lnTo>
                    <a:pt x="577088" y="3359277"/>
                  </a:lnTo>
                  <a:lnTo>
                    <a:pt x="588009" y="3359277"/>
                  </a:lnTo>
                  <a:lnTo>
                    <a:pt x="592455" y="3354831"/>
                  </a:lnTo>
                  <a:lnTo>
                    <a:pt x="592455" y="3343910"/>
                  </a:lnTo>
                  <a:lnTo>
                    <a:pt x="588009" y="3339465"/>
                  </a:lnTo>
                  <a:close/>
                </a:path>
                <a:path w="3696335" h="4892675">
                  <a:moveTo>
                    <a:pt x="588009" y="3299841"/>
                  </a:moveTo>
                  <a:lnTo>
                    <a:pt x="577088" y="3299841"/>
                  </a:lnTo>
                  <a:lnTo>
                    <a:pt x="572643" y="3304286"/>
                  </a:lnTo>
                  <a:lnTo>
                    <a:pt x="572643" y="3315208"/>
                  </a:lnTo>
                  <a:lnTo>
                    <a:pt x="577088" y="3319653"/>
                  </a:lnTo>
                  <a:lnTo>
                    <a:pt x="588009" y="3319653"/>
                  </a:lnTo>
                  <a:lnTo>
                    <a:pt x="592455" y="3315208"/>
                  </a:lnTo>
                  <a:lnTo>
                    <a:pt x="592455" y="3304286"/>
                  </a:lnTo>
                  <a:lnTo>
                    <a:pt x="588009" y="3299841"/>
                  </a:lnTo>
                  <a:close/>
                </a:path>
                <a:path w="3696335" h="4892675">
                  <a:moveTo>
                    <a:pt x="588009" y="3260217"/>
                  </a:moveTo>
                  <a:lnTo>
                    <a:pt x="577088" y="3260217"/>
                  </a:lnTo>
                  <a:lnTo>
                    <a:pt x="572643" y="3264535"/>
                  </a:lnTo>
                  <a:lnTo>
                    <a:pt x="572643" y="3275584"/>
                  </a:lnTo>
                  <a:lnTo>
                    <a:pt x="577088" y="3280029"/>
                  </a:lnTo>
                  <a:lnTo>
                    <a:pt x="588009" y="3280029"/>
                  </a:lnTo>
                  <a:lnTo>
                    <a:pt x="592455" y="3275584"/>
                  </a:lnTo>
                  <a:lnTo>
                    <a:pt x="592455" y="3264535"/>
                  </a:lnTo>
                  <a:lnTo>
                    <a:pt x="588009" y="3260217"/>
                  </a:lnTo>
                  <a:close/>
                </a:path>
                <a:path w="3696335" h="4892675">
                  <a:moveTo>
                    <a:pt x="588009" y="3220466"/>
                  </a:moveTo>
                  <a:lnTo>
                    <a:pt x="577088" y="3220466"/>
                  </a:lnTo>
                  <a:lnTo>
                    <a:pt x="572643" y="3224911"/>
                  </a:lnTo>
                  <a:lnTo>
                    <a:pt x="572643" y="3235960"/>
                  </a:lnTo>
                  <a:lnTo>
                    <a:pt x="577088" y="3240405"/>
                  </a:lnTo>
                  <a:lnTo>
                    <a:pt x="588009" y="3240405"/>
                  </a:lnTo>
                  <a:lnTo>
                    <a:pt x="592455" y="3235960"/>
                  </a:lnTo>
                  <a:lnTo>
                    <a:pt x="592455" y="3224911"/>
                  </a:lnTo>
                  <a:lnTo>
                    <a:pt x="588009" y="3220466"/>
                  </a:lnTo>
                  <a:close/>
                </a:path>
                <a:path w="3696335" h="4892675">
                  <a:moveTo>
                    <a:pt x="588009" y="3180842"/>
                  </a:moveTo>
                  <a:lnTo>
                    <a:pt x="577088" y="3180842"/>
                  </a:lnTo>
                  <a:lnTo>
                    <a:pt x="572643" y="3185287"/>
                  </a:lnTo>
                  <a:lnTo>
                    <a:pt x="572643" y="3196209"/>
                  </a:lnTo>
                  <a:lnTo>
                    <a:pt x="577088" y="3200654"/>
                  </a:lnTo>
                  <a:lnTo>
                    <a:pt x="588009" y="3200654"/>
                  </a:lnTo>
                  <a:lnTo>
                    <a:pt x="592455" y="3196209"/>
                  </a:lnTo>
                  <a:lnTo>
                    <a:pt x="592455" y="3185287"/>
                  </a:lnTo>
                  <a:lnTo>
                    <a:pt x="588009" y="3180842"/>
                  </a:lnTo>
                  <a:close/>
                </a:path>
                <a:path w="3696335" h="4892675">
                  <a:moveTo>
                    <a:pt x="588009" y="3141218"/>
                  </a:moveTo>
                  <a:lnTo>
                    <a:pt x="577088" y="3141218"/>
                  </a:lnTo>
                  <a:lnTo>
                    <a:pt x="572643" y="3145663"/>
                  </a:lnTo>
                  <a:lnTo>
                    <a:pt x="572643" y="3156585"/>
                  </a:lnTo>
                  <a:lnTo>
                    <a:pt x="577088" y="3161030"/>
                  </a:lnTo>
                  <a:lnTo>
                    <a:pt x="588009" y="3161030"/>
                  </a:lnTo>
                  <a:lnTo>
                    <a:pt x="592455" y="3156585"/>
                  </a:lnTo>
                  <a:lnTo>
                    <a:pt x="592455" y="3145663"/>
                  </a:lnTo>
                  <a:lnTo>
                    <a:pt x="588009" y="3141218"/>
                  </a:lnTo>
                  <a:close/>
                </a:path>
                <a:path w="3696335" h="4892675">
                  <a:moveTo>
                    <a:pt x="588009" y="3101594"/>
                  </a:moveTo>
                  <a:lnTo>
                    <a:pt x="577088" y="3101594"/>
                  </a:lnTo>
                  <a:lnTo>
                    <a:pt x="572643" y="3106039"/>
                  </a:lnTo>
                  <a:lnTo>
                    <a:pt x="572643" y="3116961"/>
                  </a:lnTo>
                  <a:lnTo>
                    <a:pt x="577088" y="3121406"/>
                  </a:lnTo>
                  <a:lnTo>
                    <a:pt x="588009" y="3121406"/>
                  </a:lnTo>
                  <a:lnTo>
                    <a:pt x="592455" y="3116961"/>
                  </a:lnTo>
                  <a:lnTo>
                    <a:pt x="592455" y="3106039"/>
                  </a:lnTo>
                  <a:lnTo>
                    <a:pt x="588009" y="3101594"/>
                  </a:lnTo>
                  <a:close/>
                </a:path>
                <a:path w="3696335" h="4892675">
                  <a:moveTo>
                    <a:pt x="588009" y="3061970"/>
                  </a:moveTo>
                  <a:lnTo>
                    <a:pt x="577088" y="3061970"/>
                  </a:lnTo>
                  <a:lnTo>
                    <a:pt x="572643" y="3066415"/>
                  </a:lnTo>
                  <a:lnTo>
                    <a:pt x="572643" y="3077337"/>
                  </a:lnTo>
                  <a:lnTo>
                    <a:pt x="577088" y="3081782"/>
                  </a:lnTo>
                  <a:lnTo>
                    <a:pt x="588009" y="3081782"/>
                  </a:lnTo>
                  <a:lnTo>
                    <a:pt x="592455" y="3077337"/>
                  </a:lnTo>
                  <a:lnTo>
                    <a:pt x="592455" y="3066415"/>
                  </a:lnTo>
                  <a:lnTo>
                    <a:pt x="588009" y="3061970"/>
                  </a:lnTo>
                  <a:close/>
                </a:path>
                <a:path w="3696335" h="4892675">
                  <a:moveTo>
                    <a:pt x="588009" y="3022346"/>
                  </a:moveTo>
                  <a:lnTo>
                    <a:pt x="577088" y="3022346"/>
                  </a:lnTo>
                  <a:lnTo>
                    <a:pt x="572643" y="3026664"/>
                  </a:lnTo>
                  <a:lnTo>
                    <a:pt x="572643" y="3037713"/>
                  </a:lnTo>
                  <a:lnTo>
                    <a:pt x="577088" y="3042158"/>
                  </a:lnTo>
                  <a:lnTo>
                    <a:pt x="588009" y="3042158"/>
                  </a:lnTo>
                  <a:lnTo>
                    <a:pt x="592455" y="3037713"/>
                  </a:lnTo>
                  <a:lnTo>
                    <a:pt x="592455" y="3026664"/>
                  </a:lnTo>
                  <a:lnTo>
                    <a:pt x="588009" y="3022346"/>
                  </a:lnTo>
                  <a:close/>
                </a:path>
                <a:path w="3696335" h="4892675">
                  <a:moveTo>
                    <a:pt x="588009" y="2982595"/>
                  </a:moveTo>
                  <a:lnTo>
                    <a:pt x="577088" y="2982595"/>
                  </a:lnTo>
                  <a:lnTo>
                    <a:pt x="572643" y="2987040"/>
                  </a:lnTo>
                  <a:lnTo>
                    <a:pt x="572643" y="2998089"/>
                  </a:lnTo>
                  <a:lnTo>
                    <a:pt x="577088" y="3002534"/>
                  </a:lnTo>
                  <a:lnTo>
                    <a:pt x="588009" y="3002534"/>
                  </a:lnTo>
                  <a:lnTo>
                    <a:pt x="592455" y="2998089"/>
                  </a:lnTo>
                  <a:lnTo>
                    <a:pt x="592455" y="2987040"/>
                  </a:lnTo>
                  <a:lnTo>
                    <a:pt x="588009" y="2982595"/>
                  </a:lnTo>
                  <a:close/>
                </a:path>
                <a:path w="3696335" h="4892675">
                  <a:moveTo>
                    <a:pt x="588009" y="2942971"/>
                  </a:moveTo>
                  <a:lnTo>
                    <a:pt x="577088" y="2942971"/>
                  </a:lnTo>
                  <a:lnTo>
                    <a:pt x="572643" y="2947416"/>
                  </a:lnTo>
                  <a:lnTo>
                    <a:pt x="572643" y="2958338"/>
                  </a:lnTo>
                  <a:lnTo>
                    <a:pt x="577088" y="2962783"/>
                  </a:lnTo>
                  <a:lnTo>
                    <a:pt x="588009" y="2962783"/>
                  </a:lnTo>
                  <a:lnTo>
                    <a:pt x="592455" y="2958338"/>
                  </a:lnTo>
                  <a:lnTo>
                    <a:pt x="592455" y="2947416"/>
                  </a:lnTo>
                  <a:lnTo>
                    <a:pt x="588009" y="2942971"/>
                  </a:lnTo>
                  <a:close/>
                </a:path>
                <a:path w="3696335" h="4892675">
                  <a:moveTo>
                    <a:pt x="588009" y="2903347"/>
                  </a:moveTo>
                  <a:lnTo>
                    <a:pt x="577088" y="2903347"/>
                  </a:lnTo>
                  <a:lnTo>
                    <a:pt x="572643" y="2907792"/>
                  </a:lnTo>
                  <a:lnTo>
                    <a:pt x="572643" y="2918714"/>
                  </a:lnTo>
                  <a:lnTo>
                    <a:pt x="577088" y="2923159"/>
                  </a:lnTo>
                  <a:lnTo>
                    <a:pt x="588009" y="2923159"/>
                  </a:lnTo>
                  <a:lnTo>
                    <a:pt x="592455" y="2918714"/>
                  </a:lnTo>
                  <a:lnTo>
                    <a:pt x="592455" y="2907792"/>
                  </a:lnTo>
                  <a:lnTo>
                    <a:pt x="588009" y="2903347"/>
                  </a:lnTo>
                  <a:close/>
                </a:path>
                <a:path w="3696335" h="4892675">
                  <a:moveTo>
                    <a:pt x="588009" y="2863723"/>
                  </a:moveTo>
                  <a:lnTo>
                    <a:pt x="577088" y="2863723"/>
                  </a:lnTo>
                  <a:lnTo>
                    <a:pt x="572643" y="2868168"/>
                  </a:lnTo>
                  <a:lnTo>
                    <a:pt x="572643" y="2879090"/>
                  </a:lnTo>
                  <a:lnTo>
                    <a:pt x="577088" y="2883535"/>
                  </a:lnTo>
                  <a:lnTo>
                    <a:pt x="588009" y="2883535"/>
                  </a:lnTo>
                  <a:lnTo>
                    <a:pt x="592455" y="2879090"/>
                  </a:lnTo>
                  <a:lnTo>
                    <a:pt x="592455" y="2868168"/>
                  </a:lnTo>
                  <a:lnTo>
                    <a:pt x="588009" y="2863723"/>
                  </a:lnTo>
                  <a:close/>
                </a:path>
                <a:path w="3696335" h="4892675">
                  <a:moveTo>
                    <a:pt x="588009" y="2824099"/>
                  </a:moveTo>
                  <a:lnTo>
                    <a:pt x="577088" y="2824099"/>
                  </a:lnTo>
                  <a:lnTo>
                    <a:pt x="572643" y="2828544"/>
                  </a:lnTo>
                  <a:lnTo>
                    <a:pt x="572643" y="2839466"/>
                  </a:lnTo>
                  <a:lnTo>
                    <a:pt x="577088" y="2843911"/>
                  </a:lnTo>
                  <a:lnTo>
                    <a:pt x="588009" y="2843911"/>
                  </a:lnTo>
                  <a:lnTo>
                    <a:pt x="592455" y="2839466"/>
                  </a:lnTo>
                  <a:lnTo>
                    <a:pt x="592455" y="2828544"/>
                  </a:lnTo>
                  <a:lnTo>
                    <a:pt x="588009" y="2824099"/>
                  </a:lnTo>
                  <a:close/>
                </a:path>
                <a:path w="3696335" h="4892675">
                  <a:moveTo>
                    <a:pt x="588009" y="2784475"/>
                  </a:moveTo>
                  <a:lnTo>
                    <a:pt x="577088" y="2784475"/>
                  </a:lnTo>
                  <a:lnTo>
                    <a:pt x="572643" y="2788920"/>
                  </a:lnTo>
                  <a:lnTo>
                    <a:pt x="572643" y="2799842"/>
                  </a:lnTo>
                  <a:lnTo>
                    <a:pt x="577088" y="2804287"/>
                  </a:lnTo>
                  <a:lnTo>
                    <a:pt x="588009" y="2804287"/>
                  </a:lnTo>
                  <a:lnTo>
                    <a:pt x="592455" y="2799842"/>
                  </a:lnTo>
                  <a:lnTo>
                    <a:pt x="592455" y="2788920"/>
                  </a:lnTo>
                  <a:lnTo>
                    <a:pt x="588009" y="2784475"/>
                  </a:lnTo>
                  <a:close/>
                </a:path>
                <a:path w="3696335" h="4892675">
                  <a:moveTo>
                    <a:pt x="588009" y="2744724"/>
                  </a:moveTo>
                  <a:lnTo>
                    <a:pt x="577088" y="2744724"/>
                  </a:lnTo>
                  <a:lnTo>
                    <a:pt x="572643" y="2749169"/>
                  </a:lnTo>
                  <a:lnTo>
                    <a:pt x="572643" y="2760218"/>
                  </a:lnTo>
                  <a:lnTo>
                    <a:pt x="577088" y="2764663"/>
                  </a:lnTo>
                  <a:lnTo>
                    <a:pt x="588009" y="2764663"/>
                  </a:lnTo>
                  <a:lnTo>
                    <a:pt x="592455" y="2760218"/>
                  </a:lnTo>
                  <a:lnTo>
                    <a:pt x="592455" y="2749169"/>
                  </a:lnTo>
                  <a:lnTo>
                    <a:pt x="588009" y="2744724"/>
                  </a:lnTo>
                  <a:close/>
                </a:path>
                <a:path w="3696335" h="4892675">
                  <a:moveTo>
                    <a:pt x="588009" y="2705100"/>
                  </a:moveTo>
                  <a:lnTo>
                    <a:pt x="577088" y="2705100"/>
                  </a:lnTo>
                  <a:lnTo>
                    <a:pt x="572643" y="2709545"/>
                  </a:lnTo>
                  <a:lnTo>
                    <a:pt x="572643" y="2720594"/>
                  </a:lnTo>
                  <a:lnTo>
                    <a:pt x="577088" y="2724912"/>
                  </a:lnTo>
                  <a:lnTo>
                    <a:pt x="588009" y="2724912"/>
                  </a:lnTo>
                  <a:lnTo>
                    <a:pt x="592455" y="2720594"/>
                  </a:lnTo>
                  <a:lnTo>
                    <a:pt x="592455" y="2709545"/>
                  </a:lnTo>
                  <a:lnTo>
                    <a:pt x="588009" y="2705100"/>
                  </a:lnTo>
                  <a:close/>
                </a:path>
                <a:path w="3696335" h="4892675">
                  <a:moveTo>
                    <a:pt x="588009" y="2665476"/>
                  </a:moveTo>
                  <a:lnTo>
                    <a:pt x="577088" y="2665476"/>
                  </a:lnTo>
                  <a:lnTo>
                    <a:pt x="572643" y="2669921"/>
                  </a:lnTo>
                  <a:lnTo>
                    <a:pt x="572643" y="2680843"/>
                  </a:lnTo>
                  <a:lnTo>
                    <a:pt x="577088" y="2685288"/>
                  </a:lnTo>
                  <a:lnTo>
                    <a:pt x="588009" y="2685288"/>
                  </a:lnTo>
                  <a:lnTo>
                    <a:pt x="592455" y="2680843"/>
                  </a:lnTo>
                  <a:lnTo>
                    <a:pt x="592455" y="2669921"/>
                  </a:lnTo>
                  <a:lnTo>
                    <a:pt x="588009" y="2665476"/>
                  </a:lnTo>
                  <a:close/>
                </a:path>
                <a:path w="3696335" h="4892675">
                  <a:moveTo>
                    <a:pt x="588009" y="2625852"/>
                  </a:moveTo>
                  <a:lnTo>
                    <a:pt x="577088" y="2625852"/>
                  </a:lnTo>
                  <a:lnTo>
                    <a:pt x="572643" y="2630297"/>
                  </a:lnTo>
                  <a:lnTo>
                    <a:pt x="572643" y="2641219"/>
                  </a:lnTo>
                  <a:lnTo>
                    <a:pt x="577088" y="2645664"/>
                  </a:lnTo>
                  <a:lnTo>
                    <a:pt x="588009" y="2645664"/>
                  </a:lnTo>
                  <a:lnTo>
                    <a:pt x="592455" y="2641219"/>
                  </a:lnTo>
                  <a:lnTo>
                    <a:pt x="592455" y="2630297"/>
                  </a:lnTo>
                  <a:lnTo>
                    <a:pt x="588009" y="2625852"/>
                  </a:lnTo>
                  <a:close/>
                </a:path>
                <a:path w="3696335" h="4892675">
                  <a:moveTo>
                    <a:pt x="588009" y="2586228"/>
                  </a:moveTo>
                  <a:lnTo>
                    <a:pt x="577088" y="2586228"/>
                  </a:lnTo>
                  <a:lnTo>
                    <a:pt x="572643" y="2590673"/>
                  </a:lnTo>
                  <a:lnTo>
                    <a:pt x="572643" y="2601595"/>
                  </a:lnTo>
                  <a:lnTo>
                    <a:pt x="577088" y="2606040"/>
                  </a:lnTo>
                  <a:lnTo>
                    <a:pt x="588009" y="2606040"/>
                  </a:lnTo>
                  <a:lnTo>
                    <a:pt x="592455" y="2601595"/>
                  </a:lnTo>
                  <a:lnTo>
                    <a:pt x="592455" y="2590673"/>
                  </a:lnTo>
                  <a:lnTo>
                    <a:pt x="588009" y="2586228"/>
                  </a:lnTo>
                  <a:close/>
                </a:path>
                <a:path w="3696335" h="4892675">
                  <a:moveTo>
                    <a:pt x="588009" y="2546604"/>
                  </a:moveTo>
                  <a:lnTo>
                    <a:pt x="577088" y="2546604"/>
                  </a:lnTo>
                  <a:lnTo>
                    <a:pt x="572643" y="2551049"/>
                  </a:lnTo>
                  <a:lnTo>
                    <a:pt x="572643" y="2561971"/>
                  </a:lnTo>
                  <a:lnTo>
                    <a:pt x="577088" y="2566416"/>
                  </a:lnTo>
                  <a:lnTo>
                    <a:pt x="588009" y="2566416"/>
                  </a:lnTo>
                  <a:lnTo>
                    <a:pt x="592455" y="2561971"/>
                  </a:lnTo>
                  <a:lnTo>
                    <a:pt x="592455" y="2551049"/>
                  </a:lnTo>
                  <a:lnTo>
                    <a:pt x="588009" y="2546604"/>
                  </a:lnTo>
                  <a:close/>
                </a:path>
                <a:path w="3696335" h="4892675">
                  <a:moveTo>
                    <a:pt x="588009" y="2506980"/>
                  </a:moveTo>
                  <a:lnTo>
                    <a:pt x="577088" y="2506980"/>
                  </a:lnTo>
                  <a:lnTo>
                    <a:pt x="572643" y="2511298"/>
                  </a:lnTo>
                  <a:lnTo>
                    <a:pt x="572643" y="2522347"/>
                  </a:lnTo>
                  <a:lnTo>
                    <a:pt x="577088" y="2526791"/>
                  </a:lnTo>
                  <a:lnTo>
                    <a:pt x="588009" y="2526791"/>
                  </a:lnTo>
                  <a:lnTo>
                    <a:pt x="592455" y="2522347"/>
                  </a:lnTo>
                  <a:lnTo>
                    <a:pt x="592455" y="2511298"/>
                  </a:lnTo>
                  <a:lnTo>
                    <a:pt x="588009" y="2506980"/>
                  </a:lnTo>
                  <a:close/>
                </a:path>
                <a:path w="3696335" h="4892675">
                  <a:moveTo>
                    <a:pt x="588009" y="2467229"/>
                  </a:moveTo>
                  <a:lnTo>
                    <a:pt x="577088" y="2467229"/>
                  </a:lnTo>
                  <a:lnTo>
                    <a:pt x="572643" y="2471674"/>
                  </a:lnTo>
                  <a:lnTo>
                    <a:pt x="572643" y="2482723"/>
                  </a:lnTo>
                  <a:lnTo>
                    <a:pt x="577088" y="2487168"/>
                  </a:lnTo>
                  <a:lnTo>
                    <a:pt x="588009" y="2487168"/>
                  </a:lnTo>
                  <a:lnTo>
                    <a:pt x="592455" y="2482723"/>
                  </a:lnTo>
                  <a:lnTo>
                    <a:pt x="592455" y="2471674"/>
                  </a:lnTo>
                  <a:lnTo>
                    <a:pt x="588009" y="2467229"/>
                  </a:lnTo>
                  <a:close/>
                </a:path>
                <a:path w="3696335" h="4892675">
                  <a:moveTo>
                    <a:pt x="588009" y="2427605"/>
                  </a:moveTo>
                  <a:lnTo>
                    <a:pt x="577088" y="2427605"/>
                  </a:lnTo>
                  <a:lnTo>
                    <a:pt x="572643" y="2432050"/>
                  </a:lnTo>
                  <a:lnTo>
                    <a:pt x="572643" y="2442972"/>
                  </a:lnTo>
                  <a:lnTo>
                    <a:pt x="577088" y="2447416"/>
                  </a:lnTo>
                  <a:lnTo>
                    <a:pt x="588009" y="2447416"/>
                  </a:lnTo>
                  <a:lnTo>
                    <a:pt x="592455" y="2442972"/>
                  </a:lnTo>
                  <a:lnTo>
                    <a:pt x="592455" y="2432050"/>
                  </a:lnTo>
                  <a:lnTo>
                    <a:pt x="588009" y="2427605"/>
                  </a:lnTo>
                  <a:close/>
                </a:path>
                <a:path w="3696335" h="4892675">
                  <a:moveTo>
                    <a:pt x="588009" y="2387981"/>
                  </a:moveTo>
                  <a:lnTo>
                    <a:pt x="577088" y="2387981"/>
                  </a:lnTo>
                  <a:lnTo>
                    <a:pt x="572643" y="2392426"/>
                  </a:lnTo>
                  <a:lnTo>
                    <a:pt x="572643" y="2403348"/>
                  </a:lnTo>
                  <a:lnTo>
                    <a:pt x="577088" y="2407793"/>
                  </a:lnTo>
                  <a:lnTo>
                    <a:pt x="588009" y="2407793"/>
                  </a:lnTo>
                  <a:lnTo>
                    <a:pt x="592455" y="2403348"/>
                  </a:lnTo>
                  <a:lnTo>
                    <a:pt x="592455" y="2392426"/>
                  </a:lnTo>
                  <a:lnTo>
                    <a:pt x="588009" y="2387981"/>
                  </a:lnTo>
                  <a:close/>
                </a:path>
                <a:path w="3696335" h="4892675">
                  <a:moveTo>
                    <a:pt x="588009" y="2348357"/>
                  </a:moveTo>
                  <a:lnTo>
                    <a:pt x="577088" y="2348357"/>
                  </a:lnTo>
                  <a:lnTo>
                    <a:pt x="572643" y="2352802"/>
                  </a:lnTo>
                  <a:lnTo>
                    <a:pt x="572643" y="2363724"/>
                  </a:lnTo>
                  <a:lnTo>
                    <a:pt x="577088" y="2368169"/>
                  </a:lnTo>
                  <a:lnTo>
                    <a:pt x="588009" y="2368169"/>
                  </a:lnTo>
                  <a:lnTo>
                    <a:pt x="592455" y="2363724"/>
                  </a:lnTo>
                  <a:lnTo>
                    <a:pt x="592455" y="2352802"/>
                  </a:lnTo>
                  <a:lnTo>
                    <a:pt x="588009" y="2348357"/>
                  </a:lnTo>
                  <a:close/>
                </a:path>
                <a:path w="3696335" h="4892675">
                  <a:moveTo>
                    <a:pt x="588009" y="2308733"/>
                  </a:moveTo>
                  <a:lnTo>
                    <a:pt x="577088" y="2308733"/>
                  </a:lnTo>
                  <a:lnTo>
                    <a:pt x="572643" y="2313178"/>
                  </a:lnTo>
                  <a:lnTo>
                    <a:pt x="572643" y="2324100"/>
                  </a:lnTo>
                  <a:lnTo>
                    <a:pt x="577088" y="2328545"/>
                  </a:lnTo>
                  <a:lnTo>
                    <a:pt x="588009" y="2328545"/>
                  </a:lnTo>
                  <a:lnTo>
                    <a:pt x="592455" y="2324100"/>
                  </a:lnTo>
                  <a:lnTo>
                    <a:pt x="592455" y="2313178"/>
                  </a:lnTo>
                  <a:lnTo>
                    <a:pt x="588009" y="2308733"/>
                  </a:lnTo>
                  <a:close/>
                </a:path>
                <a:path w="3696335" h="4892675">
                  <a:moveTo>
                    <a:pt x="588009" y="2269109"/>
                  </a:moveTo>
                  <a:lnTo>
                    <a:pt x="577088" y="2269109"/>
                  </a:lnTo>
                  <a:lnTo>
                    <a:pt x="572643" y="2273554"/>
                  </a:lnTo>
                  <a:lnTo>
                    <a:pt x="572643" y="2284476"/>
                  </a:lnTo>
                  <a:lnTo>
                    <a:pt x="577088" y="2288921"/>
                  </a:lnTo>
                  <a:lnTo>
                    <a:pt x="588009" y="2288921"/>
                  </a:lnTo>
                  <a:lnTo>
                    <a:pt x="592455" y="2284476"/>
                  </a:lnTo>
                  <a:lnTo>
                    <a:pt x="592455" y="2273554"/>
                  </a:lnTo>
                  <a:lnTo>
                    <a:pt x="588009" y="2269109"/>
                  </a:lnTo>
                  <a:close/>
                </a:path>
                <a:path w="3696335" h="4892675">
                  <a:moveTo>
                    <a:pt x="588009" y="2229358"/>
                  </a:moveTo>
                  <a:lnTo>
                    <a:pt x="577088" y="2229358"/>
                  </a:lnTo>
                  <a:lnTo>
                    <a:pt x="572643" y="2233803"/>
                  </a:lnTo>
                  <a:lnTo>
                    <a:pt x="572643" y="2244852"/>
                  </a:lnTo>
                  <a:lnTo>
                    <a:pt x="577088" y="2249297"/>
                  </a:lnTo>
                  <a:lnTo>
                    <a:pt x="588009" y="2249297"/>
                  </a:lnTo>
                  <a:lnTo>
                    <a:pt x="592455" y="2244852"/>
                  </a:lnTo>
                  <a:lnTo>
                    <a:pt x="592455" y="2233803"/>
                  </a:lnTo>
                  <a:lnTo>
                    <a:pt x="588009" y="2229358"/>
                  </a:lnTo>
                  <a:close/>
                </a:path>
                <a:path w="3696335" h="4892675">
                  <a:moveTo>
                    <a:pt x="588009" y="2189734"/>
                  </a:moveTo>
                  <a:lnTo>
                    <a:pt x="577088" y="2189734"/>
                  </a:lnTo>
                  <a:lnTo>
                    <a:pt x="572643" y="2194179"/>
                  </a:lnTo>
                  <a:lnTo>
                    <a:pt x="572643" y="2205228"/>
                  </a:lnTo>
                  <a:lnTo>
                    <a:pt x="577088" y="2209546"/>
                  </a:lnTo>
                  <a:lnTo>
                    <a:pt x="588009" y="2209546"/>
                  </a:lnTo>
                  <a:lnTo>
                    <a:pt x="592455" y="2205228"/>
                  </a:lnTo>
                  <a:lnTo>
                    <a:pt x="592455" y="2194179"/>
                  </a:lnTo>
                  <a:lnTo>
                    <a:pt x="588009" y="2189734"/>
                  </a:lnTo>
                  <a:close/>
                </a:path>
                <a:path w="3696335" h="4892675">
                  <a:moveTo>
                    <a:pt x="588009" y="2150110"/>
                  </a:moveTo>
                  <a:lnTo>
                    <a:pt x="577088" y="2150110"/>
                  </a:lnTo>
                  <a:lnTo>
                    <a:pt x="572643" y="2154555"/>
                  </a:lnTo>
                  <a:lnTo>
                    <a:pt x="572643" y="2165477"/>
                  </a:lnTo>
                  <a:lnTo>
                    <a:pt x="577088" y="2169922"/>
                  </a:lnTo>
                  <a:lnTo>
                    <a:pt x="588009" y="2169922"/>
                  </a:lnTo>
                  <a:lnTo>
                    <a:pt x="592455" y="2165477"/>
                  </a:lnTo>
                  <a:lnTo>
                    <a:pt x="592455" y="2154555"/>
                  </a:lnTo>
                  <a:lnTo>
                    <a:pt x="588009" y="2150110"/>
                  </a:lnTo>
                  <a:close/>
                </a:path>
                <a:path w="3696335" h="4892675">
                  <a:moveTo>
                    <a:pt x="588009" y="2110486"/>
                  </a:moveTo>
                  <a:lnTo>
                    <a:pt x="577088" y="2110486"/>
                  </a:lnTo>
                  <a:lnTo>
                    <a:pt x="572643" y="2114931"/>
                  </a:lnTo>
                  <a:lnTo>
                    <a:pt x="572643" y="2125853"/>
                  </a:lnTo>
                  <a:lnTo>
                    <a:pt x="577088" y="2130298"/>
                  </a:lnTo>
                  <a:lnTo>
                    <a:pt x="588009" y="2130298"/>
                  </a:lnTo>
                  <a:lnTo>
                    <a:pt x="592455" y="2125853"/>
                  </a:lnTo>
                  <a:lnTo>
                    <a:pt x="592455" y="2114931"/>
                  </a:lnTo>
                  <a:lnTo>
                    <a:pt x="588009" y="2110486"/>
                  </a:lnTo>
                  <a:close/>
                </a:path>
                <a:path w="3696335" h="4892675">
                  <a:moveTo>
                    <a:pt x="588009" y="2070862"/>
                  </a:moveTo>
                  <a:lnTo>
                    <a:pt x="577088" y="2070862"/>
                  </a:lnTo>
                  <a:lnTo>
                    <a:pt x="572643" y="2075307"/>
                  </a:lnTo>
                  <a:lnTo>
                    <a:pt x="572643" y="2086228"/>
                  </a:lnTo>
                  <a:lnTo>
                    <a:pt x="577088" y="2090674"/>
                  </a:lnTo>
                  <a:lnTo>
                    <a:pt x="588009" y="2090674"/>
                  </a:lnTo>
                  <a:lnTo>
                    <a:pt x="592455" y="2086228"/>
                  </a:lnTo>
                  <a:lnTo>
                    <a:pt x="592455" y="2075307"/>
                  </a:lnTo>
                  <a:lnTo>
                    <a:pt x="588009" y="2070862"/>
                  </a:lnTo>
                  <a:close/>
                </a:path>
                <a:path w="3696335" h="4892675">
                  <a:moveTo>
                    <a:pt x="588009" y="2031238"/>
                  </a:moveTo>
                  <a:lnTo>
                    <a:pt x="577088" y="2031238"/>
                  </a:lnTo>
                  <a:lnTo>
                    <a:pt x="572643" y="2035683"/>
                  </a:lnTo>
                  <a:lnTo>
                    <a:pt x="572643" y="2046605"/>
                  </a:lnTo>
                  <a:lnTo>
                    <a:pt x="577088" y="2051050"/>
                  </a:lnTo>
                  <a:lnTo>
                    <a:pt x="588009" y="2051050"/>
                  </a:lnTo>
                  <a:lnTo>
                    <a:pt x="592455" y="2046605"/>
                  </a:lnTo>
                  <a:lnTo>
                    <a:pt x="592455" y="2035683"/>
                  </a:lnTo>
                  <a:lnTo>
                    <a:pt x="588009" y="2031238"/>
                  </a:lnTo>
                  <a:close/>
                </a:path>
                <a:path w="3696335" h="4892675">
                  <a:moveTo>
                    <a:pt x="588009" y="1991487"/>
                  </a:moveTo>
                  <a:lnTo>
                    <a:pt x="577088" y="1991487"/>
                  </a:lnTo>
                  <a:lnTo>
                    <a:pt x="572643" y="1995932"/>
                  </a:lnTo>
                  <a:lnTo>
                    <a:pt x="572643" y="2006981"/>
                  </a:lnTo>
                  <a:lnTo>
                    <a:pt x="577088" y="2011426"/>
                  </a:lnTo>
                  <a:lnTo>
                    <a:pt x="588009" y="2011426"/>
                  </a:lnTo>
                  <a:lnTo>
                    <a:pt x="592455" y="2006981"/>
                  </a:lnTo>
                  <a:lnTo>
                    <a:pt x="592455" y="1995932"/>
                  </a:lnTo>
                  <a:lnTo>
                    <a:pt x="588009" y="1991487"/>
                  </a:lnTo>
                  <a:close/>
                </a:path>
                <a:path w="3696335" h="4892675">
                  <a:moveTo>
                    <a:pt x="588009" y="1951863"/>
                  </a:moveTo>
                  <a:lnTo>
                    <a:pt x="577088" y="1951863"/>
                  </a:lnTo>
                  <a:lnTo>
                    <a:pt x="572643" y="1956308"/>
                  </a:lnTo>
                  <a:lnTo>
                    <a:pt x="572643" y="1967357"/>
                  </a:lnTo>
                  <a:lnTo>
                    <a:pt x="577088" y="1971675"/>
                  </a:lnTo>
                  <a:lnTo>
                    <a:pt x="588009" y="1971675"/>
                  </a:lnTo>
                  <a:lnTo>
                    <a:pt x="592455" y="1967357"/>
                  </a:lnTo>
                  <a:lnTo>
                    <a:pt x="592455" y="1956308"/>
                  </a:lnTo>
                  <a:lnTo>
                    <a:pt x="588009" y="1951863"/>
                  </a:lnTo>
                  <a:close/>
                </a:path>
                <a:path w="3696335" h="4892675">
                  <a:moveTo>
                    <a:pt x="588009" y="1912239"/>
                  </a:moveTo>
                  <a:lnTo>
                    <a:pt x="577088" y="1912239"/>
                  </a:lnTo>
                  <a:lnTo>
                    <a:pt x="572643" y="1916684"/>
                  </a:lnTo>
                  <a:lnTo>
                    <a:pt x="572643" y="1927606"/>
                  </a:lnTo>
                  <a:lnTo>
                    <a:pt x="577088" y="1932051"/>
                  </a:lnTo>
                  <a:lnTo>
                    <a:pt x="588009" y="1932051"/>
                  </a:lnTo>
                  <a:lnTo>
                    <a:pt x="592455" y="1927606"/>
                  </a:lnTo>
                  <a:lnTo>
                    <a:pt x="592455" y="1916684"/>
                  </a:lnTo>
                  <a:lnTo>
                    <a:pt x="588009" y="1912239"/>
                  </a:lnTo>
                  <a:close/>
                </a:path>
                <a:path w="3696335" h="4892675">
                  <a:moveTo>
                    <a:pt x="588009" y="1872614"/>
                  </a:moveTo>
                  <a:lnTo>
                    <a:pt x="577088" y="1872614"/>
                  </a:lnTo>
                  <a:lnTo>
                    <a:pt x="572643" y="1877060"/>
                  </a:lnTo>
                  <a:lnTo>
                    <a:pt x="572643" y="1887982"/>
                  </a:lnTo>
                  <a:lnTo>
                    <a:pt x="577088" y="1892427"/>
                  </a:lnTo>
                  <a:lnTo>
                    <a:pt x="588009" y="1892427"/>
                  </a:lnTo>
                  <a:lnTo>
                    <a:pt x="592455" y="1887982"/>
                  </a:lnTo>
                  <a:lnTo>
                    <a:pt x="592455" y="1877060"/>
                  </a:lnTo>
                  <a:lnTo>
                    <a:pt x="588009" y="1872614"/>
                  </a:lnTo>
                  <a:close/>
                </a:path>
                <a:path w="3696335" h="4892675">
                  <a:moveTo>
                    <a:pt x="588009" y="1832990"/>
                  </a:moveTo>
                  <a:lnTo>
                    <a:pt x="577088" y="1832990"/>
                  </a:lnTo>
                  <a:lnTo>
                    <a:pt x="572643" y="1837436"/>
                  </a:lnTo>
                  <a:lnTo>
                    <a:pt x="572643" y="1848358"/>
                  </a:lnTo>
                  <a:lnTo>
                    <a:pt x="577088" y="1852802"/>
                  </a:lnTo>
                  <a:lnTo>
                    <a:pt x="588009" y="1852802"/>
                  </a:lnTo>
                  <a:lnTo>
                    <a:pt x="592455" y="1848358"/>
                  </a:lnTo>
                  <a:lnTo>
                    <a:pt x="592455" y="1837436"/>
                  </a:lnTo>
                  <a:lnTo>
                    <a:pt x="588009" y="1832990"/>
                  </a:lnTo>
                  <a:close/>
                </a:path>
                <a:path w="3696335" h="4892675">
                  <a:moveTo>
                    <a:pt x="588009" y="1793366"/>
                  </a:moveTo>
                  <a:lnTo>
                    <a:pt x="577088" y="1793366"/>
                  </a:lnTo>
                  <a:lnTo>
                    <a:pt x="572643" y="1797812"/>
                  </a:lnTo>
                  <a:lnTo>
                    <a:pt x="572643" y="1808734"/>
                  </a:lnTo>
                  <a:lnTo>
                    <a:pt x="577088" y="1813178"/>
                  </a:lnTo>
                  <a:lnTo>
                    <a:pt x="588009" y="1813178"/>
                  </a:lnTo>
                  <a:lnTo>
                    <a:pt x="592455" y="1808734"/>
                  </a:lnTo>
                  <a:lnTo>
                    <a:pt x="592455" y="1797812"/>
                  </a:lnTo>
                  <a:lnTo>
                    <a:pt x="588009" y="1793366"/>
                  </a:lnTo>
                  <a:close/>
                </a:path>
                <a:path w="3696335" h="4892675">
                  <a:moveTo>
                    <a:pt x="588009" y="1753743"/>
                  </a:moveTo>
                  <a:lnTo>
                    <a:pt x="577088" y="1753743"/>
                  </a:lnTo>
                  <a:lnTo>
                    <a:pt x="572643" y="1758061"/>
                  </a:lnTo>
                  <a:lnTo>
                    <a:pt x="572643" y="1769110"/>
                  </a:lnTo>
                  <a:lnTo>
                    <a:pt x="577088" y="1773555"/>
                  </a:lnTo>
                  <a:lnTo>
                    <a:pt x="588009" y="1773555"/>
                  </a:lnTo>
                  <a:lnTo>
                    <a:pt x="592455" y="1769110"/>
                  </a:lnTo>
                  <a:lnTo>
                    <a:pt x="592455" y="1758061"/>
                  </a:lnTo>
                  <a:lnTo>
                    <a:pt x="588009" y="1753743"/>
                  </a:lnTo>
                  <a:close/>
                </a:path>
                <a:path w="3696335" h="4892675">
                  <a:moveTo>
                    <a:pt x="588009" y="1713991"/>
                  </a:moveTo>
                  <a:lnTo>
                    <a:pt x="577088" y="1713991"/>
                  </a:lnTo>
                  <a:lnTo>
                    <a:pt x="572643" y="1718437"/>
                  </a:lnTo>
                  <a:lnTo>
                    <a:pt x="572643" y="1729486"/>
                  </a:lnTo>
                  <a:lnTo>
                    <a:pt x="577088" y="1733931"/>
                  </a:lnTo>
                  <a:lnTo>
                    <a:pt x="588009" y="1733931"/>
                  </a:lnTo>
                  <a:lnTo>
                    <a:pt x="592455" y="1729486"/>
                  </a:lnTo>
                  <a:lnTo>
                    <a:pt x="592455" y="1718437"/>
                  </a:lnTo>
                  <a:lnTo>
                    <a:pt x="588009" y="1713991"/>
                  </a:lnTo>
                  <a:close/>
                </a:path>
                <a:path w="3696335" h="4892675">
                  <a:moveTo>
                    <a:pt x="588009" y="1674368"/>
                  </a:moveTo>
                  <a:lnTo>
                    <a:pt x="577088" y="1674368"/>
                  </a:lnTo>
                  <a:lnTo>
                    <a:pt x="572643" y="1678813"/>
                  </a:lnTo>
                  <a:lnTo>
                    <a:pt x="572643" y="1689735"/>
                  </a:lnTo>
                  <a:lnTo>
                    <a:pt x="577088" y="1694180"/>
                  </a:lnTo>
                  <a:lnTo>
                    <a:pt x="588009" y="1694180"/>
                  </a:lnTo>
                  <a:lnTo>
                    <a:pt x="592455" y="1689735"/>
                  </a:lnTo>
                  <a:lnTo>
                    <a:pt x="592455" y="1678813"/>
                  </a:lnTo>
                  <a:lnTo>
                    <a:pt x="588009" y="1674368"/>
                  </a:lnTo>
                  <a:close/>
                </a:path>
                <a:path w="3696335" h="4892675">
                  <a:moveTo>
                    <a:pt x="588009" y="1634744"/>
                  </a:moveTo>
                  <a:lnTo>
                    <a:pt x="577088" y="1634744"/>
                  </a:lnTo>
                  <a:lnTo>
                    <a:pt x="572643" y="1639189"/>
                  </a:lnTo>
                  <a:lnTo>
                    <a:pt x="572643" y="1650111"/>
                  </a:lnTo>
                  <a:lnTo>
                    <a:pt x="577088" y="1654556"/>
                  </a:lnTo>
                  <a:lnTo>
                    <a:pt x="588009" y="1654556"/>
                  </a:lnTo>
                  <a:lnTo>
                    <a:pt x="592455" y="1650111"/>
                  </a:lnTo>
                  <a:lnTo>
                    <a:pt x="592455" y="1639189"/>
                  </a:lnTo>
                  <a:lnTo>
                    <a:pt x="588009" y="1634744"/>
                  </a:lnTo>
                  <a:close/>
                </a:path>
                <a:path w="3696335" h="4892675">
                  <a:moveTo>
                    <a:pt x="588009" y="1595120"/>
                  </a:moveTo>
                  <a:lnTo>
                    <a:pt x="577088" y="1595120"/>
                  </a:lnTo>
                  <a:lnTo>
                    <a:pt x="572643" y="1599564"/>
                  </a:lnTo>
                  <a:lnTo>
                    <a:pt x="572643" y="1610487"/>
                  </a:lnTo>
                  <a:lnTo>
                    <a:pt x="577088" y="1614932"/>
                  </a:lnTo>
                  <a:lnTo>
                    <a:pt x="588009" y="1614932"/>
                  </a:lnTo>
                  <a:lnTo>
                    <a:pt x="592455" y="1610487"/>
                  </a:lnTo>
                  <a:lnTo>
                    <a:pt x="592455" y="1599564"/>
                  </a:lnTo>
                  <a:lnTo>
                    <a:pt x="588009" y="1595120"/>
                  </a:lnTo>
                  <a:close/>
                </a:path>
                <a:path w="3696335" h="4892675">
                  <a:moveTo>
                    <a:pt x="588009" y="1555496"/>
                  </a:moveTo>
                  <a:lnTo>
                    <a:pt x="577088" y="1555496"/>
                  </a:lnTo>
                  <a:lnTo>
                    <a:pt x="572643" y="1559940"/>
                  </a:lnTo>
                  <a:lnTo>
                    <a:pt x="572643" y="1570863"/>
                  </a:lnTo>
                  <a:lnTo>
                    <a:pt x="577088" y="1575308"/>
                  </a:lnTo>
                  <a:lnTo>
                    <a:pt x="588009" y="1575308"/>
                  </a:lnTo>
                  <a:lnTo>
                    <a:pt x="592455" y="1570863"/>
                  </a:lnTo>
                  <a:lnTo>
                    <a:pt x="592455" y="1559940"/>
                  </a:lnTo>
                  <a:lnTo>
                    <a:pt x="588009" y="1555496"/>
                  </a:lnTo>
                  <a:close/>
                </a:path>
                <a:path w="3696335" h="4892675">
                  <a:moveTo>
                    <a:pt x="588009" y="1515872"/>
                  </a:moveTo>
                  <a:lnTo>
                    <a:pt x="577088" y="1515872"/>
                  </a:lnTo>
                  <a:lnTo>
                    <a:pt x="572643" y="1520316"/>
                  </a:lnTo>
                  <a:lnTo>
                    <a:pt x="572643" y="1531239"/>
                  </a:lnTo>
                  <a:lnTo>
                    <a:pt x="577088" y="1535684"/>
                  </a:lnTo>
                  <a:lnTo>
                    <a:pt x="588009" y="1535684"/>
                  </a:lnTo>
                  <a:lnTo>
                    <a:pt x="592455" y="1531239"/>
                  </a:lnTo>
                  <a:lnTo>
                    <a:pt x="592455" y="1520316"/>
                  </a:lnTo>
                  <a:lnTo>
                    <a:pt x="588009" y="1515872"/>
                  </a:lnTo>
                  <a:close/>
                </a:path>
                <a:path w="3696335" h="4892675">
                  <a:moveTo>
                    <a:pt x="588009" y="1476121"/>
                  </a:moveTo>
                  <a:lnTo>
                    <a:pt x="577088" y="1476121"/>
                  </a:lnTo>
                  <a:lnTo>
                    <a:pt x="572643" y="1480565"/>
                  </a:lnTo>
                  <a:lnTo>
                    <a:pt x="572643" y="1491614"/>
                  </a:lnTo>
                  <a:lnTo>
                    <a:pt x="577088" y="1496060"/>
                  </a:lnTo>
                  <a:lnTo>
                    <a:pt x="588009" y="1496060"/>
                  </a:lnTo>
                  <a:lnTo>
                    <a:pt x="592455" y="1491614"/>
                  </a:lnTo>
                  <a:lnTo>
                    <a:pt x="592455" y="1480565"/>
                  </a:lnTo>
                  <a:lnTo>
                    <a:pt x="588009" y="1476121"/>
                  </a:lnTo>
                  <a:close/>
                </a:path>
                <a:path w="3696335" h="4892675">
                  <a:moveTo>
                    <a:pt x="588009" y="1436497"/>
                  </a:moveTo>
                  <a:lnTo>
                    <a:pt x="577088" y="1436497"/>
                  </a:lnTo>
                  <a:lnTo>
                    <a:pt x="572643" y="1440941"/>
                  </a:lnTo>
                  <a:lnTo>
                    <a:pt x="572643" y="1451990"/>
                  </a:lnTo>
                  <a:lnTo>
                    <a:pt x="577088" y="1456309"/>
                  </a:lnTo>
                  <a:lnTo>
                    <a:pt x="588009" y="1456309"/>
                  </a:lnTo>
                  <a:lnTo>
                    <a:pt x="592455" y="1451990"/>
                  </a:lnTo>
                  <a:lnTo>
                    <a:pt x="592455" y="1440941"/>
                  </a:lnTo>
                  <a:lnTo>
                    <a:pt x="588009" y="1436497"/>
                  </a:lnTo>
                  <a:close/>
                </a:path>
                <a:path w="3696335" h="4892675">
                  <a:moveTo>
                    <a:pt x="588009" y="1396873"/>
                  </a:moveTo>
                  <a:lnTo>
                    <a:pt x="577088" y="1396873"/>
                  </a:lnTo>
                  <a:lnTo>
                    <a:pt x="572643" y="1401318"/>
                  </a:lnTo>
                  <a:lnTo>
                    <a:pt x="572643" y="1412239"/>
                  </a:lnTo>
                  <a:lnTo>
                    <a:pt x="577088" y="1416685"/>
                  </a:lnTo>
                  <a:lnTo>
                    <a:pt x="588009" y="1416685"/>
                  </a:lnTo>
                  <a:lnTo>
                    <a:pt x="592455" y="1412239"/>
                  </a:lnTo>
                  <a:lnTo>
                    <a:pt x="592455" y="1401318"/>
                  </a:lnTo>
                  <a:lnTo>
                    <a:pt x="588009" y="1396873"/>
                  </a:lnTo>
                  <a:close/>
                </a:path>
                <a:path w="3696335" h="4892675">
                  <a:moveTo>
                    <a:pt x="588009" y="1357249"/>
                  </a:moveTo>
                  <a:lnTo>
                    <a:pt x="577088" y="1357249"/>
                  </a:lnTo>
                  <a:lnTo>
                    <a:pt x="572643" y="1361694"/>
                  </a:lnTo>
                  <a:lnTo>
                    <a:pt x="572643" y="1372615"/>
                  </a:lnTo>
                  <a:lnTo>
                    <a:pt x="577088" y="1377061"/>
                  </a:lnTo>
                  <a:lnTo>
                    <a:pt x="588009" y="1377061"/>
                  </a:lnTo>
                  <a:lnTo>
                    <a:pt x="592455" y="1372615"/>
                  </a:lnTo>
                  <a:lnTo>
                    <a:pt x="592455" y="1361694"/>
                  </a:lnTo>
                  <a:lnTo>
                    <a:pt x="588009" y="1357249"/>
                  </a:lnTo>
                  <a:close/>
                </a:path>
                <a:path w="3696335" h="4892675">
                  <a:moveTo>
                    <a:pt x="588009" y="1317625"/>
                  </a:moveTo>
                  <a:lnTo>
                    <a:pt x="577088" y="1317625"/>
                  </a:lnTo>
                  <a:lnTo>
                    <a:pt x="572643" y="1322070"/>
                  </a:lnTo>
                  <a:lnTo>
                    <a:pt x="572643" y="1332991"/>
                  </a:lnTo>
                  <a:lnTo>
                    <a:pt x="577088" y="1337437"/>
                  </a:lnTo>
                  <a:lnTo>
                    <a:pt x="588009" y="1337437"/>
                  </a:lnTo>
                  <a:lnTo>
                    <a:pt x="592455" y="1332991"/>
                  </a:lnTo>
                  <a:lnTo>
                    <a:pt x="592455" y="1322070"/>
                  </a:lnTo>
                  <a:lnTo>
                    <a:pt x="588009" y="1317625"/>
                  </a:lnTo>
                  <a:close/>
                </a:path>
                <a:path w="3696335" h="4892675">
                  <a:moveTo>
                    <a:pt x="588009" y="1278001"/>
                  </a:moveTo>
                  <a:lnTo>
                    <a:pt x="577088" y="1278001"/>
                  </a:lnTo>
                  <a:lnTo>
                    <a:pt x="572643" y="1282446"/>
                  </a:lnTo>
                  <a:lnTo>
                    <a:pt x="572643" y="1293368"/>
                  </a:lnTo>
                  <a:lnTo>
                    <a:pt x="577088" y="1297813"/>
                  </a:lnTo>
                  <a:lnTo>
                    <a:pt x="588009" y="1297813"/>
                  </a:lnTo>
                  <a:lnTo>
                    <a:pt x="592455" y="1293368"/>
                  </a:lnTo>
                  <a:lnTo>
                    <a:pt x="592455" y="1282446"/>
                  </a:lnTo>
                  <a:lnTo>
                    <a:pt x="588009" y="1278001"/>
                  </a:lnTo>
                  <a:close/>
                </a:path>
                <a:path w="3696335" h="4892675">
                  <a:moveTo>
                    <a:pt x="588009" y="1238377"/>
                  </a:moveTo>
                  <a:lnTo>
                    <a:pt x="577088" y="1238377"/>
                  </a:lnTo>
                  <a:lnTo>
                    <a:pt x="572643" y="1242695"/>
                  </a:lnTo>
                  <a:lnTo>
                    <a:pt x="572643" y="1253744"/>
                  </a:lnTo>
                  <a:lnTo>
                    <a:pt x="577088" y="1258189"/>
                  </a:lnTo>
                  <a:lnTo>
                    <a:pt x="588009" y="1258189"/>
                  </a:lnTo>
                  <a:lnTo>
                    <a:pt x="592455" y="1253744"/>
                  </a:lnTo>
                  <a:lnTo>
                    <a:pt x="592455" y="1242695"/>
                  </a:lnTo>
                  <a:lnTo>
                    <a:pt x="588009" y="1238377"/>
                  </a:lnTo>
                  <a:close/>
                </a:path>
                <a:path w="3696335" h="4892675">
                  <a:moveTo>
                    <a:pt x="588009" y="1198626"/>
                  </a:moveTo>
                  <a:lnTo>
                    <a:pt x="577088" y="1198626"/>
                  </a:lnTo>
                  <a:lnTo>
                    <a:pt x="572643" y="1203071"/>
                  </a:lnTo>
                  <a:lnTo>
                    <a:pt x="572643" y="1214120"/>
                  </a:lnTo>
                  <a:lnTo>
                    <a:pt x="577088" y="1218564"/>
                  </a:lnTo>
                  <a:lnTo>
                    <a:pt x="588009" y="1218564"/>
                  </a:lnTo>
                  <a:lnTo>
                    <a:pt x="592455" y="1214120"/>
                  </a:lnTo>
                  <a:lnTo>
                    <a:pt x="592455" y="1203071"/>
                  </a:lnTo>
                  <a:lnTo>
                    <a:pt x="588009" y="1198626"/>
                  </a:lnTo>
                  <a:close/>
                </a:path>
                <a:path w="3696335" h="4892675">
                  <a:moveTo>
                    <a:pt x="588009" y="1159002"/>
                  </a:moveTo>
                  <a:lnTo>
                    <a:pt x="577088" y="1159002"/>
                  </a:lnTo>
                  <a:lnTo>
                    <a:pt x="572643" y="1163447"/>
                  </a:lnTo>
                  <a:lnTo>
                    <a:pt x="572643" y="1174369"/>
                  </a:lnTo>
                  <a:lnTo>
                    <a:pt x="577088" y="1178814"/>
                  </a:lnTo>
                  <a:lnTo>
                    <a:pt x="588009" y="1178814"/>
                  </a:lnTo>
                  <a:lnTo>
                    <a:pt x="592455" y="1174369"/>
                  </a:lnTo>
                  <a:lnTo>
                    <a:pt x="592455" y="1163447"/>
                  </a:lnTo>
                  <a:lnTo>
                    <a:pt x="588009" y="1159002"/>
                  </a:lnTo>
                  <a:close/>
                </a:path>
                <a:path w="3696335" h="4892675">
                  <a:moveTo>
                    <a:pt x="588009" y="1119377"/>
                  </a:moveTo>
                  <a:lnTo>
                    <a:pt x="577088" y="1119377"/>
                  </a:lnTo>
                  <a:lnTo>
                    <a:pt x="572643" y="1123823"/>
                  </a:lnTo>
                  <a:lnTo>
                    <a:pt x="572643" y="1134745"/>
                  </a:lnTo>
                  <a:lnTo>
                    <a:pt x="577088" y="1139189"/>
                  </a:lnTo>
                  <a:lnTo>
                    <a:pt x="588009" y="1139189"/>
                  </a:lnTo>
                  <a:lnTo>
                    <a:pt x="592455" y="1134745"/>
                  </a:lnTo>
                  <a:lnTo>
                    <a:pt x="592455" y="1123823"/>
                  </a:lnTo>
                  <a:lnTo>
                    <a:pt x="588009" y="1119377"/>
                  </a:lnTo>
                  <a:close/>
                </a:path>
                <a:path w="3696335" h="4892675">
                  <a:moveTo>
                    <a:pt x="588009" y="1079753"/>
                  </a:moveTo>
                  <a:lnTo>
                    <a:pt x="577088" y="1079753"/>
                  </a:lnTo>
                  <a:lnTo>
                    <a:pt x="572643" y="1084199"/>
                  </a:lnTo>
                  <a:lnTo>
                    <a:pt x="572643" y="1095121"/>
                  </a:lnTo>
                  <a:lnTo>
                    <a:pt x="577088" y="1099565"/>
                  </a:lnTo>
                  <a:lnTo>
                    <a:pt x="588009" y="1099565"/>
                  </a:lnTo>
                  <a:lnTo>
                    <a:pt x="592455" y="1095121"/>
                  </a:lnTo>
                  <a:lnTo>
                    <a:pt x="592455" y="1084199"/>
                  </a:lnTo>
                  <a:lnTo>
                    <a:pt x="588009" y="1079753"/>
                  </a:lnTo>
                  <a:close/>
                </a:path>
                <a:path w="3696335" h="4892675">
                  <a:moveTo>
                    <a:pt x="588009" y="1040130"/>
                  </a:moveTo>
                  <a:lnTo>
                    <a:pt x="577088" y="1040130"/>
                  </a:lnTo>
                  <a:lnTo>
                    <a:pt x="572643" y="1044575"/>
                  </a:lnTo>
                  <a:lnTo>
                    <a:pt x="572643" y="1055497"/>
                  </a:lnTo>
                  <a:lnTo>
                    <a:pt x="577088" y="1059941"/>
                  </a:lnTo>
                  <a:lnTo>
                    <a:pt x="588009" y="1059941"/>
                  </a:lnTo>
                  <a:lnTo>
                    <a:pt x="592455" y="1055497"/>
                  </a:lnTo>
                  <a:lnTo>
                    <a:pt x="592455" y="1044575"/>
                  </a:lnTo>
                  <a:lnTo>
                    <a:pt x="588009" y="1040130"/>
                  </a:lnTo>
                  <a:close/>
                </a:path>
                <a:path w="3696335" h="4892675">
                  <a:moveTo>
                    <a:pt x="588009" y="1000506"/>
                  </a:moveTo>
                  <a:lnTo>
                    <a:pt x="577088" y="1000506"/>
                  </a:lnTo>
                  <a:lnTo>
                    <a:pt x="572643" y="1004951"/>
                  </a:lnTo>
                  <a:lnTo>
                    <a:pt x="572643" y="1015873"/>
                  </a:lnTo>
                  <a:lnTo>
                    <a:pt x="577088" y="1020318"/>
                  </a:lnTo>
                  <a:lnTo>
                    <a:pt x="588009" y="1020318"/>
                  </a:lnTo>
                  <a:lnTo>
                    <a:pt x="592455" y="1015873"/>
                  </a:lnTo>
                  <a:lnTo>
                    <a:pt x="592455" y="1004951"/>
                  </a:lnTo>
                  <a:lnTo>
                    <a:pt x="588009" y="1000506"/>
                  </a:lnTo>
                  <a:close/>
                </a:path>
                <a:path w="3696335" h="4892675">
                  <a:moveTo>
                    <a:pt x="588009" y="960755"/>
                  </a:moveTo>
                  <a:lnTo>
                    <a:pt x="577088" y="960755"/>
                  </a:lnTo>
                  <a:lnTo>
                    <a:pt x="572643" y="965200"/>
                  </a:lnTo>
                  <a:lnTo>
                    <a:pt x="572643" y="976249"/>
                  </a:lnTo>
                  <a:lnTo>
                    <a:pt x="577088" y="980694"/>
                  </a:lnTo>
                  <a:lnTo>
                    <a:pt x="588009" y="980694"/>
                  </a:lnTo>
                  <a:lnTo>
                    <a:pt x="592455" y="976249"/>
                  </a:lnTo>
                  <a:lnTo>
                    <a:pt x="592455" y="965200"/>
                  </a:lnTo>
                  <a:lnTo>
                    <a:pt x="588009" y="960755"/>
                  </a:lnTo>
                  <a:close/>
                </a:path>
                <a:path w="3696335" h="4892675">
                  <a:moveTo>
                    <a:pt x="588009" y="921131"/>
                  </a:moveTo>
                  <a:lnTo>
                    <a:pt x="577088" y="921131"/>
                  </a:lnTo>
                  <a:lnTo>
                    <a:pt x="572643" y="925576"/>
                  </a:lnTo>
                  <a:lnTo>
                    <a:pt x="572643" y="936625"/>
                  </a:lnTo>
                  <a:lnTo>
                    <a:pt x="577088" y="940943"/>
                  </a:lnTo>
                  <a:lnTo>
                    <a:pt x="588009" y="940943"/>
                  </a:lnTo>
                  <a:lnTo>
                    <a:pt x="592455" y="936625"/>
                  </a:lnTo>
                  <a:lnTo>
                    <a:pt x="592455" y="925576"/>
                  </a:lnTo>
                  <a:lnTo>
                    <a:pt x="588009" y="921131"/>
                  </a:lnTo>
                  <a:close/>
                </a:path>
                <a:path w="3696335" h="4892675">
                  <a:moveTo>
                    <a:pt x="588009" y="881507"/>
                  </a:moveTo>
                  <a:lnTo>
                    <a:pt x="577088" y="881507"/>
                  </a:lnTo>
                  <a:lnTo>
                    <a:pt x="572643" y="885951"/>
                  </a:lnTo>
                  <a:lnTo>
                    <a:pt x="572643" y="896874"/>
                  </a:lnTo>
                  <a:lnTo>
                    <a:pt x="577088" y="901319"/>
                  </a:lnTo>
                  <a:lnTo>
                    <a:pt x="588009" y="901319"/>
                  </a:lnTo>
                  <a:lnTo>
                    <a:pt x="592455" y="896874"/>
                  </a:lnTo>
                  <a:lnTo>
                    <a:pt x="592455" y="885951"/>
                  </a:lnTo>
                  <a:lnTo>
                    <a:pt x="588009" y="881507"/>
                  </a:lnTo>
                  <a:close/>
                </a:path>
                <a:path w="3696335" h="4892675">
                  <a:moveTo>
                    <a:pt x="588009" y="841883"/>
                  </a:moveTo>
                  <a:lnTo>
                    <a:pt x="577088" y="841883"/>
                  </a:lnTo>
                  <a:lnTo>
                    <a:pt x="572643" y="846327"/>
                  </a:lnTo>
                  <a:lnTo>
                    <a:pt x="572643" y="857250"/>
                  </a:lnTo>
                  <a:lnTo>
                    <a:pt x="577088" y="861695"/>
                  </a:lnTo>
                  <a:lnTo>
                    <a:pt x="588009" y="861695"/>
                  </a:lnTo>
                  <a:lnTo>
                    <a:pt x="592455" y="857250"/>
                  </a:lnTo>
                  <a:lnTo>
                    <a:pt x="592455" y="846327"/>
                  </a:lnTo>
                  <a:lnTo>
                    <a:pt x="588009" y="841883"/>
                  </a:lnTo>
                  <a:close/>
                </a:path>
                <a:path w="3696335" h="4892675">
                  <a:moveTo>
                    <a:pt x="588009" y="802259"/>
                  </a:moveTo>
                  <a:lnTo>
                    <a:pt x="577088" y="802259"/>
                  </a:lnTo>
                  <a:lnTo>
                    <a:pt x="572643" y="806703"/>
                  </a:lnTo>
                  <a:lnTo>
                    <a:pt x="572643" y="817626"/>
                  </a:lnTo>
                  <a:lnTo>
                    <a:pt x="577088" y="822071"/>
                  </a:lnTo>
                  <a:lnTo>
                    <a:pt x="588009" y="822071"/>
                  </a:lnTo>
                  <a:lnTo>
                    <a:pt x="592455" y="817626"/>
                  </a:lnTo>
                  <a:lnTo>
                    <a:pt x="592455" y="806703"/>
                  </a:lnTo>
                  <a:lnTo>
                    <a:pt x="588009" y="802259"/>
                  </a:lnTo>
                  <a:close/>
                </a:path>
                <a:path w="3696335" h="4892675">
                  <a:moveTo>
                    <a:pt x="588009" y="762635"/>
                  </a:moveTo>
                  <a:lnTo>
                    <a:pt x="577088" y="762635"/>
                  </a:lnTo>
                  <a:lnTo>
                    <a:pt x="572643" y="767080"/>
                  </a:lnTo>
                  <a:lnTo>
                    <a:pt x="572643" y="778001"/>
                  </a:lnTo>
                  <a:lnTo>
                    <a:pt x="577088" y="782447"/>
                  </a:lnTo>
                  <a:lnTo>
                    <a:pt x="588009" y="782447"/>
                  </a:lnTo>
                  <a:lnTo>
                    <a:pt x="592455" y="778001"/>
                  </a:lnTo>
                  <a:lnTo>
                    <a:pt x="592455" y="767080"/>
                  </a:lnTo>
                  <a:lnTo>
                    <a:pt x="588009" y="762635"/>
                  </a:lnTo>
                  <a:close/>
                </a:path>
                <a:path w="3696335" h="4892675">
                  <a:moveTo>
                    <a:pt x="588009" y="722884"/>
                  </a:moveTo>
                  <a:lnTo>
                    <a:pt x="577088" y="722884"/>
                  </a:lnTo>
                  <a:lnTo>
                    <a:pt x="572643" y="727328"/>
                  </a:lnTo>
                  <a:lnTo>
                    <a:pt x="572643" y="738377"/>
                  </a:lnTo>
                  <a:lnTo>
                    <a:pt x="577088" y="742823"/>
                  </a:lnTo>
                  <a:lnTo>
                    <a:pt x="588009" y="742823"/>
                  </a:lnTo>
                  <a:lnTo>
                    <a:pt x="592455" y="738377"/>
                  </a:lnTo>
                  <a:lnTo>
                    <a:pt x="592455" y="727328"/>
                  </a:lnTo>
                  <a:lnTo>
                    <a:pt x="588009" y="722884"/>
                  </a:lnTo>
                  <a:close/>
                </a:path>
                <a:path w="3696335" h="4892675">
                  <a:moveTo>
                    <a:pt x="588009" y="683260"/>
                  </a:moveTo>
                  <a:lnTo>
                    <a:pt x="577088" y="683260"/>
                  </a:lnTo>
                  <a:lnTo>
                    <a:pt x="572643" y="687705"/>
                  </a:lnTo>
                  <a:lnTo>
                    <a:pt x="572643" y="698753"/>
                  </a:lnTo>
                  <a:lnTo>
                    <a:pt x="577088" y="703072"/>
                  </a:lnTo>
                  <a:lnTo>
                    <a:pt x="588009" y="703072"/>
                  </a:lnTo>
                  <a:lnTo>
                    <a:pt x="592455" y="698753"/>
                  </a:lnTo>
                  <a:lnTo>
                    <a:pt x="592455" y="687705"/>
                  </a:lnTo>
                  <a:lnTo>
                    <a:pt x="588009" y="683260"/>
                  </a:lnTo>
                  <a:close/>
                </a:path>
                <a:path w="3696335" h="4892675">
                  <a:moveTo>
                    <a:pt x="588009" y="643636"/>
                  </a:moveTo>
                  <a:lnTo>
                    <a:pt x="577088" y="643636"/>
                  </a:lnTo>
                  <a:lnTo>
                    <a:pt x="572643" y="648081"/>
                  </a:lnTo>
                  <a:lnTo>
                    <a:pt x="572643" y="659002"/>
                  </a:lnTo>
                  <a:lnTo>
                    <a:pt x="577088" y="663448"/>
                  </a:lnTo>
                  <a:lnTo>
                    <a:pt x="588009" y="663448"/>
                  </a:lnTo>
                  <a:lnTo>
                    <a:pt x="592455" y="659002"/>
                  </a:lnTo>
                  <a:lnTo>
                    <a:pt x="592455" y="648081"/>
                  </a:lnTo>
                  <a:lnTo>
                    <a:pt x="588009" y="643636"/>
                  </a:lnTo>
                  <a:close/>
                </a:path>
                <a:path w="3696335" h="4892675">
                  <a:moveTo>
                    <a:pt x="588009" y="604012"/>
                  </a:moveTo>
                  <a:lnTo>
                    <a:pt x="577088" y="604012"/>
                  </a:lnTo>
                  <a:lnTo>
                    <a:pt x="572643" y="608457"/>
                  </a:lnTo>
                  <a:lnTo>
                    <a:pt x="572643" y="619378"/>
                  </a:lnTo>
                  <a:lnTo>
                    <a:pt x="577088" y="623824"/>
                  </a:lnTo>
                  <a:lnTo>
                    <a:pt x="588009" y="623824"/>
                  </a:lnTo>
                  <a:lnTo>
                    <a:pt x="592455" y="619378"/>
                  </a:lnTo>
                  <a:lnTo>
                    <a:pt x="592455" y="608457"/>
                  </a:lnTo>
                  <a:lnTo>
                    <a:pt x="588009" y="604012"/>
                  </a:lnTo>
                  <a:close/>
                </a:path>
                <a:path w="3696335" h="4892675">
                  <a:moveTo>
                    <a:pt x="588009" y="564388"/>
                  </a:moveTo>
                  <a:lnTo>
                    <a:pt x="577088" y="564388"/>
                  </a:lnTo>
                  <a:lnTo>
                    <a:pt x="572643" y="568833"/>
                  </a:lnTo>
                  <a:lnTo>
                    <a:pt x="572643" y="579755"/>
                  </a:lnTo>
                  <a:lnTo>
                    <a:pt x="577088" y="584200"/>
                  </a:lnTo>
                  <a:lnTo>
                    <a:pt x="588009" y="584200"/>
                  </a:lnTo>
                  <a:lnTo>
                    <a:pt x="592455" y="579755"/>
                  </a:lnTo>
                  <a:lnTo>
                    <a:pt x="592455" y="568833"/>
                  </a:lnTo>
                  <a:lnTo>
                    <a:pt x="588009" y="564388"/>
                  </a:lnTo>
                  <a:close/>
                </a:path>
                <a:path w="3696335" h="4892675">
                  <a:moveTo>
                    <a:pt x="588009" y="524763"/>
                  </a:moveTo>
                  <a:lnTo>
                    <a:pt x="577088" y="524763"/>
                  </a:lnTo>
                  <a:lnTo>
                    <a:pt x="572643" y="529209"/>
                  </a:lnTo>
                  <a:lnTo>
                    <a:pt x="572643" y="540131"/>
                  </a:lnTo>
                  <a:lnTo>
                    <a:pt x="577088" y="544576"/>
                  </a:lnTo>
                  <a:lnTo>
                    <a:pt x="588009" y="544576"/>
                  </a:lnTo>
                  <a:lnTo>
                    <a:pt x="592455" y="540131"/>
                  </a:lnTo>
                  <a:lnTo>
                    <a:pt x="592455" y="529209"/>
                  </a:lnTo>
                  <a:lnTo>
                    <a:pt x="588009" y="524763"/>
                  </a:lnTo>
                  <a:close/>
                </a:path>
                <a:path w="3696335" h="4892675">
                  <a:moveTo>
                    <a:pt x="588009" y="485139"/>
                  </a:moveTo>
                  <a:lnTo>
                    <a:pt x="577088" y="485139"/>
                  </a:lnTo>
                  <a:lnTo>
                    <a:pt x="572643" y="489458"/>
                  </a:lnTo>
                  <a:lnTo>
                    <a:pt x="572643" y="500507"/>
                  </a:lnTo>
                  <a:lnTo>
                    <a:pt x="577088" y="504951"/>
                  </a:lnTo>
                  <a:lnTo>
                    <a:pt x="588009" y="504951"/>
                  </a:lnTo>
                  <a:lnTo>
                    <a:pt x="592455" y="500507"/>
                  </a:lnTo>
                  <a:lnTo>
                    <a:pt x="592455" y="489458"/>
                  </a:lnTo>
                  <a:lnTo>
                    <a:pt x="588009" y="485139"/>
                  </a:lnTo>
                  <a:close/>
                </a:path>
                <a:path w="3696335" h="4892675">
                  <a:moveTo>
                    <a:pt x="588009" y="445388"/>
                  </a:moveTo>
                  <a:lnTo>
                    <a:pt x="577088" y="445388"/>
                  </a:lnTo>
                  <a:lnTo>
                    <a:pt x="572643" y="449834"/>
                  </a:lnTo>
                  <a:lnTo>
                    <a:pt x="572643" y="460883"/>
                  </a:lnTo>
                  <a:lnTo>
                    <a:pt x="577088" y="465327"/>
                  </a:lnTo>
                  <a:lnTo>
                    <a:pt x="588009" y="465327"/>
                  </a:lnTo>
                  <a:lnTo>
                    <a:pt x="592455" y="460883"/>
                  </a:lnTo>
                  <a:lnTo>
                    <a:pt x="592455" y="449834"/>
                  </a:lnTo>
                  <a:lnTo>
                    <a:pt x="588009" y="445388"/>
                  </a:lnTo>
                  <a:close/>
                </a:path>
                <a:path w="3696335" h="4892675">
                  <a:moveTo>
                    <a:pt x="549656" y="444119"/>
                  </a:moveTo>
                  <a:lnTo>
                    <a:pt x="538733" y="444119"/>
                  </a:lnTo>
                  <a:lnTo>
                    <a:pt x="534288" y="448563"/>
                  </a:lnTo>
                  <a:lnTo>
                    <a:pt x="534288" y="459486"/>
                  </a:lnTo>
                  <a:lnTo>
                    <a:pt x="538733" y="463931"/>
                  </a:lnTo>
                  <a:lnTo>
                    <a:pt x="549656" y="463931"/>
                  </a:lnTo>
                  <a:lnTo>
                    <a:pt x="554101" y="459486"/>
                  </a:lnTo>
                  <a:lnTo>
                    <a:pt x="554101" y="448563"/>
                  </a:lnTo>
                  <a:lnTo>
                    <a:pt x="549656" y="444119"/>
                  </a:lnTo>
                  <a:close/>
                </a:path>
                <a:path w="3696335" h="4892675">
                  <a:moveTo>
                    <a:pt x="510031" y="444119"/>
                  </a:moveTo>
                  <a:lnTo>
                    <a:pt x="499109" y="444119"/>
                  </a:lnTo>
                  <a:lnTo>
                    <a:pt x="494664" y="448563"/>
                  </a:lnTo>
                  <a:lnTo>
                    <a:pt x="494664" y="459486"/>
                  </a:lnTo>
                  <a:lnTo>
                    <a:pt x="499109" y="463931"/>
                  </a:lnTo>
                  <a:lnTo>
                    <a:pt x="510031" y="463931"/>
                  </a:lnTo>
                  <a:lnTo>
                    <a:pt x="514476" y="459486"/>
                  </a:lnTo>
                  <a:lnTo>
                    <a:pt x="514476" y="448563"/>
                  </a:lnTo>
                  <a:lnTo>
                    <a:pt x="510031" y="444119"/>
                  </a:lnTo>
                  <a:close/>
                </a:path>
                <a:path w="3696335" h="4892675">
                  <a:moveTo>
                    <a:pt x="470407" y="444119"/>
                  </a:moveTo>
                  <a:lnTo>
                    <a:pt x="459485" y="444119"/>
                  </a:lnTo>
                  <a:lnTo>
                    <a:pt x="455040" y="448563"/>
                  </a:lnTo>
                  <a:lnTo>
                    <a:pt x="455040" y="459486"/>
                  </a:lnTo>
                  <a:lnTo>
                    <a:pt x="459485" y="463931"/>
                  </a:lnTo>
                  <a:lnTo>
                    <a:pt x="470407" y="463931"/>
                  </a:lnTo>
                  <a:lnTo>
                    <a:pt x="474852" y="459486"/>
                  </a:lnTo>
                  <a:lnTo>
                    <a:pt x="474852" y="448563"/>
                  </a:lnTo>
                  <a:lnTo>
                    <a:pt x="470407" y="444119"/>
                  </a:lnTo>
                  <a:close/>
                </a:path>
                <a:path w="3696335" h="4892675">
                  <a:moveTo>
                    <a:pt x="430783" y="444119"/>
                  </a:moveTo>
                  <a:lnTo>
                    <a:pt x="419734" y="444119"/>
                  </a:lnTo>
                  <a:lnTo>
                    <a:pt x="415416" y="448563"/>
                  </a:lnTo>
                  <a:lnTo>
                    <a:pt x="415416" y="459486"/>
                  </a:lnTo>
                  <a:lnTo>
                    <a:pt x="419734" y="463931"/>
                  </a:lnTo>
                  <a:lnTo>
                    <a:pt x="430783" y="463931"/>
                  </a:lnTo>
                  <a:lnTo>
                    <a:pt x="435228" y="459486"/>
                  </a:lnTo>
                  <a:lnTo>
                    <a:pt x="435228" y="448563"/>
                  </a:lnTo>
                  <a:lnTo>
                    <a:pt x="430783" y="444119"/>
                  </a:lnTo>
                  <a:close/>
                </a:path>
                <a:path w="3696335" h="4892675">
                  <a:moveTo>
                    <a:pt x="391159" y="444119"/>
                  </a:moveTo>
                  <a:lnTo>
                    <a:pt x="380110" y="444119"/>
                  </a:lnTo>
                  <a:lnTo>
                    <a:pt x="375665" y="448563"/>
                  </a:lnTo>
                  <a:lnTo>
                    <a:pt x="375665" y="459486"/>
                  </a:lnTo>
                  <a:lnTo>
                    <a:pt x="380110" y="463931"/>
                  </a:lnTo>
                  <a:lnTo>
                    <a:pt x="391159" y="463931"/>
                  </a:lnTo>
                  <a:lnTo>
                    <a:pt x="395605" y="459486"/>
                  </a:lnTo>
                  <a:lnTo>
                    <a:pt x="395605" y="448563"/>
                  </a:lnTo>
                  <a:lnTo>
                    <a:pt x="391159" y="444119"/>
                  </a:lnTo>
                  <a:close/>
                </a:path>
                <a:path w="3696335" h="4892675">
                  <a:moveTo>
                    <a:pt x="351408" y="444119"/>
                  </a:moveTo>
                  <a:lnTo>
                    <a:pt x="340487" y="444119"/>
                  </a:lnTo>
                  <a:lnTo>
                    <a:pt x="336041" y="448563"/>
                  </a:lnTo>
                  <a:lnTo>
                    <a:pt x="336041" y="459486"/>
                  </a:lnTo>
                  <a:lnTo>
                    <a:pt x="340487" y="463931"/>
                  </a:lnTo>
                  <a:lnTo>
                    <a:pt x="351408" y="463931"/>
                  </a:lnTo>
                  <a:lnTo>
                    <a:pt x="355853" y="459486"/>
                  </a:lnTo>
                  <a:lnTo>
                    <a:pt x="355853" y="448563"/>
                  </a:lnTo>
                  <a:lnTo>
                    <a:pt x="351408" y="444119"/>
                  </a:lnTo>
                  <a:close/>
                </a:path>
                <a:path w="3696335" h="4892675">
                  <a:moveTo>
                    <a:pt x="311784" y="444119"/>
                  </a:moveTo>
                  <a:lnTo>
                    <a:pt x="300863" y="444119"/>
                  </a:lnTo>
                  <a:lnTo>
                    <a:pt x="296418" y="448563"/>
                  </a:lnTo>
                  <a:lnTo>
                    <a:pt x="296418" y="459486"/>
                  </a:lnTo>
                  <a:lnTo>
                    <a:pt x="300863" y="463931"/>
                  </a:lnTo>
                  <a:lnTo>
                    <a:pt x="311784" y="463931"/>
                  </a:lnTo>
                  <a:lnTo>
                    <a:pt x="316230" y="459486"/>
                  </a:lnTo>
                  <a:lnTo>
                    <a:pt x="316230" y="448563"/>
                  </a:lnTo>
                  <a:lnTo>
                    <a:pt x="311784" y="444119"/>
                  </a:lnTo>
                  <a:close/>
                </a:path>
                <a:path w="3696335" h="4892675">
                  <a:moveTo>
                    <a:pt x="272160" y="444119"/>
                  </a:moveTo>
                  <a:lnTo>
                    <a:pt x="261238" y="444119"/>
                  </a:lnTo>
                  <a:lnTo>
                    <a:pt x="256794" y="448563"/>
                  </a:lnTo>
                  <a:lnTo>
                    <a:pt x="256794" y="459486"/>
                  </a:lnTo>
                  <a:lnTo>
                    <a:pt x="261238" y="463931"/>
                  </a:lnTo>
                  <a:lnTo>
                    <a:pt x="272160" y="463931"/>
                  </a:lnTo>
                  <a:lnTo>
                    <a:pt x="276606" y="459486"/>
                  </a:lnTo>
                  <a:lnTo>
                    <a:pt x="276606" y="448563"/>
                  </a:lnTo>
                  <a:lnTo>
                    <a:pt x="272160" y="444119"/>
                  </a:lnTo>
                  <a:close/>
                </a:path>
                <a:path w="3696335" h="4892675">
                  <a:moveTo>
                    <a:pt x="232537" y="444119"/>
                  </a:moveTo>
                  <a:lnTo>
                    <a:pt x="221614" y="444119"/>
                  </a:lnTo>
                  <a:lnTo>
                    <a:pt x="217169" y="448563"/>
                  </a:lnTo>
                  <a:lnTo>
                    <a:pt x="217169" y="459486"/>
                  </a:lnTo>
                  <a:lnTo>
                    <a:pt x="221614" y="463931"/>
                  </a:lnTo>
                  <a:lnTo>
                    <a:pt x="232537" y="463931"/>
                  </a:lnTo>
                  <a:lnTo>
                    <a:pt x="236981" y="459486"/>
                  </a:lnTo>
                  <a:lnTo>
                    <a:pt x="236981" y="448563"/>
                  </a:lnTo>
                  <a:lnTo>
                    <a:pt x="232537" y="444119"/>
                  </a:lnTo>
                  <a:close/>
                </a:path>
                <a:path w="3696335" h="4892675">
                  <a:moveTo>
                    <a:pt x="192912" y="444119"/>
                  </a:moveTo>
                  <a:lnTo>
                    <a:pt x="181990" y="444119"/>
                  </a:lnTo>
                  <a:lnTo>
                    <a:pt x="177545" y="448563"/>
                  </a:lnTo>
                  <a:lnTo>
                    <a:pt x="177545" y="459486"/>
                  </a:lnTo>
                  <a:lnTo>
                    <a:pt x="181990" y="463931"/>
                  </a:lnTo>
                  <a:lnTo>
                    <a:pt x="192912" y="463931"/>
                  </a:lnTo>
                  <a:lnTo>
                    <a:pt x="197357" y="459486"/>
                  </a:lnTo>
                  <a:lnTo>
                    <a:pt x="197357" y="448563"/>
                  </a:lnTo>
                  <a:lnTo>
                    <a:pt x="192912" y="444119"/>
                  </a:lnTo>
                  <a:close/>
                </a:path>
                <a:path w="3696335" h="4892675">
                  <a:moveTo>
                    <a:pt x="153288" y="444119"/>
                  </a:moveTo>
                  <a:lnTo>
                    <a:pt x="142239" y="444119"/>
                  </a:lnTo>
                  <a:lnTo>
                    <a:pt x="137794" y="448563"/>
                  </a:lnTo>
                  <a:lnTo>
                    <a:pt x="137794" y="459486"/>
                  </a:lnTo>
                  <a:lnTo>
                    <a:pt x="142239" y="463931"/>
                  </a:lnTo>
                  <a:lnTo>
                    <a:pt x="153288" y="463931"/>
                  </a:lnTo>
                  <a:lnTo>
                    <a:pt x="157733" y="459486"/>
                  </a:lnTo>
                  <a:lnTo>
                    <a:pt x="157733" y="448563"/>
                  </a:lnTo>
                  <a:lnTo>
                    <a:pt x="153288" y="444119"/>
                  </a:lnTo>
                  <a:close/>
                </a:path>
                <a:path w="3696335" h="4892675">
                  <a:moveTo>
                    <a:pt x="113664" y="444119"/>
                  </a:moveTo>
                  <a:lnTo>
                    <a:pt x="102615" y="444119"/>
                  </a:lnTo>
                  <a:lnTo>
                    <a:pt x="98170" y="448563"/>
                  </a:lnTo>
                  <a:lnTo>
                    <a:pt x="98170" y="459486"/>
                  </a:lnTo>
                  <a:lnTo>
                    <a:pt x="102615" y="463931"/>
                  </a:lnTo>
                  <a:lnTo>
                    <a:pt x="113664" y="463931"/>
                  </a:lnTo>
                  <a:lnTo>
                    <a:pt x="117982" y="459486"/>
                  </a:lnTo>
                  <a:lnTo>
                    <a:pt x="117982" y="448563"/>
                  </a:lnTo>
                  <a:lnTo>
                    <a:pt x="113664" y="444119"/>
                  </a:lnTo>
                  <a:close/>
                </a:path>
                <a:path w="3696335" h="4892675">
                  <a:moveTo>
                    <a:pt x="73913" y="444119"/>
                  </a:moveTo>
                  <a:lnTo>
                    <a:pt x="62991" y="444119"/>
                  </a:lnTo>
                  <a:lnTo>
                    <a:pt x="58546" y="448563"/>
                  </a:lnTo>
                  <a:lnTo>
                    <a:pt x="58546" y="459486"/>
                  </a:lnTo>
                  <a:lnTo>
                    <a:pt x="62991" y="463931"/>
                  </a:lnTo>
                  <a:lnTo>
                    <a:pt x="73913" y="463931"/>
                  </a:lnTo>
                  <a:lnTo>
                    <a:pt x="78358" y="459486"/>
                  </a:lnTo>
                  <a:lnTo>
                    <a:pt x="78358" y="448563"/>
                  </a:lnTo>
                  <a:lnTo>
                    <a:pt x="73913" y="444119"/>
                  </a:lnTo>
                  <a:close/>
                </a:path>
                <a:path w="3696335" h="4892675">
                  <a:moveTo>
                    <a:pt x="34289" y="444119"/>
                  </a:moveTo>
                  <a:lnTo>
                    <a:pt x="23368" y="444119"/>
                  </a:lnTo>
                  <a:lnTo>
                    <a:pt x="18922" y="448563"/>
                  </a:lnTo>
                  <a:lnTo>
                    <a:pt x="18922" y="459486"/>
                  </a:lnTo>
                  <a:lnTo>
                    <a:pt x="23368" y="463931"/>
                  </a:lnTo>
                  <a:lnTo>
                    <a:pt x="34289" y="463931"/>
                  </a:lnTo>
                  <a:lnTo>
                    <a:pt x="38734" y="459486"/>
                  </a:lnTo>
                  <a:lnTo>
                    <a:pt x="38734" y="448563"/>
                  </a:lnTo>
                  <a:lnTo>
                    <a:pt x="34289" y="444119"/>
                  </a:lnTo>
                  <a:close/>
                </a:path>
                <a:path w="3696335" h="4892675">
                  <a:moveTo>
                    <a:pt x="15366" y="423418"/>
                  </a:moveTo>
                  <a:lnTo>
                    <a:pt x="4444" y="423418"/>
                  </a:lnTo>
                  <a:lnTo>
                    <a:pt x="0" y="427863"/>
                  </a:lnTo>
                  <a:lnTo>
                    <a:pt x="0" y="438785"/>
                  </a:lnTo>
                  <a:lnTo>
                    <a:pt x="4444" y="443230"/>
                  </a:lnTo>
                  <a:lnTo>
                    <a:pt x="15366" y="443230"/>
                  </a:lnTo>
                  <a:lnTo>
                    <a:pt x="19812" y="438785"/>
                  </a:lnTo>
                  <a:lnTo>
                    <a:pt x="19812" y="427863"/>
                  </a:lnTo>
                  <a:lnTo>
                    <a:pt x="15366" y="423418"/>
                  </a:lnTo>
                  <a:close/>
                </a:path>
                <a:path w="3696335" h="4892675">
                  <a:moveTo>
                    <a:pt x="15366" y="383794"/>
                  </a:moveTo>
                  <a:lnTo>
                    <a:pt x="4444" y="383794"/>
                  </a:lnTo>
                  <a:lnTo>
                    <a:pt x="0" y="388238"/>
                  </a:lnTo>
                  <a:lnTo>
                    <a:pt x="0" y="399161"/>
                  </a:lnTo>
                  <a:lnTo>
                    <a:pt x="4444" y="403606"/>
                  </a:lnTo>
                  <a:lnTo>
                    <a:pt x="15366" y="403606"/>
                  </a:lnTo>
                  <a:lnTo>
                    <a:pt x="19812" y="399161"/>
                  </a:lnTo>
                  <a:lnTo>
                    <a:pt x="19812" y="388238"/>
                  </a:lnTo>
                  <a:lnTo>
                    <a:pt x="15366" y="383794"/>
                  </a:lnTo>
                  <a:close/>
                </a:path>
                <a:path w="3696335" h="4892675">
                  <a:moveTo>
                    <a:pt x="15366" y="344170"/>
                  </a:moveTo>
                  <a:lnTo>
                    <a:pt x="4444" y="344170"/>
                  </a:lnTo>
                  <a:lnTo>
                    <a:pt x="0" y="348614"/>
                  </a:lnTo>
                  <a:lnTo>
                    <a:pt x="0" y="359537"/>
                  </a:lnTo>
                  <a:lnTo>
                    <a:pt x="4444" y="363982"/>
                  </a:lnTo>
                  <a:lnTo>
                    <a:pt x="15366" y="363982"/>
                  </a:lnTo>
                  <a:lnTo>
                    <a:pt x="19812" y="359537"/>
                  </a:lnTo>
                  <a:lnTo>
                    <a:pt x="19812" y="348614"/>
                  </a:lnTo>
                  <a:lnTo>
                    <a:pt x="15366" y="344170"/>
                  </a:lnTo>
                  <a:close/>
                </a:path>
                <a:path w="3696335" h="4892675">
                  <a:moveTo>
                    <a:pt x="15366" y="304546"/>
                  </a:moveTo>
                  <a:lnTo>
                    <a:pt x="4444" y="304546"/>
                  </a:lnTo>
                  <a:lnTo>
                    <a:pt x="0" y="308990"/>
                  </a:lnTo>
                  <a:lnTo>
                    <a:pt x="0" y="319913"/>
                  </a:lnTo>
                  <a:lnTo>
                    <a:pt x="4444" y="324358"/>
                  </a:lnTo>
                  <a:lnTo>
                    <a:pt x="15366" y="324358"/>
                  </a:lnTo>
                  <a:lnTo>
                    <a:pt x="19812" y="319913"/>
                  </a:lnTo>
                  <a:lnTo>
                    <a:pt x="19812" y="308990"/>
                  </a:lnTo>
                  <a:lnTo>
                    <a:pt x="15366" y="304546"/>
                  </a:lnTo>
                  <a:close/>
                </a:path>
                <a:path w="3696335" h="4892675">
                  <a:moveTo>
                    <a:pt x="15366" y="264795"/>
                  </a:moveTo>
                  <a:lnTo>
                    <a:pt x="4444" y="264795"/>
                  </a:lnTo>
                  <a:lnTo>
                    <a:pt x="0" y="269239"/>
                  </a:lnTo>
                  <a:lnTo>
                    <a:pt x="0" y="280288"/>
                  </a:lnTo>
                  <a:lnTo>
                    <a:pt x="4444" y="284734"/>
                  </a:lnTo>
                  <a:lnTo>
                    <a:pt x="15366" y="284734"/>
                  </a:lnTo>
                  <a:lnTo>
                    <a:pt x="19812" y="280288"/>
                  </a:lnTo>
                  <a:lnTo>
                    <a:pt x="19812" y="269239"/>
                  </a:lnTo>
                  <a:lnTo>
                    <a:pt x="15366" y="264795"/>
                  </a:lnTo>
                  <a:close/>
                </a:path>
                <a:path w="3696335" h="4892675">
                  <a:moveTo>
                    <a:pt x="15366" y="225171"/>
                  </a:moveTo>
                  <a:lnTo>
                    <a:pt x="4444" y="225171"/>
                  </a:lnTo>
                  <a:lnTo>
                    <a:pt x="0" y="229615"/>
                  </a:lnTo>
                  <a:lnTo>
                    <a:pt x="0" y="240664"/>
                  </a:lnTo>
                  <a:lnTo>
                    <a:pt x="4444" y="244983"/>
                  </a:lnTo>
                  <a:lnTo>
                    <a:pt x="15366" y="244983"/>
                  </a:lnTo>
                  <a:lnTo>
                    <a:pt x="19812" y="240664"/>
                  </a:lnTo>
                  <a:lnTo>
                    <a:pt x="19812" y="229615"/>
                  </a:lnTo>
                  <a:lnTo>
                    <a:pt x="15366" y="225171"/>
                  </a:lnTo>
                  <a:close/>
                </a:path>
                <a:path w="3696335" h="4892675">
                  <a:moveTo>
                    <a:pt x="15366" y="185547"/>
                  </a:moveTo>
                  <a:lnTo>
                    <a:pt x="4444" y="185547"/>
                  </a:lnTo>
                  <a:lnTo>
                    <a:pt x="0" y="189991"/>
                  </a:lnTo>
                  <a:lnTo>
                    <a:pt x="0" y="200913"/>
                  </a:lnTo>
                  <a:lnTo>
                    <a:pt x="4444" y="205359"/>
                  </a:lnTo>
                  <a:lnTo>
                    <a:pt x="15366" y="205359"/>
                  </a:lnTo>
                  <a:lnTo>
                    <a:pt x="19812" y="200913"/>
                  </a:lnTo>
                  <a:lnTo>
                    <a:pt x="19812" y="189991"/>
                  </a:lnTo>
                  <a:lnTo>
                    <a:pt x="15366" y="185547"/>
                  </a:lnTo>
                  <a:close/>
                </a:path>
                <a:path w="3696335" h="4892675">
                  <a:moveTo>
                    <a:pt x="15366" y="145923"/>
                  </a:moveTo>
                  <a:lnTo>
                    <a:pt x="4444" y="145923"/>
                  </a:lnTo>
                  <a:lnTo>
                    <a:pt x="0" y="150368"/>
                  </a:lnTo>
                  <a:lnTo>
                    <a:pt x="0" y="161289"/>
                  </a:lnTo>
                  <a:lnTo>
                    <a:pt x="4444" y="165735"/>
                  </a:lnTo>
                  <a:lnTo>
                    <a:pt x="15366" y="165735"/>
                  </a:lnTo>
                  <a:lnTo>
                    <a:pt x="19812" y="161289"/>
                  </a:lnTo>
                  <a:lnTo>
                    <a:pt x="19812" y="150368"/>
                  </a:lnTo>
                  <a:lnTo>
                    <a:pt x="15366" y="145923"/>
                  </a:lnTo>
                  <a:close/>
                </a:path>
                <a:path w="3696335" h="4892675">
                  <a:moveTo>
                    <a:pt x="15366" y="106299"/>
                  </a:moveTo>
                  <a:lnTo>
                    <a:pt x="4444" y="106299"/>
                  </a:lnTo>
                  <a:lnTo>
                    <a:pt x="0" y="110744"/>
                  </a:lnTo>
                  <a:lnTo>
                    <a:pt x="0" y="121665"/>
                  </a:lnTo>
                  <a:lnTo>
                    <a:pt x="4444" y="126111"/>
                  </a:lnTo>
                  <a:lnTo>
                    <a:pt x="15366" y="126111"/>
                  </a:lnTo>
                  <a:lnTo>
                    <a:pt x="19812" y="121665"/>
                  </a:lnTo>
                  <a:lnTo>
                    <a:pt x="19812" y="110744"/>
                  </a:lnTo>
                  <a:lnTo>
                    <a:pt x="15366" y="106299"/>
                  </a:lnTo>
                  <a:close/>
                </a:path>
                <a:path w="3696335" h="4892675">
                  <a:moveTo>
                    <a:pt x="15366" y="66675"/>
                  </a:moveTo>
                  <a:lnTo>
                    <a:pt x="4444" y="66675"/>
                  </a:lnTo>
                  <a:lnTo>
                    <a:pt x="0" y="71120"/>
                  </a:lnTo>
                  <a:lnTo>
                    <a:pt x="0" y="82041"/>
                  </a:lnTo>
                  <a:lnTo>
                    <a:pt x="4444" y="86487"/>
                  </a:lnTo>
                  <a:lnTo>
                    <a:pt x="15366" y="86487"/>
                  </a:lnTo>
                  <a:lnTo>
                    <a:pt x="19812" y="82041"/>
                  </a:lnTo>
                  <a:lnTo>
                    <a:pt x="19812" y="71120"/>
                  </a:lnTo>
                  <a:lnTo>
                    <a:pt x="15366" y="66675"/>
                  </a:lnTo>
                  <a:close/>
                </a:path>
                <a:path w="3696335" h="4892675">
                  <a:moveTo>
                    <a:pt x="15366" y="27050"/>
                  </a:moveTo>
                  <a:lnTo>
                    <a:pt x="4444" y="27050"/>
                  </a:lnTo>
                  <a:lnTo>
                    <a:pt x="0" y="31369"/>
                  </a:lnTo>
                  <a:lnTo>
                    <a:pt x="0" y="42418"/>
                  </a:lnTo>
                  <a:lnTo>
                    <a:pt x="4444" y="46862"/>
                  </a:lnTo>
                  <a:lnTo>
                    <a:pt x="15366" y="46862"/>
                  </a:lnTo>
                  <a:lnTo>
                    <a:pt x="19812" y="42418"/>
                  </a:lnTo>
                  <a:lnTo>
                    <a:pt x="19812" y="31369"/>
                  </a:lnTo>
                  <a:lnTo>
                    <a:pt x="15366" y="27050"/>
                  </a:lnTo>
                  <a:close/>
                </a:path>
                <a:path w="3696335" h="4892675">
                  <a:moveTo>
                    <a:pt x="28066" y="0"/>
                  </a:moveTo>
                  <a:lnTo>
                    <a:pt x="17018" y="0"/>
                  </a:lnTo>
                  <a:lnTo>
                    <a:pt x="12572" y="4445"/>
                  </a:lnTo>
                  <a:lnTo>
                    <a:pt x="12572" y="15366"/>
                  </a:lnTo>
                  <a:lnTo>
                    <a:pt x="17018" y="19812"/>
                  </a:lnTo>
                  <a:lnTo>
                    <a:pt x="28066" y="19812"/>
                  </a:lnTo>
                  <a:lnTo>
                    <a:pt x="32512" y="15366"/>
                  </a:lnTo>
                  <a:lnTo>
                    <a:pt x="32512" y="4445"/>
                  </a:lnTo>
                  <a:lnTo>
                    <a:pt x="28066" y="0"/>
                  </a:lnTo>
                  <a:close/>
                </a:path>
                <a:path w="3696335" h="4892675">
                  <a:moveTo>
                    <a:pt x="67690" y="0"/>
                  </a:moveTo>
                  <a:lnTo>
                    <a:pt x="56768" y="0"/>
                  </a:lnTo>
                  <a:lnTo>
                    <a:pt x="52324" y="4445"/>
                  </a:lnTo>
                  <a:lnTo>
                    <a:pt x="52324" y="15366"/>
                  </a:lnTo>
                  <a:lnTo>
                    <a:pt x="56768" y="19812"/>
                  </a:lnTo>
                  <a:lnTo>
                    <a:pt x="67690" y="19812"/>
                  </a:lnTo>
                  <a:lnTo>
                    <a:pt x="72135" y="15366"/>
                  </a:lnTo>
                  <a:lnTo>
                    <a:pt x="72135" y="4445"/>
                  </a:lnTo>
                  <a:lnTo>
                    <a:pt x="67690" y="0"/>
                  </a:lnTo>
                  <a:close/>
                </a:path>
                <a:path w="3696335" h="4892675">
                  <a:moveTo>
                    <a:pt x="107314" y="0"/>
                  </a:moveTo>
                  <a:lnTo>
                    <a:pt x="96393" y="0"/>
                  </a:lnTo>
                  <a:lnTo>
                    <a:pt x="91947" y="4445"/>
                  </a:lnTo>
                  <a:lnTo>
                    <a:pt x="91947" y="15366"/>
                  </a:lnTo>
                  <a:lnTo>
                    <a:pt x="96393" y="19812"/>
                  </a:lnTo>
                  <a:lnTo>
                    <a:pt x="107314" y="19812"/>
                  </a:lnTo>
                  <a:lnTo>
                    <a:pt x="111759" y="15366"/>
                  </a:lnTo>
                  <a:lnTo>
                    <a:pt x="111759" y="4445"/>
                  </a:lnTo>
                  <a:lnTo>
                    <a:pt x="107314" y="0"/>
                  </a:lnTo>
                  <a:close/>
                </a:path>
                <a:path w="3696335" h="4892675">
                  <a:moveTo>
                    <a:pt x="146938" y="0"/>
                  </a:moveTo>
                  <a:lnTo>
                    <a:pt x="136016" y="0"/>
                  </a:lnTo>
                  <a:lnTo>
                    <a:pt x="131571" y="4445"/>
                  </a:lnTo>
                  <a:lnTo>
                    <a:pt x="131571" y="15366"/>
                  </a:lnTo>
                  <a:lnTo>
                    <a:pt x="136016" y="19812"/>
                  </a:lnTo>
                  <a:lnTo>
                    <a:pt x="146938" y="19812"/>
                  </a:lnTo>
                  <a:lnTo>
                    <a:pt x="151383" y="15366"/>
                  </a:lnTo>
                  <a:lnTo>
                    <a:pt x="151383" y="4445"/>
                  </a:lnTo>
                  <a:lnTo>
                    <a:pt x="146938" y="0"/>
                  </a:lnTo>
                  <a:close/>
                </a:path>
                <a:path w="3696335" h="4892675">
                  <a:moveTo>
                    <a:pt x="186562" y="0"/>
                  </a:moveTo>
                  <a:lnTo>
                    <a:pt x="175640" y="0"/>
                  </a:lnTo>
                  <a:lnTo>
                    <a:pt x="171195" y="4445"/>
                  </a:lnTo>
                  <a:lnTo>
                    <a:pt x="171195" y="15366"/>
                  </a:lnTo>
                  <a:lnTo>
                    <a:pt x="175640" y="19812"/>
                  </a:lnTo>
                  <a:lnTo>
                    <a:pt x="186562" y="19812"/>
                  </a:lnTo>
                  <a:lnTo>
                    <a:pt x="191007" y="15366"/>
                  </a:lnTo>
                  <a:lnTo>
                    <a:pt x="191007" y="4445"/>
                  </a:lnTo>
                  <a:lnTo>
                    <a:pt x="186562" y="0"/>
                  </a:lnTo>
                  <a:close/>
                </a:path>
                <a:path w="3696335" h="4892675">
                  <a:moveTo>
                    <a:pt x="226187" y="0"/>
                  </a:moveTo>
                  <a:lnTo>
                    <a:pt x="215264" y="0"/>
                  </a:lnTo>
                  <a:lnTo>
                    <a:pt x="210819" y="4445"/>
                  </a:lnTo>
                  <a:lnTo>
                    <a:pt x="210819" y="15366"/>
                  </a:lnTo>
                  <a:lnTo>
                    <a:pt x="215264" y="19812"/>
                  </a:lnTo>
                  <a:lnTo>
                    <a:pt x="226187" y="19812"/>
                  </a:lnTo>
                  <a:lnTo>
                    <a:pt x="230631" y="15366"/>
                  </a:lnTo>
                  <a:lnTo>
                    <a:pt x="230631" y="4445"/>
                  </a:lnTo>
                  <a:lnTo>
                    <a:pt x="226187" y="0"/>
                  </a:lnTo>
                  <a:close/>
                </a:path>
                <a:path w="3696335" h="4892675">
                  <a:moveTo>
                    <a:pt x="265938" y="0"/>
                  </a:moveTo>
                  <a:lnTo>
                    <a:pt x="254888" y="0"/>
                  </a:lnTo>
                  <a:lnTo>
                    <a:pt x="250444" y="4445"/>
                  </a:lnTo>
                  <a:lnTo>
                    <a:pt x="250444" y="15366"/>
                  </a:lnTo>
                  <a:lnTo>
                    <a:pt x="254888" y="19812"/>
                  </a:lnTo>
                  <a:lnTo>
                    <a:pt x="265938" y="19812"/>
                  </a:lnTo>
                  <a:lnTo>
                    <a:pt x="270382" y="15366"/>
                  </a:lnTo>
                  <a:lnTo>
                    <a:pt x="270382" y="4445"/>
                  </a:lnTo>
                  <a:lnTo>
                    <a:pt x="265938" y="0"/>
                  </a:lnTo>
                  <a:close/>
                </a:path>
                <a:path w="3696335" h="4892675">
                  <a:moveTo>
                    <a:pt x="305562" y="0"/>
                  </a:moveTo>
                  <a:lnTo>
                    <a:pt x="294513" y="0"/>
                  </a:lnTo>
                  <a:lnTo>
                    <a:pt x="290194" y="4445"/>
                  </a:lnTo>
                  <a:lnTo>
                    <a:pt x="290194" y="15366"/>
                  </a:lnTo>
                  <a:lnTo>
                    <a:pt x="294513" y="19812"/>
                  </a:lnTo>
                  <a:lnTo>
                    <a:pt x="305562" y="19812"/>
                  </a:lnTo>
                  <a:lnTo>
                    <a:pt x="310006" y="15366"/>
                  </a:lnTo>
                  <a:lnTo>
                    <a:pt x="310006" y="4445"/>
                  </a:lnTo>
                  <a:lnTo>
                    <a:pt x="305562" y="0"/>
                  </a:lnTo>
                  <a:close/>
                </a:path>
                <a:path w="3696335" h="4892675">
                  <a:moveTo>
                    <a:pt x="345185" y="0"/>
                  </a:moveTo>
                  <a:lnTo>
                    <a:pt x="334263" y="0"/>
                  </a:lnTo>
                  <a:lnTo>
                    <a:pt x="329819" y="4445"/>
                  </a:lnTo>
                  <a:lnTo>
                    <a:pt x="329819" y="15366"/>
                  </a:lnTo>
                  <a:lnTo>
                    <a:pt x="334263" y="19812"/>
                  </a:lnTo>
                  <a:lnTo>
                    <a:pt x="345185" y="19812"/>
                  </a:lnTo>
                  <a:lnTo>
                    <a:pt x="349631" y="15366"/>
                  </a:lnTo>
                  <a:lnTo>
                    <a:pt x="349631" y="4445"/>
                  </a:lnTo>
                  <a:lnTo>
                    <a:pt x="345185" y="0"/>
                  </a:lnTo>
                  <a:close/>
                </a:path>
                <a:path w="3696335" h="4892675">
                  <a:moveTo>
                    <a:pt x="384809" y="0"/>
                  </a:moveTo>
                  <a:lnTo>
                    <a:pt x="373888" y="0"/>
                  </a:lnTo>
                  <a:lnTo>
                    <a:pt x="369443" y="4445"/>
                  </a:lnTo>
                  <a:lnTo>
                    <a:pt x="369443" y="15366"/>
                  </a:lnTo>
                  <a:lnTo>
                    <a:pt x="373888" y="19812"/>
                  </a:lnTo>
                  <a:lnTo>
                    <a:pt x="384809" y="19812"/>
                  </a:lnTo>
                  <a:lnTo>
                    <a:pt x="389255" y="15366"/>
                  </a:lnTo>
                  <a:lnTo>
                    <a:pt x="389255" y="4445"/>
                  </a:lnTo>
                  <a:lnTo>
                    <a:pt x="384809" y="0"/>
                  </a:lnTo>
                  <a:close/>
                </a:path>
                <a:path w="3696335" h="4892675">
                  <a:moveTo>
                    <a:pt x="424433" y="0"/>
                  </a:moveTo>
                  <a:lnTo>
                    <a:pt x="413512" y="0"/>
                  </a:lnTo>
                  <a:lnTo>
                    <a:pt x="409066" y="4445"/>
                  </a:lnTo>
                  <a:lnTo>
                    <a:pt x="409066" y="15366"/>
                  </a:lnTo>
                  <a:lnTo>
                    <a:pt x="413512" y="19812"/>
                  </a:lnTo>
                  <a:lnTo>
                    <a:pt x="424433" y="19812"/>
                  </a:lnTo>
                  <a:lnTo>
                    <a:pt x="428878" y="15366"/>
                  </a:lnTo>
                  <a:lnTo>
                    <a:pt x="428878" y="4445"/>
                  </a:lnTo>
                  <a:lnTo>
                    <a:pt x="424433" y="0"/>
                  </a:lnTo>
                  <a:close/>
                </a:path>
                <a:path w="3696335" h="4892675">
                  <a:moveTo>
                    <a:pt x="464057" y="0"/>
                  </a:moveTo>
                  <a:lnTo>
                    <a:pt x="453135" y="0"/>
                  </a:lnTo>
                  <a:lnTo>
                    <a:pt x="448690" y="4445"/>
                  </a:lnTo>
                  <a:lnTo>
                    <a:pt x="448690" y="15366"/>
                  </a:lnTo>
                  <a:lnTo>
                    <a:pt x="453135" y="19812"/>
                  </a:lnTo>
                  <a:lnTo>
                    <a:pt x="464057" y="19812"/>
                  </a:lnTo>
                  <a:lnTo>
                    <a:pt x="468502" y="15366"/>
                  </a:lnTo>
                  <a:lnTo>
                    <a:pt x="468502" y="4445"/>
                  </a:lnTo>
                  <a:lnTo>
                    <a:pt x="464057" y="0"/>
                  </a:lnTo>
                  <a:close/>
                </a:path>
                <a:path w="3696335" h="4892675">
                  <a:moveTo>
                    <a:pt x="503808" y="0"/>
                  </a:moveTo>
                  <a:lnTo>
                    <a:pt x="492759" y="0"/>
                  </a:lnTo>
                  <a:lnTo>
                    <a:pt x="488314" y="4445"/>
                  </a:lnTo>
                  <a:lnTo>
                    <a:pt x="488314" y="15366"/>
                  </a:lnTo>
                  <a:lnTo>
                    <a:pt x="492759" y="19812"/>
                  </a:lnTo>
                  <a:lnTo>
                    <a:pt x="503808" y="19812"/>
                  </a:lnTo>
                  <a:lnTo>
                    <a:pt x="508253" y="15366"/>
                  </a:lnTo>
                  <a:lnTo>
                    <a:pt x="508253" y="4445"/>
                  </a:lnTo>
                  <a:lnTo>
                    <a:pt x="503808" y="0"/>
                  </a:lnTo>
                  <a:close/>
                </a:path>
                <a:path w="3696335" h="4892675">
                  <a:moveTo>
                    <a:pt x="543432" y="0"/>
                  </a:moveTo>
                  <a:lnTo>
                    <a:pt x="532383" y="0"/>
                  </a:lnTo>
                  <a:lnTo>
                    <a:pt x="528065" y="4445"/>
                  </a:lnTo>
                  <a:lnTo>
                    <a:pt x="528065" y="15366"/>
                  </a:lnTo>
                  <a:lnTo>
                    <a:pt x="532383" y="19812"/>
                  </a:lnTo>
                  <a:lnTo>
                    <a:pt x="543432" y="19812"/>
                  </a:lnTo>
                  <a:lnTo>
                    <a:pt x="547877" y="15366"/>
                  </a:lnTo>
                  <a:lnTo>
                    <a:pt x="547877" y="4445"/>
                  </a:lnTo>
                  <a:lnTo>
                    <a:pt x="543432" y="0"/>
                  </a:lnTo>
                  <a:close/>
                </a:path>
                <a:path w="3696335" h="4892675">
                  <a:moveTo>
                    <a:pt x="583057" y="0"/>
                  </a:moveTo>
                  <a:lnTo>
                    <a:pt x="572134" y="0"/>
                  </a:lnTo>
                  <a:lnTo>
                    <a:pt x="567689" y="4445"/>
                  </a:lnTo>
                  <a:lnTo>
                    <a:pt x="567689" y="15366"/>
                  </a:lnTo>
                  <a:lnTo>
                    <a:pt x="572134" y="19812"/>
                  </a:lnTo>
                  <a:lnTo>
                    <a:pt x="583057" y="19812"/>
                  </a:lnTo>
                  <a:lnTo>
                    <a:pt x="587501" y="15366"/>
                  </a:lnTo>
                  <a:lnTo>
                    <a:pt x="587501" y="4445"/>
                  </a:lnTo>
                  <a:lnTo>
                    <a:pt x="583057" y="0"/>
                  </a:lnTo>
                  <a:close/>
                </a:path>
                <a:path w="3696335" h="4892675">
                  <a:moveTo>
                    <a:pt x="622681" y="0"/>
                  </a:moveTo>
                  <a:lnTo>
                    <a:pt x="611758" y="0"/>
                  </a:lnTo>
                  <a:lnTo>
                    <a:pt x="607313" y="4445"/>
                  </a:lnTo>
                  <a:lnTo>
                    <a:pt x="607313" y="15366"/>
                  </a:lnTo>
                  <a:lnTo>
                    <a:pt x="611758" y="19812"/>
                  </a:lnTo>
                  <a:lnTo>
                    <a:pt x="622681" y="19812"/>
                  </a:lnTo>
                  <a:lnTo>
                    <a:pt x="627126" y="15366"/>
                  </a:lnTo>
                  <a:lnTo>
                    <a:pt x="627126" y="4445"/>
                  </a:lnTo>
                  <a:lnTo>
                    <a:pt x="622681" y="0"/>
                  </a:lnTo>
                  <a:close/>
                </a:path>
                <a:path w="3696335" h="4892675">
                  <a:moveTo>
                    <a:pt x="662305" y="0"/>
                  </a:moveTo>
                  <a:lnTo>
                    <a:pt x="651382" y="0"/>
                  </a:lnTo>
                  <a:lnTo>
                    <a:pt x="646938" y="4445"/>
                  </a:lnTo>
                  <a:lnTo>
                    <a:pt x="646938" y="15366"/>
                  </a:lnTo>
                  <a:lnTo>
                    <a:pt x="651382" y="19812"/>
                  </a:lnTo>
                  <a:lnTo>
                    <a:pt x="662305" y="19812"/>
                  </a:lnTo>
                  <a:lnTo>
                    <a:pt x="666750" y="15366"/>
                  </a:lnTo>
                  <a:lnTo>
                    <a:pt x="666750" y="4445"/>
                  </a:lnTo>
                  <a:lnTo>
                    <a:pt x="662305" y="0"/>
                  </a:lnTo>
                  <a:close/>
                </a:path>
                <a:path w="3696335" h="4892675">
                  <a:moveTo>
                    <a:pt x="701928" y="0"/>
                  </a:moveTo>
                  <a:lnTo>
                    <a:pt x="691007" y="0"/>
                  </a:lnTo>
                  <a:lnTo>
                    <a:pt x="686562" y="4445"/>
                  </a:lnTo>
                  <a:lnTo>
                    <a:pt x="686562" y="15366"/>
                  </a:lnTo>
                  <a:lnTo>
                    <a:pt x="691007" y="19812"/>
                  </a:lnTo>
                  <a:lnTo>
                    <a:pt x="701928" y="19812"/>
                  </a:lnTo>
                  <a:lnTo>
                    <a:pt x="706374" y="15366"/>
                  </a:lnTo>
                  <a:lnTo>
                    <a:pt x="706374" y="4445"/>
                  </a:lnTo>
                  <a:lnTo>
                    <a:pt x="701928" y="0"/>
                  </a:lnTo>
                  <a:close/>
                </a:path>
                <a:path w="3696335" h="4892675">
                  <a:moveTo>
                    <a:pt x="741680" y="0"/>
                  </a:moveTo>
                  <a:lnTo>
                    <a:pt x="730631" y="0"/>
                  </a:lnTo>
                  <a:lnTo>
                    <a:pt x="726185" y="4445"/>
                  </a:lnTo>
                  <a:lnTo>
                    <a:pt x="726185" y="15366"/>
                  </a:lnTo>
                  <a:lnTo>
                    <a:pt x="730631" y="19812"/>
                  </a:lnTo>
                  <a:lnTo>
                    <a:pt x="741680" y="19812"/>
                  </a:lnTo>
                  <a:lnTo>
                    <a:pt x="745997" y="15366"/>
                  </a:lnTo>
                  <a:lnTo>
                    <a:pt x="745997" y="4445"/>
                  </a:lnTo>
                  <a:lnTo>
                    <a:pt x="741680" y="0"/>
                  </a:lnTo>
                  <a:close/>
                </a:path>
                <a:path w="3696335" h="4892675">
                  <a:moveTo>
                    <a:pt x="781303" y="0"/>
                  </a:moveTo>
                  <a:lnTo>
                    <a:pt x="770255" y="0"/>
                  </a:lnTo>
                  <a:lnTo>
                    <a:pt x="765809" y="4445"/>
                  </a:lnTo>
                  <a:lnTo>
                    <a:pt x="765809" y="15366"/>
                  </a:lnTo>
                  <a:lnTo>
                    <a:pt x="770255" y="19812"/>
                  </a:lnTo>
                  <a:lnTo>
                    <a:pt x="781303" y="19812"/>
                  </a:lnTo>
                  <a:lnTo>
                    <a:pt x="785749" y="15366"/>
                  </a:lnTo>
                  <a:lnTo>
                    <a:pt x="785749" y="4445"/>
                  </a:lnTo>
                  <a:lnTo>
                    <a:pt x="781303" y="0"/>
                  </a:lnTo>
                  <a:close/>
                </a:path>
                <a:path w="3696335" h="4892675">
                  <a:moveTo>
                    <a:pt x="820927" y="0"/>
                  </a:moveTo>
                  <a:lnTo>
                    <a:pt x="810006" y="0"/>
                  </a:lnTo>
                  <a:lnTo>
                    <a:pt x="805560" y="4445"/>
                  </a:lnTo>
                  <a:lnTo>
                    <a:pt x="805560" y="15366"/>
                  </a:lnTo>
                  <a:lnTo>
                    <a:pt x="810006" y="19812"/>
                  </a:lnTo>
                  <a:lnTo>
                    <a:pt x="820927" y="19812"/>
                  </a:lnTo>
                  <a:lnTo>
                    <a:pt x="825372" y="15366"/>
                  </a:lnTo>
                  <a:lnTo>
                    <a:pt x="825372" y="4445"/>
                  </a:lnTo>
                  <a:lnTo>
                    <a:pt x="820927" y="0"/>
                  </a:lnTo>
                  <a:close/>
                </a:path>
                <a:path w="3696335" h="4892675">
                  <a:moveTo>
                    <a:pt x="860551" y="0"/>
                  </a:moveTo>
                  <a:lnTo>
                    <a:pt x="849630" y="0"/>
                  </a:lnTo>
                  <a:lnTo>
                    <a:pt x="845184" y="4445"/>
                  </a:lnTo>
                  <a:lnTo>
                    <a:pt x="845184" y="15366"/>
                  </a:lnTo>
                  <a:lnTo>
                    <a:pt x="849630" y="19812"/>
                  </a:lnTo>
                  <a:lnTo>
                    <a:pt x="860551" y="19812"/>
                  </a:lnTo>
                  <a:lnTo>
                    <a:pt x="864996" y="15366"/>
                  </a:lnTo>
                  <a:lnTo>
                    <a:pt x="864996" y="4445"/>
                  </a:lnTo>
                  <a:lnTo>
                    <a:pt x="860551" y="0"/>
                  </a:lnTo>
                  <a:close/>
                </a:path>
                <a:path w="3696335" h="4892675">
                  <a:moveTo>
                    <a:pt x="900176" y="0"/>
                  </a:moveTo>
                  <a:lnTo>
                    <a:pt x="889253" y="0"/>
                  </a:lnTo>
                  <a:lnTo>
                    <a:pt x="884808" y="4445"/>
                  </a:lnTo>
                  <a:lnTo>
                    <a:pt x="884808" y="15366"/>
                  </a:lnTo>
                  <a:lnTo>
                    <a:pt x="889253" y="19812"/>
                  </a:lnTo>
                  <a:lnTo>
                    <a:pt x="900176" y="19812"/>
                  </a:lnTo>
                  <a:lnTo>
                    <a:pt x="904620" y="15366"/>
                  </a:lnTo>
                  <a:lnTo>
                    <a:pt x="904620" y="4445"/>
                  </a:lnTo>
                  <a:lnTo>
                    <a:pt x="900176" y="0"/>
                  </a:lnTo>
                  <a:close/>
                </a:path>
                <a:path w="3696335" h="4892675">
                  <a:moveTo>
                    <a:pt x="939800" y="0"/>
                  </a:moveTo>
                  <a:lnTo>
                    <a:pt x="928877" y="0"/>
                  </a:lnTo>
                  <a:lnTo>
                    <a:pt x="924432" y="4445"/>
                  </a:lnTo>
                  <a:lnTo>
                    <a:pt x="924432" y="15366"/>
                  </a:lnTo>
                  <a:lnTo>
                    <a:pt x="928877" y="19812"/>
                  </a:lnTo>
                  <a:lnTo>
                    <a:pt x="939800" y="19812"/>
                  </a:lnTo>
                  <a:lnTo>
                    <a:pt x="944244" y="15366"/>
                  </a:lnTo>
                  <a:lnTo>
                    <a:pt x="944244" y="4445"/>
                  </a:lnTo>
                  <a:lnTo>
                    <a:pt x="939800" y="0"/>
                  </a:lnTo>
                  <a:close/>
                </a:path>
                <a:path w="3696335" h="4892675">
                  <a:moveTo>
                    <a:pt x="979424" y="0"/>
                  </a:moveTo>
                  <a:lnTo>
                    <a:pt x="968501" y="0"/>
                  </a:lnTo>
                  <a:lnTo>
                    <a:pt x="964057" y="4445"/>
                  </a:lnTo>
                  <a:lnTo>
                    <a:pt x="964057" y="15366"/>
                  </a:lnTo>
                  <a:lnTo>
                    <a:pt x="968501" y="19812"/>
                  </a:lnTo>
                  <a:lnTo>
                    <a:pt x="979424" y="19812"/>
                  </a:lnTo>
                  <a:lnTo>
                    <a:pt x="983869" y="15366"/>
                  </a:lnTo>
                  <a:lnTo>
                    <a:pt x="983869" y="4445"/>
                  </a:lnTo>
                  <a:lnTo>
                    <a:pt x="979424" y="0"/>
                  </a:lnTo>
                  <a:close/>
                </a:path>
                <a:path w="3696335" h="4892675">
                  <a:moveTo>
                    <a:pt x="1019175" y="0"/>
                  </a:moveTo>
                  <a:lnTo>
                    <a:pt x="1008126" y="0"/>
                  </a:lnTo>
                  <a:lnTo>
                    <a:pt x="1003681" y="4445"/>
                  </a:lnTo>
                  <a:lnTo>
                    <a:pt x="1003681" y="15366"/>
                  </a:lnTo>
                  <a:lnTo>
                    <a:pt x="1008126" y="19812"/>
                  </a:lnTo>
                  <a:lnTo>
                    <a:pt x="1019175" y="19812"/>
                  </a:lnTo>
                  <a:lnTo>
                    <a:pt x="1023619" y="15366"/>
                  </a:lnTo>
                  <a:lnTo>
                    <a:pt x="1023619" y="4445"/>
                  </a:lnTo>
                  <a:lnTo>
                    <a:pt x="1019175" y="0"/>
                  </a:lnTo>
                  <a:close/>
                </a:path>
                <a:path w="3696335" h="4892675">
                  <a:moveTo>
                    <a:pt x="1058799" y="0"/>
                  </a:moveTo>
                  <a:lnTo>
                    <a:pt x="1047750" y="0"/>
                  </a:lnTo>
                  <a:lnTo>
                    <a:pt x="1043432" y="4445"/>
                  </a:lnTo>
                  <a:lnTo>
                    <a:pt x="1043432" y="15366"/>
                  </a:lnTo>
                  <a:lnTo>
                    <a:pt x="1047750" y="19812"/>
                  </a:lnTo>
                  <a:lnTo>
                    <a:pt x="1058799" y="19812"/>
                  </a:lnTo>
                  <a:lnTo>
                    <a:pt x="1063244" y="15366"/>
                  </a:lnTo>
                  <a:lnTo>
                    <a:pt x="1063244" y="4445"/>
                  </a:lnTo>
                  <a:lnTo>
                    <a:pt x="1058799" y="0"/>
                  </a:lnTo>
                  <a:close/>
                </a:path>
                <a:path w="3696335" h="4892675">
                  <a:moveTo>
                    <a:pt x="1098422" y="0"/>
                  </a:moveTo>
                  <a:lnTo>
                    <a:pt x="1087501" y="0"/>
                  </a:lnTo>
                  <a:lnTo>
                    <a:pt x="1083056" y="4445"/>
                  </a:lnTo>
                  <a:lnTo>
                    <a:pt x="1083056" y="15366"/>
                  </a:lnTo>
                  <a:lnTo>
                    <a:pt x="1087501" y="19812"/>
                  </a:lnTo>
                  <a:lnTo>
                    <a:pt x="1098422" y="19812"/>
                  </a:lnTo>
                  <a:lnTo>
                    <a:pt x="1102868" y="15366"/>
                  </a:lnTo>
                  <a:lnTo>
                    <a:pt x="1102868" y="4445"/>
                  </a:lnTo>
                  <a:lnTo>
                    <a:pt x="1098422" y="0"/>
                  </a:lnTo>
                  <a:close/>
                </a:path>
                <a:path w="3696335" h="4892675">
                  <a:moveTo>
                    <a:pt x="1138046" y="0"/>
                  </a:moveTo>
                  <a:lnTo>
                    <a:pt x="1127125" y="0"/>
                  </a:lnTo>
                  <a:lnTo>
                    <a:pt x="1122680" y="4445"/>
                  </a:lnTo>
                  <a:lnTo>
                    <a:pt x="1122680" y="15366"/>
                  </a:lnTo>
                  <a:lnTo>
                    <a:pt x="1127125" y="19812"/>
                  </a:lnTo>
                  <a:lnTo>
                    <a:pt x="1138046" y="19812"/>
                  </a:lnTo>
                  <a:lnTo>
                    <a:pt x="1142491" y="15366"/>
                  </a:lnTo>
                  <a:lnTo>
                    <a:pt x="1142491" y="4445"/>
                  </a:lnTo>
                  <a:lnTo>
                    <a:pt x="1138046" y="0"/>
                  </a:lnTo>
                  <a:close/>
                </a:path>
                <a:path w="3696335" h="4892675">
                  <a:moveTo>
                    <a:pt x="1177670" y="0"/>
                  </a:moveTo>
                  <a:lnTo>
                    <a:pt x="1166749" y="0"/>
                  </a:lnTo>
                  <a:lnTo>
                    <a:pt x="1162303" y="4445"/>
                  </a:lnTo>
                  <a:lnTo>
                    <a:pt x="1162303" y="15366"/>
                  </a:lnTo>
                  <a:lnTo>
                    <a:pt x="1166749" y="19812"/>
                  </a:lnTo>
                  <a:lnTo>
                    <a:pt x="1177670" y="19812"/>
                  </a:lnTo>
                  <a:lnTo>
                    <a:pt x="1182115" y="15366"/>
                  </a:lnTo>
                  <a:lnTo>
                    <a:pt x="1182115" y="4445"/>
                  </a:lnTo>
                  <a:lnTo>
                    <a:pt x="1177670" y="0"/>
                  </a:lnTo>
                  <a:close/>
                </a:path>
                <a:path w="3696335" h="4892675">
                  <a:moveTo>
                    <a:pt x="1217295" y="0"/>
                  </a:moveTo>
                  <a:lnTo>
                    <a:pt x="1206372" y="0"/>
                  </a:lnTo>
                  <a:lnTo>
                    <a:pt x="1201927" y="4445"/>
                  </a:lnTo>
                  <a:lnTo>
                    <a:pt x="1201927" y="15366"/>
                  </a:lnTo>
                  <a:lnTo>
                    <a:pt x="1206372" y="19812"/>
                  </a:lnTo>
                  <a:lnTo>
                    <a:pt x="1217295" y="19812"/>
                  </a:lnTo>
                  <a:lnTo>
                    <a:pt x="1221739" y="15366"/>
                  </a:lnTo>
                  <a:lnTo>
                    <a:pt x="1221739" y="4445"/>
                  </a:lnTo>
                  <a:lnTo>
                    <a:pt x="1217295" y="0"/>
                  </a:lnTo>
                  <a:close/>
                </a:path>
                <a:path w="3696335" h="4892675">
                  <a:moveTo>
                    <a:pt x="1257045" y="0"/>
                  </a:moveTo>
                  <a:lnTo>
                    <a:pt x="1245996" y="0"/>
                  </a:lnTo>
                  <a:lnTo>
                    <a:pt x="1241552" y="4445"/>
                  </a:lnTo>
                  <a:lnTo>
                    <a:pt x="1241552" y="15366"/>
                  </a:lnTo>
                  <a:lnTo>
                    <a:pt x="1245996" y="19812"/>
                  </a:lnTo>
                  <a:lnTo>
                    <a:pt x="1257045" y="19812"/>
                  </a:lnTo>
                  <a:lnTo>
                    <a:pt x="1261364" y="15366"/>
                  </a:lnTo>
                  <a:lnTo>
                    <a:pt x="1261364" y="4445"/>
                  </a:lnTo>
                  <a:lnTo>
                    <a:pt x="1257045" y="0"/>
                  </a:lnTo>
                  <a:close/>
                </a:path>
                <a:path w="3696335" h="4892675">
                  <a:moveTo>
                    <a:pt x="1296670" y="0"/>
                  </a:moveTo>
                  <a:lnTo>
                    <a:pt x="1285620" y="0"/>
                  </a:lnTo>
                  <a:lnTo>
                    <a:pt x="1281176" y="4445"/>
                  </a:lnTo>
                  <a:lnTo>
                    <a:pt x="1281176" y="15366"/>
                  </a:lnTo>
                  <a:lnTo>
                    <a:pt x="1285620" y="19812"/>
                  </a:lnTo>
                  <a:lnTo>
                    <a:pt x="1296670" y="19812"/>
                  </a:lnTo>
                  <a:lnTo>
                    <a:pt x="1301115" y="15366"/>
                  </a:lnTo>
                  <a:lnTo>
                    <a:pt x="1301115" y="4445"/>
                  </a:lnTo>
                  <a:lnTo>
                    <a:pt x="1296670" y="0"/>
                  </a:lnTo>
                  <a:close/>
                </a:path>
                <a:path w="3696335" h="4892675">
                  <a:moveTo>
                    <a:pt x="1336294" y="0"/>
                  </a:moveTo>
                  <a:lnTo>
                    <a:pt x="1325371" y="0"/>
                  </a:lnTo>
                  <a:lnTo>
                    <a:pt x="1320927" y="4445"/>
                  </a:lnTo>
                  <a:lnTo>
                    <a:pt x="1320927" y="15366"/>
                  </a:lnTo>
                  <a:lnTo>
                    <a:pt x="1325371" y="19812"/>
                  </a:lnTo>
                  <a:lnTo>
                    <a:pt x="1336294" y="19812"/>
                  </a:lnTo>
                  <a:lnTo>
                    <a:pt x="1340738" y="15366"/>
                  </a:lnTo>
                  <a:lnTo>
                    <a:pt x="1340738" y="4445"/>
                  </a:lnTo>
                  <a:lnTo>
                    <a:pt x="1336294" y="0"/>
                  </a:lnTo>
                  <a:close/>
                </a:path>
                <a:path w="3696335" h="4892675">
                  <a:moveTo>
                    <a:pt x="1375918" y="0"/>
                  </a:moveTo>
                  <a:lnTo>
                    <a:pt x="1364995" y="0"/>
                  </a:lnTo>
                  <a:lnTo>
                    <a:pt x="1360550" y="4445"/>
                  </a:lnTo>
                  <a:lnTo>
                    <a:pt x="1360550" y="15366"/>
                  </a:lnTo>
                  <a:lnTo>
                    <a:pt x="1364995" y="19812"/>
                  </a:lnTo>
                  <a:lnTo>
                    <a:pt x="1375918" y="19812"/>
                  </a:lnTo>
                  <a:lnTo>
                    <a:pt x="1380362" y="15366"/>
                  </a:lnTo>
                  <a:lnTo>
                    <a:pt x="1380362" y="4445"/>
                  </a:lnTo>
                  <a:lnTo>
                    <a:pt x="1375918" y="0"/>
                  </a:lnTo>
                  <a:close/>
                </a:path>
                <a:path w="3696335" h="4892675">
                  <a:moveTo>
                    <a:pt x="1415542" y="0"/>
                  </a:moveTo>
                  <a:lnTo>
                    <a:pt x="1404620" y="0"/>
                  </a:lnTo>
                  <a:lnTo>
                    <a:pt x="1400174" y="4445"/>
                  </a:lnTo>
                  <a:lnTo>
                    <a:pt x="1400174" y="15366"/>
                  </a:lnTo>
                  <a:lnTo>
                    <a:pt x="1404620" y="19812"/>
                  </a:lnTo>
                  <a:lnTo>
                    <a:pt x="1415542" y="19812"/>
                  </a:lnTo>
                  <a:lnTo>
                    <a:pt x="1419986" y="15366"/>
                  </a:lnTo>
                  <a:lnTo>
                    <a:pt x="1419986" y="4445"/>
                  </a:lnTo>
                  <a:lnTo>
                    <a:pt x="1415542" y="0"/>
                  </a:lnTo>
                  <a:close/>
                </a:path>
                <a:path w="3696335" h="4892675">
                  <a:moveTo>
                    <a:pt x="1455166" y="0"/>
                  </a:moveTo>
                  <a:lnTo>
                    <a:pt x="1444244" y="0"/>
                  </a:lnTo>
                  <a:lnTo>
                    <a:pt x="1439798" y="4445"/>
                  </a:lnTo>
                  <a:lnTo>
                    <a:pt x="1439798" y="15366"/>
                  </a:lnTo>
                  <a:lnTo>
                    <a:pt x="1444244" y="19812"/>
                  </a:lnTo>
                  <a:lnTo>
                    <a:pt x="1455166" y="19812"/>
                  </a:lnTo>
                  <a:lnTo>
                    <a:pt x="1459610" y="15366"/>
                  </a:lnTo>
                  <a:lnTo>
                    <a:pt x="1459610" y="4445"/>
                  </a:lnTo>
                  <a:lnTo>
                    <a:pt x="1455166" y="0"/>
                  </a:lnTo>
                  <a:close/>
                </a:path>
                <a:path w="3696335" h="4892675">
                  <a:moveTo>
                    <a:pt x="1494790" y="0"/>
                  </a:moveTo>
                  <a:lnTo>
                    <a:pt x="1483868" y="0"/>
                  </a:lnTo>
                  <a:lnTo>
                    <a:pt x="1479422" y="4445"/>
                  </a:lnTo>
                  <a:lnTo>
                    <a:pt x="1479422" y="15366"/>
                  </a:lnTo>
                  <a:lnTo>
                    <a:pt x="1483868" y="19812"/>
                  </a:lnTo>
                  <a:lnTo>
                    <a:pt x="1494790" y="19812"/>
                  </a:lnTo>
                  <a:lnTo>
                    <a:pt x="1499234" y="15366"/>
                  </a:lnTo>
                  <a:lnTo>
                    <a:pt x="1499234" y="4445"/>
                  </a:lnTo>
                  <a:lnTo>
                    <a:pt x="1494790" y="0"/>
                  </a:lnTo>
                  <a:close/>
                </a:path>
                <a:path w="3696335" h="4892675">
                  <a:moveTo>
                    <a:pt x="1534541" y="0"/>
                  </a:moveTo>
                  <a:lnTo>
                    <a:pt x="1523492" y="0"/>
                  </a:lnTo>
                  <a:lnTo>
                    <a:pt x="1519046" y="4445"/>
                  </a:lnTo>
                  <a:lnTo>
                    <a:pt x="1519046" y="15366"/>
                  </a:lnTo>
                  <a:lnTo>
                    <a:pt x="1523492" y="19812"/>
                  </a:lnTo>
                  <a:lnTo>
                    <a:pt x="1534541" y="19812"/>
                  </a:lnTo>
                  <a:lnTo>
                    <a:pt x="1538985" y="15366"/>
                  </a:lnTo>
                  <a:lnTo>
                    <a:pt x="1538985" y="4445"/>
                  </a:lnTo>
                  <a:lnTo>
                    <a:pt x="1534541" y="0"/>
                  </a:lnTo>
                  <a:close/>
                </a:path>
                <a:path w="3696335" h="4892675">
                  <a:moveTo>
                    <a:pt x="1574165" y="0"/>
                  </a:moveTo>
                  <a:lnTo>
                    <a:pt x="1563116" y="0"/>
                  </a:lnTo>
                  <a:lnTo>
                    <a:pt x="1558797" y="4445"/>
                  </a:lnTo>
                  <a:lnTo>
                    <a:pt x="1558797" y="15366"/>
                  </a:lnTo>
                  <a:lnTo>
                    <a:pt x="1563116" y="19812"/>
                  </a:lnTo>
                  <a:lnTo>
                    <a:pt x="1574165" y="19812"/>
                  </a:lnTo>
                  <a:lnTo>
                    <a:pt x="1578609" y="15366"/>
                  </a:lnTo>
                  <a:lnTo>
                    <a:pt x="1578609" y="4445"/>
                  </a:lnTo>
                  <a:lnTo>
                    <a:pt x="1574165" y="0"/>
                  </a:lnTo>
                  <a:close/>
                </a:path>
                <a:path w="3696335" h="4892675">
                  <a:moveTo>
                    <a:pt x="1613788" y="0"/>
                  </a:moveTo>
                  <a:lnTo>
                    <a:pt x="1602867" y="0"/>
                  </a:lnTo>
                  <a:lnTo>
                    <a:pt x="1598421" y="4445"/>
                  </a:lnTo>
                  <a:lnTo>
                    <a:pt x="1598421" y="15366"/>
                  </a:lnTo>
                  <a:lnTo>
                    <a:pt x="1602867" y="19812"/>
                  </a:lnTo>
                  <a:lnTo>
                    <a:pt x="1613788" y="19812"/>
                  </a:lnTo>
                  <a:lnTo>
                    <a:pt x="1618233" y="15366"/>
                  </a:lnTo>
                  <a:lnTo>
                    <a:pt x="1618233" y="4445"/>
                  </a:lnTo>
                  <a:lnTo>
                    <a:pt x="1613788" y="0"/>
                  </a:lnTo>
                  <a:close/>
                </a:path>
                <a:path w="3696335" h="4892675">
                  <a:moveTo>
                    <a:pt x="1653412" y="0"/>
                  </a:moveTo>
                  <a:lnTo>
                    <a:pt x="1642491" y="0"/>
                  </a:lnTo>
                  <a:lnTo>
                    <a:pt x="1638045" y="4445"/>
                  </a:lnTo>
                  <a:lnTo>
                    <a:pt x="1638045" y="15366"/>
                  </a:lnTo>
                  <a:lnTo>
                    <a:pt x="1642491" y="19812"/>
                  </a:lnTo>
                  <a:lnTo>
                    <a:pt x="1653412" y="19812"/>
                  </a:lnTo>
                  <a:lnTo>
                    <a:pt x="1657858" y="15366"/>
                  </a:lnTo>
                  <a:lnTo>
                    <a:pt x="1657858" y="4445"/>
                  </a:lnTo>
                  <a:lnTo>
                    <a:pt x="1653412" y="0"/>
                  </a:lnTo>
                  <a:close/>
                </a:path>
                <a:path w="3696335" h="4892675">
                  <a:moveTo>
                    <a:pt x="1693036" y="0"/>
                  </a:moveTo>
                  <a:lnTo>
                    <a:pt x="1682115" y="0"/>
                  </a:lnTo>
                  <a:lnTo>
                    <a:pt x="1677670" y="4445"/>
                  </a:lnTo>
                  <a:lnTo>
                    <a:pt x="1677670" y="15366"/>
                  </a:lnTo>
                  <a:lnTo>
                    <a:pt x="1682115" y="19812"/>
                  </a:lnTo>
                  <a:lnTo>
                    <a:pt x="1693036" y="19812"/>
                  </a:lnTo>
                  <a:lnTo>
                    <a:pt x="1697482" y="15366"/>
                  </a:lnTo>
                  <a:lnTo>
                    <a:pt x="1697482" y="4445"/>
                  </a:lnTo>
                  <a:lnTo>
                    <a:pt x="1693036" y="0"/>
                  </a:lnTo>
                  <a:close/>
                </a:path>
                <a:path w="3696335" h="4892675">
                  <a:moveTo>
                    <a:pt x="1732660" y="0"/>
                  </a:moveTo>
                  <a:lnTo>
                    <a:pt x="1721738" y="0"/>
                  </a:lnTo>
                  <a:lnTo>
                    <a:pt x="1717294" y="4445"/>
                  </a:lnTo>
                  <a:lnTo>
                    <a:pt x="1717294" y="15366"/>
                  </a:lnTo>
                  <a:lnTo>
                    <a:pt x="1721738" y="19812"/>
                  </a:lnTo>
                  <a:lnTo>
                    <a:pt x="1732660" y="19812"/>
                  </a:lnTo>
                  <a:lnTo>
                    <a:pt x="1737106" y="15366"/>
                  </a:lnTo>
                  <a:lnTo>
                    <a:pt x="1737106" y="4445"/>
                  </a:lnTo>
                  <a:lnTo>
                    <a:pt x="1732660" y="0"/>
                  </a:lnTo>
                  <a:close/>
                </a:path>
                <a:path w="3696335" h="4892675">
                  <a:moveTo>
                    <a:pt x="1772411" y="0"/>
                  </a:moveTo>
                  <a:lnTo>
                    <a:pt x="1761362" y="0"/>
                  </a:lnTo>
                  <a:lnTo>
                    <a:pt x="1756918" y="4445"/>
                  </a:lnTo>
                  <a:lnTo>
                    <a:pt x="1756918" y="15366"/>
                  </a:lnTo>
                  <a:lnTo>
                    <a:pt x="1761362" y="19812"/>
                  </a:lnTo>
                  <a:lnTo>
                    <a:pt x="1772411" y="19812"/>
                  </a:lnTo>
                  <a:lnTo>
                    <a:pt x="1776730" y="15366"/>
                  </a:lnTo>
                  <a:lnTo>
                    <a:pt x="1776730" y="4445"/>
                  </a:lnTo>
                  <a:lnTo>
                    <a:pt x="1772411" y="0"/>
                  </a:lnTo>
                  <a:close/>
                </a:path>
                <a:path w="3696335" h="4892675">
                  <a:moveTo>
                    <a:pt x="1812035" y="0"/>
                  </a:moveTo>
                  <a:lnTo>
                    <a:pt x="1800986" y="0"/>
                  </a:lnTo>
                  <a:lnTo>
                    <a:pt x="1796542" y="4445"/>
                  </a:lnTo>
                  <a:lnTo>
                    <a:pt x="1796542" y="15366"/>
                  </a:lnTo>
                  <a:lnTo>
                    <a:pt x="1800986" y="19812"/>
                  </a:lnTo>
                  <a:lnTo>
                    <a:pt x="1812035" y="19812"/>
                  </a:lnTo>
                  <a:lnTo>
                    <a:pt x="1816481" y="15366"/>
                  </a:lnTo>
                  <a:lnTo>
                    <a:pt x="1816481" y="4445"/>
                  </a:lnTo>
                  <a:lnTo>
                    <a:pt x="1812035" y="0"/>
                  </a:lnTo>
                  <a:close/>
                </a:path>
                <a:path w="3696335" h="4892675">
                  <a:moveTo>
                    <a:pt x="1851659" y="0"/>
                  </a:moveTo>
                  <a:lnTo>
                    <a:pt x="1840737" y="0"/>
                  </a:lnTo>
                  <a:lnTo>
                    <a:pt x="1836293" y="4445"/>
                  </a:lnTo>
                  <a:lnTo>
                    <a:pt x="1836293" y="15366"/>
                  </a:lnTo>
                  <a:lnTo>
                    <a:pt x="1840737" y="19812"/>
                  </a:lnTo>
                  <a:lnTo>
                    <a:pt x="1851659" y="19812"/>
                  </a:lnTo>
                  <a:lnTo>
                    <a:pt x="1856105" y="15366"/>
                  </a:lnTo>
                  <a:lnTo>
                    <a:pt x="1856105" y="4445"/>
                  </a:lnTo>
                  <a:lnTo>
                    <a:pt x="1851659" y="0"/>
                  </a:lnTo>
                  <a:close/>
                </a:path>
                <a:path w="3696335" h="4892675">
                  <a:moveTo>
                    <a:pt x="1891283" y="0"/>
                  </a:moveTo>
                  <a:lnTo>
                    <a:pt x="1880361" y="0"/>
                  </a:lnTo>
                  <a:lnTo>
                    <a:pt x="1875917" y="4445"/>
                  </a:lnTo>
                  <a:lnTo>
                    <a:pt x="1875917" y="15366"/>
                  </a:lnTo>
                  <a:lnTo>
                    <a:pt x="1880361" y="19812"/>
                  </a:lnTo>
                  <a:lnTo>
                    <a:pt x="1891283" y="19812"/>
                  </a:lnTo>
                  <a:lnTo>
                    <a:pt x="1895729" y="15366"/>
                  </a:lnTo>
                  <a:lnTo>
                    <a:pt x="1895729" y="4445"/>
                  </a:lnTo>
                  <a:lnTo>
                    <a:pt x="1891283" y="0"/>
                  </a:lnTo>
                  <a:close/>
                </a:path>
                <a:path w="3696335" h="4892675">
                  <a:moveTo>
                    <a:pt x="1930908" y="0"/>
                  </a:moveTo>
                  <a:lnTo>
                    <a:pt x="1919985" y="0"/>
                  </a:lnTo>
                  <a:lnTo>
                    <a:pt x="1915541" y="4445"/>
                  </a:lnTo>
                  <a:lnTo>
                    <a:pt x="1915541" y="15366"/>
                  </a:lnTo>
                  <a:lnTo>
                    <a:pt x="1919985" y="19812"/>
                  </a:lnTo>
                  <a:lnTo>
                    <a:pt x="1930908" y="19812"/>
                  </a:lnTo>
                  <a:lnTo>
                    <a:pt x="1935353" y="15366"/>
                  </a:lnTo>
                  <a:lnTo>
                    <a:pt x="1935353" y="4445"/>
                  </a:lnTo>
                  <a:lnTo>
                    <a:pt x="1930908" y="0"/>
                  </a:lnTo>
                  <a:close/>
                </a:path>
                <a:path w="3696335" h="4892675">
                  <a:moveTo>
                    <a:pt x="1970532" y="0"/>
                  </a:moveTo>
                  <a:lnTo>
                    <a:pt x="1959609" y="0"/>
                  </a:lnTo>
                  <a:lnTo>
                    <a:pt x="1955165" y="4445"/>
                  </a:lnTo>
                  <a:lnTo>
                    <a:pt x="1955165" y="15366"/>
                  </a:lnTo>
                  <a:lnTo>
                    <a:pt x="1959609" y="19812"/>
                  </a:lnTo>
                  <a:lnTo>
                    <a:pt x="1970532" y="19812"/>
                  </a:lnTo>
                  <a:lnTo>
                    <a:pt x="1974977" y="15366"/>
                  </a:lnTo>
                  <a:lnTo>
                    <a:pt x="1974977" y="4445"/>
                  </a:lnTo>
                  <a:lnTo>
                    <a:pt x="1970532" y="0"/>
                  </a:lnTo>
                  <a:close/>
                </a:path>
                <a:path w="3696335" h="4892675">
                  <a:moveTo>
                    <a:pt x="2010283" y="0"/>
                  </a:moveTo>
                  <a:lnTo>
                    <a:pt x="1999233" y="0"/>
                  </a:lnTo>
                  <a:lnTo>
                    <a:pt x="1994788" y="4445"/>
                  </a:lnTo>
                  <a:lnTo>
                    <a:pt x="1994788" y="15366"/>
                  </a:lnTo>
                  <a:lnTo>
                    <a:pt x="1999233" y="19812"/>
                  </a:lnTo>
                  <a:lnTo>
                    <a:pt x="2010283" y="19812"/>
                  </a:lnTo>
                  <a:lnTo>
                    <a:pt x="2014600" y="15366"/>
                  </a:lnTo>
                  <a:lnTo>
                    <a:pt x="2014600" y="4445"/>
                  </a:lnTo>
                  <a:lnTo>
                    <a:pt x="2010283" y="0"/>
                  </a:lnTo>
                  <a:close/>
                </a:path>
                <a:path w="3696335" h="4892675">
                  <a:moveTo>
                    <a:pt x="2049907" y="0"/>
                  </a:moveTo>
                  <a:lnTo>
                    <a:pt x="2038858" y="0"/>
                  </a:lnTo>
                  <a:lnTo>
                    <a:pt x="2034412" y="4445"/>
                  </a:lnTo>
                  <a:lnTo>
                    <a:pt x="2034412" y="15366"/>
                  </a:lnTo>
                  <a:lnTo>
                    <a:pt x="2038858" y="19812"/>
                  </a:lnTo>
                  <a:lnTo>
                    <a:pt x="2049907" y="19812"/>
                  </a:lnTo>
                  <a:lnTo>
                    <a:pt x="2054352" y="15366"/>
                  </a:lnTo>
                  <a:lnTo>
                    <a:pt x="2054352" y="4445"/>
                  </a:lnTo>
                  <a:lnTo>
                    <a:pt x="2049907" y="0"/>
                  </a:lnTo>
                  <a:close/>
                </a:path>
                <a:path w="3696335" h="4892675">
                  <a:moveTo>
                    <a:pt x="2089531" y="0"/>
                  </a:moveTo>
                  <a:lnTo>
                    <a:pt x="2078608" y="0"/>
                  </a:lnTo>
                  <a:lnTo>
                    <a:pt x="2074163" y="4445"/>
                  </a:lnTo>
                  <a:lnTo>
                    <a:pt x="2074163" y="15366"/>
                  </a:lnTo>
                  <a:lnTo>
                    <a:pt x="2078608" y="19812"/>
                  </a:lnTo>
                  <a:lnTo>
                    <a:pt x="2089531" y="19812"/>
                  </a:lnTo>
                  <a:lnTo>
                    <a:pt x="2093975" y="15366"/>
                  </a:lnTo>
                  <a:lnTo>
                    <a:pt x="2093975" y="4445"/>
                  </a:lnTo>
                  <a:lnTo>
                    <a:pt x="2089531" y="0"/>
                  </a:lnTo>
                  <a:close/>
                </a:path>
                <a:path w="3696335" h="4892675">
                  <a:moveTo>
                    <a:pt x="2129155" y="0"/>
                  </a:moveTo>
                  <a:lnTo>
                    <a:pt x="2118233" y="0"/>
                  </a:lnTo>
                  <a:lnTo>
                    <a:pt x="2113787" y="4445"/>
                  </a:lnTo>
                  <a:lnTo>
                    <a:pt x="2113787" y="15366"/>
                  </a:lnTo>
                  <a:lnTo>
                    <a:pt x="2118233" y="19812"/>
                  </a:lnTo>
                  <a:lnTo>
                    <a:pt x="2129155" y="19812"/>
                  </a:lnTo>
                  <a:lnTo>
                    <a:pt x="2133599" y="15366"/>
                  </a:lnTo>
                  <a:lnTo>
                    <a:pt x="2133599" y="4445"/>
                  </a:lnTo>
                  <a:lnTo>
                    <a:pt x="2129155" y="0"/>
                  </a:lnTo>
                  <a:close/>
                </a:path>
                <a:path w="3696335" h="4892675">
                  <a:moveTo>
                    <a:pt x="2168779" y="0"/>
                  </a:moveTo>
                  <a:lnTo>
                    <a:pt x="2157857" y="0"/>
                  </a:lnTo>
                  <a:lnTo>
                    <a:pt x="2153411" y="4445"/>
                  </a:lnTo>
                  <a:lnTo>
                    <a:pt x="2153411" y="15366"/>
                  </a:lnTo>
                  <a:lnTo>
                    <a:pt x="2157857" y="19812"/>
                  </a:lnTo>
                  <a:lnTo>
                    <a:pt x="2168779" y="19812"/>
                  </a:lnTo>
                  <a:lnTo>
                    <a:pt x="2173223" y="15366"/>
                  </a:lnTo>
                  <a:lnTo>
                    <a:pt x="2173223" y="4445"/>
                  </a:lnTo>
                  <a:lnTo>
                    <a:pt x="2168779" y="0"/>
                  </a:lnTo>
                  <a:close/>
                </a:path>
                <a:path w="3696335" h="4892675">
                  <a:moveTo>
                    <a:pt x="2208403" y="0"/>
                  </a:moveTo>
                  <a:lnTo>
                    <a:pt x="2197481" y="0"/>
                  </a:lnTo>
                  <a:lnTo>
                    <a:pt x="2193035" y="4445"/>
                  </a:lnTo>
                  <a:lnTo>
                    <a:pt x="2193035" y="15366"/>
                  </a:lnTo>
                  <a:lnTo>
                    <a:pt x="2197481" y="19812"/>
                  </a:lnTo>
                  <a:lnTo>
                    <a:pt x="2208403" y="19812"/>
                  </a:lnTo>
                  <a:lnTo>
                    <a:pt x="2212847" y="15366"/>
                  </a:lnTo>
                  <a:lnTo>
                    <a:pt x="2212847" y="4445"/>
                  </a:lnTo>
                  <a:lnTo>
                    <a:pt x="2208403" y="0"/>
                  </a:lnTo>
                  <a:close/>
                </a:path>
                <a:path w="3696335" h="4892675">
                  <a:moveTo>
                    <a:pt x="2248027" y="0"/>
                  </a:moveTo>
                  <a:lnTo>
                    <a:pt x="2237105" y="0"/>
                  </a:lnTo>
                  <a:lnTo>
                    <a:pt x="2232660" y="4445"/>
                  </a:lnTo>
                  <a:lnTo>
                    <a:pt x="2232660" y="15366"/>
                  </a:lnTo>
                  <a:lnTo>
                    <a:pt x="2237105" y="19812"/>
                  </a:lnTo>
                  <a:lnTo>
                    <a:pt x="2248027" y="19812"/>
                  </a:lnTo>
                  <a:lnTo>
                    <a:pt x="2252472" y="15366"/>
                  </a:lnTo>
                  <a:lnTo>
                    <a:pt x="2252472" y="4445"/>
                  </a:lnTo>
                  <a:lnTo>
                    <a:pt x="2248027" y="0"/>
                  </a:lnTo>
                  <a:close/>
                </a:path>
                <a:path w="3696335" h="4892675">
                  <a:moveTo>
                    <a:pt x="2287778" y="0"/>
                  </a:moveTo>
                  <a:lnTo>
                    <a:pt x="2276729" y="0"/>
                  </a:lnTo>
                  <a:lnTo>
                    <a:pt x="2272284" y="4445"/>
                  </a:lnTo>
                  <a:lnTo>
                    <a:pt x="2272284" y="15366"/>
                  </a:lnTo>
                  <a:lnTo>
                    <a:pt x="2276729" y="19812"/>
                  </a:lnTo>
                  <a:lnTo>
                    <a:pt x="2287778" y="19812"/>
                  </a:lnTo>
                  <a:lnTo>
                    <a:pt x="2292222" y="15366"/>
                  </a:lnTo>
                  <a:lnTo>
                    <a:pt x="2292222" y="4445"/>
                  </a:lnTo>
                  <a:lnTo>
                    <a:pt x="2287778" y="0"/>
                  </a:lnTo>
                  <a:close/>
                </a:path>
                <a:path w="3696335" h="4892675">
                  <a:moveTo>
                    <a:pt x="2327402" y="0"/>
                  </a:moveTo>
                  <a:lnTo>
                    <a:pt x="2316353" y="0"/>
                  </a:lnTo>
                  <a:lnTo>
                    <a:pt x="2312035" y="4445"/>
                  </a:lnTo>
                  <a:lnTo>
                    <a:pt x="2312035" y="15366"/>
                  </a:lnTo>
                  <a:lnTo>
                    <a:pt x="2316353" y="19812"/>
                  </a:lnTo>
                  <a:lnTo>
                    <a:pt x="2327402" y="19812"/>
                  </a:lnTo>
                  <a:lnTo>
                    <a:pt x="2331847" y="15366"/>
                  </a:lnTo>
                  <a:lnTo>
                    <a:pt x="2331847" y="4445"/>
                  </a:lnTo>
                  <a:lnTo>
                    <a:pt x="2327402" y="0"/>
                  </a:lnTo>
                  <a:close/>
                </a:path>
                <a:path w="3696335" h="4892675">
                  <a:moveTo>
                    <a:pt x="2367025" y="0"/>
                  </a:moveTo>
                  <a:lnTo>
                    <a:pt x="2356104" y="0"/>
                  </a:lnTo>
                  <a:lnTo>
                    <a:pt x="2351659" y="4445"/>
                  </a:lnTo>
                  <a:lnTo>
                    <a:pt x="2351659" y="15366"/>
                  </a:lnTo>
                  <a:lnTo>
                    <a:pt x="2356104" y="19812"/>
                  </a:lnTo>
                  <a:lnTo>
                    <a:pt x="2367025" y="19812"/>
                  </a:lnTo>
                  <a:lnTo>
                    <a:pt x="2371471" y="15366"/>
                  </a:lnTo>
                  <a:lnTo>
                    <a:pt x="2371471" y="4445"/>
                  </a:lnTo>
                  <a:lnTo>
                    <a:pt x="2367025" y="0"/>
                  </a:lnTo>
                  <a:close/>
                </a:path>
                <a:path w="3696335" h="4892675">
                  <a:moveTo>
                    <a:pt x="2406649" y="0"/>
                  </a:moveTo>
                  <a:lnTo>
                    <a:pt x="2395728" y="0"/>
                  </a:lnTo>
                  <a:lnTo>
                    <a:pt x="2391283" y="4445"/>
                  </a:lnTo>
                  <a:lnTo>
                    <a:pt x="2391283" y="15366"/>
                  </a:lnTo>
                  <a:lnTo>
                    <a:pt x="2395728" y="19812"/>
                  </a:lnTo>
                  <a:lnTo>
                    <a:pt x="2406649" y="19812"/>
                  </a:lnTo>
                  <a:lnTo>
                    <a:pt x="2411095" y="15366"/>
                  </a:lnTo>
                  <a:lnTo>
                    <a:pt x="2411095" y="4445"/>
                  </a:lnTo>
                  <a:lnTo>
                    <a:pt x="2406649" y="0"/>
                  </a:lnTo>
                  <a:close/>
                </a:path>
                <a:path w="3696335" h="4892675">
                  <a:moveTo>
                    <a:pt x="2446273" y="0"/>
                  </a:moveTo>
                  <a:lnTo>
                    <a:pt x="2435352" y="0"/>
                  </a:lnTo>
                  <a:lnTo>
                    <a:pt x="2430907" y="4445"/>
                  </a:lnTo>
                  <a:lnTo>
                    <a:pt x="2430907" y="15366"/>
                  </a:lnTo>
                  <a:lnTo>
                    <a:pt x="2435352" y="19812"/>
                  </a:lnTo>
                  <a:lnTo>
                    <a:pt x="2446273" y="19812"/>
                  </a:lnTo>
                  <a:lnTo>
                    <a:pt x="2450719" y="15366"/>
                  </a:lnTo>
                  <a:lnTo>
                    <a:pt x="2450719" y="4445"/>
                  </a:lnTo>
                  <a:lnTo>
                    <a:pt x="2446273" y="0"/>
                  </a:lnTo>
                  <a:close/>
                </a:path>
                <a:path w="3696335" h="4892675">
                  <a:moveTo>
                    <a:pt x="2485897" y="0"/>
                  </a:moveTo>
                  <a:lnTo>
                    <a:pt x="2474975" y="0"/>
                  </a:lnTo>
                  <a:lnTo>
                    <a:pt x="2470531" y="4445"/>
                  </a:lnTo>
                  <a:lnTo>
                    <a:pt x="2470531" y="15366"/>
                  </a:lnTo>
                  <a:lnTo>
                    <a:pt x="2474975" y="19812"/>
                  </a:lnTo>
                  <a:lnTo>
                    <a:pt x="2485897" y="19812"/>
                  </a:lnTo>
                  <a:lnTo>
                    <a:pt x="2490343" y="15366"/>
                  </a:lnTo>
                  <a:lnTo>
                    <a:pt x="2490343" y="4445"/>
                  </a:lnTo>
                  <a:lnTo>
                    <a:pt x="2485897" y="0"/>
                  </a:lnTo>
                  <a:close/>
                </a:path>
                <a:path w="3696335" h="4892675">
                  <a:moveTo>
                    <a:pt x="2525648" y="0"/>
                  </a:moveTo>
                  <a:lnTo>
                    <a:pt x="2514599" y="0"/>
                  </a:lnTo>
                  <a:lnTo>
                    <a:pt x="2510155" y="4445"/>
                  </a:lnTo>
                  <a:lnTo>
                    <a:pt x="2510155" y="15366"/>
                  </a:lnTo>
                  <a:lnTo>
                    <a:pt x="2514599" y="19812"/>
                  </a:lnTo>
                  <a:lnTo>
                    <a:pt x="2525648" y="19812"/>
                  </a:lnTo>
                  <a:lnTo>
                    <a:pt x="2529967" y="15366"/>
                  </a:lnTo>
                  <a:lnTo>
                    <a:pt x="2529967" y="4445"/>
                  </a:lnTo>
                  <a:lnTo>
                    <a:pt x="2525648" y="0"/>
                  </a:lnTo>
                  <a:close/>
                </a:path>
                <a:path w="3696335" h="4892675">
                  <a:moveTo>
                    <a:pt x="2565272" y="0"/>
                  </a:moveTo>
                  <a:lnTo>
                    <a:pt x="2554223" y="0"/>
                  </a:lnTo>
                  <a:lnTo>
                    <a:pt x="2549779" y="4445"/>
                  </a:lnTo>
                  <a:lnTo>
                    <a:pt x="2549779" y="15366"/>
                  </a:lnTo>
                  <a:lnTo>
                    <a:pt x="2554223" y="19812"/>
                  </a:lnTo>
                  <a:lnTo>
                    <a:pt x="2565272" y="19812"/>
                  </a:lnTo>
                  <a:lnTo>
                    <a:pt x="2569718" y="15366"/>
                  </a:lnTo>
                  <a:lnTo>
                    <a:pt x="2569718" y="4445"/>
                  </a:lnTo>
                  <a:lnTo>
                    <a:pt x="2565272" y="0"/>
                  </a:lnTo>
                  <a:close/>
                </a:path>
                <a:path w="3696335" h="4892675">
                  <a:moveTo>
                    <a:pt x="2604897" y="0"/>
                  </a:moveTo>
                  <a:lnTo>
                    <a:pt x="2593974" y="0"/>
                  </a:lnTo>
                  <a:lnTo>
                    <a:pt x="2589530" y="4445"/>
                  </a:lnTo>
                  <a:lnTo>
                    <a:pt x="2589530" y="15366"/>
                  </a:lnTo>
                  <a:lnTo>
                    <a:pt x="2593974" y="19812"/>
                  </a:lnTo>
                  <a:lnTo>
                    <a:pt x="2604897" y="19812"/>
                  </a:lnTo>
                  <a:lnTo>
                    <a:pt x="2609342" y="15366"/>
                  </a:lnTo>
                  <a:lnTo>
                    <a:pt x="2609342" y="4445"/>
                  </a:lnTo>
                  <a:lnTo>
                    <a:pt x="2604897" y="0"/>
                  </a:lnTo>
                  <a:close/>
                </a:path>
                <a:path w="3696335" h="4892675">
                  <a:moveTo>
                    <a:pt x="2644521" y="0"/>
                  </a:moveTo>
                  <a:lnTo>
                    <a:pt x="2633598" y="0"/>
                  </a:lnTo>
                  <a:lnTo>
                    <a:pt x="2629154" y="4445"/>
                  </a:lnTo>
                  <a:lnTo>
                    <a:pt x="2629154" y="15366"/>
                  </a:lnTo>
                  <a:lnTo>
                    <a:pt x="2633598" y="19812"/>
                  </a:lnTo>
                  <a:lnTo>
                    <a:pt x="2644521" y="19812"/>
                  </a:lnTo>
                  <a:lnTo>
                    <a:pt x="2648966" y="15366"/>
                  </a:lnTo>
                  <a:lnTo>
                    <a:pt x="2648966" y="4445"/>
                  </a:lnTo>
                  <a:lnTo>
                    <a:pt x="2644521" y="0"/>
                  </a:lnTo>
                  <a:close/>
                </a:path>
                <a:path w="3696335" h="4892675">
                  <a:moveTo>
                    <a:pt x="2684145" y="0"/>
                  </a:moveTo>
                  <a:lnTo>
                    <a:pt x="2673222" y="0"/>
                  </a:lnTo>
                  <a:lnTo>
                    <a:pt x="2668778" y="4445"/>
                  </a:lnTo>
                  <a:lnTo>
                    <a:pt x="2668778" y="15366"/>
                  </a:lnTo>
                  <a:lnTo>
                    <a:pt x="2673222" y="19812"/>
                  </a:lnTo>
                  <a:lnTo>
                    <a:pt x="2684145" y="19812"/>
                  </a:lnTo>
                  <a:lnTo>
                    <a:pt x="2688590" y="15366"/>
                  </a:lnTo>
                  <a:lnTo>
                    <a:pt x="2688590" y="4445"/>
                  </a:lnTo>
                  <a:lnTo>
                    <a:pt x="2684145" y="0"/>
                  </a:lnTo>
                  <a:close/>
                </a:path>
                <a:path w="3696335" h="4892675">
                  <a:moveTo>
                    <a:pt x="2723769" y="0"/>
                  </a:moveTo>
                  <a:lnTo>
                    <a:pt x="2712847" y="0"/>
                  </a:lnTo>
                  <a:lnTo>
                    <a:pt x="2708402" y="4445"/>
                  </a:lnTo>
                  <a:lnTo>
                    <a:pt x="2708402" y="15366"/>
                  </a:lnTo>
                  <a:lnTo>
                    <a:pt x="2712847" y="19812"/>
                  </a:lnTo>
                  <a:lnTo>
                    <a:pt x="2723769" y="19812"/>
                  </a:lnTo>
                  <a:lnTo>
                    <a:pt x="2728213" y="15366"/>
                  </a:lnTo>
                  <a:lnTo>
                    <a:pt x="2728213" y="4445"/>
                  </a:lnTo>
                  <a:lnTo>
                    <a:pt x="2723769" y="0"/>
                  </a:lnTo>
                  <a:close/>
                </a:path>
                <a:path w="3696335" h="4892675">
                  <a:moveTo>
                    <a:pt x="2763393" y="0"/>
                  </a:moveTo>
                  <a:lnTo>
                    <a:pt x="2752471" y="0"/>
                  </a:lnTo>
                  <a:lnTo>
                    <a:pt x="2748025" y="4445"/>
                  </a:lnTo>
                  <a:lnTo>
                    <a:pt x="2748025" y="15366"/>
                  </a:lnTo>
                  <a:lnTo>
                    <a:pt x="2752471" y="19812"/>
                  </a:lnTo>
                  <a:lnTo>
                    <a:pt x="2763393" y="19812"/>
                  </a:lnTo>
                  <a:lnTo>
                    <a:pt x="2767837" y="15366"/>
                  </a:lnTo>
                  <a:lnTo>
                    <a:pt x="2767837" y="4445"/>
                  </a:lnTo>
                  <a:lnTo>
                    <a:pt x="2763393" y="0"/>
                  </a:lnTo>
                  <a:close/>
                </a:path>
                <a:path w="3696335" h="4892675">
                  <a:moveTo>
                    <a:pt x="2803144" y="0"/>
                  </a:moveTo>
                  <a:lnTo>
                    <a:pt x="2792095" y="0"/>
                  </a:lnTo>
                  <a:lnTo>
                    <a:pt x="2787649" y="4445"/>
                  </a:lnTo>
                  <a:lnTo>
                    <a:pt x="2787649" y="15366"/>
                  </a:lnTo>
                  <a:lnTo>
                    <a:pt x="2792095" y="19812"/>
                  </a:lnTo>
                  <a:lnTo>
                    <a:pt x="2803144" y="19812"/>
                  </a:lnTo>
                  <a:lnTo>
                    <a:pt x="2807588" y="15366"/>
                  </a:lnTo>
                  <a:lnTo>
                    <a:pt x="2807588" y="4445"/>
                  </a:lnTo>
                  <a:lnTo>
                    <a:pt x="2803144" y="0"/>
                  </a:lnTo>
                  <a:close/>
                </a:path>
                <a:path w="3696335" h="4892675">
                  <a:moveTo>
                    <a:pt x="2842768" y="0"/>
                  </a:moveTo>
                  <a:lnTo>
                    <a:pt x="2831719" y="0"/>
                  </a:lnTo>
                  <a:lnTo>
                    <a:pt x="2827400" y="4445"/>
                  </a:lnTo>
                  <a:lnTo>
                    <a:pt x="2827400" y="15366"/>
                  </a:lnTo>
                  <a:lnTo>
                    <a:pt x="2831719" y="19812"/>
                  </a:lnTo>
                  <a:lnTo>
                    <a:pt x="2842768" y="19812"/>
                  </a:lnTo>
                  <a:lnTo>
                    <a:pt x="2847212" y="15366"/>
                  </a:lnTo>
                  <a:lnTo>
                    <a:pt x="2847212" y="4445"/>
                  </a:lnTo>
                  <a:lnTo>
                    <a:pt x="2842768" y="0"/>
                  </a:lnTo>
                  <a:close/>
                </a:path>
                <a:path w="3696335" h="4892675">
                  <a:moveTo>
                    <a:pt x="2882392" y="0"/>
                  </a:moveTo>
                  <a:lnTo>
                    <a:pt x="2871470" y="0"/>
                  </a:lnTo>
                  <a:lnTo>
                    <a:pt x="2867024" y="4445"/>
                  </a:lnTo>
                  <a:lnTo>
                    <a:pt x="2867024" y="15366"/>
                  </a:lnTo>
                  <a:lnTo>
                    <a:pt x="2871470" y="19812"/>
                  </a:lnTo>
                  <a:lnTo>
                    <a:pt x="2882392" y="19812"/>
                  </a:lnTo>
                  <a:lnTo>
                    <a:pt x="2886836" y="15366"/>
                  </a:lnTo>
                  <a:lnTo>
                    <a:pt x="2886836" y="4445"/>
                  </a:lnTo>
                  <a:lnTo>
                    <a:pt x="2882392" y="0"/>
                  </a:lnTo>
                  <a:close/>
                </a:path>
                <a:path w="3696335" h="4892675">
                  <a:moveTo>
                    <a:pt x="2922016" y="0"/>
                  </a:moveTo>
                  <a:lnTo>
                    <a:pt x="2911094" y="0"/>
                  </a:lnTo>
                  <a:lnTo>
                    <a:pt x="2906648" y="4445"/>
                  </a:lnTo>
                  <a:lnTo>
                    <a:pt x="2906648" y="15366"/>
                  </a:lnTo>
                  <a:lnTo>
                    <a:pt x="2911094" y="19812"/>
                  </a:lnTo>
                  <a:lnTo>
                    <a:pt x="2922016" y="19812"/>
                  </a:lnTo>
                  <a:lnTo>
                    <a:pt x="2926460" y="15366"/>
                  </a:lnTo>
                  <a:lnTo>
                    <a:pt x="2926460" y="4445"/>
                  </a:lnTo>
                  <a:lnTo>
                    <a:pt x="2922016" y="0"/>
                  </a:lnTo>
                  <a:close/>
                </a:path>
                <a:path w="3696335" h="4892675">
                  <a:moveTo>
                    <a:pt x="2961640" y="0"/>
                  </a:moveTo>
                  <a:lnTo>
                    <a:pt x="2950718" y="0"/>
                  </a:lnTo>
                  <a:lnTo>
                    <a:pt x="2946272" y="4445"/>
                  </a:lnTo>
                  <a:lnTo>
                    <a:pt x="2946272" y="15366"/>
                  </a:lnTo>
                  <a:lnTo>
                    <a:pt x="2950718" y="19812"/>
                  </a:lnTo>
                  <a:lnTo>
                    <a:pt x="2961640" y="19812"/>
                  </a:lnTo>
                  <a:lnTo>
                    <a:pt x="2966085" y="15366"/>
                  </a:lnTo>
                  <a:lnTo>
                    <a:pt x="2966085" y="4445"/>
                  </a:lnTo>
                  <a:lnTo>
                    <a:pt x="2961640" y="0"/>
                  </a:lnTo>
                  <a:close/>
                </a:path>
                <a:path w="3696335" h="4892675">
                  <a:moveTo>
                    <a:pt x="3001263" y="0"/>
                  </a:moveTo>
                  <a:lnTo>
                    <a:pt x="2990342" y="0"/>
                  </a:lnTo>
                  <a:lnTo>
                    <a:pt x="2985897" y="4445"/>
                  </a:lnTo>
                  <a:lnTo>
                    <a:pt x="2985897" y="15366"/>
                  </a:lnTo>
                  <a:lnTo>
                    <a:pt x="2990342" y="19812"/>
                  </a:lnTo>
                  <a:lnTo>
                    <a:pt x="3001263" y="19812"/>
                  </a:lnTo>
                  <a:lnTo>
                    <a:pt x="3005709" y="15366"/>
                  </a:lnTo>
                  <a:lnTo>
                    <a:pt x="3005709" y="4445"/>
                  </a:lnTo>
                  <a:lnTo>
                    <a:pt x="3001263" y="0"/>
                  </a:lnTo>
                  <a:close/>
                </a:path>
                <a:path w="3696335" h="4892675">
                  <a:moveTo>
                    <a:pt x="3041015" y="0"/>
                  </a:moveTo>
                  <a:lnTo>
                    <a:pt x="3029966" y="0"/>
                  </a:lnTo>
                  <a:lnTo>
                    <a:pt x="3025521" y="4445"/>
                  </a:lnTo>
                  <a:lnTo>
                    <a:pt x="3025521" y="15366"/>
                  </a:lnTo>
                  <a:lnTo>
                    <a:pt x="3029966" y="19812"/>
                  </a:lnTo>
                  <a:lnTo>
                    <a:pt x="3041015" y="19812"/>
                  </a:lnTo>
                  <a:lnTo>
                    <a:pt x="3045460" y="15366"/>
                  </a:lnTo>
                  <a:lnTo>
                    <a:pt x="3045460" y="4445"/>
                  </a:lnTo>
                  <a:lnTo>
                    <a:pt x="3041015" y="0"/>
                  </a:lnTo>
                  <a:close/>
                </a:path>
                <a:path w="3696335" h="4892675">
                  <a:moveTo>
                    <a:pt x="3080638" y="0"/>
                  </a:moveTo>
                  <a:lnTo>
                    <a:pt x="3069590" y="0"/>
                  </a:lnTo>
                  <a:lnTo>
                    <a:pt x="3065272" y="4445"/>
                  </a:lnTo>
                  <a:lnTo>
                    <a:pt x="3065272" y="15366"/>
                  </a:lnTo>
                  <a:lnTo>
                    <a:pt x="3069590" y="19812"/>
                  </a:lnTo>
                  <a:lnTo>
                    <a:pt x="3080638" y="19812"/>
                  </a:lnTo>
                  <a:lnTo>
                    <a:pt x="3085084" y="15366"/>
                  </a:lnTo>
                  <a:lnTo>
                    <a:pt x="3085084" y="4445"/>
                  </a:lnTo>
                  <a:lnTo>
                    <a:pt x="3080638" y="0"/>
                  </a:lnTo>
                  <a:close/>
                </a:path>
                <a:path w="3696335" h="4892675">
                  <a:moveTo>
                    <a:pt x="3120262" y="0"/>
                  </a:moveTo>
                  <a:lnTo>
                    <a:pt x="3109341" y="0"/>
                  </a:lnTo>
                  <a:lnTo>
                    <a:pt x="3104896" y="4445"/>
                  </a:lnTo>
                  <a:lnTo>
                    <a:pt x="3104896" y="15366"/>
                  </a:lnTo>
                  <a:lnTo>
                    <a:pt x="3109341" y="19812"/>
                  </a:lnTo>
                  <a:lnTo>
                    <a:pt x="3120262" y="19812"/>
                  </a:lnTo>
                  <a:lnTo>
                    <a:pt x="3124708" y="15366"/>
                  </a:lnTo>
                  <a:lnTo>
                    <a:pt x="3124708" y="4445"/>
                  </a:lnTo>
                  <a:lnTo>
                    <a:pt x="3120262" y="0"/>
                  </a:lnTo>
                  <a:close/>
                </a:path>
                <a:path w="3696335" h="4892675">
                  <a:moveTo>
                    <a:pt x="3159886" y="0"/>
                  </a:moveTo>
                  <a:lnTo>
                    <a:pt x="3148965" y="0"/>
                  </a:lnTo>
                  <a:lnTo>
                    <a:pt x="3144520" y="4445"/>
                  </a:lnTo>
                  <a:lnTo>
                    <a:pt x="3144520" y="15366"/>
                  </a:lnTo>
                  <a:lnTo>
                    <a:pt x="3148965" y="19812"/>
                  </a:lnTo>
                  <a:lnTo>
                    <a:pt x="3159886" y="19812"/>
                  </a:lnTo>
                  <a:lnTo>
                    <a:pt x="3164332" y="15366"/>
                  </a:lnTo>
                  <a:lnTo>
                    <a:pt x="3164332" y="4445"/>
                  </a:lnTo>
                  <a:lnTo>
                    <a:pt x="3159886" y="0"/>
                  </a:lnTo>
                  <a:close/>
                </a:path>
                <a:path w="3696335" h="4892675">
                  <a:moveTo>
                    <a:pt x="3199510" y="0"/>
                  </a:moveTo>
                  <a:lnTo>
                    <a:pt x="3188588" y="0"/>
                  </a:lnTo>
                  <a:lnTo>
                    <a:pt x="3184144" y="4445"/>
                  </a:lnTo>
                  <a:lnTo>
                    <a:pt x="3184144" y="15366"/>
                  </a:lnTo>
                  <a:lnTo>
                    <a:pt x="3188588" y="19812"/>
                  </a:lnTo>
                  <a:lnTo>
                    <a:pt x="3199510" y="19812"/>
                  </a:lnTo>
                  <a:lnTo>
                    <a:pt x="3203956" y="15366"/>
                  </a:lnTo>
                  <a:lnTo>
                    <a:pt x="3203956" y="4445"/>
                  </a:lnTo>
                  <a:lnTo>
                    <a:pt x="3199510" y="0"/>
                  </a:lnTo>
                  <a:close/>
                </a:path>
                <a:path w="3696335" h="4892675">
                  <a:moveTo>
                    <a:pt x="3239135" y="0"/>
                  </a:moveTo>
                  <a:lnTo>
                    <a:pt x="3228212" y="0"/>
                  </a:lnTo>
                  <a:lnTo>
                    <a:pt x="3223768" y="4445"/>
                  </a:lnTo>
                  <a:lnTo>
                    <a:pt x="3223768" y="15366"/>
                  </a:lnTo>
                  <a:lnTo>
                    <a:pt x="3228212" y="19812"/>
                  </a:lnTo>
                  <a:lnTo>
                    <a:pt x="3239135" y="19812"/>
                  </a:lnTo>
                  <a:lnTo>
                    <a:pt x="3243580" y="15366"/>
                  </a:lnTo>
                  <a:lnTo>
                    <a:pt x="3243580" y="4445"/>
                  </a:lnTo>
                  <a:lnTo>
                    <a:pt x="3239135" y="0"/>
                  </a:lnTo>
                  <a:close/>
                </a:path>
                <a:path w="3696335" h="4892675">
                  <a:moveTo>
                    <a:pt x="3278885" y="0"/>
                  </a:moveTo>
                  <a:lnTo>
                    <a:pt x="3267836" y="0"/>
                  </a:lnTo>
                  <a:lnTo>
                    <a:pt x="3263392" y="4445"/>
                  </a:lnTo>
                  <a:lnTo>
                    <a:pt x="3263392" y="15366"/>
                  </a:lnTo>
                  <a:lnTo>
                    <a:pt x="3267836" y="19812"/>
                  </a:lnTo>
                  <a:lnTo>
                    <a:pt x="3278885" y="19812"/>
                  </a:lnTo>
                  <a:lnTo>
                    <a:pt x="3283204" y="15366"/>
                  </a:lnTo>
                  <a:lnTo>
                    <a:pt x="3283204" y="4445"/>
                  </a:lnTo>
                  <a:lnTo>
                    <a:pt x="3278885" y="0"/>
                  </a:lnTo>
                  <a:close/>
                </a:path>
                <a:path w="3696335" h="4892675">
                  <a:moveTo>
                    <a:pt x="3318509" y="0"/>
                  </a:moveTo>
                  <a:lnTo>
                    <a:pt x="3307460" y="0"/>
                  </a:lnTo>
                  <a:lnTo>
                    <a:pt x="3303016" y="4445"/>
                  </a:lnTo>
                  <a:lnTo>
                    <a:pt x="3303016" y="15366"/>
                  </a:lnTo>
                  <a:lnTo>
                    <a:pt x="3307460" y="19812"/>
                  </a:lnTo>
                  <a:lnTo>
                    <a:pt x="3318509" y="19812"/>
                  </a:lnTo>
                  <a:lnTo>
                    <a:pt x="3322954" y="15366"/>
                  </a:lnTo>
                  <a:lnTo>
                    <a:pt x="3322954" y="4445"/>
                  </a:lnTo>
                  <a:lnTo>
                    <a:pt x="3318509" y="0"/>
                  </a:lnTo>
                  <a:close/>
                </a:path>
                <a:path w="3696335" h="4892675">
                  <a:moveTo>
                    <a:pt x="3358133" y="0"/>
                  </a:moveTo>
                  <a:lnTo>
                    <a:pt x="3347211" y="0"/>
                  </a:lnTo>
                  <a:lnTo>
                    <a:pt x="3342767" y="4445"/>
                  </a:lnTo>
                  <a:lnTo>
                    <a:pt x="3342767" y="15366"/>
                  </a:lnTo>
                  <a:lnTo>
                    <a:pt x="3347211" y="19812"/>
                  </a:lnTo>
                  <a:lnTo>
                    <a:pt x="3358133" y="19812"/>
                  </a:lnTo>
                  <a:lnTo>
                    <a:pt x="3362579" y="15366"/>
                  </a:lnTo>
                  <a:lnTo>
                    <a:pt x="3362579" y="4445"/>
                  </a:lnTo>
                  <a:lnTo>
                    <a:pt x="3358133" y="0"/>
                  </a:lnTo>
                  <a:close/>
                </a:path>
                <a:path w="3696335" h="4892675">
                  <a:moveTo>
                    <a:pt x="3397757" y="0"/>
                  </a:moveTo>
                  <a:lnTo>
                    <a:pt x="3386835" y="0"/>
                  </a:lnTo>
                  <a:lnTo>
                    <a:pt x="3382391" y="4445"/>
                  </a:lnTo>
                  <a:lnTo>
                    <a:pt x="3382391" y="15366"/>
                  </a:lnTo>
                  <a:lnTo>
                    <a:pt x="3386835" y="19812"/>
                  </a:lnTo>
                  <a:lnTo>
                    <a:pt x="3397757" y="19812"/>
                  </a:lnTo>
                  <a:lnTo>
                    <a:pt x="3402203" y="15366"/>
                  </a:lnTo>
                  <a:lnTo>
                    <a:pt x="3402203" y="4445"/>
                  </a:lnTo>
                  <a:lnTo>
                    <a:pt x="3397757" y="0"/>
                  </a:lnTo>
                  <a:close/>
                </a:path>
                <a:path w="3696335" h="4892675">
                  <a:moveTo>
                    <a:pt x="3437381" y="0"/>
                  </a:moveTo>
                  <a:lnTo>
                    <a:pt x="3426459" y="0"/>
                  </a:lnTo>
                  <a:lnTo>
                    <a:pt x="3422015" y="4445"/>
                  </a:lnTo>
                  <a:lnTo>
                    <a:pt x="3422015" y="15366"/>
                  </a:lnTo>
                  <a:lnTo>
                    <a:pt x="3426459" y="19812"/>
                  </a:lnTo>
                  <a:lnTo>
                    <a:pt x="3437381" y="19812"/>
                  </a:lnTo>
                  <a:lnTo>
                    <a:pt x="3441827" y="15366"/>
                  </a:lnTo>
                  <a:lnTo>
                    <a:pt x="3441827" y="4445"/>
                  </a:lnTo>
                  <a:lnTo>
                    <a:pt x="3437381" y="0"/>
                  </a:lnTo>
                  <a:close/>
                </a:path>
                <a:path w="3696335" h="4892675">
                  <a:moveTo>
                    <a:pt x="3477005" y="0"/>
                  </a:moveTo>
                  <a:lnTo>
                    <a:pt x="3466083" y="0"/>
                  </a:lnTo>
                  <a:lnTo>
                    <a:pt x="3461638" y="4445"/>
                  </a:lnTo>
                  <a:lnTo>
                    <a:pt x="3461638" y="15366"/>
                  </a:lnTo>
                  <a:lnTo>
                    <a:pt x="3466083" y="19812"/>
                  </a:lnTo>
                  <a:lnTo>
                    <a:pt x="3477005" y="19812"/>
                  </a:lnTo>
                  <a:lnTo>
                    <a:pt x="3481451" y="15366"/>
                  </a:lnTo>
                  <a:lnTo>
                    <a:pt x="3481451" y="4445"/>
                  </a:lnTo>
                  <a:lnTo>
                    <a:pt x="3477005" y="0"/>
                  </a:lnTo>
                  <a:close/>
                </a:path>
                <a:path w="3696335" h="4892675">
                  <a:moveTo>
                    <a:pt x="3516629" y="0"/>
                  </a:moveTo>
                  <a:lnTo>
                    <a:pt x="3505707" y="0"/>
                  </a:lnTo>
                  <a:lnTo>
                    <a:pt x="3501262" y="4445"/>
                  </a:lnTo>
                  <a:lnTo>
                    <a:pt x="3501262" y="15366"/>
                  </a:lnTo>
                  <a:lnTo>
                    <a:pt x="3505707" y="19812"/>
                  </a:lnTo>
                  <a:lnTo>
                    <a:pt x="3516629" y="19812"/>
                  </a:lnTo>
                  <a:lnTo>
                    <a:pt x="3521075" y="15366"/>
                  </a:lnTo>
                  <a:lnTo>
                    <a:pt x="3521075" y="4445"/>
                  </a:lnTo>
                  <a:lnTo>
                    <a:pt x="3516629" y="0"/>
                  </a:lnTo>
                  <a:close/>
                </a:path>
                <a:path w="3696335" h="4892675">
                  <a:moveTo>
                    <a:pt x="3556380" y="0"/>
                  </a:moveTo>
                  <a:lnTo>
                    <a:pt x="3545331" y="0"/>
                  </a:lnTo>
                  <a:lnTo>
                    <a:pt x="3540886" y="4445"/>
                  </a:lnTo>
                  <a:lnTo>
                    <a:pt x="3540886" y="15366"/>
                  </a:lnTo>
                  <a:lnTo>
                    <a:pt x="3545331" y="19812"/>
                  </a:lnTo>
                  <a:lnTo>
                    <a:pt x="3556380" y="19812"/>
                  </a:lnTo>
                  <a:lnTo>
                    <a:pt x="3560826" y="15366"/>
                  </a:lnTo>
                  <a:lnTo>
                    <a:pt x="3560826" y="4445"/>
                  </a:lnTo>
                  <a:lnTo>
                    <a:pt x="3556380" y="0"/>
                  </a:lnTo>
                  <a:close/>
                </a:path>
                <a:path w="3696335" h="4892675">
                  <a:moveTo>
                    <a:pt x="3596004" y="0"/>
                  </a:moveTo>
                  <a:lnTo>
                    <a:pt x="3585082" y="0"/>
                  </a:lnTo>
                  <a:lnTo>
                    <a:pt x="3580637" y="4445"/>
                  </a:lnTo>
                  <a:lnTo>
                    <a:pt x="3580637" y="15366"/>
                  </a:lnTo>
                  <a:lnTo>
                    <a:pt x="3585082" y="19812"/>
                  </a:lnTo>
                  <a:lnTo>
                    <a:pt x="3596004" y="19812"/>
                  </a:lnTo>
                  <a:lnTo>
                    <a:pt x="3600450" y="15366"/>
                  </a:lnTo>
                  <a:lnTo>
                    <a:pt x="3600450" y="4445"/>
                  </a:lnTo>
                  <a:lnTo>
                    <a:pt x="3596004" y="0"/>
                  </a:lnTo>
                  <a:close/>
                </a:path>
                <a:path w="3696335" h="4892675">
                  <a:moveTo>
                    <a:pt x="3635629" y="0"/>
                  </a:moveTo>
                  <a:lnTo>
                    <a:pt x="3624706" y="0"/>
                  </a:lnTo>
                  <a:lnTo>
                    <a:pt x="3620261" y="4445"/>
                  </a:lnTo>
                  <a:lnTo>
                    <a:pt x="3620261" y="15366"/>
                  </a:lnTo>
                  <a:lnTo>
                    <a:pt x="3624706" y="19812"/>
                  </a:lnTo>
                  <a:lnTo>
                    <a:pt x="3635629" y="19812"/>
                  </a:lnTo>
                  <a:lnTo>
                    <a:pt x="3640074" y="15366"/>
                  </a:lnTo>
                  <a:lnTo>
                    <a:pt x="3640074" y="4445"/>
                  </a:lnTo>
                  <a:lnTo>
                    <a:pt x="3635629" y="0"/>
                  </a:lnTo>
                  <a:close/>
                </a:path>
                <a:path w="3696335" h="4892675">
                  <a:moveTo>
                    <a:pt x="3637787" y="37846"/>
                  </a:moveTo>
                  <a:lnTo>
                    <a:pt x="3626866" y="37846"/>
                  </a:lnTo>
                  <a:lnTo>
                    <a:pt x="3622421" y="42290"/>
                  </a:lnTo>
                  <a:lnTo>
                    <a:pt x="3622421" y="53212"/>
                  </a:lnTo>
                  <a:lnTo>
                    <a:pt x="3626866" y="57658"/>
                  </a:lnTo>
                  <a:lnTo>
                    <a:pt x="3637787" y="57658"/>
                  </a:lnTo>
                  <a:lnTo>
                    <a:pt x="3642232" y="53212"/>
                  </a:lnTo>
                  <a:lnTo>
                    <a:pt x="3642232" y="42290"/>
                  </a:lnTo>
                  <a:lnTo>
                    <a:pt x="3637787" y="37846"/>
                  </a:lnTo>
                  <a:close/>
                </a:path>
                <a:path w="3696335" h="4892675">
                  <a:moveTo>
                    <a:pt x="3569207" y="83693"/>
                  </a:moveTo>
                  <a:lnTo>
                    <a:pt x="3633978" y="210058"/>
                  </a:lnTo>
                  <a:lnTo>
                    <a:pt x="3669644" y="136906"/>
                  </a:lnTo>
                  <a:lnTo>
                    <a:pt x="3627628" y="136906"/>
                  </a:lnTo>
                  <a:lnTo>
                    <a:pt x="3623182" y="132461"/>
                  </a:lnTo>
                  <a:lnTo>
                    <a:pt x="3623182" y="125994"/>
                  </a:lnTo>
                  <a:lnTo>
                    <a:pt x="3569207" y="83693"/>
                  </a:lnTo>
                  <a:close/>
                </a:path>
                <a:path w="3696335" h="4892675">
                  <a:moveTo>
                    <a:pt x="3623182" y="125994"/>
                  </a:moveTo>
                  <a:lnTo>
                    <a:pt x="3623182" y="132461"/>
                  </a:lnTo>
                  <a:lnTo>
                    <a:pt x="3627628" y="136906"/>
                  </a:lnTo>
                  <a:lnTo>
                    <a:pt x="3638677" y="136906"/>
                  </a:lnTo>
                  <a:lnTo>
                    <a:pt x="3641637" y="133858"/>
                  </a:lnTo>
                  <a:lnTo>
                    <a:pt x="3633216" y="133858"/>
                  </a:lnTo>
                  <a:lnTo>
                    <a:pt x="3623182" y="125994"/>
                  </a:lnTo>
                  <a:close/>
                </a:path>
                <a:path w="3696335" h="4892675">
                  <a:moveTo>
                    <a:pt x="3696207" y="82423"/>
                  </a:moveTo>
                  <a:lnTo>
                    <a:pt x="3642995" y="125873"/>
                  </a:lnTo>
                  <a:lnTo>
                    <a:pt x="3642995" y="132461"/>
                  </a:lnTo>
                  <a:lnTo>
                    <a:pt x="3638677" y="136906"/>
                  </a:lnTo>
                  <a:lnTo>
                    <a:pt x="3669644" y="136906"/>
                  </a:lnTo>
                  <a:lnTo>
                    <a:pt x="3696207" y="82423"/>
                  </a:lnTo>
                  <a:close/>
                </a:path>
                <a:path w="3696335" h="4892675">
                  <a:moveTo>
                    <a:pt x="3638677" y="117094"/>
                  </a:moveTo>
                  <a:lnTo>
                    <a:pt x="3627628" y="117094"/>
                  </a:lnTo>
                  <a:lnTo>
                    <a:pt x="3623182" y="121538"/>
                  </a:lnTo>
                  <a:lnTo>
                    <a:pt x="3623182" y="125994"/>
                  </a:lnTo>
                  <a:lnTo>
                    <a:pt x="3633216" y="133858"/>
                  </a:lnTo>
                  <a:lnTo>
                    <a:pt x="3642995" y="125873"/>
                  </a:lnTo>
                  <a:lnTo>
                    <a:pt x="3642995" y="121538"/>
                  </a:lnTo>
                  <a:lnTo>
                    <a:pt x="3638677" y="117094"/>
                  </a:lnTo>
                  <a:close/>
                </a:path>
                <a:path w="3696335" h="4892675">
                  <a:moveTo>
                    <a:pt x="3642995" y="125873"/>
                  </a:moveTo>
                  <a:lnTo>
                    <a:pt x="3633216" y="133858"/>
                  </a:lnTo>
                  <a:lnTo>
                    <a:pt x="3641637" y="133858"/>
                  </a:lnTo>
                  <a:lnTo>
                    <a:pt x="3642995" y="132461"/>
                  </a:lnTo>
                  <a:lnTo>
                    <a:pt x="3642995" y="125873"/>
                  </a:lnTo>
                  <a:close/>
                </a:path>
                <a:path w="3696335" h="4892675">
                  <a:moveTo>
                    <a:pt x="3638169" y="77470"/>
                  </a:moveTo>
                  <a:lnTo>
                    <a:pt x="3627247" y="77470"/>
                  </a:lnTo>
                  <a:lnTo>
                    <a:pt x="3622802" y="81914"/>
                  </a:lnTo>
                  <a:lnTo>
                    <a:pt x="3622802" y="92837"/>
                  </a:lnTo>
                  <a:lnTo>
                    <a:pt x="3627247" y="97282"/>
                  </a:lnTo>
                  <a:lnTo>
                    <a:pt x="3638169" y="97282"/>
                  </a:lnTo>
                  <a:lnTo>
                    <a:pt x="3642613" y="92837"/>
                  </a:lnTo>
                  <a:lnTo>
                    <a:pt x="3642613" y="81914"/>
                  </a:lnTo>
                  <a:lnTo>
                    <a:pt x="3638169" y="7747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323" name="object 64"/>
          <p:cNvSpPr/>
          <p:nvPr/>
        </p:nvSpPr>
        <p:spPr>
          <a:xfrm>
            <a:off x="9425520" y="1200240"/>
            <a:ext cx="1868760" cy="37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74160" bIns="0" anchor="t">
            <a:spAutoFit/>
          </a:bodyPr>
          <a:p>
            <a:pPr marL="12600" indent="168840">
              <a:lnSpc>
                <a:spcPct val="71000"/>
              </a:lnSpc>
              <a:spcBef>
                <a:spcPts val="584"/>
              </a:spcBef>
              <a:tabLst>
                <a:tab algn="l" pos="0"/>
              </a:tabLst>
            </a:pPr>
            <a:r>
              <a:rPr b="1" lang="ru-RU" sz="1400" spc="-1" strike="noStrike">
                <a:solidFill>
                  <a:srgbClr val="001f5f"/>
                </a:solidFill>
                <a:latin typeface="Times New Roman"/>
              </a:rPr>
              <a:t>Рассмотрение уточненной заявки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24" name="object 65"/>
          <p:cNvGrpSpPr/>
          <p:nvPr/>
        </p:nvGrpSpPr>
        <p:grpSpPr>
          <a:xfrm>
            <a:off x="9289440" y="1950120"/>
            <a:ext cx="2378880" cy="540720"/>
            <a:chOff x="9289440" y="1950120"/>
            <a:chExt cx="2378880" cy="540720"/>
          </a:xfrm>
        </p:grpSpPr>
        <p:sp>
          <p:nvSpPr>
            <p:cNvPr id="325" name="object 66"/>
            <p:cNvSpPr/>
            <p:nvPr/>
          </p:nvSpPr>
          <p:spPr>
            <a:xfrm>
              <a:off x="9289440" y="1950120"/>
              <a:ext cx="2378880" cy="540720"/>
            </a:xfrm>
            <a:custGeom>
              <a:avLst/>
              <a:gdLst>
                <a:gd name="textAreaLeft" fmla="*/ 0 w 2378880"/>
                <a:gd name="textAreaRight" fmla="*/ 2379240 w 2378880"/>
                <a:gd name="textAreaTop" fmla="*/ 0 h 540720"/>
                <a:gd name="textAreaBottom" fmla="*/ 541080 h 540720"/>
              </a:gdLst>
              <a:ahLst/>
              <a:rect l="textAreaLeft" t="textAreaTop" r="textAreaRight" b="textAreaBottom"/>
              <a:pathLst>
                <a:path w="2379345" h="541019">
                  <a:moveTo>
                    <a:pt x="2312288" y="0"/>
                  </a:moveTo>
                  <a:lnTo>
                    <a:pt x="66675" y="0"/>
                  </a:lnTo>
                  <a:lnTo>
                    <a:pt x="40719" y="5238"/>
                  </a:lnTo>
                  <a:lnTo>
                    <a:pt x="19526" y="19526"/>
                  </a:lnTo>
                  <a:lnTo>
                    <a:pt x="5238" y="40719"/>
                  </a:lnTo>
                  <a:lnTo>
                    <a:pt x="0" y="66675"/>
                  </a:lnTo>
                  <a:lnTo>
                    <a:pt x="0" y="474344"/>
                  </a:lnTo>
                  <a:lnTo>
                    <a:pt x="5238" y="500300"/>
                  </a:lnTo>
                  <a:lnTo>
                    <a:pt x="19526" y="521493"/>
                  </a:lnTo>
                  <a:lnTo>
                    <a:pt x="40719" y="535781"/>
                  </a:lnTo>
                  <a:lnTo>
                    <a:pt x="66675" y="541019"/>
                  </a:lnTo>
                  <a:lnTo>
                    <a:pt x="2312288" y="541019"/>
                  </a:lnTo>
                  <a:lnTo>
                    <a:pt x="2338244" y="535781"/>
                  </a:lnTo>
                  <a:lnTo>
                    <a:pt x="2359437" y="521493"/>
                  </a:lnTo>
                  <a:lnTo>
                    <a:pt x="2373725" y="500300"/>
                  </a:lnTo>
                  <a:lnTo>
                    <a:pt x="2378963" y="474344"/>
                  </a:lnTo>
                  <a:lnTo>
                    <a:pt x="2378963" y="66675"/>
                  </a:lnTo>
                  <a:lnTo>
                    <a:pt x="2373725" y="40719"/>
                  </a:lnTo>
                  <a:lnTo>
                    <a:pt x="2359437" y="19526"/>
                  </a:lnTo>
                  <a:lnTo>
                    <a:pt x="2338244" y="5238"/>
                  </a:lnTo>
                  <a:lnTo>
                    <a:pt x="231228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326" name="object 67"/>
            <p:cNvSpPr/>
            <p:nvPr/>
          </p:nvSpPr>
          <p:spPr>
            <a:xfrm>
              <a:off x="9289440" y="1950120"/>
              <a:ext cx="2378880" cy="540720"/>
            </a:xfrm>
            <a:custGeom>
              <a:avLst/>
              <a:gdLst>
                <a:gd name="textAreaLeft" fmla="*/ 0 w 2378880"/>
                <a:gd name="textAreaRight" fmla="*/ 2379240 w 2378880"/>
                <a:gd name="textAreaTop" fmla="*/ 0 h 540720"/>
                <a:gd name="textAreaBottom" fmla="*/ 541080 h 540720"/>
              </a:gdLst>
              <a:ahLst/>
              <a:rect l="textAreaLeft" t="textAreaTop" r="textAreaRight" b="textAreaBottom"/>
              <a:pathLst>
                <a:path w="2379345" h="541019">
                  <a:moveTo>
                    <a:pt x="0" y="66675"/>
                  </a:moveTo>
                  <a:lnTo>
                    <a:pt x="5238" y="40719"/>
                  </a:lnTo>
                  <a:lnTo>
                    <a:pt x="19526" y="19526"/>
                  </a:lnTo>
                  <a:lnTo>
                    <a:pt x="40719" y="5238"/>
                  </a:lnTo>
                  <a:lnTo>
                    <a:pt x="66675" y="0"/>
                  </a:lnTo>
                  <a:lnTo>
                    <a:pt x="2312288" y="0"/>
                  </a:lnTo>
                  <a:lnTo>
                    <a:pt x="2338244" y="5238"/>
                  </a:lnTo>
                  <a:lnTo>
                    <a:pt x="2359437" y="19526"/>
                  </a:lnTo>
                  <a:lnTo>
                    <a:pt x="2373725" y="40719"/>
                  </a:lnTo>
                  <a:lnTo>
                    <a:pt x="2378963" y="66675"/>
                  </a:lnTo>
                  <a:lnTo>
                    <a:pt x="2378963" y="474344"/>
                  </a:lnTo>
                  <a:lnTo>
                    <a:pt x="2373725" y="500300"/>
                  </a:lnTo>
                  <a:lnTo>
                    <a:pt x="2359437" y="521493"/>
                  </a:lnTo>
                  <a:lnTo>
                    <a:pt x="2338244" y="535781"/>
                  </a:lnTo>
                  <a:lnTo>
                    <a:pt x="2312288" y="541019"/>
                  </a:lnTo>
                  <a:lnTo>
                    <a:pt x="66675" y="541019"/>
                  </a:lnTo>
                  <a:lnTo>
                    <a:pt x="40719" y="535781"/>
                  </a:lnTo>
                  <a:lnTo>
                    <a:pt x="19526" y="521493"/>
                  </a:lnTo>
                  <a:lnTo>
                    <a:pt x="5238" y="500300"/>
                  </a:lnTo>
                  <a:lnTo>
                    <a:pt x="0" y="474344"/>
                  </a:lnTo>
                  <a:lnTo>
                    <a:pt x="0" y="66675"/>
                  </a:lnTo>
                  <a:close/>
                </a:path>
              </a:pathLst>
            </a:custGeom>
            <a:noFill/>
            <a:ln w="19812">
              <a:solidFill>
                <a:srgbClr val="b0c3c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327" name="object 68"/>
          <p:cNvSpPr/>
          <p:nvPr/>
        </p:nvSpPr>
        <p:spPr>
          <a:xfrm>
            <a:off x="9044280" y="1931760"/>
            <a:ext cx="2624400" cy="48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algn="ctr">
              <a:lnSpc>
                <a:spcPts val="1440"/>
              </a:lnSpc>
              <a:spcBef>
                <a:spcPts val="105"/>
              </a:spcBef>
            </a:pPr>
            <a:r>
              <a:rPr b="1" lang="ru-RU" sz="1200" spc="-1" strike="noStrike">
                <a:solidFill>
                  <a:srgbClr val="001f5f"/>
                </a:solidFill>
                <a:latin typeface="Times New Roman"/>
              </a:rPr>
              <a:t>Отправка на повторное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12600" algn="ctr">
              <a:lnSpc>
                <a:spcPct val="71000"/>
              </a:lnSpc>
              <a:spcBef>
                <a:spcPts val="241"/>
              </a:spcBef>
            </a:pPr>
            <a:r>
              <a:rPr b="1" lang="ru-RU" sz="1200" spc="-1" strike="noStrike">
                <a:solidFill>
                  <a:srgbClr val="001f5f"/>
                </a:solidFill>
                <a:latin typeface="Times New Roman"/>
              </a:rPr>
              <a:t>согласование в ФОИВ и РОИВ, которые дали замечания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28" name="object 69"/>
          <p:cNvGrpSpPr/>
          <p:nvPr/>
        </p:nvGrpSpPr>
        <p:grpSpPr>
          <a:xfrm>
            <a:off x="10527120" y="2832480"/>
            <a:ext cx="1403640" cy="251280"/>
            <a:chOff x="10527120" y="2832480"/>
            <a:chExt cx="1403640" cy="251280"/>
          </a:xfrm>
        </p:grpSpPr>
        <p:sp>
          <p:nvSpPr>
            <p:cNvPr id="329" name="object 70"/>
            <p:cNvSpPr/>
            <p:nvPr/>
          </p:nvSpPr>
          <p:spPr>
            <a:xfrm>
              <a:off x="10527120" y="2832480"/>
              <a:ext cx="1403640" cy="251280"/>
            </a:xfrm>
            <a:custGeom>
              <a:avLst/>
              <a:gdLst>
                <a:gd name="textAreaLeft" fmla="*/ 0 w 1403640"/>
                <a:gd name="textAreaRight" fmla="*/ 1404000 w 1403640"/>
                <a:gd name="textAreaTop" fmla="*/ 0 h 251280"/>
                <a:gd name="textAreaBottom" fmla="*/ 251640 h 251280"/>
              </a:gdLst>
              <a:ahLst/>
              <a:rect l="textAreaLeft" t="textAreaTop" r="textAreaRight" b="textAreaBottom"/>
              <a:pathLst>
                <a:path w="1403984" h="251460">
                  <a:moveTo>
                    <a:pt x="1372616" y="0"/>
                  </a:moveTo>
                  <a:lnTo>
                    <a:pt x="30988" y="0"/>
                  </a:lnTo>
                  <a:lnTo>
                    <a:pt x="18913" y="2430"/>
                  </a:lnTo>
                  <a:lnTo>
                    <a:pt x="9064" y="9064"/>
                  </a:lnTo>
                  <a:lnTo>
                    <a:pt x="2430" y="18913"/>
                  </a:lnTo>
                  <a:lnTo>
                    <a:pt x="0" y="30987"/>
                  </a:lnTo>
                  <a:lnTo>
                    <a:pt x="0" y="220472"/>
                  </a:lnTo>
                  <a:lnTo>
                    <a:pt x="2430" y="232546"/>
                  </a:lnTo>
                  <a:lnTo>
                    <a:pt x="9064" y="242395"/>
                  </a:lnTo>
                  <a:lnTo>
                    <a:pt x="18913" y="249029"/>
                  </a:lnTo>
                  <a:lnTo>
                    <a:pt x="30988" y="251460"/>
                  </a:lnTo>
                  <a:lnTo>
                    <a:pt x="1372616" y="251460"/>
                  </a:lnTo>
                  <a:lnTo>
                    <a:pt x="1384690" y="249029"/>
                  </a:lnTo>
                  <a:lnTo>
                    <a:pt x="1394539" y="242395"/>
                  </a:lnTo>
                  <a:lnTo>
                    <a:pt x="1401173" y="232546"/>
                  </a:lnTo>
                  <a:lnTo>
                    <a:pt x="1403603" y="220472"/>
                  </a:lnTo>
                  <a:lnTo>
                    <a:pt x="1403603" y="30987"/>
                  </a:lnTo>
                  <a:lnTo>
                    <a:pt x="1401173" y="18913"/>
                  </a:lnTo>
                  <a:lnTo>
                    <a:pt x="1394539" y="9064"/>
                  </a:lnTo>
                  <a:lnTo>
                    <a:pt x="1384690" y="2430"/>
                  </a:lnTo>
                  <a:lnTo>
                    <a:pt x="137261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0" name="object 71"/>
            <p:cNvSpPr/>
            <p:nvPr/>
          </p:nvSpPr>
          <p:spPr>
            <a:xfrm>
              <a:off x="10527120" y="2832480"/>
              <a:ext cx="1403640" cy="251280"/>
            </a:xfrm>
            <a:custGeom>
              <a:avLst/>
              <a:gdLst>
                <a:gd name="textAreaLeft" fmla="*/ 0 w 1403640"/>
                <a:gd name="textAreaRight" fmla="*/ 1404000 w 1403640"/>
                <a:gd name="textAreaTop" fmla="*/ 0 h 251280"/>
                <a:gd name="textAreaBottom" fmla="*/ 251640 h 251280"/>
              </a:gdLst>
              <a:ahLst/>
              <a:rect l="textAreaLeft" t="textAreaTop" r="textAreaRight" b="textAreaBottom"/>
              <a:pathLst>
                <a:path w="1403984" h="251460">
                  <a:moveTo>
                    <a:pt x="0" y="30987"/>
                  </a:moveTo>
                  <a:lnTo>
                    <a:pt x="2430" y="18913"/>
                  </a:lnTo>
                  <a:lnTo>
                    <a:pt x="9064" y="9064"/>
                  </a:lnTo>
                  <a:lnTo>
                    <a:pt x="18913" y="2430"/>
                  </a:lnTo>
                  <a:lnTo>
                    <a:pt x="30988" y="0"/>
                  </a:lnTo>
                  <a:lnTo>
                    <a:pt x="1372616" y="0"/>
                  </a:lnTo>
                  <a:lnTo>
                    <a:pt x="1384690" y="2430"/>
                  </a:lnTo>
                  <a:lnTo>
                    <a:pt x="1394539" y="9064"/>
                  </a:lnTo>
                  <a:lnTo>
                    <a:pt x="1401173" y="18913"/>
                  </a:lnTo>
                  <a:lnTo>
                    <a:pt x="1403603" y="30987"/>
                  </a:lnTo>
                  <a:lnTo>
                    <a:pt x="1403603" y="220472"/>
                  </a:lnTo>
                  <a:lnTo>
                    <a:pt x="1401173" y="232546"/>
                  </a:lnTo>
                  <a:lnTo>
                    <a:pt x="1394539" y="242395"/>
                  </a:lnTo>
                  <a:lnTo>
                    <a:pt x="1384690" y="249029"/>
                  </a:lnTo>
                  <a:lnTo>
                    <a:pt x="1372616" y="251460"/>
                  </a:lnTo>
                  <a:lnTo>
                    <a:pt x="30988" y="251460"/>
                  </a:lnTo>
                  <a:lnTo>
                    <a:pt x="18913" y="249029"/>
                  </a:lnTo>
                  <a:lnTo>
                    <a:pt x="9064" y="242395"/>
                  </a:lnTo>
                  <a:lnTo>
                    <a:pt x="2430" y="232546"/>
                  </a:lnTo>
                  <a:lnTo>
                    <a:pt x="0" y="220472"/>
                  </a:lnTo>
                  <a:lnTo>
                    <a:pt x="0" y="30987"/>
                  </a:lnTo>
                  <a:close/>
                </a:path>
              </a:pathLst>
            </a:custGeom>
            <a:noFill/>
            <a:ln w="19812">
              <a:solidFill>
                <a:srgbClr val="b0c3c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31" name="object 72"/>
          <p:cNvSpPr/>
          <p:nvPr/>
        </p:nvSpPr>
        <p:spPr>
          <a:xfrm>
            <a:off x="10634040" y="2833200"/>
            <a:ext cx="1305720" cy="22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ru-RU" sz="1400" spc="-1" strike="noStrike">
                <a:solidFill>
                  <a:srgbClr val="001f5f"/>
                </a:solidFill>
                <a:latin typeface="Times New Roman"/>
              </a:rPr>
              <a:t>Есть замечания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32" name="object 73"/>
          <p:cNvGrpSpPr/>
          <p:nvPr/>
        </p:nvGrpSpPr>
        <p:grpSpPr>
          <a:xfrm>
            <a:off x="9044280" y="2832480"/>
            <a:ext cx="1403640" cy="251280"/>
            <a:chOff x="9044280" y="2832480"/>
            <a:chExt cx="1403640" cy="251280"/>
          </a:xfrm>
        </p:grpSpPr>
        <p:sp>
          <p:nvSpPr>
            <p:cNvPr id="333" name="object 74"/>
            <p:cNvSpPr/>
            <p:nvPr/>
          </p:nvSpPr>
          <p:spPr>
            <a:xfrm>
              <a:off x="9044280" y="2832480"/>
              <a:ext cx="1403640" cy="251280"/>
            </a:xfrm>
            <a:custGeom>
              <a:avLst/>
              <a:gdLst>
                <a:gd name="textAreaLeft" fmla="*/ 0 w 1403640"/>
                <a:gd name="textAreaRight" fmla="*/ 1404000 w 1403640"/>
                <a:gd name="textAreaTop" fmla="*/ 0 h 251280"/>
                <a:gd name="textAreaBottom" fmla="*/ 251640 h 251280"/>
              </a:gdLst>
              <a:ahLst/>
              <a:rect l="textAreaLeft" t="textAreaTop" r="textAreaRight" b="textAreaBottom"/>
              <a:pathLst>
                <a:path w="1403984" h="251460">
                  <a:moveTo>
                    <a:pt x="1372616" y="0"/>
                  </a:moveTo>
                  <a:lnTo>
                    <a:pt x="30988" y="0"/>
                  </a:lnTo>
                  <a:lnTo>
                    <a:pt x="18913" y="2430"/>
                  </a:lnTo>
                  <a:lnTo>
                    <a:pt x="9064" y="9064"/>
                  </a:lnTo>
                  <a:lnTo>
                    <a:pt x="2430" y="18913"/>
                  </a:lnTo>
                  <a:lnTo>
                    <a:pt x="0" y="30987"/>
                  </a:lnTo>
                  <a:lnTo>
                    <a:pt x="0" y="220472"/>
                  </a:lnTo>
                  <a:lnTo>
                    <a:pt x="2430" y="232546"/>
                  </a:lnTo>
                  <a:lnTo>
                    <a:pt x="9064" y="242395"/>
                  </a:lnTo>
                  <a:lnTo>
                    <a:pt x="18913" y="249029"/>
                  </a:lnTo>
                  <a:lnTo>
                    <a:pt x="30988" y="251460"/>
                  </a:lnTo>
                  <a:lnTo>
                    <a:pt x="1372616" y="251460"/>
                  </a:lnTo>
                  <a:lnTo>
                    <a:pt x="1384690" y="249029"/>
                  </a:lnTo>
                  <a:lnTo>
                    <a:pt x="1394539" y="242395"/>
                  </a:lnTo>
                  <a:lnTo>
                    <a:pt x="1401173" y="232546"/>
                  </a:lnTo>
                  <a:lnTo>
                    <a:pt x="1403603" y="220472"/>
                  </a:lnTo>
                  <a:lnTo>
                    <a:pt x="1403603" y="30987"/>
                  </a:lnTo>
                  <a:lnTo>
                    <a:pt x="1401173" y="18913"/>
                  </a:lnTo>
                  <a:lnTo>
                    <a:pt x="1394539" y="9064"/>
                  </a:lnTo>
                  <a:lnTo>
                    <a:pt x="1384690" y="2430"/>
                  </a:lnTo>
                  <a:lnTo>
                    <a:pt x="137261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334" name="object 75"/>
            <p:cNvSpPr/>
            <p:nvPr/>
          </p:nvSpPr>
          <p:spPr>
            <a:xfrm>
              <a:off x="9044280" y="2832480"/>
              <a:ext cx="1403640" cy="251280"/>
            </a:xfrm>
            <a:custGeom>
              <a:avLst/>
              <a:gdLst>
                <a:gd name="textAreaLeft" fmla="*/ 0 w 1403640"/>
                <a:gd name="textAreaRight" fmla="*/ 1404000 w 1403640"/>
                <a:gd name="textAreaTop" fmla="*/ 0 h 251280"/>
                <a:gd name="textAreaBottom" fmla="*/ 251640 h 251280"/>
              </a:gdLst>
              <a:ahLst/>
              <a:rect l="textAreaLeft" t="textAreaTop" r="textAreaRight" b="textAreaBottom"/>
              <a:pathLst>
                <a:path w="1403984" h="251460">
                  <a:moveTo>
                    <a:pt x="0" y="30987"/>
                  </a:moveTo>
                  <a:lnTo>
                    <a:pt x="2430" y="18913"/>
                  </a:lnTo>
                  <a:lnTo>
                    <a:pt x="9064" y="9064"/>
                  </a:lnTo>
                  <a:lnTo>
                    <a:pt x="18913" y="2430"/>
                  </a:lnTo>
                  <a:lnTo>
                    <a:pt x="30988" y="0"/>
                  </a:lnTo>
                  <a:lnTo>
                    <a:pt x="1372616" y="0"/>
                  </a:lnTo>
                  <a:lnTo>
                    <a:pt x="1384690" y="2430"/>
                  </a:lnTo>
                  <a:lnTo>
                    <a:pt x="1394539" y="9064"/>
                  </a:lnTo>
                  <a:lnTo>
                    <a:pt x="1401173" y="18913"/>
                  </a:lnTo>
                  <a:lnTo>
                    <a:pt x="1403603" y="30987"/>
                  </a:lnTo>
                  <a:lnTo>
                    <a:pt x="1403603" y="220472"/>
                  </a:lnTo>
                  <a:lnTo>
                    <a:pt x="1401173" y="232546"/>
                  </a:lnTo>
                  <a:lnTo>
                    <a:pt x="1394539" y="242395"/>
                  </a:lnTo>
                  <a:lnTo>
                    <a:pt x="1384690" y="249029"/>
                  </a:lnTo>
                  <a:lnTo>
                    <a:pt x="1372616" y="251460"/>
                  </a:lnTo>
                  <a:lnTo>
                    <a:pt x="30988" y="251460"/>
                  </a:lnTo>
                  <a:lnTo>
                    <a:pt x="18913" y="249029"/>
                  </a:lnTo>
                  <a:lnTo>
                    <a:pt x="9064" y="242395"/>
                  </a:lnTo>
                  <a:lnTo>
                    <a:pt x="2430" y="232546"/>
                  </a:lnTo>
                  <a:lnTo>
                    <a:pt x="0" y="220472"/>
                  </a:lnTo>
                  <a:lnTo>
                    <a:pt x="0" y="30987"/>
                  </a:lnTo>
                  <a:close/>
                </a:path>
              </a:pathLst>
            </a:custGeom>
            <a:noFill/>
            <a:ln w="19812">
              <a:solidFill>
                <a:srgbClr val="b0c3c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335" name="object 76"/>
          <p:cNvSpPr/>
          <p:nvPr/>
        </p:nvSpPr>
        <p:spPr>
          <a:xfrm>
            <a:off x="9255960" y="2833200"/>
            <a:ext cx="1287000" cy="22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ru-RU" sz="1400" spc="-1" strike="noStrike">
                <a:solidFill>
                  <a:srgbClr val="001f5f"/>
                </a:solidFill>
                <a:latin typeface="Times New Roman"/>
              </a:rPr>
              <a:t>Нет замечаний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36" name="object 77"/>
          <p:cNvGrpSpPr/>
          <p:nvPr/>
        </p:nvGrpSpPr>
        <p:grpSpPr>
          <a:xfrm>
            <a:off x="8281440" y="1239840"/>
            <a:ext cx="3649320" cy="4935240"/>
            <a:chOff x="8281440" y="1239840"/>
            <a:chExt cx="3649320" cy="4935240"/>
          </a:xfrm>
        </p:grpSpPr>
        <p:pic>
          <p:nvPicPr>
            <p:cNvPr id="337" name="object 78" descr=""/>
            <p:cNvPicPr/>
            <p:nvPr/>
          </p:nvPicPr>
          <p:blipFill>
            <a:blip r:embed="rId14"/>
            <a:stretch/>
          </p:blipFill>
          <p:spPr>
            <a:xfrm>
              <a:off x="8281440" y="1239840"/>
              <a:ext cx="295200" cy="2854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38" name="object 79"/>
            <p:cNvSpPr/>
            <p:nvPr/>
          </p:nvSpPr>
          <p:spPr>
            <a:xfrm>
              <a:off x="8691120" y="1301040"/>
              <a:ext cx="1851840" cy="4874040"/>
            </a:xfrm>
            <a:custGeom>
              <a:avLst/>
              <a:gdLst>
                <a:gd name="textAreaLeft" fmla="*/ 0 w 1851840"/>
                <a:gd name="textAreaRight" fmla="*/ 1852200 w 1851840"/>
                <a:gd name="textAreaTop" fmla="*/ 0 h 4874040"/>
                <a:gd name="textAreaBottom" fmla="*/ 4874400 h 4874040"/>
              </a:gdLst>
              <a:ahLst/>
              <a:rect l="textAreaLeft" t="textAreaTop" r="textAreaRight" b="textAreaBottom"/>
              <a:pathLst>
                <a:path w="1852295" h="4874260">
                  <a:moveTo>
                    <a:pt x="50800" y="59309"/>
                  </a:moveTo>
                  <a:lnTo>
                    <a:pt x="25654" y="33655"/>
                  </a:lnTo>
                  <a:lnTo>
                    <a:pt x="15760" y="35572"/>
                  </a:lnTo>
                  <a:lnTo>
                    <a:pt x="7632" y="40944"/>
                  </a:lnTo>
                  <a:lnTo>
                    <a:pt x="2095" y="48971"/>
                  </a:lnTo>
                  <a:lnTo>
                    <a:pt x="0" y="58801"/>
                  </a:lnTo>
                  <a:lnTo>
                    <a:pt x="1905" y="68694"/>
                  </a:lnTo>
                  <a:lnTo>
                    <a:pt x="7277" y="76822"/>
                  </a:lnTo>
                  <a:lnTo>
                    <a:pt x="15303" y="82359"/>
                  </a:lnTo>
                  <a:lnTo>
                    <a:pt x="25146" y="84455"/>
                  </a:lnTo>
                  <a:lnTo>
                    <a:pt x="35026" y="82550"/>
                  </a:lnTo>
                  <a:lnTo>
                    <a:pt x="43154" y="77177"/>
                  </a:lnTo>
                  <a:lnTo>
                    <a:pt x="48691" y="69151"/>
                  </a:lnTo>
                  <a:lnTo>
                    <a:pt x="48742" y="68961"/>
                  </a:lnTo>
                  <a:lnTo>
                    <a:pt x="50800" y="59309"/>
                  </a:lnTo>
                  <a:close/>
                </a:path>
                <a:path w="1852295" h="4874260">
                  <a:moveTo>
                    <a:pt x="75057" y="54102"/>
                  </a:moveTo>
                  <a:lnTo>
                    <a:pt x="70612" y="49657"/>
                  </a:lnTo>
                  <a:lnTo>
                    <a:pt x="65151" y="49530"/>
                  </a:lnTo>
                  <a:lnTo>
                    <a:pt x="59690" y="49530"/>
                  </a:lnTo>
                  <a:lnTo>
                    <a:pt x="55245" y="53848"/>
                  </a:lnTo>
                  <a:lnTo>
                    <a:pt x="55118" y="64770"/>
                  </a:lnTo>
                  <a:lnTo>
                    <a:pt x="59436" y="69342"/>
                  </a:lnTo>
                  <a:lnTo>
                    <a:pt x="64897" y="69342"/>
                  </a:lnTo>
                  <a:lnTo>
                    <a:pt x="70485" y="69469"/>
                  </a:lnTo>
                  <a:lnTo>
                    <a:pt x="74930" y="65024"/>
                  </a:lnTo>
                  <a:lnTo>
                    <a:pt x="75057" y="54102"/>
                  </a:lnTo>
                  <a:close/>
                </a:path>
                <a:path w="1852295" h="4874260">
                  <a:moveTo>
                    <a:pt x="114681" y="54483"/>
                  </a:moveTo>
                  <a:lnTo>
                    <a:pt x="110236" y="50038"/>
                  </a:lnTo>
                  <a:lnTo>
                    <a:pt x="104775" y="49911"/>
                  </a:lnTo>
                  <a:lnTo>
                    <a:pt x="99314" y="49911"/>
                  </a:lnTo>
                  <a:lnTo>
                    <a:pt x="94869" y="54229"/>
                  </a:lnTo>
                  <a:lnTo>
                    <a:pt x="94856" y="65405"/>
                  </a:lnTo>
                  <a:lnTo>
                    <a:pt x="99060" y="69723"/>
                  </a:lnTo>
                  <a:lnTo>
                    <a:pt x="104648" y="69723"/>
                  </a:lnTo>
                  <a:lnTo>
                    <a:pt x="110109" y="69850"/>
                  </a:lnTo>
                  <a:lnTo>
                    <a:pt x="114554" y="65405"/>
                  </a:lnTo>
                  <a:lnTo>
                    <a:pt x="114681" y="54483"/>
                  </a:lnTo>
                  <a:close/>
                </a:path>
                <a:path w="1852295" h="4874260">
                  <a:moveTo>
                    <a:pt x="154178" y="54737"/>
                  </a:moveTo>
                  <a:lnTo>
                    <a:pt x="149860" y="50419"/>
                  </a:lnTo>
                  <a:lnTo>
                    <a:pt x="144399" y="50292"/>
                  </a:lnTo>
                  <a:lnTo>
                    <a:pt x="138938" y="50292"/>
                  </a:lnTo>
                  <a:lnTo>
                    <a:pt x="134493" y="54737"/>
                  </a:lnTo>
                  <a:lnTo>
                    <a:pt x="134493" y="65786"/>
                  </a:lnTo>
                  <a:lnTo>
                    <a:pt x="138811" y="70104"/>
                  </a:lnTo>
                  <a:lnTo>
                    <a:pt x="144272" y="70104"/>
                  </a:lnTo>
                  <a:lnTo>
                    <a:pt x="149733" y="70231"/>
                  </a:lnTo>
                  <a:lnTo>
                    <a:pt x="154178" y="65786"/>
                  </a:lnTo>
                  <a:lnTo>
                    <a:pt x="154178" y="54737"/>
                  </a:lnTo>
                  <a:close/>
                </a:path>
                <a:path w="1852295" h="4874260">
                  <a:moveTo>
                    <a:pt x="193802" y="55118"/>
                  </a:moveTo>
                  <a:lnTo>
                    <a:pt x="189611" y="50800"/>
                  </a:lnTo>
                  <a:lnTo>
                    <a:pt x="184023" y="50800"/>
                  </a:lnTo>
                  <a:lnTo>
                    <a:pt x="178562" y="50673"/>
                  </a:lnTo>
                  <a:lnTo>
                    <a:pt x="174117" y="55118"/>
                  </a:lnTo>
                  <a:lnTo>
                    <a:pt x="174117" y="66167"/>
                  </a:lnTo>
                  <a:lnTo>
                    <a:pt x="178435" y="70485"/>
                  </a:lnTo>
                  <a:lnTo>
                    <a:pt x="183896" y="70612"/>
                  </a:lnTo>
                  <a:lnTo>
                    <a:pt x="189357" y="70612"/>
                  </a:lnTo>
                  <a:lnTo>
                    <a:pt x="193802" y="66167"/>
                  </a:lnTo>
                  <a:lnTo>
                    <a:pt x="193802" y="55118"/>
                  </a:lnTo>
                  <a:close/>
                </a:path>
                <a:path w="1852295" h="4874260">
                  <a:moveTo>
                    <a:pt x="233426" y="55499"/>
                  </a:moveTo>
                  <a:lnTo>
                    <a:pt x="229235" y="51181"/>
                  </a:lnTo>
                  <a:lnTo>
                    <a:pt x="223647" y="51181"/>
                  </a:lnTo>
                  <a:lnTo>
                    <a:pt x="218186" y="51054"/>
                  </a:lnTo>
                  <a:lnTo>
                    <a:pt x="213741" y="55499"/>
                  </a:lnTo>
                  <a:lnTo>
                    <a:pt x="213614" y="66421"/>
                  </a:lnTo>
                  <a:lnTo>
                    <a:pt x="218059" y="70866"/>
                  </a:lnTo>
                  <a:lnTo>
                    <a:pt x="223520" y="70993"/>
                  </a:lnTo>
                  <a:lnTo>
                    <a:pt x="228981" y="70993"/>
                  </a:lnTo>
                  <a:lnTo>
                    <a:pt x="233426" y="66675"/>
                  </a:lnTo>
                  <a:lnTo>
                    <a:pt x="233426" y="55499"/>
                  </a:lnTo>
                  <a:close/>
                </a:path>
                <a:path w="1852295" h="4874260">
                  <a:moveTo>
                    <a:pt x="273177" y="56134"/>
                  </a:moveTo>
                  <a:lnTo>
                    <a:pt x="268859" y="51562"/>
                  </a:lnTo>
                  <a:lnTo>
                    <a:pt x="263398" y="51562"/>
                  </a:lnTo>
                  <a:lnTo>
                    <a:pt x="257937" y="51435"/>
                  </a:lnTo>
                  <a:lnTo>
                    <a:pt x="253365" y="55880"/>
                  </a:lnTo>
                  <a:lnTo>
                    <a:pt x="253238" y="66802"/>
                  </a:lnTo>
                  <a:lnTo>
                    <a:pt x="257683" y="71247"/>
                  </a:lnTo>
                  <a:lnTo>
                    <a:pt x="263144" y="71374"/>
                  </a:lnTo>
                  <a:lnTo>
                    <a:pt x="268605" y="71374"/>
                  </a:lnTo>
                  <a:lnTo>
                    <a:pt x="273177" y="67056"/>
                  </a:lnTo>
                  <a:lnTo>
                    <a:pt x="273177" y="56134"/>
                  </a:lnTo>
                  <a:close/>
                </a:path>
                <a:path w="1852295" h="4874260">
                  <a:moveTo>
                    <a:pt x="312928" y="56515"/>
                  </a:moveTo>
                  <a:lnTo>
                    <a:pt x="308483" y="52070"/>
                  </a:lnTo>
                  <a:lnTo>
                    <a:pt x="303022" y="51943"/>
                  </a:lnTo>
                  <a:lnTo>
                    <a:pt x="297561" y="51943"/>
                  </a:lnTo>
                  <a:lnTo>
                    <a:pt x="292989" y="56261"/>
                  </a:lnTo>
                  <a:lnTo>
                    <a:pt x="292989" y="67183"/>
                  </a:lnTo>
                  <a:lnTo>
                    <a:pt x="297307" y="71755"/>
                  </a:lnTo>
                  <a:lnTo>
                    <a:pt x="302768" y="71755"/>
                  </a:lnTo>
                  <a:lnTo>
                    <a:pt x="308229" y="71882"/>
                  </a:lnTo>
                  <a:lnTo>
                    <a:pt x="312801" y="67437"/>
                  </a:lnTo>
                  <a:lnTo>
                    <a:pt x="312928" y="56515"/>
                  </a:lnTo>
                  <a:close/>
                </a:path>
                <a:path w="1852295" h="4874260">
                  <a:moveTo>
                    <a:pt x="352552" y="56896"/>
                  </a:moveTo>
                  <a:lnTo>
                    <a:pt x="348107" y="52451"/>
                  </a:lnTo>
                  <a:lnTo>
                    <a:pt x="342646" y="52324"/>
                  </a:lnTo>
                  <a:lnTo>
                    <a:pt x="337185" y="52324"/>
                  </a:lnTo>
                  <a:lnTo>
                    <a:pt x="332740" y="56642"/>
                  </a:lnTo>
                  <a:lnTo>
                    <a:pt x="332727" y="67818"/>
                  </a:lnTo>
                  <a:lnTo>
                    <a:pt x="336931" y="72136"/>
                  </a:lnTo>
                  <a:lnTo>
                    <a:pt x="342392" y="72136"/>
                  </a:lnTo>
                  <a:lnTo>
                    <a:pt x="347980" y="72263"/>
                  </a:lnTo>
                  <a:lnTo>
                    <a:pt x="352425" y="67818"/>
                  </a:lnTo>
                  <a:lnTo>
                    <a:pt x="352552" y="56896"/>
                  </a:lnTo>
                  <a:close/>
                </a:path>
                <a:path w="1852295" h="4874260">
                  <a:moveTo>
                    <a:pt x="392049" y="57150"/>
                  </a:moveTo>
                  <a:lnTo>
                    <a:pt x="387731" y="52832"/>
                  </a:lnTo>
                  <a:lnTo>
                    <a:pt x="382270" y="52705"/>
                  </a:lnTo>
                  <a:lnTo>
                    <a:pt x="376809" y="52705"/>
                  </a:lnTo>
                  <a:lnTo>
                    <a:pt x="372364" y="57150"/>
                  </a:lnTo>
                  <a:lnTo>
                    <a:pt x="372351" y="68199"/>
                  </a:lnTo>
                  <a:lnTo>
                    <a:pt x="376555" y="72517"/>
                  </a:lnTo>
                  <a:lnTo>
                    <a:pt x="382143" y="72517"/>
                  </a:lnTo>
                  <a:lnTo>
                    <a:pt x="387604" y="72644"/>
                  </a:lnTo>
                  <a:lnTo>
                    <a:pt x="392049" y="68199"/>
                  </a:lnTo>
                  <a:lnTo>
                    <a:pt x="392049" y="57150"/>
                  </a:lnTo>
                  <a:close/>
                </a:path>
                <a:path w="1852295" h="4874260">
                  <a:moveTo>
                    <a:pt x="431673" y="57531"/>
                  </a:moveTo>
                  <a:lnTo>
                    <a:pt x="427355" y="53213"/>
                  </a:lnTo>
                  <a:lnTo>
                    <a:pt x="421894" y="53213"/>
                  </a:lnTo>
                  <a:lnTo>
                    <a:pt x="416433" y="53086"/>
                  </a:lnTo>
                  <a:lnTo>
                    <a:pt x="411988" y="57531"/>
                  </a:lnTo>
                  <a:lnTo>
                    <a:pt x="411988" y="68580"/>
                  </a:lnTo>
                  <a:lnTo>
                    <a:pt x="416306" y="72898"/>
                  </a:lnTo>
                  <a:lnTo>
                    <a:pt x="421767" y="73025"/>
                  </a:lnTo>
                  <a:lnTo>
                    <a:pt x="427228" y="73025"/>
                  </a:lnTo>
                  <a:lnTo>
                    <a:pt x="431673" y="68580"/>
                  </a:lnTo>
                  <a:lnTo>
                    <a:pt x="431673" y="57531"/>
                  </a:lnTo>
                  <a:close/>
                </a:path>
                <a:path w="1852295" h="4874260">
                  <a:moveTo>
                    <a:pt x="471297" y="57912"/>
                  </a:moveTo>
                  <a:lnTo>
                    <a:pt x="467106" y="53594"/>
                  </a:lnTo>
                  <a:lnTo>
                    <a:pt x="461518" y="53594"/>
                  </a:lnTo>
                  <a:lnTo>
                    <a:pt x="456057" y="53467"/>
                  </a:lnTo>
                  <a:lnTo>
                    <a:pt x="451612" y="57912"/>
                  </a:lnTo>
                  <a:lnTo>
                    <a:pt x="451485" y="68834"/>
                  </a:lnTo>
                  <a:lnTo>
                    <a:pt x="455930" y="73279"/>
                  </a:lnTo>
                  <a:lnTo>
                    <a:pt x="461391" y="73406"/>
                  </a:lnTo>
                  <a:lnTo>
                    <a:pt x="466852" y="73406"/>
                  </a:lnTo>
                  <a:lnTo>
                    <a:pt x="471297" y="69088"/>
                  </a:lnTo>
                  <a:lnTo>
                    <a:pt x="471297" y="57912"/>
                  </a:lnTo>
                  <a:close/>
                </a:path>
                <a:path w="1852295" h="4874260">
                  <a:moveTo>
                    <a:pt x="511048" y="58547"/>
                  </a:moveTo>
                  <a:lnTo>
                    <a:pt x="506730" y="53975"/>
                  </a:lnTo>
                  <a:lnTo>
                    <a:pt x="501142" y="53975"/>
                  </a:lnTo>
                  <a:lnTo>
                    <a:pt x="495681" y="53848"/>
                  </a:lnTo>
                  <a:lnTo>
                    <a:pt x="491236" y="58293"/>
                  </a:lnTo>
                  <a:lnTo>
                    <a:pt x="491109" y="69215"/>
                  </a:lnTo>
                  <a:lnTo>
                    <a:pt x="495554" y="73660"/>
                  </a:lnTo>
                  <a:lnTo>
                    <a:pt x="501015" y="73787"/>
                  </a:lnTo>
                  <a:lnTo>
                    <a:pt x="506476" y="73787"/>
                  </a:lnTo>
                  <a:lnTo>
                    <a:pt x="510921" y="69469"/>
                  </a:lnTo>
                  <a:lnTo>
                    <a:pt x="511048" y="58547"/>
                  </a:lnTo>
                  <a:close/>
                </a:path>
                <a:path w="1852295" h="4874260">
                  <a:moveTo>
                    <a:pt x="598297" y="64897"/>
                  </a:moveTo>
                  <a:lnTo>
                    <a:pt x="471932" y="0"/>
                  </a:lnTo>
                  <a:lnTo>
                    <a:pt x="522097" y="64135"/>
                  </a:lnTo>
                  <a:lnTo>
                    <a:pt x="470662" y="127000"/>
                  </a:lnTo>
                  <a:lnTo>
                    <a:pt x="598297" y="64897"/>
                  </a:lnTo>
                  <a:close/>
                </a:path>
                <a:path w="1852295" h="4874260">
                  <a:moveTo>
                    <a:pt x="916178" y="4773384"/>
                  </a:moveTo>
                  <a:lnTo>
                    <a:pt x="911733" y="4768939"/>
                  </a:lnTo>
                  <a:lnTo>
                    <a:pt x="900811" y="4768939"/>
                  </a:lnTo>
                  <a:lnTo>
                    <a:pt x="896366" y="4773384"/>
                  </a:lnTo>
                  <a:lnTo>
                    <a:pt x="896366" y="4784344"/>
                  </a:lnTo>
                  <a:lnTo>
                    <a:pt x="900811" y="4788776"/>
                  </a:lnTo>
                  <a:lnTo>
                    <a:pt x="911733" y="4788776"/>
                  </a:lnTo>
                  <a:lnTo>
                    <a:pt x="916178" y="4784344"/>
                  </a:lnTo>
                  <a:lnTo>
                    <a:pt x="916178" y="4773384"/>
                  </a:lnTo>
                  <a:close/>
                </a:path>
                <a:path w="1852295" h="4874260">
                  <a:moveTo>
                    <a:pt x="916178" y="4733734"/>
                  </a:moveTo>
                  <a:lnTo>
                    <a:pt x="911733" y="4729302"/>
                  </a:lnTo>
                  <a:lnTo>
                    <a:pt x="900811" y="4729302"/>
                  </a:lnTo>
                  <a:lnTo>
                    <a:pt x="896366" y="4733734"/>
                  </a:lnTo>
                  <a:lnTo>
                    <a:pt x="896366" y="4744694"/>
                  </a:lnTo>
                  <a:lnTo>
                    <a:pt x="900811" y="4749127"/>
                  </a:lnTo>
                  <a:lnTo>
                    <a:pt x="911733" y="4749127"/>
                  </a:lnTo>
                  <a:lnTo>
                    <a:pt x="916178" y="4744694"/>
                  </a:lnTo>
                  <a:lnTo>
                    <a:pt x="916178" y="4733734"/>
                  </a:lnTo>
                  <a:close/>
                </a:path>
                <a:path w="1852295" h="4874260">
                  <a:moveTo>
                    <a:pt x="916178" y="4694085"/>
                  </a:moveTo>
                  <a:lnTo>
                    <a:pt x="911733" y="4689653"/>
                  </a:lnTo>
                  <a:lnTo>
                    <a:pt x="900811" y="4689653"/>
                  </a:lnTo>
                  <a:lnTo>
                    <a:pt x="896366" y="4694085"/>
                  </a:lnTo>
                  <a:lnTo>
                    <a:pt x="896366" y="4705045"/>
                  </a:lnTo>
                  <a:lnTo>
                    <a:pt x="900811" y="4709490"/>
                  </a:lnTo>
                  <a:lnTo>
                    <a:pt x="911733" y="4709490"/>
                  </a:lnTo>
                  <a:lnTo>
                    <a:pt x="916178" y="4705045"/>
                  </a:lnTo>
                  <a:lnTo>
                    <a:pt x="916178" y="4694085"/>
                  </a:lnTo>
                  <a:close/>
                </a:path>
                <a:path w="1852295" h="4874260">
                  <a:moveTo>
                    <a:pt x="916178" y="4654448"/>
                  </a:moveTo>
                  <a:lnTo>
                    <a:pt x="911733" y="4650016"/>
                  </a:lnTo>
                  <a:lnTo>
                    <a:pt x="900811" y="4650016"/>
                  </a:lnTo>
                  <a:lnTo>
                    <a:pt x="896366" y="4654448"/>
                  </a:lnTo>
                  <a:lnTo>
                    <a:pt x="896366" y="4665408"/>
                  </a:lnTo>
                  <a:lnTo>
                    <a:pt x="900811" y="4669841"/>
                  </a:lnTo>
                  <a:lnTo>
                    <a:pt x="911733" y="4669841"/>
                  </a:lnTo>
                  <a:lnTo>
                    <a:pt x="916178" y="4665408"/>
                  </a:lnTo>
                  <a:lnTo>
                    <a:pt x="916178" y="4654448"/>
                  </a:lnTo>
                  <a:close/>
                </a:path>
                <a:path w="1852295" h="4874260">
                  <a:moveTo>
                    <a:pt x="916178" y="4614799"/>
                  </a:moveTo>
                  <a:lnTo>
                    <a:pt x="911733" y="4610366"/>
                  </a:lnTo>
                  <a:lnTo>
                    <a:pt x="900811" y="4610366"/>
                  </a:lnTo>
                  <a:lnTo>
                    <a:pt x="896366" y="4614799"/>
                  </a:lnTo>
                  <a:lnTo>
                    <a:pt x="896366" y="4625759"/>
                  </a:lnTo>
                  <a:lnTo>
                    <a:pt x="900811" y="4630191"/>
                  </a:lnTo>
                  <a:lnTo>
                    <a:pt x="911733" y="4630191"/>
                  </a:lnTo>
                  <a:lnTo>
                    <a:pt x="916178" y="4625759"/>
                  </a:lnTo>
                  <a:lnTo>
                    <a:pt x="916178" y="4614799"/>
                  </a:lnTo>
                  <a:close/>
                </a:path>
                <a:path w="1852295" h="4874260">
                  <a:moveTo>
                    <a:pt x="916178" y="4575162"/>
                  </a:moveTo>
                  <a:lnTo>
                    <a:pt x="911733" y="4570717"/>
                  </a:lnTo>
                  <a:lnTo>
                    <a:pt x="900811" y="4570717"/>
                  </a:lnTo>
                  <a:lnTo>
                    <a:pt x="896366" y="4575162"/>
                  </a:lnTo>
                  <a:lnTo>
                    <a:pt x="896366" y="4586122"/>
                  </a:lnTo>
                  <a:lnTo>
                    <a:pt x="900811" y="4590554"/>
                  </a:lnTo>
                  <a:lnTo>
                    <a:pt x="911733" y="4590554"/>
                  </a:lnTo>
                  <a:lnTo>
                    <a:pt x="916178" y="4586122"/>
                  </a:lnTo>
                  <a:lnTo>
                    <a:pt x="916178" y="4575162"/>
                  </a:lnTo>
                  <a:close/>
                </a:path>
                <a:path w="1852295" h="4874260">
                  <a:moveTo>
                    <a:pt x="916178" y="4535513"/>
                  </a:moveTo>
                  <a:lnTo>
                    <a:pt x="911733" y="4531080"/>
                  </a:lnTo>
                  <a:lnTo>
                    <a:pt x="900811" y="4531080"/>
                  </a:lnTo>
                  <a:lnTo>
                    <a:pt x="896366" y="4535513"/>
                  </a:lnTo>
                  <a:lnTo>
                    <a:pt x="896366" y="4546473"/>
                  </a:lnTo>
                  <a:lnTo>
                    <a:pt x="900811" y="4550905"/>
                  </a:lnTo>
                  <a:lnTo>
                    <a:pt x="911733" y="4550905"/>
                  </a:lnTo>
                  <a:lnTo>
                    <a:pt x="916178" y="4546473"/>
                  </a:lnTo>
                  <a:lnTo>
                    <a:pt x="916178" y="4535513"/>
                  </a:lnTo>
                  <a:close/>
                </a:path>
                <a:path w="1852295" h="4874260">
                  <a:moveTo>
                    <a:pt x="916178" y="4495863"/>
                  </a:moveTo>
                  <a:lnTo>
                    <a:pt x="911733" y="4491431"/>
                  </a:lnTo>
                  <a:lnTo>
                    <a:pt x="900811" y="4491431"/>
                  </a:lnTo>
                  <a:lnTo>
                    <a:pt x="896366" y="4495863"/>
                  </a:lnTo>
                  <a:lnTo>
                    <a:pt x="896366" y="4506836"/>
                  </a:lnTo>
                  <a:lnTo>
                    <a:pt x="900811" y="4511268"/>
                  </a:lnTo>
                  <a:lnTo>
                    <a:pt x="911733" y="4511268"/>
                  </a:lnTo>
                  <a:lnTo>
                    <a:pt x="916178" y="4506836"/>
                  </a:lnTo>
                  <a:lnTo>
                    <a:pt x="916178" y="4495863"/>
                  </a:lnTo>
                  <a:close/>
                </a:path>
                <a:path w="1852295" h="4874260">
                  <a:moveTo>
                    <a:pt x="916178" y="4456227"/>
                  </a:moveTo>
                  <a:lnTo>
                    <a:pt x="911733" y="4451794"/>
                  </a:lnTo>
                  <a:lnTo>
                    <a:pt x="900811" y="4451794"/>
                  </a:lnTo>
                  <a:lnTo>
                    <a:pt x="896366" y="4456227"/>
                  </a:lnTo>
                  <a:lnTo>
                    <a:pt x="896366" y="4467187"/>
                  </a:lnTo>
                  <a:lnTo>
                    <a:pt x="900811" y="4471619"/>
                  </a:lnTo>
                  <a:lnTo>
                    <a:pt x="911733" y="4471619"/>
                  </a:lnTo>
                  <a:lnTo>
                    <a:pt x="916178" y="4467187"/>
                  </a:lnTo>
                  <a:lnTo>
                    <a:pt x="916178" y="4456227"/>
                  </a:lnTo>
                  <a:close/>
                </a:path>
                <a:path w="1852295" h="4874260">
                  <a:moveTo>
                    <a:pt x="916178" y="4416577"/>
                  </a:moveTo>
                  <a:lnTo>
                    <a:pt x="911733" y="4412145"/>
                  </a:lnTo>
                  <a:lnTo>
                    <a:pt x="900811" y="4412145"/>
                  </a:lnTo>
                  <a:lnTo>
                    <a:pt x="896366" y="4416577"/>
                  </a:lnTo>
                  <a:lnTo>
                    <a:pt x="896366" y="4427537"/>
                  </a:lnTo>
                  <a:lnTo>
                    <a:pt x="900811" y="4431982"/>
                  </a:lnTo>
                  <a:lnTo>
                    <a:pt x="911733" y="4431982"/>
                  </a:lnTo>
                  <a:lnTo>
                    <a:pt x="916178" y="4427537"/>
                  </a:lnTo>
                  <a:lnTo>
                    <a:pt x="916178" y="4416577"/>
                  </a:lnTo>
                  <a:close/>
                </a:path>
                <a:path w="1852295" h="4874260">
                  <a:moveTo>
                    <a:pt x="916178" y="4376940"/>
                  </a:moveTo>
                  <a:lnTo>
                    <a:pt x="911733" y="4372495"/>
                  </a:lnTo>
                  <a:lnTo>
                    <a:pt x="900811" y="4372508"/>
                  </a:lnTo>
                  <a:lnTo>
                    <a:pt x="896366" y="4376940"/>
                  </a:lnTo>
                  <a:lnTo>
                    <a:pt x="896366" y="4387901"/>
                  </a:lnTo>
                  <a:lnTo>
                    <a:pt x="900811" y="4392333"/>
                  </a:lnTo>
                  <a:lnTo>
                    <a:pt x="911733" y="4392333"/>
                  </a:lnTo>
                  <a:lnTo>
                    <a:pt x="916178" y="4387901"/>
                  </a:lnTo>
                  <a:lnTo>
                    <a:pt x="916178" y="4376940"/>
                  </a:lnTo>
                  <a:close/>
                </a:path>
                <a:path w="1852295" h="4874260">
                  <a:moveTo>
                    <a:pt x="916178" y="4337291"/>
                  </a:moveTo>
                  <a:lnTo>
                    <a:pt x="911733" y="4332859"/>
                  </a:lnTo>
                  <a:lnTo>
                    <a:pt x="900811" y="4332859"/>
                  </a:lnTo>
                  <a:lnTo>
                    <a:pt x="896366" y="4337291"/>
                  </a:lnTo>
                  <a:lnTo>
                    <a:pt x="896366" y="4348251"/>
                  </a:lnTo>
                  <a:lnTo>
                    <a:pt x="900811" y="4352683"/>
                  </a:lnTo>
                  <a:lnTo>
                    <a:pt x="911733" y="4352683"/>
                  </a:lnTo>
                  <a:lnTo>
                    <a:pt x="916178" y="4348251"/>
                  </a:lnTo>
                  <a:lnTo>
                    <a:pt x="916178" y="4337291"/>
                  </a:lnTo>
                  <a:close/>
                </a:path>
                <a:path w="1852295" h="4874260">
                  <a:moveTo>
                    <a:pt x="916178" y="4297654"/>
                  </a:moveTo>
                  <a:lnTo>
                    <a:pt x="911733" y="4293209"/>
                  </a:lnTo>
                  <a:lnTo>
                    <a:pt x="900811" y="4293209"/>
                  </a:lnTo>
                  <a:lnTo>
                    <a:pt x="896366" y="4297654"/>
                  </a:lnTo>
                  <a:lnTo>
                    <a:pt x="896366" y="4308614"/>
                  </a:lnTo>
                  <a:lnTo>
                    <a:pt x="900811" y="4313047"/>
                  </a:lnTo>
                  <a:lnTo>
                    <a:pt x="911733" y="4313047"/>
                  </a:lnTo>
                  <a:lnTo>
                    <a:pt x="916178" y="4308614"/>
                  </a:lnTo>
                  <a:lnTo>
                    <a:pt x="916178" y="4297654"/>
                  </a:lnTo>
                  <a:close/>
                </a:path>
                <a:path w="1852295" h="4874260">
                  <a:moveTo>
                    <a:pt x="916178" y="4258056"/>
                  </a:moveTo>
                  <a:lnTo>
                    <a:pt x="911733" y="4253611"/>
                  </a:lnTo>
                  <a:lnTo>
                    <a:pt x="900811" y="4253611"/>
                  </a:lnTo>
                  <a:lnTo>
                    <a:pt x="896366" y="4258056"/>
                  </a:lnTo>
                  <a:lnTo>
                    <a:pt x="896366" y="4268978"/>
                  </a:lnTo>
                  <a:lnTo>
                    <a:pt x="900811" y="4273423"/>
                  </a:lnTo>
                  <a:lnTo>
                    <a:pt x="911733" y="4273423"/>
                  </a:lnTo>
                  <a:lnTo>
                    <a:pt x="916178" y="4268978"/>
                  </a:lnTo>
                  <a:lnTo>
                    <a:pt x="916178" y="4258056"/>
                  </a:lnTo>
                  <a:close/>
                </a:path>
                <a:path w="1852295" h="4874260">
                  <a:moveTo>
                    <a:pt x="916178" y="4218305"/>
                  </a:moveTo>
                  <a:lnTo>
                    <a:pt x="911733" y="4213987"/>
                  </a:lnTo>
                  <a:lnTo>
                    <a:pt x="900811" y="4213987"/>
                  </a:lnTo>
                  <a:lnTo>
                    <a:pt x="896366" y="4218305"/>
                  </a:lnTo>
                  <a:lnTo>
                    <a:pt x="896366" y="4229354"/>
                  </a:lnTo>
                  <a:lnTo>
                    <a:pt x="900811" y="4233799"/>
                  </a:lnTo>
                  <a:lnTo>
                    <a:pt x="911733" y="4233799"/>
                  </a:lnTo>
                  <a:lnTo>
                    <a:pt x="916178" y="4229354"/>
                  </a:lnTo>
                  <a:lnTo>
                    <a:pt x="916178" y="4218305"/>
                  </a:lnTo>
                  <a:close/>
                </a:path>
                <a:path w="1852295" h="4874260">
                  <a:moveTo>
                    <a:pt x="916178" y="4178681"/>
                  </a:moveTo>
                  <a:lnTo>
                    <a:pt x="911733" y="4174236"/>
                  </a:lnTo>
                  <a:lnTo>
                    <a:pt x="900811" y="4174236"/>
                  </a:lnTo>
                  <a:lnTo>
                    <a:pt x="896366" y="4178681"/>
                  </a:lnTo>
                  <a:lnTo>
                    <a:pt x="896366" y="4189730"/>
                  </a:lnTo>
                  <a:lnTo>
                    <a:pt x="900811" y="4194175"/>
                  </a:lnTo>
                  <a:lnTo>
                    <a:pt x="911733" y="4194175"/>
                  </a:lnTo>
                  <a:lnTo>
                    <a:pt x="916178" y="4189730"/>
                  </a:lnTo>
                  <a:lnTo>
                    <a:pt x="916178" y="4178681"/>
                  </a:lnTo>
                  <a:close/>
                </a:path>
                <a:path w="1852295" h="4874260">
                  <a:moveTo>
                    <a:pt x="916178" y="4139057"/>
                  </a:moveTo>
                  <a:lnTo>
                    <a:pt x="911733" y="4134612"/>
                  </a:lnTo>
                  <a:lnTo>
                    <a:pt x="900811" y="4134612"/>
                  </a:lnTo>
                  <a:lnTo>
                    <a:pt x="896366" y="4139057"/>
                  </a:lnTo>
                  <a:lnTo>
                    <a:pt x="896366" y="4149979"/>
                  </a:lnTo>
                  <a:lnTo>
                    <a:pt x="900811" y="4154424"/>
                  </a:lnTo>
                  <a:lnTo>
                    <a:pt x="911733" y="4154424"/>
                  </a:lnTo>
                  <a:lnTo>
                    <a:pt x="916178" y="4149979"/>
                  </a:lnTo>
                  <a:lnTo>
                    <a:pt x="916178" y="4139057"/>
                  </a:lnTo>
                  <a:close/>
                </a:path>
                <a:path w="1852295" h="4874260">
                  <a:moveTo>
                    <a:pt x="916178" y="4099433"/>
                  </a:moveTo>
                  <a:lnTo>
                    <a:pt x="911733" y="4094988"/>
                  </a:lnTo>
                  <a:lnTo>
                    <a:pt x="900811" y="4094988"/>
                  </a:lnTo>
                  <a:lnTo>
                    <a:pt x="896366" y="4099433"/>
                  </a:lnTo>
                  <a:lnTo>
                    <a:pt x="896366" y="4110355"/>
                  </a:lnTo>
                  <a:lnTo>
                    <a:pt x="900811" y="4114800"/>
                  </a:lnTo>
                  <a:lnTo>
                    <a:pt x="911733" y="4114800"/>
                  </a:lnTo>
                  <a:lnTo>
                    <a:pt x="916178" y="4110355"/>
                  </a:lnTo>
                  <a:lnTo>
                    <a:pt x="916178" y="4099433"/>
                  </a:lnTo>
                  <a:close/>
                </a:path>
                <a:path w="1852295" h="4874260">
                  <a:moveTo>
                    <a:pt x="916178" y="4059809"/>
                  </a:moveTo>
                  <a:lnTo>
                    <a:pt x="911733" y="4055364"/>
                  </a:lnTo>
                  <a:lnTo>
                    <a:pt x="900811" y="4055364"/>
                  </a:lnTo>
                  <a:lnTo>
                    <a:pt x="896366" y="4059809"/>
                  </a:lnTo>
                  <a:lnTo>
                    <a:pt x="896366" y="4070731"/>
                  </a:lnTo>
                  <a:lnTo>
                    <a:pt x="900811" y="4075176"/>
                  </a:lnTo>
                  <a:lnTo>
                    <a:pt x="911733" y="4075176"/>
                  </a:lnTo>
                  <a:lnTo>
                    <a:pt x="916178" y="4070731"/>
                  </a:lnTo>
                  <a:lnTo>
                    <a:pt x="916178" y="4059809"/>
                  </a:lnTo>
                  <a:close/>
                </a:path>
                <a:path w="1852295" h="4874260">
                  <a:moveTo>
                    <a:pt x="916178" y="4020185"/>
                  </a:moveTo>
                  <a:lnTo>
                    <a:pt x="911733" y="4015740"/>
                  </a:lnTo>
                  <a:lnTo>
                    <a:pt x="900811" y="4015740"/>
                  </a:lnTo>
                  <a:lnTo>
                    <a:pt x="896366" y="4020185"/>
                  </a:lnTo>
                  <a:lnTo>
                    <a:pt x="896366" y="4031107"/>
                  </a:lnTo>
                  <a:lnTo>
                    <a:pt x="900811" y="4035552"/>
                  </a:lnTo>
                  <a:lnTo>
                    <a:pt x="911733" y="4035552"/>
                  </a:lnTo>
                  <a:lnTo>
                    <a:pt x="916178" y="4031107"/>
                  </a:lnTo>
                  <a:lnTo>
                    <a:pt x="916178" y="4020185"/>
                  </a:lnTo>
                  <a:close/>
                </a:path>
                <a:path w="1852295" h="4874260">
                  <a:moveTo>
                    <a:pt x="916178" y="3980434"/>
                  </a:moveTo>
                  <a:lnTo>
                    <a:pt x="911733" y="3976116"/>
                  </a:lnTo>
                  <a:lnTo>
                    <a:pt x="900811" y="3976116"/>
                  </a:lnTo>
                  <a:lnTo>
                    <a:pt x="896366" y="3980434"/>
                  </a:lnTo>
                  <a:lnTo>
                    <a:pt x="896366" y="3991483"/>
                  </a:lnTo>
                  <a:lnTo>
                    <a:pt x="900811" y="3995928"/>
                  </a:lnTo>
                  <a:lnTo>
                    <a:pt x="911733" y="3995928"/>
                  </a:lnTo>
                  <a:lnTo>
                    <a:pt x="916178" y="3991483"/>
                  </a:lnTo>
                  <a:lnTo>
                    <a:pt x="916178" y="3980434"/>
                  </a:lnTo>
                  <a:close/>
                </a:path>
                <a:path w="1852295" h="4874260">
                  <a:moveTo>
                    <a:pt x="916178" y="3940810"/>
                  </a:moveTo>
                  <a:lnTo>
                    <a:pt x="911733" y="3936365"/>
                  </a:lnTo>
                  <a:lnTo>
                    <a:pt x="900811" y="3936365"/>
                  </a:lnTo>
                  <a:lnTo>
                    <a:pt x="896366" y="3940810"/>
                  </a:lnTo>
                  <a:lnTo>
                    <a:pt x="896366" y="3951859"/>
                  </a:lnTo>
                  <a:lnTo>
                    <a:pt x="900811" y="3956304"/>
                  </a:lnTo>
                  <a:lnTo>
                    <a:pt x="911733" y="3956304"/>
                  </a:lnTo>
                  <a:lnTo>
                    <a:pt x="916178" y="3951859"/>
                  </a:lnTo>
                  <a:lnTo>
                    <a:pt x="916178" y="3940810"/>
                  </a:lnTo>
                  <a:close/>
                </a:path>
                <a:path w="1852295" h="4874260">
                  <a:moveTo>
                    <a:pt x="916178" y="3901186"/>
                  </a:moveTo>
                  <a:lnTo>
                    <a:pt x="911733" y="3896741"/>
                  </a:lnTo>
                  <a:lnTo>
                    <a:pt x="900811" y="3896741"/>
                  </a:lnTo>
                  <a:lnTo>
                    <a:pt x="896366" y="3901186"/>
                  </a:lnTo>
                  <a:lnTo>
                    <a:pt x="896366" y="3912120"/>
                  </a:lnTo>
                  <a:lnTo>
                    <a:pt x="900811" y="3916553"/>
                  </a:lnTo>
                  <a:lnTo>
                    <a:pt x="911733" y="3916553"/>
                  </a:lnTo>
                  <a:lnTo>
                    <a:pt x="916178" y="3912120"/>
                  </a:lnTo>
                  <a:lnTo>
                    <a:pt x="916178" y="3901186"/>
                  </a:lnTo>
                  <a:close/>
                </a:path>
                <a:path w="1852295" h="4874260">
                  <a:moveTo>
                    <a:pt x="916178" y="3861562"/>
                  </a:moveTo>
                  <a:lnTo>
                    <a:pt x="911733" y="3857117"/>
                  </a:lnTo>
                  <a:lnTo>
                    <a:pt x="900811" y="3857117"/>
                  </a:lnTo>
                  <a:lnTo>
                    <a:pt x="896366" y="3861562"/>
                  </a:lnTo>
                  <a:lnTo>
                    <a:pt x="896366" y="3872484"/>
                  </a:lnTo>
                  <a:lnTo>
                    <a:pt x="900811" y="3876929"/>
                  </a:lnTo>
                  <a:lnTo>
                    <a:pt x="911733" y="3876929"/>
                  </a:lnTo>
                  <a:lnTo>
                    <a:pt x="916178" y="3872484"/>
                  </a:lnTo>
                  <a:lnTo>
                    <a:pt x="916178" y="3861562"/>
                  </a:lnTo>
                  <a:close/>
                </a:path>
                <a:path w="1852295" h="4874260">
                  <a:moveTo>
                    <a:pt x="916178" y="3821938"/>
                  </a:moveTo>
                  <a:lnTo>
                    <a:pt x="911733" y="3817493"/>
                  </a:lnTo>
                  <a:lnTo>
                    <a:pt x="900811" y="3817493"/>
                  </a:lnTo>
                  <a:lnTo>
                    <a:pt x="896366" y="3821938"/>
                  </a:lnTo>
                  <a:lnTo>
                    <a:pt x="896366" y="3832860"/>
                  </a:lnTo>
                  <a:lnTo>
                    <a:pt x="900811" y="3837305"/>
                  </a:lnTo>
                  <a:lnTo>
                    <a:pt x="911733" y="3837305"/>
                  </a:lnTo>
                  <a:lnTo>
                    <a:pt x="916178" y="3832860"/>
                  </a:lnTo>
                  <a:lnTo>
                    <a:pt x="916178" y="3821938"/>
                  </a:lnTo>
                  <a:close/>
                </a:path>
                <a:path w="1852295" h="4874260">
                  <a:moveTo>
                    <a:pt x="916178" y="3782314"/>
                  </a:moveTo>
                  <a:lnTo>
                    <a:pt x="911733" y="3777869"/>
                  </a:lnTo>
                  <a:lnTo>
                    <a:pt x="900811" y="3777869"/>
                  </a:lnTo>
                  <a:lnTo>
                    <a:pt x="896366" y="3782314"/>
                  </a:lnTo>
                  <a:lnTo>
                    <a:pt x="896366" y="3793236"/>
                  </a:lnTo>
                  <a:lnTo>
                    <a:pt x="900811" y="3797681"/>
                  </a:lnTo>
                  <a:lnTo>
                    <a:pt x="911733" y="3797681"/>
                  </a:lnTo>
                  <a:lnTo>
                    <a:pt x="916178" y="3793236"/>
                  </a:lnTo>
                  <a:lnTo>
                    <a:pt x="916178" y="3782314"/>
                  </a:lnTo>
                  <a:close/>
                </a:path>
                <a:path w="1852295" h="4874260">
                  <a:moveTo>
                    <a:pt x="916178" y="3742690"/>
                  </a:moveTo>
                  <a:lnTo>
                    <a:pt x="911733" y="3738245"/>
                  </a:lnTo>
                  <a:lnTo>
                    <a:pt x="900811" y="3738245"/>
                  </a:lnTo>
                  <a:lnTo>
                    <a:pt x="896366" y="3742690"/>
                  </a:lnTo>
                  <a:lnTo>
                    <a:pt x="896366" y="3753612"/>
                  </a:lnTo>
                  <a:lnTo>
                    <a:pt x="900811" y="3758057"/>
                  </a:lnTo>
                  <a:lnTo>
                    <a:pt x="911733" y="3758057"/>
                  </a:lnTo>
                  <a:lnTo>
                    <a:pt x="916178" y="3753612"/>
                  </a:lnTo>
                  <a:lnTo>
                    <a:pt x="916178" y="3742690"/>
                  </a:lnTo>
                  <a:close/>
                </a:path>
                <a:path w="1852295" h="4874260">
                  <a:moveTo>
                    <a:pt x="916178" y="3702939"/>
                  </a:moveTo>
                  <a:lnTo>
                    <a:pt x="911733" y="3698494"/>
                  </a:lnTo>
                  <a:lnTo>
                    <a:pt x="900811" y="3698494"/>
                  </a:lnTo>
                  <a:lnTo>
                    <a:pt x="896366" y="3702939"/>
                  </a:lnTo>
                  <a:lnTo>
                    <a:pt x="896366" y="3713988"/>
                  </a:lnTo>
                  <a:lnTo>
                    <a:pt x="900811" y="3718433"/>
                  </a:lnTo>
                  <a:lnTo>
                    <a:pt x="911733" y="3718433"/>
                  </a:lnTo>
                  <a:lnTo>
                    <a:pt x="916178" y="3713988"/>
                  </a:lnTo>
                  <a:lnTo>
                    <a:pt x="916178" y="3702939"/>
                  </a:lnTo>
                  <a:close/>
                </a:path>
                <a:path w="1852295" h="4874260">
                  <a:moveTo>
                    <a:pt x="916178" y="3663315"/>
                  </a:moveTo>
                  <a:lnTo>
                    <a:pt x="911733" y="3658870"/>
                  </a:lnTo>
                  <a:lnTo>
                    <a:pt x="900811" y="3658870"/>
                  </a:lnTo>
                  <a:lnTo>
                    <a:pt x="896366" y="3663315"/>
                  </a:lnTo>
                  <a:lnTo>
                    <a:pt x="896366" y="3674364"/>
                  </a:lnTo>
                  <a:lnTo>
                    <a:pt x="900811" y="3678682"/>
                  </a:lnTo>
                  <a:lnTo>
                    <a:pt x="911733" y="3678682"/>
                  </a:lnTo>
                  <a:lnTo>
                    <a:pt x="916178" y="3674364"/>
                  </a:lnTo>
                  <a:lnTo>
                    <a:pt x="916178" y="3663315"/>
                  </a:lnTo>
                  <a:close/>
                </a:path>
                <a:path w="1852295" h="4874260">
                  <a:moveTo>
                    <a:pt x="916178" y="3623691"/>
                  </a:moveTo>
                  <a:lnTo>
                    <a:pt x="911733" y="3619246"/>
                  </a:lnTo>
                  <a:lnTo>
                    <a:pt x="900811" y="3619246"/>
                  </a:lnTo>
                  <a:lnTo>
                    <a:pt x="896366" y="3623691"/>
                  </a:lnTo>
                  <a:lnTo>
                    <a:pt x="896366" y="3634613"/>
                  </a:lnTo>
                  <a:lnTo>
                    <a:pt x="900811" y="3639058"/>
                  </a:lnTo>
                  <a:lnTo>
                    <a:pt x="911733" y="3639058"/>
                  </a:lnTo>
                  <a:lnTo>
                    <a:pt x="916178" y="3634613"/>
                  </a:lnTo>
                  <a:lnTo>
                    <a:pt x="916178" y="3623691"/>
                  </a:lnTo>
                  <a:close/>
                </a:path>
                <a:path w="1852295" h="4874260">
                  <a:moveTo>
                    <a:pt x="916178" y="3584067"/>
                  </a:moveTo>
                  <a:lnTo>
                    <a:pt x="911733" y="3579622"/>
                  </a:lnTo>
                  <a:lnTo>
                    <a:pt x="900811" y="3579622"/>
                  </a:lnTo>
                  <a:lnTo>
                    <a:pt x="896366" y="3584067"/>
                  </a:lnTo>
                  <a:lnTo>
                    <a:pt x="896366" y="3594989"/>
                  </a:lnTo>
                  <a:lnTo>
                    <a:pt x="900811" y="3599434"/>
                  </a:lnTo>
                  <a:lnTo>
                    <a:pt x="911733" y="3599434"/>
                  </a:lnTo>
                  <a:lnTo>
                    <a:pt x="916178" y="3594989"/>
                  </a:lnTo>
                  <a:lnTo>
                    <a:pt x="916178" y="3584067"/>
                  </a:lnTo>
                  <a:close/>
                </a:path>
                <a:path w="1852295" h="4874260">
                  <a:moveTo>
                    <a:pt x="916178" y="3544443"/>
                  </a:moveTo>
                  <a:lnTo>
                    <a:pt x="911733" y="3539998"/>
                  </a:lnTo>
                  <a:lnTo>
                    <a:pt x="900811" y="3539998"/>
                  </a:lnTo>
                  <a:lnTo>
                    <a:pt x="896366" y="3544443"/>
                  </a:lnTo>
                  <a:lnTo>
                    <a:pt x="896366" y="3555365"/>
                  </a:lnTo>
                  <a:lnTo>
                    <a:pt x="900811" y="3559810"/>
                  </a:lnTo>
                  <a:lnTo>
                    <a:pt x="911733" y="3559810"/>
                  </a:lnTo>
                  <a:lnTo>
                    <a:pt x="916178" y="3555365"/>
                  </a:lnTo>
                  <a:lnTo>
                    <a:pt x="916178" y="3544443"/>
                  </a:lnTo>
                  <a:close/>
                </a:path>
                <a:path w="1852295" h="4874260">
                  <a:moveTo>
                    <a:pt x="916178" y="3504819"/>
                  </a:moveTo>
                  <a:lnTo>
                    <a:pt x="911733" y="3500374"/>
                  </a:lnTo>
                  <a:lnTo>
                    <a:pt x="900811" y="3500374"/>
                  </a:lnTo>
                  <a:lnTo>
                    <a:pt x="896366" y="3504819"/>
                  </a:lnTo>
                  <a:lnTo>
                    <a:pt x="896366" y="3515741"/>
                  </a:lnTo>
                  <a:lnTo>
                    <a:pt x="900811" y="3520186"/>
                  </a:lnTo>
                  <a:lnTo>
                    <a:pt x="911733" y="3520186"/>
                  </a:lnTo>
                  <a:lnTo>
                    <a:pt x="916178" y="3515741"/>
                  </a:lnTo>
                  <a:lnTo>
                    <a:pt x="916178" y="3504819"/>
                  </a:lnTo>
                  <a:close/>
                </a:path>
                <a:path w="1852295" h="4874260">
                  <a:moveTo>
                    <a:pt x="916178" y="3465068"/>
                  </a:moveTo>
                  <a:lnTo>
                    <a:pt x="911733" y="3460750"/>
                  </a:lnTo>
                  <a:lnTo>
                    <a:pt x="900811" y="3460750"/>
                  </a:lnTo>
                  <a:lnTo>
                    <a:pt x="896366" y="3465068"/>
                  </a:lnTo>
                  <a:lnTo>
                    <a:pt x="896366" y="3476117"/>
                  </a:lnTo>
                  <a:lnTo>
                    <a:pt x="900811" y="3480562"/>
                  </a:lnTo>
                  <a:lnTo>
                    <a:pt x="911733" y="3480562"/>
                  </a:lnTo>
                  <a:lnTo>
                    <a:pt x="916178" y="3476117"/>
                  </a:lnTo>
                  <a:lnTo>
                    <a:pt x="916178" y="3465068"/>
                  </a:lnTo>
                  <a:close/>
                </a:path>
                <a:path w="1852295" h="4874260">
                  <a:moveTo>
                    <a:pt x="916178" y="3425444"/>
                  </a:moveTo>
                  <a:lnTo>
                    <a:pt x="911733" y="3420999"/>
                  </a:lnTo>
                  <a:lnTo>
                    <a:pt x="900811" y="3420999"/>
                  </a:lnTo>
                  <a:lnTo>
                    <a:pt x="896366" y="3425444"/>
                  </a:lnTo>
                  <a:lnTo>
                    <a:pt x="896366" y="3436493"/>
                  </a:lnTo>
                  <a:lnTo>
                    <a:pt x="900811" y="3440938"/>
                  </a:lnTo>
                  <a:lnTo>
                    <a:pt x="911733" y="3440938"/>
                  </a:lnTo>
                  <a:lnTo>
                    <a:pt x="916178" y="3436493"/>
                  </a:lnTo>
                  <a:lnTo>
                    <a:pt x="916178" y="3425444"/>
                  </a:lnTo>
                  <a:close/>
                </a:path>
                <a:path w="1852295" h="4874260">
                  <a:moveTo>
                    <a:pt x="916178" y="3385820"/>
                  </a:moveTo>
                  <a:lnTo>
                    <a:pt x="911733" y="3381375"/>
                  </a:lnTo>
                  <a:lnTo>
                    <a:pt x="900811" y="3381375"/>
                  </a:lnTo>
                  <a:lnTo>
                    <a:pt x="896366" y="3385820"/>
                  </a:lnTo>
                  <a:lnTo>
                    <a:pt x="896366" y="3396742"/>
                  </a:lnTo>
                  <a:lnTo>
                    <a:pt x="900811" y="3401187"/>
                  </a:lnTo>
                  <a:lnTo>
                    <a:pt x="911733" y="3401187"/>
                  </a:lnTo>
                  <a:lnTo>
                    <a:pt x="916178" y="3396742"/>
                  </a:lnTo>
                  <a:lnTo>
                    <a:pt x="916178" y="3385820"/>
                  </a:lnTo>
                  <a:close/>
                </a:path>
                <a:path w="1852295" h="4874260">
                  <a:moveTo>
                    <a:pt x="916178" y="3346196"/>
                  </a:moveTo>
                  <a:lnTo>
                    <a:pt x="911733" y="3341751"/>
                  </a:lnTo>
                  <a:lnTo>
                    <a:pt x="900811" y="3341751"/>
                  </a:lnTo>
                  <a:lnTo>
                    <a:pt x="896366" y="3346196"/>
                  </a:lnTo>
                  <a:lnTo>
                    <a:pt x="896366" y="3357118"/>
                  </a:lnTo>
                  <a:lnTo>
                    <a:pt x="900811" y="3361563"/>
                  </a:lnTo>
                  <a:lnTo>
                    <a:pt x="911733" y="3361563"/>
                  </a:lnTo>
                  <a:lnTo>
                    <a:pt x="916178" y="3357118"/>
                  </a:lnTo>
                  <a:lnTo>
                    <a:pt x="916178" y="3346196"/>
                  </a:lnTo>
                  <a:close/>
                </a:path>
                <a:path w="1852295" h="4874260">
                  <a:moveTo>
                    <a:pt x="916178" y="3306572"/>
                  </a:moveTo>
                  <a:lnTo>
                    <a:pt x="911733" y="3302127"/>
                  </a:lnTo>
                  <a:lnTo>
                    <a:pt x="900811" y="3302127"/>
                  </a:lnTo>
                  <a:lnTo>
                    <a:pt x="896366" y="3306572"/>
                  </a:lnTo>
                  <a:lnTo>
                    <a:pt x="896366" y="3317494"/>
                  </a:lnTo>
                  <a:lnTo>
                    <a:pt x="900811" y="3321939"/>
                  </a:lnTo>
                  <a:lnTo>
                    <a:pt x="911733" y="3321939"/>
                  </a:lnTo>
                  <a:lnTo>
                    <a:pt x="916178" y="3317494"/>
                  </a:lnTo>
                  <a:lnTo>
                    <a:pt x="916178" y="3306572"/>
                  </a:lnTo>
                  <a:close/>
                </a:path>
                <a:path w="1852295" h="4874260">
                  <a:moveTo>
                    <a:pt x="916178" y="3266948"/>
                  </a:moveTo>
                  <a:lnTo>
                    <a:pt x="911733" y="3262503"/>
                  </a:lnTo>
                  <a:lnTo>
                    <a:pt x="900811" y="3262503"/>
                  </a:lnTo>
                  <a:lnTo>
                    <a:pt x="896366" y="3266948"/>
                  </a:lnTo>
                  <a:lnTo>
                    <a:pt x="896366" y="3277870"/>
                  </a:lnTo>
                  <a:lnTo>
                    <a:pt x="900811" y="3282315"/>
                  </a:lnTo>
                  <a:lnTo>
                    <a:pt x="911733" y="3282315"/>
                  </a:lnTo>
                  <a:lnTo>
                    <a:pt x="916178" y="3277870"/>
                  </a:lnTo>
                  <a:lnTo>
                    <a:pt x="916178" y="3266948"/>
                  </a:lnTo>
                  <a:close/>
                </a:path>
                <a:path w="1852295" h="4874260">
                  <a:moveTo>
                    <a:pt x="916178" y="3227324"/>
                  </a:moveTo>
                  <a:lnTo>
                    <a:pt x="911733" y="3222879"/>
                  </a:lnTo>
                  <a:lnTo>
                    <a:pt x="900811" y="3222879"/>
                  </a:lnTo>
                  <a:lnTo>
                    <a:pt x="896366" y="3227324"/>
                  </a:lnTo>
                  <a:lnTo>
                    <a:pt x="896366" y="3238246"/>
                  </a:lnTo>
                  <a:lnTo>
                    <a:pt x="900811" y="3242691"/>
                  </a:lnTo>
                  <a:lnTo>
                    <a:pt x="911733" y="3242691"/>
                  </a:lnTo>
                  <a:lnTo>
                    <a:pt x="916178" y="3238246"/>
                  </a:lnTo>
                  <a:lnTo>
                    <a:pt x="916178" y="3227324"/>
                  </a:lnTo>
                  <a:close/>
                </a:path>
                <a:path w="1852295" h="4874260">
                  <a:moveTo>
                    <a:pt x="916178" y="3187573"/>
                  </a:moveTo>
                  <a:lnTo>
                    <a:pt x="911733" y="3183128"/>
                  </a:lnTo>
                  <a:lnTo>
                    <a:pt x="900811" y="3183128"/>
                  </a:lnTo>
                  <a:lnTo>
                    <a:pt x="896366" y="3187573"/>
                  </a:lnTo>
                  <a:lnTo>
                    <a:pt x="896366" y="3198622"/>
                  </a:lnTo>
                  <a:lnTo>
                    <a:pt x="900811" y="3203067"/>
                  </a:lnTo>
                  <a:lnTo>
                    <a:pt x="911733" y="3203067"/>
                  </a:lnTo>
                  <a:lnTo>
                    <a:pt x="916178" y="3198622"/>
                  </a:lnTo>
                  <a:lnTo>
                    <a:pt x="916178" y="3187573"/>
                  </a:lnTo>
                  <a:close/>
                </a:path>
                <a:path w="1852295" h="4874260">
                  <a:moveTo>
                    <a:pt x="916178" y="3147949"/>
                  </a:moveTo>
                  <a:lnTo>
                    <a:pt x="911733" y="3143504"/>
                  </a:lnTo>
                  <a:lnTo>
                    <a:pt x="900811" y="3143504"/>
                  </a:lnTo>
                  <a:lnTo>
                    <a:pt x="896366" y="3147949"/>
                  </a:lnTo>
                  <a:lnTo>
                    <a:pt x="896366" y="3158998"/>
                  </a:lnTo>
                  <a:lnTo>
                    <a:pt x="900811" y="3163316"/>
                  </a:lnTo>
                  <a:lnTo>
                    <a:pt x="911733" y="3163316"/>
                  </a:lnTo>
                  <a:lnTo>
                    <a:pt x="916178" y="3158998"/>
                  </a:lnTo>
                  <a:lnTo>
                    <a:pt x="916178" y="3147949"/>
                  </a:lnTo>
                  <a:close/>
                </a:path>
                <a:path w="1852295" h="4874260">
                  <a:moveTo>
                    <a:pt x="916178" y="3108325"/>
                  </a:moveTo>
                  <a:lnTo>
                    <a:pt x="911733" y="3103880"/>
                  </a:lnTo>
                  <a:lnTo>
                    <a:pt x="900811" y="3103880"/>
                  </a:lnTo>
                  <a:lnTo>
                    <a:pt x="896366" y="3108325"/>
                  </a:lnTo>
                  <a:lnTo>
                    <a:pt x="896366" y="3119247"/>
                  </a:lnTo>
                  <a:lnTo>
                    <a:pt x="900811" y="3123692"/>
                  </a:lnTo>
                  <a:lnTo>
                    <a:pt x="911733" y="3123692"/>
                  </a:lnTo>
                  <a:lnTo>
                    <a:pt x="916178" y="3119247"/>
                  </a:lnTo>
                  <a:lnTo>
                    <a:pt x="916178" y="3108325"/>
                  </a:lnTo>
                  <a:close/>
                </a:path>
                <a:path w="1852295" h="4874260">
                  <a:moveTo>
                    <a:pt x="916178" y="3068701"/>
                  </a:moveTo>
                  <a:lnTo>
                    <a:pt x="911733" y="3064256"/>
                  </a:lnTo>
                  <a:lnTo>
                    <a:pt x="900811" y="3064256"/>
                  </a:lnTo>
                  <a:lnTo>
                    <a:pt x="896366" y="3068701"/>
                  </a:lnTo>
                  <a:lnTo>
                    <a:pt x="896366" y="3079623"/>
                  </a:lnTo>
                  <a:lnTo>
                    <a:pt x="900811" y="3084068"/>
                  </a:lnTo>
                  <a:lnTo>
                    <a:pt x="911733" y="3084068"/>
                  </a:lnTo>
                  <a:lnTo>
                    <a:pt x="916178" y="3079623"/>
                  </a:lnTo>
                  <a:lnTo>
                    <a:pt x="916178" y="3068701"/>
                  </a:lnTo>
                  <a:close/>
                </a:path>
                <a:path w="1852295" h="4874260">
                  <a:moveTo>
                    <a:pt x="916178" y="3029077"/>
                  </a:moveTo>
                  <a:lnTo>
                    <a:pt x="911733" y="3024632"/>
                  </a:lnTo>
                  <a:lnTo>
                    <a:pt x="900811" y="3024632"/>
                  </a:lnTo>
                  <a:lnTo>
                    <a:pt x="896366" y="3029077"/>
                  </a:lnTo>
                  <a:lnTo>
                    <a:pt x="896366" y="3039999"/>
                  </a:lnTo>
                  <a:lnTo>
                    <a:pt x="900811" y="3044444"/>
                  </a:lnTo>
                  <a:lnTo>
                    <a:pt x="911733" y="3044444"/>
                  </a:lnTo>
                  <a:lnTo>
                    <a:pt x="916178" y="3039999"/>
                  </a:lnTo>
                  <a:lnTo>
                    <a:pt x="916178" y="3029077"/>
                  </a:lnTo>
                  <a:close/>
                </a:path>
                <a:path w="1852295" h="4874260">
                  <a:moveTo>
                    <a:pt x="916178" y="2989453"/>
                  </a:moveTo>
                  <a:lnTo>
                    <a:pt x="911733" y="2985008"/>
                  </a:lnTo>
                  <a:lnTo>
                    <a:pt x="900811" y="2985008"/>
                  </a:lnTo>
                  <a:lnTo>
                    <a:pt x="896366" y="2989453"/>
                  </a:lnTo>
                  <a:lnTo>
                    <a:pt x="896366" y="3000375"/>
                  </a:lnTo>
                  <a:lnTo>
                    <a:pt x="900811" y="3004820"/>
                  </a:lnTo>
                  <a:lnTo>
                    <a:pt x="911733" y="3004820"/>
                  </a:lnTo>
                  <a:lnTo>
                    <a:pt x="916178" y="3000375"/>
                  </a:lnTo>
                  <a:lnTo>
                    <a:pt x="916178" y="2989453"/>
                  </a:lnTo>
                  <a:close/>
                </a:path>
                <a:path w="1852295" h="4874260">
                  <a:moveTo>
                    <a:pt x="916178" y="2949702"/>
                  </a:moveTo>
                  <a:lnTo>
                    <a:pt x="911733" y="2945384"/>
                  </a:lnTo>
                  <a:lnTo>
                    <a:pt x="900811" y="2945384"/>
                  </a:lnTo>
                  <a:lnTo>
                    <a:pt x="896366" y="2949702"/>
                  </a:lnTo>
                  <a:lnTo>
                    <a:pt x="896366" y="2960751"/>
                  </a:lnTo>
                  <a:lnTo>
                    <a:pt x="900811" y="2965196"/>
                  </a:lnTo>
                  <a:lnTo>
                    <a:pt x="911733" y="2965196"/>
                  </a:lnTo>
                  <a:lnTo>
                    <a:pt x="916178" y="2960751"/>
                  </a:lnTo>
                  <a:lnTo>
                    <a:pt x="916178" y="2949702"/>
                  </a:lnTo>
                  <a:close/>
                </a:path>
                <a:path w="1852295" h="4874260">
                  <a:moveTo>
                    <a:pt x="916178" y="2910078"/>
                  </a:moveTo>
                  <a:lnTo>
                    <a:pt x="911733" y="2905633"/>
                  </a:lnTo>
                  <a:lnTo>
                    <a:pt x="900811" y="2905633"/>
                  </a:lnTo>
                  <a:lnTo>
                    <a:pt x="896366" y="2910078"/>
                  </a:lnTo>
                  <a:lnTo>
                    <a:pt x="896366" y="2921127"/>
                  </a:lnTo>
                  <a:lnTo>
                    <a:pt x="900811" y="2925572"/>
                  </a:lnTo>
                  <a:lnTo>
                    <a:pt x="911733" y="2925572"/>
                  </a:lnTo>
                  <a:lnTo>
                    <a:pt x="916178" y="2921127"/>
                  </a:lnTo>
                  <a:lnTo>
                    <a:pt x="916178" y="2910078"/>
                  </a:lnTo>
                  <a:close/>
                </a:path>
                <a:path w="1852295" h="4874260">
                  <a:moveTo>
                    <a:pt x="916178" y="2870454"/>
                  </a:moveTo>
                  <a:lnTo>
                    <a:pt x="911733" y="2866009"/>
                  </a:lnTo>
                  <a:lnTo>
                    <a:pt x="900811" y="2866009"/>
                  </a:lnTo>
                  <a:lnTo>
                    <a:pt x="896366" y="2870454"/>
                  </a:lnTo>
                  <a:lnTo>
                    <a:pt x="896366" y="2881376"/>
                  </a:lnTo>
                  <a:lnTo>
                    <a:pt x="900811" y="2885821"/>
                  </a:lnTo>
                  <a:lnTo>
                    <a:pt x="911733" y="2885821"/>
                  </a:lnTo>
                  <a:lnTo>
                    <a:pt x="916178" y="2881376"/>
                  </a:lnTo>
                  <a:lnTo>
                    <a:pt x="916178" y="2870454"/>
                  </a:lnTo>
                  <a:close/>
                </a:path>
                <a:path w="1852295" h="4874260">
                  <a:moveTo>
                    <a:pt x="916178" y="2830830"/>
                  </a:moveTo>
                  <a:lnTo>
                    <a:pt x="911733" y="2826385"/>
                  </a:lnTo>
                  <a:lnTo>
                    <a:pt x="900811" y="2826385"/>
                  </a:lnTo>
                  <a:lnTo>
                    <a:pt x="896366" y="2830830"/>
                  </a:lnTo>
                  <a:lnTo>
                    <a:pt x="896366" y="2841752"/>
                  </a:lnTo>
                  <a:lnTo>
                    <a:pt x="900811" y="2846197"/>
                  </a:lnTo>
                  <a:lnTo>
                    <a:pt x="911733" y="2846197"/>
                  </a:lnTo>
                  <a:lnTo>
                    <a:pt x="916178" y="2841752"/>
                  </a:lnTo>
                  <a:lnTo>
                    <a:pt x="916178" y="2830830"/>
                  </a:lnTo>
                  <a:close/>
                </a:path>
                <a:path w="1852295" h="4874260">
                  <a:moveTo>
                    <a:pt x="916178" y="2791206"/>
                  </a:moveTo>
                  <a:lnTo>
                    <a:pt x="911733" y="2786761"/>
                  </a:lnTo>
                  <a:lnTo>
                    <a:pt x="900811" y="2786761"/>
                  </a:lnTo>
                  <a:lnTo>
                    <a:pt x="896366" y="2791206"/>
                  </a:lnTo>
                  <a:lnTo>
                    <a:pt x="896366" y="2802128"/>
                  </a:lnTo>
                  <a:lnTo>
                    <a:pt x="900811" y="2806573"/>
                  </a:lnTo>
                  <a:lnTo>
                    <a:pt x="911733" y="2806573"/>
                  </a:lnTo>
                  <a:lnTo>
                    <a:pt x="916178" y="2802128"/>
                  </a:lnTo>
                  <a:lnTo>
                    <a:pt x="916178" y="2791206"/>
                  </a:lnTo>
                  <a:close/>
                </a:path>
                <a:path w="1852295" h="4874260">
                  <a:moveTo>
                    <a:pt x="916178" y="2751582"/>
                  </a:moveTo>
                  <a:lnTo>
                    <a:pt x="911733" y="2747137"/>
                  </a:lnTo>
                  <a:lnTo>
                    <a:pt x="900811" y="2747137"/>
                  </a:lnTo>
                  <a:lnTo>
                    <a:pt x="896366" y="2751582"/>
                  </a:lnTo>
                  <a:lnTo>
                    <a:pt x="896366" y="2762504"/>
                  </a:lnTo>
                  <a:lnTo>
                    <a:pt x="900811" y="2766949"/>
                  </a:lnTo>
                  <a:lnTo>
                    <a:pt x="911733" y="2766949"/>
                  </a:lnTo>
                  <a:lnTo>
                    <a:pt x="916178" y="2762504"/>
                  </a:lnTo>
                  <a:lnTo>
                    <a:pt x="916178" y="2751582"/>
                  </a:lnTo>
                  <a:close/>
                </a:path>
                <a:path w="1852295" h="4874260">
                  <a:moveTo>
                    <a:pt x="916178" y="2711831"/>
                  </a:moveTo>
                  <a:lnTo>
                    <a:pt x="911733" y="2707513"/>
                  </a:lnTo>
                  <a:lnTo>
                    <a:pt x="900811" y="2707513"/>
                  </a:lnTo>
                  <a:lnTo>
                    <a:pt x="896366" y="2711831"/>
                  </a:lnTo>
                  <a:lnTo>
                    <a:pt x="896366" y="2722880"/>
                  </a:lnTo>
                  <a:lnTo>
                    <a:pt x="900811" y="2727325"/>
                  </a:lnTo>
                  <a:lnTo>
                    <a:pt x="911733" y="2727325"/>
                  </a:lnTo>
                  <a:lnTo>
                    <a:pt x="916178" y="2722880"/>
                  </a:lnTo>
                  <a:lnTo>
                    <a:pt x="916178" y="2711831"/>
                  </a:lnTo>
                  <a:close/>
                </a:path>
                <a:path w="1852295" h="4874260">
                  <a:moveTo>
                    <a:pt x="916178" y="2672207"/>
                  </a:moveTo>
                  <a:lnTo>
                    <a:pt x="911733" y="2667762"/>
                  </a:lnTo>
                  <a:lnTo>
                    <a:pt x="900811" y="2667762"/>
                  </a:lnTo>
                  <a:lnTo>
                    <a:pt x="896366" y="2672207"/>
                  </a:lnTo>
                  <a:lnTo>
                    <a:pt x="896366" y="2683256"/>
                  </a:lnTo>
                  <a:lnTo>
                    <a:pt x="900811" y="2687701"/>
                  </a:lnTo>
                  <a:lnTo>
                    <a:pt x="911733" y="2687701"/>
                  </a:lnTo>
                  <a:lnTo>
                    <a:pt x="916178" y="2683256"/>
                  </a:lnTo>
                  <a:lnTo>
                    <a:pt x="916178" y="2672207"/>
                  </a:lnTo>
                  <a:close/>
                </a:path>
                <a:path w="1852295" h="4874260">
                  <a:moveTo>
                    <a:pt x="916178" y="2632583"/>
                  </a:moveTo>
                  <a:lnTo>
                    <a:pt x="911733" y="2628138"/>
                  </a:lnTo>
                  <a:lnTo>
                    <a:pt x="900811" y="2628138"/>
                  </a:lnTo>
                  <a:lnTo>
                    <a:pt x="896366" y="2632583"/>
                  </a:lnTo>
                  <a:lnTo>
                    <a:pt x="896366" y="2643505"/>
                  </a:lnTo>
                  <a:lnTo>
                    <a:pt x="900811" y="2647950"/>
                  </a:lnTo>
                  <a:lnTo>
                    <a:pt x="911733" y="2647950"/>
                  </a:lnTo>
                  <a:lnTo>
                    <a:pt x="916178" y="2643505"/>
                  </a:lnTo>
                  <a:lnTo>
                    <a:pt x="916178" y="2632583"/>
                  </a:lnTo>
                  <a:close/>
                </a:path>
                <a:path w="1852295" h="4874260">
                  <a:moveTo>
                    <a:pt x="916178" y="2592959"/>
                  </a:moveTo>
                  <a:lnTo>
                    <a:pt x="911733" y="2588514"/>
                  </a:lnTo>
                  <a:lnTo>
                    <a:pt x="900811" y="2588514"/>
                  </a:lnTo>
                  <a:lnTo>
                    <a:pt x="896366" y="2592959"/>
                  </a:lnTo>
                  <a:lnTo>
                    <a:pt x="896366" y="2603881"/>
                  </a:lnTo>
                  <a:lnTo>
                    <a:pt x="900811" y="2608326"/>
                  </a:lnTo>
                  <a:lnTo>
                    <a:pt x="911733" y="2608326"/>
                  </a:lnTo>
                  <a:lnTo>
                    <a:pt x="916178" y="2603881"/>
                  </a:lnTo>
                  <a:lnTo>
                    <a:pt x="916178" y="2592959"/>
                  </a:lnTo>
                  <a:close/>
                </a:path>
                <a:path w="1852295" h="4874260">
                  <a:moveTo>
                    <a:pt x="916178" y="2553335"/>
                  </a:moveTo>
                  <a:lnTo>
                    <a:pt x="911733" y="2548890"/>
                  </a:lnTo>
                  <a:lnTo>
                    <a:pt x="900811" y="2548890"/>
                  </a:lnTo>
                  <a:lnTo>
                    <a:pt x="896366" y="2553335"/>
                  </a:lnTo>
                  <a:lnTo>
                    <a:pt x="896366" y="2564257"/>
                  </a:lnTo>
                  <a:lnTo>
                    <a:pt x="900811" y="2568702"/>
                  </a:lnTo>
                  <a:lnTo>
                    <a:pt x="911733" y="2568702"/>
                  </a:lnTo>
                  <a:lnTo>
                    <a:pt x="916178" y="2564257"/>
                  </a:lnTo>
                  <a:lnTo>
                    <a:pt x="916178" y="2553335"/>
                  </a:lnTo>
                  <a:close/>
                </a:path>
                <a:path w="1852295" h="4874260">
                  <a:moveTo>
                    <a:pt x="916178" y="2513711"/>
                  </a:moveTo>
                  <a:lnTo>
                    <a:pt x="911733" y="2509266"/>
                  </a:lnTo>
                  <a:lnTo>
                    <a:pt x="900811" y="2509266"/>
                  </a:lnTo>
                  <a:lnTo>
                    <a:pt x="896366" y="2513711"/>
                  </a:lnTo>
                  <a:lnTo>
                    <a:pt x="896366" y="2524633"/>
                  </a:lnTo>
                  <a:lnTo>
                    <a:pt x="900811" y="2529078"/>
                  </a:lnTo>
                  <a:lnTo>
                    <a:pt x="911733" y="2529078"/>
                  </a:lnTo>
                  <a:lnTo>
                    <a:pt x="916178" y="2524633"/>
                  </a:lnTo>
                  <a:lnTo>
                    <a:pt x="916178" y="2513711"/>
                  </a:lnTo>
                  <a:close/>
                </a:path>
                <a:path w="1852295" h="4874260">
                  <a:moveTo>
                    <a:pt x="916178" y="2474087"/>
                  </a:moveTo>
                  <a:lnTo>
                    <a:pt x="911733" y="2469642"/>
                  </a:lnTo>
                  <a:lnTo>
                    <a:pt x="900811" y="2469642"/>
                  </a:lnTo>
                  <a:lnTo>
                    <a:pt x="896366" y="2474087"/>
                  </a:lnTo>
                  <a:lnTo>
                    <a:pt x="896366" y="2485009"/>
                  </a:lnTo>
                  <a:lnTo>
                    <a:pt x="900811" y="2489454"/>
                  </a:lnTo>
                  <a:lnTo>
                    <a:pt x="911733" y="2489454"/>
                  </a:lnTo>
                  <a:lnTo>
                    <a:pt x="916178" y="2485009"/>
                  </a:lnTo>
                  <a:lnTo>
                    <a:pt x="916178" y="2474087"/>
                  </a:lnTo>
                  <a:close/>
                </a:path>
                <a:path w="1852295" h="4874260">
                  <a:moveTo>
                    <a:pt x="916178" y="2434336"/>
                  </a:moveTo>
                  <a:lnTo>
                    <a:pt x="911733" y="2429891"/>
                  </a:lnTo>
                  <a:lnTo>
                    <a:pt x="900811" y="2429891"/>
                  </a:lnTo>
                  <a:lnTo>
                    <a:pt x="896366" y="2434336"/>
                  </a:lnTo>
                  <a:lnTo>
                    <a:pt x="896366" y="2445385"/>
                  </a:lnTo>
                  <a:lnTo>
                    <a:pt x="900811" y="2449830"/>
                  </a:lnTo>
                  <a:lnTo>
                    <a:pt x="911733" y="2449830"/>
                  </a:lnTo>
                  <a:lnTo>
                    <a:pt x="916178" y="2445385"/>
                  </a:lnTo>
                  <a:lnTo>
                    <a:pt x="916178" y="2434336"/>
                  </a:lnTo>
                  <a:close/>
                </a:path>
                <a:path w="1852295" h="4874260">
                  <a:moveTo>
                    <a:pt x="916178" y="2394712"/>
                  </a:moveTo>
                  <a:lnTo>
                    <a:pt x="911733" y="2390267"/>
                  </a:lnTo>
                  <a:lnTo>
                    <a:pt x="900811" y="2390267"/>
                  </a:lnTo>
                  <a:lnTo>
                    <a:pt x="896366" y="2394712"/>
                  </a:lnTo>
                  <a:lnTo>
                    <a:pt x="896366" y="2405761"/>
                  </a:lnTo>
                  <a:lnTo>
                    <a:pt x="900811" y="2410079"/>
                  </a:lnTo>
                  <a:lnTo>
                    <a:pt x="911733" y="2410079"/>
                  </a:lnTo>
                  <a:lnTo>
                    <a:pt x="916178" y="2405761"/>
                  </a:lnTo>
                  <a:lnTo>
                    <a:pt x="916178" y="2394712"/>
                  </a:lnTo>
                  <a:close/>
                </a:path>
                <a:path w="1852295" h="4874260">
                  <a:moveTo>
                    <a:pt x="916178" y="2355088"/>
                  </a:moveTo>
                  <a:lnTo>
                    <a:pt x="911733" y="2350643"/>
                  </a:lnTo>
                  <a:lnTo>
                    <a:pt x="900811" y="2350643"/>
                  </a:lnTo>
                  <a:lnTo>
                    <a:pt x="896366" y="2355088"/>
                  </a:lnTo>
                  <a:lnTo>
                    <a:pt x="896366" y="2366010"/>
                  </a:lnTo>
                  <a:lnTo>
                    <a:pt x="900811" y="2370455"/>
                  </a:lnTo>
                  <a:lnTo>
                    <a:pt x="911733" y="2370455"/>
                  </a:lnTo>
                  <a:lnTo>
                    <a:pt x="916178" y="2366010"/>
                  </a:lnTo>
                  <a:lnTo>
                    <a:pt x="916178" y="2355088"/>
                  </a:lnTo>
                  <a:close/>
                </a:path>
                <a:path w="1852295" h="4874260">
                  <a:moveTo>
                    <a:pt x="916178" y="2315464"/>
                  </a:moveTo>
                  <a:lnTo>
                    <a:pt x="911733" y="2311019"/>
                  </a:lnTo>
                  <a:lnTo>
                    <a:pt x="900811" y="2311019"/>
                  </a:lnTo>
                  <a:lnTo>
                    <a:pt x="896366" y="2315464"/>
                  </a:lnTo>
                  <a:lnTo>
                    <a:pt x="896366" y="2326386"/>
                  </a:lnTo>
                  <a:lnTo>
                    <a:pt x="900811" y="2330831"/>
                  </a:lnTo>
                  <a:lnTo>
                    <a:pt x="911733" y="2330831"/>
                  </a:lnTo>
                  <a:lnTo>
                    <a:pt x="916178" y="2326386"/>
                  </a:lnTo>
                  <a:lnTo>
                    <a:pt x="916178" y="2315464"/>
                  </a:lnTo>
                  <a:close/>
                </a:path>
                <a:path w="1852295" h="4874260">
                  <a:moveTo>
                    <a:pt x="916178" y="2275840"/>
                  </a:moveTo>
                  <a:lnTo>
                    <a:pt x="911733" y="2271395"/>
                  </a:lnTo>
                  <a:lnTo>
                    <a:pt x="900811" y="2271395"/>
                  </a:lnTo>
                  <a:lnTo>
                    <a:pt x="896366" y="2275840"/>
                  </a:lnTo>
                  <a:lnTo>
                    <a:pt x="896366" y="2286762"/>
                  </a:lnTo>
                  <a:lnTo>
                    <a:pt x="900811" y="2291207"/>
                  </a:lnTo>
                  <a:lnTo>
                    <a:pt x="911733" y="2291207"/>
                  </a:lnTo>
                  <a:lnTo>
                    <a:pt x="916178" y="2286762"/>
                  </a:lnTo>
                  <a:lnTo>
                    <a:pt x="916178" y="2275840"/>
                  </a:lnTo>
                  <a:close/>
                </a:path>
                <a:path w="1852295" h="4874260">
                  <a:moveTo>
                    <a:pt x="916178" y="2236216"/>
                  </a:moveTo>
                  <a:lnTo>
                    <a:pt x="911733" y="2231771"/>
                  </a:lnTo>
                  <a:lnTo>
                    <a:pt x="900811" y="2231771"/>
                  </a:lnTo>
                  <a:lnTo>
                    <a:pt x="896366" y="2236216"/>
                  </a:lnTo>
                  <a:lnTo>
                    <a:pt x="896366" y="2247138"/>
                  </a:lnTo>
                  <a:lnTo>
                    <a:pt x="900811" y="2251583"/>
                  </a:lnTo>
                  <a:lnTo>
                    <a:pt x="911733" y="2251583"/>
                  </a:lnTo>
                  <a:lnTo>
                    <a:pt x="916178" y="2247138"/>
                  </a:lnTo>
                  <a:lnTo>
                    <a:pt x="916178" y="2236216"/>
                  </a:lnTo>
                  <a:close/>
                </a:path>
                <a:path w="1852295" h="4874260">
                  <a:moveTo>
                    <a:pt x="916178" y="2196465"/>
                  </a:moveTo>
                  <a:lnTo>
                    <a:pt x="911733" y="2192147"/>
                  </a:lnTo>
                  <a:lnTo>
                    <a:pt x="900811" y="2192147"/>
                  </a:lnTo>
                  <a:lnTo>
                    <a:pt x="896366" y="2196465"/>
                  </a:lnTo>
                  <a:lnTo>
                    <a:pt x="896366" y="2207514"/>
                  </a:lnTo>
                  <a:lnTo>
                    <a:pt x="900811" y="2211959"/>
                  </a:lnTo>
                  <a:lnTo>
                    <a:pt x="911733" y="2211959"/>
                  </a:lnTo>
                  <a:lnTo>
                    <a:pt x="916178" y="2207514"/>
                  </a:lnTo>
                  <a:lnTo>
                    <a:pt x="916178" y="2196465"/>
                  </a:lnTo>
                  <a:close/>
                </a:path>
                <a:path w="1852295" h="4874260">
                  <a:moveTo>
                    <a:pt x="916178" y="2156841"/>
                  </a:moveTo>
                  <a:lnTo>
                    <a:pt x="911733" y="2152396"/>
                  </a:lnTo>
                  <a:lnTo>
                    <a:pt x="900811" y="2152396"/>
                  </a:lnTo>
                  <a:lnTo>
                    <a:pt x="896366" y="2156841"/>
                  </a:lnTo>
                  <a:lnTo>
                    <a:pt x="896366" y="2167890"/>
                  </a:lnTo>
                  <a:lnTo>
                    <a:pt x="900811" y="2172335"/>
                  </a:lnTo>
                  <a:lnTo>
                    <a:pt x="911733" y="2172335"/>
                  </a:lnTo>
                  <a:lnTo>
                    <a:pt x="916178" y="2167890"/>
                  </a:lnTo>
                  <a:lnTo>
                    <a:pt x="916178" y="2156841"/>
                  </a:lnTo>
                  <a:close/>
                </a:path>
                <a:path w="1852295" h="4874260">
                  <a:moveTo>
                    <a:pt x="916178" y="2117217"/>
                  </a:moveTo>
                  <a:lnTo>
                    <a:pt x="911733" y="2112772"/>
                  </a:lnTo>
                  <a:lnTo>
                    <a:pt x="900811" y="2112772"/>
                  </a:lnTo>
                  <a:lnTo>
                    <a:pt x="896366" y="2117217"/>
                  </a:lnTo>
                  <a:lnTo>
                    <a:pt x="896366" y="2128139"/>
                  </a:lnTo>
                  <a:lnTo>
                    <a:pt x="900811" y="2132584"/>
                  </a:lnTo>
                  <a:lnTo>
                    <a:pt x="911733" y="2132584"/>
                  </a:lnTo>
                  <a:lnTo>
                    <a:pt x="916178" y="2128139"/>
                  </a:lnTo>
                  <a:lnTo>
                    <a:pt x="916178" y="2117217"/>
                  </a:lnTo>
                  <a:close/>
                </a:path>
                <a:path w="1852295" h="4874260">
                  <a:moveTo>
                    <a:pt x="916178" y="2077593"/>
                  </a:moveTo>
                  <a:lnTo>
                    <a:pt x="911733" y="2073148"/>
                  </a:lnTo>
                  <a:lnTo>
                    <a:pt x="900811" y="2073148"/>
                  </a:lnTo>
                  <a:lnTo>
                    <a:pt x="896366" y="2077593"/>
                  </a:lnTo>
                  <a:lnTo>
                    <a:pt x="896366" y="2088515"/>
                  </a:lnTo>
                  <a:lnTo>
                    <a:pt x="900811" y="2092960"/>
                  </a:lnTo>
                  <a:lnTo>
                    <a:pt x="911733" y="2092960"/>
                  </a:lnTo>
                  <a:lnTo>
                    <a:pt x="916178" y="2088515"/>
                  </a:lnTo>
                  <a:lnTo>
                    <a:pt x="916178" y="2077593"/>
                  </a:lnTo>
                  <a:close/>
                </a:path>
                <a:path w="1852295" h="4874260">
                  <a:moveTo>
                    <a:pt x="916178" y="2037969"/>
                  </a:moveTo>
                  <a:lnTo>
                    <a:pt x="911733" y="2033524"/>
                  </a:lnTo>
                  <a:lnTo>
                    <a:pt x="900811" y="2033524"/>
                  </a:lnTo>
                  <a:lnTo>
                    <a:pt x="896366" y="2037969"/>
                  </a:lnTo>
                  <a:lnTo>
                    <a:pt x="896366" y="2048891"/>
                  </a:lnTo>
                  <a:lnTo>
                    <a:pt x="900811" y="2053336"/>
                  </a:lnTo>
                  <a:lnTo>
                    <a:pt x="911733" y="2053336"/>
                  </a:lnTo>
                  <a:lnTo>
                    <a:pt x="916178" y="2048891"/>
                  </a:lnTo>
                  <a:lnTo>
                    <a:pt x="916178" y="2037969"/>
                  </a:lnTo>
                  <a:close/>
                </a:path>
                <a:path w="1852295" h="4874260">
                  <a:moveTo>
                    <a:pt x="916178" y="1998345"/>
                  </a:moveTo>
                  <a:lnTo>
                    <a:pt x="911733" y="1993900"/>
                  </a:lnTo>
                  <a:lnTo>
                    <a:pt x="900811" y="1993900"/>
                  </a:lnTo>
                  <a:lnTo>
                    <a:pt x="896366" y="1998345"/>
                  </a:lnTo>
                  <a:lnTo>
                    <a:pt x="896366" y="2009267"/>
                  </a:lnTo>
                  <a:lnTo>
                    <a:pt x="900811" y="2013712"/>
                  </a:lnTo>
                  <a:lnTo>
                    <a:pt x="911733" y="2013712"/>
                  </a:lnTo>
                  <a:lnTo>
                    <a:pt x="916178" y="2009267"/>
                  </a:lnTo>
                  <a:lnTo>
                    <a:pt x="916178" y="1998345"/>
                  </a:lnTo>
                  <a:close/>
                </a:path>
                <a:path w="1852295" h="4874260">
                  <a:moveTo>
                    <a:pt x="916178" y="1958721"/>
                  </a:moveTo>
                  <a:lnTo>
                    <a:pt x="911733" y="1954276"/>
                  </a:lnTo>
                  <a:lnTo>
                    <a:pt x="900811" y="1954276"/>
                  </a:lnTo>
                  <a:lnTo>
                    <a:pt x="896366" y="1958721"/>
                  </a:lnTo>
                  <a:lnTo>
                    <a:pt x="896366" y="1969643"/>
                  </a:lnTo>
                  <a:lnTo>
                    <a:pt x="900811" y="1974088"/>
                  </a:lnTo>
                  <a:lnTo>
                    <a:pt x="911733" y="1974088"/>
                  </a:lnTo>
                  <a:lnTo>
                    <a:pt x="916178" y="1969643"/>
                  </a:lnTo>
                  <a:lnTo>
                    <a:pt x="916178" y="1958721"/>
                  </a:lnTo>
                  <a:close/>
                </a:path>
                <a:path w="1852295" h="4874260">
                  <a:moveTo>
                    <a:pt x="916178" y="1918970"/>
                  </a:moveTo>
                  <a:lnTo>
                    <a:pt x="911733" y="1914525"/>
                  </a:lnTo>
                  <a:lnTo>
                    <a:pt x="900811" y="1914525"/>
                  </a:lnTo>
                  <a:lnTo>
                    <a:pt x="896366" y="1918970"/>
                  </a:lnTo>
                  <a:lnTo>
                    <a:pt x="896366" y="1930019"/>
                  </a:lnTo>
                  <a:lnTo>
                    <a:pt x="900811" y="1934464"/>
                  </a:lnTo>
                  <a:lnTo>
                    <a:pt x="911733" y="1934464"/>
                  </a:lnTo>
                  <a:lnTo>
                    <a:pt x="916178" y="1930019"/>
                  </a:lnTo>
                  <a:lnTo>
                    <a:pt x="916178" y="1918970"/>
                  </a:lnTo>
                  <a:close/>
                </a:path>
                <a:path w="1852295" h="4874260">
                  <a:moveTo>
                    <a:pt x="916178" y="1879346"/>
                  </a:moveTo>
                  <a:lnTo>
                    <a:pt x="911733" y="1874901"/>
                  </a:lnTo>
                  <a:lnTo>
                    <a:pt x="900811" y="1874901"/>
                  </a:lnTo>
                  <a:lnTo>
                    <a:pt x="896366" y="1879346"/>
                  </a:lnTo>
                  <a:lnTo>
                    <a:pt x="896366" y="1890395"/>
                  </a:lnTo>
                  <a:lnTo>
                    <a:pt x="900811" y="1894713"/>
                  </a:lnTo>
                  <a:lnTo>
                    <a:pt x="911733" y="1894713"/>
                  </a:lnTo>
                  <a:lnTo>
                    <a:pt x="916178" y="1890395"/>
                  </a:lnTo>
                  <a:lnTo>
                    <a:pt x="916178" y="1879346"/>
                  </a:lnTo>
                  <a:close/>
                </a:path>
                <a:path w="1852295" h="4874260">
                  <a:moveTo>
                    <a:pt x="916178" y="1839722"/>
                  </a:moveTo>
                  <a:lnTo>
                    <a:pt x="911733" y="1835277"/>
                  </a:lnTo>
                  <a:lnTo>
                    <a:pt x="900811" y="1835277"/>
                  </a:lnTo>
                  <a:lnTo>
                    <a:pt x="896366" y="1839722"/>
                  </a:lnTo>
                  <a:lnTo>
                    <a:pt x="896366" y="1850644"/>
                  </a:lnTo>
                  <a:lnTo>
                    <a:pt x="900811" y="1855089"/>
                  </a:lnTo>
                  <a:lnTo>
                    <a:pt x="911733" y="1855089"/>
                  </a:lnTo>
                  <a:lnTo>
                    <a:pt x="916178" y="1850644"/>
                  </a:lnTo>
                  <a:lnTo>
                    <a:pt x="916178" y="1839722"/>
                  </a:lnTo>
                  <a:close/>
                </a:path>
                <a:path w="1852295" h="4874260">
                  <a:moveTo>
                    <a:pt x="931672" y="1805559"/>
                  </a:moveTo>
                  <a:lnTo>
                    <a:pt x="929665" y="1795703"/>
                  </a:lnTo>
                  <a:lnTo>
                    <a:pt x="924204" y="1787626"/>
                  </a:lnTo>
                  <a:lnTo>
                    <a:pt x="916127" y="1782165"/>
                  </a:lnTo>
                  <a:lnTo>
                    <a:pt x="906272" y="1780159"/>
                  </a:lnTo>
                  <a:lnTo>
                    <a:pt x="896404" y="1782165"/>
                  </a:lnTo>
                  <a:lnTo>
                    <a:pt x="888326" y="1787626"/>
                  </a:lnTo>
                  <a:lnTo>
                    <a:pt x="882865" y="1795703"/>
                  </a:lnTo>
                  <a:lnTo>
                    <a:pt x="880872" y="1805559"/>
                  </a:lnTo>
                  <a:lnTo>
                    <a:pt x="882865" y="1815426"/>
                  </a:lnTo>
                  <a:lnTo>
                    <a:pt x="888326" y="1823504"/>
                  </a:lnTo>
                  <a:lnTo>
                    <a:pt x="896404" y="1828965"/>
                  </a:lnTo>
                  <a:lnTo>
                    <a:pt x="906272" y="1830959"/>
                  </a:lnTo>
                  <a:lnTo>
                    <a:pt x="916127" y="1828965"/>
                  </a:lnTo>
                  <a:lnTo>
                    <a:pt x="924204" y="1823504"/>
                  </a:lnTo>
                  <a:lnTo>
                    <a:pt x="929627" y="1815465"/>
                  </a:lnTo>
                  <a:lnTo>
                    <a:pt x="931672" y="1805559"/>
                  </a:lnTo>
                  <a:close/>
                </a:path>
                <a:path w="1852295" h="4874260">
                  <a:moveTo>
                    <a:pt x="969772" y="4746891"/>
                  </a:moveTo>
                  <a:lnTo>
                    <a:pt x="906272" y="4797691"/>
                  </a:lnTo>
                  <a:lnTo>
                    <a:pt x="842772" y="4746891"/>
                  </a:lnTo>
                  <a:lnTo>
                    <a:pt x="906272" y="4873891"/>
                  </a:lnTo>
                  <a:lnTo>
                    <a:pt x="944372" y="4797691"/>
                  </a:lnTo>
                  <a:lnTo>
                    <a:pt x="969772" y="4746891"/>
                  </a:lnTo>
                  <a:close/>
                </a:path>
                <a:path w="1852295" h="4874260">
                  <a:moveTo>
                    <a:pt x="1092962" y="1420749"/>
                  </a:moveTo>
                  <a:lnTo>
                    <a:pt x="1088517" y="1416304"/>
                  </a:lnTo>
                  <a:lnTo>
                    <a:pt x="1077595" y="1416304"/>
                  </a:lnTo>
                  <a:lnTo>
                    <a:pt x="1073150" y="1420749"/>
                  </a:lnTo>
                  <a:lnTo>
                    <a:pt x="1073150" y="1431671"/>
                  </a:lnTo>
                  <a:lnTo>
                    <a:pt x="1077595" y="1436116"/>
                  </a:lnTo>
                  <a:lnTo>
                    <a:pt x="1088517" y="1436116"/>
                  </a:lnTo>
                  <a:lnTo>
                    <a:pt x="1092962" y="1431671"/>
                  </a:lnTo>
                  <a:lnTo>
                    <a:pt x="1092962" y="1420749"/>
                  </a:lnTo>
                  <a:close/>
                </a:path>
                <a:path w="1852295" h="4874260">
                  <a:moveTo>
                    <a:pt x="1092962" y="1381125"/>
                  </a:moveTo>
                  <a:lnTo>
                    <a:pt x="1088517" y="1376680"/>
                  </a:lnTo>
                  <a:lnTo>
                    <a:pt x="1077595" y="1376680"/>
                  </a:lnTo>
                  <a:lnTo>
                    <a:pt x="1073150" y="1381125"/>
                  </a:lnTo>
                  <a:lnTo>
                    <a:pt x="1073150" y="1392047"/>
                  </a:lnTo>
                  <a:lnTo>
                    <a:pt x="1077595" y="1396492"/>
                  </a:lnTo>
                  <a:lnTo>
                    <a:pt x="1088517" y="1396492"/>
                  </a:lnTo>
                  <a:lnTo>
                    <a:pt x="1092962" y="1392047"/>
                  </a:lnTo>
                  <a:lnTo>
                    <a:pt x="1092962" y="1381125"/>
                  </a:lnTo>
                  <a:close/>
                </a:path>
                <a:path w="1852295" h="4874260">
                  <a:moveTo>
                    <a:pt x="1092962" y="1341501"/>
                  </a:moveTo>
                  <a:lnTo>
                    <a:pt x="1088517" y="1337056"/>
                  </a:lnTo>
                  <a:lnTo>
                    <a:pt x="1077595" y="1337056"/>
                  </a:lnTo>
                  <a:lnTo>
                    <a:pt x="1073150" y="1341501"/>
                  </a:lnTo>
                  <a:lnTo>
                    <a:pt x="1073150" y="1352423"/>
                  </a:lnTo>
                  <a:lnTo>
                    <a:pt x="1077595" y="1356868"/>
                  </a:lnTo>
                  <a:lnTo>
                    <a:pt x="1088517" y="1356868"/>
                  </a:lnTo>
                  <a:lnTo>
                    <a:pt x="1092962" y="1352423"/>
                  </a:lnTo>
                  <a:lnTo>
                    <a:pt x="1092962" y="1341501"/>
                  </a:lnTo>
                  <a:close/>
                </a:path>
                <a:path w="1852295" h="4874260">
                  <a:moveTo>
                    <a:pt x="1092962" y="1301750"/>
                  </a:moveTo>
                  <a:lnTo>
                    <a:pt x="1088517" y="1297305"/>
                  </a:lnTo>
                  <a:lnTo>
                    <a:pt x="1077595" y="1297305"/>
                  </a:lnTo>
                  <a:lnTo>
                    <a:pt x="1073150" y="1301750"/>
                  </a:lnTo>
                  <a:lnTo>
                    <a:pt x="1073150" y="1312799"/>
                  </a:lnTo>
                  <a:lnTo>
                    <a:pt x="1077595" y="1317244"/>
                  </a:lnTo>
                  <a:lnTo>
                    <a:pt x="1088517" y="1317244"/>
                  </a:lnTo>
                  <a:lnTo>
                    <a:pt x="1092962" y="1312799"/>
                  </a:lnTo>
                  <a:lnTo>
                    <a:pt x="1092962" y="1301750"/>
                  </a:lnTo>
                  <a:close/>
                </a:path>
                <a:path w="1852295" h="4874260">
                  <a:moveTo>
                    <a:pt x="1092962" y="1262126"/>
                  </a:moveTo>
                  <a:lnTo>
                    <a:pt x="1088517" y="1257681"/>
                  </a:lnTo>
                  <a:lnTo>
                    <a:pt x="1077595" y="1257681"/>
                  </a:lnTo>
                  <a:lnTo>
                    <a:pt x="1073150" y="1262126"/>
                  </a:lnTo>
                  <a:lnTo>
                    <a:pt x="1073150" y="1273175"/>
                  </a:lnTo>
                  <a:lnTo>
                    <a:pt x="1077595" y="1277493"/>
                  </a:lnTo>
                  <a:lnTo>
                    <a:pt x="1088517" y="1277493"/>
                  </a:lnTo>
                  <a:lnTo>
                    <a:pt x="1092962" y="1273175"/>
                  </a:lnTo>
                  <a:lnTo>
                    <a:pt x="1092962" y="1262126"/>
                  </a:lnTo>
                  <a:close/>
                </a:path>
                <a:path w="1852295" h="4874260">
                  <a:moveTo>
                    <a:pt x="1092962" y="1222502"/>
                  </a:moveTo>
                  <a:lnTo>
                    <a:pt x="1088517" y="1218057"/>
                  </a:lnTo>
                  <a:lnTo>
                    <a:pt x="1077595" y="1218057"/>
                  </a:lnTo>
                  <a:lnTo>
                    <a:pt x="1073150" y="1222502"/>
                  </a:lnTo>
                  <a:lnTo>
                    <a:pt x="1073150" y="1233424"/>
                  </a:lnTo>
                  <a:lnTo>
                    <a:pt x="1077595" y="1237869"/>
                  </a:lnTo>
                  <a:lnTo>
                    <a:pt x="1088517" y="1237869"/>
                  </a:lnTo>
                  <a:lnTo>
                    <a:pt x="1092962" y="1233424"/>
                  </a:lnTo>
                  <a:lnTo>
                    <a:pt x="1092962" y="1222502"/>
                  </a:lnTo>
                  <a:close/>
                </a:path>
                <a:path w="1852295" h="4874260">
                  <a:moveTo>
                    <a:pt x="1108456" y="1188339"/>
                  </a:moveTo>
                  <a:lnTo>
                    <a:pt x="1106449" y="1178483"/>
                  </a:lnTo>
                  <a:lnTo>
                    <a:pt x="1100988" y="1170406"/>
                  </a:lnTo>
                  <a:lnTo>
                    <a:pt x="1092911" y="1164945"/>
                  </a:lnTo>
                  <a:lnTo>
                    <a:pt x="1083056" y="1162939"/>
                  </a:lnTo>
                  <a:lnTo>
                    <a:pt x="1073188" y="1164945"/>
                  </a:lnTo>
                  <a:lnTo>
                    <a:pt x="1065110" y="1170406"/>
                  </a:lnTo>
                  <a:lnTo>
                    <a:pt x="1059649" y="1178483"/>
                  </a:lnTo>
                  <a:lnTo>
                    <a:pt x="1057656" y="1188339"/>
                  </a:lnTo>
                  <a:lnTo>
                    <a:pt x="1059649" y="1198206"/>
                  </a:lnTo>
                  <a:lnTo>
                    <a:pt x="1065110" y="1206284"/>
                  </a:lnTo>
                  <a:lnTo>
                    <a:pt x="1073188" y="1211745"/>
                  </a:lnTo>
                  <a:lnTo>
                    <a:pt x="1083056" y="1213739"/>
                  </a:lnTo>
                  <a:lnTo>
                    <a:pt x="1092911" y="1211745"/>
                  </a:lnTo>
                  <a:lnTo>
                    <a:pt x="1100988" y="1206284"/>
                  </a:lnTo>
                  <a:lnTo>
                    <a:pt x="1106411" y="1198245"/>
                  </a:lnTo>
                  <a:lnTo>
                    <a:pt x="1108456" y="1188339"/>
                  </a:lnTo>
                  <a:close/>
                </a:path>
                <a:path w="1852295" h="4874260">
                  <a:moveTo>
                    <a:pt x="1146556" y="1421384"/>
                  </a:moveTo>
                  <a:lnTo>
                    <a:pt x="1092962" y="1464271"/>
                  </a:lnTo>
                  <a:lnTo>
                    <a:pt x="1092962" y="1471295"/>
                  </a:lnTo>
                  <a:lnTo>
                    <a:pt x="1088517" y="1475740"/>
                  </a:lnTo>
                  <a:lnTo>
                    <a:pt x="1092060" y="1472184"/>
                  </a:lnTo>
                  <a:lnTo>
                    <a:pt x="1092962" y="1471295"/>
                  </a:lnTo>
                  <a:lnTo>
                    <a:pt x="1092962" y="1464271"/>
                  </a:lnTo>
                  <a:lnTo>
                    <a:pt x="1092962" y="1460373"/>
                  </a:lnTo>
                  <a:lnTo>
                    <a:pt x="1088517" y="1455928"/>
                  </a:lnTo>
                  <a:lnTo>
                    <a:pt x="1077595" y="1455928"/>
                  </a:lnTo>
                  <a:lnTo>
                    <a:pt x="1073150" y="1460373"/>
                  </a:lnTo>
                  <a:lnTo>
                    <a:pt x="1073150" y="1464271"/>
                  </a:lnTo>
                  <a:lnTo>
                    <a:pt x="1019556" y="1421384"/>
                  </a:lnTo>
                  <a:lnTo>
                    <a:pt x="1083056" y="1548384"/>
                  </a:lnTo>
                  <a:lnTo>
                    <a:pt x="1119378" y="1475740"/>
                  </a:lnTo>
                  <a:lnTo>
                    <a:pt x="1146556" y="1421384"/>
                  </a:lnTo>
                  <a:close/>
                </a:path>
                <a:path w="1852295" h="4874260">
                  <a:moveTo>
                    <a:pt x="1798574" y="553593"/>
                  </a:moveTo>
                  <a:lnTo>
                    <a:pt x="1794129" y="549148"/>
                  </a:lnTo>
                  <a:lnTo>
                    <a:pt x="1783207" y="549148"/>
                  </a:lnTo>
                  <a:lnTo>
                    <a:pt x="1778762" y="553593"/>
                  </a:lnTo>
                  <a:lnTo>
                    <a:pt x="1778762" y="564515"/>
                  </a:lnTo>
                  <a:lnTo>
                    <a:pt x="1783207" y="568960"/>
                  </a:lnTo>
                  <a:lnTo>
                    <a:pt x="1794129" y="568960"/>
                  </a:lnTo>
                  <a:lnTo>
                    <a:pt x="1798574" y="564515"/>
                  </a:lnTo>
                  <a:lnTo>
                    <a:pt x="1798574" y="553593"/>
                  </a:lnTo>
                  <a:close/>
                </a:path>
                <a:path w="1852295" h="4874260">
                  <a:moveTo>
                    <a:pt x="1798574" y="513969"/>
                  </a:moveTo>
                  <a:lnTo>
                    <a:pt x="1794129" y="509524"/>
                  </a:lnTo>
                  <a:lnTo>
                    <a:pt x="1783207" y="509524"/>
                  </a:lnTo>
                  <a:lnTo>
                    <a:pt x="1778762" y="513969"/>
                  </a:lnTo>
                  <a:lnTo>
                    <a:pt x="1778762" y="524891"/>
                  </a:lnTo>
                  <a:lnTo>
                    <a:pt x="1783207" y="529336"/>
                  </a:lnTo>
                  <a:lnTo>
                    <a:pt x="1794129" y="529336"/>
                  </a:lnTo>
                  <a:lnTo>
                    <a:pt x="1798574" y="524891"/>
                  </a:lnTo>
                  <a:lnTo>
                    <a:pt x="1798574" y="513969"/>
                  </a:lnTo>
                  <a:close/>
                </a:path>
                <a:path w="1852295" h="4874260">
                  <a:moveTo>
                    <a:pt x="1798574" y="474345"/>
                  </a:moveTo>
                  <a:lnTo>
                    <a:pt x="1794129" y="469900"/>
                  </a:lnTo>
                  <a:lnTo>
                    <a:pt x="1783207" y="469900"/>
                  </a:lnTo>
                  <a:lnTo>
                    <a:pt x="1778762" y="474345"/>
                  </a:lnTo>
                  <a:lnTo>
                    <a:pt x="1778762" y="485267"/>
                  </a:lnTo>
                  <a:lnTo>
                    <a:pt x="1783207" y="489712"/>
                  </a:lnTo>
                  <a:lnTo>
                    <a:pt x="1794129" y="489712"/>
                  </a:lnTo>
                  <a:lnTo>
                    <a:pt x="1798574" y="485267"/>
                  </a:lnTo>
                  <a:lnTo>
                    <a:pt x="1798574" y="474345"/>
                  </a:lnTo>
                  <a:close/>
                </a:path>
                <a:path w="1852295" h="4874260">
                  <a:moveTo>
                    <a:pt x="1798574" y="434594"/>
                  </a:moveTo>
                  <a:lnTo>
                    <a:pt x="1794129" y="430149"/>
                  </a:lnTo>
                  <a:lnTo>
                    <a:pt x="1783207" y="430149"/>
                  </a:lnTo>
                  <a:lnTo>
                    <a:pt x="1778762" y="434594"/>
                  </a:lnTo>
                  <a:lnTo>
                    <a:pt x="1778762" y="445643"/>
                  </a:lnTo>
                  <a:lnTo>
                    <a:pt x="1783207" y="450088"/>
                  </a:lnTo>
                  <a:lnTo>
                    <a:pt x="1794129" y="450088"/>
                  </a:lnTo>
                  <a:lnTo>
                    <a:pt x="1798574" y="445643"/>
                  </a:lnTo>
                  <a:lnTo>
                    <a:pt x="1798574" y="434594"/>
                  </a:lnTo>
                  <a:close/>
                </a:path>
                <a:path w="1852295" h="4874260">
                  <a:moveTo>
                    <a:pt x="1798574" y="394970"/>
                  </a:moveTo>
                  <a:lnTo>
                    <a:pt x="1794129" y="390525"/>
                  </a:lnTo>
                  <a:lnTo>
                    <a:pt x="1783207" y="390525"/>
                  </a:lnTo>
                  <a:lnTo>
                    <a:pt x="1778762" y="394970"/>
                  </a:lnTo>
                  <a:lnTo>
                    <a:pt x="1778762" y="406019"/>
                  </a:lnTo>
                  <a:lnTo>
                    <a:pt x="1783207" y="410337"/>
                  </a:lnTo>
                  <a:lnTo>
                    <a:pt x="1794129" y="410337"/>
                  </a:lnTo>
                  <a:lnTo>
                    <a:pt x="1798574" y="406019"/>
                  </a:lnTo>
                  <a:lnTo>
                    <a:pt x="1798574" y="394970"/>
                  </a:lnTo>
                  <a:close/>
                </a:path>
                <a:path w="1852295" h="4874260">
                  <a:moveTo>
                    <a:pt x="1798574" y="355346"/>
                  </a:moveTo>
                  <a:lnTo>
                    <a:pt x="1794129" y="350901"/>
                  </a:lnTo>
                  <a:lnTo>
                    <a:pt x="1783207" y="350901"/>
                  </a:lnTo>
                  <a:lnTo>
                    <a:pt x="1778762" y="355346"/>
                  </a:lnTo>
                  <a:lnTo>
                    <a:pt x="1778762" y="366268"/>
                  </a:lnTo>
                  <a:lnTo>
                    <a:pt x="1783207" y="370713"/>
                  </a:lnTo>
                  <a:lnTo>
                    <a:pt x="1794129" y="370713"/>
                  </a:lnTo>
                  <a:lnTo>
                    <a:pt x="1798574" y="366268"/>
                  </a:lnTo>
                  <a:lnTo>
                    <a:pt x="1798574" y="355346"/>
                  </a:lnTo>
                  <a:close/>
                </a:path>
                <a:path w="1852295" h="4874260">
                  <a:moveTo>
                    <a:pt x="1814068" y="321183"/>
                  </a:moveTo>
                  <a:lnTo>
                    <a:pt x="1812061" y="311327"/>
                  </a:lnTo>
                  <a:lnTo>
                    <a:pt x="1806600" y="303250"/>
                  </a:lnTo>
                  <a:lnTo>
                    <a:pt x="1798523" y="297789"/>
                  </a:lnTo>
                  <a:lnTo>
                    <a:pt x="1788668" y="295783"/>
                  </a:lnTo>
                  <a:lnTo>
                    <a:pt x="1778800" y="297789"/>
                  </a:lnTo>
                  <a:lnTo>
                    <a:pt x="1770722" y="303250"/>
                  </a:lnTo>
                  <a:lnTo>
                    <a:pt x="1765261" y="311327"/>
                  </a:lnTo>
                  <a:lnTo>
                    <a:pt x="1763268" y="321183"/>
                  </a:lnTo>
                  <a:lnTo>
                    <a:pt x="1765261" y="331050"/>
                  </a:lnTo>
                  <a:lnTo>
                    <a:pt x="1770722" y="339128"/>
                  </a:lnTo>
                  <a:lnTo>
                    <a:pt x="1778800" y="344589"/>
                  </a:lnTo>
                  <a:lnTo>
                    <a:pt x="1788668" y="346583"/>
                  </a:lnTo>
                  <a:lnTo>
                    <a:pt x="1798523" y="344589"/>
                  </a:lnTo>
                  <a:lnTo>
                    <a:pt x="1806600" y="339128"/>
                  </a:lnTo>
                  <a:lnTo>
                    <a:pt x="1812023" y="331089"/>
                  </a:lnTo>
                  <a:lnTo>
                    <a:pt x="1814068" y="321183"/>
                  </a:lnTo>
                  <a:close/>
                </a:path>
                <a:path w="1852295" h="4874260">
                  <a:moveTo>
                    <a:pt x="1852168" y="554228"/>
                  </a:moveTo>
                  <a:lnTo>
                    <a:pt x="1798574" y="597103"/>
                  </a:lnTo>
                  <a:lnTo>
                    <a:pt x="1788668" y="605028"/>
                  </a:lnTo>
                  <a:lnTo>
                    <a:pt x="1798561" y="597103"/>
                  </a:lnTo>
                  <a:lnTo>
                    <a:pt x="1798574" y="593217"/>
                  </a:lnTo>
                  <a:lnTo>
                    <a:pt x="1794129" y="588772"/>
                  </a:lnTo>
                  <a:lnTo>
                    <a:pt x="1783207" y="588772"/>
                  </a:lnTo>
                  <a:lnTo>
                    <a:pt x="1778762" y="593217"/>
                  </a:lnTo>
                  <a:lnTo>
                    <a:pt x="1778762" y="597103"/>
                  </a:lnTo>
                  <a:lnTo>
                    <a:pt x="1725168" y="554228"/>
                  </a:lnTo>
                  <a:lnTo>
                    <a:pt x="1788668" y="681228"/>
                  </a:lnTo>
                  <a:lnTo>
                    <a:pt x="1824990" y="608584"/>
                  </a:lnTo>
                  <a:lnTo>
                    <a:pt x="1852168" y="554228"/>
                  </a:lnTo>
                  <a:close/>
                </a:path>
              </a:pathLst>
            </a:custGeom>
            <a:solidFill>
              <a:srgbClr val="001f5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39" name="object 80"/>
            <p:cNvSpPr/>
            <p:nvPr/>
          </p:nvSpPr>
          <p:spPr>
            <a:xfrm>
              <a:off x="11167560" y="2464200"/>
              <a:ext cx="126720" cy="385200"/>
            </a:xfrm>
            <a:custGeom>
              <a:avLst/>
              <a:gdLst>
                <a:gd name="textAreaLeft" fmla="*/ 0 w 126720"/>
                <a:gd name="textAreaRight" fmla="*/ 127080 w 126720"/>
                <a:gd name="textAreaTop" fmla="*/ 0 h 385200"/>
                <a:gd name="textAreaBottom" fmla="*/ 385560 h 385200"/>
              </a:gdLst>
              <a:ahLst/>
              <a:rect l="textAreaLeft" t="textAreaTop" r="textAreaRight" b="textAreaBottom"/>
              <a:pathLst>
                <a:path w="127000" h="385444">
                  <a:moveTo>
                    <a:pt x="63500" y="0"/>
                  </a:moveTo>
                  <a:lnTo>
                    <a:pt x="53637" y="2004"/>
                  </a:lnTo>
                  <a:lnTo>
                    <a:pt x="45561" y="7461"/>
                  </a:lnTo>
                  <a:lnTo>
                    <a:pt x="40104" y="15537"/>
                  </a:lnTo>
                  <a:lnTo>
                    <a:pt x="38100" y="25400"/>
                  </a:lnTo>
                  <a:lnTo>
                    <a:pt x="40104" y="35262"/>
                  </a:lnTo>
                  <a:lnTo>
                    <a:pt x="45561" y="43338"/>
                  </a:lnTo>
                  <a:lnTo>
                    <a:pt x="53637" y="48795"/>
                  </a:lnTo>
                  <a:lnTo>
                    <a:pt x="63500" y="50800"/>
                  </a:lnTo>
                  <a:lnTo>
                    <a:pt x="73362" y="48795"/>
                  </a:lnTo>
                  <a:lnTo>
                    <a:pt x="81438" y="43338"/>
                  </a:lnTo>
                  <a:lnTo>
                    <a:pt x="86866" y="35306"/>
                  </a:lnTo>
                  <a:lnTo>
                    <a:pt x="58038" y="35306"/>
                  </a:lnTo>
                  <a:lnTo>
                    <a:pt x="53593" y="30861"/>
                  </a:lnTo>
                  <a:lnTo>
                    <a:pt x="53593" y="19938"/>
                  </a:lnTo>
                  <a:lnTo>
                    <a:pt x="58038" y="15494"/>
                  </a:lnTo>
                  <a:lnTo>
                    <a:pt x="86866" y="15494"/>
                  </a:lnTo>
                  <a:lnTo>
                    <a:pt x="81438" y="7461"/>
                  </a:lnTo>
                  <a:lnTo>
                    <a:pt x="73362" y="2004"/>
                  </a:lnTo>
                  <a:lnTo>
                    <a:pt x="63500" y="0"/>
                  </a:lnTo>
                  <a:close/>
                </a:path>
                <a:path w="127000" h="385444">
                  <a:moveTo>
                    <a:pt x="68960" y="15494"/>
                  </a:moveTo>
                  <a:lnTo>
                    <a:pt x="58038" y="15494"/>
                  </a:lnTo>
                  <a:lnTo>
                    <a:pt x="53593" y="19938"/>
                  </a:lnTo>
                  <a:lnTo>
                    <a:pt x="53593" y="30861"/>
                  </a:lnTo>
                  <a:lnTo>
                    <a:pt x="58038" y="35306"/>
                  </a:lnTo>
                  <a:lnTo>
                    <a:pt x="68960" y="35306"/>
                  </a:lnTo>
                  <a:lnTo>
                    <a:pt x="73405" y="30861"/>
                  </a:lnTo>
                  <a:lnTo>
                    <a:pt x="73405" y="19938"/>
                  </a:lnTo>
                  <a:lnTo>
                    <a:pt x="68960" y="15494"/>
                  </a:lnTo>
                  <a:close/>
                </a:path>
                <a:path w="127000" h="385444">
                  <a:moveTo>
                    <a:pt x="86866" y="15494"/>
                  </a:moveTo>
                  <a:lnTo>
                    <a:pt x="68960" y="15494"/>
                  </a:lnTo>
                  <a:lnTo>
                    <a:pt x="73405" y="19938"/>
                  </a:lnTo>
                  <a:lnTo>
                    <a:pt x="73405" y="30861"/>
                  </a:lnTo>
                  <a:lnTo>
                    <a:pt x="68960" y="35306"/>
                  </a:lnTo>
                  <a:lnTo>
                    <a:pt x="86866" y="35306"/>
                  </a:lnTo>
                  <a:lnTo>
                    <a:pt x="88900" y="25400"/>
                  </a:lnTo>
                  <a:lnTo>
                    <a:pt x="86895" y="15537"/>
                  </a:lnTo>
                  <a:close/>
                </a:path>
                <a:path w="127000" h="385444">
                  <a:moveTo>
                    <a:pt x="68960" y="55118"/>
                  </a:moveTo>
                  <a:lnTo>
                    <a:pt x="58038" y="55118"/>
                  </a:lnTo>
                  <a:lnTo>
                    <a:pt x="53593" y="59562"/>
                  </a:lnTo>
                  <a:lnTo>
                    <a:pt x="53593" y="70485"/>
                  </a:lnTo>
                  <a:lnTo>
                    <a:pt x="58038" y="74930"/>
                  </a:lnTo>
                  <a:lnTo>
                    <a:pt x="68960" y="74930"/>
                  </a:lnTo>
                  <a:lnTo>
                    <a:pt x="73405" y="70485"/>
                  </a:lnTo>
                  <a:lnTo>
                    <a:pt x="73405" y="59562"/>
                  </a:lnTo>
                  <a:lnTo>
                    <a:pt x="68960" y="55118"/>
                  </a:lnTo>
                  <a:close/>
                </a:path>
                <a:path w="127000" h="385444">
                  <a:moveTo>
                    <a:pt x="68960" y="94742"/>
                  </a:moveTo>
                  <a:lnTo>
                    <a:pt x="58038" y="94742"/>
                  </a:lnTo>
                  <a:lnTo>
                    <a:pt x="53593" y="99187"/>
                  </a:lnTo>
                  <a:lnTo>
                    <a:pt x="53593" y="110236"/>
                  </a:lnTo>
                  <a:lnTo>
                    <a:pt x="58038" y="114554"/>
                  </a:lnTo>
                  <a:lnTo>
                    <a:pt x="68960" y="114554"/>
                  </a:lnTo>
                  <a:lnTo>
                    <a:pt x="73405" y="110236"/>
                  </a:lnTo>
                  <a:lnTo>
                    <a:pt x="73405" y="99187"/>
                  </a:lnTo>
                  <a:lnTo>
                    <a:pt x="68960" y="94742"/>
                  </a:lnTo>
                  <a:close/>
                </a:path>
                <a:path w="127000" h="385444">
                  <a:moveTo>
                    <a:pt x="68960" y="134366"/>
                  </a:moveTo>
                  <a:lnTo>
                    <a:pt x="58038" y="134366"/>
                  </a:lnTo>
                  <a:lnTo>
                    <a:pt x="53593" y="138811"/>
                  </a:lnTo>
                  <a:lnTo>
                    <a:pt x="53593" y="149860"/>
                  </a:lnTo>
                  <a:lnTo>
                    <a:pt x="58038" y="154305"/>
                  </a:lnTo>
                  <a:lnTo>
                    <a:pt x="68960" y="154305"/>
                  </a:lnTo>
                  <a:lnTo>
                    <a:pt x="73405" y="149860"/>
                  </a:lnTo>
                  <a:lnTo>
                    <a:pt x="73405" y="138811"/>
                  </a:lnTo>
                  <a:lnTo>
                    <a:pt x="68960" y="134366"/>
                  </a:lnTo>
                  <a:close/>
                </a:path>
                <a:path w="127000" h="385444">
                  <a:moveTo>
                    <a:pt x="68960" y="174117"/>
                  </a:moveTo>
                  <a:lnTo>
                    <a:pt x="58038" y="174117"/>
                  </a:lnTo>
                  <a:lnTo>
                    <a:pt x="53593" y="178562"/>
                  </a:lnTo>
                  <a:lnTo>
                    <a:pt x="53593" y="189484"/>
                  </a:lnTo>
                  <a:lnTo>
                    <a:pt x="58038" y="193929"/>
                  </a:lnTo>
                  <a:lnTo>
                    <a:pt x="68960" y="193929"/>
                  </a:lnTo>
                  <a:lnTo>
                    <a:pt x="73405" y="189484"/>
                  </a:lnTo>
                  <a:lnTo>
                    <a:pt x="73405" y="178562"/>
                  </a:lnTo>
                  <a:lnTo>
                    <a:pt x="68960" y="174117"/>
                  </a:lnTo>
                  <a:close/>
                </a:path>
                <a:path w="127000" h="385444">
                  <a:moveTo>
                    <a:pt x="68960" y="213741"/>
                  </a:moveTo>
                  <a:lnTo>
                    <a:pt x="58038" y="213741"/>
                  </a:lnTo>
                  <a:lnTo>
                    <a:pt x="53593" y="218186"/>
                  </a:lnTo>
                  <a:lnTo>
                    <a:pt x="53593" y="229108"/>
                  </a:lnTo>
                  <a:lnTo>
                    <a:pt x="58038" y="233553"/>
                  </a:lnTo>
                  <a:lnTo>
                    <a:pt x="68960" y="233553"/>
                  </a:lnTo>
                  <a:lnTo>
                    <a:pt x="73405" y="229108"/>
                  </a:lnTo>
                  <a:lnTo>
                    <a:pt x="73405" y="218186"/>
                  </a:lnTo>
                  <a:lnTo>
                    <a:pt x="68960" y="213741"/>
                  </a:lnTo>
                  <a:close/>
                </a:path>
                <a:path w="127000" h="385444">
                  <a:moveTo>
                    <a:pt x="0" y="258445"/>
                  </a:moveTo>
                  <a:lnTo>
                    <a:pt x="63500" y="385445"/>
                  </a:lnTo>
                  <a:lnTo>
                    <a:pt x="99822" y="312800"/>
                  </a:lnTo>
                  <a:lnTo>
                    <a:pt x="58038" y="312800"/>
                  </a:lnTo>
                  <a:lnTo>
                    <a:pt x="53593" y="308356"/>
                  </a:lnTo>
                  <a:lnTo>
                    <a:pt x="53593" y="301320"/>
                  </a:lnTo>
                  <a:lnTo>
                    <a:pt x="0" y="258445"/>
                  </a:lnTo>
                  <a:close/>
                </a:path>
                <a:path w="127000" h="385444">
                  <a:moveTo>
                    <a:pt x="53594" y="301320"/>
                  </a:moveTo>
                  <a:lnTo>
                    <a:pt x="53593" y="308356"/>
                  </a:lnTo>
                  <a:lnTo>
                    <a:pt x="58038" y="312800"/>
                  </a:lnTo>
                  <a:lnTo>
                    <a:pt x="68960" y="312800"/>
                  </a:lnTo>
                  <a:lnTo>
                    <a:pt x="72516" y="309245"/>
                  </a:lnTo>
                  <a:lnTo>
                    <a:pt x="63500" y="309245"/>
                  </a:lnTo>
                  <a:lnTo>
                    <a:pt x="53594" y="301320"/>
                  </a:lnTo>
                  <a:close/>
                </a:path>
                <a:path w="127000" h="385444">
                  <a:moveTo>
                    <a:pt x="127000" y="258445"/>
                  </a:moveTo>
                  <a:lnTo>
                    <a:pt x="73405" y="301320"/>
                  </a:lnTo>
                  <a:lnTo>
                    <a:pt x="73405" y="308356"/>
                  </a:lnTo>
                  <a:lnTo>
                    <a:pt x="68960" y="312800"/>
                  </a:lnTo>
                  <a:lnTo>
                    <a:pt x="99822" y="312800"/>
                  </a:lnTo>
                  <a:lnTo>
                    <a:pt x="127000" y="258445"/>
                  </a:lnTo>
                  <a:close/>
                </a:path>
                <a:path w="127000" h="385444">
                  <a:moveTo>
                    <a:pt x="68960" y="292988"/>
                  </a:moveTo>
                  <a:lnTo>
                    <a:pt x="58038" y="292988"/>
                  </a:lnTo>
                  <a:lnTo>
                    <a:pt x="53593" y="297434"/>
                  </a:lnTo>
                  <a:lnTo>
                    <a:pt x="53594" y="301320"/>
                  </a:lnTo>
                  <a:lnTo>
                    <a:pt x="63500" y="309245"/>
                  </a:lnTo>
                  <a:lnTo>
                    <a:pt x="73405" y="301320"/>
                  </a:lnTo>
                  <a:lnTo>
                    <a:pt x="73405" y="297434"/>
                  </a:lnTo>
                  <a:lnTo>
                    <a:pt x="68960" y="292988"/>
                  </a:lnTo>
                  <a:close/>
                </a:path>
                <a:path w="127000" h="385444">
                  <a:moveTo>
                    <a:pt x="73405" y="301320"/>
                  </a:moveTo>
                  <a:lnTo>
                    <a:pt x="63500" y="309245"/>
                  </a:lnTo>
                  <a:lnTo>
                    <a:pt x="72516" y="309245"/>
                  </a:lnTo>
                  <a:lnTo>
                    <a:pt x="73405" y="308356"/>
                  </a:lnTo>
                  <a:lnTo>
                    <a:pt x="73405" y="301320"/>
                  </a:lnTo>
                  <a:close/>
                </a:path>
                <a:path w="127000" h="385444">
                  <a:moveTo>
                    <a:pt x="68960" y="253365"/>
                  </a:moveTo>
                  <a:lnTo>
                    <a:pt x="58038" y="253365"/>
                  </a:lnTo>
                  <a:lnTo>
                    <a:pt x="53593" y="257810"/>
                  </a:lnTo>
                  <a:lnTo>
                    <a:pt x="53593" y="268732"/>
                  </a:lnTo>
                  <a:lnTo>
                    <a:pt x="58038" y="273176"/>
                  </a:lnTo>
                  <a:lnTo>
                    <a:pt x="68960" y="273176"/>
                  </a:lnTo>
                  <a:lnTo>
                    <a:pt x="73405" y="268732"/>
                  </a:lnTo>
                  <a:lnTo>
                    <a:pt x="73405" y="257810"/>
                  </a:lnTo>
                  <a:lnTo>
                    <a:pt x="68960" y="253365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0" name="object 81"/>
            <p:cNvSpPr/>
            <p:nvPr/>
          </p:nvSpPr>
          <p:spPr>
            <a:xfrm>
              <a:off x="10527120" y="3435840"/>
              <a:ext cx="1403640" cy="439200"/>
            </a:xfrm>
            <a:custGeom>
              <a:avLst/>
              <a:gdLst>
                <a:gd name="textAreaLeft" fmla="*/ 0 w 1403640"/>
                <a:gd name="textAreaRight" fmla="*/ 1404000 w 1403640"/>
                <a:gd name="textAreaTop" fmla="*/ 0 h 439200"/>
                <a:gd name="textAreaBottom" fmla="*/ 439560 h 439200"/>
              </a:gdLst>
              <a:ahLst/>
              <a:rect l="textAreaLeft" t="textAreaTop" r="textAreaRight" b="textAreaBottom"/>
              <a:pathLst>
                <a:path w="1403984" h="439420">
                  <a:moveTo>
                    <a:pt x="1349502" y="0"/>
                  </a:moveTo>
                  <a:lnTo>
                    <a:pt x="54101" y="0"/>
                  </a:lnTo>
                  <a:lnTo>
                    <a:pt x="33057" y="4256"/>
                  </a:lnTo>
                  <a:lnTo>
                    <a:pt x="15859" y="15859"/>
                  </a:lnTo>
                  <a:lnTo>
                    <a:pt x="4256" y="33057"/>
                  </a:lnTo>
                  <a:lnTo>
                    <a:pt x="0" y="54101"/>
                  </a:lnTo>
                  <a:lnTo>
                    <a:pt x="0" y="384809"/>
                  </a:lnTo>
                  <a:lnTo>
                    <a:pt x="4256" y="405854"/>
                  </a:lnTo>
                  <a:lnTo>
                    <a:pt x="15859" y="423052"/>
                  </a:lnTo>
                  <a:lnTo>
                    <a:pt x="33057" y="434655"/>
                  </a:lnTo>
                  <a:lnTo>
                    <a:pt x="54101" y="438911"/>
                  </a:lnTo>
                  <a:lnTo>
                    <a:pt x="1349502" y="438911"/>
                  </a:lnTo>
                  <a:lnTo>
                    <a:pt x="1370546" y="434655"/>
                  </a:lnTo>
                  <a:lnTo>
                    <a:pt x="1387744" y="423052"/>
                  </a:lnTo>
                  <a:lnTo>
                    <a:pt x="1399347" y="405854"/>
                  </a:lnTo>
                  <a:lnTo>
                    <a:pt x="1403603" y="384809"/>
                  </a:lnTo>
                  <a:lnTo>
                    <a:pt x="1403603" y="54101"/>
                  </a:lnTo>
                  <a:lnTo>
                    <a:pt x="1399347" y="33057"/>
                  </a:lnTo>
                  <a:lnTo>
                    <a:pt x="1387744" y="15859"/>
                  </a:lnTo>
                  <a:lnTo>
                    <a:pt x="1370546" y="4256"/>
                  </a:lnTo>
                  <a:lnTo>
                    <a:pt x="134950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1" name="object 82"/>
            <p:cNvSpPr/>
            <p:nvPr/>
          </p:nvSpPr>
          <p:spPr>
            <a:xfrm>
              <a:off x="10527120" y="3435840"/>
              <a:ext cx="1403640" cy="439200"/>
            </a:xfrm>
            <a:custGeom>
              <a:avLst/>
              <a:gdLst>
                <a:gd name="textAreaLeft" fmla="*/ 0 w 1403640"/>
                <a:gd name="textAreaRight" fmla="*/ 1404000 w 1403640"/>
                <a:gd name="textAreaTop" fmla="*/ 0 h 439200"/>
                <a:gd name="textAreaBottom" fmla="*/ 439560 h 439200"/>
              </a:gdLst>
              <a:ahLst/>
              <a:rect l="textAreaLeft" t="textAreaTop" r="textAreaRight" b="textAreaBottom"/>
              <a:pathLst>
                <a:path w="1403984" h="439420">
                  <a:moveTo>
                    <a:pt x="0" y="54101"/>
                  </a:moveTo>
                  <a:lnTo>
                    <a:pt x="4256" y="33057"/>
                  </a:lnTo>
                  <a:lnTo>
                    <a:pt x="15859" y="15859"/>
                  </a:lnTo>
                  <a:lnTo>
                    <a:pt x="33057" y="4256"/>
                  </a:lnTo>
                  <a:lnTo>
                    <a:pt x="54101" y="0"/>
                  </a:lnTo>
                  <a:lnTo>
                    <a:pt x="1349502" y="0"/>
                  </a:lnTo>
                  <a:lnTo>
                    <a:pt x="1370546" y="4256"/>
                  </a:lnTo>
                  <a:lnTo>
                    <a:pt x="1387744" y="15859"/>
                  </a:lnTo>
                  <a:lnTo>
                    <a:pt x="1399347" y="33057"/>
                  </a:lnTo>
                  <a:lnTo>
                    <a:pt x="1403603" y="54101"/>
                  </a:lnTo>
                  <a:lnTo>
                    <a:pt x="1403603" y="384809"/>
                  </a:lnTo>
                  <a:lnTo>
                    <a:pt x="1399347" y="405854"/>
                  </a:lnTo>
                  <a:lnTo>
                    <a:pt x="1387744" y="423052"/>
                  </a:lnTo>
                  <a:lnTo>
                    <a:pt x="1370546" y="434655"/>
                  </a:lnTo>
                  <a:lnTo>
                    <a:pt x="1349502" y="438911"/>
                  </a:lnTo>
                  <a:lnTo>
                    <a:pt x="54101" y="438911"/>
                  </a:lnTo>
                  <a:lnTo>
                    <a:pt x="33057" y="434655"/>
                  </a:lnTo>
                  <a:lnTo>
                    <a:pt x="15859" y="423052"/>
                  </a:lnTo>
                  <a:lnTo>
                    <a:pt x="4256" y="405854"/>
                  </a:lnTo>
                  <a:lnTo>
                    <a:pt x="0" y="384809"/>
                  </a:lnTo>
                  <a:lnTo>
                    <a:pt x="0" y="54101"/>
                  </a:lnTo>
                  <a:close/>
                </a:path>
              </a:pathLst>
            </a:custGeom>
            <a:noFill/>
            <a:ln w="19812">
              <a:solidFill>
                <a:srgbClr val="b0c3c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42" name="object 83"/>
          <p:cNvSpPr/>
          <p:nvPr/>
        </p:nvSpPr>
        <p:spPr>
          <a:xfrm>
            <a:off x="10722600" y="3453120"/>
            <a:ext cx="1261800" cy="37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algn="ctr">
              <a:lnSpc>
                <a:spcPts val="1466"/>
              </a:lnSpc>
              <a:spcBef>
                <a:spcPts val="105"/>
              </a:spcBef>
            </a:pPr>
            <a:r>
              <a:rPr b="1" lang="ru-RU" sz="1400" spc="-1" strike="noStrike">
                <a:solidFill>
                  <a:srgbClr val="001f5f"/>
                </a:solidFill>
                <a:latin typeface="Times New Roman"/>
              </a:rPr>
              <a:t>Отказ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ts val="1406"/>
              </a:lnSpc>
            </a:pPr>
            <a:r>
              <a:rPr b="1" lang="ru-RU" sz="1350" spc="-1" strike="noStrike">
                <a:solidFill>
                  <a:srgbClr val="001f5f"/>
                </a:solidFill>
                <a:latin typeface="Times New Roman"/>
              </a:rPr>
              <a:t>в выдаче КЭР</a:t>
            </a:r>
            <a:endParaRPr b="0" lang="ru-RU" sz="135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43" name="object 84"/>
          <p:cNvGrpSpPr/>
          <p:nvPr/>
        </p:nvGrpSpPr>
        <p:grpSpPr>
          <a:xfrm>
            <a:off x="190440" y="112680"/>
            <a:ext cx="11638800" cy="6295320"/>
            <a:chOff x="190440" y="112680"/>
            <a:chExt cx="11638800" cy="6295320"/>
          </a:xfrm>
        </p:grpSpPr>
        <p:pic>
          <p:nvPicPr>
            <p:cNvPr id="344" name="object 85" descr=""/>
            <p:cNvPicPr/>
            <p:nvPr/>
          </p:nvPicPr>
          <p:blipFill>
            <a:blip r:embed="rId15"/>
            <a:stretch/>
          </p:blipFill>
          <p:spPr>
            <a:xfrm>
              <a:off x="10596240" y="3491640"/>
              <a:ext cx="168840" cy="1688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45" name="object 86"/>
            <p:cNvSpPr/>
            <p:nvPr/>
          </p:nvSpPr>
          <p:spPr>
            <a:xfrm>
              <a:off x="11167560" y="3056760"/>
              <a:ext cx="126720" cy="385200"/>
            </a:xfrm>
            <a:custGeom>
              <a:avLst/>
              <a:gdLst>
                <a:gd name="textAreaLeft" fmla="*/ 0 w 126720"/>
                <a:gd name="textAreaRight" fmla="*/ 127080 w 126720"/>
                <a:gd name="textAreaTop" fmla="*/ 0 h 385200"/>
                <a:gd name="textAreaBottom" fmla="*/ 385560 h 385200"/>
              </a:gdLst>
              <a:ahLst/>
              <a:rect l="textAreaLeft" t="textAreaTop" r="textAreaRight" b="textAreaBottom"/>
              <a:pathLst>
                <a:path w="127000" h="385445">
                  <a:moveTo>
                    <a:pt x="63500" y="0"/>
                  </a:moveTo>
                  <a:lnTo>
                    <a:pt x="53637" y="2004"/>
                  </a:lnTo>
                  <a:lnTo>
                    <a:pt x="45561" y="7461"/>
                  </a:lnTo>
                  <a:lnTo>
                    <a:pt x="40104" y="15537"/>
                  </a:lnTo>
                  <a:lnTo>
                    <a:pt x="38100" y="25400"/>
                  </a:lnTo>
                  <a:lnTo>
                    <a:pt x="40104" y="35262"/>
                  </a:lnTo>
                  <a:lnTo>
                    <a:pt x="45561" y="43338"/>
                  </a:lnTo>
                  <a:lnTo>
                    <a:pt x="53637" y="48795"/>
                  </a:lnTo>
                  <a:lnTo>
                    <a:pt x="63500" y="50800"/>
                  </a:lnTo>
                  <a:lnTo>
                    <a:pt x="73362" y="48795"/>
                  </a:lnTo>
                  <a:lnTo>
                    <a:pt x="81438" y="43338"/>
                  </a:lnTo>
                  <a:lnTo>
                    <a:pt x="86866" y="35306"/>
                  </a:lnTo>
                  <a:lnTo>
                    <a:pt x="58038" y="35306"/>
                  </a:lnTo>
                  <a:lnTo>
                    <a:pt x="53593" y="30861"/>
                  </a:lnTo>
                  <a:lnTo>
                    <a:pt x="53593" y="19938"/>
                  </a:lnTo>
                  <a:lnTo>
                    <a:pt x="58038" y="15494"/>
                  </a:lnTo>
                  <a:lnTo>
                    <a:pt x="86866" y="15494"/>
                  </a:lnTo>
                  <a:lnTo>
                    <a:pt x="81438" y="7461"/>
                  </a:lnTo>
                  <a:lnTo>
                    <a:pt x="73362" y="2004"/>
                  </a:lnTo>
                  <a:lnTo>
                    <a:pt x="63500" y="0"/>
                  </a:lnTo>
                  <a:close/>
                </a:path>
                <a:path w="127000" h="385445">
                  <a:moveTo>
                    <a:pt x="68960" y="15494"/>
                  </a:moveTo>
                  <a:lnTo>
                    <a:pt x="58038" y="15494"/>
                  </a:lnTo>
                  <a:lnTo>
                    <a:pt x="53593" y="19938"/>
                  </a:lnTo>
                  <a:lnTo>
                    <a:pt x="53593" y="30861"/>
                  </a:lnTo>
                  <a:lnTo>
                    <a:pt x="58038" y="35306"/>
                  </a:lnTo>
                  <a:lnTo>
                    <a:pt x="68960" y="35306"/>
                  </a:lnTo>
                  <a:lnTo>
                    <a:pt x="73405" y="30861"/>
                  </a:lnTo>
                  <a:lnTo>
                    <a:pt x="73405" y="19938"/>
                  </a:lnTo>
                  <a:lnTo>
                    <a:pt x="68960" y="15494"/>
                  </a:lnTo>
                  <a:close/>
                </a:path>
                <a:path w="127000" h="385445">
                  <a:moveTo>
                    <a:pt x="86866" y="15494"/>
                  </a:moveTo>
                  <a:lnTo>
                    <a:pt x="68960" y="15494"/>
                  </a:lnTo>
                  <a:lnTo>
                    <a:pt x="73405" y="19938"/>
                  </a:lnTo>
                  <a:lnTo>
                    <a:pt x="73405" y="30861"/>
                  </a:lnTo>
                  <a:lnTo>
                    <a:pt x="68960" y="35306"/>
                  </a:lnTo>
                  <a:lnTo>
                    <a:pt x="86866" y="35306"/>
                  </a:lnTo>
                  <a:lnTo>
                    <a:pt x="88900" y="25400"/>
                  </a:lnTo>
                  <a:lnTo>
                    <a:pt x="86895" y="15537"/>
                  </a:lnTo>
                  <a:close/>
                </a:path>
                <a:path w="127000" h="385445">
                  <a:moveTo>
                    <a:pt x="68960" y="55118"/>
                  </a:moveTo>
                  <a:lnTo>
                    <a:pt x="58038" y="55118"/>
                  </a:lnTo>
                  <a:lnTo>
                    <a:pt x="53593" y="59562"/>
                  </a:lnTo>
                  <a:lnTo>
                    <a:pt x="53593" y="70485"/>
                  </a:lnTo>
                  <a:lnTo>
                    <a:pt x="58038" y="74930"/>
                  </a:lnTo>
                  <a:lnTo>
                    <a:pt x="68960" y="74930"/>
                  </a:lnTo>
                  <a:lnTo>
                    <a:pt x="73405" y="70485"/>
                  </a:lnTo>
                  <a:lnTo>
                    <a:pt x="73405" y="59562"/>
                  </a:lnTo>
                  <a:lnTo>
                    <a:pt x="68960" y="55118"/>
                  </a:lnTo>
                  <a:close/>
                </a:path>
                <a:path w="127000" h="385445">
                  <a:moveTo>
                    <a:pt x="68960" y="94742"/>
                  </a:moveTo>
                  <a:lnTo>
                    <a:pt x="58038" y="94742"/>
                  </a:lnTo>
                  <a:lnTo>
                    <a:pt x="53593" y="99187"/>
                  </a:lnTo>
                  <a:lnTo>
                    <a:pt x="53593" y="110236"/>
                  </a:lnTo>
                  <a:lnTo>
                    <a:pt x="58038" y="114554"/>
                  </a:lnTo>
                  <a:lnTo>
                    <a:pt x="68960" y="114554"/>
                  </a:lnTo>
                  <a:lnTo>
                    <a:pt x="73405" y="110236"/>
                  </a:lnTo>
                  <a:lnTo>
                    <a:pt x="73405" y="99187"/>
                  </a:lnTo>
                  <a:lnTo>
                    <a:pt x="68960" y="94742"/>
                  </a:lnTo>
                  <a:close/>
                </a:path>
                <a:path w="127000" h="385445">
                  <a:moveTo>
                    <a:pt x="68960" y="134365"/>
                  </a:moveTo>
                  <a:lnTo>
                    <a:pt x="58038" y="134365"/>
                  </a:lnTo>
                  <a:lnTo>
                    <a:pt x="53593" y="138811"/>
                  </a:lnTo>
                  <a:lnTo>
                    <a:pt x="53593" y="149860"/>
                  </a:lnTo>
                  <a:lnTo>
                    <a:pt x="58038" y="154305"/>
                  </a:lnTo>
                  <a:lnTo>
                    <a:pt x="68960" y="154305"/>
                  </a:lnTo>
                  <a:lnTo>
                    <a:pt x="73405" y="149860"/>
                  </a:lnTo>
                  <a:lnTo>
                    <a:pt x="73405" y="138811"/>
                  </a:lnTo>
                  <a:lnTo>
                    <a:pt x="68960" y="134365"/>
                  </a:lnTo>
                  <a:close/>
                </a:path>
                <a:path w="127000" h="385445">
                  <a:moveTo>
                    <a:pt x="68960" y="174117"/>
                  </a:moveTo>
                  <a:lnTo>
                    <a:pt x="58038" y="174117"/>
                  </a:lnTo>
                  <a:lnTo>
                    <a:pt x="53593" y="178562"/>
                  </a:lnTo>
                  <a:lnTo>
                    <a:pt x="53593" y="189484"/>
                  </a:lnTo>
                  <a:lnTo>
                    <a:pt x="58038" y="193929"/>
                  </a:lnTo>
                  <a:lnTo>
                    <a:pt x="68960" y="193929"/>
                  </a:lnTo>
                  <a:lnTo>
                    <a:pt x="73405" y="189484"/>
                  </a:lnTo>
                  <a:lnTo>
                    <a:pt x="73405" y="178562"/>
                  </a:lnTo>
                  <a:lnTo>
                    <a:pt x="68960" y="174117"/>
                  </a:lnTo>
                  <a:close/>
                </a:path>
                <a:path w="127000" h="385445">
                  <a:moveTo>
                    <a:pt x="68960" y="213740"/>
                  </a:moveTo>
                  <a:lnTo>
                    <a:pt x="58038" y="213740"/>
                  </a:lnTo>
                  <a:lnTo>
                    <a:pt x="53593" y="218186"/>
                  </a:lnTo>
                  <a:lnTo>
                    <a:pt x="53593" y="229108"/>
                  </a:lnTo>
                  <a:lnTo>
                    <a:pt x="58038" y="233552"/>
                  </a:lnTo>
                  <a:lnTo>
                    <a:pt x="68960" y="233552"/>
                  </a:lnTo>
                  <a:lnTo>
                    <a:pt x="73405" y="229108"/>
                  </a:lnTo>
                  <a:lnTo>
                    <a:pt x="73405" y="218186"/>
                  </a:lnTo>
                  <a:lnTo>
                    <a:pt x="68960" y="213740"/>
                  </a:lnTo>
                  <a:close/>
                </a:path>
                <a:path w="127000" h="385445">
                  <a:moveTo>
                    <a:pt x="0" y="258445"/>
                  </a:moveTo>
                  <a:lnTo>
                    <a:pt x="63500" y="385445"/>
                  </a:lnTo>
                  <a:lnTo>
                    <a:pt x="99822" y="312800"/>
                  </a:lnTo>
                  <a:lnTo>
                    <a:pt x="58038" y="312800"/>
                  </a:lnTo>
                  <a:lnTo>
                    <a:pt x="53593" y="308356"/>
                  </a:lnTo>
                  <a:lnTo>
                    <a:pt x="53593" y="301320"/>
                  </a:lnTo>
                  <a:lnTo>
                    <a:pt x="0" y="258445"/>
                  </a:lnTo>
                  <a:close/>
                </a:path>
                <a:path w="127000" h="385445">
                  <a:moveTo>
                    <a:pt x="53594" y="301320"/>
                  </a:moveTo>
                  <a:lnTo>
                    <a:pt x="53593" y="308356"/>
                  </a:lnTo>
                  <a:lnTo>
                    <a:pt x="58038" y="312800"/>
                  </a:lnTo>
                  <a:lnTo>
                    <a:pt x="68960" y="312800"/>
                  </a:lnTo>
                  <a:lnTo>
                    <a:pt x="72516" y="309245"/>
                  </a:lnTo>
                  <a:lnTo>
                    <a:pt x="63500" y="309245"/>
                  </a:lnTo>
                  <a:lnTo>
                    <a:pt x="53594" y="301320"/>
                  </a:lnTo>
                  <a:close/>
                </a:path>
                <a:path w="127000" h="385445">
                  <a:moveTo>
                    <a:pt x="127000" y="258445"/>
                  </a:moveTo>
                  <a:lnTo>
                    <a:pt x="73405" y="301320"/>
                  </a:lnTo>
                  <a:lnTo>
                    <a:pt x="73405" y="308356"/>
                  </a:lnTo>
                  <a:lnTo>
                    <a:pt x="68960" y="312800"/>
                  </a:lnTo>
                  <a:lnTo>
                    <a:pt x="99822" y="312800"/>
                  </a:lnTo>
                  <a:lnTo>
                    <a:pt x="127000" y="258445"/>
                  </a:lnTo>
                  <a:close/>
                </a:path>
                <a:path w="127000" h="385445">
                  <a:moveTo>
                    <a:pt x="68960" y="292988"/>
                  </a:moveTo>
                  <a:lnTo>
                    <a:pt x="58038" y="292988"/>
                  </a:lnTo>
                  <a:lnTo>
                    <a:pt x="53593" y="297434"/>
                  </a:lnTo>
                  <a:lnTo>
                    <a:pt x="53594" y="301320"/>
                  </a:lnTo>
                  <a:lnTo>
                    <a:pt x="63500" y="309245"/>
                  </a:lnTo>
                  <a:lnTo>
                    <a:pt x="73405" y="301320"/>
                  </a:lnTo>
                  <a:lnTo>
                    <a:pt x="73405" y="297434"/>
                  </a:lnTo>
                  <a:lnTo>
                    <a:pt x="68960" y="292988"/>
                  </a:lnTo>
                  <a:close/>
                </a:path>
                <a:path w="127000" h="385445">
                  <a:moveTo>
                    <a:pt x="73405" y="301320"/>
                  </a:moveTo>
                  <a:lnTo>
                    <a:pt x="63500" y="309245"/>
                  </a:lnTo>
                  <a:lnTo>
                    <a:pt x="72516" y="309245"/>
                  </a:lnTo>
                  <a:lnTo>
                    <a:pt x="73405" y="308356"/>
                  </a:lnTo>
                  <a:lnTo>
                    <a:pt x="73405" y="301320"/>
                  </a:lnTo>
                  <a:close/>
                </a:path>
                <a:path w="127000" h="385445">
                  <a:moveTo>
                    <a:pt x="68960" y="253364"/>
                  </a:moveTo>
                  <a:lnTo>
                    <a:pt x="58038" y="253364"/>
                  </a:lnTo>
                  <a:lnTo>
                    <a:pt x="53593" y="257810"/>
                  </a:lnTo>
                  <a:lnTo>
                    <a:pt x="53593" y="268732"/>
                  </a:lnTo>
                  <a:lnTo>
                    <a:pt x="58038" y="273176"/>
                  </a:lnTo>
                  <a:lnTo>
                    <a:pt x="68960" y="273176"/>
                  </a:lnTo>
                  <a:lnTo>
                    <a:pt x="73405" y="268732"/>
                  </a:lnTo>
                  <a:lnTo>
                    <a:pt x="73405" y="257810"/>
                  </a:lnTo>
                  <a:lnTo>
                    <a:pt x="68960" y="253364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6" name="object 87"/>
            <p:cNvSpPr/>
            <p:nvPr/>
          </p:nvSpPr>
          <p:spPr>
            <a:xfrm>
              <a:off x="239400" y="127800"/>
              <a:ext cx="662760" cy="870120"/>
            </a:xfrm>
            <a:custGeom>
              <a:avLst/>
              <a:gdLst>
                <a:gd name="textAreaLeft" fmla="*/ 0 w 662760"/>
                <a:gd name="textAreaRight" fmla="*/ 663120 w 662760"/>
                <a:gd name="textAreaTop" fmla="*/ 0 h 870120"/>
                <a:gd name="textAreaBottom" fmla="*/ 870480 h 870120"/>
              </a:gdLst>
              <a:ahLst/>
              <a:rect l="textAreaLeft" t="textAreaTop" r="textAreaRight" b="textAreaBottom"/>
              <a:pathLst>
                <a:path w="662940" h="870585">
                  <a:moveTo>
                    <a:pt x="332859" y="0"/>
                  </a:moveTo>
                  <a:lnTo>
                    <a:pt x="318917" y="1047"/>
                  </a:lnTo>
                  <a:lnTo>
                    <a:pt x="305752" y="4190"/>
                  </a:lnTo>
                  <a:lnTo>
                    <a:pt x="0" y="122300"/>
                  </a:lnTo>
                  <a:lnTo>
                    <a:pt x="0" y="646429"/>
                  </a:lnTo>
                  <a:lnTo>
                    <a:pt x="15242" y="682470"/>
                  </a:lnTo>
                  <a:lnTo>
                    <a:pt x="336334" y="870330"/>
                  </a:lnTo>
                  <a:lnTo>
                    <a:pt x="636536" y="693800"/>
                  </a:lnTo>
                  <a:lnTo>
                    <a:pt x="647697" y="685831"/>
                  </a:lnTo>
                  <a:lnTo>
                    <a:pt x="655991" y="675004"/>
                  </a:lnTo>
                  <a:lnTo>
                    <a:pt x="661159" y="662082"/>
                  </a:lnTo>
                  <a:lnTo>
                    <a:pt x="662940" y="647826"/>
                  </a:lnTo>
                  <a:lnTo>
                    <a:pt x="662940" y="119506"/>
                  </a:lnTo>
                  <a:lnTo>
                    <a:pt x="359956" y="4190"/>
                  </a:lnTo>
                  <a:lnTo>
                    <a:pt x="346798" y="1047"/>
                  </a:lnTo>
                  <a:lnTo>
                    <a:pt x="33285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7" name="object 88"/>
            <p:cNvSpPr/>
            <p:nvPr/>
          </p:nvSpPr>
          <p:spPr>
            <a:xfrm>
              <a:off x="312480" y="283320"/>
              <a:ext cx="500040" cy="553320"/>
            </a:xfrm>
            <a:custGeom>
              <a:avLst/>
              <a:gdLst>
                <a:gd name="textAreaLeft" fmla="*/ 0 w 500040"/>
                <a:gd name="textAreaRight" fmla="*/ 500400 w 500040"/>
                <a:gd name="textAreaTop" fmla="*/ 0 h 553320"/>
                <a:gd name="textAreaBottom" fmla="*/ 553680 h 553320"/>
              </a:gdLst>
              <a:ahLst/>
              <a:rect l="textAreaLeft" t="textAreaTop" r="textAreaRight" b="textAreaBottom"/>
              <a:pathLst>
                <a:path w="500380" h="553719">
                  <a:moveTo>
                    <a:pt x="70104" y="268592"/>
                  </a:moveTo>
                  <a:lnTo>
                    <a:pt x="66471" y="266179"/>
                  </a:lnTo>
                  <a:lnTo>
                    <a:pt x="59220" y="263893"/>
                  </a:lnTo>
                  <a:lnTo>
                    <a:pt x="56807" y="262623"/>
                  </a:lnTo>
                  <a:lnTo>
                    <a:pt x="54394" y="260337"/>
                  </a:lnTo>
                  <a:lnTo>
                    <a:pt x="50761" y="260337"/>
                  </a:lnTo>
                  <a:lnTo>
                    <a:pt x="45935" y="259194"/>
                  </a:lnTo>
                  <a:lnTo>
                    <a:pt x="32639" y="259194"/>
                  </a:lnTo>
                  <a:lnTo>
                    <a:pt x="27800" y="256781"/>
                  </a:lnTo>
                  <a:lnTo>
                    <a:pt x="24168" y="255638"/>
                  </a:lnTo>
                  <a:lnTo>
                    <a:pt x="22961" y="253225"/>
                  </a:lnTo>
                  <a:lnTo>
                    <a:pt x="22961" y="248526"/>
                  </a:lnTo>
                  <a:lnTo>
                    <a:pt x="27800" y="250939"/>
                  </a:lnTo>
                  <a:lnTo>
                    <a:pt x="30213" y="250939"/>
                  </a:lnTo>
                  <a:lnTo>
                    <a:pt x="35052" y="252082"/>
                  </a:lnTo>
                  <a:lnTo>
                    <a:pt x="38684" y="253225"/>
                  </a:lnTo>
                  <a:lnTo>
                    <a:pt x="43510" y="253225"/>
                  </a:lnTo>
                  <a:lnTo>
                    <a:pt x="47142" y="254495"/>
                  </a:lnTo>
                  <a:lnTo>
                    <a:pt x="51968" y="255638"/>
                  </a:lnTo>
                  <a:lnTo>
                    <a:pt x="58013" y="249796"/>
                  </a:lnTo>
                  <a:lnTo>
                    <a:pt x="62852" y="247383"/>
                  </a:lnTo>
                  <a:lnTo>
                    <a:pt x="62852" y="246240"/>
                  </a:lnTo>
                  <a:lnTo>
                    <a:pt x="64058" y="246240"/>
                  </a:lnTo>
                  <a:lnTo>
                    <a:pt x="64058" y="245097"/>
                  </a:lnTo>
                  <a:lnTo>
                    <a:pt x="56807" y="243827"/>
                  </a:lnTo>
                  <a:lnTo>
                    <a:pt x="48348" y="243827"/>
                  </a:lnTo>
                  <a:lnTo>
                    <a:pt x="42303" y="242684"/>
                  </a:lnTo>
                  <a:lnTo>
                    <a:pt x="35052" y="240398"/>
                  </a:lnTo>
                  <a:lnTo>
                    <a:pt x="27800" y="239128"/>
                  </a:lnTo>
                  <a:lnTo>
                    <a:pt x="21755" y="236842"/>
                  </a:lnTo>
                  <a:lnTo>
                    <a:pt x="7251" y="232143"/>
                  </a:lnTo>
                  <a:lnTo>
                    <a:pt x="0" y="228587"/>
                  </a:lnTo>
                  <a:lnTo>
                    <a:pt x="0" y="242684"/>
                  </a:lnTo>
                  <a:lnTo>
                    <a:pt x="1206" y="243827"/>
                  </a:lnTo>
                  <a:lnTo>
                    <a:pt x="1206" y="246240"/>
                  </a:lnTo>
                  <a:lnTo>
                    <a:pt x="2413" y="247383"/>
                  </a:lnTo>
                  <a:lnTo>
                    <a:pt x="34366" y="268719"/>
                  </a:lnTo>
                  <a:lnTo>
                    <a:pt x="56807" y="269735"/>
                  </a:lnTo>
                  <a:lnTo>
                    <a:pt x="65265" y="269735"/>
                  </a:lnTo>
                  <a:lnTo>
                    <a:pt x="70104" y="268592"/>
                  </a:lnTo>
                  <a:close/>
                </a:path>
                <a:path w="500380" h="553719">
                  <a:moveTo>
                    <a:pt x="70104" y="214236"/>
                  </a:moveTo>
                  <a:lnTo>
                    <a:pt x="61074" y="210388"/>
                  </a:lnTo>
                  <a:lnTo>
                    <a:pt x="52273" y="206070"/>
                  </a:lnTo>
                  <a:lnTo>
                    <a:pt x="43916" y="201295"/>
                  </a:lnTo>
                  <a:lnTo>
                    <a:pt x="41490" y="199631"/>
                  </a:lnTo>
                  <a:lnTo>
                    <a:pt x="36258" y="196075"/>
                  </a:lnTo>
                  <a:lnTo>
                    <a:pt x="28308" y="190411"/>
                  </a:lnTo>
                  <a:lnTo>
                    <a:pt x="20688" y="184289"/>
                  </a:lnTo>
                  <a:lnTo>
                    <a:pt x="13309" y="177698"/>
                  </a:lnTo>
                  <a:lnTo>
                    <a:pt x="6045" y="170675"/>
                  </a:lnTo>
                  <a:lnTo>
                    <a:pt x="4838" y="170675"/>
                  </a:lnTo>
                  <a:lnTo>
                    <a:pt x="4838" y="171945"/>
                  </a:lnTo>
                  <a:lnTo>
                    <a:pt x="3632" y="175501"/>
                  </a:lnTo>
                  <a:lnTo>
                    <a:pt x="1206" y="185153"/>
                  </a:lnTo>
                  <a:lnTo>
                    <a:pt x="1206" y="186423"/>
                  </a:lnTo>
                  <a:lnTo>
                    <a:pt x="0" y="187566"/>
                  </a:lnTo>
                  <a:lnTo>
                    <a:pt x="0" y="196075"/>
                  </a:lnTo>
                  <a:lnTo>
                    <a:pt x="1206" y="198488"/>
                  </a:lnTo>
                  <a:lnTo>
                    <a:pt x="1206" y="200901"/>
                  </a:lnTo>
                  <a:lnTo>
                    <a:pt x="2413" y="203314"/>
                  </a:lnTo>
                  <a:lnTo>
                    <a:pt x="37007" y="234238"/>
                  </a:lnTo>
                  <a:lnTo>
                    <a:pt x="54394" y="239509"/>
                  </a:lnTo>
                  <a:lnTo>
                    <a:pt x="58013" y="240779"/>
                  </a:lnTo>
                  <a:lnTo>
                    <a:pt x="64058" y="240779"/>
                  </a:lnTo>
                  <a:lnTo>
                    <a:pt x="58013" y="235953"/>
                  </a:lnTo>
                  <a:lnTo>
                    <a:pt x="53187" y="231127"/>
                  </a:lnTo>
                  <a:lnTo>
                    <a:pt x="47142" y="226301"/>
                  </a:lnTo>
                  <a:lnTo>
                    <a:pt x="45935" y="225031"/>
                  </a:lnTo>
                  <a:lnTo>
                    <a:pt x="44716" y="223888"/>
                  </a:lnTo>
                  <a:lnTo>
                    <a:pt x="43510" y="222618"/>
                  </a:lnTo>
                  <a:lnTo>
                    <a:pt x="38684" y="221475"/>
                  </a:lnTo>
                  <a:lnTo>
                    <a:pt x="33845" y="219062"/>
                  </a:lnTo>
                  <a:lnTo>
                    <a:pt x="30149" y="216623"/>
                  </a:lnTo>
                  <a:lnTo>
                    <a:pt x="25387" y="214236"/>
                  </a:lnTo>
                  <a:lnTo>
                    <a:pt x="21755" y="211823"/>
                  </a:lnTo>
                  <a:lnTo>
                    <a:pt x="18135" y="208140"/>
                  </a:lnTo>
                  <a:lnTo>
                    <a:pt x="16916" y="204457"/>
                  </a:lnTo>
                  <a:lnTo>
                    <a:pt x="16916" y="202044"/>
                  </a:lnTo>
                  <a:lnTo>
                    <a:pt x="18135" y="199631"/>
                  </a:lnTo>
                  <a:lnTo>
                    <a:pt x="24485" y="204901"/>
                  </a:lnTo>
                  <a:lnTo>
                    <a:pt x="30962" y="209677"/>
                  </a:lnTo>
                  <a:lnTo>
                    <a:pt x="37668" y="213956"/>
                  </a:lnTo>
                  <a:lnTo>
                    <a:pt x="44716" y="217792"/>
                  </a:lnTo>
                  <a:lnTo>
                    <a:pt x="45935" y="219062"/>
                  </a:lnTo>
                  <a:lnTo>
                    <a:pt x="48348" y="219062"/>
                  </a:lnTo>
                  <a:lnTo>
                    <a:pt x="50761" y="217792"/>
                  </a:lnTo>
                  <a:lnTo>
                    <a:pt x="53187" y="217792"/>
                  </a:lnTo>
                  <a:lnTo>
                    <a:pt x="55600" y="216649"/>
                  </a:lnTo>
                  <a:lnTo>
                    <a:pt x="59220" y="216649"/>
                  </a:lnTo>
                  <a:lnTo>
                    <a:pt x="64058" y="215379"/>
                  </a:lnTo>
                  <a:lnTo>
                    <a:pt x="70104" y="214236"/>
                  </a:lnTo>
                  <a:close/>
                </a:path>
                <a:path w="500380" h="553719">
                  <a:moveTo>
                    <a:pt x="70104" y="208775"/>
                  </a:moveTo>
                  <a:lnTo>
                    <a:pt x="68897" y="207632"/>
                  </a:lnTo>
                  <a:lnTo>
                    <a:pt x="68897" y="206362"/>
                  </a:lnTo>
                  <a:lnTo>
                    <a:pt x="66471" y="196964"/>
                  </a:lnTo>
                  <a:lnTo>
                    <a:pt x="64046" y="192138"/>
                  </a:lnTo>
                  <a:lnTo>
                    <a:pt x="64046" y="186296"/>
                  </a:lnTo>
                  <a:lnTo>
                    <a:pt x="60401" y="185026"/>
                  </a:lnTo>
                  <a:lnTo>
                    <a:pt x="55562" y="181470"/>
                  </a:lnTo>
                  <a:lnTo>
                    <a:pt x="48285" y="174358"/>
                  </a:lnTo>
                  <a:lnTo>
                    <a:pt x="42227" y="168516"/>
                  </a:lnTo>
                  <a:lnTo>
                    <a:pt x="37376" y="162547"/>
                  </a:lnTo>
                  <a:lnTo>
                    <a:pt x="33731" y="155435"/>
                  </a:lnTo>
                  <a:lnTo>
                    <a:pt x="32524" y="151879"/>
                  </a:lnTo>
                  <a:lnTo>
                    <a:pt x="32524" y="148323"/>
                  </a:lnTo>
                  <a:lnTo>
                    <a:pt x="36156" y="144767"/>
                  </a:lnTo>
                  <a:lnTo>
                    <a:pt x="41338" y="154990"/>
                  </a:lnTo>
                  <a:lnTo>
                    <a:pt x="47675" y="164312"/>
                  </a:lnTo>
                  <a:lnTo>
                    <a:pt x="54902" y="172758"/>
                  </a:lnTo>
                  <a:lnTo>
                    <a:pt x="62826" y="180327"/>
                  </a:lnTo>
                  <a:lnTo>
                    <a:pt x="64046" y="180327"/>
                  </a:lnTo>
                  <a:lnTo>
                    <a:pt x="64046" y="174358"/>
                  </a:lnTo>
                  <a:lnTo>
                    <a:pt x="65252" y="169659"/>
                  </a:lnTo>
                  <a:lnTo>
                    <a:pt x="65252" y="164960"/>
                  </a:lnTo>
                  <a:lnTo>
                    <a:pt x="66471" y="163690"/>
                  </a:lnTo>
                  <a:lnTo>
                    <a:pt x="65252" y="161404"/>
                  </a:lnTo>
                  <a:lnTo>
                    <a:pt x="38468" y="123164"/>
                  </a:lnTo>
                  <a:lnTo>
                    <a:pt x="32524" y="112763"/>
                  </a:lnTo>
                  <a:lnTo>
                    <a:pt x="30099" y="115176"/>
                  </a:lnTo>
                  <a:lnTo>
                    <a:pt x="23469" y="123596"/>
                  </a:lnTo>
                  <a:lnTo>
                    <a:pt x="19786" y="132778"/>
                  </a:lnTo>
                  <a:lnTo>
                    <a:pt x="18834" y="142608"/>
                  </a:lnTo>
                  <a:lnTo>
                    <a:pt x="20396" y="153022"/>
                  </a:lnTo>
                  <a:lnTo>
                    <a:pt x="21945" y="159258"/>
                  </a:lnTo>
                  <a:lnTo>
                    <a:pt x="24638" y="165239"/>
                  </a:lnTo>
                  <a:lnTo>
                    <a:pt x="28244" y="170764"/>
                  </a:lnTo>
                  <a:lnTo>
                    <a:pt x="32524" y="175628"/>
                  </a:lnTo>
                  <a:lnTo>
                    <a:pt x="38392" y="183045"/>
                  </a:lnTo>
                  <a:lnTo>
                    <a:pt x="44945" y="189560"/>
                  </a:lnTo>
                  <a:lnTo>
                    <a:pt x="51955" y="195618"/>
                  </a:lnTo>
                  <a:lnTo>
                    <a:pt x="59194" y="201663"/>
                  </a:lnTo>
                  <a:lnTo>
                    <a:pt x="62826" y="204076"/>
                  </a:lnTo>
                  <a:lnTo>
                    <a:pt x="65252" y="206362"/>
                  </a:lnTo>
                  <a:lnTo>
                    <a:pt x="70104" y="208775"/>
                  </a:lnTo>
                  <a:close/>
                </a:path>
                <a:path w="500380" h="553719">
                  <a:moveTo>
                    <a:pt x="82296" y="293484"/>
                  </a:moveTo>
                  <a:lnTo>
                    <a:pt x="79908" y="292341"/>
                  </a:lnTo>
                  <a:lnTo>
                    <a:pt x="77533" y="292341"/>
                  </a:lnTo>
                  <a:lnTo>
                    <a:pt x="75145" y="291071"/>
                  </a:lnTo>
                  <a:lnTo>
                    <a:pt x="70383" y="289801"/>
                  </a:lnTo>
                  <a:lnTo>
                    <a:pt x="64427" y="288658"/>
                  </a:lnTo>
                  <a:lnTo>
                    <a:pt x="58470" y="291071"/>
                  </a:lnTo>
                  <a:lnTo>
                    <a:pt x="54889" y="292341"/>
                  </a:lnTo>
                  <a:lnTo>
                    <a:pt x="50126" y="293484"/>
                  </a:lnTo>
                  <a:lnTo>
                    <a:pt x="40589" y="288658"/>
                  </a:lnTo>
                  <a:lnTo>
                    <a:pt x="40589" y="286245"/>
                  </a:lnTo>
                  <a:lnTo>
                    <a:pt x="41783" y="284975"/>
                  </a:lnTo>
                  <a:lnTo>
                    <a:pt x="54889" y="284975"/>
                  </a:lnTo>
                  <a:lnTo>
                    <a:pt x="58470" y="283705"/>
                  </a:lnTo>
                  <a:lnTo>
                    <a:pt x="62039" y="284975"/>
                  </a:lnTo>
                  <a:lnTo>
                    <a:pt x="63233" y="282562"/>
                  </a:lnTo>
                  <a:lnTo>
                    <a:pt x="66802" y="280149"/>
                  </a:lnTo>
                  <a:lnTo>
                    <a:pt x="71577" y="272783"/>
                  </a:lnTo>
                  <a:lnTo>
                    <a:pt x="57861" y="274472"/>
                  </a:lnTo>
                  <a:lnTo>
                    <a:pt x="51117" y="275005"/>
                  </a:lnTo>
                  <a:lnTo>
                    <a:pt x="44170" y="275196"/>
                  </a:lnTo>
                  <a:lnTo>
                    <a:pt x="16764" y="275196"/>
                  </a:lnTo>
                  <a:lnTo>
                    <a:pt x="16764" y="277609"/>
                  </a:lnTo>
                  <a:lnTo>
                    <a:pt x="17957" y="278879"/>
                  </a:lnTo>
                  <a:lnTo>
                    <a:pt x="17957" y="281292"/>
                  </a:lnTo>
                  <a:lnTo>
                    <a:pt x="24193" y="291388"/>
                  </a:lnTo>
                  <a:lnTo>
                    <a:pt x="32105" y="297942"/>
                  </a:lnTo>
                  <a:lnTo>
                    <a:pt x="41579" y="301053"/>
                  </a:lnTo>
                  <a:lnTo>
                    <a:pt x="52514" y="300850"/>
                  </a:lnTo>
                  <a:lnTo>
                    <a:pt x="59448" y="299707"/>
                  </a:lnTo>
                  <a:lnTo>
                    <a:pt x="66052" y="298234"/>
                  </a:lnTo>
                  <a:lnTo>
                    <a:pt x="72440" y="296557"/>
                  </a:lnTo>
                  <a:lnTo>
                    <a:pt x="78727" y="294754"/>
                  </a:lnTo>
                  <a:lnTo>
                    <a:pt x="79908" y="294754"/>
                  </a:lnTo>
                  <a:lnTo>
                    <a:pt x="81102" y="293484"/>
                  </a:lnTo>
                  <a:lnTo>
                    <a:pt x="82296" y="293484"/>
                  </a:lnTo>
                  <a:close/>
                </a:path>
                <a:path w="500380" h="553719">
                  <a:moveTo>
                    <a:pt x="100584" y="313550"/>
                  </a:moveTo>
                  <a:lnTo>
                    <a:pt x="86360" y="313550"/>
                  </a:lnTo>
                  <a:lnTo>
                    <a:pt x="85178" y="314820"/>
                  </a:lnTo>
                  <a:lnTo>
                    <a:pt x="75692" y="319646"/>
                  </a:lnTo>
                  <a:lnTo>
                    <a:pt x="69761" y="318376"/>
                  </a:lnTo>
                  <a:lnTo>
                    <a:pt x="67398" y="318376"/>
                  </a:lnTo>
                  <a:lnTo>
                    <a:pt x="65024" y="315963"/>
                  </a:lnTo>
                  <a:lnTo>
                    <a:pt x="66205" y="313550"/>
                  </a:lnTo>
                  <a:lnTo>
                    <a:pt x="69761" y="313550"/>
                  </a:lnTo>
                  <a:lnTo>
                    <a:pt x="73317" y="312407"/>
                  </a:lnTo>
                  <a:lnTo>
                    <a:pt x="78066" y="311264"/>
                  </a:lnTo>
                  <a:lnTo>
                    <a:pt x="81622" y="309994"/>
                  </a:lnTo>
                  <a:lnTo>
                    <a:pt x="86360" y="307581"/>
                  </a:lnTo>
                  <a:lnTo>
                    <a:pt x="85178" y="301612"/>
                  </a:lnTo>
                  <a:lnTo>
                    <a:pt x="85178" y="300469"/>
                  </a:lnTo>
                  <a:lnTo>
                    <a:pt x="86360" y="299199"/>
                  </a:lnTo>
                  <a:lnTo>
                    <a:pt x="86360" y="295643"/>
                  </a:lnTo>
                  <a:lnTo>
                    <a:pt x="74777" y="300761"/>
                  </a:lnTo>
                  <a:lnTo>
                    <a:pt x="63093" y="304965"/>
                  </a:lnTo>
                  <a:lnTo>
                    <a:pt x="51181" y="307809"/>
                  </a:lnTo>
                  <a:lnTo>
                    <a:pt x="38950" y="308851"/>
                  </a:lnTo>
                  <a:lnTo>
                    <a:pt x="36576" y="308851"/>
                  </a:lnTo>
                  <a:lnTo>
                    <a:pt x="36576" y="309994"/>
                  </a:lnTo>
                  <a:lnTo>
                    <a:pt x="38950" y="314820"/>
                  </a:lnTo>
                  <a:lnTo>
                    <a:pt x="41313" y="317233"/>
                  </a:lnTo>
                  <a:lnTo>
                    <a:pt x="42506" y="318376"/>
                  </a:lnTo>
                  <a:lnTo>
                    <a:pt x="48425" y="324345"/>
                  </a:lnTo>
                  <a:lnTo>
                    <a:pt x="54356" y="329171"/>
                  </a:lnTo>
                  <a:lnTo>
                    <a:pt x="68580" y="329171"/>
                  </a:lnTo>
                  <a:lnTo>
                    <a:pt x="74510" y="328028"/>
                  </a:lnTo>
                  <a:lnTo>
                    <a:pt x="80429" y="325615"/>
                  </a:lnTo>
                  <a:lnTo>
                    <a:pt x="87541" y="321932"/>
                  </a:lnTo>
                  <a:lnTo>
                    <a:pt x="92100" y="319646"/>
                  </a:lnTo>
                  <a:lnTo>
                    <a:pt x="94640" y="318376"/>
                  </a:lnTo>
                  <a:lnTo>
                    <a:pt x="100584" y="314820"/>
                  </a:lnTo>
                  <a:lnTo>
                    <a:pt x="100584" y="313550"/>
                  </a:lnTo>
                  <a:close/>
                </a:path>
                <a:path w="500380" h="553719">
                  <a:moveTo>
                    <a:pt x="106680" y="140576"/>
                  </a:moveTo>
                  <a:lnTo>
                    <a:pt x="101955" y="131178"/>
                  </a:lnTo>
                  <a:lnTo>
                    <a:pt x="99618" y="127749"/>
                  </a:lnTo>
                  <a:lnTo>
                    <a:pt x="97256" y="124193"/>
                  </a:lnTo>
                  <a:lnTo>
                    <a:pt x="92544" y="112509"/>
                  </a:lnTo>
                  <a:lnTo>
                    <a:pt x="97256" y="107810"/>
                  </a:lnTo>
                  <a:lnTo>
                    <a:pt x="97256" y="106667"/>
                  </a:lnTo>
                  <a:lnTo>
                    <a:pt x="89014" y="106667"/>
                  </a:lnTo>
                  <a:lnTo>
                    <a:pt x="83121" y="107810"/>
                  </a:lnTo>
                  <a:lnTo>
                    <a:pt x="80772" y="112509"/>
                  </a:lnTo>
                  <a:lnTo>
                    <a:pt x="83121" y="117208"/>
                  </a:lnTo>
                  <a:lnTo>
                    <a:pt x="84302" y="120764"/>
                  </a:lnTo>
                  <a:lnTo>
                    <a:pt x="86664" y="123050"/>
                  </a:lnTo>
                  <a:lnTo>
                    <a:pt x="90195" y="130035"/>
                  </a:lnTo>
                  <a:lnTo>
                    <a:pt x="93726" y="135877"/>
                  </a:lnTo>
                  <a:lnTo>
                    <a:pt x="92544" y="141719"/>
                  </a:lnTo>
                  <a:lnTo>
                    <a:pt x="92544" y="144132"/>
                  </a:lnTo>
                  <a:lnTo>
                    <a:pt x="91376" y="146418"/>
                  </a:lnTo>
                  <a:lnTo>
                    <a:pt x="90195" y="148831"/>
                  </a:lnTo>
                  <a:lnTo>
                    <a:pt x="93726" y="146418"/>
                  </a:lnTo>
                  <a:lnTo>
                    <a:pt x="96075" y="145275"/>
                  </a:lnTo>
                  <a:lnTo>
                    <a:pt x="98437" y="142862"/>
                  </a:lnTo>
                  <a:lnTo>
                    <a:pt x="101955" y="147561"/>
                  </a:lnTo>
                  <a:lnTo>
                    <a:pt x="101955" y="152260"/>
                  </a:lnTo>
                  <a:lnTo>
                    <a:pt x="103149" y="156959"/>
                  </a:lnTo>
                  <a:lnTo>
                    <a:pt x="104330" y="154673"/>
                  </a:lnTo>
                  <a:lnTo>
                    <a:pt x="104330" y="153403"/>
                  </a:lnTo>
                  <a:lnTo>
                    <a:pt x="105498" y="151117"/>
                  </a:lnTo>
                  <a:lnTo>
                    <a:pt x="106680" y="146418"/>
                  </a:lnTo>
                  <a:lnTo>
                    <a:pt x="106680" y="142862"/>
                  </a:lnTo>
                  <a:lnTo>
                    <a:pt x="106680" y="140576"/>
                  </a:lnTo>
                  <a:close/>
                </a:path>
                <a:path w="500380" h="553719">
                  <a:moveTo>
                    <a:pt x="123444" y="327901"/>
                  </a:moveTo>
                  <a:lnTo>
                    <a:pt x="118618" y="329044"/>
                  </a:lnTo>
                  <a:lnTo>
                    <a:pt x="114998" y="329044"/>
                  </a:lnTo>
                  <a:lnTo>
                    <a:pt x="111379" y="330314"/>
                  </a:lnTo>
                  <a:lnTo>
                    <a:pt x="110172" y="331457"/>
                  </a:lnTo>
                  <a:lnTo>
                    <a:pt x="108966" y="332727"/>
                  </a:lnTo>
                  <a:lnTo>
                    <a:pt x="107759" y="333870"/>
                  </a:lnTo>
                  <a:lnTo>
                    <a:pt x="105346" y="335140"/>
                  </a:lnTo>
                  <a:lnTo>
                    <a:pt x="102933" y="336283"/>
                  </a:lnTo>
                  <a:lnTo>
                    <a:pt x="100520" y="335140"/>
                  </a:lnTo>
                  <a:lnTo>
                    <a:pt x="99314" y="335140"/>
                  </a:lnTo>
                  <a:lnTo>
                    <a:pt x="98107" y="333870"/>
                  </a:lnTo>
                  <a:lnTo>
                    <a:pt x="99314" y="332727"/>
                  </a:lnTo>
                  <a:lnTo>
                    <a:pt x="100520" y="331457"/>
                  </a:lnTo>
                  <a:lnTo>
                    <a:pt x="101727" y="331457"/>
                  </a:lnTo>
                  <a:lnTo>
                    <a:pt x="101727" y="330314"/>
                  </a:lnTo>
                  <a:lnTo>
                    <a:pt x="106553" y="327901"/>
                  </a:lnTo>
                  <a:lnTo>
                    <a:pt x="107759" y="321805"/>
                  </a:lnTo>
                  <a:lnTo>
                    <a:pt x="104140" y="316979"/>
                  </a:lnTo>
                  <a:lnTo>
                    <a:pt x="95554" y="323735"/>
                  </a:lnTo>
                  <a:lnTo>
                    <a:pt x="86182" y="329349"/>
                  </a:lnTo>
                  <a:lnTo>
                    <a:pt x="76136" y="333616"/>
                  </a:lnTo>
                  <a:lnTo>
                    <a:pt x="65532" y="336283"/>
                  </a:lnTo>
                  <a:lnTo>
                    <a:pt x="65532" y="338696"/>
                  </a:lnTo>
                  <a:lnTo>
                    <a:pt x="66738" y="338696"/>
                  </a:lnTo>
                  <a:lnTo>
                    <a:pt x="72466" y="344805"/>
                  </a:lnTo>
                  <a:lnTo>
                    <a:pt x="80010" y="348526"/>
                  </a:lnTo>
                  <a:lnTo>
                    <a:pt x="115684" y="336283"/>
                  </a:lnTo>
                  <a:lnTo>
                    <a:pt x="118618" y="333870"/>
                  </a:lnTo>
                  <a:lnTo>
                    <a:pt x="119824" y="332727"/>
                  </a:lnTo>
                  <a:lnTo>
                    <a:pt x="121031" y="330314"/>
                  </a:lnTo>
                  <a:lnTo>
                    <a:pt x="123444" y="327901"/>
                  </a:lnTo>
                  <a:close/>
                </a:path>
                <a:path w="500380" h="553719">
                  <a:moveTo>
                    <a:pt x="134112" y="85966"/>
                  </a:moveTo>
                  <a:lnTo>
                    <a:pt x="129286" y="84696"/>
                  </a:lnTo>
                  <a:lnTo>
                    <a:pt x="125679" y="82283"/>
                  </a:lnTo>
                  <a:lnTo>
                    <a:pt x="119646" y="82283"/>
                  </a:lnTo>
                  <a:lnTo>
                    <a:pt x="117246" y="83553"/>
                  </a:lnTo>
                  <a:lnTo>
                    <a:pt x="114833" y="84696"/>
                  </a:lnTo>
                  <a:lnTo>
                    <a:pt x="113626" y="85966"/>
                  </a:lnTo>
                  <a:lnTo>
                    <a:pt x="111213" y="88379"/>
                  </a:lnTo>
                  <a:lnTo>
                    <a:pt x="110007" y="89649"/>
                  </a:lnTo>
                  <a:lnTo>
                    <a:pt x="105194" y="95745"/>
                  </a:lnTo>
                  <a:lnTo>
                    <a:pt x="99161" y="100571"/>
                  </a:lnTo>
                  <a:lnTo>
                    <a:pt x="91935" y="102984"/>
                  </a:lnTo>
                  <a:lnTo>
                    <a:pt x="88315" y="102984"/>
                  </a:lnTo>
                  <a:lnTo>
                    <a:pt x="85915" y="104254"/>
                  </a:lnTo>
                  <a:lnTo>
                    <a:pt x="82296" y="105397"/>
                  </a:lnTo>
                  <a:lnTo>
                    <a:pt x="82296" y="106667"/>
                  </a:lnTo>
                  <a:lnTo>
                    <a:pt x="87122" y="106667"/>
                  </a:lnTo>
                  <a:lnTo>
                    <a:pt x="90728" y="105397"/>
                  </a:lnTo>
                  <a:lnTo>
                    <a:pt x="94348" y="105397"/>
                  </a:lnTo>
                  <a:lnTo>
                    <a:pt x="100457" y="105460"/>
                  </a:lnTo>
                  <a:lnTo>
                    <a:pt x="100698" y="105397"/>
                  </a:lnTo>
                  <a:lnTo>
                    <a:pt x="106235" y="103911"/>
                  </a:lnTo>
                  <a:lnTo>
                    <a:pt x="111798" y="100977"/>
                  </a:lnTo>
                  <a:lnTo>
                    <a:pt x="117246" y="96888"/>
                  </a:lnTo>
                  <a:lnTo>
                    <a:pt x="120853" y="93205"/>
                  </a:lnTo>
                  <a:lnTo>
                    <a:pt x="126885" y="88379"/>
                  </a:lnTo>
                  <a:lnTo>
                    <a:pt x="132905" y="87109"/>
                  </a:lnTo>
                  <a:lnTo>
                    <a:pt x="134112" y="85966"/>
                  </a:lnTo>
                  <a:close/>
                </a:path>
                <a:path w="500380" h="553719">
                  <a:moveTo>
                    <a:pt x="144780" y="340474"/>
                  </a:moveTo>
                  <a:lnTo>
                    <a:pt x="137629" y="340474"/>
                  </a:lnTo>
                  <a:lnTo>
                    <a:pt x="135255" y="343903"/>
                  </a:lnTo>
                  <a:lnTo>
                    <a:pt x="132867" y="346316"/>
                  </a:lnTo>
                  <a:lnTo>
                    <a:pt x="131686" y="346316"/>
                  </a:lnTo>
                  <a:lnTo>
                    <a:pt x="128104" y="345173"/>
                  </a:lnTo>
                  <a:lnTo>
                    <a:pt x="134061" y="340474"/>
                  </a:lnTo>
                  <a:lnTo>
                    <a:pt x="129298" y="336918"/>
                  </a:lnTo>
                  <a:lnTo>
                    <a:pt x="128104" y="332219"/>
                  </a:lnTo>
                  <a:lnTo>
                    <a:pt x="123583" y="339204"/>
                  </a:lnTo>
                  <a:lnTo>
                    <a:pt x="118732" y="345732"/>
                  </a:lnTo>
                  <a:lnTo>
                    <a:pt x="113207" y="351383"/>
                  </a:lnTo>
                  <a:lnTo>
                    <a:pt x="106680" y="355714"/>
                  </a:lnTo>
                  <a:lnTo>
                    <a:pt x="106680" y="356857"/>
                  </a:lnTo>
                  <a:lnTo>
                    <a:pt x="111442" y="361556"/>
                  </a:lnTo>
                  <a:lnTo>
                    <a:pt x="120967" y="362699"/>
                  </a:lnTo>
                  <a:lnTo>
                    <a:pt x="129298" y="359143"/>
                  </a:lnTo>
                  <a:lnTo>
                    <a:pt x="137629" y="355714"/>
                  </a:lnTo>
                  <a:lnTo>
                    <a:pt x="141211" y="347459"/>
                  </a:lnTo>
                  <a:lnTo>
                    <a:pt x="141782" y="346316"/>
                  </a:lnTo>
                  <a:lnTo>
                    <a:pt x="144780" y="340474"/>
                  </a:lnTo>
                  <a:close/>
                </a:path>
                <a:path w="500380" h="553719">
                  <a:moveTo>
                    <a:pt x="155448" y="322948"/>
                  </a:moveTo>
                  <a:lnTo>
                    <a:pt x="153073" y="325234"/>
                  </a:lnTo>
                  <a:lnTo>
                    <a:pt x="150698" y="326504"/>
                  </a:lnTo>
                  <a:lnTo>
                    <a:pt x="148323" y="328790"/>
                  </a:lnTo>
                  <a:lnTo>
                    <a:pt x="145948" y="322948"/>
                  </a:lnTo>
                  <a:lnTo>
                    <a:pt x="144754" y="320535"/>
                  </a:lnTo>
                  <a:lnTo>
                    <a:pt x="143573" y="318122"/>
                  </a:lnTo>
                  <a:lnTo>
                    <a:pt x="141198" y="313423"/>
                  </a:lnTo>
                  <a:lnTo>
                    <a:pt x="135267" y="314566"/>
                  </a:lnTo>
                  <a:lnTo>
                    <a:pt x="128143" y="316979"/>
                  </a:lnTo>
                  <a:lnTo>
                    <a:pt x="121018" y="318122"/>
                  </a:lnTo>
                  <a:lnTo>
                    <a:pt x="121018" y="311010"/>
                  </a:lnTo>
                  <a:lnTo>
                    <a:pt x="120421" y="307454"/>
                  </a:lnTo>
                  <a:lnTo>
                    <a:pt x="118643" y="296786"/>
                  </a:lnTo>
                  <a:lnTo>
                    <a:pt x="115074" y="296786"/>
                  </a:lnTo>
                  <a:lnTo>
                    <a:pt x="110324" y="295643"/>
                  </a:lnTo>
                  <a:lnTo>
                    <a:pt x="98463" y="295643"/>
                  </a:lnTo>
                  <a:lnTo>
                    <a:pt x="98463" y="294373"/>
                  </a:lnTo>
                  <a:lnTo>
                    <a:pt x="99631" y="292087"/>
                  </a:lnTo>
                  <a:lnTo>
                    <a:pt x="100838" y="287261"/>
                  </a:lnTo>
                  <a:lnTo>
                    <a:pt x="103200" y="280149"/>
                  </a:lnTo>
                  <a:lnTo>
                    <a:pt x="103200" y="279006"/>
                  </a:lnTo>
                  <a:lnTo>
                    <a:pt x="104394" y="276593"/>
                  </a:lnTo>
                  <a:lnTo>
                    <a:pt x="105575" y="275450"/>
                  </a:lnTo>
                  <a:lnTo>
                    <a:pt x="98463" y="271894"/>
                  </a:lnTo>
                  <a:lnTo>
                    <a:pt x="92519" y="269481"/>
                  </a:lnTo>
                  <a:lnTo>
                    <a:pt x="85394" y="265925"/>
                  </a:lnTo>
                  <a:lnTo>
                    <a:pt x="93713" y="257670"/>
                  </a:lnTo>
                  <a:lnTo>
                    <a:pt x="97269" y="252844"/>
                  </a:lnTo>
                  <a:lnTo>
                    <a:pt x="99631" y="250558"/>
                  </a:lnTo>
                  <a:lnTo>
                    <a:pt x="97269" y="247002"/>
                  </a:lnTo>
                  <a:lnTo>
                    <a:pt x="93713" y="244589"/>
                  </a:lnTo>
                  <a:lnTo>
                    <a:pt x="86588" y="237477"/>
                  </a:lnTo>
                  <a:lnTo>
                    <a:pt x="85394" y="236334"/>
                  </a:lnTo>
                  <a:lnTo>
                    <a:pt x="84213" y="235064"/>
                  </a:lnTo>
                  <a:lnTo>
                    <a:pt x="86588" y="233921"/>
                  </a:lnTo>
                  <a:lnTo>
                    <a:pt x="91338" y="231508"/>
                  </a:lnTo>
                  <a:lnTo>
                    <a:pt x="96075" y="227952"/>
                  </a:lnTo>
                  <a:lnTo>
                    <a:pt x="100838" y="226809"/>
                  </a:lnTo>
                  <a:lnTo>
                    <a:pt x="103200" y="225539"/>
                  </a:lnTo>
                  <a:lnTo>
                    <a:pt x="103200" y="224396"/>
                  </a:lnTo>
                  <a:lnTo>
                    <a:pt x="98463" y="214871"/>
                  </a:lnTo>
                  <a:lnTo>
                    <a:pt x="97269" y="207759"/>
                  </a:lnTo>
                  <a:lnTo>
                    <a:pt x="97269" y="194805"/>
                  </a:lnTo>
                  <a:lnTo>
                    <a:pt x="96075" y="192392"/>
                  </a:lnTo>
                  <a:lnTo>
                    <a:pt x="92519" y="188836"/>
                  </a:lnTo>
                  <a:lnTo>
                    <a:pt x="91338" y="188836"/>
                  </a:lnTo>
                  <a:lnTo>
                    <a:pt x="91338" y="187693"/>
                  </a:lnTo>
                  <a:lnTo>
                    <a:pt x="73520" y="161531"/>
                  </a:lnTo>
                  <a:lnTo>
                    <a:pt x="69964" y="168643"/>
                  </a:lnTo>
                  <a:lnTo>
                    <a:pt x="69964" y="181724"/>
                  </a:lnTo>
                  <a:lnTo>
                    <a:pt x="71386" y="192138"/>
                  </a:lnTo>
                  <a:lnTo>
                    <a:pt x="74256" y="201891"/>
                  </a:lnTo>
                  <a:lnTo>
                    <a:pt x="79146" y="210731"/>
                  </a:lnTo>
                  <a:lnTo>
                    <a:pt x="86588" y="218427"/>
                  </a:lnTo>
                  <a:lnTo>
                    <a:pt x="54521" y="221983"/>
                  </a:lnTo>
                  <a:lnTo>
                    <a:pt x="54521" y="223253"/>
                  </a:lnTo>
                  <a:lnTo>
                    <a:pt x="53340" y="223253"/>
                  </a:lnTo>
                  <a:lnTo>
                    <a:pt x="59956" y="229590"/>
                  </a:lnTo>
                  <a:lnTo>
                    <a:pt x="67132" y="234683"/>
                  </a:lnTo>
                  <a:lnTo>
                    <a:pt x="81838" y="243446"/>
                  </a:lnTo>
                  <a:lnTo>
                    <a:pt x="80645" y="244589"/>
                  </a:lnTo>
                  <a:lnTo>
                    <a:pt x="79463" y="244589"/>
                  </a:lnTo>
                  <a:lnTo>
                    <a:pt x="73520" y="248145"/>
                  </a:lnTo>
                  <a:lnTo>
                    <a:pt x="66395" y="251701"/>
                  </a:lnTo>
                  <a:lnTo>
                    <a:pt x="60464" y="255257"/>
                  </a:lnTo>
                  <a:lnTo>
                    <a:pt x="58089" y="256400"/>
                  </a:lnTo>
                  <a:lnTo>
                    <a:pt x="58089" y="257670"/>
                  </a:lnTo>
                  <a:lnTo>
                    <a:pt x="60464" y="258813"/>
                  </a:lnTo>
                  <a:lnTo>
                    <a:pt x="66395" y="261226"/>
                  </a:lnTo>
                  <a:lnTo>
                    <a:pt x="72339" y="263512"/>
                  </a:lnTo>
                  <a:lnTo>
                    <a:pt x="78270" y="265925"/>
                  </a:lnTo>
                  <a:lnTo>
                    <a:pt x="80645" y="265925"/>
                  </a:lnTo>
                  <a:lnTo>
                    <a:pt x="83019" y="267068"/>
                  </a:lnTo>
                  <a:lnTo>
                    <a:pt x="86588" y="268338"/>
                  </a:lnTo>
                  <a:lnTo>
                    <a:pt x="80645" y="273037"/>
                  </a:lnTo>
                  <a:lnTo>
                    <a:pt x="75895" y="279006"/>
                  </a:lnTo>
                  <a:lnTo>
                    <a:pt x="71145" y="286118"/>
                  </a:lnTo>
                  <a:lnTo>
                    <a:pt x="79463" y="287261"/>
                  </a:lnTo>
                  <a:lnTo>
                    <a:pt x="94894" y="289674"/>
                  </a:lnTo>
                  <a:lnTo>
                    <a:pt x="93713" y="295643"/>
                  </a:lnTo>
                  <a:lnTo>
                    <a:pt x="91338" y="301485"/>
                  </a:lnTo>
                  <a:lnTo>
                    <a:pt x="90144" y="309867"/>
                  </a:lnTo>
                  <a:lnTo>
                    <a:pt x="97269" y="308597"/>
                  </a:lnTo>
                  <a:lnTo>
                    <a:pt x="104394" y="308597"/>
                  </a:lnTo>
                  <a:lnTo>
                    <a:pt x="111518" y="307454"/>
                  </a:lnTo>
                  <a:lnTo>
                    <a:pt x="111518" y="319392"/>
                  </a:lnTo>
                  <a:lnTo>
                    <a:pt x="112699" y="325234"/>
                  </a:lnTo>
                  <a:lnTo>
                    <a:pt x="122199" y="322948"/>
                  </a:lnTo>
                  <a:lnTo>
                    <a:pt x="125768" y="321678"/>
                  </a:lnTo>
                  <a:lnTo>
                    <a:pt x="130517" y="320535"/>
                  </a:lnTo>
                  <a:lnTo>
                    <a:pt x="132892" y="327647"/>
                  </a:lnTo>
                  <a:lnTo>
                    <a:pt x="135267" y="330060"/>
                  </a:lnTo>
                  <a:lnTo>
                    <a:pt x="136448" y="333616"/>
                  </a:lnTo>
                  <a:lnTo>
                    <a:pt x="136448" y="335902"/>
                  </a:lnTo>
                  <a:lnTo>
                    <a:pt x="138823" y="337172"/>
                  </a:lnTo>
                  <a:lnTo>
                    <a:pt x="141198" y="335902"/>
                  </a:lnTo>
                  <a:lnTo>
                    <a:pt x="148323" y="333616"/>
                  </a:lnTo>
                  <a:lnTo>
                    <a:pt x="151892" y="332346"/>
                  </a:lnTo>
                  <a:lnTo>
                    <a:pt x="153073" y="333616"/>
                  </a:lnTo>
                  <a:lnTo>
                    <a:pt x="154266" y="335902"/>
                  </a:lnTo>
                  <a:lnTo>
                    <a:pt x="155448" y="338315"/>
                  </a:lnTo>
                  <a:lnTo>
                    <a:pt x="155448" y="332346"/>
                  </a:lnTo>
                  <a:lnTo>
                    <a:pt x="155448" y="328790"/>
                  </a:lnTo>
                  <a:lnTo>
                    <a:pt x="155448" y="322948"/>
                  </a:lnTo>
                  <a:close/>
                </a:path>
                <a:path w="500380" h="553719">
                  <a:moveTo>
                    <a:pt x="155448" y="283070"/>
                  </a:moveTo>
                  <a:lnTo>
                    <a:pt x="146011" y="279514"/>
                  </a:lnTo>
                  <a:lnTo>
                    <a:pt x="141300" y="272402"/>
                  </a:lnTo>
                  <a:lnTo>
                    <a:pt x="140119" y="263004"/>
                  </a:lnTo>
                  <a:lnTo>
                    <a:pt x="140119" y="257035"/>
                  </a:lnTo>
                  <a:lnTo>
                    <a:pt x="142481" y="251066"/>
                  </a:lnTo>
                  <a:lnTo>
                    <a:pt x="146011" y="246367"/>
                  </a:lnTo>
                  <a:lnTo>
                    <a:pt x="148374" y="240525"/>
                  </a:lnTo>
                  <a:lnTo>
                    <a:pt x="148374" y="235699"/>
                  </a:lnTo>
                  <a:lnTo>
                    <a:pt x="142481" y="232143"/>
                  </a:lnTo>
                  <a:lnTo>
                    <a:pt x="141300" y="231000"/>
                  </a:lnTo>
                  <a:lnTo>
                    <a:pt x="111544" y="204393"/>
                  </a:lnTo>
                  <a:lnTo>
                    <a:pt x="104749" y="194424"/>
                  </a:lnTo>
                  <a:lnTo>
                    <a:pt x="104749" y="193154"/>
                  </a:lnTo>
                  <a:lnTo>
                    <a:pt x="102387" y="193154"/>
                  </a:lnTo>
                  <a:lnTo>
                    <a:pt x="102857" y="202006"/>
                  </a:lnTo>
                  <a:lnTo>
                    <a:pt x="104305" y="210731"/>
                  </a:lnTo>
                  <a:lnTo>
                    <a:pt x="106857" y="219252"/>
                  </a:lnTo>
                  <a:lnTo>
                    <a:pt x="110642" y="227444"/>
                  </a:lnTo>
                  <a:lnTo>
                    <a:pt x="104749" y="231000"/>
                  </a:lnTo>
                  <a:lnTo>
                    <a:pt x="98856" y="232143"/>
                  </a:lnTo>
                  <a:lnTo>
                    <a:pt x="92964" y="236969"/>
                  </a:lnTo>
                  <a:lnTo>
                    <a:pt x="97663" y="240525"/>
                  </a:lnTo>
                  <a:lnTo>
                    <a:pt x="101219" y="244081"/>
                  </a:lnTo>
                  <a:lnTo>
                    <a:pt x="104749" y="247510"/>
                  </a:lnTo>
                  <a:lnTo>
                    <a:pt x="108292" y="249923"/>
                  </a:lnTo>
                  <a:lnTo>
                    <a:pt x="104749" y="252336"/>
                  </a:lnTo>
                  <a:lnTo>
                    <a:pt x="97663" y="259448"/>
                  </a:lnTo>
                  <a:lnTo>
                    <a:pt x="94132" y="264147"/>
                  </a:lnTo>
                  <a:lnTo>
                    <a:pt x="101219" y="266433"/>
                  </a:lnTo>
                  <a:lnTo>
                    <a:pt x="107111" y="268846"/>
                  </a:lnTo>
                  <a:lnTo>
                    <a:pt x="114185" y="271259"/>
                  </a:lnTo>
                  <a:lnTo>
                    <a:pt x="110642" y="277101"/>
                  </a:lnTo>
                  <a:lnTo>
                    <a:pt x="105930" y="283070"/>
                  </a:lnTo>
                  <a:lnTo>
                    <a:pt x="104749" y="290182"/>
                  </a:lnTo>
                  <a:lnTo>
                    <a:pt x="124790" y="290182"/>
                  </a:lnTo>
                  <a:lnTo>
                    <a:pt x="125971" y="291325"/>
                  </a:lnTo>
                  <a:lnTo>
                    <a:pt x="125971" y="309105"/>
                  </a:lnTo>
                  <a:lnTo>
                    <a:pt x="127152" y="310248"/>
                  </a:lnTo>
                  <a:lnTo>
                    <a:pt x="129514" y="309105"/>
                  </a:lnTo>
                  <a:lnTo>
                    <a:pt x="131864" y="309105"/>
                  </a:lnTo>
                  <a:lnTo>
                    <a:pt x="135407" y="306692"/>
                  </a:lnTo>
                  <a:lnTo>
                    <a:pt x="140119" y="305549"/>
                  </a:lnTo>
                  <a:lnTo>
                    <a:pt x="144843" y="304279"/>
                  </a:lnTo>
                  <a:lnTo>
                    <a:pt x="146011" y="307835"/>
                  </a:lnTo>
                  <a:lnTo>
                    <a:pt x="148374" y="312534"/>
                  </a:lnTo>
                  <a:lnTo>
                    <a:pt x="149555" y="316090"/>
                  </a:lnTo>
                  <a:lnTo>
                    <a:pt x="150736" y="318503"/>
                  </a:lnTo>
                  <a:lnTo>
                    <a:pt x="153085" y="317360"/>
                  </a:lnTo>
                  <a:lnTo>
                    <a:pt x="154266" y="316090"/>
                  </a:lnTo>
                  <a:lnTo>
                    <a:pt x="155448" y="316090"/>
                  </a:lnTo>
                  <a:lnTo>
                    <a:pt x="155448" y="304279"/>
                  </a:lnTo>
                  <a:lnTo>
                    <a:pt x="155448" y="283070"/>
                  </a:lnTo>
                  <a:close/>
                </a:path>
                <a:path w="500380" h="553719">
                  <a:moveTo>
                    <a:pt x="160020" y="134480"/>
                  </a:moveTo>
                  <a:lnTo>
                    <a:pt x="158813" y="134480"/>
                  </a:lnTo>
                  <a:lnTo>
                    <a:pt x="157594" y="133337"/>
                  </a:lnTo>
                  <a:lnTo>
                    <a:pt x="152755" y="130924"/>
                  </a:lnTo>
                  <a:lnTo>
                    <a:pt x="149123" y="127368"/>
                  </a:lnTo>
                  <a:lnTo>
                    <a:pt x="146710" y="122669"/>
                  </a:lnTo>
                  <a:lnTo>
                    <a:pt x="144284" y="116827"/>
                  </a:lnTo>
                  <a:lnTo>
                    <a:pt x="141871" y="105143"/>
                  </a:lnTo>
                  <a:lnTo>
                    <a:pt x="140652" y="101587"/>
                  </a:lnTo>
                  <a:lnTo>
                    <a:pt x="139446" y="96888"/>
                  </a:lnTo>
                  <a:lnTo>
                    <a:pt x="138239" y="93459"/>
                  </a:lnTo>
                  <a:lnTo>
                    <a:pt x="137020" y="91046"/>
                  </a:lnTo>
                  <a:lnTo>
                    <a:pt x="135813" y="89903"/>
                  </a:lnTo>
                  <a:lnTo>
                    <a:pt x="132181" y="89903"/>
                  </a:lnTo>
                  <a:lnTo>
                    <a:pt x="127342" y="92189"/>
                  </a:lnTo>
                  <a:lnTo>
                    <a:pt x="123710" y="94602"/>
                  </a:lnTo>
                  <a:lnTo>
                    <a:pt x="118872" y="98158"/>
                  </a:lnTo>
                  <a:lnTo>
                    <a:pt x="128549" y="101587"/>
                  </a:lnTo>
                  <a:lnTo>
                    <a:pt x="132181" y="107429"/>
                  </a:lnTo>
                  <a:lnTo>
                    <a:pt x="134607" y="115684"/>
                  </a:lnTo>
                  <a:lnTo>
                    <a:pt x="135813" y="118097"/>
                  </a:lnTo>
                  <a:lnTo>
                    <a:pt x="137020" y="121526"/>
                  </a:lnTo>
                  <a:lnTo>
                    <a:pt x="138239" y="123939"/>
                  </a:lnTo>
                  <a:lnTo>
                    <a:pt x="144284" y="130924"/>
                  </a:lnTo>
                  <a:lnTo>
                    <a:pt x="150342" y="135623"/>
                  </a:lnTo>
                  <a:lnTo>
                    <a:pt x="160020" y="135623"/>
                  </a:lnTo>
                  <a:lnTo>
                    <a:pt x="160020" y="134480"/>
                  </a:lnTo>
                  <a:close/>
                </a:path>
                <a:path w="500380" h="553719">
                  <a:moveTo>
                    <a:pt x="172212" y="168262"/>
                  </a:moveTo>
                  <a:lnTo>
                    <a:pt x="160362" y="148704"/>
                  </a:lnTo>
                  <a:lnTo>
                    <a:pt x="159169" y="147561"/>
                  </a:lnTo>
                  <a:lnTo>
                    <a:pt x="159169" y="146291"/>
                  </a:lnTo>
                  <a:lnTo>
                    <a:pt x="157988" y="146291"/>
                  </a:lnTo>
                  <a:lnTo>
                    <a:pt x="157988" y="153657"/>
                  </a:lnTo>
                  <a:lnTo>
                    <a:pt x="149694" y="153657"/>
                  </a:lnTo>
                  <a:lnTo>
                    <a:pt x="149694" y="152387"/>
                  </a:lnTo>
                  <a:lnTo>
                    <a:pt x="152057" y="151117"/>
                  </a:lnTo>
                  <a:lnTo>
                    <a:pt x="153250" y="151117"/>
                  </a:lnTo>
                  <a:lnTo>
                    <a:pt x="155613" y="149974"/>
                  </a:lnTo>
                  <a:lnTo>
                    <a:pt x="156806" y="152387"/>
                  </a:lnTo>
                  <a:lnTo>
                    <a:pt x="157988" y="153657"/>
                  </a:lnTo>
                  <a:lnTo>
                    <a:pt x="157988" y="146291"/>
                  </a:lnTo>
                  <a:lnTo>
                    <a:pt x="152057" y="146291"/>
                  </a:lnTo>
                  <a:lnTo>
                    <a:pt x="146138" y="147561"/>
                  </a:lnTo>
                  <a:lnTo>
                    <a:pt x="141389" y="149974"/>
                  </a:lnTo>
                  <a:lnTo>
                    <a:pt x="134658" y="155003"/>
                  </a:lnTo>
                  <a:lnTo>
                    <a:pt x="132054" y="162001"/>
                  </a:lnTo>
                  <a:lnTo>
                    <a:pt x="133223" y="169684"/>
                  </a:lnTo>
                  <a:lnTo>
                    <a:pt x="137833" y="176771"/>
                  </a:lnTo>
                  <a:lnTo>
                    <a:pt x="141389" y="170675"/>
                  </a:lnTo>
                  <a:lnTo>
                    <a:pt x="147320" y="166992"/>
                  </a:lnTo>
                  <a:lnTo>
                    <a:pt x="160362" y="166992"/>
                  </a:lnTo>
                  <a:lnTo>
                    <a:pt x="166281" y="168262"/>
                  </a:lnTo>
                  <a:lnTo>
                    <a:pt x="172212" y="168262"/>
                  </a:lnTo>
                  <a:close/>
                </a:path>
                <a:path w="500380" h="553719">
                  <a:moveTo>
                    <a:pt x="184404" y="178168"/>
                  </a:moveTo>
                  <a:lnTo>
                    <a:pt x="180822" y="175755"/>
                  </a:lnTo>
                  <a:lnTo>
                    <a:pt x="178435" y="174612"/>
                  </a:lnTo>
                  <a:lnTo>
                    <a:pt x="176060" y="172199"/>
                  </a:lnTo>
                  <a:lnTo>
                    <a:pt x="173672" y="172199"/>
                  </a:lnTo>
                  <a:lnTo>
                    <a:pt x="166916" y="174231"/>
                  </a:lnTo>
                  <a:lnTo>
                    <a:pt x="160845" y="176695"/>
                  </a:lnTo>
                  <a:lnTo>
                    <a:pt x="155219" y="179616"/>
                  </a:lnTo>
                  <a:lnTo>
                    <a:pt x="143852" y="186677"/>
                  </a:lnTo>
                  <a:lnTo>
                    <a:pt x="137883" y="190233"/>
                  </a:lnTo>
                  <a:lnTo>
                    <a:pt x="130733" y="189090"/>
                  </a:lnTo>
                  <a:lnTo>
                    <a:pt x="129540" y="189090"/>
                  </a:lnTo>
                  <a:lnTo>
                    <a:pt x="133121" y="193916"/>
                  </a:lnTo>
                  <a:lnTo>
                    <a:pt x="136690" y="195059"/>
                  </a:lnTo>
                  <a:lnTo>
                    <a:pt x="141465" y="193916"/>
                  </a:lnTo>
                  <a:lnTo>
                    <a:pt x="145046" y="192646"/>
                  </a:lnTo>
                  <a:lnTo>
                    <a:pt x="148628" y="190233"/>
                  </a:lnTo>
                  <a:lnTo>
                    <a:pt x="151003" y="189090"/>
                  </a:lnTo>
                  <a:lnTo>
                    <a:pt x="154584" y="186677"/>
                  </a:lnTo>
                  <a:lnTo>
                    <a:pt x="158165" y="185407"/>
                  </a:lnTo>
                  <a:lnTo>
                    <a:pt x="161747" y="182994"/>
                  </a:lnTo>
                  <a:lnTo>
                    <a:pt x="161747" y="189090"/>
                  </a:lnTo>
                  <a:lnTo>
                    <a:pt x="167703" y="182994"/>
                  </a:lnTo>
                  <a:lnTo>
                    <a:pt x="174866" y="180581"/>
                  </a:lnTo>
                  <a:lnTo>
                    <a:pt x="183210" y="179438"/>
                  </a:lnTo>
                  <a:lnTo>
                    <a:pt x="183210" y="178168"/>
                  </a:lnTo>
                  <a:lnTo>
                    <a:pt x="184404" y="178168"/>
                  </a:lnTo>
                  <a:close/>
                </a:path>
                <a:path w="500380" h="553719">
                  <a:moveTo>
                    <a:pt x="184404" y="84823"/>
                  </a:moveTo>
                  <a:lnTo>
                    <a:pt x="182372" y="82283"/>
                  </a:lnTo>
                  <a:lnTo>
                    <a:pt x="180340" y="82283"/>
                  </a:lnTo>
                  <a:lnTo>
                    <a:pt x="178308" y="84823"/>
                  </a:lnTo>
                  <a:lnTo>
                    <a:pt x="178308" y="87363"/>
                  </a:lnTo>
                  <a:lnTo>
                    <a:pt x="179324" y="88633"/>
                  </a:lnTo>
                  <a:lnTo>
                    <a:pt x="180340" y="88633"/>
                  </a:lnTo>
                  <a:lnTo>
                    <a:pt x="182372" y="89903"/>
                  </a:lnTo>
                  <a:lnTo>
                    <a:pt x="183388" y="88633"/>
                  </a:lnTo>
                  <a:lnTo>
                    <a:pt x="184404" y="86093"/>
                  </a:lnTo>
                  <a:lnTo>
                    <a:pt x="184404" y="84823"/>
                  </a:lnTo>
                  <a:close/>
                </a:path>
                <a:path w="500380" h="553719">
                  <a:moveTo>
                    <a:pt x="185928" y="94221"/>
                  </a:moveTo>
                  <a:lnTo>
                    <a:pt x="182372" y="92951"/>
                  </a:lnTo>
                  <a:lnTo>
                    <a:pt x="179997" y="92951"/>
                  </a:lnTo>
                  <a:lnTo>
                    <a:pt x="177634" y="94221"/>
                  </a:lnTo>
                  <a:lnTo>
                    <a:pt x="176441" y="96634"/>
                  </a:lnTo>
                  <a:lnTo>
                    <a:pt x="175260" y="100317"/>
                  </a:lnTo>
                  <a:lnTo>
                    <a:pt x="177634" y="109969"/>
                  </a:lnTo>
                  <a:lnTo>
                    <a:pt x="178816" y="114922"/>
                  </a:lnTo>
                  <a:lnTo>
                    <a:pt x="178816" y="116065"/>
                  </a:lnTo>
                  <a:lnTo>
                    <a:pt x="179997" y="117335"/>
                  </a:lnTo>
                  <a:lnTo>
                    <a:pt x="181190" y="117335"/>
                  </a:lnTo>
                  <a:lnTo>
                    <a:pt x="182372" y="116065"/>
                  </a:lnTo>
                  <a:lnTo>
                    <a:pt x="183553" y="114922"/>
                  </a:lnTo>
                  <a:lnTo>
                    <a:pt x="183553" y="108826"/>
                  </a:lnTo>
                  <a:lnTo>
                    <a:pt x="185928" y="103873"/>
                  </a:lnTo>
                  <a:lnTo>
                    <a:pt x="185928" y="94221"/>
                  </a:lnTo>
                  <a:close/>
                </a:path>
                <a:path w="500380" h="553719">
                  <a:moveTo>
                    <a:pt x="188976" y="69202"/>
                  </a:moveTo>
                  <a:lnTo>
                    <a:pt x="188544" y="67932"/>
                  </a:lnTo>
                  <a:lnTo>
                    <a:pt x="187782" y="65646"/>
                  </a:lnTo>
                  <a:lnTo>
                    <a:pt x="184188" y="67932"/>
                  </a:lnTo>
                  <a:lnTo>
                    <a:pt x="182994" y="66802"/>
                  </a:lnTo>
                  <a:lnTo>
                    <a:pt x="182994" y="62103"/>
                  </a:lnTo>
                  <a:lnTo>
                    <a:pt x="180594" y="60947"/>
                  </a:lnTo>
                  <a:lnTo>
                    <a:pt x="178193" y="60947"/>
                  </a:lnTo>
                  <a:lnTo>
                    <a:pt x="178193" y="67932"/>
                  </a:lnTo>
                  <a:lnTo>
                    <a:pt x="175806" y="66802"/>
                  </a:lnTo>
                  <a:lnTo>
                    <a:pt x="173405" y="66802"/>
                  </a:lnTo>
                  <a:lnTo>
                    <a:pt x="173405" y="67932"/>
                  </a:lnTo>
                  <a:lnTo>
                    <a:pt x="172212" y="69202"/>
                  </a:lnTo>
                  <a:lnTo>
                    <a:pt x="172212" y="71501"/>
                  </a:lnTo>
                  <a:lnTo>
                    <a:pt x="178193" y="71501"/>
                  </a:lnTo>
                  <a:lnTo>
                    <a:pt x="178193" y="76187"/>
                  </a:lnTo>
                  <a:lnTo>
                    <a:pt x="182994" y="76187"/>
                  </a:lnTo>
                  <a:lnTo>
                    <a:pt x="182994" y="71501"/>
                  </a:lnTo>
                  <a:lnTo>
                    <a:pt x="184188" y="70345"/>
                  </a:lnTo>
                  <a:lnTo>
                    <a:pt x="188976" y="72631"/>
                  </a:lnTo>
                  <a:lnTo>
                    <a:pt x="188976" y="70345"/>
                  </a:lnTo>
                  <a:lnTo>
                    <a:pt x="188976" y="69202"/>
                  </a:lnTo>
                  <a:close/>
                </a:path>
                <a:path w="500380" h="553719">
                  <a:moveTo>
                    <a:pt x="199644" y="131051"/>
                  </a:moveTo>
                  <a:lnTo>
                    <a:pt x="163068" y="131051"/>
                  </a:lnTo>
                  <a:lnTo>
                    <a:pt x="163068" y="134480"/>
                  </a:lnTo>
                  <a:lnTo>
                    <a:pt x="164211" y="135623"/>
                  </a:lnTo>
                  <a:lnTo>
                    <a:pt x="195072" y="135623"/>
                  </a:lnTo>
                  <a:lnTo>
                    <a:pt x="199644" y="135623"/>
                  </a:lnTo>
                  <a:lnTo>
                    <a:pt x="199644" y="131051"/>
                  </a:lnTo>
                  <a:close/>
                </a:path>
                <a:path w="500380" h="553719">
                  <a:moveTo>
                    <a:pt x="202361" y="135178"/>
                  </a:moveTo>
                  <a:lnTo>
                    <a:pt x="201168" y="135242"/>
                  </a:lnTo>
                  <a:lnTo>
                    <a:pt x="202361" y="135242"/>
                  </a:lnTo>
                  <a:close/>
                </a:path>
                <a:path w="500380" h="553719">
                  <a:moveTo>
                    <a:pt x="207264" y="108064"/>
                  </a:moveTo>
                  <a:lnTo>
                    <a:pt x="199072" y="99809"/>
                  </a:lnTo>
                  <a:lnTo>
                    <a:pt x="195567" y="98666"/>
                  </a:lnTo>
                  <a:lnTo>
                    <a:pt x="189725" y="97523"/>
                  </a:lnTo>
                  <a:lnTo>
                    <a:pt x="189725" y="101079"/>
                  </a:lnTo>
                  <a:lnTo>
                    <a:pt x="188556" y="103365"/>
                  </a:lnTo>
                  <a:lnTo>
                    <a:pt x="188556" y="109207"/>
                  </a:lnTo>
                  <a:lnTo>
                    <a:pt x="187375" y="115049"/>
                  </a:lnTo>
                  <a:lnTo>
                    <a:pt x="183870" y="122161"/>
                  </a:lnTo>
                  <a:lnTo>
                    <a:pt x="182702" y="123304"/>
                  </a:lnTo>
                  <a:lnTo>
                    <a:pt x="180365" y="123304"/>
                  </a:lnTo>
                  <a:lnTo>
                    <a:pt x="179197" y="122161"/>
                  </a:lnTo>
                  <a:lnTo>
                    <a:pt x="178028" y="119748"/>
                  </a:lnTo>
                  <a:lnTo>
                    <a:pt x="174510" y="113906"/>
                  </a:lnTo>
                  <a:lnTo>
                    <a:pt x="173342" y="108064"/>
                  </a:lnTo>
                  <a:lnTo>
                    <a:pt x="173342" y="98666"/>
                  </a:lnTo>
                  <a:lnTo>
                    <a:pt x="172173" y="97523"/>
                  </a:lnTo>
                  <a:lnTo>
                    <a:pt x="169837" y="97523"/>
                  </a:lnTo>
                  <a:lnTo>
                    <a:pt x="168668" y="98666"/>
                  </a:lnTo>
                  <a:lnTo>
                    <a:pt x="163995" y="99809"/>
                  </a:lnTo>
                  <a:lnTo>
                    <a:pt x="158140" y="103365"/>
                  </a:lnTo>
                  <a:lnTo>
                    <a:pt x="158140" y="110477"/>
                  </a:lnTo>
                  <a:lnTo>
                    <a:pt x="156972" y="115049"/>
                  </a:lnTo>
                  <a:lnTo>
                    <a:pt x="158140" y="121018"/>
                  </a:lnTo>
                  <a:lnTo>
                    <a:pt x="159308" y="125717"/>
                  </a:lnTo>
                  <a:lnTo>
                    <a:pt x="160477" y="128003"/>
                  </a:lnTo>
                  <a:lnTo>
                    <a:pt x="162814" y="128003"/>
                  </a:lnTo>
                  <a:lnTo>
                    <a:pt x="202590" y="128003"/>
                  </a:lnTo>
                  <a:lnTo>
                    <a:pt x="202590" y="125717"/>
                  </a:lnTo>
                  <a:lnTo>
                    <a:pt x="203758" y="124447"/>
                  </a:lnTo>
                  <a:lnTo>
                    <a:pt x="203758" y="122161"/>
                  </a:lnTo>
                  <a:lnTo>
                    <a:pt x="204927" y="121018"/>
                  </a:lnTo>
                  <a:lnTo>
                    <a:pt x="206095" y="115049"/>
                  </a:lnTo>
                  <a:lnTo>
                    <a:pt x="207264" y="108064"/>
                  </a:lnTo>
                  <a:close/>
                </a:path>
                <a:path w="500380" h="553719">
                  <a:moveTo>
                    <a:pt x="229108" y="316979"/>
                  </a:moveTo>
                  <a:lnTo>
                    <a:pt x="228092" y="312153"/>
                  </a:lnTo>
                  <a:lnTo>
                    <a:pt x="227076" y="312153"/>
                  </a:lnTo>
                  <a:lnTo>
                    <a:pt x="228092" y="316979"/>
                  </a:lnTo>
                  <a:lnTo>
                    <a:pt x="229108" y="316979"/>
                  </a:lnTo>
                  <a:close/>
                </a:path>
                <a:path w="500380" h="553719">
                  <a:moveTo>
                    <a:pt x="230124" y="93840"/>
                  </a:moveTo>
                  <a:lnTo>
                    <a:pt x="228904" y="92697"/>
                  </a:lnTo>
                  <a:lnTo>
                    <a:pt x="227685" y="91427"/>
                  </a:lnTo>
                  <a:lnTo>
                    <a:pt x="226466" y="91427"/>
                  </a:lnTo>
                  <a:lnTo>
                    <a:pt x="225247" y="92697"/>
                  </a:lnTo>
                  <a:lnTo>
                    <a:pt x="224028" y="93840"/>
                  </a:lnTo>
                  <a:lnTo>
                    <a:pt x="225247" y="95110"/>
                  </a:lnTo>
                  <a:lnTo>
                    <a:pt x="226466" y="95110"/>
                  </a:lnTo>
                  <a:lnTo>
                    <a:pt x="226466" y="97523"/>
                  </a:lnTo>
                  <a:lnTo>
                    <a:pt x="227685" y="95110"/>
                  </a:lnTo>
                  <a:lnTo>
                    <a:pt x="228904" y="95110"/>
                  </a:lnTo>
                  <a:lnTo>
                    <a:pt x="230124" y="93840"/>
                  </a:lnTo>
                  <a:close/>
                </a:path>
                <a:path w="500380" h="553719">
                  <a:moveTo>
                    <a:pt x="232156" y="309613"/>
                  </a:moveTo>
                  <a:lnTo>
                    <a:pt x="231140" y="308470"/>
                  </a:lnTo>
                  <a:lnTo>
                    <a:pt x="229108" y="308470"/>
                  </a:lnTo>
                  <a:lnTo>
                    <a:pt x="229108" y="309613"/>
                  </a:lnTo>
                  <a:lnTo>
                    <a:pt x="232156" y="309613"/>
                  </a:lnTo>
                  <a:close/>
                </a:path>
                <a:path w="500380" h="553719">
                  <a:moveTo>
                    <a:pt x="233172" y="310883"/>
                  </a:moveTo>
                  <a:lnTo>
                    <a:pt x="232752" y="310375"/>
                  </a:lnTo>
                  <a:lnTo>
                    <a:pt x="229108" y="316979"/>
                  </a:lnTo>
                  <a:lnTo>
                    <a:pt x="233172" y="316979"/>
                  </a:lnTo>
                  <a:lnTo>
                    <a:pt x="233172" y="310883"/>
                  </a:lnTo>
                  <a:close/>
                </a:path>
                <a:path w="500380" h="553719">
                  <a:moveTo>
                    <a:pt x="233172" y="309613"/>
                  </a:moveTo>
                  <a:lnTo>
                    <a:pt x="232156" y="309613"/>
                  </a:lnTo>
                  <a:lnTo>
                    <a:pt x="232752" y="310375"/>
                  </a:lnTo>
                  <a:lnTo>
                    <a:pt x="233172" y="309613"/>
                  </a:lnTo>
                  <a:close/>
                </a:path>
                <a:path w="500380" h="553719">
                  <a:moveTo>
                    <a:pt x="233172" y="308470"/>
                  </a:moveTo>
                  <a:lnTo>
                    <a:pt x="232498" y="307479"/>
                  </a:lnTo>
                  <a:lnTo>
                    <a:pt x="231140" y="308470"/>
                  </a:lnTo>
                  <a:lnTo>
                    <a:pt x="233172" y="308470"/>
                  </a:lnTo>
                  <a:close/>
                </a:path>
                <a:path w="500380" h="553719">
                  <a:moveTo>
                    <a:pt x="240792" y="146672"/>
                  </a:moveTo>
                  <a:lnTo>
                    <a:pt x="232549" y="146672"/>
                  </a:lnTo>
                  <a:lnTo>
                    <a:pt x="230187" y="144259"/>
                  </a:lnTo>
                  <a:lnTo>
                    <a:pt x="234899" y="140703"/>
                  </a:lnTo>
                  <a:lnTo>
                    <a:pt x="238442" y="136131"/>
                  </a:lnTo>
                  <a:lnTo>
                    <a:pt x="238442" y="132575"/>
                  </a:lnTo>
                  <a:lnTo>
                    <a:pt x="228536" y="136131"/>
                  </a:lnTo>
                  <a:lnTo>
                    <a:pt x="218414" y="138264"/>
                  </a:lnTo>
                  <a:lnTo>
                    <a:pt x="208292" y="139293"/>
                  </a:lnTo>
                  <a:lnTo>
                    <a:pt x="198399" y="139560"/>
                  </a:lnTo>
                  <a:lnTo>
                    <a:pt x="193687" y="140703"/>
                  </a:lnTo>
                  <a:lnTo>
                    <a:pt x="192506" y="140423"/>
                  </a:lnTo>
                  <a:lnTo>
                    <a:pt x="192506" y="146672"/>
                  </a:lnTo>
                  <a:lnTo>
                    <a:pt x="192506" y="147815"/>
                  </a:lnTo>
                  <a:lnTo>
                    <a:pt x="187794" y="150101"/>
                  </a:lnTo>
                  <a:lnTo>
                    <a:pt x="184264" y="151244"/>
                  </a:lnTo>
                  <a:lnTo>
                    <a:pt x="183083" y="152514"/>
                  </a:lnTo>
                  <a:lnTo>
                    <a:pt x="181914" y="152514"/>
                  </a:lnTo>
                  <a:lnTo>
                    <a:pt x="179552" y="153657"/>
                  </a:lnTo>
                  <a:lnTo>
                    <a:pt x="178371" y="155943"/>
                  </a:lnTo>
                  <a:lnTo>
                    <a:pt x="177203" y="154800"/>
                  </a:lnTo>
                  <a:lnTo>
                    <a:pt x="177203" y="153657"/>
                  </a:lnTo>
                  <a:lnTo>
                    <a:pt x="176022" y="151244"/>
                  </a:lnTo>
                  <a:lnTo>
                    <a:pt x="176022" y="150101"/>
                  </a:lnTo>
                  <a:lnTo>
                    <a:pt x="174840" y="147815"/>
                  </a:lnTo>
                  <a:lnTo>
                    <a:pt x="176022" y="147815"/>
                  </a:lnTo>
                  <a:lnTo>
                    <a:pt x="178371" y="146672"/>
                  </a:lnTo>
                  <a:lnTo>
                    <a:pt x="192506" y="146672"/>
                  </a:lnTo>
                  <a:lnTo>
                    <a:pt x="192506" y="140423"/>
                  </a:lnTo>
                  <a:lnTo>
                    <a:pt x="188976" y="139560"/>
                  </a:lnTo>
                  <a:lnTo>
                    <a:pt x="184264" y="139560"/>
                  </a:lnTo>
                  <a:lnTo>
                    <a:pt x="178371" y="140703"/>
                  </a:lnTo>
                  <a:lnTo>
                    <a:pt x="163068" y="140703"/>
                  </a:lnTo>
                  <a:lnTo>
                    <a:pt x="163068" y="143116"/>
                  </a:lnTo>
                  <a:lnTo>
                    <a:pt x="164249" y="146672"/>
                  </a:lnTo>
                  <a:lnTo>
                    <a:pt x="165417" y="148958"/>
                  </a:lnTo>
                  <a:lnTo>
                    <a:pt x="167779" y="152514"/>
                  </a:lnTo>
                  <a:lnTo>
                    <a:pt x="171310" y="159499"/>
                  </a:lnTo>
                  <a:lnTo>
                    <a:pt x="177203" y="165341"/>
                  </a:lnTo>
                  <a:lnTo>
                    <a:pt x="184264" y="171183"/>
                  </a:lnTo>
                  <a:lnTo>
                    <a:pt x="187794" y="173469"/>
                  </a:lnTo>
                  <a:lnTo>
                    <a:pt x="192506" y="177025"/>
                  </a:lnTo>
                  <a:lnTo>
                    <a:pt x="196037" y="180581"/>
                  </a:lnTo>
                  <a:lnTo>
                    <a:pt x="197218" y="178168"/>
                  </a:lnTo>
                  <a:lnTo>
                    <a:pt x="198399" y="174739"/>
                  </a:lnTo>
                  <a:lnTo>
                    <a:pt x="199580" y="172326"/>
                  </a:lnTo>
                  <a:lnTo>
                    <a:pt x="204279" y="175882"/>
                  </a:lnTo>
                  <a:lnTo>
                    <a:pt x="206641" y="180581"/>
                  </a:lnTo>
                  <a:lnTo>
                    <a:pt x="211353" y="182867"/>
                  </a:lnTo>
                  <a:lnTo>
                    <a:pt x="211353" y="172326"/>
                  </a:lnTo>
                  <a:lnTo>
                    <a:pt x="211353" y="167627"/>
                  </a:lnTo>
                  <a:lnTo>
                    <a:pt x="217563" y="171665"/>
                  </a:lnTo>
                  <a:lnTo>
                    <a:pt x="224002" y="174510"/>
                  </a:lnTo>
                  <a:lnTo>
                    <a:pt x="230886" y="175361"/>
                  </a:lnTo>
                  <a:lnTo>
                    <a:pt x="238442" y="173469"/>
                  </a:lnTo>
                  <a:lnTo>
                    <a:pt x="232549" y="171183"/>
                  </a:lnTo>
                  <a:lnTo>
                    <a:pt x="226656" y="167627"/>
                  </a:lnTo>
                  <a:lnTo>
                    <a:pt x="224307" y="161785"/>
                  </a:lnTo>
                  <a:lnTo>
                    <a:pt x="227838" y="161785"/>
                  </a:lnTo>
                  <a:lnTo>
                    <a:pt x="231368" y="162928"/>
                  </a:lnTo>
                  <a:lnTo>
                    <a:pt x="233121" y="161785"/>
                  </a:lnTo>
                  <a:lnTo>
                    <a:pt x="234899" y="160642"/>
                  </a:lnTo>
                  <a:lnTo>
                    <a:pt x="232549" y="158356"/>
                  </a:lnTo>
                  <a:lnTo>
                    <a:pt x="229019" y="157086"/>
                  </a:lnTo>
                  <a:lnTo>
                    <a:pt x="228625" y="155943"/>
                  </a:lnTo>
                  <a:lnTo>
                    <a:pt x="227838" y="153657"/>
                  </a:lnTo>
                  <a:lnTo>
                    <a:pt x="232549" y="152514"/>
                  </a:lnTo>
                  <a:lnTo>
                    <a:pt x="237261" y="151244"/>
                  </a:lnTo>
                  <a:lnTo>
                    <a:pt x="240792" y="146672"/>
                  </a:lnTo>
                  <a:close/>
                </a:path>
                <a:path w="500380" h="553719">
                  <a:moveTo>
                    <a:pt x="240792" y="92443"/>
                  </a:moveTo>
                  <a:lnTo>
                    <a:pt x="237744" y="89903"/>
                  </a:lnTo>
                  <a:lnTo>
                    <a:pt x="236220" y="91173"/>
                  </a:lnTo>
                  <a:lnTo>
                    <a:pt x="236220" y="94983"/>
                  </a:lnTo>
                  <a:lnTo>
                    <a:pt x="239268" y="94983"/>
                  </a:lnTo>
                  <a:lnTo>
                    <a:pt x="240792" y="93713"/>
                  </a:lnTo>
                  <a:lnTo>
                    <a:pt x="240792" y="92443"/>
                  </a:lnTo>
                  <a:close/>
                </a:path>
                <a:path w="500380" h="553719">
                  <a:moveTo>
                    <a:pt x="242976" y="106667"/>
                  </a:moveTo>
                  <a:lnTo>
                    <a:pt x="229831" y="106667"/>
                  </a:lnTo>
                  <a:lnTo>
                    <a:pt x="228638" y="107810"/>
                  </a:lnTo>
                  <a:lnTo>
                    <a:pt x="228638" y="108953"/>
                  </a:lnTo>
                  <a:lnTo>
                    <a:pt x="227444" y="111239"/>
                  </a:lnTo>
                  <a:lnTo>
                    <a:pt x="227444" y="114668"/>
                  </a:lnTo>
                  <a:lnTo>
                    <a:pt x="226250" y="116954"/>
                  </a:lnTo>
                  <a:lnTo>
                    <a:pt x="222199" y="123812"/>
                  </a:lnTo>
                  <a:lnTo>
                    <a:pt x="217144" y="128955"/>
                  </a:lnTo>
                  <a:lnTo>
                    <a:pt x="210959" y="132384"/>
                  </a:lnTo>
                  <a:lnTo>
                    <a:pt x="203555" y="134099"/>
                  </a:lnTo>
                  <a:lnTo>
                    <a:pt x="202361" y="134099"/>
                  </a:lnTo>
                  <a:lnTo>
                    <a:pt x="202361" y="135178"/>
                  </a:lnTo>
                  <a:lnTo>
                    <a:pt x="216090" y="134315"/>
                  </a:lnTo>
                  <a:lnTo>
                    <a:pt x="230124" y="127812"/>
                  </a:lnTo>
                  <a:lnTo>
                    <a:pt x="240131" y="117894"/>
                  </a:lnTo>
                  <a:lnTo>
                    <a:pt x="242976" y="106667"/>
                  </a:lnTo>
                  <a:close/>
                </a:path>
                <a:path w="500380" h="553719">
                  <a:moveTo>
                    <a:pt x="243840" y="209156"/>
                  </a:moveTo>
                  <a:lnTo>
                    <a:pt x="234289" y="182994"/>
                  </a:lnTo>
                  <a:lnTo>
                    <a:pt x="233095" y="182994"/>
                  </a:lnTo>
                  <a:lnTo>
                    <a:pt x="231889" y="181851"/>
                  </a:lnTo>
                  <a:lnTo>
                    <a:pt x="228307" y="181851"/>
                  </a:lnTo>
                  <a:lnTo>
                    <a:pt x="223532" y="180708"/>
                  </a:lnTo>
                  <a:lnTo>
                    <a:pt x="219951" y="180708"/>
                  </a:lnTo>
                  <a:lnTo>
                    <a:pt x="218757" y="179438"/>
                  </a:lnTo>
                  <a:lnTo>
                    <a:pt x="216369" y="179438"/>
                  </a:lnTo>
                  <a:lnTo>
                    <a:pt x="215176" y="178295"/>
                  </a:lnTo>
                  <a:lnTo>
                    <a:pt x="217563" y="185407"/>
                  </a:lnTo>
                  <a:lnTo>
                    <a:pt x="218757" y="190106"/>
                  </a:lnTo>
                  <a:lnTo>
                    <a:pt x="211594" y="191376"/>
                  </a:lnTo>
                  <a:lnTo>
                    <a:pt x="205613" y="188963"/>
                  </a:lnTo>
                  <a:lnTo>
                    <a:pt x="200837" y="182994"/>
                  </a:lnTo>
                  <a:lnTo>
                    <a:pt x="199644" y="187820"/>
                  </a:lnTo>
                  <a:lnTo>
                    <a:pt x="199644" y="191376"/>
                  </a:lnTo>
                  <a:lnTo>
                    <a:pt x="200837" y="194932"/>
                  </a:lnTo>
                  <a:lnTo>
                    <a:pt x="202031" y="200774"/>
                  </a:lnTo>
                  <a:lnTo>
                    <a:pt x="203225" y="205600"/>
                  </a:lnTo>
                  <a:lnTo>
                    <a:pt x="203225" y="211442"/>
                  </a:lnTo>
                  <a:lnTo>
                    <a:pt x="204419" y="214998"/>
                  </a:lnTo>
                  <a:lnTo>
                    <a:pt x="204419" y="220967"/>
                  </a:lnTo>
                  <a:lnTo>
                    <a:pt x="205613" y="220967"/>
                  </a:lnTo>
                  <a:lnTo>
                    <a:pt x="208000" y="214998"/>
                  </a:lnTo>
                  <a:lnTo>
                    <a:pt x="212788" y="205600"/>
                  </a:lnTo>
                  <a:lnTo>
                    <a:pt x="212788" y="203187"/>
                  </a:lnTo>
                  <a:lnTo>
                    <a:pt x="213982" y="202044"/>
                  </a:lnTo>
                  <a:lnTo>
                    <a:pt x="213982" y="200774"/>
                  </a:lnTo>
                  <a:lnTo>
                    <a:pt x="215176" y="202044"/>
                  </a:lnTo>
                  <a:lnTo>
                    <a:pt x="216369" y="202044"/>
                  </a:lnTo>
                  <a:lnTo>
                    <a:pt x="217563" y="203187"/>
                  </a:lnTo>
                  <a:lnTo>
                    <a:pt x="217563" y="204330"/>
                  </a:lnTo>
                  <a:lnTo>
                    <a:pt x="218757" y="205600"/>
                  </a:lnTo>
                  <a:lnTo>
                    <a:pt x="221145" y="207886"/>
                  </a:lnTo>
                  <a:lnTo>
                    <a:pt x="222338" y="210299"/>
                  </a:lnTo>
                  <a:lnTo>
                    <a:pt x="223532" y="211442"/>
                  </a:lnTo>
                  <a:lnTo>
                    <a:pt x="224726" y="207886"/>
                  </a:lnTo>
                  <a:lnTo>
                    <a:pt x="224726" y="202044"/>
                  </a:lnTo>
                  <a:lnTo>
                    <a:pt x="225348" y="200774"/>
                  </a:lnTo>
                  <a:lnTo>
                    <a:pt x="225920" y="199631"/>
                  </a:lnTo>
                  <a:lnTo>
                    <a:pt x="225920" y="198488"/>
                  </a:lnTo>
                  <a:lnTo>
                    <a:pt x="228307" y="200774"/>
                  </a:lnTo>
                  <a:lnTo>
                    <a:pt x="230695" y="202044"/>
                  </a:lnTo>
                  <a:lnTo>
                    <a:pt x="233095" y="203187"/>
                  </a:lnTo>
                  <a:lnTo>
                    <a:pt x="235483" y="205600"/>
                  </a:lnTo>
                  <a:lnTo>
                    <a:pt x="240258" y="207886"/>
                  </a:lnTo>
                  <a:lnTo>
                    <a:pt x="243840" y="209156"/>
                  </a:lnTo>
                  <a:close/>
                </a:path>
                <a:path w="500380" h="553719">
                  <a:moveTo>
                    <a:pt x="250088" y="466458"/>
                  </a:moveTo>
                  <a:lnTo>
                    <a:pt x="248881" y="466458"/>
                  </a:lnTo>
                  <a:lnTo>
                    <a:pt x="247662" y="465315"/>
                  </a:lnTo>
                  <a:lnTo>
                    <a:pt x="243306" y="461759"/>
                  </a:lnTo>
                  <a:lnTo>
                    <a:pt x="240868" y="459778"/>
                  </a:lnTo>
                  <a:lnTo>
                    <a:pt x="233400" y="455536"/>
                  </a:lnTo>
                  <a:lnTo>
                    <a:pt x="225463" y="452640"/>
                  </a:lnTo>
                  <a:lnTo>
                    <a:pt x="217309" y="451091"/>
                  </a:lnTo>
                  <a:lnTo>
                    <a:pt x="216103" y="451091"/>
                  </a:lnTo>
                  <a:lnTo>
                    <a:pt x="214884" y="452234"/>
                  </a:lnTo>
                  <a:lnTo>
                    <a:pt x="218528" y="454647"/>
                  </a:lnTo>
                  <a:lnTo>
                    <a:pt x="227025" y="454647"/>
                  </a:lnTo>
                  <a:lnTo>
                    <a:pt x="227025" y="458203"/>
                  </a:lnTo>
                  <a:lnTo>
                    <a:pt x="225806" y="460616"/>
                  </a:lnTo>
                  <a:lnTo>
                    <a:pt x="228244" y="462902"/>
                  </a:lnTo>
                  <a:lnTo>
                    <a:pt x="233095" y="462902"/>
                  </a:lnTo>
                  <a:lnTo>
                    <a:pt x="234302" y="461759"/>
                  </a:lnTo>
                  <a:lnTo>
                    <a:pt x="235521" y="461759"/>
                  </a:lnTo>
                  <a:lnTo>
                    <a:pt x="235521" y="462902"/>
                  </a:lnTo>
                  <a:lnTo>
                    <a:pt x="236740" y="464172"/>
                  </a:lnTo>
                  <a:lnTo>
                    <a:pt x="236740" y="465315"/>
                  </a:lnTo>
                  <a:lnTo>
                    <a:pt x="237947" y="470014"/>
                  </a:lnTo>
                  <a:lnTo>
                    <a:pt x="241592" y="472427"/>
                  </a:lnTo>
                  <a:lnTo>
                    <a:pt x="246443" y="468871"/>
                  </a:lnTo>
                  <a:lnTo>
                    <a:pt x="250088" y="466458"/>
                  </a:lnTo>
                  <a:close/>
                </a:path>
                <a:path w="500380" h="553719">
                  <a:moveTo>
                    <a:pt x="250812" y="309613"/>
                  </a:moveTo>
                  <a:lnTo>
                    <a:pt x="250520" y="309194"/>
                  </a:lnTo>
                  <a:lnTo>
                    <a:pt x="249720" y="309613"/>
                  </a:lnTo>
                  <a:lnTo>
                    <a:pt x="250812" y="309613"/>
                  </a:lnTo>
                  <a:close/>
                </a:path>
                <a:path w="500380" h="553719">
                  <a:moveTo>
                    <a:pt x="252984" y="316979"/>
                  </a:moveTo>
                  <a:lnTo>
                    <a:pt x="251891" y="314566"/>
                  </a:lnTo>
                  <a:lnTo>
                    <a:pt x="251891" y="310883"/>
                  </a:lnTo>
                  <a:lnTo>
                    <a:pt x="249720" y="309613"/>
                  </a:lnTo>
                  <a:lnTo>
                    <a:pt x="247535" y="309613"/>
                  </a:lnTo>
                  <a:lnTo>
                    <a:pt x="247535" y="304787"/>
                  </a:lnTo>
                  <a:lnTo>
                    <a:pt x="245364" y="304787"/>
                  </a:lnTo>
                  <a:lnTo>
                    <a:pt x="245364" y="316979"/>
                  </a:lnTo>
                  <a:lnTo>
                    <a:pt x="247535" y="316979"/>
                  </a:lnTo>
                  <a:lnTo>
                    <a:pt x="247535" y="310883"/>
                  </a:lnTo>
                  <a:lnTo>
                    <a:pt x="248627" y="310883"/>
                  </a:lnTo>
                  <a:lnTo>
                    <a:pt x="250812" y="314566"/>
                  </a:lnTo>
                  <a:lnTo>
                    <a:pt x="250812" y="316979"/>
                  </a:lnTo>
                  <a:lnTo>
                    <a:pt x="252984" y="316979"/>
                  </a:lnTo>
                  <a:close/>
                </a:path>
                <a:path w="500380" h="553719">
                  <a:moveTo>
                    <a:pt x="252984" y="304787"/>
                  </a:moveTo>
                  <a:lnTo>
                    <a:pt x="247535" y="304787"/>
                  </a:lnTo>
                  <a:lnTo>
                    <a:pt x="250520" y="309194"/>
                  </a:lnTo>
                  <a:lnTo>
                    <a:pt x="251891" y="308470"/>
                  </a:lnTo>
                  <a:lnTo>
                    <a:pt x="250812" y="306057"/>
                  </a:lnTo>
                  <a:lnTo>
                    <a:pt x="252984" y="306057"/>
                  </a:lnTo>
                  <a:lnTo>
                    <a:pt x="252984" y="304787"/>
                  </a:lnTo>
                  <a:close/>
                </a:path>
                <a:path w="500380" h="553719">
                  <a:moveTo>
                    <a:pt x="252984" y="258178"/>
                  </a:moveTo>
                  <a:lnTo>
                    <a:pt x="251955" y="257543"/>
                  </a:lnTo>
                  <a:lnTo>
                    <a:pt x="249440" y="257543"/>
                  </a:lnTo>
                  <a:lnTo>
                    <a:pt x="248412" y="258178"/>
                  </a:lnTo>
                  <a:lnTo>
                    <a:pt x="248412" y="259067"/>
                  </a:lnTo>
                  <a:lnTo>
                    <a:pt x="248412" y="259956"/>
                  </a:lnTo>
                  <a:lnTo>
                    <a:pt x="249440" y="260591"/>
                  </a:lnTo>
                  <a:lnTo>
                    <a:pt x="251955" y="260591"/>
                  </a:lnTo>
                  <a:lnTo>
                    <a:pt x="252984" y="259956"/>
                  </a:lnTo>
                  <a:lnTo>
                    <a:pt x="252984" y="258178"/>
                  </a:lnTo>
                  <a:close/>
                </a:path>
                <a:path w="500380" h="553719">
                  <a:moveTo>
                    <a:pt x="252984" y="252463"/>
                  </a:moveTo>
                  <a:lnTo>
                    <a:pt x="251460" y="251447"/>
                  </a:lnTo>
                  <a:lnTo>
                    <a:pt x="248412" y="251447"/>
                  </a:lnTo>
                  <a:lnTo>
                    <a:pt x="248412" y="254495"/>
                  </a:lnTo>
                  <a:lnTo>
                    <a:pt x="251460" y="254495"/>
                  </a:lnTo>
                  <a:lnTo>
                    <a:pt x="252984" y="253479"/>
                  </a:lnTo>
                  <a:lnTo>
                    <a:pt x="252984" y="252463"/>
                  </a:lnTo>
                  <a:close/>
                </a:path>
                <a:path w="500380" h="553719">
                  <a:moveTo>
                    <a:pt x="252984" y="92443"/>
                  </a:moveTo>
                  <a:lnTo>
                    <a:pt x="250698" y="89903"/>
                  </a:lnTo>
                  <a:lnTo>
                    <a:pt x="248412" y="92443"/>
                  </a:lnTo>
                  <a:lnTo>
                    <a:pt x="248412" y="94983"/>
                  </a:lnTo>
                  <a:lnTo>
                    <a:pt x="250698" y="94983"/>
                  </a:lnTo>
                  <a:lnTo>
                    <a:pt x="250698" y="97523"/>
                  </a:lnTo>
                  <a:lnTo>
                    <a:pt x="251841" y="94983"/>
                  </a:lnTo>
                  <a:lnTo>
                    <a:pt x="252984" y="94983"/>
                  </a:lnTo>
                  <a:lnTo>
                    <a:pt x="252984" y="93713"/>
                  </a:lnTo>
                  <a:lnTo>
                    <a:pt x="252984" y="92443"/>
                  </a:lnTo>
                  <a:close/>
                </a:path>
                <a:path w="500380" h="553719">
                  <a:moveTo>
                    <a:pt x="256032" y="26403"/>
                  </a:moveTo>
                  <a:lnTo>
                    <a:pt x="253987" y="24371"/>
                  </a:lnTo>
                  <a:lnTo>
                    <a:pt x="248932" y="24371"/>
                  </a:lnTo>
                  <a:lnTo>
                    <a:pt x="246888" y="26403"/>
                  </a:lnTo>
                  <a:lnTo>
                    <a:pt x="246888" y="28943"/>
                  </a:lnTo>
                  <a:lnTo>
                    <a:pt x="246888" y="31483"/>
                  </a:lnTo>
                  <a:lnTo>
                    <a:pt x="248932" y="33528"/>
                  </a:lnTo>
                  <a:lnTo>
                    <a:pt x="253987" y="33528"/>
                  </a:lnTo>
                  <a:lnTo>
                    <a:pt x="256032" y="31483"/>
                  </a:lnTo>
                  <a:lnTo>
                    <a:pt x="256032" y="26403"/>
                  </a:lnTo>
                  <a:close/>
                </a:path>
                <a:path w="500380" h="553719">
                  <a:moveTo>
                    <a:pt x="259080" y="272783"/>
                  </a:moveTo>
                  <a:lnTo>
                    <a:pt x="258064" y="272783"/>
                  </a:lnTo>
                  <a:lnTo>
                    <a:pt x="258064" y="271259"/>
                  </a:lnTo>
                  <a:lnTo>
                    <a:pt x="257048" y="272783"/>
                  </a:lnTo>
                  <a:lnTo>
                    <a:pt x="255016" y="272783"/>
                  </a:lnTo>
                  <a:lnTo>
                    <a:pt x="252984" y="275831"/>
                  </a:lnTo>
                  <a:lnTo>
                    <a:pt x="257048" y="275831"/>
                  </a:lnTo>
                  <a:lnTo>
                    <a:pt x="259080" y="272783"/>
                  </a:lnTo>
                  <a:close/>
                </a:path>
                <a:path w="500380" h="553719">
                  <a:moveTo>
                    <a:pt x="259080" y="5956"/>
                  </a:moveTo>
                  <a:lnTo>
                    <a:pt x="253492" y="5956"/>
                  </a:lnTo>
                  <a:lnTo>
                    <a:pt x="252374" y="4826"/>
                  </a:lnTo>
                  <a:lnTo>
                    <a:pt x="252374" y="0"/>
                  </a:lnTo>
                  <a:lnTo>
                    <a:pt x="247904" y="0"/>
                  </a:lnTo>
                  <a:lnTo>
                    <a:pt x="247904" y="5956"/>
                  </a:lnTo>
                  <a:lnTo>
                    <a:pt x="242316" y="5956"/>
                  </a:lnTo>
                  <a:lnTo>
                    <a:pt x="242316" y="10782"/>
                  </a:lnTo>
                  <a:lnTo>
                    <a:pt x="247904" y="10782"/>
                  </a:lnTo>
                  <a:lnTo>
                    <a:pt x="247904" y="16751"/>
                  </a:lnTo>
                  <a:lnTo>
                    <a:pt x="253492" y="16751"/>
                  </a:lnTo>
                  <a:lnTo>
                    <a:pt x="253492" y="15608"/>
                  </a:lnTo>
                  <a:lnTo>
                    <a:pt x="252374" y="10782"/>
                  </a:lnTo>
                  <a:lnTo>
                    <a:pt x="259080" y="10782"/>
                  </a:lnTo>
                  <a:lnTo>
                    <a:pt x="259080" y="5956"/>
                  </a:lnTo>
                  <a:close/>
                </a:path>
                <a:path w="500380" h="553719">
                  <a:moveTo>
                    <a:pt x="260604" y="268211"/>
                  </a:moveTo>
                  <a:lnTo>
                    <a:pt x="259080" y="268211"/>
                  </a:lnTo>
                  <a:lnTo>
                    <a:pt x="259080" y="267449"/>
                  </a:lnTo>
                  <a:lnTo>
                    <a:pt x="258064" y="266687"/>
                  </a:lnTo>
                  <a:lnTo>
                    <a:pt x="256032" y="267449"/>
                  </a:lnTo>
                  <a:lnTo>
                    <a:pt x="257048" y="268211"/>
                  </a:lnTo>
                  <a:lnTo>
                    <a:pt x="256032" y="268211"/>
                  </a:lnTo>
                  <a:lnTo>
                    <a:pt x="256032" y="271259"/>
                  </a:lnTo>
                  <a:lnTo>
                    <a:pt x="258064" y="271259"/>
                  </a:lnTo>
                  <a:lnTo>
                    <a:pt x="259080" y="271259"/>
                  </a:lnTo>
                  <a:lnTo>
                    <a:pt x="258064" y="269735"/>
                  </a:lnTo>
                  <a:lnTo>
                    <a:pt x="258064" y="268973"/>
                  </a:lnTo>
                  <a:lnTo>
                    <a:pt x="258572" y="269735"/>
                  </a:lnTo>
                  <a:lnTo>
                    <a:pt x="260604" y="269735"/>
                  </a:lnTo>
                  <a:lnTo>
                    <a:pt x="260604" y="268211"/>
                  </a:lnTo>
                  <a:close/>
                </a:path>
                <a:path w="500380" h="553719">
                  <a:moveTo>
                    <a:pt x="260604" y="263639"/>
                  </a:moveTo>
                  <a:lnTo>
                    <a:pt x="259080" y="263639"/>
                  </a:lnTo>
                  <a:lnTo>
                    <a:pt x="259080" y="266687"/>
                  </a:lnTo>
                  <a:lnTo>
                    <a:pt x="260604" y="266687"/>
                  </a:lnTo>
                  <a:lnTo>
                    <a:pt x="260604" y="263639"/>
                  </a:lnTo>
                  <a:close/>
                </a:path>
                <a:path w="500380" h="553719">
                  <a:moveTo>
                    <a:pt x="260604" y="46469"/>
                  </a:moveTo>
                  <a:lnTo>
                    <a:pt x="259435" y="46469"/>
                  </a:lnTo>
                  <a:lnTo>
                    <a:pt x="259435" y="45199"/>
                  </a:lnTo>
                  <a:lnTo>
                    <a:pt x="257111" y="39230"/>
                  </a:lnTo>
                  <a:lnTo>
                    <a:pt x="252450" y="38100"/>
                  </a:lnTo>
                  <a:lnTo>
                    <a:pt x="246621" y="39230"/>
                  </a:lnTo>
                  <a:lnTo>
                    <a:pt x="243128" y="40500"/>
                  </a:lnTo>
                  <a:lnTo>
                    <a:pt x="240792" y="44056"/>
                  </a:lnTo>
                  <a:lnTo>
                    <a:pt x="240792" y="46469"/>
                  </a:lnTo>
                  <a:lnTo>
                    <a:pt x="241960" y="52451"/>
                  </a:lnTo>
                  <a:lnTo>
                    <a:pt x="241960" y="58280"/>
                  </a:lnTo>
                  <a:lnTo>
                    <a:pt x="244284" y="63106"/>
                  </a:lnTo>
                  <a:lnTo>
                    <a:pt x="244284" y="66675"/>
                  </a:lnTo>
                  <a:lnTo>
                    <a:pt x="246621" y="71501"/>
                  </a:lnTo>
                  <a:lnTo>
                    <a:pt x="247789" y="73774"/>
                  </a:lnTo>
                  <a:lnTo>
                    <a:pt x="248945" y="76187"/>
                  </a:lnTo>
                  <a:lnTo>
                    <a:pt x="251282" y="76187"/>
                  </a:lnTo>
                  <a:lnTo>
                    <a:pt x="252450" y="73774"/>
                  </a:lnTo>
                  <a:lnTo>
                    <a:pt x="253606" y="73774"/>
                  </a:lnTo>
                  <a:lnTo>
                    <a:pt x="253606" y="72631"/>
                  </a:lnTo>
                  <a:lnTo>
                    <a:pt x="257098" y="59982"/>
                  </a:lnTo>
                  <a:lnTo>
                    <a:pt x="258851" y="53403"/>
                  </a:lnTo>
                  <a:lnTo>
                    <a:pt x="260604" y="46469"/>
                  </a:lnTo>
                  <a:close/>
                </a:path>
                <a:path w="500380" h="553719">
                  <a:moveTo>
                    <a:pt x="263652" y="278879"/>
                  </a:moveTo>
                  <a:lnTo>
                    <a:pt x="237744" y="278879"/>
                  </a:lnTo>
                  <a:lnTo>
                    <a:pt x="237744" y="280403"/>
                  </a:lnTo>
                  <a:lnTo>
                    <a:pt x="263652" y="280403"/>
                  </a:lnTo>
                  <a:lnTo>
                    <a:pt x="263652" y="278879"/>
                  </a:lnTo>
                  <a:close/>
                </a:path>
                <a:path w="500380" h="553719">
                  <a:moveTo>
                    <a:pt x="263652" y="271259"/>
                  </a:moveTo>
                  <a:lnTo>
                    <a:pt x="262128" y="269735"/>
                  </a:lnTo>
                  <a:lnTo>
                    <a:pt x="262128" y="272783"/>
                  </a:lnTo>
                  <a:lnTo>
                    <a:pt x="263652" y="271259"/>
                  </a:lnTo>
                  <a:close/>
                </a:path>
                <a:path w="500380" h="553719">
                  <a:moveTo>
                    <a:pt x="263652" y="267449"/>
                  </a:moveTo>
                  <a:lnTo>
                    <a:pt x="262128" y="267449"/>
                  </a:lnTo>
                  <a:lnTo>
                    <a:pt x="262128" y="266687"/>
                  </a:lnTo>
                  <a:lnTo>
                    <a:pt x="260604" y="267449"/>
                  </a:lnTo>
                  <a:lnTo>
                    <a:pt x="262128" y="268211"/>
                  </a:lnTo>
                  <a:lnTo>
                    <a:pt x="263652" y="267449"/>
                  </a:lnTo>
                  <a:close/>
                </a:path>
                <a:path w="500380" h="553719">
                  <a:moveTo>
                    <a:pt x="263652" y="92697"/>
                  </a:moveTo>
                  <a:lnTo>
                    <a:pt x="262636" y="91427"/>
                  </a:lnTo>
                  <a:lnTo>
                    <a:pt x="261620" y="91427"/>
                  </a:lnTo>
                  <a:lnTo>
                    <a:pt x="260604" y="92697"/>
                  </a:lnTo>
                  <a:lnTo>
                    <a:pt x="260604" y="95110"/>
                  </a:lnTo>
                  <a:lnTo>
                    <a:pt x="261620" y="95110"/>
                  </a:lnTo>
                  <a:lnTo>
                    <a:pt x="261620" y="97523"/>
                  </a:lnTo>
                  <a:lnTo>
                    <a:pt x="262636" y="96253"/>
                  </a:lnTo>
                  <a:lnTo>
                    <a:pt x="263652" y="95110"/>
                  </a:lnTo>
                  <a:lnTo>
                    <a:pt x="263652" y="92697"/>
                  </a:lnTo>
                  <a:close/>
                </a:path>
                <a:path w="500380" h="553719">
                  <a:moveTo>
                    <a:pt x="274320" y="304787"/>
                  </a:moveTo>
                  <a:lnTo>
                    <a:pt x="271932" y="304787"/>
                  </a:lnTo>
                  <a:lnTo>
                    <a:pt x="271932" y="309867"/>
                  </a:lnTo>
                  <a:lnTo>
                    <a:pt x="267652" y="309867"/>
                  </a:lnTo>
                  <a:lnTo>
                    <a:pt x="267652" y="304787"/>
                  </a:lnTo>
                  <a:lnTo>
                    <a:pt x="266700" y="304787"/>
                  </a:lnTo>
                  <a:lnTo>
                    <a:pt x="266700" y="316979"/>
                  </a:lnTo>
                  <a:lnTo>
                    <a:pt x="267652" y="316979"/>
                  </a:lnTo>
                  <a:lnTo>
                    <a:pt x="267652" y="310883"/>
                  </a:lnTo>
                  <a:lnTo>
                    <a:pt x="271932" y="310883"/>
                  </a:lnTo>
                  <a:lnTo>
                    <a:pt x="271932" y="316979"/>
                  </a:lnTo>
                  <a:lnTo>
                    <a:pt x="274320" y="316979"/>
                  </a:lnTo>
                  <a:lnTo>
                    <a:pt x="274320" y="310883"/>
                  </a:lnTo>
                  <a:lnTo>
                    <a:pt x="274320" y="309867"/>
                  </a:lnTo>
                  <a:lnTo>
                    <a:pt x="274320" y="304787"/>
                  </a:lnTo>
                  <a:close/>
                </a:path>
                <a:path w="500380" h="553719">
                  <a:moveTo>
                    <a:pt x="275844" y="91173"/>
                  </a:moveTo>
                  <a:lnTo>
                    <a:pt x="274828" y="89903"/>
                  </a:lnTo>
                  <a:lnTo>
                    <a:pt x="272796" y="92443"/>
                  </a:lnTo>
                  <a:lnTo>
                    <a:pt x="272796" y="93713"/>
                  </a:lnTo>
                  <a:lnTo>
                    <a:pt x="273812" y="94983"/>
                  </a:lnTo>
                  <a:lnTo>
                    <a:pt x="275844" y="94983"/>
                  </a:lnTo>
                  <a:lnTo>
                    <a:pt x="275844" y="91173"/>
                  </a:lnTo>
                  <a:close/>
                </a:path>
                <a:path w="500380" h="553719">
                  <a:moveTo>
                    <a:pt x="278892" y="99047"/>
                  </a:moveTo>
                  <a:lnTo>
                    <a:pt x="224028" y="99047"/>
                  </a:lnTo>
                  <a:lnTo>
                    <a:pt x="225221" y="102095"/>
                  </a:lnTo>
                  <a:lnTo>
                    <a:pt x="277698" y="102095"/>
                  </a:lnTo>
                  <a:lnTo>
                    <a:pt x="278892" y="99047"/>
                  </a:lnTo>
                  <a:close/>
                </a:path>
                <a:path w="500380" h="553719">
                  <a:moveTo>
                    <a:pt x="281940" y="298183"/>
                  </a:moveTo>
                  <a:lnTo>
                    <a:pt x="278409" y="298183"/>
                  </a:lnTo>
                  <a:lnTo>
                    <a:pt x="278409" y="301739"/>
                  </a:lnTo>
                  <a:lnTo>
                    <a:pt x="278409" y="319392"/>
                  </a:lnTo>
                  <a:lnTo>
                    <a:pt x="220637" y="319392"/>
                  </a:lnTo>
                  <a:lnTo>
                    <a:pt x="220637" y="301739"/>
                  </a:lnTo>
                  <a:lnTo>
                    <a:pt x="227660" y="301739"/>
                  </a:lnTo>
                  <a:lnTo>
                    <a:pt x="227076" y="306057"/>
                  </a:lnTo>
                  <a:lnTo>
                    <a:pt x="229108" y="306057"/>
                  </a:lnTo>
                  <a:lnTo>
                    <a:pt x="229108" y="302374"/>
                  </a:lnTo>
                  <a:lnTo>
                    <a:pt x="232498" y="307479"/>
                  </a:lnTo>
                  <a:lnTo>
                    <a:pt x="236220" y="304787"/>
                  </a:lnTo>
                  <a:lnTo>
                    <a:pt x="232994" y="302374"/>
                  </a:lnTo>
                  <a:lnTo>
                    <a:pt x="232143" y="301739"/>
                  </a:lnTo>
                  <a:lnTo>
                    <a:pt x="278409" y="301739"/>
                  </a:lnTo>
                  <a:lnTo>
                    <a:pt x="278409" y="298183"/>
                  </a:lnTo>
                  <a:lnTo>
                    <a:pt x="268973" y="298183"/>
                  </a:lnTo>
                  <a:lnTo>
                    <a:pt x="268973" y="295770"/>
                  </a:lnTo>
                  <a:lnTo>
                    <a:pt x="266611" y="294627"/>
                  </a:lnTo>
                  <a:lnTo>
                    <a:pt x="266611" y="292214"/>
                  </a:lnTo>
                  <a:lnTo>
                    <a:pt x="268973" y="292214"/>
                  </a:lnTo>
                  <a:lnTo>
                    <a:pt x="268973" y="291071"/>
                  </a:lnTo>
                  <a:lnTo>
                    <a:pt x="232422" y="291071"/>
                  </a:lnTo>
                  <a:lnTo>
                    <a:pt x="232422" y="292214"/>
                  </a:lnTo>
                  <a:lnTo>
                    <a:pt x="233603" y="292214"/>
                  </a:lnTo>
                  <a:lnTo>
                    <a:pt x="233603" y="294627"/>
                  </a:lnTo>
                  <a:lnTo>
                    <a:pt x="232422" y="295770"/>
                  </a:lnTo>
                  <a:lnTo>
                    <a:pt x="231241" y="295770"/>
                  </a:lnTo>
                  <a:lnTo>
                    <a:pt x="231241" y="296913"/>
                  </a:lnTo>
                  <a:lnTo>
                    <a:pt x="232422" y="298183"/>
                  </a:lnTo>
                  <a:lnTo>
                    <a:pt x="219456" y="298183"/>
                  </a:lnTo>
                  <a:lnTo>
                    <a:pt x="219456" y="321805"/>
                  </a:lnTo>
                  <a:lnTo>
                    <a:pt x="237134" y="321805"/>
                  </a:lnTo>
                  <a:lnTo>
                    <a:pt x="232422" y="400799"/>
                  </a:lnTo>
                  <a:lnTo>
                    <a:pt x="239496" y="400799"/>
                  </a:lnTo>
                  <a:lnTo>
                    <a:pt x="239496" y="399656"/>
                  </a:lnTo>
                  <a:lnTo>
                    <a:pt x="241858" y="321805"/>
                  </a:lnTo>
                  <a:lnTo>
                    <a:pt x="247751" y="321805"/>
                  </a:lnTo>
                  <a:lnTo>
                    <a:pt x="245389" y="400799"/>
                  </a:lnTo>
                  <a:lnTo>
                    <a:pt x="256006" y="400799"/>
                  </a:lnTo>
                  <a:lnTo>
                    <a:pt x="256006" y="399656"/>
                  </a:lnTo>
                  <a:lnTo>
                    <a:pt x="252463" y="321805"/>
                  </a:lnTo>
                  <a:lnTo>
                    <a:pt x="259537" y="321805"/>
                  </a:lnTo>
                  <a:lnTo>
                    <a:pt x="261899" y="400799"/>
                  </a:lnTo>
                  <a:lnTo>
                    <a:pt x="268973" y="400799"/>
                  </a:lnTo>
                  <a:lnTo>
                    <a:pt x="268973" y="399656"/>
                  </a:lnTo>
                  <a:lnTo>
                    <a:pt x="264261" y="321805"/>
                  </a:lnTo>
                  <a:lnTo>
                    <a:pt x="281940" y="321805"/>
                  </a:lnTo>
                  <a:lnTo>
                    <a:pt x="281940" y="319392"/>
                  </a:lnTo>
                  <a:lnTo>
                    <a:pt x="281940" y="301739"/>
                  </a:lnTo>
                  <a:lnTo>
                    <a:pt x="281940" y="298183"/>
                  </a:lnTo>
                  <a:close/>
                </a:path>
                <a:path w="500380" h="553719">
                  <a:moveTo>
                    <a:pt x="286512" y="451091"/>
                  </a:moveTo>
                  <a:lnTo>
                    <a:pt x="285292" y="451091"/>
                  </a:lnTo>
                  <a:lnTo>
                    <a:pt x="276402" y="452640"/>
                  </a:lnTo>
                  <a:lnTo>
                    <a:pt x="267982" y="455536"/>
                  </a:lnTo>
                  <a:lnTo>
                    <a:pt x="260019" y="459778"/>
                  </a:lnTo>
                  <a:lnTo>
                    <a:pt x="252514" y="465315"/>
                  </a:lnTo>
                  <a:lnTo>
                    <a:pt x="252514" y="466458"/>
                  </a:lnTo>
                  <a:lnTo>
                    <a:pt x="250088" y="466458"/>
                  </a:lnTo>
                  <a:lnTo>
                    <a:pt x="253733" y="467728"/>
                  </a:lnTo>
                  <a:lnTo>
                    <a:pt x="256159" y="470014"/>
                  </a:lnTo>
                  <a:lnTo>
                    <a:pt x="259803" y="471284"/>
                  </a:lnTo>
                  <a:lnTo>
                    <a:pt x="261023" y="471284"/>
                  </a:lnTo>
                  <a:lnTo>
                    <a:pt x="263448" y="468871"/>
                  </a:lnTo>
                  <a:lnTo>
                    <a:pt x="263448" y="466458"/>
                  </a:lnTo>
                  <a:lnTo>
                    <a:pt x="264655" y="465315"/>
                  </a:lnTo>
                  <a:lnTo>
                    <a:pt x="264655" y="464172"/>
                  </a:lnTo>
                  <a:lnTo>
                    <a:pt x="265874" y="462902"/>
                  </a:lnTo>
                  <a:lnTo>
                    <a:pt x="265874" y="461759"/>
                  </a:lnTo>
                  <a:lnTo>
                    <a:pt x="268300" y="462902"/>
                  </a:lnTo>
                  <a:lnTo>
                    <a:pt x="275590" y="462902"/>
                  </a:lnTo>
                  <a:lnTo>
                    <a:pt x="275590" y="461759"/>
                  </a:lnTo>
                  <a:lnTo>
                    <a:pt x="275590" y="454647"/>
                  </a:lnTo>
                  <a:lnTo>
                    <a:pt x="284086" y="454647"/>
                  </a:lnTo>
                  <a:lnTo>
                    <a:pt x="286512" y="451091"/>
                  </a:lnTo>
                  <a:close/>
                </a:path>
                <a:path w="500380" h="553719">
                  <a:moveTo>
                    <a:pt x="289560" y="60820"/>
                  </a:moveTo>
                  <a:lnTo>
                    <a:pt x="267042" y="45326"/>
                  </a:lnTo>
                  <a:lnTo>
                    <a:pt x="265849" y="53708"/>
                  </a:lnTo>
                  <a:lnTo>
                    <a:pt x="263486" y="61976"/>
                  </a:lnTo>
                  <a:lnTo>
                    <a:pt x="262293" y="69075"/>
                  </a:lnTo>
                  <a:lnTo>
                    <a:pt x="261112" y="73774"/>
                  </a:lnTo>
                  <a:lnTo>
                    <a:pt x="256374" y="80886"/>
                  </a:lnTo>
                  <a:lnTo>
                    <a:pt x="254000" y="85712"/>
                  </a:lnTo>
                  <a:lnTo>
                    <a:pt x="250444" y="84442"/>
                  </a:lnTo>
                  <a:lnTo>
                    <a:pt x="246888" y="80886"/>
                  </a:lnTo>
                  <a:lnTo>
                    <a:pt x="246888" y="79743"/>
                  </a:lnTo>
                  <a:lnTo>
                    <a:pt x="245706" y="79743"/>
                  </a:lnTo>
                  <a:lnTo>
                    <a:pt x="242735" y="73533"/>
                  </a:lnTo>
                  <a:lnTo>
                    <a:pt x="240652" y="67297"/>
                  </a:lnTo>
                  <a:lnTo>
                    <a:pt x="237401" y="54851"/>
                  </a:lnTo>
                  <a:lnTo>
                    <a:pt x="237388" y="47726"/>
                  </a:lnTo>
                  <a:lnTo>
                    <a:pt x="236220" y="44183"/>
                  </a:lnTo>
                  <a:lnTo>
                    <a:pt x="232664" y="45326"/>
                  </a:lnTo>
                  <a:lnTo>
                    <a:pt x="229108" y="45326"/>
                  </a:lnTo>
                  <a:lnTo>
                    <a:pt x="225552" y="46596"/>
                  </a:lnTo>
                  <a:lnTo>
                    <a:pt x="219621" y="50152"/>
                  </a:lnTo>
                  <a:lnTo>
                    <a:pt x="214884" y="54851"/>
                  </a:lnTo>
                  <a:lnTo>
                    <a:pt x="214884" y="64376"/>
                  </a:lnTo>
                  <a:lnTo>
                    <a:pt x="216065" y="70218"/>
                  </a:lnTo>
                  <a:lnTo>
                    <a:pt x="217258" y="77330"/>
                  </a:lnTo>
                  <a:lnTo>
                    <a:pt x="219621" y="83299"/>
                  </a:lnTo>
                  <a:lnTo>
                    <a:pt x="220814" y="85712"/>
                  </a:lnTo>
                  <a:lnTo>
                    <a:pt x="221996" y="86855"/>
                  </a:lnTo>
                  <a:lnTo>
                    <a:pt x="282448" y="86855"/>
                  </a:lnTo>
                  <a:lnTo>
                    <a:pt x="282448" y="85712"/>
                  </a:lnTo>
                  <a:lnTo>
                    <a:pt x="282448" y="84442"/>
                  </a:lnTo>
                  <a:lnTo>
                    <a:pt x="284822" y="78600"/>
                  </a:lnTo>
                  <a:lnTo>
                    <a:pt x="287185" y="73774"/>
                  </a:lnTo>
                  <a:lnTo>
                    <a:pt x="288378" y="67932"/>
                  </a:lnTo>
                  <a:lnTo>
                    <a:pt x="289560" y="64376"/>
                  </a:lnTo>
                  <a:lnTo>
                    <a:pt x="289560" y="60820"/>
                  </a:lnTo>
                  <a:close/>
                </a:path>
                <a:path w="500380" h="553719">
                  <a:moveTo>
                    <a:pt x="300228" y="135623"/>
                  </a:moveTo>
                  <a:lnTo>
                    <a:pt x="297802" y="133337"/>
                  </a:lnTo>
                  <a:lnTo>
                    <a:pt x="291757" y="133337"/>
                  </a:lnTo>
                  <a:lnTo>
                    <a:pt x="285699" y="131051"/>
                  </a:lnTo>
                  <a:lnTo>
                    <a:pt x="282079" y="126352"/>
                  </a:lnTo>
                  <a:lnTo>
                    <a:pt x="277228" y="121780"/>
                  </a:lnTo>
                  <a:lnTo>
                    <a:pt x="274815" y="115938"/>
                  </a:lnTo>
                  <a:lnTo>
                    <a:pt x="273608" y="108953"/>
                  </a:lnTo>
                  <a:lnTo>
                    <a:pt x="272389" y="106667"/>
                  </a:lnTo>
                  <a:lnTo>
                    <a:pt x="259080" y="106667"/>
                  </a:lnTo>
                  <a:lnTo>
                    <a:pt x="286004" y="134327"/>
                  </a:lnTo>
                  <a:lnTo>
                    <a:pt x="293001" y="135356"/>
                  </a:lnTo>
                  <a:lnTo>
                    <a:pt x="300228" y="135623"/>
                  </a:lnTo>
                  <a:close/>
                </a:path>
                <a:path w="500380" h="553719">
                  <a:moveTo>
                    <a:pt x="301752" y="186550"/>
                  </a:moveTo>
                  <a:lnTo>
                    <a:pt x="299402" y="182994"/>
                  </a:lnTo>
                  <a:lnTo>
                    <a:pt x="294716" y="188963"/>
                  </a:lnTo>
                  <a:lnTo>
                    <a:pt x="288861" y="191376"/>
                  </a:lnTo>
                  <a:lnTo>
                    <a:pt x="281825" y="190106"/>
                  </a:lnTo>
                  <a:lnTo>
                    <a:pt x="282994" y="185407"/>
                  </a:lnTo>
                  <a:lnTo>
                    <a:pt x="285343" y="181851"/>
                  </a:lnTo>
                  <a:lnTo>
                    <a:pt x="286512" y="178295"/>
                  </a:lnTo>
                  <a:lnTo>
                    <a:pt x="281825" y="179438"/>
                  </a:lnTo>
                  <a:lnTo>
                    <a:pt x="279476" y="180708"/>
                  </a:lnTo>
                  <a:lnTo>
                    <a:pt x="277139" y="181851"/>
                  </a:lnTo>
                  <a:lnTo>
                    <a:pt x="267754" y="181851"/>
                  </a:lnTo>
                  <a:lnTo>
                    <a:pt x="267754" y="182994"/>
                  </a:lnTo>
                  <a:lnTo>
                    <a:pt x="266585" y="182994"/>
                  </a:lnTo>
                  <a:lnTo>
                    <a:pt x="256032" y="209156"/>
                  </a:lnTo>
                  <a:lnTo>
                    <a:pt x="257200" y="209156"/>
                  </a:lnTo>
                  <a:lnTo>
                    <a:pt x="258381" y="207886"/>
                  </a:lnTo>
                  <a:lnTo>
                    <a:pt x="263067" y="205600"/>
                  </a:lnTo>
                  <a:lnTo>
                    <a:pt x="272440" y="200774"/>
                  </a:lnTo>
                  <a:lnTo>
                    <a:pt x="272440" y="199631"/>
                  </a:lnTo>
                  <a:lnTo>
                    <a:pt x="274789" y="199631"/>
                  </a:lnTo>
                  <a:lnTo>
                    <a:pt x="274789" y="200774"/>
                  </a:lnTo>
                  <a:lnTo>
                    <a:pt x="275958" y="202044"/>
                  </a:lnTo>
                  <a:lnTo>
                    <a:pt x="275958" y="207886"/>
                  </a:lnTo>
                  <a:lnTo>
                    <a:pt x="277139" y="210299"/>
                  </a:lnTo>
                  <a:lnTo>
                    <a:pt x="279476" y="207886"/>
                  </a:lnTo>
                  <a:lnTo>
                    <a:pt x="281825" y="204330"/>
                  </a:lnTo>
                  <a:lnTo>
                    <a:pt x="285343" y="202044"/>
                  </a:lnTo>
                  <a:lnTo>
                    <a:pt x="286512" y="200774"/>
                  </a:lnTo>
                  <a:lnTo>
                    <a:pt x="287680" y="200774"/>
                  </a:lnTo>
                  <a:lnTo>
                    <a:pt x="287680" y="202044"/>
                  </a:lnTo>
                  <a:lnTo>
                    <a:pt x="288861" y="202044"/>
                  </a:lnTo>
                  <a:lnTo>
                    <a:pt x="290029" y="205600"/>
                  </a:lnTo>
                  <a:lnTo>
                    <a:pt x="290029" y="210299"/>
                  </a:lnTo>
                  <a:lnTo>
                    <a:pt x="292379" y="213855"/>
                  </a:lnTo>
                  <a:lnTo>
                    <a:pt x="292379" y="216268"/>
                  </a:lnTo>
                  <a:lnTo>
                    <a:pt x="294716" y="218554"/>
                  </a:lnTo>
                  <a:lnTo>
                    <a:pt x="295884" y="220967"/>
                  </a:lnTo>
                  <a:lnTo>
                    <a:pt x="301752" y="190106"/>
                  </a:lnTo>
                  <a:lnTo>
                    <a:pt x="301752" y="186550"/>
                  </a:lnTo>
                  <a:close/>
                </a:path>
                <a:path w="500380" h="553719">
                  <a:moveTo>
                    <a:pt x="326136" y="97777"/>
                  </a:moveTo>
                  <a:lnTo>
                    <a:pt x="324993" y="95364"/>
                  </a:lnTo>
                  <a:lnTo>
                    <a:pt x="322707" y="92951"/>
                  </a:lnTo>
                  <a:lnTo>
                    <a:pt x="320421" y="94221"/>
                  </a:lnTo>
                  <a:lnTo>
                    <a:pt x="318135" y="95364"/>
                  </a:lnTo>
                  <a:lnTo>
                    <a:pt x="316992" y="97777"/>
                  </a:lnTo>
                  <a:lnTo>
                    <a:pt x="316992" y="100317"/>
                  </a:lnTo>
                  <a:lnTo>
                    <a:pt x="319278" y="109969"/>
                  </a:lnTo>
                  <a:lnTo>
                    <a:pt x="319278" y="114922"/>
                  </a:lnTo>
                  <a:lnTo>
                    <a:pt x="320421" y="116065"/>
                  </a:lnTo>
                  <a:lnTo>
                    <a:pt x="320421" y="117335"/>
                  </a:lnTo>
                  <a:lnTo>
                    <a:pt x="322707" y="117335"/>
                  </a:lnTo>
                  <a:lnTo>
                    <a:pt x="323850" y="116065"/>
                  </a:lnTo>
                  <a:lnTo>
                    <a:pt x="323850" y="114922"/>
                  </a:lnTo>
                  <a:lnTo>
                    <a:pt x="324993" y="109969"/>
                  </a:lnTo>
                  <a:lnTo>
                    <a:pt x="324993" y="105143"/>
                  </a:lnTo>
                  <a:lnTo>
                    <a:pt x="326136" y="100317"/>
                  </a:lnTo>
                  <a:lnTo>
                    <a:pt x="326136" y="97777"/>
                  </a:lnTo>
                  <a:close/>
                </a:path>
                <a:path w="500380" h="553719">
                  <a:moveTo>
                    <a:pt x="326136" y="84823"/>
                  </a:moveTo>
                  <a:lnTo>
                    <a:pt x="323596" y="82283"/>
                  </a:lnTo>
                  <a:lnTo>
                    <a:pt x="319786" y="82283"/>
                  </a:lnTo>
                  <a:lnTo>
                    <a:pt x="318516" y="83553"/>
                  </a:lnTo>
                  <a:lnTo>
                    <a:pt x="318516" y="88633"/>
                  </a:lnTo>
                  <a:lnTo>
                    <a:pt x="319786" y="89903"/>
                  </a:lnTo>
                  <a:lnTo>
                    <a:pt x="322326" y="88633"/>
                  </a:lnTo>
                  <a:lnTo>
                    <a:pt x="324866" y="88633"/>
                  </a:lnTo>
                  <a:lnTo>
                    <a:pt x="324866" y="87363"/>
                  </a:lnTo>
                  <a:lnTo>
                    <a:pt x="326136" y="84823"/>
                  </a:lnTo>
                  <a:close/>
                </a:path>
                <a:path w="500380" h="553719">
                  <a:moveTo>
                    <a:pt x="329184" y="66802"/>
                  </a:moveTo>
                  <a:lnTo>
                    <a:pt x="326605" y="66802"/>
                  </a:lnTo>
                  <a:lnTo>
                    <a:pt x="324027" y="67932"/>
                  </a:lnTo>
                  <a:lnTo>
                    <a:pt x="324027" y="60947"/>
                  </a:lnTo>
                  <a:lnTo>
                    <a:pt x="318871" y="60947"/>
                  </a:lnTo>
                  <a:lnTo>
                    <a:pt x="318871" y="66802"/>
                  </a:lnTo>
                  <a:lnTo>
                    <a:pt x="316293" y="67932"/>
                  </a:lnTo>
                  <a:lnTo>
                    <a:pt x="312420" y="65646"/>
                  </a:lnTo>
                  <a:lnTo>
                    <a:pt x="312420" y="72631"/>
                  </a:lnTo>
                  <a:lnTo>
                    <a:pt x="316293" y="70345"/>
                  </a:lnTo>
                  <a:lnTo>
                    <a:pt x="318871" y="71501"/>
                  </a:lnTo>
                  <a:lnTo>
                    <a:pt x="318871" y="76187"/>
                  </a:lnTo>
                  <a:lnTo>
                    <a:pt x="324027" y="76187"/>
                  </a:lnTo>
                  <a:lnTo>
                    <a:pt x="324027" y="71501"/>
                  </a:lnTo>
                  <a:lnTo>
                    <a:pt x="327888" y="71501"/>
                  </a:lnTo>
                  <a:lnTo>
                    <a:pt x="327888" y="70345"/>
                  </a:lnTo>
                  <a:lnTo>
                    <a:pt x="329184" y="70345"/>
                  </a:lnTo>
                  <a:lnTo>
                    <a:pt x="329184" y="66802"/>
                  </a:lnTo>
                  <a:close/>
                </a:path>
                <a:path w="500380" h="553719">
                  <a:moveTo>
                    <a:pt x="341376" y="506590"/>
                  </a:moveTo>
                  <a:lnTo>
                    <a:pt x="336651" y="506590"/>
                  </a:lnTo>
                  <a:lnTo>
                    <a:pt x="334289" y="505320"/>
                  </a:lnTo>
                  <a:lnTo>
                    <a:pt x="329565" y="504177"/>
                  </a:lnTo>
                  <a:lnTo>
                    <a:pt x="325704" y="488556"/>
                  </a:lnTo>
                  <a:lnTo>
                    <a:pt x="324840" y="485000"/>
                  </a:lnTo>
                  <a:lnTo>
                    <a:pt x="321297" y="481444"/>
                  </a:lnTo>
                  <a:lnTo>
                    <a:pt x="321297" y="480301"/>
                  </a:lnTo>
                  <a:lnTo>
                    <a:pt x="320116" y="479031"/>
                  </a:lnTo>
                  <a:lnTo>
                    <a:pt x="318935" y="477888"/>
                  </a:lnTo>
                  <a:lnTo>
                    <a:pt x="322478" y="475475"/>
                  </a:lnTo>
                  <a:lnTo>
                    <a:pt x="326021" y="469506"/>
                  </a:lnTo>
                  <a:lnTo>
                    <a:pt x="325399" y="468236"/>
                  </a:lnTo>
                  <a:lnTo>
                    <a:pt x="324840" y="467093"/>
                  </a:lnTo>
                  <a:lnTo>
                    <a:pt x="320116" y="467093"/>
                  </a:lnTo>
                  <a:lnTo>
                    <a:pt x="315391" y="468236"/>
                  </a:lnTo>
                  <a:lnTo>
                    <a:pt x="310680" y="467093"/>
                  </a:lnTo>
                  <a:lnTo>
                    <a:pt x="289420" y="459854"/>
                  </a:lnTo>
                  <a:lnTo>
                    <a:pt x="287058" y="458711"/>
                  </a:lnTo>
                  <a:lnTo>
                    <a:pt x="284695" y="458711"/>
                  </a:lnTo>
                  <a:lnTo>
                    <a:pt x="282333" y="459854"/>
                  </a:lnTo>
                  <a:lnTo>
                    <a:pt x="283514" y="461124"/>
                  </a:lnTo>
                  <a:lnTo>
                    <a:pt x="287058" y="462267"/>
                  </a:lnTo>
                  <a:lnTo>
                    <a:pt x="289420" y="463537"/>
                  </a:lnTo>
                  <a:lnTo>
                    <a:pt x="291782" y="464680"/>
                  </a:lnTo>
                  <a:lnTo>
                    <a:pt x="298869" y="468236"/>
                  </a:lnTo>
                  <a:lnTo>
                    <a:pt x="305955" y="473062"/>
                  </a:lnTo>
                  <a:lnTo>
                    <a:pt x="310680" y="479031"/>
                  </a:lnTo>
                  <a:lnTo>
                    <a:pt x="312940" y="481368"/>
                  </a:lnTo>
                  <a:lnTo>
                    <a:pt x="313029" y="487413"/>
                  </a:lnTo>
                  <a:lnTo>
                    <a:pt x="311848" y="488556"/>
                  </a:lnTo>
                  <a:lnTo>
                    <a:pt x="310680" y="488556"/>
                  </a:lnTo>
                  <a:lnTo>
                    <a:pt x="310680" y="487413"/>
                  </a:lnTo>
                  <a:lnTo>
                    <a:pt x="309499" y="487413"/>
                  </a:lnTo>
                  <a:lnTo>
                    <a:pt x="284695" y="465950"/>
                  </a:lnTo>
                  <a:lnTo>
                    <a:pt x="282333" y="465950"/>
                  </a:lnTo>
                  <a:lnTo>
                    <a:pt x="281152" y="464680"/>
                  </a:lnTo>
                  <a:lnTo>
                    <a:pt x="278790" y="464680"/>
                  </a:lnTo>
                  <a:lnTo>
                    <a:pt x="278790" y="468236"/>
                  </a:lnTo>
                  <a:lnTo>
                    <a:pt x="270522" y="468236"/>
                  </a:lnTo>
                  <a:lnTo>
                    <a:pt x="270522" y="469506"/>
                  </a:lnTo>
                  <a:lnTo>
                    <a:pt x="271703" y="470649"/>
                  </a:lnTo>
                  <a:lnTo>
                    <a:pt x="277609" y="476618"/>
                  </a:lnTo>
                  <a:lnTo>
                    <a:pt x="282333" y="482587"/>
                  </a:lnTo>
                  <a:lnTo>
                    <a:pt x="285877" y="489826"/>
                  </a:lnTo>
                  <a:lnTo>
                    <a:pt x="289420" y="495795"/>
                  </a:lnTo>
                  <a:lnTo>
                    <a:pt x="291782" y="501764"/>
                  </a:lnTo>
                  <a:lnTo>
                    <a:pt x="291782" y="507733"/>
                  </a:lnTo>
                  <a:lnTo>
                    <a:pt x="290601" y="511289"/>
                  </a:lnTo>
                  <a:lnTo>
                    <a:pt x="289420" y="512559"/>
                  </a:lnTo>
                  <a:lnTo>
                    <a:pt x="287058" y="512559"/>
                  </a:lnTo>
                  <a:lnTo>
                    <a:pt x="283248" y="499338"/>
                  </a:lnTo>
                  <a:lnTo>
                    <a:pt x="277876" y="488454"/>
                  </a:lnTo>
                  <a:lnTo>
                    <a:pt x="273050" y="481444"/>
                  </a:lnTo>
                  <a:lnTo>
                    <a:pt x="272072" y="480047"/>
                  </a:lnTo>
                  <a:lnTo>
                    <a:pt x="269087" y="476618"/>
                  </a:lnTo>
                  <a:lnTo>
                    <a:pt x="266979" y="474205"/>
                  </a:lnTo>
                  <a:lnTo>
                    <a:pt x="264617" y="475475"/>
                  </a:lnTo>
                  <a:lnTo>
                    <a:pt x="263436" y="476618"/>
                  </a:lnTo>
                  <a:lnTo>
                    <a:pt x="258711" y="476618"/>
                  </a:lnTo>
                  <a:lnTo>
                    <a:pt x="256349" y="475475"/>
                  </a:lnTo>
                  <a:lnTo>
                    <a:pt x="253987" y="475475"/>
                  </a:lnTo>
                  <a:lnTo>
                    <a:pt x="254076" y="486270"/>
                  </a:lnTo>
                  <a:lnTo>
                    <a:pt x="254635" y="493382"/>
                  </a:lnTo>
                  <a:lnTo>
                    <a:pt x="254939" y="500621"/>
                  </a:lnTo>
                  <a:lnTo>
                    <a:pt x="255041" y="504177"/>
                  </a:lnTo>
                  <a:lnTo>
                    <a:pt x="255168" y="522084"/>
                  </a:lnTo>
                  <a:lnTo>
                    <a:pt x="253987" y="523354"/>
                  </a:lnTo>
                  <a:lnTo>
                    <a:pt x="253949" y="525729"/>
                  </a:lnTo>
                  <a:lnTo>
                    <a:pt x="252806" y="528053"/>
                  </a:lnTo>
                  <a:lnTo>
                    <a:pt x="251637" y="528053"/>
                  </a:lnTo>
                  <a:lnTo>
                    <a:pt x="250088" y="524954"/>
                  </a:lnTo>
                  <a:lnTo>
                    <a:pt x="249275" y="523354"/>
                  </a:lnTo>
                  <a:lnTo>
                    <a:pt x="248094" y="522084"/>
                  </a:lnTo>
                  <a:lnTo>
                    <a:pt x="248145" y="518706"/>
                  </a:lnTo>
                  <a:lnTo>
                    <a:pt x="248780" y="508787"/>
                  </a:lnTo>
                  <a:lnTo>
                    <a:pt x="249021" y="501764"/>
                  </a:lnTo>
                  <a:lnTo>
                    <a:pt x="249135" y="497522"/>
                  </a:lnTo>
                  <a:lnTo>
                    <a:pt x="249262" y="481444"/>
                  </a:lnTo>
                  <a:lnTo>
                    <a:pt x="249262" y="479031"/>
                  </a:lnTo>
                  <a:lnTo>
                    <a:pt x="249275" y="474205"/>
                  </a:lnTo>
                  <a:lnTo>
                    <a:pt x="244551" y="477888"/>
                  </a:lnTo>
                  <a:lnTo>
                    <a:pt x="241007" y="479031"/>
                  </a:lnTo>
                  <a:lnTo>
                    <a:pt x="237464" y="473062"/>
                  </a:lnTo>
                  <a:lnTo>
                    <a:pt x="229489" y="482092"/>
                  </a:lnTo>
                  <a:lnTo>
                    <a:pt x="223291" y="491578"/>
                  </a:lnTo>
                  <a:lnTo>
                    <a:pt x="218859" y="501967"/>
                  </a:lnTo>
                  <a:lnTo>
                    <a:pt x="216204" y="513702"/>
                  </a:lnTo>
                  <a:lnTo>
                    <a:pt x="213842" y="512559"/>
                  </a:lnTo>
                  <a:lnTo>
                    <a:pt x="212661" y="511289"/>
                  </a:lnTo>
                  <a:lnTo>
                    <a:pt x="212547" y="508787"/>
                  </a:lnTo>
                  <a:lnTo>
                    <a:pt x="211480" y="506590"/>
                  </a:lnTo>
                  <a:lnTo>
                    <a:pt x="211480" y="502907"/>
                  </a:lnTo>
                  <a:lnTo>
                    <a:pt x="212661" y="500621"/>
                  </a:lnTo>
                  <a:lnTo>
                    <a:pt x="215049" y="493623"/>
                  </a:lnTo>
                  <a:lnTo>
                    <a:pt x="218567" y="487095"/>
                  </a:lnTo>
                  <a:lnTo>
                    <a:pt x="222948" y="481050"/>
                  </a:lnTo>
                  <a:lnTo>
                    <a:pt x="228015" y="475475"/>
                  </a:lnTo>
                  <a:lnTo>
                    <a:pt x="229196" y="474205"/>
                  </a:lnTo>
                  <a:lnTo>
                    <a:pt x="231559" y="470649"/>
                  </a:lnTo>
                  <a:lnTo>
                    <a:pt x="233921" y="468236"/>
                  </a:lnTo>
                  <a:lnTo>
                    <a:pt x="224472" y="468236"/>
                  </a:lnTo>
                  <a:lnTo>
                    <a:pt x="224472" y="464680"/>
                  </a:lnTo>
                  <a:lnTo>
                    <a:pt x="220929" y="464680"/>
                  </a:lnTo>
                  <a:lnTo>
                    <a:pt x="213372" y="468922"/>
                  </a:lnTo>
                  <a:lnTo>
                    <a:pt x="206540" y="474205"/>
                  </a:lnTo>
                  <a:lnTo>
                    <a:pt x="200469" y="480085"/>
                  </a:lnTo>
                  <a:lnTo>
                    <a:pt x="194945" y="486270"/>
                  </a:lnTo>
                  <a:lnTo>
                    <a:pt x="193763" y="487413"/>
                  </a:lnTo>
                  <a:lnTo>
                    <a:pt x="192595" y="487413"/>
                  </a:lnTo>
                  <a:lnTo>
                    <a:pt x="192595" y="488556"/>
                  </a:lnTo>
                  <a:lnTo>
                    <a:pt x="191414" y="487413"/>
                  </a:lnTo>
                  <a:lnTo>
                    <a:pt x="191414" y="486270"/>
                  </a:lnTo>
                  <a:lnTo>
                    <a:pt x="190233" y="485000"/>
                  </a:lnTo>
                  <a:lnTo>
                    <a:pt x="190284" y="481368"/>
                  </a:lnTo>
                  <a:lnTo>
                    <a:pt x="192595" y="477888"/>
                  </a:lnTo>
                  <a:lnTo>
                    <a:pt x="194945" y="476618"/>
                  </a:lnTo>
                  <a:lnTo>
                    <a:pt x="200469" y="471703"/>
                  </a:lnTo>
                  <a:lnTo>
                    <a:pt x="205714" y="468058"/>
                  </a:lnTo>
                  <a:lnTo>
                    <a:pt x="206451" y="467550"/>
                  </a:lnTo>
                  <a:lnTo>
                    <a:pt x="212877" y="464045"/>
                  </a:lnTo>
                  <a:lnTo>
                    <a:pt x="219748" y="461124"/>
                  </a:lnTo>
                  <a:lnTo>
                    <a:pt x="220929" y="459854"/>
                  </a:lnTo>
                  <a:lnTo>
                    <a:pt x="218567" y="459854"/>
                  </a:lnTo>
                  <a:lnTo>
                    <a:pt x="216204" y="458711"/>
                  </a:lnTo>
                  <a:lnTo>
                    <a:pt x="215023" y="458711"/>
                  </a:lnTo>
                  <a:lnTo>
                    <a:pt x="211480" y="459854"/>
                  </a:lnTo>
                  <a:lnTo>
                    <a:pt x="207937" y="462267"/>
                  </a:lnTo>
                  <a:lnTo>
                    <a:pt x="203212" y="463537"/>
                  </a:lnTo>
                  <a:lnTo>
                    <a:pt x="197612" y="465950"/>
                  </a:lnTo>
                  <a:lnTo>
                    <a:pt x="191693" y="467563"/>
                  </a:lnTo>
                  <a:lnTo>
                    <a:pt x="185280" y="468058"/>
                  </a:lnTo>
                  <a:lnTo>
                    <a:pt x="178422" y="467093"/>
                  </a:lnTo>
                  <a:lnTo>
                    <a:pt x="178422" y="468236"/>
                  </a:lnTo>
                  <a:lnTo>
                    <a:pt x="179603" y="470649"/>
                  </a:lnTo>
                  <a:lnTo>
                    <a:pt x="180784" y="471919"/>
                  </a:lnTo>
                  <a:lnTo>
                    <a:pt x="181965" y="474205"/>
                  </a:lnTo>
                  <a:lnTo>
                    <a:pt x="183146" y="476618"/>
                  </a:lnTo>
                  <a:lnTo>
                    <a:pt x="184327" y="477888"/>
                  </a:lnTo>
                  <a:lnTo>
                    <a:pt x="184327" y="479031"/>
                  </a:lnTo>
                  <a:lnTo>
                    <a:pt x="183146" y="479031"/>
                  </a:lnTo>
                  <a:lnTo>
                    <a:pt x="183146" y="480301"/>
                  </a:lnTo>
                  <a:lnTo>
                    <a:pt x="178422" y="485000"/>
                  </a:lnTo>
                  <a:lnTo>
                    <a:pt x="177241" y="492239"/>
                  </a:lnTo>
                  <a:lnTo>
                    <a:pt x="174879" y="498208"/>
                  </a:lnTo>
                  <a:lnTo>
                    <a:pt x="173697" y="504177"/>
                  </a:lnTo>
                  <a:lnTo>
                    <a:pt x="170154" y="507733"/>
                  </a:lnTo>
                  <a:lnTo>
                    <a:pt x="164249" y="506590"/>
                  </a:lnTo>
                  <a:lnTo>
                    <a:pt x="163068" y="506590"/>
                  </a:lnTo>
                  <a:lnTo>
                    <a:pt x="168008" y="514438"/>
                  </a:lnTo>
                  <a:lnTo>
                    <a:pt x="176047" y="521182"/>
                  </a:lnTo>
                  <a:lnTo>
                    <a:pt x="184988" y="525729"/>
                  </a:lnTo>
                  <a:lnTo>
                    <a:pt x="192595" y="526910"/>
                  </a:lnTo>
                  <a:lnTo>
                    <a:pt x="192684" y="510425"/>
                  </a:lnTo>
                  <a:lnTo>
                    <a:pt x="193700" y="507733"/>
                  </a:lnTo>
                  <a:lnTo>
                    <a:pt x="198577" y="494893"/>
                  </a:lnTo>
                  <a:lnTo>
                    <a:pt x="198704" y="494652"/>
                  </a:lnTo>
                  <a:lnTo>
                    <a:pt x="203352" y="488556"/>
                  </a:lnTo>
                  <a:lnTo>
                    <a:pt x="208356" y="481977"/>
                  </a:lnTo>
                  <a:lnTo>
                    <a:pt x="217385" y="475818"/>
                  </a:lnTo>
                  <a:lnTo>
                    <a:pt x="217385" y="475475"/>
                  </a:lnTo>
                  <a:lnTo>
                    <a:pt x="217881" y="475475"/>
                  </a:lnTo>
                  <a:lnTo>
                    <a:pt x="219748" y="474205"/>
                  </a:lnTo>
                  <a:lnTo>
                    <a:pt x="218567" y="475475"/>
                  </a:lnTo>
                  <a:lnTo>
                    <a:pt x="217881" y="475475"/>
                  </a:lnTo>
                  <a:lnTo>
                    <a:pt x="217436" y="475780"/>
                  </a:lnTo>
                  <a:lnTo>
                    <a:pt x="217385" y="476618"/>
                  </a:lnTo>
                  <a:lnTo>
                    <a:pt x="212318" y="483146"/>
                  </a:lnTo>
                  <a:lnTo>
                    <a:pt x="207937" y="490118"/>
                  </a:lnTo>
                  <a:lnTo>
                    <a:pt x="204419" y="497522"/>
                  </a:lnTo>
                  <a:lnTo>
                    <a:pt x="202031" y="505320"/>
                  </a:lnTo>
                  <a:lnTo>
                    <a:pt x="200063" y="515315"/>
                  </a:lnTo>
                  <a:lnTo>
                    <a:pt x="201434" y="524954"/>
                  </a:lnTo>
                  <a:lnTo>
                    <a:pt x="206349" y="533438"/>
                  </a:lnTo>
                  <a:lnTo>
                    <a:pt x="215023" y="539991"/>
                  </a:lnTo>
                  <a:lnTo>
                    <a:pt x="219748" y="542404"/>
                  </a:lnTo>
                  <a:lnTo>
                    <a:pt x="223291" y="543674"/>
                  </a:lnTo>
                  <a:lnTo>
                    <a:pt x="229196" y="542404"/>
                  </a:lnTo>
                  <a:lnTo>
                    <a:pt x="225717" y="526986"/>
                  </a:lnTo>
                  <a:lnTo>
                    <a:pt x="226745" y="513702"/>
                  </a:lnTo>
                  <a:lnTo>
                    <a:pt x="227126" y="508787"/>
                  </a:lnTo>
                  <a:lnTo>
                    <a:pt x="232511" y="492150"/>
                  </a:lnTo>
                  <a:lnTo>
                    <a:pt x="241007" y="481444"/>
                  </a:lnTo>
                  <a:lnTo>
                    <a:pt x="241007" y="482587"/>
                  </a:lnTo>
                  <a:lnTo>
                    <a:pt x="238645" y="488556"/>
                  </a:lnTo>
                  <a:lnTo>
                    <a:pt x="237464" y="493382"/>
                  </a:lnTo>
                  <a:lnTo>
                    <a:pt x="236283" y="499351"/>
                  </a:lnTo>
                  <a:lnTo>
                    <a:pt x="235432" y="506577"/>
                  </a:lnTo>
                  <a:lnTo>
                    <a:pt x="234810" y="513702"/>
                  </a:lnTo>
                  <a:lnTo>
                    <a:pt x="234696" y="522084"/>
                  </a:lnTo>
                  <a:lnTo>
                    <a:pt x="235102" y="528053"/>
                  </a:lnTo>
                  <a:lnTo>
                    <a:pt x="236283" y="535292"/>
                  </a:lnTo>
                  <a:lnTo>
                    <a:pt x="237464" y="541261"/>
                  </a:lnTo>
                  <a:lnTo>
                    <a:pt x="242189" y="545960"/>
                  </a:lnTo>
                  <a:lnTo>
                    <a:pt x="244551" y="549643"/>
                  </a:lnTo>
                  <a:lnTo>
                    <a:pt x="248094" y="550786"/>
                  </a:lnTo>
                  <a:lnTo>
                    <a:pt x="251637" y="553199"/>
                  </a:lnTo>
                  <a:lnTo>
                    <a:pt x="252806" y="553199"/>
                  </a:lnTo>
                  <a:lnTo>
                    <a:pt x="253987" y="552056"/>
                  </a:lnTo>
                  <a:lnTo>
                    <a:pt x="256349" y="552056"/>
                  </a:lnTo>
                  <a:lnTo>
                    <a:pt x="262178" y="545884"/>
                  </a:lnTo>
                  <a:lnTo>
                    <a:pt x="265493" y="540181"/>
                  </a:lnTo>
                  <a:lnTo>
                    <a:pt x="267487" y="533831"/>
                  </a:lnTo>
                  <a:lnTo>
                    <a:pt x="268046" y="528053"/>
                  </a:lnTo>
                  <a:lnTo>
                    <a:pt x="268185" y="526707"/>
                  </a:lnTo>
                  <a:lnTo>
                    <a:pt x="269341" y="519671"/>
                  </a:lnTo>
                  <a:lnTo>
                    <a:pt x="266979" y="502907"/>
                  </a:lnTo>
                  <a:lnTo>
                    <a:pt x="266979" y="495795"/>
                  </a:lnTo>
                  <a:lnTo>
                    <a:pt x="264617" y="489826"/>
                  </a:lnTo>
                  <a:lnTo>
                    <a:pt x="263486" y="484162"/>
                  </a:lnTo>
                  <a:lnTo>
                    <a:pt x="263436" y="481444"/>
                  </a:lnTo>
                  <a:lnTo>
                    <a:pt x="268287" y="487959"/>
                  </a:lnTo>
                  <a:lnTo>
                    <a:pt x="277583" y="526910"/>
                  </a:lnTo>
                  <a:lnTo>
                    <a:pt x="276758" y="534492"/>
                  </a:lnTo>
                  <a:lnTo>
                    <a:pt x="275247" y="542404"/>
                  </a:lnTo>
                  <a:lnTo>
                    <a:pt x="278790" y="544817"/>
                  </a:lnTo>
                  <a:lnTo>
                    <a:pt x="303187" y="515315"/>
                  </a:lnTo>
                  <a:lnTo>
                    <a:pt x="303136" y="513702"/>
                  </a:lnTo>
                  <a:lnTo>
                    <a:pt x="303034" y="512559"/>
                  </a:lnTo>
                  <a:lnTo>
                    <a:pt x="302412" y="505320"/>
                  </a:lnTo>
                  <a:lnTo>
                    <a:pt x="284695" y="475475"/>
                  </a:lnTo>
                  <a:lnTo>
                    <a:pt x="284695" y="474205"/>
                  </a:lnTo>
                  <a:lnTo>
                    <a:pt x="311213" y="510146"/>
                  </a:lnTo>
                  <a:lnTo>
                    <a:pt x="311848" y="526910"/>
                  </a:lnTo>
                  <a:lnTo>
                    <a:pt x="319938" y="525081"/>
                  </a:lnTo>
                  <a:lnTo>
                    <a:pt x="328815" y="520331"/>
                  </a:lnTo>
                  <a:lnTo>
                    <a:pt x="336588" y="513791"/>
                  </a:lnTo>
                  <a:lnTo>
                    <a:pt x="341376" y="506590"/>
                  </a:lnTo>
                  <a:close/>
                </a:path>
                <a:path w="500380" h="553719">
                  <a:moveTo>
                    <a:pt x="341376" y="236080"/>
                  </a:moveTo>
                  <a:lnTo>
                    <a:pt x="340194" y="233667"/>
                  </a:lnTo>
                  <a:lnTo>
                    <a:pt x="335445" y="233667"/>
                  </a:lnTo>
                  <a:lnTo>
                    <a:pt x="335445" y="242049"/>
                  </a:lnTo>
                  <a:lnTo>
                    <a:pt x="335445" y="417817"/>
                  </a:lnTo>
                  <a:lnTo>
                    <a:pt x="334264" y="422516"/>
                  </a:lnTo>
                  <a:lnTo>
                    <a:pt x="334264" y="426072"/>
                  </a:lnTo>
                  <a:lnTo>
                    <a:pt x="331889" y="434454"/>
                  </a:lnTo>
                  <a:lnTo>
                    <a:pt x="325970" y="439153"/>
                  </a:lnTo>
                  <a:lnTo>
                    <a:pt x="318858" y="439153"/>
                  </a:lnTo>
                  <a:lnTo>
                    <a:pt x="311734" y="439699"/>
                  </a:lnTo>
                  <a:lnTo>
                    <a:pt x="304622" y="439635"/>
                  </a:lnTo>
                  <a:lnTo>
                    <a:pt x="297510" y="439343"/>
                  </a:lnTo>
                  <a:lnTo>
                    <a:pt x="290410" y="439153"/>
                  </a:lnTo>
                  <a:lnTo>
                    <a:pt x="252476" y="453504"/>
                  </a:lnTo>
                  <a:lnTo>
                    <a:pt x="251294" y="454647"/>
                  </a:lnTo>
                  <a:lnTo>
                    <a:pt x="248920" y="454647"/>
                  </a:lnTo>
                  <a:lnTo>
                    <a:pt x="248920" y="453504"/>
                  </a:lnTo>
                  <a:lnTo>
                    <a:pt x="241185" y="446913"/>
                  </a:lnTo>
                  <a:lnTo>
                    <a:pt x="232473" y="442925"/>
                  </a:lnTo>
                  <a:lnTo>
                    <a:pt x="223075" y="440956"/>
                  </a:lnTo>
                  <a:lnTo>
                    <a:pt x="213258" y="440423"/>
                  </a:lnTo>
                  <a:lnTo>
                    <a:pt x="206235" y="439699"/>
                  </a:lnTo>
                  <a:lnTo>
                    <a:pt x="199136" y="439318"/>
                  </a:lnTo>
                  <a:lnTo>
                    <a:pt x="192024" y="439178"/>
                  </a:lnTo>
                  <a:lnTo>
                    <a:pt x="174244" y="439153"/>
                  </a:lnTo>
                  <a:lnTo>
                    <a:pt x="169506" y="434454"/>
                  </a:lnTo>
                  <a:lnTo>
                    <a:pt x="167132" y="423786"/>
                  </a:lnTo>
                  <a:lnTo>
                    <a:pt x="167132" y="420230"/>
                  </a:lnTo>
                  <a:lnTo>
                    <a:pt x="165950" y="415404"/>
                  </a:lnTo>
                  <a:lnTo>
                    <a:pt x="165950" y="242049"/>
                  </a:lnTo>
                  <a:lnTo>
                    <a:pt x="167132" y="240906"/>
                  </a:lnTo>
                  <a:lnTo>
                    <a:pt x="174244" y="240906"/>
                  </a:lnTo>
                  <a:lnTo>
                    <a:pt x="216281" y="237490"/>
                  </a:lnTo>
                  <a:lnTo>
                    <a:pt x="239433" y="233565"/>
                  </a:lnTo>
                  <a:lnTo>
                    <a:pt x="246024" y="231381"/>
                  </a:lnTo>
                  <a:lnTo>
                    <a:pt x="249250" y="230327"/>
                  </a:lnTo>
                  <a:lnTo>
                    <a:pt x="249555" y="230111"/>
                  </a:lnTo>
                  <a:lnTo>
                    <a:pt x="251294" y="228968"/>
                  </a:lnTo>
                  <a:lnTo>
                    <a:pt x="252971" y="230327"/>
                  </a:lnTo>
                  <a:lnTo>
                    <a:pt x="262102" y="233565"/>
                  </a:lnTo>
                  <a:lnTo>
                    <a:pt x="284784" y="237490"/>
                  </a:lnTo>
                  <a:lnTo>
                    <a:pt x="327152" y="240906"/>
                  </a:lnTo>
                  <a:lnTo>
                    <a:pt x="334264" y="240906"/>
                  </a:lnTo>
                  <a:lnTo>
                    <a:pt x="335445" y="242049"/>
                  </a:lnTo>
                  <a:lnTo>
                    <a:pt x="335445" y="233667"/>
                  </a:lnTo>
                  <a:lnTo>
                    <a:pt x="333082" y="233667"/>
                  </a:lnTo>
                  <a:lnTo>
                    <a:pt x="321297" y="233476"/>
                  </a:lnTo>
                  <a:lnTo>
                    <a:pt x="310845" y="232956"/>
                  </a:lnTo>
                  <a:lnTo>
                    <a:pt x="301739" y="232232"/>
                  </a:lnTo>
                  <a:lnTo>
                    <a:pt x="293966" y="231381"/>
                  </a:lnTo>
                  <a:lnTo>
                    <a:pt x="292773" y="227825"/>
                  </a:lnTo>
                  <a:lnTo>
                    <a:pt x="292150" y="226555"/>
                  </a:lnTo>
                  <a:lnTo>
                    <a:pt x="291592" y="225412"/>
                  </a:lnTo>
                  <a:lnTo>
                    <a:pt x="290410" y="221856"/>
                  </a:lnTo>
                  <a:lnTo>
                    <a:pt x="289217" y="220713"/>
                  </a:lnTo>
                  <a:lnTo>
                    <a:pt x="288036" y="219443"/>
                  </a:lnTo>
                  <a:lnTo>
                    <a:pt x="288036" y="218300"/>
                  </a:lnTo>
                  <a:lnTo>
                    <a:pt x="285661" y="213474"/>
                  </a:lnTo>
                  <a:lnTo>
                    <a:pt x="284480" y="211188"/>
                  </a:lnTo>
                  <a:lnTo>
                    <a:pt x="280924" y="215887"/>
                  </a:lnTo>
                  <a:lnTo>
                    <a:pt x="277368" y="221856"/>
                  </a:lnTo>
                  <a:lnTo>
                    <a:pt x="273812" y="226555"/>
                  </a:lnTo>
                  <a:lnTo>
                    <a:pt x="273812" y="225412"/>
                  </a:lnTo>
                  <a:lnTo>
                    <a:pt x="273812" y="224269"/>
                  </a:lnTo>
                  <a:lnTo>
                    <a:pt x="273812" y="222999"/>
                  </a:lnTo>
                  <a:lnTo>
                    <a:pt x="273812" y="220713"/>
                  </a:lnTo>
                  <a:lnTo>
                    <a:pt x="271437" y="208775"/>
                  </a:lnTo>
                  <a:lnTo>
                    <a:pt x="267881" y="209918"/>
                  </a:lnTo>
                  <a:lnTo>
                    <a:pt x="264325" y="213474"/>
                  </a:lnTo>
                  <a:lnTo>
                    <a:pt x="259588" y="214744"/>
                  </a:lnTo>
                  <a:lnTo>
                    <a:pt x="256032" y="215887"/>
                  </a:lnTo>
                  <a:lnTo>
                    <a:pt x="253657" y="219443"/>
                  </a:lnTo>
                  <a:lnTo>
                    <a:pt x="252476" y="222999"/>
                  </a:lnTo>
                  <a:lnTo>
                    <a:pt x="251294" y="221856"/>
                  </a:lnTo>
                  <a:lnTo>
                    <a:pt x="250101" y="222999"/>
                  </a:lnTo>
                  <a:lnTo>
                    <a:pt x="248920" y="222999"/>
                  </a:lnTo>
                  <a:lnTo>
                    <a:pt x="247738" y="220713"/>
                  </a:lnTo>
                  <a:lnTo>
                    <a:pt x="247738" y="217030"/>
                  </a:lnTo>
                  <a:lnTo>
                    <a:pt x="244182" y="215887"/>
                  </a:lnTo>
                  <a:lnTo>
                    <a:pt x="239433" y="213474"/>
                  </a:lnTo>
                  <a:lnTo>
                    <a:pt x="235877" y="211188"/>
                  </a:lnTo>
                  <a:lnTo>
                    <a:pt x="229958" y="208775"/>
                  </a:lnTo>
                  <a:lnTo>
                    <a:pt x="229958" y="214744"/>
                  </a:lnTo>
                  <a:lnTo>
                    <a:pt x="228765" y="220713"/>
                  </a:lnTo>
                  <a:lnTo>
                    <a:pt x="228765" y="226555"/>
                  </a:lnTo>
                  <a:lnTo>
                    <a:pt x="225209" y="221856"/>
                  </a:lnTo>
                  <a:lnTo>
                    <a:pt x="221653" y="215887"/>
                  </a:lnTo>
                  <a:lnTo>
                    <a:pt x="218097" y="211188"/>
                  </a:lnTo>
                  <a:lnTo>
                    <a:pt x="215734" y="213474"/>
                  </a:lnTo>
                  <a:lnTo>
                    <a:pt x="214541" y="218300"/>
                  </a:lnTo>
                  <a:lnTo>
                    <a:pt x="212178" y="222999"/>
                  </a:lnTo>
                  <a:lnTo>
                    <a:pt x="209804" y="227825"/>
                  </a:lnTo>
                  <a:lnTo>
                    <a:pt x="209804" y="230111"/>
                  </a:lnTo>
                  <a:lnTo>
                    <a:pt x="208622" y="231381"/>
                  </a:lnTo>
                  <a:lnTo>
                    <a:pt x="200164" y="232232"/>
                  </a:lnTo>
                  <a:lnTo>
                    <a:pt x="190830" y="232956"/>
                  </a:lnTo>
                  <a:lnTo>
                    <a:pt x="180606" y="233476"/>
                  </a:lnTo>
                  <a:lnTo>
                    <a:pt x="169506" y="233667"/>
                  </a:lnTo>
                  <a:lnTo>
                    <a:pt x="161201" y="233667"/>
                  </a:lnTo>
                  <a:lnTo>
                    <a:pt x="160020" y="234937"/>
                  </a:lnTo>
                  <a:lnTo>
                    <a:pt x="160020" y="420230"/>
                  </a:lnTo>
                  <a:lnTo>
                    <a:pt x="161201" y="424929"/>
                  </a:lnTo>
                  <a:lnTo>
                    <a:pt x="161201" y="428485"/>
                  </a:lnTo>
                  <a:lnTo>
                    <a:pt x="163576" y="440423"/>
                  </a:lnTo>
                  <a:lnTo>
                    <a:pt x="169506" y="445122"/>
                  </a:lnTo>
                  <a:lnTo>
                    <a:pt x="180174" y="445122"/>
                  </a:lnTo>
                  <a:lnTo>
                    <a:pt x="187477" y="445630"/>
                  </a:lnTo>
                  <a:lnTo>
                    <a:pt x="231279" y="448970"/>
                  </a:lnTo>
                  <a:lnTo>
                    <a:pt x="248920" y="460616"/>
                  </a:lnTo>
                  <a:lnTo>
                    <a:pt x="251294" y="461759"/>
                  </a:lnTo>
                  <a:lnTo>
                    <a:pt x="293966" y="445122"/>
                  </a:lnTo>
                  <a:lnTo>
                    <a:pt x="301091" y="445287"/>
                  </a:lnTo>
                  <a:lnTo>
                    <a:pt x="308330" y="445554"/>
                  </a:lnTo>
                  <a:lnTo>
                    <a:pt x="315798" y="445604"/>
                  </a:lnTo>
                  <a:lnTo>
                    <a:pt x="323596" y="445122"/>
                  </a:lnTo>
                  <a:lnTo>
                    <a:pt x="331889" y="445122"/>
                  </a:lnTo>
                  <a:lnTo>
                    <a:pt x="337286" y="439699"/>
                  </a:lnTo>
                  <a:lnTo>
                    <a:pt x="337820" y="439153"/>
                  </a:lnTo>
                  <a:lnTo>
                    <a:pt x="340194" y="432041"/>
                  </a:lnTo>
                  <a:lnTo>
                    <a:pt x="340194" y="427342"/>
                  </a:lnTo>
                  <a:lnTo>
                    <a:pt x="341376" y="422516"/>
                  </a:lnTo>
                  <a:lnTo>
                    <a:pt x="341376" y="236080"/>
                  </a:lnTo>
                  <a:close/>
                </a:path>
                <a:path w="500380" h="553719">
                  <a:moveTo>
                    <a:pt x="341376" y="141973"/>
                  </a:moveTo>
                  <a:lnTo>
                    <a:pt x="340182" y="140703"/>
                  </a:lnTo>
                  <a:lnTo>
                    <a:pt x="334251" y="140703"/>
                  </a:lnTo>
                  <a:lnTo>
                    <a:pt x="329501" y="140423"/>
                  </a:lnTo>
                  <a:lnTo>
                    <a:pt x="329501" y="147815"/>
                  </a:lnTo>
                  <a:lnTo>
                    <a:pt x="327126" y="150101"/>
                  </a:lnTo>
                  <a:lnTo>
                    <a:pt x="324751" y="154800"/>
                  </a:lnTo>
                  <a:lnTo>
                    <a:pt x="319989" y="152514"/>
                  </a:lnTo>
                  <a:lnTo>
                    <a:pt x="316433" y="151244"/>
                  </a:lnTo>
                  <a:lnTo>
                    <a:pt x="312864" y="148958"/>
                  </a:lnTo>
                  <a:lnTo>
                    <a:pt x="310489" y="147815"/>
                  </a:lnTo>
                  <a:lnTo>
                    <a:pt x="310489" y="146672"/>
                  </a:lnTo>
                  <a:lnTo>
                    <a:pt x="328307" y="146672"/>
                  </a:lnTo>
                  <a:lnTo>
                    <a:pt x="329501" y="147815"/>
                  </a:lnTo>
                  <a:lnTo>
                    <a:pt x="329501" y="140423"/>
                  </a:lnTo>
                  <a:lnTo>
                    <a:pt x="323367" y="140042"/>
                  </a:lnTo>
                  <a:lnTo>
                    <a:pt x="312267" y="139712"/>
                  </a:lnTo>
                  <a:lnTo>
                    <a:pt x="283171" y="139560"/>
                  </a:lnTo>
                  <a:lnTo>
                    <a:pt x="276047" y="137274"/>
                  </a:lnTo>
                  <a:lnTo>
                    <a:pt x="268922" y="134861"/>
                  </a:lnTo>
                  <a:lnTo>
                    <a:pt x="266547" y="133718"/>
                  </a:lnTo>
                  <a:lnTo>
                    <a:pt x="264172" y="133718"/>
                  </a:lnTo>
                  <a:lnTo>
                    <a:pt x="261797" y="132575"/>
                  </a:lnTo>
                  <a:lnTo>
                    <a:pt x="262978" y="138417"/>
                  </a:lnTo>
                  <a:lnTo>
                    <a:pt x="266547" y="140703"/>
                  </a:lnTo>
                  <a:lnTo>
                    <a:pt x="271297" y="145402"/>
                  </a:lnTo>
                  <a:lnTo>
                    <a:pt x="267728" y="145402"/>
                  </a:lnTo>
                  <a:lnTo>
                    <a:pt x="264172" y="146672"/>
                  </a:lnTo>
                  <a:lnTo>
                    <a:pt x="260604" y="147815"/>
                  </a:lnTo>
                  <a:lnTo>
                    <a:pt x="264172" y="151244"/>
                  </a:lnTo>
                  <a:lnTo>
                    <a:pt x="268922" y="152514"/>
                  </a:lnTo>
                  <a:lnTo>
                    <a:pt x="273672" y="154800"/>
                  </a:lnTo>
                  <a:lnTo>
                    <a:pt x="271297" y="155943"/>
                  </a:lnTo>
                  <a:lnTo>
                    <a:pt x="267728" y="158356"/>
                  </a:lnTo>
                  <a:lnTo>
                    <a:pt x="265353" y="160642"/>
                  </a:lnTo>
                  <a:lnTo>
                    <a:pt x="268922" y="162928"/>
                  </a:lnTo>
                  <a:lnTo>
                    <a:pt x="273672" y="161785"/>
                  </a:lnTo>
                  <a:lnTo>
                    <a:pt x="277228" y="161785"/>
                  </a:lnTo>
                  <a:lnTo>
                    <a:pt x="273672" y="167627"/>
                  </a:lnTo>
                  <a:lnTo>
                    <a:pt x="268922" y="171183"/>
                  </a:lnTo>
                  <a:lnTo>
                    <a:pt x="261797" y="173469"/>
                  </a:lnTo>
                  <a:lnTo>
                    <a:pt x="269582" y="175361"/>
                  </a:lnTo>
                  <a:lnTo>
                    <a:pt x="276936" y="174510"/>
                  </a:lnTo>
                  <a:lnTo>
                    <a:pt x="283832" y="171665"/>
                  </a:lnTo>
                  <a:lnTo>
                    <a:pt x="290296" y="167627"/>
                  </a:lnTo>
                  <a:lnTo>
                    <a:pt x="290296" y="182867"/>
                  </a:lnTo>
                  <a:lnTo>
                    <a:pt x="295046" y="180581"/>
                  </a:lnTo>
                  <a:lnTo>
                    <a:pt x="297421" y="175882"/>
                  </a:lnTo>
                  <a:lnTo>
                    <a:pt x="302183" y="171183"/>
                  </a:lnTo>
                  <a:lnTo>
                    <a:pt x="304558" y="174739"/>
                  </a:lnTo>
                  <a:lnTo>
                    <a:pt x="304558" y="178168"/>
                  </a:lnTo>
                  <a:lnTo>
                    <a:pt x="305739" y="180581"/>
                  </a:lnTo>
                  <a:lnTo>
                    <a:pt x="310489" y="177025"/>
                  </a:lnTo>
                  <a:lnTo>
                    <a:pt x="314058" y="173469"/>
                  </a:lnTo>
                  <a:lnTo>
                    <a:pt x="317220" y="171183"/>
                  </a:lnTo>
                  <a:lnTo>
                    <a:pt x="318808" y="170040"/>
                  </a:lnTo>
                  <a:lnTo>
                    <a:pt x="321805" y="167627"/>
                  </a:lnTo>
                  <a:lnTo>
                    <a:pt x="324802" y="165239"/>
                  </a:lnTo>
                  <a:lnTo>
                    <a:pt x="328155" y="161785"/>
                  </a:lnTo>
                  <a:lnTo>
                    <a:pt x="330238" y="159651"/>
                  </a:lnTo>
                  <a:lnTo>
                    <a:pt x="333946" y="154800"/>
                  </a:lnTo>
                  <a:lnTo>
                    <a:pt x="335000" y="153416"/>
                  </a:lnTo>
                  <a:lnTo>
                    <a:pt x="339001" y="146672"/>
                  </a:lnTo>
                  <a:lnTo>
                    <a:pt x="341376" y="141973"/>
                  </a:lnTo>
                  <a:close/>
                </a:path>
                <a:path w="500380" h="553719">
                  <a:moveTo>
                    <a:pt x="341376" y="131051"/>
                  </a:moveTo>
                  <a:lnTo>
                    <a:pt x="301752" y="131051"/>
                  </a:lnTo>
                  <a:lnTo>
                    <a:pt x="301752" y="134480"/>
                  </a:lnTo>
                  <a:lnTo>
                    <a:pt x="302958" y="135623"/>
                  </a:lnTo>
                  <a:lnTo>
                    <a:pt x="336575" y="135623"/>
                  </a:lnTo>
                  <a:lnTo>
                    <a:pt x="340169" y="135623"/>
                  </a:lnTo>
                  <a:lnTo>
                    <a:pt x="341376" y="134480"/>
                  </a:lnTo>
                  <a:lnTo>
                    <a:pt x="341376" y="131051"/>
                  </a:lnTo>
                  <a:close/>
                </a:path>
                <a:path w="500380" h="553719">
                  <a:moveTo>
                    <a:pt x="345948" y="107683"/>
                  </a:moveTo>
                  <a:lnTo>
                    <a:pt x="344792" y="102857"/>
                  </a:lnTo>
                  <a:lnTo>
                    <a:pt x="340144" y="99301"/>
                  </a:lnTo>
                  <a:lnTo>
                    <a:pt x="336664" y="98031"/>
                  </a:lnTo>
                  <a:lnTo>
                    <a:pt x="329692" y="94475"/>
                  </a:lnTo>
                  <a:lnTo>
                    <a:pt x="329692" y="96888"/>
                  </a:lnTo>
                  <a:lnTo>
                    <a:pt x="328536" y="98031"/>
                  </a:lnTo>
                  <a:lnTo>
                    <a:pt x="328536" y="106413"/>
                  </a:lnTo>
                  <a:lnTo>
                    <a:pt x="327367" y="113652"/>
                  </a:lnTo>
                  <a:lnTo>
                    <a:pt x="325043" y="119621"/>
                  </a:lnTo>
                  <a:lnTo>
                    <a:pt x="322719" y="122034"/>
                  </a:lnTo>
                  <a:lnTo>
                    <a:pt x="320408" y="122034"/>
                  </a:lnTo>
                  <a:lnTo>
                    <a:pt x="318084" y="120764"/>
                  </a:lnTo>
                  <a:lnTo>
                    <a:pt x="318084" y="119621"/>
                  </a:lnTo>
                  <a:lnTo>
                    <a:pt x="314591" y="113652"/>
                  </a:lnTo>
                  <a:lnTo>
                    <a:pt x="313436" y="107683"/>
                  </a:lnTo>
                  <a:lnTo>
                    <a:pt x="313436" y="99301"/>
                  </a:lnTo>
                  <a:lnTo>
                    <a:pt x="312280" y="96888"/>
                  </a:lnTo>
                  <a:lnTo>
                    <a:pt x="312280" y="95618"/>
                  </a:lnTo>
                  <a:lnTo>
                    <a:pt x="309956" y="95618"/>
                  </a:lnTo>
                  <a:lnTo>
                    <a:pt x="307632" y="96888"/>
                  </a:lnTo>
                  <a:lnTo>
                    <a:pt x="306463" y="98031"/>
                  </a:lnTo>
                  <a:lnTo>
                    <a:pt x="301828" y="99301"/>
                  </a:lnTo>
                  <a:lnTo>
                    <a:pt x="299504" y="102857"/>
                  </a:lnTo>
                  <a:lnTo>
                    <a:pt x="298335" y="107683"/>
                  </a:lnTo>
                  <a:lnTo>
                    <a:pt x="297180" y="113652"/>
                  </a:lnTo>
                  <a:lnTo>
                    <a:pt x="298335" y="118478"/>
                  </a:lnTo>
                  <a:lnTo>
                    <a:pt x="299504" y="124447"/>
                  </a:lnTo>
                  <a:lnTo>
                    <a:pt x="299504" y="126860"/>
                  </a:lnTo>
                  <a:lnTo>
                    <a:pt x="301828" y="128003"/>
                  </a:lnTo>
                  <a:lnTo>
                    <a:pt x="304152" y="128003"/>
                  </a:lnTo>
                  <a:lnTo>
                    <a:pt x="306463" y="126860"/>
                  </a:lnTo>
                  <a:lnTo>
                    <a:pt x="342468" y="126860"/>
                  </a:lnTo>
                  <a:lnTo>
                    <a:pt x="342468" y="124447"/>
                  </a:lnTo>
                  <a:lnTo>
                    <a:pt x="344792" y="117208"/>
                  </a:lnTo>
                  <a:lnTo>
                    <a:pt x="344792" y="113652"/>
                  </a:lnTo>
                  <a:lnTo>
                    <a:pt x="345948" y="107683"/>
                  </a:lnTo>
                  <a:close/>
                </a:path>
                <a:path w="500380" h="553719">
                  <a:moveTo>
                    <a:pt x="371856" y="189344"/>
                  </a:moveTo>
                  <a:lnTo>
                    <a:pt x="363689" y="190614"/>
                  </a:lnTo>
                  <a:lnTo>
                    <a:pt x="356679" y="186931"/>
                  </a:lnTo>
                  <a:lnTo>
                    <a:pt x="349681" y="181851"/>
                  </a:lnTo>
                  <a:lnTo>
                    <a:pt x="343839" y="178168"/>
                  </a:lnTo>
                  <a:lnTo>
                    <a:pt x="337997" y="175628"/>
                  </a:lnTo>
                  <a:lnTo>
                    <a:pt x="331000" y="171945"/>
                  </a:lnTo>
                  <a:lnTo>
                    <a:pt x="328663" y="171945"/>
                  </a:lnTo>
                  <a:lnTo>
                    <a:pt x="326326" y="170675"/>
                  </a:lnTo>
                  <a:lnTo>
                    <a:pt x="325158" y="171945"/>
                  </a:lnTo>
                  <a:lnTo>
                    <a:pt x="322834" y="173215"/>
                  </a:lnTo>
                  <a:lnTo>
                    <a:pt x="320497" y="175628"/>
                  </a:lnTo>
                  <a:lnTo>
                    <a:pt x="316992" y="178168"/>
                  </a:lnTo>
                  <a:lnTo>
                    <a:pt x="322910" y="180136"/>
                  </a:lnTo>
                  <a:lnTo>
                    <a:pt x="328510" y="182537"/>
                  </a:lnTo>
                  <a:lnTo>
                    <a:pt x="333895" y="185877"/>
                  </a:lnTo>
                  <a:lnTo>
                    <a:pt x="339166" y="190614"/>
                  </a:lnTo>
                  <a:lnTo>
                    <a:pt x="339166" y="185661"/>
                  </a:lnTo>
                  <a:lnTo>
                    <a:pt x="340334" y="183121"/>
                  </a:lnTo>
                  <a:lnTo>
                    <a:pt x="340334" y="184391"/>
                  </a:lnTo>
                  <a:lnTo>
                    <a:pt x="342671" y="184391"/>
                  </a:lnTo>
                  <a:lnTo>
                    <a:pt x="346176" y="188074"/>
                  </a:lnTo>
                  <a:lnTo>
                    <a:pt x="355511" y="193154"/>
                  </a:lnTo>
                  <a:lnTo>
                    <a:pt x="362521" y="198107"/>
                  </a:lnTo>
                  <a:lnTo>
                    <a:pt x="367182" y="196837"/>
                  </a:lnTo>
                  <a:lnTo>
                    <a:pt x="371856" y="189344"/>
                  </a:lnTo>
                  <a:close/>
                </a:path>
                <a:path w="500380" h="553719">
                  <a:moveTo>
                    <a:pt x="371856" y="158483"/>
                  </a:moveTo>
                  <a:lnTo>
                    <a:pt x="366090" y="153657"/>
                  </a:lnTo>
                  <a:lnTo>
                    <a:pt x="363778" y="151117"/>
                  </a:lnTo>
                  <a:lnTo>
                    <a:pt x="359168" y="149974"/>
                  </a:lnTo>
                  <a:lnTo>
                    <a:pt x="355714" y="148704"/>
                  </a:lnTo>
                  <a:lnTo>
                    <a:pt x="352247" y="147561"/>
                  </a:lnTo>
                  <a:lnTo>
                    <a:pt x="352247" y="153657"/>
                  </a:lnTo>
                  <a:lnTo>
                    <a:pt x="344182" y="153657"/>
                  </a:lnTo>
                  <a:lnTo>
                    <a:pt x="346481" y="151117"/>
                  </a:lnTo>
                  <a:lnTo>
                    <a:pt x="347637" y="149974"/>
                  </a:lnTo>
                  <a:lnTo>
                    <a:pt x="349948" y="149974"/>
                  </a:lnTo>
                  <a:lnTo>
                    <a:pt x="351091" y="151117"/>
                  </a:lnTo>
                  <a:lnTo>
                    <a:pt x="352247" y="153657"/>
                  </a:lnTo>
                  <a:lnTo>
                    <a:pt x="352247" y="147561"/>
                  </a:lnTo>
                  <a:lnTo>
                    <a:pt x="348792" y="147561"/>
                  </a:lnTo>
                  <a:lnTo>
                    <a:pt x="345325" y="146291"/>
                  </a:lnTo>
                  <a:lnTo>
                    <a:pt x="344182" y="146291"/>
                  </a:lnTo>
                  <a:lnTo>
                    <a:pt x="343027" y="147561"/>
                  </a:lnTo>
                  <a:lnTo>
                    <a:pt x="340855" y="153555"/>
                  </a:lnTo>
                  <a:lnTo>
                    <a:pt x="337832" y="158965"/>
                  </a:lnTo>
                  <a:lnTo>
                    <a:pt x="333933" y="164134"/>
                  </a:lnTo>
                  <a:lnTo>
                    <a:pt x="329184" y="169405"/>
                  </a:lnTo>
                  <a:lnTo>
                    <a:pt x="330339" y="169405"/>
                  </a:lnTo>
                  <a:lnTo>
                    <a:pt x="337261" y="166992"/>
                  </a:lnTo>
                  <a:lnTo>
                    <a:pt x="348792" y="166992"/>
                  </a:lnTo>
                  <a:lnTo>
                    <a:pt x="354558" y="168262"/>
                  </a:lnTo>
                  <a:lnTo>
                    <a:pt x="360324" y="169405"/>
                  </a:lnTo>
                  <a:lnTo>
                    <a:pt x="363778" y="175501"/>
                  </a:lnTo>
                  <a:lnTo>
                    <a:pt x="363778" y="176771"/>
                  </a:lnTo>
                  <a:lnTo>
                    <a:pt x="364934" y="176771"/>
                  </a:lnTo>
                  <a:lnTo>
                    <a:pt x="366090" y="175501"/>
                  </a:lnTo>
                  <a:lnTo>
                    <a:pt x="367245" y="174358"/>
                  </a:lnTo>
                  <a:lnTo>
                    <a:pt x="367245" y="173088"/>
                  </a:lnTo>
                  <a:lnTo>
                    <a:pt x="371119" y="166992"/>
                  </a:lnTo>
                  <a:lnTo>
                    <a:pt x="371856" y="165849"/>
                  </a:lnTo>
                  <a:lnTo>
                    <a:pt x="371856" y="158483"/>
                  </a:lnTo>
                  <a:close/>
                </a:path>
                <a:path w="500380" h="553719">
                  <a:moveTo>
                    <a:pt x="382524" y="96380"/>
                  </a:moveTo>
                  <a:lnTo>
                    <a:pt x="378917" y="93967"/>
                  </a:lnTo>
                  <a:lnTo>
                    <a:pt x="376516" y="91554"/>
                  </a:lnTo>
                  <a:lnTo>
                    <a:pt x="372922" y="90411"/>
                  </a:lnTo>
                  <a:lnTo>
                    <a:pt x="366915" y="87998"/>
                  </a:lnTo>
                  <a:lnTo>
                    <a:pt x="365709" y="86855"/>
                  </a:lnTo>
                  <a:lnTo>
                    <a:pt x="362115" y="95237"/>
                  </a:lnTo>
                  <a:lnTo>
                    <a:pt x="362115" y="97523"/>
                  </a:lnTo>
                  <a:lnTo>
                    <a:pt x="360908" y="98793"/>
                  </a:lnTo>
                  <a:lnTo>
                    <a:pt x="359714" y="104635"/>
                  </a:lnTo>
                  <a:lnTo>
                    <a:pt x="359714" y="111874"/>
                  </a:lnTo>
                  <a:lnTo>
                    <a:pt x="357314" y="117843"/>
                  </a:lnTo>
                  <a:lnTo>
                    <a:pt x="356108" y="124955"/>
                  </a:lnTo>
                  <a:lnTo>
                    <a:pt x="352501" y="130924"/>
                  </a:lnTo>
                  <a:lnTo>
                    <a:pt x="344106" y="133210"/>
                  </a:lnTo>
                  <a:lnTo>
                    <a:pt x="344106" y="134480"/>
                  </a:lnTo>
                  <a:lnTo>
                    <a:pt x="342900" y="135623"/>
                  </a:lnTo>
                  <a:lnTo>
                    <a:pt x="348907" y="135623"/>
                  </a:lnTo>
                  <a:lnTo>
                    <a:pt x="358508" y="130924"/>
                  </a:lnTo>
                  <a:lnTo>
                    <a:pt x="363308" y="126098"/>
                  </a:lnTo>
                  <a:lnTo>
                    <a:pt x="369316" y="108318"/>
                  </a:lnTo>
                  <a:lnTo>
                    <a:pt x="371716" y="102349"/>
                  </a:lnTo>
                  <a:lnTo>
                    <a:pt x="376516" y="98793"/>
                  </a:lnTo>
                  <a:lnTo>
                    <a:pt x="382524" y="96380"/>
                  </a:lnTo>
                  <a:close/>
                </a:path>
                <a:path w="500380" h="553719">
                  <a:moveTo>
                    <a:pt x="394716" y="356857"/>
                  </a:moveTo>
                  <a:lnTo>
                    <a:pt x="388366" y="351866"/>
                  </a:lnTo>
                  <a:lnTo>
                    <a:pt x="384606" y="347459"/>
                  </a:lnTo>
                  <a:lnTo>
                    <a:pt x="383247" y="345871"/>
                  </a:lnTo>
                  <a:lnTo>
                    <a:pt x="378802" y="339217"/>
                  </a:lnTo>
                  <a:lnTo>
                    <a:pt x="374472" y="332219"/>
                  </a:lnTo>
                  <a:lnTo>
                    <a:pt x="373278" y="336918"/>
                  </a:lnTo>
                  <a:lnTo>
                    <a:pt x="368515" y="341617"/>
                  </a:lnTo>
                  <a:lnTo>
                    <a:pt x="373278" y="345173"/>
                  </a:lnTo>
                  <a:lnTo>
                    <a:pt x="370903" y="347459"/>
                  </a:lnTo>
                  <a:lnTo>
                    <a:pt x="368515" y="347459"/>
                  </a:lnTo>
                  <a:lnTo>
                    <a:pt x="367334" y="343903"/>
                  </a:lnTo>
                  <a:lnTo>
                    <a:pt x="365734" y="341617"/>
                  </a:lnTo>
                  <a:lnTo>
                    <a:pt x="364947" y="340474"/>
                  </a:lnTo>
                  <a:lnTo>
                    <a:pt x="360184" y="341617"/>
                  </a:lnTo>
                  <a:lnTo>
                    <a:pt x="356616" y="340474"/>
                  </a:lnTo>
                  <a:lnTo>
                    <a:pt x="358990" y="345173"/>
                  </a:lnTo>
                  <a:lnTo>
                    <a:pt x="361378" y="348602"/>
                  </a:lnTo>
                  <a:lnTo>
                    <a:pt x="363753" y="352158"/>
                  </a:lnTo>
                  <a:lnTo>
                    <a:pt x="368515" y="360413"/>
                  </a:lnTo>
                  <a:lnTo>
                    <a:pt x="375666" y="362699"/>
                  </a:lnTo>
                  <a:lnTo>
                    <a:pt x="387565" y="362699"/>
                  </a:lnTo>
                  <a:lnTo>
                    <a:pt x="392328" y="361556"/>
                  </a:lnTo>
                  <a:lnTo>
                    <a:pt x="394716" y="356857"/>
                  </a:lnTo>
                  <a:close/>
                </a:path>
                <a:path w="500380" h="553719">
                  <a:moveTo>
                    <a:pt x="402043" y="248805"/>
                  </a:moveTo>
                  <a:lnTo>
                    <a:pt x="401561" y="248145"/>
                  </a:lnTo>
                  <a:lnTo>
                    <a:pt x="401561" y="249288"/>
                  </a:lnTo>
                  <a:lnTo>
                    <a:pt x="402043" y="248805"/>
                  </a:lnTo>
                  <a:close/>
                </a:path>
                <a:path w="500380" h="553719">
                  <a:moveTo>
                    <a:pt x="408432" y="235699"/>
                  </a:moveTo>
                  <a:lnTo>
                    <a:pt x="402539" y="232143"/>
                  </a:lnTo>
                  <a:lnTo>
                    <a:pt x="396646" y="229857"/>
                  </a:lnTo>
                  <a:lnTo>
                    <a:pt x="390753" y="226301"/>
                  </a:lnTo>
                  <a:lnTo>
                    <a:pt x="394500" y="218274"/>
                  </a:lnTo>
                  <a:lnTo>
                    <a:pt x="396938" y="210019"/>
                  </a:lnTo>
                  <a:lnTo>
                    <a:pt x="398043" y="201345"/>
                  </a:lnTo>
                  <a:lnTo>
                    <a:pt x="397852" y="193154"/>
                  </a:lnTo>
                  <a:lnTo>
                    <a:pt x="397827" y="192011"/>
                  </a:lnTo>
                  <a:lnTo>
                    <a:pt x="397827" y="193154"/>
                  </a:lnTo>
                  <a:lnTo>
                    <a:pt x="396646" y="193154"/>
                  </a:lnTo>
                  <a:lnTo>
                    <a:pt x="396646" y="194424"/>
                  </a:lnTo>
                  <a:lnTo>
                    <a:pt x="392861" y="200583"/>
                  </a:lnTo>
                  <a:lnTo>
                    <a:pt x="388531" y="206514"/>
                  </a:lnTo>
                  <a:lnTo>
                    <a:pt x="383540" y="211988"/>
                  </a:lnTo>
                  <a:lnTo>
                    <a:pt x="377774" y="216776"/>
                  </a:lnTo>
                  <a:lnTo>
                    <a:pt x="371881" y="222745"/>
                  </a:lnTo>
                  <a:lnTo>
                    <a:pt x="365988" y="227444"/>
                  </a:lnTo>
                  <a:lnTo>
                    <a:pt x="358914" y="232143"/>
                  </a:lnTo>
                  <a:lnTo>
                    <a:pt x="355384" y="234556"/>
                  </a:lnTo>
                  <a:lnTo>
                    <a:pt x="354203" y="238112"/>
                  </a:lnTo>
                  <a:lnTo>
                    <a:pt x="355384" y="242811"/>
                  </a:lnTo>
                  <a:lnTo>
                    <a:pt x="356552" y="245224"/>
                  </a:lnTo>
                  <a:lnTo>
                    <a:pt x="358914" y="248780"/>
                  </a:lnTo>
                  <a:lnTo>
                    <a:pt x="360095" y="252336"/>
                  </a:lnTo>
                  <a:lnTo>
                    <a:pt x="361911" y="261112"/>
                  </a:lnTo>
                  <a:lnTo>
                    <a:pt x="360527" y="269316"/>
                  </a:lnTo>
                  <a:lnTo>
                    <a:pt x="356273" y="276402"/>
                  </a:lnTo>
                  <a:lnTo>
                    <a:pt x="349478" y="281800"/>
                  </a:lnTo>
                  <a:lnTo>
                    <a:pt x="348310" y="281800"/>
                  </a:lnTo>
                  <a:lnTo>
                    <a:pt x="347129" y="283070"/>
                  </a:lnTo>
                  <a:lnTo>
                    <a:pt x="345948" y="283070"/>
                  </a:lnTo>
                  <a:lnTo>
                    <a:pt x="345948" y="314947"/>
                  </a:lnTo>
                  <a:lnTo>
                    <a:pt x="347129" y="316090"/>
                  </a:lnTo>
                  <a:lnTo>
                    <a:pt x="348310" y="316090"/>
                  </a:lnTo>
                  <a:lnTo>
                    <a:pt x="349478" y="317360"/>
                  </a:lnTo>
                  <a:lnTo>
                    <a:pt x="350659" y="318503"/>
                  </a:lnTo>
                  <a:lnTo>
                    <a:pt x="351840" y="318503"/>
                  </a:lnTo>
                  <a:lnTo>
                    <a:pt x="353021" y="316090"/>
                  </a:lnTo>
                  <a:lnTo>
                    <a:pt x="354203" y="312534"/>
                  </a:lnTo>
                  <a:lnTo>
                    <a:pt x="356552" y="307835"/>
                  </a:lnTo>
                  <a:lnTo>
                    <a:pt x="357733" y="303136"/>
                  </a:lnTo>
                  <a:lnTo>
                    <a:pt x="358914" y="304279"/>
                  </a:lnTo>
                  <a:lnTo>
                    <a:pt x="361276" y="304279"/>
                  </a:lnTo>
                  <a:lnTo>
                    <a:pt x="364807" y="305549"/>
                  </a:lnTo>
                  <a:lnTo>
                    <a:pt x="368350" y="307835"/>
                  </a:lnTo>
                  <a:lnTo>
                    <a:pt x="373062" y="309105"/>
                  </a:lnTo>
                  <a:lnTo>
                    <a:pt x="375424" y="309105"/>
                  </a:lnTo>
                  <a:lnTo>
                    <a:pt x="376605" y="307835"/>
                  </a:lnTo>
                  <a:lnTo>
                    <a:pt x="376605" y="303136"/>
                  </a:lnTo>
                  <a:lnTo>
                    <a:pt x="376605" y="290182"/>
                  </a:lnTo>
                  <a:lnTo>
                    <a:pt x="396646" y="290182"/>
                  </a:lnTo>
                  <a:lnTo>
                    <a:pt x="396646" y="288912"/>
                  </a:lnTo>
                  <a:lnTo>
                    <a:pt x="394284" y="283070"/>
                  </a:lnTo>
                  <a:lnTo>
                    <a:pt x="390753" y="277101"/>
                  </a:lnTo>
                  <a:lnTo>
                    <a:pt x="388391" y="271259"/>
                  </a:lnTo>
                  <a:lnTo>
                    <a:pt x="400177" y="266433"/>
                  </a:lnTo>
                  <a:lnTo>
                    <a:pt x="407250" y="264147"/>
                  </a:lnTo>
                  <a:lnTo>
                    <a:pt x="402539" y="259448"/>
                  </a:lnTo>
                  <a:lnTo>
                    <a:pt x="398995" y="254622"/>
                  </a:lnTo>
                  <a:lnTo>
                    <a:pt x="395465" y="251066"/>
                  </a:lnTo>
                  <a:lnTo>
                    <a:pt x="393103" y="248780"/>
                  </a:lnTo>
                  <a:lnTo>
                    <a:pt x="396646" y="246367"/>
                  </a:lnTo>
                  <a:lnTo>
                    <a:pt x="400177" y="244081"/>
                  </a:lnTo>
                  <a:lnTo>
                    <a:pt x="403720" y="240525"/>
                  </a:lnTo>
                  <a:lnTo>
                    <a:pt x="408432" y="236969"/>
                  </a:lnTo>
                  <a:lnTo>
                    <a:pt x="408432" y="235699"/>
                  </a:lnTo>
                  <a:close/>
                </a:path>
                <a:path w="500380" h="553719">
                  <a:moveTo>
                    <a:pt x="420624" y="112509"/>
                  </a:moveTo>
                  <a:lnTo>
                    <a:pt x="418274" y="108953"/>
                  </a:lnTo>
                  <a:lnTo>
                    <a:pt x="415912" y="108953"/>
                  </a:lnTo>
                  <a:lnTo>
                    <a:pt x="412381" y="107810"/>
                  </a:lnTo>
                  <a:lnTo>
                    <a:pt x="408851" y="107810"/>
                  </a:lnTo>
                  <a:lnTo>
                    <a:pt x="404139" y="106667"/>
                  </a:lnTo>
                  <a:lnTo>
                    <a:pt x="408851" y="116065"/>
                  </a:lnTo>
                  <a:lnTo>
                    <a:pt x="407670" y="116065"/>
                  </a:lnTo>
                  <a:lnTo>
                    <a:pt x="404139" y="124193"/>
                  </a:lnTo>
                  <a:lnTo>
                    <a:pt x="400608" y="130035"/>
                  </a:lnTo>
                  <a:lnTo>
                    <a:pt x="398246" y="134734"/>
                  </a:lnTo>
                  <a:lnTo>
                    <a:pt x="397065" y="139433"/>
                  </a:lnTo>
                  <a:lnTo>
                    <a:pt x="394716" y="145275"/>
                  </a:lnTo>
                  <a:lnTo>
                    <a:pt x="395897" y="151117"/>
                  </a:lnTo>
                  <a:lnTo>
                    <a:pt x="398246" y="156959"/>
                  </a:lnTo>
                  <a:lnTo>
                    <a:pt x="400608" y="151117"/>
                  </a:lnTo>
                  <a:lnTo>
                    <a:pt x="400608" y="147561"/>
                  </a:lnTo>
                  <a:lnTo>
                    <a:pt x="404139" y="142862"/>
                  </a:lnTo>
                  <a:lnTo>
                    <a:pt x="406488" y="145275"/>
                  </a:lnTo>
                  <a:lnTo>
                    <a:pt x="407670" y="146418"/>
                  </a:lnTo>
                  <a:lnTo>
                    <a:pt x="410019" y="147561"/>
                  </a:lnTo>
                  <a:lnTo>
                    <a:pt x="408432" y="142862"/>
                  </a:lnTo>
                  <a:lnTo>
                    <a:pt x="407670" y="140576"/>
                  </a:lnTo>
                  <a:lnTo>
                    <a:pt x="408851" y="134734"/>
                  </a:lnTo>
                  <a:lnTo>
                    <a:pt x="411200" y="128892"/>
                  </a:lnTo>
                  <a:lnTo>
                    <a:pt x="412381" y="126606"/>
                  </a:lnTo>
                  <a:lnTo>
                    <a:pt x="414731" y="124193"/>
                  </a:lnTo>
                  <a:lnTo>
                    <a:pt x="415912" y="121907"/>
                  </a:lnTo>
                  <a:lnTo>
                    <a:pt x="417093" y="119494"/>
                  </a:lnTo>
                  <a:lnTo>
                    <a:pt x="418274" y="117208"/>
                  </a:lnTo>
                  <a:lnTo>
                    <a:pt x="419442" y="114795"/>
                  </a:lnTo>
                  <a:lnTo>
                    <a:pt x="420624" y="112509"/>
                  </a:lnTo>
                  <a:close/>
                </a:path>
                <a:path w="500380" h="553719">
                  <a:moveTo>
                    <a:pt x="420624" y="106667"/>
                  </a:moveTo>
                  <a:lnTo>
                    <a:pt x="419417" y="105524"/>
                  </a:lnTo>
                  <a:lnTo>
                    <a:pt x="418211" y="105524"/>
                  </a:lnTo>
                  <a:lnTo>
                    <a:pt x="417004" y="104254"/>
                  </a:lnTo>
                  <a:lnTo>
                    <a:pt x="414604" y="104254"/>
                  </a:lnTo>
                  <a:lnTo>
                    <a:pt x="410984" y="103111"/>
                  </a:lnTo>
                  <a:lnTo>
                    <a:pt x="408571" y="101968"/>
                  </a:lnTo>
                  <a:lnTo>
                    <a:pt x="401345" y="99555"/>
                  </a:lnTo>
                  <a:lnTo>
                    <a:pt x="395312" y="93713"/>
                  </a:lnTo>
                  <a:lnTo>
                    <a:pt x="390499" y="87871"/>
                  </a:lnTo>
                  <a:lnTo>
                    <a:pt x="388086" y="86601"/>
                  </a:lnTo>
                  <a:lnTo>
                    <a:pt x="386880" y="84315"/>
                  </a:lnTo>
                  <a:lnTo>
                    <a:pt x="384467" y="83172"/>
                  </a:lnTo>
                  <a:lnTo>
                    <a:pt x="378447" y="80759"/>
                  </a:lnTo>
                  <a:lnTo>
                    <a:pt x="373634" y="84315"/>
                  </a:lnTo>
                  <a:lnTo>
                    <a:pt x="368808" y="86601"/>
                  </a:lnTo>
                  <a:lnTo>
                    <a:pt x="368808" y="87871"/>
                  </a:lnTo>
                  <a:lnTo>
                    <a:pt x="370014" y="87871"/>
                  </a:lnTo>
                  <a:lnTo>
                    <a:pt x="376034" y="89014"/>
                  </a:lnTo>
                  <a:lnTo>
                    <a:pt x="380860" y="93713"/>
                  </a:lnTo>
                  <a:lnTo>
                    <a:pt x="385673" y="97269"/>
                  </a:lnTo>
                  <a:lnTo>
                    <a:pt x="389293" y="100825"/>
                  </a:lnTo>
                  <a:lnTo>
                    <a:pt x="395312" y="104254"/>
                  </a:lnTo>
                  <a:lnTo>
                    <a:pt x="401345" y="105524"/>
                  </a:lnTo>
                  <a:lnTo>
                    <a:pt x="417004" y="105524"/>
                  </a:lnTo>
                  <a:lnTo>
                    <a:pt x="418211" y="106667"/>
                  </a:lnTo>
                  <a:lnTo>
                    <a:pt x="420624" y="106667"/>
                  </a:lnTo>
                  <a:close/>
                </a:path>
                <a:path w="500380" h="553719">
                  <a:moveTo>
                    <a:pt x="437388" y="337553"/>
                  </a:moveTo>
                  <a:lnTo>
                    <a:pt x="425780" y="334149"/>
                  </a:lnTo>
                  <a:lnTo>
                    <a:pt x="415518" y="329514"/>
                  </a:lnTo>
                  <a:lnTo>
                    <a:pt x="406133" y="323748"/>
                  </a:lnTo>
                  <a:lnTo>
                    <a:pt x="397205" y="316979"/>
                  </a:lnTo>
                  <a:lnTo>
                    <a:pt x="394843" y="321805"/>
                  </a:lnTo>
                  <a:lnTo>
                    <a:pt x="394843" y="327901"/>
                  </a:lnTo>
                  <a:lnTo>
                    <a:pt x="399567" y="330314"/>
                  </a:lnTo>
                  <a:lnTo>
                    <a:pt x="400748" y="331457"/>
                  </a:lnTo>
                  <a:lnTo>
                    <a:pt x="401929" y="331457"/>
                  </a:lnTo>
                  <a:lnTo>
                    <a:pt x="401929" y="332727"/>
                  </a:lnTo>
                  <a:lnTo>
                    <a:pt x="403110" y="332727"/>
                  </a:lnTo>
                  <a:lnTo>
                    <a:pt x="403110" y="333870"/>
                  </a:lnTo>
                  <a:lnTo>
                    <a:pt x="404291" y="333870"/>
                  </a:lnTo>
                  <a:lnTo>
                    <a:pt x="403110" y="335140"/>
                  </a:lnTo>
                  <a:lnTo>
                    <a:pt x="401929" y="335140"/>
                  </a:lnTo>
                  <a:lnTo>
                    <a:pt x="401929" y="336283"/>
                  </a:lnTo>
                  <a:lnTo>
                    <a:pt x="396024" y="336283"/>
                  </a:lnTo>
                  <a:lnTo>
                    <a:pt x="393661" y="333870"/>
                  </a:lnTo>
                  <a:lnTo>
                    <a:pt x="392480" y="331457"/>
                  </a:lnTo>
                  <a:lnTo>
                    <a:pt x="390118" y="330314"/>
                  </a:lnTo>
                  <a:lnTo>
                    <a:pt x="386562" y="329044"/>
                  </a:lnTo>
                  <a:lnTo>
                    <a:pt x="381838" y="329044"/>
                  </a:lnTo>
                  <a:lnTo>
                    <a:pt x="379476" y="327901"/>
                  </a:lnTo>
                  <a:lnTo>
                    <a:pt x="412203" y="349999"/>
                  </a:lnTo>
                  <a:lnTo>
                    <a:pt x="419798" y="349465"/>
                  </a:lnTo>
                  <a:lnTo>
                    <a:pt x="426720" y="346887"/>
                  </a:lnTo>
                  <a:lnTo>
                    <a:pt x="432663" y="342379"/>
                  </a:lnTo>
                  <a:lnTo>
                    <a:pt x="435025" y="341109"/>
                  </a:lnTo>
                  <a:lnTo>
                    <a:pt x="435025" y="339966"/>
                  </a:lnTo>
                  <a:lnTo>
                    <a:pt x="437388" y="337553"/>
                  </a:lnTo>
                  <a:close/>
                </a:path>
                <a:path w="500380" h="553719">
                  <a:moveTo>
                    <a:pt x="446532" y="220840"/>
                  </a:moveTo>
                  <a:lnTo>
                    <a:pt x="415759" y="217284"/>
                  </a:lnTo>
                  <a:lnTo>
                    <a:pt x="421309" y="210883"/>
                  </a:lnTo>
                  <a:lnTo>
                    <a:pt x="424637" y="206032"/>
                  </a:lnTo>
                  <a:lnTo>
                    <a:pt x="427075" y="200304"/>
                  </a:lnTo>
                  <a:lnTo>
                    <a:pt x="429971" y="191249"/>
                  </a:lnTo>
                  <a:lnTo>
                    <a:pt x="431114" y="184111"/>
                  </a:lnTo>
                  <a:lnTo>
                    <a:pt x="431139" y="175056"/>
                  </a:lnTo>
                  <a:lnTo>
                    <a:pt x="430288" y="166687"/>
                  </a:lnTo>
                  <a:lnTo>
                    <a:pt x="428777" y="161531"/>
                  </a:lnTo>
                  <a:lnTo>
                    <a:pt x="419315" y="175755"/>
                  </a:lnTo>
                  <a:lnTo>
                    <a:pt x="414578" y="181724"/>
                  </a:lnTo>
                  <a:lnTo>
                    <a:pt x="412216" y="185280"/>
                  </a:lnTo>
                  <a:lnTo>
                    <a:pt x="408660" y="188836"/>
                  </a:lnTo>
                  <a:lnTo>
                    <a:pt x="406298" y="191249"/>
                  </a:lnTo>
                  <a:lnTo>
                    <a:pt x="405117" y="192392"/>
                  </a:lnTo>
                  <a:lnTo>
                    <a:pt x="405117" y="193535"/>
                  </a:lnTo>
                  <a:lnTo>
                    <a:pt x="404685" y="201168"/>
                  </a:lnTo>
                  <a:lnTo>
                    <a:pt x="403479" y="208241"/>
                  </a:lnTo>
                  <a:lnTo>
                    <a:pt x="401612" y="215074"/>
                  </a:lnTo>
                  <a:lnTo>
                    <a:pt x="399199" y="221983"/>
                  </a:lnTo>
                  <a:lnTo>
                    <a:pt x="399199" y="224396"/>
                  </a:lnTo>
                  <a:lnTo>
                    <a:pt x="401561" y="225539"/>
                  </a:lnTo>
                  <a:lnTo>
                    <a:pt x="406298" y="226809"/>
                  </a:lnTo>
                  <a:lnTo>
                    <a:pt x="411035" y="230365"/>
                  </a:lnTo>
                  <a:lnTo>
                    <a:pt x="414578" y="232778"/>
                  </a:lnTo>
                  <a:lnTo>
                    <a:pt x="416953" y="233921"/>
                  </a:lnTo>
                  <a:lnTo>
                    <a:pt x="416953" y="235064"/>
                  </a:lnTo>
                  <a:lnTo>
                    <a:pt x="415759" y="236334"/>
                  </a:lnTo>
                  <a:lnTo>
                    <a:pt x="412216" y="238620"/>
                  </a:lnTo>
                  <a:lnTo>
                    <a:pt x="402043" y="248805"/>
                  </a:lnTo>
                  <a:lnTo>
                    <a:pt x="405117" y="252844"/>
                  </a:lnTo>
                  <a:lnTo>
                    <a:pt x="408660" y="256400"/>
                  </a:lnTo>
                  <a:lnTo>
                    <a:pt x="412216" y="261226"/>
                  </a:lnTo>
                  <a:lnTo>
                    <a:pt x="415759" y="264782"/>
                  </a:lnTo>
                  <a:lnTo>
                    <a:pt x="408660" y="268338"/>
                  </a:lnTo>
                  <a:lnTo>
                    <a:pt x="402742" y="270624"/>
                  </a:lnTo>
                  <a:lnTo>
                    <a:pt x="396836" y="274307"/>
                  </a:lnTo>
                  <a:lnTo>
                    <a:pt x="396836" y="275450"/>
                  </a:lnTo>
                  <a:lnTo>
                    <a:pt x="398018" y="275450"/>
                  </a:lnTo>
                  <a:lnTo>
                    <a:pt x="398018" y="276593"/>
                  </a:lnTo>
                  <a:lnTo>
                    <a:pt x="400380" y="283705"/>
                  </a:lnTo>
                  <a:lnTo>
                    <a:pt x="401561" y="288531"/>
                  </a:lnTo>
                  <a:lnTo>
                    <a:pt x="403936" y="294373"/>
                  </a:lnTo>
                  <a:lnTo>
                    <a:pt x="392099" y="294373"/>
                  </a:lnTo>
                  <a:lnTo>
                    <a:pt x="387362" y="295643"/>
                  </a:lnTo>
                  <a:lnTo>
                    <a:pt x="382625" y="295643"/>
                  </a:lnTo>
                  <a:lnTo>
                    <a:pt x="382625" y="302755"/>
                  </a:lnTo>
                  <a:lnTo>
                    <a:pt x="381444" y="309867"/>
                  </a:lnTo>
                  <a:lnTo>
                    <a:pt x="381444" y="316979"/>
                  </a:lnTo>
                  <a:lnTo>
                    <a:pt x="374345" y="315709"/>
                  </a:lnTo>
                  <a:lnTo>
                    <a:pt x="367245" y="313423"/>
                  </a:lnTo>
                  <a:lnTo>
                    <a:pt x="361327" y="312153"/>
                  </a:lnTo>
                  <a:lnTo>
                    <a:pt x="358965" y="316979"/>
                  </a:lnTo>
                  <a:lnTo>
                    <a:pt x="356603" y="321678"/>
                  </a:lnTo>
                  <a:lnTo>
                    <a:pt x="354228" y="327647"/>
                  </a:lnTo>
                  <a:lnTo>
                    <a:pt x="350685" y="325234"/>
                  </a:lnTo>
                  <a:lnTo>
                    <a:pt x="348310" y="322948"/>
                  </a:lnTo>
                  <a:lnTo>
                    <a:pt x="345948" y="321678"/>
                  </a:lnTo>
                  <a:lnTo>
                    <a:pt x="345948" y="338315"/>
                  </a:lnTo>
                  <a:lnTo>
                    <a:pt x="347129" y="338315"/>
                  </a:lnTo>
                  <a:lnTo>
                    <a:pt x="347129" y="337172"/>
                  </a:lnTo>
                  <a:lnTo>
                    <a:pt x="349504" y="332346"/>
                  </a:lnTo>
                  <a:lnTo>
                    <a:pt x="350685" y="331203"/>
                  </a:lnTo>
                  <a:lnTo>
                    <a:pt x="354228" y="332346"/>
                  </a:lnTo>
                  <a:lnTo>
                    <a:pt x="357784" y="333616"/>
                  </a:lnTo>
                  <a:lnTo>
                    <a:pt x="361327" y="334759"/>
                  </a:lnTo>
                  <a:lnTo>
                    <a:pt x="363702" y="335902"/>
                  </a:lnTo>
                  <a:lnTo>
                    <a:pt x="366064" y="334759"/>
                  </a:lnTo>
                  <a:lnTo>
                    <a:pt x="366064" y="332346"/>
                  </a:lnTo>
                  <a:lnTo>
                    <a:pt x="366433" y="331203"/>
                  </a:lnTo>
                  <a:lnTo>
                    <a:pt x="367245" y="328790"/>
                  </a:lnTo>
                  <a:lnTo>
                    <a:pt x="368007" y="327647"/>
                  </a:lnTo>
                  <a:lnTo>
                    <a:pt x="369620" y="325234"/>
                  </a:lnTo>
                  <a:lnTo>
                    <a:pt x="370801" y="321678"/>
                  </a:lnTo>
                  <a:lnTo>
                    <a:pt x="370801" y="320535"/>
                  </a:lnTo>
                  <a:lnTo>
                    <a:pt x="371983" y="319392"/>
                  </a:lnTo>
                  <a:lnTo>
                    <a:pt x="373164" y="320535"/>
                  </a:lnTo>
                  <a:lnTo>
                    <a:pt x="375526" y="320535"/>
                  </a:lnTo>
                  <a:lnTo>
                    <a:pt x="377901" y="321678"/>
                  </a:lnTo>
                  <a:lnTo>
                    <a:pt x="381444" y="321678"/>
                  </a:lnTo>
                  <a:lnTo>
                    <a:pt x="383819" y="322948"/>
                  </a:lnTo>
                  <a:lnTo>
                    <a:pt x="386181" y="322948"/>
                  </a:lnTo>
                  <a:lnTo>
                    <a:pt x="389737" y="324091"/>
                  </a:lnTo>
                  <a:lnTo>
                    <a:pt x="390664" y="319392"/>
                  </a:lnTo>
                  <a:lnTo>
                    <a:pt x="390918" y="318122"/>
                  </a:lnTo>
                  <a:lnTo>
                    <a:pt x="390918" y="316979"/>
                  </a:lnTo>
                  <a:lnTo>
                    <a:pt x="390918" y="306311"/>
                  </a:lnTo>
                  <a:lnTo>
                    <a:pt x="398018" y="307454"/>
                  </a:lnTo>
                  <a:lnTo>
                    <a:pt x="403936" y="307454"/>
                  </a:lnTo>
                  <a:lnTo>
                    <a:pt x="412216" y="308597"/>
                  </a:lnTo>
                  <a:lnTo>
                    <a:pt x="411556" y="306311"/>
                  </a:lnTo>
                  <a:lnTo>
                    <a:pt x="409854" y="300342"/>
                  </a:lnTo>
                  <a:lnTo>
                    <a:pt x="408660" y="294373"/>
                  </a:lnTo>
                  <a:lnTo>
                    <a:pt x="406298" y="288531"/>
                  </a:lnTo>
                  <a:lnTo>
                    <a:pt x="421678" y="286118"/>
                  </a:lnTo>
                  <a:lnTo>
                    <a:pt x="429971" y="284975"/>
                  </a:lnTo>
                  <a:lnTo>
                    <a:pt x="429971" y="283705"/>
                  </a:lnTo>
                  <a:lnTo>
                    <a:pt x="425234" y="277863"/>
                  </a:lnTo>
                  <a:lnTo>
                    <a:pt x="420497" y="273037"/>
                  </a:lnTo>
                  <a:lnTo>
                    <a:pt x="415759" y="267068"/>
                  </a:lnTo>
                  <a:lnTo>
                    <a:pt x="420497" y="264782"/>
                  </a:lnTo>
                  <a:lnTo>
                    <a:pt x="422859" y="264782"/>
                  </a:lnTo>
                  <a:lnTo>
                    <a:pt x="434695" y="259956"/>
                  </a:lnTo>
                  <a:lnTo>
                    <a:pt x="440613" y="257670"/>
                  </a:lnTo>
                  <a:lnTo>
                    <a:pt x="442976" y="256400"/>
                  </a:lnTo>
                  <a:lnTo>
                    <a:pt x="442976" y="255257"/>
                  </a:lnTo>
                  <a:lnTo>
                    <a:pt x="440613" y="254114"/>
                  </a:lnTo>
                  <a:lnTo>
                    <a:pt x="431152" y="249288"/>
                  </a:lnTo>
                  <a:lnTo>
                    <a:pt x="426415" y="245732"/>
                  </a:lnTo>
                  <a:lnTo>
                    <a:pt x="421678" y="243446"/>
                  </a:lnTo>
                  <a:lnTo>
                    <a:pt x="419315" y="242176"/>
                  </a:lnTo>
                  <a:lnTo>
                    <a:pt x="420497" y="242176"/>
                  </a:lnTo>
                  <a:lnTo>
                    <a:pt x="426681" y="238442"/>
                  </a:lnTo>
                  <a:lnTo>
                    <a:pt x="432765" y="234340"/>
                  </a:lnTo>
                  <a:lnTo>
                    <a:pt x="438632" y="229997"/>
                  </a:lnTo>
                  <a:lnTo>
                    <a:pt x="444169" y="225539"/>
                  </a:lnTo>
                  <a:lnTo>
                    <a:pt x="446532" y="223253"/>
                  </a:lnTo>
                  <a:lnTo>
                    <a:pt x="446532" y="220840"/>
                  </a:lnTo>
                  <a:close/>
                </a:path>
                <a:path w="500380" h="553719">
                  <a:moveTo>
                    <a:pt x="464820" y="309994"/>
                  </a:moveTo>
                  <a:lnTo>
                    <a:pt x="463638" y="308851"/>
                  </a:lnTo>
                  <a:lnTo>
                    <a:pt x="454152" y="308851"/>
                  </a:lnTo>
                  <a:lnTo>
                    <a:pt x="450596" y="307581"/>
                  </a:lnTo>
                  <a:lnTo>
                    <a:pt x="444665" y="306438"/>
                  </a:lnTo>
                  <a:lnTo>
                    <a:pt x="439928" y="305168"/>
                  </a:lnTo>
                  <a:lnTo>
                    <a:pt x="433997" y="302882"/>
                  </a:lnTo>
                  <a:lnTo>
                    <a:pt x="428078" y="301612"/>
                  </a:lnTo>
                  <a:lnTo>
                    <a:pt x="422148" y="299199"/>
                  </a:lnTo>
                  <a:lnTo>
                    <a:pt x="415036" y="295643"/>
                  </a:lnTo>
                  <a:lnTo>
                    <a:pt x="416217" y="300469"/>
                  </a:lnTo>
                  <a:lnTo>
                    <a:pt x="417410" y="304025"/>
                  </a:lnTo>
                  <a:lnTo>
                    <a:pt x="417410" y="307581"/>
                  </a:lnTo>
                  <a:lnTo>
                    <a:pt x="418592" y="308851"/>
                  </a:lnTo>
                  <a:lnTo>
                    <a:pt x="419773" y="308851"/>
                  </a:lnTo>
                  <a:lnTo>
                    <a:pt x="424522" y="311264"/>
                  </a:lnTo>
                  <a:lnTo>
                    <a:pt x="430441" y="312407"/>
                  </a:lnTo>
                  <a:lnTo>
                    <a:pt x="436372" y="314820"/>
                  </a:lnTo>
                  <a:lnTo>
                    <a:pt x="435190" y="315963"/>
                  </a:lnTo>
                  <a:lnTo>
                    <a:pt x="433997" y="318376"/>
                  </a:lnTo>
                  <a:lnTo>
                    <a:pt x="423329" y="318376"/>
                  </a:lnTo>
                  <a:lnTo>
                    <a:pt x="419773" y="315963"/>
                  </a:lnTo>
                  <a:lnTo>
                    <a:pt x="413854" y="312407"/>
                  </a:lnTo>
                  <a:lnTo>
                    <a:pt x="407924" y="313550"/>
                  </a:lnTo>
                  <a:lnTo>
                    <a:pt x="400812" y="313550"/>
                  </a:lnTo>
                  <a:lnTo>
                    <a:pt x="400812" y="314820"/>
                  </a:lnTo>
                  <a:lnTo>
                    <a:pt x="407924" y="318376"/>
                  </a:lnTo>
                  <a:lnTo>
                    <a:pt x="413854" y="321932"/>
                  </a:lnTo>
                  <a:lnTo>
                    <a:pt x="420966" y="325615"/>
                  </a:lnTo>
                  <a:lnTo>
                    <a:pt x="426885" y="328028"/>
                  </a:lnTo>
                  <a:lnTo>
                    <a:pt x="432816" y="329171"/>
                  </a:lnTo>
                  <a:lnTo>
                    <a:pt x="438746" y="329171"/>
                  </a:lnTo>
                  <a:lnTo>
                    <a:pt x="463638" y="311264"/>
                  </a:lnTo>
                  <a:lnTo>
                    <a:pt x="464820" y="309994"/>
                  </a:lnTo>
                  <a:close/>
                </a:path>
                <a:path w="500380" h="553719">
                  <a:moveTo>
                    <a:pt x="483590" y="145821"/>
                  </a:moveTo>
                  <a:lnTo>
                    <a:pt x="482625" y="134353"/>
                  </a:lnTo>
                  <a:lnTo>
                    <a:pt x="481444" y="127114"/>
                  </a:lnTo>
                  <a:lnTo>
                    <a:pt x="477913" y="120002"/>
                  </a:lnTo>
                  <a:lnTo>
                    <a:pt x="470852" y="112763"/>
                  </a:lnTo>
                  <a:lnTo>
                    <a:pt x="469671" y="112763"/>
                  </a:lnTo>
                  <a:lnTo>
                    <a:pt x="469671" y="115176"/>
                  </a:lnTo>
                  <a:lnTo>
                    <a:pt x="463054" y="126682"/>
                  </a:lnTo>
                  <a:lnTo>
                    <a:pt x="455676" y="137833"/>
                  </a:lnTo>
                  <a:lnTo>
                    <a:pt x="447636" y="148780"/>
                  </a:lnTo>
                  <a:lnTo>
                    <a:pt x="439051" y="159626"/>
                  </a:lnTo>
                  <a:lnTo>
                    <a:pt x="437870" y="161912"/>
                  </a:lnTo>
                  <a:lnTo>
                    <a:pt x="437870" y="168008"/>
                  </a:lnTo>
                  <a:lnTo>
                    <a:pt x="439051" y="171564"/>
                  </a:lnTo>
                  <a:lnTo>
                    <a:pt x="439051" y="176390"/>
                  </a:lnTo>
                  <a:lnTo>
                    <a:pt x="440232" y="178803"/>
                  </a:lnTo>
                  <a:lnTo>
                    <a:pt x="440232" y="181216"/>
                  </a:lnTo>
                  <a:lnTo>
                    <a:pt x="448437" y="172872"/>
                  </a:lnTo>
                  <a:lnTo>
                    <a:pt x="455536" y="163944"/>
                  </a:lnTo>
                  <a:lnTo>
                    <a:pt x="461746" y="154355"/>
                  </a:lnTo>
                  <a:lnTo>
                    <a:pt x="467309" y="144005"/>
                  </a:lnTo>
                  <a:lnTo>
                    <a:pt x="470852" y="149974"/>
                  </a:lnTo>
                  <a:lnTo>
                    <a:pt x="469671" y="154800"/>
                  </a:lnTo>
                  <a:lnTo>
                    <a:pt x="466140" y="159626"/>
                  </a:lnTo>
                  <a:lnTo>
                    <a:pt x="461289" y="167119"/>
                  </a:lnTo>
                  <a:lnTo>
                    <a:pt x="455676" y="173685"/>
                  </a:lnTo>
                  <a:lnTo>
                    <a:pt x="449402" y="179793"/>
                  </a:lnTo>
                  <a:lnTo>
                    <a:pt x="442582" y="185915"/>
                  </a:lnTo>
                  <a:lnTo>
                    <a:pt x="441401" y="185915"/>
                  </a:lnTo>
                  <a:lnTo>
                    <a:pt x="440232" y="187185"/>
                  </a:lnTo>
                  <a:lnTo>
                    <a:pt x="440232" y="189598"/>
                  </a:lnTo>
                  <a:lnTo>
                    <a:pt x="436689" y="200393"/>
                  </a:lnTo>
                  <a:lnTo>
                    <a:pt x="435521" y="202806"/>
                  </a:lnTo>
                  <a:lnTo>
                    <a:pt x="435521" y="205219"/>
                  </a:lnTo>
                  <a:lnTo>
                    <a:pt x="434340" y="208775"/>
                  </a:lnTo>
                  <a:lnTo>
                    <a:pt x="435521" y="208775"/>
                  </a:lnTo>
                  <a:lnTo>
                    <a:pt x="435521" y="207632"/>
                  </a:lnTo>
                  <a:lnTo>
                    <a:pt x="436689" y="206362"/>
                  </a:lnTo>
                  <a:lnTo>
                    <a:pt x="437870" y="206362"/>
                  </a:lnTo>
                  <a:lnTo>
                    <a:pt x="447154" y="199288"/>
                  </a:lnTo>
                  <a:lnTo>
                    <a:pt x="477151" y="166928"/>
                  </a:lnTo>
                  <a:lnTo>
                    <a:pt x="481584" y="156705"/>
                  </a:lnTo>
                  <a:lnTo>
                    <a:pt x="483590" y="145821"/>
                  </a:lnTo>
                  <a:close/>
                </a:path>
                <a:path w="500380" h="553719">
                  <a:moveTo>
                    <a:pt x="486156" y="275196"/>
                  </a:moveTo>
                  <a:lnTo>
                    <a:pt x="472287" y="276517"/>
                  </a:lnTo>
                  <a:lnTo>
                    <a:pt x="458647" y="276707"/>
                  </a:lnTo>
                  <a:lnTo>
                    <a:pt x="445008" y="275539"/>
                  </a:lnTo>
                  <a:lnTo>
                    <a:pt x="431152" y="272783"/>
                  </a:lnTo>
                  <a:lnTo>
                    <a:pt x="433501" y="276466"/>
                  </a:lnTo>
                  <a:lnTo>
                    <a:pt x="434670" y="278879"/>
                  </a:lnTo>
                  <a:lnTo>
                    <a:pt x="437007" y="282562"/>
                  </a:lnTo>
                  <a:lnTo>
                    <a:pt x="438175" y="282562"/>
                  </a:lnTo>
                  <a:lnTo>
                    <a:pt x="439343" y="283705"/>
                  </a:lnTo>
                  <a:lnTo>
                    <a:pt x="440512" y="283705"/>
                  </a:lnTo>
                  <a:lnTo>
                    <a:pt x="446366" y="284975"/>
                  </a:lnTo>
                  <a:lnTo>
                    <a:pt x="462749" y="284975"/>
                  </a:lnTo>
                  <a:lnTo>
                    <a:pt x="461581" y="286245"/>
                  </a:lnTo>
                  <a:lnTo>
                    <a:pt x="461581" y="287388"/>
                  </a:lnTo>
                  <a:lnTo>
                    <a:pt x="459244" y="292341"/>
                  </a:lnTo>
                  <a:lnTo>
                    <a:pt x="451053" y="292341"/>
                  </a:lnTo>
                  <a:lnTo>
                    <a:pt x="446366" y="291071"/>
                  </a:lnTo>
                  <a:lnTo>
                    <a:pt x="442861" y="289801"/>
                  </a:lnTo>
                  <a:lnTo>
                    <a:pt x="435838" y="289801"/>
                  </a:lnTo>
                  <a:lnTo>
                    <a:pt x="429983" y="291071"/>
                  </a:lnTo>
                  <a:lnTo>
                    <a:pt x="425310" y="292341"/>
                  </a:lnTo>
                  <a:lnTo>
                    <a:pt x="420624" y="293484"/>
                  </a:lnTo>
                  <a:lnTo>
                    <a:pt x="424129" y="294754"/>
                  </a:lnTo>
                  <a:lnTo>
                    <a:pt x="426478" y="295897"/>
                  </a:lnTo>
                  <a:lnTo>
                    <a:pt x="429983" y="297167"/>
                  </a:lnTo>
                  <a:lnTo>
                    <a:pt x="437007" y="298437"/>
                  </a:lnTo>
                  <a:lnTo>
                    <a:pt x="442861" y="299580"/>
                  </a:lnTo>
                  <a:lnTo>
                    <a:pt x="448703" y="300850"/>
                  </a:lnTo>
                  <a:lnTo>
                    <a:pt x="458101" y="301688"/>
                  </a:lnTo>
                  <a:lnTo>
                    <a:pt x="466839" y="300240"/>
                  </a:lnTo>
                  <a:lnTo>
                    <a:pt x="474700" y="296049"/>
                  </a:lnTo>
                  <a:lnTo>
                    <a:pt x="478091" y="292341"/>
                  </a:lnTo>
                  <a:lnTo>
                    <a:pt x="481469" y="288658"/>
                  </a:lnTo>
                  <a:lnTo>
                    <a:pt x="483819" y="284975"/>
                  </a:lnTo>
                  <a:lnTo>
                    <a:pt x="486156" y="280149"/>
                  </a:lnTo>
                  <a:lnTo>
                    <a:pt x="486156" y="276707"/>
                  </a:lnTo>
                  <a:lnTo>
                    <a:pt x="486156" y="275196"/>
                  </a:lnTo>
                  <a:close/>
                </a:path>
                <a:path w="500380" h="553719">
                  <a:moveTo>
                    <a:pt x="499872" y="228587"/>
                  </a:moveTo>
                  <a:lnTo>
                    <a:pt x="461556" y="242303"/>
                  </a:lnTo>
                  <a:lnTo>
                    <a:pt x="440918" y="245351"/>
                  </a:lnTo>
                  <a:lnTo>
                    <a:pt x="437311" y="245351"/>
                  </a:lnTo>
                  <a:lnTo>
                    <a:pt x="437311" y="246494"/>
                  </a:lnTo>
                  <a:lnTo>
                    <a:pt x="438505" y="246494"/>
                  </a:lnTo>
                  <a:lnTo>
                    <a:pt x="442125" y="250050"/>
                  </a:lnTo>
                  <a:lnTo>
                    <a:pt x="449338" y="254876"/>
                  </a:lnTo>
                  <a:lnTo>
                    <a:pt x="449338" y="256019"/>
                  </a:lnTo>
                  <a:lnTo>
                    <a:pt x="450545" y="256019"/>
                  </a:lnTo>
                  <a:lnTo>
                    <a:pt x="455358" y="254876"/>
                  </a:lnTo>
                  <a:lnTo>
                    <a:pt x="460171" y="254876"/>
                  </a:lnTo>
                  <a:lnTo>
                    <a:pt x="464985" y="253733"/>
                  </a:lnTo>
                  <a:lnTo>
                    <a:pt x="468591" y="252463"/>
                  </a:lnTo>
                  <a:lnTo>
                    <a:pt x="473405" y="251320"/>
                  </a:lnTo>
                  <a:lnTo>
                    <a:pt x="478218" y="250050"/>
                  </a:lnTo>
                  <a:lnTo>
                    <a:pt x="478218" y="253733"/>
                  </a:lnTo>
                  <a:lnTo>
                    <a:pt x="475805" y="256019"/>
                  </a:lnTo>
                  <a:lnTo>
                    <a:pt x="473405" y="257289"/>
                  </a:lnTo>
                  <a:lnTo>
                    <a:pt x="467385" y="260845"/>
                  </a:lnTo>
                  <a:lnTo>
                    <a:pt x="461365" y="260845"/>
                  </a:lnTo>
                  <a:lnTo>
                    <a:pt x="455358" y="261988"/>
                  </a:lnTo>
                  <a:lnTo>
                    <a:pt x="448132" y="261988"/>
                  </a:lnTo>
                  <a:lnTo>
                    <a:pt x="444525" y="264401"/>
                  </a:lnTo>
                  <a:lnTo>
                    <a:pt x="443318" y="264401"/>
                  </a:lnTo>
                  <a:lnTo>
                    <a:pt x="443318" y="265671"/>
                  </a:lnTo>
                  <a:lnTo>
                    <a:pt x="436105" y="267957"/>
                  </a:lnTo>
                  <a:lnTo>
                    <a:pt x="431292" y="270370"/>
                  </a:lnTo>
                  <a:lnTo>
                    <a:pt x="436105" y="271640"/>
                  </a:lnTo>
                  <a:lnTo>
                    <a:pt x="445731" y="271640"/>
                  </a:lnTo>
                  <a:lnTo>
                    <a:pt x="453821" y="272084"/>
                  </a:lnTo>
                  <a:lnTo>
                    <a:pt x="494271" y="255612"/>
                  </a:lnTo>
                  <a:lnTo>
                    <a:pt x="496912" y="250050"/>
                  </a:lnTo>
                  <a:lnTo>
                    <a:pt x="498665" y="246494"/>
                  </a:lnTo>
                  <a:lnTo>
                    <a:pt x="499872" y="245351"/>
                  </a:lnTo>
                  <a:lnTo>
                    <a:pt x="499872" y="228587"/>
                  </a:lnTo>
                  <a:close/>
                </a:path>
                <a:path w="500380" h="553719">
                  <a:moveTo>
                    <a:pt x="499872" y="187566"/>
                  </a:moveTo>
                  <a:lnTo>
                    <a:pt x="498678" y="186423"/>
                  </a:lnTo>
                  <a:lnTo>
                    <a:pt x="498678" y="182740"/>
                  </a:lnTo>
                  <a:lnTo>
                    <a:pt x="497484" y="179184"/>
                  </a:lnTo>
                  <a:lnTo>
                    <a:pt x="496303" y="175501"/>
                  </a:lnTo>
                  <a:lnTo>
                    <a:pt x="496303" y="173088"/>
                  </a:lnTo>
                  <a:lnTo>
                    <a:pt x="495109" y="171945"/>
                  </a:lnTo>
                  <a:lnTo>
                    <a:pt x="493915" y="170675"/>
                  </a:lnTo>
                  <a:lnTo>
                    <a:pt x="480580" y="184099"/>
                  </a:lnTo>
                  <a:lnTo>
                    <a:pt x="465912" y="195605"/>
                  </a:lnTo>
                  <a:lnTo>
                    <a:pt x="450303" y="205562"/>
                  </a:lnTo>
                  <a:lnTo>
                    <a:pt x="434340" y="214236"/>
                  </a:lnTo>
                  <a:lnTo>
                    <a:pt x="440296" y="215379"/>
                  </a:lnTo>
                  <a:lnTo>
                    <a:pt x="446252" y="216649"/>
                  </a:lnTo>
                  <a:lnTo>
                    <a:pt x="452208" y="217792"/>
                  </a:lnTo>
                  <a:lnTo>
                    <a:pt x="453402" y="219062"/>
                  </a:lnTo>
                  <a:lnTo>
                    <a:pt x="454596" y="219062"/>
                  </a:lnTo>
                  <a:lnTo>
                    <a:pt x="455790" y="217792"/>
                  </a:lnTo>
                  <a:lnTo>
                    <a:pt x="462915" y="214655"/>
                  </a:lnTo>
                  <a:lnTo>
                    <a:pt x="469925" y="210578"/>
                  </a:lnTo>
                  <a:lnTo>
                    <a:pt x="476796" y="205498"/>
                  </a:lnTo>
                  <a:lnTo>
                    <a:pt x="483196" y="199631"/>
                  </a:lnTo>
                  <a:lnTo>
                    <a:pt x="484378" y="202044"/>
                  </a:lnTo>
                  <a:lnTo>
                    <a:pt x="484378" y="204457"/>
                  </a:lnTo>
                  <a:lnTo>
                    <a:pt x="482003" y="208140"/>
                  </a:lnTo>
                  <a:lnTo>
                    <a:pt x="479615" y="212966"/>
                  </a:lnTo>
                  <a:lnTo>
                    <a:pt x="473659" y="215379"/>
                  </a:lnTo>
                  <a:lnTo>
                    <a:pt x="461746" y="221475"/>
                  </a:lnTo>
                  <a:lnTo>
                    <a:pt x="454596" y="223888"/>
                  </a:lnTo>
                  <a:lnTo>
                    <a:pt x="449834" y="231127"/>
                  </a:lnTo>
                  <a:lnTo>
                    <a:pt x="447446" y="234683"/>
                  </a:lnTo>
                  <a:lnTo>
                    <a:pt x="442683" y="237096"/>
                  </a:lnTo>
                  <a:lnTo>
                    <a:pt x="439102" y="240779"/>
                  </a:lnTo>
                  <a:lnTo>
                    <a:pt x="443877" y="240779"/>
                  </a:lnTo>
                  <a:lnTo>
                    <a:pt x="448640" y="239509"/>
                  </a:lnTo>
                  <a:lnTo>
                    <a:pt x="452208" y="238366"/>
                  </a:lnTo>
                  <a:lnTo>
                    <a:pt x="454596" y="237096"/>
                  </a:lnTo>
                  <a:lnTo>
                    <a:pt x="462610" y="234835"/>
                  </a:lnTo>
                  <a:lnTo>
                    <a:pt x="494347" y="211937"/>
                  </a:lnTo>
                  <a:lnTo>
                    <a:pt x="498424" y="199631"/>
                  </a:lnTo>
                  <a:lnTo>
                    <a:pt x="498678" y="198488"/>
                  </a:lnTo>
                  <a:lnTo>
                    <a:pt x="499872" y="197218"/>
                  </a:lnTo>
                  <a:lnTo>
                    <a:pt x="499872" y="187566"/>
                  </a:lnTo>
                  <a:close/>
                </a:path>
              </a:pathLst>
            </a:custGeom>
            <a:solidFill>
              <a:srgbClr val="1f295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48" name="object 89"/>
            <p:cNvSpPr/>
            <p:nvPr/>
          </p:nvSpPr>
          <p:spPr>
            <a:xfrm>
              <a:off x="488160" y="525600"/>
              <a:ext cx="148320" cy="196560"/>
            </a:xfrm>
            <a:custGeom>
              <a:avLst/>
              <a:gdLst>
                <a:gd name="textAreaLeft" fmla="*/ 0 w 148320"/>
                <a:gd name="textAreaRight" fmla="*/ 148680 w 148320"/>
                <a:gd name="textAreaTop" fmla="*/ 0 h 196560"/>
                <a:gd name="textAreaBottom" fmla="*/ 196920 h 196560"/>
              </a:gdLst>
              <a:ahLst/>
              <a:rect l="textAreaLeft" t="textAreaTop" r="textAreaRight" b="textAreaBottom"/>
              <a:pathLst>
                <a:path w="148590" h="196850">
                  <a:moveTo>
                    <a:pt x="54457" y="136906"/>
                  </a:moveTo>
                  <a:lnTo>
                    <a:pt x="53263" y="136906"/>
                  </a:lnTo>
                  <a:lnTo>
                    <a:pt x="52057" y="138049"/>
                  </a:lnTo>
                  <a:lnTo>
                    <a:pt x="50863" y="138049"/>
                  </a:lnTo>
                  <a:lnTo>
                    <a:pt x="49657" y="139319"/>
                  </a:lnTo>
                  <a:lnTo>
                    <a:pt x="48463" y="140462"/>
                  </a:lnTo>
                  <a:lnTo>
                    <a:pt x="47256" y="139319"/>
                  </a:lnTo>
                  <a:lnTo>
                    <a:pt x="47256" y="133350"/>
                  </a:lnTo>
                  <a:lnTo>
                    <a:pt x="48463" y="126111"/>
                  </a:lnTo>
                  <a:lnTo>
                    <a:pt x="50863" y="115443"/>
                  </a:lnTo>
                  <a:lnTo>
                    <a:pt x="48488" y="113030"/>
                  </a:lnTo>
                  <a:lnTo>
                    <a:pt x="47256" y="111760"/>
                  </a:lnTo>
                  <a:lnTo>
                    <a:pt x="47256" y="110617"/>
                  </a:lnTo>
                  <a:lnTo>
                    <a:pt x="42456" y="110617"/>
                  </a:lnTo>
                  <a:lnTo>
                    <a:pt x="41262" y="111760"/>
                  </a:lnTo>
                  <a:lnTo>
                    <a:pt x="38862" y="113030"/>
                  </a:lnTo>
                  <a:lnTo>
                    <a:pt x="37655" y="113030"/>
                  </a:lnTo>
                  <a:lnTo>
                    <a:pt x="36461" y="111760"/>
                  </a:lnTo>
                  <a:lnTo>
                    <a:pt x="35267" y="110617"/>
                  </a:lnTo>
                  <a:lnTo>
                    <a:pt x="38900" y="103301"/>
                  </a:lnTo>
                  <a:lnTo>
                    <a:pt x="41262" y="98679"/>
                  </a:lnTo>
                  <a:lnTo>
                    <a:pt x="43662" y="93853"/>
                  </a:lnTo>
                  <a:lnTo>
                    <a:pt x="43662" y="90297"/>
                  </a:lnTo>
                  <a:lnTo>
                    <a:pt x="43662" y="89154"/>
                  </a:lnTo>
                  <a:lnTo>
                    <a:pt x="43027" y="87884"/>
                  </a:lnTo>
                  <a:lnTo>
                    <a:pt x="41262" y="84328"/>
                  </a:lnTo>
                  <a:lnTo>
                    <a:pt x="38862" y="83185"/>
                  </a:lnTo>
                  <a:lnTo>
                    <a:pt x="37655" y="81915"/>
                  </a:lnTo>
                  <a:lnTo>
                    <a:pt x="35267" y="81915"/>
                  </a:lnTo>
                  <a:lnTo>
                    <a:pt x="32867" y="85471"/>
                  </a:lnTo>
                  <a:lnTo>
                    <a:pt x="31661" y="87884"/>
                  </a:lnTo>
                  <a:lnTo>
                    <a:pt x="28067" y="87884"/>
                  </a:lnTo>
                  <a:lnTo>
                    <a:pt x="26860" y="86741"/>
                  </a:lnTo>
                  <a:lnTo>
                    <a:pt x="25666" y="83185"/>
                  </a:lnTo>
                  <a:lnTo>
                    <a:pt x="25666" y="79502"/>
                  </a:lnTo>
                  <a:lnTo>
                    <a:pt x="28067" y="68834"/>
                  </a:lnTo>
                  <a:lnTo>
                    <a:pt x="22059" y="66421"/>
                  </a:lnTo>
                  <a:lnTo>
                    <a:pt x="19659" y="65151"/>
                  </a:lnTo>
                  <a:lnTo>
                    <a:pt x="14871" y="64008"/>
                  </a:lnTo>
                  <a:lnTo>
                    <a:pt x="10071" y="66421"/>
                  </a:lnTo>
                  <a:lnTo>
                    <a:pt x="8864" y="71120"/>
                  </a:lnTo>
                  <a:lnTo>
                    <a:pt x="7670" y="74803"/>
                  </a:lnTo>
                  <a:lnTo>
                    <a:pt x="10071" y="81915"/>
                  </a:lnTo>
                  <a:lnTo>
                    <a:pt x="12471" y="84328"/>
                  </a:lnTo>
                  <a:lnTo>
                    <a:pt x="13665" y="87884"/>
                  </a:lnTo>
                  <a:lnTo>
                    <a:pt x="11264" y="92710"/>
                  </a:lnTo>
                  <a:lnTo>
                    <a:pt x="11264" y="93853"/>
                  </a:lnTo>
                  <a:lnTo>
                    <a:pt x="7670" y="93853"/>
                  </a:lnTo>
                  <a:lnTo>
                    <a:pt x="6464" y="92710"/>
                  </a:lnTo>
                  <a:lnTo>
                    <a:pt x="5270" y="91440"/>
                  </a:lnTo>
                  <a:lnTo>
                    <a:pt x="4064" y="90297"/>
                  </a:lnTo>
                  <a:lnTo>
                    <a:pt x="1663" y="90297"/>
                  </a:lnTo>
                  <a:lnTo>
                    <a:pt x="1663" y="92710"/>
                  </a:lnTo>
                  <a:lnTo>
                    <a:pt x="469" y="92710"/>
                  </a:lnTo>
                  <a:lnTo>
                    <a:pt x="0" y="98056"/>
                  </a:lnTo>
                  <a:lnTo>
                    <a:pt x="2108" y="103301"/>
                  </a:lnTo>
                  <a:lnTo>
                    <a:pt x="6705" y="108343"/>
                  </a:lnTo>
                  <a:lnTo>
                    <a:pt x="13665" y="113030"/>
                  </a:lnTo>
                  <a:lnTo>
                    <a:pt x="16065" y="113030"/>
                  </a:lnTo>
                  <a:lnTo>
                    <a:pt x="16065" y="116586"/>
                  </a:lnTo>
                  <a:lnTo>
                    <a:pt x="14871" y="117729"/>
                  </a:lnTo>
                  <a:lnTo>
                    <a:pt x="10071" y="117729"/>
                  </a:lnTo>
                  <a:lnTo>
                    <a:pt x="7670" y="118999"/>
                  </a:lnTo>
                  <a:lnTo>
                    <a:pt x="7670" y="120142"/>
                  </a:lnTo>
                  <a:lnTo>
                    <a:pt x="8432" y="124180"/>
                  </a:lnTo>
                  <a:lnTo>
                    <a:pt x="12014" y="128968"/>
                  </a:lnTo>
                  <a:lnTo>
                    <a:pt x="17691" y="134493"/>
                  </a:lnTo>
                  <a:lnTo>
                    <a:pt x="24460" y="140462"/>
                  </a:lnTo>
                  <a:lnTo>
                    <a:pt x="25666" y="141732"/>
                  </a:lnTo>
                  <a:lnTo>
                    <a:pt x="28067" y="144018"/>
                  </a:lnTo>
                  <a:lnTo>
                    <a:pt x="29260" y="144018"/>
                  </a:lnTo>
                  <a:lnTo>
                    <a:pt x="29260" y="146431"/>
                  </a:lnTo>
                  <a:lnTo>
                    <a:pt x="28067" y="147701"/>
                  </a:lnTo>
                  <a:lnTo>
                    <a:pt x="25666" y="147701"/>
                  </a:lnTo>
                  <a:lnTo>
                    <a:pt x="24460" y="149987"/>
                  </a:lnTo>
                  <a:lnTo>
                    <a:pt x="24460" y="152400"/>
                  </a:lnTo>
                  <a:lnTo>
                    <a:pt x="26860" y="158369"/>
                  </a:lnTo>
                  <a:lnTo>
                    <a:pt x="37655" y="163195"/>
                  </a:lnTo>
                  <a:lnTo>
                    <a:pt x="43662" y="165608"/>
                  </a:lnTo>
                  <a:lnTo>
                    <a:pt x="44856" y="166751"/>
                  </a:lnTo>
                  <a:lnTo>
                    <a:pt x="47256" y="166751"/>
                  </a:lnTo>
                  <a:lnTo>
                    <a:pt x="46062" y="169164"/>
                  </a:lnTo>
                  <a:lnTo>
                    <a:pt x="48463" y="169164"/>
                  </a:lnTo>
                  <a:lnTo>
                    <a:pt x="50863" y="164338"/>
                  </a:lnTo>
                  <a:lnTo>
                    <a:pt x="52057" y="164338"/>
                  </a:lnTo>
                  <a:lnTo>
                    <a:pt x="52057" y="163195"/>
                  </a:lnTo>
                  <a:lnTo>
                    <a:pt x="50863" y="162052"/>
                  </a:lnTo>
                  <a:lnTo>
                    <a:pt x="49657" y="159639"/>
                  </a:lnTo>
                  <a:lnTo>
                    <a:pt x="46062" y="159639"/>
                  </a:lnTo>
                  <a:lnTo>
                    <a:pt x="38862" y="158369"/>
                  </a:lnTo>
                  <a:lnTo>
                    <a:pt x="30467" y="152400"/>
                  </a:lnTo>
                  <a:lnTo>
                    <a:pt x="29260" y="152400"/>
                  </a:lnTo>
                  <a:lnTo>
                    <a:pt x="29260" y="151257"/>
                  </a:lnTo>
                  <a:lnTo>
                    <a:pt x="30467" y="151257"/>
                  </a:lnTo>
                  <a:lnTo>
                    <a:pt x="31661" y="152400"/>
                  </a:lnTo>
                  <a:lnTo>
                    <a:pt x="35267" y="153670"/>
                  </a:lnTo>
                  <a:lnTo>
                    <a:pt x="40055" y="157226"/>
                  </a:lnTo>
                  <a:lnTo>
                    <a:pt x="46062" y="158369"/>
                  </a:lnTo>
                  <a:lnTo>
                    <a:pt x="48463" y="158369"/>
                  </a:lnTo>
                  <a:lnTo>
                    <a:pt x="47256" y="157226"/>
                  </a:lnTo>
                  <a:lnTo>
                    <a:pt x="46062" y="155956"/>
                  </a:lnTo>
                  <a:lnTo>
                    <a:pt x="46062" y="154813"/>
                  </a:lnTo>
                  <a:lnTo>
                    <a:pt x="44856" y="153670"/>
                  </a:lnTo>
                  <a:lnTo>
                    <a:pt x="43662" y="152400"/>
                  </a:lnTo>
                  <a:lnTo>
                    <a:pt x="42456" y="151257"/>
                  </a:lnTo>
                  <a:lnTo>
                    <a:pt x="42456" y="148844"/>
                  </a:lnTo>
                  <a:lnTo>
                    <a:pt x="41262" y="147701"/>
                  </a:lnTo>
                  <a:lnTo>
                    <a:pt x="40055" y="146431"/>
                  </a:lnTo>
                  <a:lnTo>
                    <a:pt x="40055" y="145288"/>
                  </a:lnTo>
                  <a:lnTo>
                    <a:pt x="38862" y="144018"/>
                  </a:lnTo>
                  <a:lnTo>
                    <a:pt x="38862" y="142875"/>
                  </a:lnTo>
                  <a:lnTo>
                    <a:pt x="37655" y="141732"/>
                  </a:lnTo>
                  <a:lnTo>
                    <a:pt x="37655" y="140462"/>
                  </a:lnTo>
                  <a:lnTo>
                    <a:pt x="36461" y="139319"/>
                  </a:lnTo>
                  <a:lnTo>
                    <a:pt x="36461" y="136906"/>
                  </a:lnTo>
                  <a:lnTo>
                    <a:pt x="35267" y="136906"/>
                  </a:lnTo>
                  <a:lnTo>
                    <a:pt x="25476" y="133515"/>
                  </a:lnTo>
                  <a:lnTo>
                    <a:pt x="19062" y="129311"/>
                  </a:lnTo>
                  <a:lnTo>
                    <a:pt x="15354" y="125323"/>
                  </a:lnTo>
                  <a:lnTo>
                    <a:pt x="13665" y="122555"/>
                  </a:lnTo>
                  <a:lnTo>
                    <a:pt x="20866" y="129667"/>
                  </a:lnTo>
                  <a:lnTo>
                    <a:pt x="30467" y="133350"/>
                  </a:lnTo>
                  <a:lnTo>
                    <a:pt x="32867" y="134493"/>
                  </a:lnTo>
                  <a:lnTo>
                    <a:pt x="34061" y="134493"/>
                  </a:lnTo>
                  <a:lnTo>
                    <a:pt x="34061" y="132080"/>
                  </a:lnTo>
                  <a:lnTo>
                    <a:pt x="32867" y="130937"/>
                  </a:lnTo>
                  <a:lnTo>
                    <a:pt x="32867" y="129667"/>
                  </a:lnTo>
                  <a:lnTo>
                    <a:pt x="31661" y="128524"/>
                  </a:lnTo>
                  <a:lnTo>
                    <a:pt x="31661" y="127381"/>
                  </a:lnTo>
                  <a:lnTo>
                    <a:pt x="30467" y="124968"/>
                  </a:lnTo>
                  <a:lnTo>
                    <a:pt x="29641" y="122555"/>
                  </a:lnTo>
                  <a:lnTo>
                    <a:pt x="29260" y="121412"/>
                  </a:lnTo>
                  <a:lnTo>
                    <a:pt x="28067" y="116586"/>
                  </a:lnTo>
                  <a:lnTo>
                    <a:pt x="26860" y="114173"/>
                  </a:lnTo>
                  <a:lnTo>
                    <a:pt x="26860" y="113030"/>
                  </a:lnTo>
                  <a:lnTo>
                    <a:pt x="25666" y="110617"/>
                  </a:lnTo>
                  <a:lnTo>
                    <a:pt x="25666" y="109474"/>
                  </a:lnTo>
                  <a:lnTo>
                    <a:pt x="24460" y="109474"/>
                  </a:lnTo>
                  <a:lnTo>
                    <a:pt x="17259" y="107061"/>
                  </a:lnTo>
                  <a:lnTo>
                    <a:pt x="8864" y="99822"/>
                  </a:lnTo>
                  <a:lnTo>
                    <a:pt x="6464" y="97409"/>
                  </a:lnTo>
                  <a:lnTo>
                    <a:pt x="5270" y="97409"/>
                  </a:lnTo>
                  <a:lnTo>
                    <a:pt x="5270" y="96266"/>
                  </a:lnTo>
                  <a:lnTo>
                    <a:pt x="11264" y="101092"/>
                  </a:lnTo>
                  <a:lnTo>
                    <a:pt x="19659" y="105791"/>
                  </a:lnTo>
                  <a:lnTo>
                    <a:pt x="23266" y="107061"/>
                  </a:lnTo>
                  <a:lnTo>
                    <a:pt x="24460" y="107061"/>
                  </a:lnTo>
                  <a:lnTo>
                    <a:pt x="23266" y="103378"/>
                  </a:lnTo>
                  <a:lnTo>
                    <a:pt x="23266" y="101092"/>
                  </a:lnTo>
                  <a:lnTo>
                    <a:pt x="20866" y="97409"/>
                  </a:lnTo>
                  <a:lnTo>
                    <a:pt x="20866" y="96266"/>
                  </a:lnTo>
                  <a:lnTo>
                    <a:pt x="20866" y="93853"/>
                  </a:lnTo>
                  <a:lnTo>
                    <a:pt x="18465" y="86741"/>
                  </a:lnTo>
                  <a:lnTo>
                    <a:pt x="18465" y="83185"/>
                  </a:lnTo>
                  <a:lnTo>
                    <a:pt x="17259" y="81915"/>
                  </a:lnTo>
                  <a:lnTo>
                    <a:pt x="17259" y="80772"/>
                  </a:lnTo>
                  <a:lnTo>
                    <a:pt x="18465" y="80772"/>
                  </a:lnTo>
                  <a:lnTo>
                    <a:pt x="18465" y="83185"/>
                  </a:lnTo>
                  <a:lnTo>
                    <a:pt x="20866" y="93853"/>
                  </a:lnTo>
                  <a:lnTo>
                    <a:pt x="23266" y="96266"/>
                  </a:lnTo>
                  <a:lnTo>
                    <a:pt x="23266" y="98679"/>
                  </a:lnTo>
                  <a:lnTo>
                    <a:pt x="24460" y="101092"/>
                  </a:lnTo>
                  <a:lnTo>
                    <a:pt x="24460" y="103378"/>
                  </a:lnTo>
                  <a:lnTo>
                    <a:pt x="25666" y="103378"/>
                  </a:lnTo>
                  <a:lnTo>
                    <a:pt x="25666" y="105791"/>
                  </a:lnTo>
                  <a:lnTo>
                    <a:pt x="26860" y="104648"/>
                  </a:lnTo>
                  <a:lnTo>
                    <a:pt x="26860" y="103378"/>
                  </a:lnTo>
                  <a:lnTo>
                    <a:pt x="29260" y="102235"/>
                  </a:lnTo>
                  <a:lnTo>
                    <a:pt x="32867" y="97409"/>
                  </a:lnTo>
                  <a:lnTo>
                    <a:pt x="34061" y="90297"/>
                  </a:lnTo>
                  <a:lnTo>
                    <a:pt x="35267" y="95123"/>
                  </a:lnTo>
                  <a:lnTo>
                    <a:pt x="31661" y="99822"/>
                  </a:lnTo>
                  <a:lnTo>
                    <a:pt x="26860" y="107061"/>
                  </a:lnTo>
                  <a:lnTo>
                    <a:pt x="28067" y="113030"/>
                  </a:lnTo>
                  <a:lnTo>
                    <a:pt x="30467" y="120142"/>
                  </a:lnTo>
                  <a:lnTo>
                    <a:pt x="32867" y="123698"/>
                  </a:lnTo>
                  <a:lnTo>
                    <a:pt x="32867" y="126111"/>
                  </a:lnTo>
                  <a:lnTo>
                    <a:pt x="34061" y="127381"/>
                  </a:lnTo>
                  <a:lnTo>
                    <a:pt x="34061" y="129667"/>
                  </a:lnTo>
                  <a:lnTo>
                    <a:pt x="35267" y="129667"/>
                  </a:lnTo>
                  <a:lnTo>
                    <a:pt x="35267" y="130937"/>
                  </a:lnTo>
                  <a:lnTo>
                    <a:pt x="36461" y="130937"/>
                  </a:lnTo>
                  <a:lnTo>
                    <a:pt x="37655" y="129667"/>
                  </a:lnTo>
                  <a:lnTo>
                    <a:pt x="38862" y="128524"/>
                  </a:lnTo>
                  <a:lnTo>
                    <a:pt x="42456" y="121412"/>
                  </a:lnTo>
                  <a:lnTo>
                    <a:pt x="42456" y="117729"/>
                  </a:lnTo>
                  <a:lnTo>
                    <a:pt x="43662" y="116586"/>
                  </a:lnTo>
                  <a:lnTo>
                    <a:pt x="43662" y="117729"/>
                  </a:lnTo>
                  <a:lnTo>
                    <a:pt x="42456" y="122555"/>
                  </a:lnTo>
                  <a:lnTo>
                    <a:pt x="40055" y="130937"/>
                  </a:lnTo>
                  <a:lnTo>
                    <a:pt x="36461" y="134493"/>
                  </a:lnTo>
                  <a:lnTo>
                    <a:pt x="40055" y="141732"/>
                  </a:lnTo>
                  <a:lnTo>
                    <a:pt x="43662" y="148844"/>
                  </a:lnTo>
                  <a:lnTo>
                    <a:pt x="48463" y="154813"/>
                  </a:lnTo>
                  <a:lnTo>
                    <a:pt x="48463" y="155956"/>
                  </a:lnTo>
                  <a:lnTo>
                    <a:pt x="49657" y="154813"/>
                  </a:lnTo>
                  <a:lnTo>
                    <a:pt x="49657" y="152400"/>
                  </a:lnTo>
                  <a:lnTo>
                    <a:pt x="50863" y="147701"/>
                  </a:lnTo>
                  <a:lnTo>
                    <a:pt x="50863" y="152400"/>
                  </a:lnTo>
                  <a:lnTo>
                    <a:pt x="49657" y="157226"/>
                  </a:lnTo>
                  <a:lnTo>
                    <a:pt x="50863" y="158369"/>
                  </a:lnTo>
                  <a:lnTo>
                    <a:pt x="50863" y="159639"/>
                  </a:lnTo>
                  <a:lnTo>
                    <a:pt x="53263" y="159639"/>
                  </a:lnTo>
                  <a:lnTo>
                    <a:pt x="54140" y="142875"/>
                  </a:lnTo>
                  <a:lnTo>
                    <a:pt x="54267" y="140462"/>
                  </a:lnTo>
                  <a:lnTo>
                    <a:pt x="54457" y="136906"/>
                  </a:lnTo>
                  <a:close/>
                </a:path>
                <a:path w="148590" h="196850">
                  <a:moveTo>
                    <a:pt x="59791" y="16764"/>
                  </a:moveTo>
                  <a:lnTo>
                    <a:pt x="59029" y="18288"/>
                  </a:lnTo>
                  <a:lnTo>
                    <a:pt x="59791" y="18288"/>
                  </a:lnTo>
                  <a:lnTo>
                    <a:pt x="59791" y="16764"/>
                  </a:lnTo>
                  <a:close/>
                </a:path>
                <a:path w="148590" h="196850">
                  <a:moveTo>
                    <a:pt x="60553" y="29464"/>
                  </a:moveTo>
                  <a:lnTo>
                    <a:pt x="59791" y="27432"/>
                  </a:lnTo>
                  <a:lnTo>
                    <a:pt x="59791" y="28448"/>
                  </a:lnTo>
                  <a:lnTo>
                    <a:pt x="59029" y="28448"/>
                  </a:lnTo>
                  <a:lnTo>
                    <a:pt x="59029" y="29464"/>
                  </a:lnTo>
                  <a:lnTo>
                    <a:pt x="59791" y="30480"/>
                  </a:lnTo>
                  <a:lnTo>
                    <a:pt x="59791" y="29464"/>
                  </a:lnTo>
                  <a:lnTo>
                    <a:pt x="60553" y="29464"/>
                  </a:lnTo>
                  <a:close/>
                </a:path>
                <a:path w="148590" h="196850">
                  <a:moveTo>
                    <a:pt x="65125" y="32258"/>
                  </a:moveTo>
                  <a:lnTo>
                    <a:pt x="62509" y="30480"/>
                  </a:lnTo>
                  <a:lnTo>
                    <a:pt x="62077" y="30873"/>
                  </a:lnTo>
                  <a:lnTo>
                    <a:pt x="62077" y="30480"/>
                  </a:lnTo>
                  <a:lnTo>
                    <a:pt x="60553" y="30480"/>
                  </a:lnTo>
                  <a:lnTo>
                    <a:pt x="60553" y="32258"/>
                  </a:lnTo>
                  <a:lnTo>
                    <a:pt x="60553" y="33528"/>
                  </a:lnTo>
                  <a:lnTo>
                    <a:pt x="63817" y="33528"/>
                  </a:lnTo>
                  <a:lnTo>
                    <a:pt x="65125" y="32258"/>
                  </a:lnTo>
                  <a:close/>
                </a:path>
                <a:path w="148590" h="196850">
                  <a:moveTo>
                    <a:pt x="66649" y="16764"/>
                  </a:moveTo>
                  <a:lnTo>
                    <a:pt x="65125" y="16764"/>
                  </a:lnTo>
                  <a:lnTo>
                    <a:pt x="66649" y="19812"/>
                  </a:lnTo>
                  <a:lnTo>
                    <a:pt x="66649" y="16764"/>
                  </a:lnTo>
                  <a:close/>
                </a:path>
                <a:path w="148590" h="196850">
                  <a:moveTo>
                    <a:pt x="67157" y="20828"/>
                  </a:moveTo>
                  <a:lnTo>
                    <a:pt x="66141" y="19812"/>
                  </a:lnTo>
                  <a:lnTo>
                    <a:pt x="65125" y="20828"/>
                  </a:lnTo>
                  <a:lnTo>
                    <a:pt x="65125" y="21336"/>
                  </a:lnTo>
                  <a:lnTo>
                    <a:pt x="64363" y="21336"/>
                  </a:lnTo>
                  <a:lnTo>
                    <a:pt x="63982" y="21082"/>
                  </a:lnTo>
                  <a:lnTo>
                    <a:pt x="65125" y="20320"/>
                  </a:lnTo>
                  <a:lnTo>
                    <a:pt x="65125" y="18288"/>
                  </a:lnTo>
                  <a:lnTo>
                    <a:pt x="63601" y="18288"/>
                  </a:lnTo>
                  <a:lnTo>
                    <a:pt x="65125" y="16764"/>
                  </a:lnTo>
                  <a:lnTo>
                    <a:pt x="62839" y="15621"/>
                  </a:lnTo>
                  <a:lnTo>
                    <a:pt x="62839" y="20320"/>
                  </a:lnTo>
                  <a:lnTo>
                    <a:pt x="62077" y="19812"/>
                  </a:lnTo>
                  <a:lnTo>
                    <a:pt x="62077" y="20320"/>
                  </a:lnTo>
                  <a:lnTo>
                    <a:pt x="62077" y="20828"/>
                  </a:lnTo>
                  <a:lnTo>
                    <a:pt x="61569" y="20828"/>
                  </a:lnTo>
                  <a:lnTo>
                    <a:pt x="62077" y="20320"/>
                  </a:lnTo>
                  <a:lnTo>
                    <a:pt x="62077" y="19812"/>
                  </a:lnTo>
                  <a:lnTo>
                    <a:pt x="62293" y="19596"/>
                  </a:lnTo>
                  <a:lnTo>
                    <a:pt x="62839" y="20320"/>
                  </a:lnTo>
                  <a:lnTo>
                    <a:pt x="62839" y="15621"/>
                  </a:lnTo>
                  <a:lnTo>
                    <a:pt x="62077" y="15240"/>
                  </a:lnTo>
                  <a:lnTo>
                    <a:pt x="62077" y="18288"/>
                  </a:lnTo>
                  <a:lnTo>
                    <a:pt x="62077" y="19304"/>
                  </a:lnTo>
                  <a:lnTo>
                    <a:pt x="61061" y="18288"/>
                  </a:lnTo>
                  <a:lnTo>
                    <a:pt x="62077" y="18288"/>
                  </a:lnTo>
                  <a:lnTo>
                    <a:pt x="62077" y="15240"/>
                  </a:lnTo>
                  <a:lnTo>
                    <a:pt x="60553" y="15240"/>
                  </a:lnTo>
                  <a:lnTo>
                    <a:pt x="60553" y="18288"/>
                  </a:lnTo>
                  <a:lnTo>
                    <a:pt x="60045" y="18288"/>
                  </a:lnTo>
                  <a:lnTo>
                    <a:pt x="60045" y="19304"/>
                  </a:lnTo>
                  <a:lnTo>
                    <a:pt x="59029" y="19304"/>
                  </a:lnTo>
                  <a:lnTo>
                    <a:pt x="60045" y="20320"/>
                  </a:lnTo>
                  <a:lnTo>
                    <a:pt x="60045" y="21336"/>
                  </a:lnTo>
                  <a:lnTo>
                    <a:pt x="58521" y="19812"/>
                  </a:lnTo>
                  <a:lnTo>
                    <a:pt x="58013" y="20320"/>
                  </a:lnTo>
                  <a:lnTo>
                    <a:pt x="59029" y="18288"/>
                  </a:lnTo>
                  <a:lnTo>
                    <a:pt x="57505" y="19304"/>
                  </a:lnTo>
                  <a:lnTo>
                    <a:pt x="57505" y="20828"/>
                  </a:lnTo>
                  <a:lnTo>
                    <a:pt x="57505" y="21336"/>
                  </a:lnTo>
                  <a:lnTo>
                    <a:pt x="55981" y="21336"/>
                  </a:lnTo>
                  <a:lnTo>
                    <a:pt x="54457" y="22479"/>
                  </a:lnTo>
                  <a:lnTo>
                    <a:pt x="55981" y="23622"/>
                  </a:lnTo>
                  <a:lnTo>
                    <a:pt x="55981" y="24765"/>
                  </a:lnTo>
                  <a:lnTo>
                    <a:pt x="57505" y="25908"/>
                  </a:lnTo>
                  <a:lnTo>
                    <a:pt x="57505" y="26416"/>
                  </a:lnTo>
                  <a:lnTo>
                    <a:pt x="57505" y="27432"/>
                  </a:lnTo>
                  <a:lnTo>
                    <a:pt x="60553" y="27432"/>
                  </a:lnTo>
                  <a:lnTo>
                    <a:pt x="60553" y="28956"/>
                  </a:lnTo>
                  <a:lnTo>
                    <a:pt x="62077" y="30480"/>
                  </a:lnTo>
                  <a:lnTo>
                    <a:pt x="62077" y="28956"/>
                  </a:lnTo>
                  <a:lnTo>
                    <a:pt x="63601" y="28956"/>
                  </a:lnTo>
                  <a:lnTo>
                    <a:pt x="62077" y="27432"/>
                  </a:lnTo>
                  <a:lnTo>
                    <a:pt x="61061" y="25908"/>
                  </a:lnTo>
                  <a:lnTo>
                    <a:pt x="63601" y="25908"/>
                  </a:lnTo>
                  <a:lnTo>
                    <a:pt x="63601" y="25146"/>
                  </a:lnTo>
                  <a:lnTo>
                    <a:pt x="65125" y="25146"/>
                  </a:lnTo>
                  <a:lnTo>
                    <a:pt x="62077" y="24384"/>
                  </a:lnTo>
                  <a:lnTo>
                    <a:pt x="62077" y="25146"/>
                  </a:lnTo>
                  <a:lnTo>
                    <a:pt x="60553" y="25146"/>
                  </a:lnTo>
                  <a:lnTo>
                    <a:pt x="60553" y="25908"/>
                  </a:lnTo>
                  <a:lnTo>
                    <a:pt x="60045" y="25908"/>
                  </a:lnTo>
                  <a:lnTo>
                    <a:pt x="58521" y="24384"/>
                  </a:lnTo>
                  <a:lnTo>
                    <a:pt x="58521" y="25400"/>
                  </a:lnTo>
                  <a:lnTo>
                    <a:pt x="57505" y="25400"/>
                  </a:lnTo>
                  <a:lnTo>
                    <a:pt x="57505" y="23622"/>
                  </a:lnTo>
                  <a:lnTo>
                    <a:pt x="59029" y="23622"/>
                  </a:lnTo>
                  <a:lnTo>
                    <a:pt x="57505" y="22479"/>
                  </a:lnTo>
                  <a:lnTo>
                    <a:pt x="57505" y="21844"/>
                  </a:lnTo>
                  <a:lnTo>
                    <a:pt x="58521" y="22860"/>
                  </a:lnTo>
                  <a:lnTo>
                    <a:pt x="58521" y="21844"/>
                  </a:lnTo>
                  <a:lnTo>
                    <a:pt x="60045" y="21844"/>
                  </a:lnTo>
                  <a:lnTo>
                    <a:pt x="60045" y="22860"/>
                  </a:lnTo>
                  <a:lnTo>
                    <a:pt x="59029" y="22860"/>
                  </a:lnTo>
                  <a:lnTo>
                    <a:pt x="60045" y="24384"/>
                  </a:lnTo>
                  <a:lnTo>
                    <a:pt x="61061" y="24384"/>
                  </a:lnTo>
                  <a:lnTo>
                    <a:pt x="62077" y="22860"/>
                  </a:lnTo>
                  <a:lnTo>
                    <a:pt x="61391" y="21844"/>
                  </a:lnTo>
                  <a:lnTo>
                    <a:pt x="62077" y="21844"/>
                  </a:lnTo>
                  <a:lnTo>
                    <a:pt x="62077" y="22860"/>
                  </a:lnTo>
                  <a:lnTo>
                    <a:pt x="63601" y="21844"/>
                  </a:lnTo>
                  <a:lnTo>
                    <a:pt x="63601" y="24384"/>
                  </a:lnTo>
                  <a:lnTo>
                    <a:pt x="65125" y="24384"/>
                  </a:lnTo>
                  <a:lnTo>
                    <a:pt x="66649" y="22860"/>
                  </a:lnTo>
                  <a:lnTo>
                    <a:pt x="66395" y="22606"/>
                  </a:lnTo>
                  <a:lnTo>
                    <a:pt x="67157" y="21844"/>
                  </a:lnTo>
                  <a:lnTo>
                    <a:pt x="67157" y="20828"/>
                  </a:lnTo>
                  <a:close/>
                </a:path>
                <a:path w="148590" h="196850">
                  <a:moveTo>
                    <a:pt x="68173" y="74676"/>
                  </a:moveTo>
                  <a:lnTo>
                    <a:pt x="67183" y="71120"/>
                  </a:lnTo>
                  <a:lnTo>
                    <a:pt x="66903" y="70104"/>
                  </a:lnTo>
                  <a:lnTo>
                    <a:pt x="65506" y="65024"/>
                  </a:lnTo>
                  <a:lnTo>
                    <a:pt x="64808" y="62484"/>
                  </a:lnTo>
                  <a:lnTo>
                    <a:pt x="64808" y="70104"/>
                  </a:lnTo>
                  <a:lnTo>
                    <a:pt x="62877" y="70104"/>
                  </a:lnTo>
                  <a:lnTo>
                    <a:pt x="63842" y="65024"/>
                  </a:lnTo>
                  <a:lnTo>
                    <a:pt x="64808" y="70104"/>
                  </a:lnTo>
                  <a:lnTo>
                    <a:pt x="64808" y="62484"/>
                  </a:lnTo>
                  <a:lnTo>
                    <a:pt x="62877" y="62484"/>
                  </a:lnTo>
                  <a:lnTo>
                    <a:pt x="59029" y="74676"/>
                  </a:lnTo>
                  <a:lnTo>
                    <a:pt x="60477" y="74676"/>
                  </a:lnTo>
                  <a:lnTo>
                    <a:pt x="61429" y="71120"/>
                  </a:lnTo>
                  <a:lnTo>
                    <a:pt x="66243" y="71120"/>
                  </a:lnTo>
                  <a:lnTo>
                    <a:pt x="66243" y="74676"/>
                  </a:lnTo>
                  <a:lnTo>
                    <a:pt x="68173" y="74676"/>
                  </a:lnTo>
                  <a:close/>
                </a:path>
                <a:path w="148590" h="196850">
                  <a:moveTo>
                    <a:pt x="68173" y="24384"/>
                  </a:moveTo>
                  <a:lnTo>
                    <a:pt x="67411" y="22860"/>
                  </a:lnTo>
                  <a:lnTo>
                    <a:pt x="67411" y="21336"/>
                  </a:lnTo>
                  <a:lnTo>
                    <a:pt x="67157" y="21844"/>
                  </a:lnTo>
                  <a:lnTo>
                    <a:pt x="66649" y="22860"/>
                  </a:lnTo>
                  <a:lnTo>
                    <a:pt x="67411" y="24384"/>
                  </a:lnTo>
                  <a:lnTo>
                    <a:pt x="68173" y="24384"/>
                  </a:lnTo>
                  <a:close/>
                </a:path>
                <a:path w="148590" h="196850">
                  <a:moveTo>
                    <a:pt x="69697" y="28956"/>
                  </a:moveTo>
                  <a:lnTo>
                    <a:pt x="68173" y="27432"/>
                  </a:lnTo>
                  <a:lnTo>
                    <a:pt x="68173" y="28956"/>
                  </a:lnTo>
                  <a:lnTo>
                    <a:pt x="69697" y="28956"/>
                  </a:lnTo>
                  <a:close/>
                </a:path>
                <a:path w="148590" h="196850">
                  <a:moveTo>
                    <a:pt x="69697" y="25400"/>
                  </a:moveTo>
                  <a:lnTo>
                    <a:pt x="68681" y="24384"/>
                  </a:lnTo>
                  <a:lnTo>
                    <a:pt x="67983" y="25082"/>
                  </a:lnTo>
                  <a:lnTo>
                    <a:pt x="67665" y="25400"/>
                  </a:lnTo>
                  <a:lnTo>
                    <a:pt x="67665" y="26416"/>
                  </a:lnTo>
                  <a:lnTo>
                    <a:pt x="67157" y="25908"/>
                  </a:lnTo>
                  <a:lnTo>
                    <a:pt x="66649" y="25908"/>
                  </a:lnTo>
                  <a:lnTo>
                    <a:pt x="66141" y="25908"/>
                  </a:lnTo>
                  <a:lnTo>
                    <a:pt x="67157" y="25146"/>
                  </a:lnTo>
                  <a:lnTo>
                    <a:pt x="67919" y="25146"/>
                  </a:lnTo>
                  <a:lnTo>
                    <a:pt x="66141" y="24384"/>
                  </a:lnTo>
                  <a:lnTo>
                    <a:pt x="65125" y="25146"/>
                  </a:lnTo>
                  <a:lnTo>
                    <a:pt x="65125" y="25908"/>
                  </a:lnTo>
                  <a:lnTo>
                    <a:pt x="63601" y="25908"/>
                  </a:lnTo>
                  <a:lnTo>
                    <a:pt x="62077" y="27432"/>
                  </a:lnTo>
                  <a:lnTo>
                    <a:pt x="65125" y="27432"/>
                  </a:lnTo>
                  <a:lnTo>
                    <a:pt x="65125" y="28956"/>
                  </a:lnTo>
                  <a:lnTo>
                    <a:pt x="67157" y="28956"/>
                  </a:lnTo>
                  <a:lnTo>
                    <a:pt x="68173" y="27432"/>
                  </a:lnTo>
                  <a:lnTo>
                    <a:pt x="68681" y="27432"/>
                  </a:lnTo>
                  <a:lnTo>
                    <a:pt x="69697" y="26416"/>
                  </a:lnTo>
                  <a:lnTo>
                    <a:pt x="69697" y="25400"/>
                  </a:lnTo>
                  <a:close/>
                </a:path>
                <a:path w="148590" h="196850">
                  <a:moveTo>
                    <a:pt x="70954" y="24053"/>
                  </a:moveTo>
                  <a:lnTo>
                    <a:pt x="69697" y="15240"/>
                  </a:lnTo>
                  <a:lnTo>
                    <a:pt x="68173" y="15240"/>
                  </a:lnTo>
                  <a:lnTo>
                    <a:pt x="70954" y="24053"/>
                  </a:lnTo>
                  <a:close/>
                </a:path>
                <a:path w="148590" h="196850">
                  <a:moveTo>
                    <a:pt x="71221" y="24892"/>
                  </a:moveTo>
                  <a:lnTo>
                    <a:pt x="70954" y="24053"/>
                  </a:lnTo>
                  <a:lnTo>
                    <a:pt x="71221" y="25908"/>
                  </a:lnTo>
                  <a:lnTo>
                    <a:pt x="71221" y="24892"/>
                  </a:lnTo>
                  <a:close/>
                </a:path>
                <a:path w="148590" h="196850">
                  <a:moveTo>
                    <a:pt x="71602" y="179832"/>
                  </a:moveTo>
                  <a:lnTo>
                    <a:pt x="68173" y="179832"/>
                  </a:lnTo>
                  <a:lnTo>
                    <a:pt x="68173" y="180594"/>
                  </a:lnTo>
                  <a:lnTo>
                    <a:pt x="69316" y="180594"/>
                  </a:lnTo>
                  <a:lnTo>
                    <a:pt x="70459" y="181356"/>
                  </a:lnTo>
                  <a:lnTo>
                    <a:pt x="71602" y="181356"/>
                  </a:lnTo>
                  <a:lnTo>
                    <a:pt x="71602" y="179832"/>
                  </a:lnTo>
                  <a:close/>
                </a:path>
                <a:path w="148590" h="196850">
                  <a:moveTo>
                    <a:pt x="72745" y="194310"/>
                  </a:moveTo>
                  <a:lnTo>
                    <a:pt x="71577" y="193167"/>
                  </a:lnTo>
                  <a:lnTo>
                    <a:pt x="71577" y="192024"/>
                  </a:lnTo>
                  <a:lnTo>
                    <a:pt x="70396" y="189738"/>
                  </a:lnTo>
                  <a:lnTo>
                    <a:pt x="65709" y="188595"/>
                  </a:lnTo>
                  <a:lnTo>
                    <a:pt x="58674" y="187452"/>
                  </a:lnTo>
                  <a:lnTo>
                    <a:pt x="57505" y="187452"/>
                  </a:lnTo>
                  <a:lnTo>
                    <a:pt x="58674" y="188595"/>
                  </a:lnTo>
                  <a:lnTo>
                    <a:pt x="58674" y="189738"/>
                  </a:lnTo>
                  <a:lnTo>
                    <a:pt x="62191" y="192024"/>
                  </a:lnTo>
                  <a:lnTo>
                    <a:pt x="65709" y="196596"/>
                  </a:lnTo>
                  <a:lnTo>
                    <a:pt x="70396" y="196596"/>
                  </a:lnTo>
                  <a:lnTo>
                    <a:pt x="70396" y="195453"/>
                  </a:lnTo>
                  <a:lnTo>
                    <a:pt x="71577" y="195453"/>
                  </a:lnTo>
                  <a:lnTo>
                    <a:pt x="72745" y="194310"/>
                  </a:lnTo>
                  <a:close/>
                </a:path>
                <a:path w="148590" h="196850">
                  <a:moveTo>
                    <a:pt x="72745" y="32512"/>
                  </a:moveTo>
                  <a:lnTo>
                    <a:pt x="71602" y="31496"/>
                  </a:lnTo>
                  <a:lnTo>
                    <a:pt x="69316" y="30480"/>
                  </a:lnTo>
                  <a:lnTo>
                    <a:pt x="68783" y="30480"/>
                  </a:lnTo>
                  <a:lnTo>
                    <a:pt x="68173" y="30480"/>
                  </a:lnTo>
                  <a:lnTo>
                    <a:pt x="65125" y="30480"/>
                  </a:lnTo>
                  <a:lnTo>
                    <a:pt x="65125" y="32004"/>
                  </a:lnTo>
                  <a:lnTo>
                    <a:pt x="66344" y="33528"/>
                  </a:lnTo>
                  <a:lnTo>
                    <a:pt x="71221" y="33528"/>
                  </a:lnTo>
                  <a:lnTo>
                    <a:pt x="71221" y="33197"/>
                  </a:lnTo>
                  <a:lnTo>
                    <a:pt x="71602" y="33528"/>
                  </a:lnTo>
                  <a:lnTo>
                    <a:pt x="72745" y="33528"/>
                  </a:lnTo>
                  <a:lnTo>
                    <a:pt x="72745" y="32512"/>
                  </a:lnTo>
                  <a:close/>
                </a:path>
                <a:path w="148590" h="196850">
                  <a:moveTo>
                    <a:pt x="72745" y="25908"/>
                  </a:moveTo>
                  <a:lnTo>
                    <a:pt x="71729" y="16383"/>
                  </a:lnTo>
                  <a:lnTo>
                    <a:pt x="71729" y="15240"/>
                  </a:lnTo>
                  <a:lnTo>
                    <a:pt x="69697" y="15240"/>
                  </a:lnTo>
                  <a:lnTo>
                    <a:pt x="71729" y="24765"/>
                  </a:lnTo>
                  <a:lnTo>
                    <a:pt x="72745" y="25908"/>
                  </a:lnTo>
                  <a:close/>
                </a:path>
                <a:path w="148590" h="196850">
                  <a:moveTo>
                    <a:pt x="74269" y="25908"/>
                  </a:moveTo>
                  <a:lnTo>
                    <a:pt x="72745" y="27051"/>
                  </a:lnTo>
                  <a:lnTo>
                    <a:pt x="71983" y="25908"/>
                  </a:lnTo>
                  <a:lnTo>
                    <a:pt x="71221" y="25908"/>
                  </a:lnTo>
                  <a:lnTo>
                    <a:pt x="71221" y="27051"/>
                  </a:lnTo>
                  <a:lnTo>
                    <a:pt x="71983" y="28194"/>
                  </a:lnTo>
                  <a:lnTo>
                    <a:pt x="71983" y="29337"/>
                  </a:lnTo>
                  <a:lnTo>
                    <a:pt x="72745" y="30480"/>
                  </a:lnTo>
                  <a:lnTo>
                    <a:pt x="72745" y="29337"/>
                  </a:lnTo>
                  <a:lnTo>
                    <a:pt x="74269" y="30480"/>
                  </a:lnTo>
                  <a:lnTo>
                    <a:pt x="74269" y="25908"/>
                  </a:lnTo>
                  <a:close/>
                </a:path>
                <a:path w="148590" h="196850">
                  <a:moveTo>
                    <a:pt x="76301" y="0"/>
                  </a:moveTo>
                  <a:lnTo>
                    <a:pt x="74269" y="0"/>
                  </a:lnTo>
                  <a:lnTo>
                    <a:pt x="74269" y="3810"/>
                  </a:lnTo>
                  <a:lnTo>
                    <a:pt x="73253" y="3810"/>
                  </a:lnTo>
                  <a:lnTo>
                    <a:pt x="73253" y="2540"/>
                  </a:lnTo>
                  <a:lnTo>
                    <a:pt x="72237" y="2540"/>
                  </a:lnTo>
                  <a:lnTo>
                    <a:pt x="71221" y="1270"/>
                  </a:lnTo>
                  <a:lnTo>
                    <a:pt x="71221" y="5080"/>
                  </a:lnTo>
                  <a:lnTo>
                    <a:pt x="74269" y="5080"/>
                  </a:lnTo>
                  <a:lnTo>
                    <a:pt x="74269" y="7620"/>
                  </a:lnTo>
                  <a:lnTo>
                    <a:pt x="76301" y="7620"/>
                  </a:lnTo>
                  <a:lnTo>
                    <a:pt x="75285" y="6350"/>
                  </a:lnTo>
                  <a:lnTo>
                    <a:pt x="75285" y="3810"/>
                  </a:lnTo>
                  <a:lnTo>
                    <a:pt x="75285" y="1270"/>
                  </a:lnTo>
                  <a:lnTo>
                    <a:pt x="76301" y="0"/>
                  </a:lnTo>
                  <a:close/>
                </a:path>
                <a:path w="148590" h="196850">
                  <a:moveTo>
                    <a:pt x="77317" y="20193"/>
                  </a:moveTo>
                  <a:lnTo>
                    <a:pt x="76288" y="19812"/>
                  </a:lnTo>
                  <a:lnTo>
                    <a:pt x="73774" y="19812"/>
                  </a:lnTo>
                  <a:lnTo>
                    <a:pt x="72745" y="20193"/>
                  </a:lnTo>
                  <a:lnTo>
                    <a:pt x="72745" y="20574"/>
                  </a:lnTo>
                  <a:lnTo>
                    <a:pt x="72745" y="20955"/>
                  </a:lnTo>
                  <a:lnTo>
                    <a:pt x="73774" y="21336"/>
                  </a:lnTo>
                  <a:lnTo>
                    <a:pt x="72745" y="21971"/>
                  </a:lnTo>
                  <a:lnTo>
                    <a:pt x="72745" y="22860"/>
                  </a:lnTo>
                  <a:lnTo>
                    <a:pt x="72745" y="23749"/>
                  </a:lnTo>
                  <a:lnTo>
                    <a:pt x="73774" y="24384"/>
                  </a:lnTo>
                  <a:lnTo>
                    <a:pt x="73088" y="24384"/>
                  </a:lnTo>
                  <a:lnTo>
                    <a:pt x="72745" y="24765"/>
                  </a:lnTo>
                  <a:lnTo>
                    <a:pt x="72745" y="25146"/>
                  </a:lnTo>
                  <a:lnTo>
                    <a:pt x="72745" y="25527"/>
                  </a:lnTo>
                  <a:lnTo>
                    <a:pt x="73088" y="25908"/>
                  </a:lnTo>
                  <a:lnTo>
                    <a:pt x="73926" y="25908"/>
                  </a:lnTo>
                  <a:lnTo>
                    <a:pt x="74269" y="25527"/>
                  </a:lnTo>
                  <a:lnTo>
                    <a:pt x="74269" y="24765"/>
                  </a:lnTo>
                  <a:lnTo>
                    <a:pt x="73926" y="24384"/>
                  </a:lnTo>
                  <a:lnTo>
                    <a:pt x="76288" y="24384"/>
                  </a:lnTo>
                  <a:lnTo>
                    <a:pt x="77317" y="23749"/>
                  </a:lnTo>
                  <a:lnTo>
                    <a:pt x="77317" y="21971"/>
                  </a:lnTo>
                  <a:lnTo>
                    <a:pt x="76288" y="21336"/>
                  </a:lnTo>
                  <a:lnTo>
                    <a:pt x="77317" y="20955"/>
                  </a:lnTo>
                  <a:lnTo>
                    <a:pt x="77317" y="20193"/>
                  </a:lnTo>
                  <a:close/>
                </a:path>
                <a:path w="148590" h="196850">
                  <a:moveTo>
                    <a:pt x="77317" y="2540"/>
                  </a:moveTo>
                  <a:lnTo>
                    <a:pt x="76301" y="3810"/>
                  </a:lnTo>
                  <a:lnTo>
                    <a:pt x="77317" y="5080"/>
                  </a:lnTo>
                  <a:lnTo>
                    <a:pt x="77317" y="2540"/>
                  </a:lnTo>
                  <a:close/>
                </a:path>
                <a:path w="148590" h="196850">
                  <a:moveTo>
                    <a:pt x="78841" y="28956"/>
                  </a:moveTo>
                  <a:lnTo>
                    <a:pt x="77317" y="28956"/>
                  </a:lnTo>
                  <a:lnTo>
                    <a:pt x="77317" y="30480"/>
                  </a:lnTo>
                  <a:lnTo>
                    <a:pt x="78841" y="28956"/>
                  </a:lnTo>
                  <a:close/>
                </a:path>
                <a:path w="148590" h="196850">
                  <a:moveTo>
                    <a:pt x="80365" y="179832"/>
                  </a:moveTo>
                  <a:lnTo>
                    <a:pt x="76847" y="179832"/>
                  </a:lnTo>
                  <a:lnTo>
                    <a:pt x="76847" y="180848"/>
                  </a:lnTo>
                  <a:lnTo>
                    <a:pt x="75679" y="181991"/>
                  </a:lnTo>
                  <a:lnTo>
                    <a:pt x="72161" y="185166"/>
                  </a:lnTo>
                  <a:lnTo>
                    <a:pt x="66294" y="186182"/>
                  </a:lnTo>
                  <a:lnTo>
                    <a:pt x="65125" y="187325"/>
                  </a:lnTo>
                  <a:lnTo>
                    <a:pt x="66294" y="187325"/>
                  </a:lnTo>
                  <a:lnTo>
                    <a:pt x="68643" y="188341"/>
                  </a:lnTo>
                  <a:lnTo>
                    <a:pt x="69811" y="189484"/>
                  </a:lnTo>
                  <a:lnTo>
                    <a:pt x="70993" y="189484"/>
                  </a:lnTo>
                  <a:lnTo>
                    <a:pt x="72161" y="190500"/>
                  </a:lnTo>
                  <a:lnTo>
                    <a:pt x="73329" y="190500"/>
                  </a:lnTo>
                  <a:lnTo>
                    <a:pt x="73329" y="189484"/>
                  </a:lnTo>
                  <a:lnTo>
                    <a:pt x="75679" y="185166"/>
                  </a:lnTo>
                  <a:lnTo>
                    <a:pt x="79197" y="180848"/>
                  </a:lnTo>
                  <a:lnTo>
                    <a:pt x="80365" y="179832"/>
                  </a:lnTo>
                  <a:close/>
                </a:path>
                <a:path w="148590" h="196850">
                  <a:moveTo>
                    <a:pt x="80365" y="27432"/>
                  </a:moveTo>
                  <a:lnTo>
                    <a:pt x="78841" y="27432"/>
                  </a:lnTo>
                  <a:lnTo>
                    <a:pt x="78841" y="28956"/>
                  </a:lnTo>
                  <a:lnTo>
                    <a:pt x="80365" y="28956"/>
                  </a:lnTo>
                  <a:lnTo>
                    <a:pt x="80365" y="27432"/>
                  </a:lnTo>
                  <a:close/>
                </a:path>
                <a:path w="148590" h="196850">
                  <a:moveTo>
                    <a:pt x="81889" y="30480"/>
                  </a:moveTo>
                  <a:lnTo>
                    <a:pt x="79349" y="30480"/>
                  </a:lnTo>
                  <a:lnTo>
                    <a:pt x="76809" y="31496"/>
                  </a:lnTo>
                  <a:lnTo>
                    <a:pt x="74269" y="33528"/>
                  </a:lnTo>
                  <a:lnTo>
                    <a:pt x="75539" y="33528"/>
                  </a:lnTo>
                  <a:lnTo>
                    <a:pt x="78079" y="32512"/>
                  </a:lnTo>
                  <a:lnTo>
                    <a:pt x="80619" y="32512"/>
                  </a:lnTo>
                  <a:lnTo>
                    <a:pt x="81889" y="30480"/>
                  </a:lnTo>
                  <a:close/>
                </a:path>
                <a:path w="148590" h="196850">
                  <a:moveTo>
                    <a:pt x="81889" y="24384"/>
                  </a:moveTo>
                  <a:lnTo>
                    <a:pt x="80365" y="25400"/>
                  </a:lnTo>
                  <a:lnTo>
                    <a:pt x="80365" y="27432"/>
                  </a:lnTo>
                  <a:lnTo>
                    <a:pt x="81889" y="27432"/>
                  </a:lnTo>
                  <a:lnTo>
                    <a:pt x="81889" y="24384"/>
                  </a:lnTo>
                  <a:close/>
                </a:path>
                <a:path w="148590" h="196850">
                  <a:moveTo>
                    <a:pt x="81889" y="15240"/>
                  </a:moveTo>
                  <a:lnTo>
                    <a:pt x="80365" y="15240"/>
                  </a:lnTo>
                  <a:lnTo>
                    <a:pt x="77317" y="25908"/>
                  </a:lnTo>
                  <a:lnTo>
                    <a:pt x="78841" y="24892"/>
                  </a:lnTo>
                  <a:lnTo>
                    <a:pt x="81889" y="15240"/>
                  </a:lnTo>
                  <a:close/>
                </a:path>
                <a:path w="148590" h="196850">
                  <a:moveTo>
                    <a:pt x="82651" y="19812"/>
                  </a:moveTo>
                  <a:lnTo>
                    <a:pt x="81889" y="20828"/>
                  </a:lnTo>
                  <a:lnTo>
                    <a:pt x="81889" y="21336"/>
                  </a:lnTo>
                  <a:lnTo>
                    <a:pt x="80365" y="21336"/>
                  </a:lnTo>
                  <a:lnTo>
                    <a:pt x="80365" y="24384"/>
                  </a:lnTo>
                  <a:lnTo>
                    <a:pt x="81889" y="24384"/>
                  </a:lnTo>
                  <a:lnTo>
                    <a:pt x="81889" y="21844"/>
                  </a:lnTo>
                  <a:lnTo>
                    <a:pt x="82651" y="22860"/>
                  </a:lnTo>
                  <a:lnTo>
                    <a:pt x="82651" y="19812"/>
                  </a:lnTo>
                  <a:close/>
                </a:path>
                <a:path w="148590" h="196850">
                  <a:moveTo>
                    <a:pt x="83413" y="186817"/>
                  </a:moveTo>
                  <a:lnTo>
                    <a:pt x="81127" y="186817"/>
                  </a:lnTo>
                  <a:lnTo>
                    <a:pt x="81127" y="185928"/>
                  </a:lnTo>
                  <a:lnTo>
                    <a:pt x="78841" y="185928"/>
                  </a:lnTo>
                  <a:lnTo>
                    <a:pt x="76555" y="187706"/>
                  </a:lnTo>
                  <a:lnTo>
                    <a:pt x="76555" y="188722"/>
                  </a:lnTo>
                  <a:lnTo>
                    <a:pt x="74269" y="190500"/>
                  </a:lnTo>
                  <a:lnTo>
                    <a:pt x="77698" y="189611"/>
                  </a:lnTo>
                  <a:lnTo>
                    <a:pt x="78841" y="188722"/>
                  </a:lnTo>
                  <a:lnTo>
                    <a:pt x="79984" y="187706"/>
                  </a:lnTo>
                  <a:lnTo>
                    <a:pt x="81127" y="187706"/>
                  </a:lnTo>
                  <a:lnTo>
                    <a:pt x="83413" y="186817"/>
                  </a:lnTo>
                  <a:close/>
                </a:path>
                <a:path w="148590" h="196850">
                  <a:moveTo>
                    <a:pt x="84937" y="18288"/>
                  </a:moveTo>
                  <a:lnTo>
                    <a:pt x="83032" y="18288"/>
                  </a:lnTo>
                  <a:lnTo>
                    <a:pt x="83413" y="16764"/>
                  </a:lnTo>
                  <a:lnTo>
                    <a:pt x="82651" y="16764"/>
                  </a:lnTo>
                  <a:lnTo>
                    <a:pt x="82651" y="18288"/>
                  </a:lnTo>
                  <a:lnTo>
                    <a:pt x="81889" y="18288"/>
                  </a:lnTo>
                  <a:lnTo>
                    <a:pt x="82651" y="19812"/>
                  </a:lnTo>
                  <a:lnTo>
                    <a:pt x="82905" y="18796"/>
                  </a:lnTo>
                  <a:lnTo>
                    <a:pt x="82905" y="20320"/>
                  </a:lnTo>
                  <a:lnTo>
                    <a:pt x="83921" y="21336"/>
                  </a:lnTo>
                  <a:lnTo>
                    <a:pt x="84937" y="19304"/>
                  </a:lnTo>
                  <a:lnTo>
                    <a:pt x="84937" y="18288"/>
                  </a:lnTo>
                  <a:close/>
                </a:path>
                <a:path w="148590" h="196850">
                  <a:moveTo>
                    <a:pt x="87985" y="35052"/>
                  </a:moveTo>
                  <a:lnTo>
                    <a:pt x="62077" y="35052"/>
                  </a:lnTo>
                  <a:lnTo>
                    <a:pt x="62077" y="36576"/>
                  </a:lnTo>
                  <a:lnTo>
                    <a:pt x="68554" y="36156"/>
                  </a:lnTo>
                  <a:lnTo>
                    <a:pt x="75018" y="36004"/>
                  </a:lnTo>
                  <a:lnTo>
                    <a:pt x="81495" y="36156"/>
                  </a:lnTo>
                  <a:lnTo>
                    <a:pt x="87985" y="36576"/>
                  </a:lnTo>
                  <a:lnTo>
                    <a:pt x="87985" y="36004"/>
                  </a:lnTo>
                  <a:lnTo>
                    <a:pt x="87985" y="35052"/>
                  </a:lnTo>
                  <a:close/>
                </a:path>
                <a:path w="148590" h="196850">
                  <a:moveTo>
                    <a:pt x="87985" y="30480"/>
                  </a:moveTo>
                  <a:lnTo>
                    <a:pt x="86461" y="30480"/>
                  </a:lnTo>
                  <a:lnTo>
                    <a:pt x="85369" y="30480"/>
                  </a:lnTo>
                  <a:lnTo>
                    <a:pt x="84937" y="30480"/>
                  </a:lnTo>
                  <a:lnTo>
                    <a:pt x="85140" y="30695"/>
                  </a:lnTo>
                  <a:lnTo>
                    <a:pt x="83413" y="32258"/>
                  </a:lnTo>
                  <a:lnTo>
                    <a:pt x="85369" y="33528"/>
                  </a:lnTo>
                  <a:lnTo>
                    <a:pt x="86677" y="33528"/>
                  </a:lnTo>
                  <a:lnTo>
                    <a:pt x="86817" y="33388"/>
                  </a:lnTo>
                  <a:lnTo>
                    <a:pt x="86969" y="33528"/>
                  </a:lnTo>
                  <a:lnTo>
                    <a:pt x="87985" y="32512"/>
                  </a:lnTo>
                  <a:lnTo>
                    <a:pt x="87985" y="32258"/>
                  </a:lnTo>
                  <a:lnTo>
                    <a:pt x="87985" y="30480"/>
                  </a:lnTo>
                  <a:close/>
                </a:path>
                <a:path w="148590" h="196850">
                  <a:moveTo>
                    <a:pt x="87985" y="28956"/>
                  </a:moveTo>
                  <a:lnTo>
                    <a:pt x="86461" y="27432"/>
                  </a:lnTo>
                  <a:lnTo>
                    <a:pt x="86461" y="30480"/>
                  </a:lnTo>
                  <a:lnTo>
                    <a:pt x="87985" y="28956"/>
                  </a:lnTo>
                  <a:close/>
                </a:path>
                <a:path w="148590" h="196850">
                  <a:moveTo>
                    <a:pt x="87985" y="21844"/>
                  </a:moveTo>
                  <a:lnTo>
                    <a:pt x="86461" y="20828"/>
                  </a:lnTo>
                  <a:lnTo>
                    <a:pt x="86461" y="19812"/>
                  </a:lnTo>
                  <a:lnTo>
                    <a:pt x="84937" y="21844"/>
                  </a:lnTo>
                  <a:lnTo>
                    <a:pt x="87985" y="21844"/>
                  </a:lnTo>
                  <a:close/>
                </a:path>
                <a:path w="148590" h="196850">
                  <a:moveTo>
                    <a:pt x="87985" y="16764"/>
                  </a:moveTo>
                  <a:lnTo>
                    <a:pt x="86461" y="15240"/>
                  </a:lnTo>
                  <a:lnTo>
                    <a:pt x="84937" y="16764"/>
                  </a:lnTo>
                  <a:lnTo>
                    <a:pt x="86461" y="19812"/>
                  </a:lnTo>
                  <a:lnTo>
                    <a:pt x="86461" y="18288"/>
                  </a:lnTo>
                  <a:lnTo>
                    <a:pt x="87985" y="16764"/>
                  </a:lnTo>
                  <a:close/>
                </a:path>
                <a:path w="148590" h="196850">
                  <a:moveTo>
                    <a:pt x="91033" y="187452"/>
                  </a:moveTo>
                  <a:lnTo>
                    <a:pt x="88747" y="187452"/>
                  </a:lnTo>
                  <a:lnTo>
                    <a:pt x="79603" y="188595"/>
                  </a:lnTo>
                  <a:lnTo>
                    <a:pt x="77317" y="192024"/>
                  </a:lnTo>
                  <a:lnTo>
                    <a:pt x="77317" y="195453"/>
                  </a:lnTo>
                  <a:lnTo>
                    <a:pt x="78460" y="195453"/>
                  </a:lnTo>
                  <a:lnTo>
                    <a:pt x="79603" y="196596"/>
                  </a:lnTo>
                  <a:lnTo>
                    <a:pt x="81889" y="196596"/>
                  </a:lnTo>
                  <a:lnTo>
                    <a:pt x="91033" y="187452"/>
                  </a:lnTo>
                  <a:close/>
                </a:path>
                <a:path w="148590" h="196850">
                  <a:moveTo>
                    <a:pt x="91033" y="28448"/>
                  </a:moveTo>
                  <a:lnTo>
                    <a:pt x="89509" y="27432"/>
                  </a:lnTo>
                  <a:lnTo>
                    <a:pt x="87985" y="29464"/>
                  </a:lnTo>
                  <a:lnTo>
                    <a:pt x="89509" y="30480"/>
                  </a:lnTo>
                  <a:lnTo>
                    <a:pt x="91033" y="29464"/>
                  </a:lnTo>
                  <a:lnTo>
                    <a:pt x="91033" y="28448"/>
                  </a:lnTo>
                  <a:close/>
                </a:path>
                <a:path w="148590" h="196850">
                  <a:moveTo>
                    <a:pt x="91033" y="18288"/>
                  </a:moveTo>
                  <a:lnTo>
                    <a:pt x="89509" y="16764"/>
                  </a:lnTo>
                  <a:lnTo>
                    <a:pt x="89509" y="18288"/>
                  </a:lnTo>
                  <a:lnTo>
                    <a:pt x="91033" y="18288"/>
                  </a:lnTo>
                  <a:close/>
                </a:path>
                <a:path w="148590" h="196850">
                  <a:moveTo>
                    <a:pt x="92557" y="18288"/>
                  </a:moveTo>
                  <a:lnTo>
                    <a:pt x="91033" y="18288"/>
                  </a:lnTo>
                  <a:lnTo>
                    <a:pt x="92303" y="20828"/>
                  </a:lnTo>
                  <a:lnTo>
                    <a:pt x="91033" y="20828"/>
                  </a:lnTo>
                  <a:lnTo>
                    <a:pt x="91033" y="19812"/>
                  </a:lnTo>
                  <a:lnTo>
                    <a:pt x="87985" y="21844"/>
                  </a:lnTo>
                  <a:lnTo>
                    <a:pt x="89509" y="21844"/>
                  </a:lnTo>
                  <a:lnTo>
                    <a:pt x="91033" y="22860"/>
                  </a:lnTo>
                  <a:lnTo>
                    <a:pt x="91033" y="24384"/>
                  </a:lnTo>
                  <a:lnTo>
                    <a:pt x="89509" y="24384"/>
                  </a:lnTo>
                  <a:lnTo>
                    <a:pt x="89509" y="25400"/>
                  </a:lnTo>
                  <a:lnTo>
                    <a:pt x="87985" y="26416"/>
                  </a:lnTo>
                  <a:lnTo>
                    <a:pt x="89509" y="26416"/>
                  </a:lnTo>
                  <a:lnTo>
                    <a:pt x="89509" y="27432"/>
                  </a:lnTo>
                  <a:lnTo>
                    <a:pt x="91033" y="27432"/>
                  </a:lnTo>
                  <a:lnTo>
                    <a:pt x="91033" y="26416"/>
                  </a:lnTo>
                  <a:lnTo>
                    <a:pt x="92049" y="26416"/>
                  </a:lnTo>
                  <a:lnTo>
                    <a:pt x="91033" y="27432"/>
                  </a:lnTo>
                  <a:lnTo>
                    <a:pt x="92557" y="27432"/>
                  </a:lnTo>
                  <a:lnTo>
                    <a:pt x="92557" y="26416"/>
                  </a:lnTo>
                  <a:lnTo>
                    <a:pt x="92557" y="25908"/>
                  </a:lnTo>
                  <a:lnTo>
                    <a:pt x="92252" y="26212"/>
                  </a:lnTo>
                  <a:lnTo>
                    <a:pt x="91033" y="25400"/>
                  </a:lnTo>
                  <a:lnTo>
                    <a:pt x="91033" y="24765"/>
                  </a:lnTo>
                  <a:lnTo>
                    <a:pt x="92557" y="25908"/>
                  </a:lnTo>
                  <a:lnTo>
                    <a:pt x="92557" y="21844"/>
                  </a:lnTo>
                  <a:lnTo>
                    <a:pt x="92557" y="21336"/>
                  </a:lnTo>
                  <a:lnTo>
                    <a:pt x="92557" y="20828"/>
                  </a:lnTo>
                  <a:lnTo>
                    <a:pt x="92557" y="18288"/>
                  </a:lnTo>
                  <a:close/>
                </a:path>
                <a:path w="148590" h="196850">
                  <a:moveTo>
                    <a:pt x="94081" y="45720"/>
                  </a:moveTo>
                  <a:lnTo>
                    <a:pt x="54457" y="45720"/>
                  </a:lnTo>
                  <a:lnTo>
                    <a:pt x="54457" y="47244"/>
                  </a:lnTo>
                  <a:lnTo>
                    <a:pt x="94081" y="47244"/>
                  </a:lnTo>
                  <a:lnTo>
                    <a:pt x="94081" y="45720"/>
                  </a:lnTo>
                  <a:close/>
                </a:path>
                <a:path w="148590" h="196850">
                  <a:moveTo>
                    <a:pt x="95605" y="41148"/>
                  </a:moveTo>
                  <a:lnTo>
                    <a:pt x="51409" y="41148"/>
                  </a:lnTo>
                  <a:lnTo>
                    <a:pt x="51409" y="44196"/>
                  </a:lnTo>
                  <a:lnTo>
                    <a:pt x="95605" y="44196"/>
                  </a:lnTo>
                  <a:lnTo>
                    <a:pt x="95605" y="41148"/>
                  </a:lnTo>
                  <a:close/>
                </a:path>
                <a:path w="148590" h="196850">
                  <a:moveTo>
                    <a:pt x="97129" y="164592"/>
                  </a:moveTo>
                  <a:lnTo>
                    <a:pt x="95605" y="164592"/>
                  </a:lnTo>
                  <a:lnTo>
                    <a:pt x="95605" y="161544"/>
                  </a:lnTo>
                  <a:lnTo>
                    <a:pt x="54457" y="161544"/>
                  </a:lnTo>
                  <a:lnTo>
                    <a:pt x="54457" y="164592"/>
                  </a:lnTo>
                  <a:lnTo>
                    <a:pt x="51409" y="164592"/>
                  </a:lnTo>
                  <a:lnTo>
                    <a:pt x="51409" y="167640"/>
                  </a:lnTo>
                  <a:lnTo>
                    <a:pt x="97129" y="167640"/>
                  </a:lnTo>
                  <a:lnTo>
                    <a:pt x="97129" y="164592"/>
                  </a:lnTo>
                  <a:close/>
                </a:path>
                <a:path w="148590" h="196850">
                  <a:moveTo>
                    <a:pt x="103225" y="170688"/>
                  </a:moveTo>
                  <a:lnTo>
                    <a:pt x="45313" y="170688"/>
                  </a:lnTo>
                  <a:lnTo>
                    <a:pt x="45313" y="172212"/>
                  </a:lnTo>
                  <a:lnTo>
                    <a:pt x="103225" y="172212"/>
                  </a:lnTo>
                  <a:lnTo>
                    <a:pt x="103225" y="170688"/>
                  </a:lnTo>
                  <a:close/>
                </a:path>
                <a:path w="148590" h="196850">
                  <a:moveTo>
                    <a:pt x="107797" y="176784"/>
                  </a:moveTo>
                  <a:lnTo>
                    <a:pt x="39217" y="176784"/>
                  </a:lnTo>
                  <a:lnTo>
                    <a:pt x="39217" y="178308"/>
                  </a:lnTo>
                  <a:lnTo>
                    <a:pt x="107797" y="178308"/>
                  </a:lnTo>
                  <a:lnTo>
                    <a:pt x="107797" y="176784"/>
                  </a:lnTo>
                  <a:close/>
                </a:path>
                <a:path w="148590" h="196850">
                  <a:moveTo>
                    <a:pt x="148412" y="98298"/>
                  </a:moveTo>
                  <a:lnTo>
                    <a:pt x="148374" y="96266"/>
                  </a:lnTo>
                  <a:lnTo>
                    <a:pt x="148170" y="93853"/>
                  </a:lnTo>
                  <a:lnTo>
                    <a:pt x="148082" y="92710"/>
                  </a:lnTo>
                  <a:lnTo>
                    <a:pt x="146888" y="92710"/>
                  </a:lnTo>
                  <a:lnTo>
                    <a:pt x="146888" y="91440"/>
                  </a:lnTo>
                  <a:lnTo>
                    <a:pt x="145694" y="91440"/>
                  </a:lnTo>
                  <a:lnTo>
                    <a:pt x="145694" y="90297"/>
                  </a:lnTo>
                  <a:lnTo>
                    <a:pt x="144500" y="90297"/>
                  </a:lnTo>
                  <a:lnTo>
                    <a:pt x="143319" y="91440"/>
                  </a:lnTo>
                  <a:lnTo>
                    <a:pt x="140931" y="92710"/>
                  </a:lnTo>
                  <a:lnTo>
                    <a:pt x="139738" y="93853"/>
                  </a:lnTo>
                  <a:lnTo>
                    <a:pt x="137350" y="93853"/>
                  </a:lnTo>
                  <a:lnTo>
                    <a:pt x="136156" y="92710"/>
                  </a:lnTo>
                  <a:lnTo>
                    <a:pt x="136156" y="90297"/>
                  </a:lnTo>
                  <a:lnTo>
                    <a:pt x="134962" y="87884"/>
                  </a:lnTo>
                  <a:lnTo>
                    <a:pt x="136156" y="84328"/>
                  </a:lnTo>
                  <a:lnTo>
                    <a:pt x="137350" y="81915"/>
                  </a:lnTo>
                  <a:lnTo>
                    <a:pt x="138963" y="79502"/>
                  </a:lnTo>
                  <a:lnTo>
                    <a:pt x="139738" y="78359"/>
                  </a:lnTo>
                  <a:lnTo>
                    <a:pt x="140931" y="74803"/>
                  </a:lnTo>
                  <a:lnTo>
                    <a:pt x="139738" y="71120"/>
                  </a:lnTo>
                  <a:lnTo>
                    <a:pt x="138544" y="66421"/>
                  </a:lnTo>
                  <a:lnTo>
                    <a:pt x="132575" y="64008"/>
                  </a:lnTo>
                  <a:lnTo>
                    <a:pt x="129006" y="65151"/>
                  </a:lnTo>
                  <a:lnTo>
                    <a:pt x="126619" y="66421"/>
                  </a:lnTo>
                  <a:lnTo>
                    <a:pt x="121843" y="68834"/>
                  </a:lnTo>
                  <a:lnTo>
                    <a:pt x="123037" y="79502"/>
                  </a:lnTo>
                  <a:lnTo>
                    <a:pt x="124231" y="83185"/>
                  </a:lnTo>
                  <a:lnTo>
                    <a:pt x="123037" y="86741"/>
                  </a:lnTo>
                  <a:lnTo>
                    <a:pt x="120650" y="87884"/>
                  </a:lnTo>
                  <a:lnTo>
                    <a:pt x="118262" y="87884"/>
                  </a:lnTo>
                  <a:lnTo>
                    <a:pt x="117068" y="85471"/>
                  </a:lnTo>
                  <a:lnTo>
                    <a:pt x="114693" y="81915"/>
                  </a:lnTo>
                  <a:lnTo>
                    <a:pt x="112306" y="81915"/>
                  </a:lnTo>
                  <a:lnTo>
                    <a:pt x="111112" y="83185"/>
                  </a:lnTo>
                  <a:lnTo>
                    <a:pt x="107530" y="84328"/>
                  </a:lnTo>
                  <a:lnTo>
                    <a:pt x="105143" y="89154"/>
                  </a:lnTo>
                  <a:lnTo>
                    <a:pt x="106337" y="92710"/>
                  </a:lnTo>
                  <a:lnTo>
                    <a:pt x="106337" y="93853"/>
                  </a:lnTo>
                  <a:lnTo>
                    <a:pt x="108724" y="98679"/>
                  </a:lnTo>
                  <a:lnTo>
                    <a:pt x="111112" y="103378"/>
                  </a:lnTo>
                  <a:lnTo>
                    <a:pt x="113499" y="110617"/>
                  </a:lnTo>
                  <a:lnTo>
                    <a:pt x="112306" y="111760"/>
                  </a:lnTo>
                  <a:lnTo>
                    <a:pt x="112306" y="113030"/>
                  </a:lnTo>
                  <a:lnTo>
                    <a:pt x="109918" y="113030"/>
                  </a:lnTo>
                  <a:lnTo>
                    <a:pt x="107530" y="111760"/>
                  </a:lnTo>
                  <a:lnTo>
                    <a:pt x="106337" y="110617"/>
                  </a:lnTo>
                  <a:lnTo>
                    <a:pt x="102755" y="110617"/>
                  </a:lnTo>
                  <a:lnTo>
                    <a:pt x="101574" y="111760"/>
                  </a:lnTo>
                  <a:lnTo>
                    <a:pt x="99187" y="115443"/>
                  </a:lnTo>
                  <a:lnTo>
                    <a:pt x="100380" y="126111"/>
                  </a:lnTo>
                  <a:lnTo>
                    <a:pt x="101574" y="133350"/>
                  </a:lnTo>
                  <a:lnTo>
                    <a:pt x="102679" y="134429"/>
                  </a:lnTo>
                  <a:lnTo>
                    <a:pt x="102755" y="139319"/>
                  </a:lnTo>
                  <a:lnTo>
                    <a:pt x="101574" y="140462"/>
                  </a:lnTo>
                  <a:lnTo>
                    <a:pt x="99187" y="139319"/>
                  </a:lnTo>
                  <a:lnTo>
                    <a:pt x="97993" y="138049"/>
                  </a:lnTo>
                  <a:lnTo>
                    <a:pt x="96799" y="138049"/>
                  </a:lnTo>
                  <a:lnTo>
                    <a:pt x="96799" y="136906"/>
                  </a:lnTo>
                  <a:lnTo>
                    <a:pt x="95605" y="136906"/>
                  </a:lnTo>
                  <a:lnTo>
                    <a:pt x="96799" y="159639"/>
                  </a:lnTo>
                  <a:lnTo>
                    <a:pt x="97993" y="159639"/>
                  </a:lnTo>
                  <a:lnTo>
                    <a:pt x="99187" y="158369"/>
                  </a:lnTo>
                  <a:lnTo>
                    <a:pt x="99187" y="152400"/>
                  </a:lnTo>
                  <a:lnTo>
                    <a:pt x="97993" y="144018"/>
                  </a:lnTo>
                  <a:lnTo>
                    <a:pt x="97993" y="142875"/>
                  </a:lnTo>
                  <a:lnTo>
                    <a:pt x="99187" y="147701"/>
                  </a:lnTo>
                  <a:lnTo>
                    <a:pt x="99187" y="152400"/>
                  </a:lnTo>
                  <a:lnTo>
                    <a:pt x="100380" y="154813"/>
                  </a:lnTo>
                  <a:lnTo>
                    <a:pt x="100380" y="155956"/>
                  </a:lnTo>
                  <a:lnTo>
                    <a:pt x="101574" y="154813"/>
                  </a:lnTo>
                  <a:lnTo>
                    <a:pt x="106337" y="148844"/>
                  </a:lnTo>
                  <a:lnTo>
                    <a:pt x="109334" y="142875"/>
                  </a:lnTo>
                  <a:lnTo>
                    <a:pt x="109918" y="141732"/>
                  </a:lnTo>
                  <a:lnTo>
                    <a:pt x="110324" y="140462"/>
                  </a:lnTo>
                  <a:lnTo>
                    <a:pt x="112306" y="134493"/>
                  </a:lnTo>
                  <a:lnTo>
                    <a:pt x="109918" y="130937"/>
                  </a:lnTo>
                  <a:lnTo>
                    <a:pt x="106337" y="122555"/>
                  </a:lnTo>
                  <a:lnTo>
                    <a:pt x="106337" y="117729"/>
                  </a:lnTo>
                  <a:lnTo>
                    <a:pt x="107530" y="121412"/>
                  </a:lnTo>
                  <a:lnTo>
                    <a:pt x="111112" y="128524"/>
                  </a:lnTo>
                  <a:lnTo>
                    <a:pt x="112306" y="129667"/>
                  </a:lnTo>
                  <a:lnTo>
                    <a:pt x="112306" y="130937"/>
                  </a:lnTo>
                  <a:lnTo>
                    <a:pt x="114693" y="130937"/>
                  </a:lnTo>
                  <a:lnTo>
                    <a:pt x="114693" y="129667"/>
                  </a:lnTo>
                  <a:lnTo>
                    <a:pt x="115887" y="128524"/>
                  </a:lnTo>
                  <a:lnTo>
                    <a:pt x="115887" y="126111"/>
                  </a:lnTo>
                  <a:lnTo>
                    <a:pt x="117068" y="124968"/>
                  </a:lnTo>
                  <a:lnTo>
                    <a:pt x="117068" y="123698"/>
                  </a:lnTo>
                  <a:lnTo>
                    <a:pt x="118262" y="121412"/>
                  </a:lnTo>
                  <a:lnTo>
                    <a:pt x="119456" y="117729"/>
                  </a:lnTo>
                  <a:lnTo>
                    <a:pt x="120027" y="115443"/>
                  </a:lnTo>
                  <a:lnTo>
                    <a:pt x="120650" y="113030"/>
                  </a:lnTo>
                  <a:lnTo>
                    <a:pt x="121843" y="113030"/>
                  </a:lnTo>
                  <a:lnTo>
                    <a:pt x="121843" y="110617"/>
                  </a:lnTo>
                  <a:lnTo>
                    <a:pt x="123037" y="107061"/>
                  </a:lnTo>
                  <a:lnTo>
                    <a:pt x="117068" y="99822"/>
                  </a:lnTo>
                  <a:lnTo>
                    <a:pt x="114693" y="95123"/>
                  </a:lnTo>
                  <a:lnTo>
                    <a:pt x="114693" y="90297"/>
                  </a:lnTo>
                  <a:lnTo>
                    <a:pt x="117068" y="97409"/>
                  </a:lnTo>
                  <a:lnTo>
                    <a:pt x="120650" y="102235"/>
                  </a:lnTo>
                  <a:lnTo>
                    <a:pt x="121754" y="103301"/>
                  </a:lnTo>
                  <a:lnTo>
                    <a:pt x="121843" y="104648"/>
                  </a:lnTo>
                  <a:lnTo>
                    <a:pt x="123037" y="104648"/>
                  </a:lnTo>
                  <a:lnTo>
                    <a:pt x="123037" y="105791"/>
                  </a:lnTo>
                  <a:lnTo>
                    <a:pt x="124231" y="101092"/>
                  </a:lnTo>
                  <a:lnTo>
                    <a:pt x="126619" y="96266"/>
                  </a:lnTo>
                  <a:lnTo>
                    <a:pt x="126619" y="93853"/>
                  </a:lnTo>
                  <a:lnTo>
                    <a:pt x="127800" y="90297"/>
                  </a:lnTo>
                  <a:lnTo>
                    <a:pt x="128612" y="87884"/>
                  </a:lnTo>
                  <a:lnTo>
                    <a:pt x="130187" y="83185"/>
                  </a:lnTo>
                  <a:lnTo>
                    <a:pt x="130187" y="84328"/>
                  </a:lnTo>
                  <a:lnTo>
                    <a:pt x="129006" y="86741"/>
                  </a:lnTo>
                  <a:lnTo>
                    <a:pt x="129006" y="90297"/>
                  </a:lnTo>
                  <a:lnTo>
                    <a:pt x="126619" y="97409"/>
                  </a:lnTo>
                  <a:lnTo>
                    <a:pt x="126580" y="101155"/>
                  </a:lnTo>
                  <a:lnTo>
                    <a:pt x="125463" y="103301"/>
                  </a:lnTo>
                  <a:lnTo>
                    <a:pt x="125425" y="104648"/>
                  </a:lnTo>
                  <a:lnTo>
                    <a:pt x="124231" y="107061"/>
                  </a:lnTo>
                  <a:lnTo>
                    <a:pt x="125425" y="107061"/>
                  </a:lnTo>
                  <a:lnTo>
                    <a:pt x="127812" y="105791"/>
                  </a:lnTo>
                  <a:lnTo>
                    <a:pt x="137223" y="101155"/>
                  </a:lnTo>
                  <a:lnTo>
                    <a:pt x="138544" y="99822"/>
                  </a:lnTo>
                  <a:lnTo>
                    <a:pt x="140804" y="98298"/>
                  </a:lnTo>
                  <a:lnTo>
                    <a:pt x="143319" y="96266"/>
                  </a:lnTo>
                  <a:lnTo>
                    <a:pt x="142125" y="97409"/>
                  </a:lnTo>
                  <a:lnTo>
                    <a:pt x="140804" y="98298"/>
                  </a:lnTo>
                  <a:lnTo>
                    <a:pt x="137350" y="101092"/>
                  </a:lnTo>
                  <a:lnTo>
                    <a:pt x="137223" y="101155"/>
                  </a:lnTo>
                  <a:lnTo>
                    <a:pt x="131381" y="107061"/>
                  </a:lnTo>
                  <a:lnTo>
                    <a:pt x="124231" y="109474"/>
                  </a:lnTo>
                  <a:lnTo>
                    <a:pt x="124231" y="110617"/>
                  </a:lnTo>
                  <a:lnTo>
                    <a:pt x="123037" y="113030"/>
                  </a:lnTo>
                  <a:lnTo>
                    <a:pt x="123037" y="114173"/>
                  </a:lnTo>
                  <a:lnTo>
                    <a:pt x="121843" y="117729"/>
                  </a:lnTo>
                  <a:lnTo>
                    <a:pt x="120650" y="121412"/>
                  </a:lnTo>
                  <a:lnTo>
                    <a:pt x="119456" y="124968"/>
                  </a:lnTo>
                  <a:lnTo>
                    <a:pt x="118262" y="124968"/>
                  </a:lnTo>
                  <a:lnTo>
                    <a:pt x="118262" y="126111"/>
                  </a:lnTo>
                  <a:lnTo>
                    <a:pt x="117068" y="128524"/>
                  </a:lnTo>
                  <a:lnTo>
                    <a:pt x="117068" y="130937"/>
                  </a:lnTo>
                  <a:lnTo>
                    <a:pt x="115887" y="132080"/>
                  </a:lnTo>
                  <a:lnTo>
                    <a:pt x="114693" y="134493"/>
                  </a:lnTo>
                  <a:lnTo>
                    <a:pt x="115887" y="134493"/>
                  </a:lnTo>
                  <a:lnTo>
                    <a:pt x="119456" y="133350"/>
                  </a:lnTo>
                  <a:lnTo>
                    <a:pt x="127812" y="129667"/>
                  </a:lnTo>
                  <a:lnTo>
                    <a:pt x="134962" y="122555"/>
                  </a:lnTo>
                  <a:lnTo>
                    <a:pt x="133273" y="125323"/>
                  </a:lnTo>
                  <a:lnTo>
                    <a:pt x="129590" y="129311"/>
                  </a:lnTo>
                  <a:lnTo>
                    <a:pt x="123215" y="133515"/>
                  </a:lnTo>
                  <a:lnTo>
                    <a:pt x="113499" y="136906"/>
                  </a:lnTo>
                  <a:lnTo>
                    <a:pt x="113499" y="138049"/>
                  </a:lnTo>
                  <a:lnTo>
                    <a:pt x="112306" y="139319"/>
                  </a:lnTo>
                  <a:lnTo>
                    <a:pt x="112306" y="141732"/>
                  </a:lnTo>
                  <a:lnTo>
                    <a:pt x="109918" y="144018"/>
                  </a:lnTo>
                  <a:lnTo>
                    <a:pt x="109918" y="145288"/>
                  </a:lnTo>
                  <a:lnTo>
                    <a:pt x="108724" y="146431"/>
                  </a:lnTo>
                  <a:lnTo>
                    <a:pt x="108724" y="147701"/>
                  </a:lnTo>
                  <a:lnTo>
                    <a:pt x="107530" y="148844"/>
                  </a:lnTo>
                  <a:lnTo>
                    <a:pt x="107530" y="149987"/>
                  </a:lnTo>
                  <a:lnTo>
                    <a:pt x="106337" y="151257"/>
                  </a:lnTo>
                  <a:lnTo>
                    <a:pt x="105143" y="152400"/>
                  </a:lnTo>
                  <a:lnTo>
                    <a:pt x="105143" y="153670"/>
                  </a:lnTo>
                  <a:lnTo>
                    <a:pt x="102755" y="155956"/>
                  </a:lnTo>
                  <a:lnTo>
                    <a:pt x="102755" y="157226"/>
                  </a:lnTo>
                  <a:lnTo>
                    <a:pt x="101574" y="158369"/>
                  </a:lnTo>
                  <a:lnTo>
                    <a:pt x="102755" y="158369"/>
                  </a:lnTo>
                  <a:lnTo>
                    <a:pt x="109918" y="157226"/>
                  </a:lnTo>
                  <a:lnTo>
                    <a:pt x="114693" y="153670"/>
                  </a:lnTo>
                  <a:lnTo>
                    <a:pt x="118262" y="152400"/>
                  </a:lnTo>
                  <a:lnTo>
                    <a:pt x="119456" y="151257"/>
                  </a:lnTo>
                  <a:lnTo>
                    <a:pt x="120650" y="151257"/>
                  </a:lnTo>
                  <a:lnTo>
                    <a:pt x="119456" y="152400"/>
                  </a:lnTo>
                  <a:lnTo>
                    <a:pt x="111112" y="158369"/>
                  </a:lnTo>
                  <a:lnTo>
                    <a:pt x="103949" y="159639"/>
                  </a:lnTo>
                  <a:lnTo>
                    <a:pt x="100380" y="159639"/>
                  </a:lnTo>
                  <a:lnTo>
                    <a:pt x="97993" y="163195"/>
                  </a:lnTo>
                  <a:lnTo>
                    <a:pt x="97993" y="164338"/>
                  </a:lnTo>
                  <a:lnTo>
                    <a:pt x="99187" y="164338"/>
                  </a:lnTo>
                  <a:lnTo>
                    <a:pt x="100380" y="169164"/>
                  </a:lnTo>
                  <a:lnTo>
                    <a:pt x="102755" y="169164"/>
                  </a:lnTo>
                  <a:lnTo>
                    <a:pt x="102755" y="166751"/>
                  </a:lnTo>
                  <a:lnTo>
                    <a:pt x="103949" y="166751"/>
                  </a:lnTo>
                  <a:lnTo>
                    <a:pt x="105143" y="165608"/>
                  </a:lnTo>
                  <a:lnTo>
                    <a:pt x="112306" y="163195"/>
                  </a:lnTo>
                  <a:lnTo>
                    <a:pt x="123037" y="158369"/>
                  </a:lnTo>
                  <a:lnTo>
                    <a:pt x="124231" y="152400"/>
                  </a:lnTo>
                  <a:lnTo>
                    <a:pt x="124231" y="151257"/>
                  </a:lnTo>
                  <a:lnTo>
                    <a:pt x="124231" y="147701"/>
                  </a:lnTo>
                  <a:lnTo>
                    <a:pt x="120650" y="147701"/>
                  </a:lnTo>
                  <a:lnTo>
                    <a:pt x="120650" y="144018"/>
                  </a:lnTo>
                  <a:lnTo>
                    <a:pt x="121843" y="144018"/>
                  </a:lnTo>
                  <a:lnTo>
                    <a:pt x="121843" y="142875"/>
                  </a:lnTo>
                  <a:lnTo>
                    <a:pt x="124231" y="141732"/>
                  </a:lnTo>
                  <a:lnTo>
                    <a:pt x="125425" y="140462"/>
                  </a:lnTo>
                  <a:lnTo>
                    <a:pt x="131533" y="134429"/>
                  </a:lnTo>
                  <a:lnTo>
                    <a:pt x="136753" y="128968"/>
                  </a:lnTo>
                  <a:lnTo>
                    <a:pt x="140182" y="124180"/>
                  </a:lnTo>
                  <a:lnTo>
                    <a:pt x="140474" y="122555"/>
                  </a:lnTo>
                  <a:lnTo>
                    <a:pt x="140931" y="120142"/>
                  </a:lnTo>
                  <a:lnTo>
                    <a:pt x="139738" y="118999"/>
                  </a:lnTo>
                  <a:lnTo>
                    <a:pt x="138544" y="117729"/>
                  </a:lnTo>
                  <a:lnTo>
                    <a:pt x="133769" y="117729"/>
                  </a:lnTo>
                  <a:lnTo>
                    <a:pt x="131381" y="116586"/>
                  </a:lnTo>
                  <a:lnTo>
                    <a:pt x="131381" y="114173"/>
                  </a:lnTo>
                  <a:lnTo>
                    <a:pt x="132575" y="113030"/>
                  </a:lnTo>
                  <a:lnTo>
                    <a:pt x="133769" y="113030"/>
                  </a:lnTo>
                  <a:lnTo>
                    <a:pt x="141363" y="108343"/>
                  </a:lnTo>
                  <a:lnTo>
                    <a:pt x="146291" y="103301"/>
                  </a:lnTo>
                  <a:lnTo>
                    <a:pt x="148412" y="98298"/>
                  </a:lnTo>
                  <a:close/>
                </a:path>
              </a:pathLst>
            </a:custGeom>
            <a:solidFill>
              <a:srgbClr val="1f295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49" name="object 90"/>
            <p:cNvSpPr/>
            <p:nvPr/>
          </p:nvSpPr>
          <p:spPr>
            <a:xfrm>
              <a:off x="547200" y="585360"/>
              <a:ext cx="28800" cy="16920"/>
            </a:xfrm>
            <a:custGeom>
              <a:avLst/>
              <a:gdLst>
                <a:gd name="textAreaLeft" fmla="*/ 0 w 28800"/>
                <a:gd name="textAreaRight" fmla="*/ 29160 w 28800"/>
                <a:gd name="textAreaTop" fmla="*/ 0 h 16920"/>
                <a:gd name="textAreaBottom" fmla="*/ 17280 h 16920"/>
              </a:gdLst>
              <a:ahLst/>
              <a:rect l="textAreaLeft" t="textAreaTop" r="textAreaRight" b="textAreaBottom"/>
              <a:pathLst>
                <a:path w="29209" h="17145">
                  <a:moveTo>
                    <a:pt x="9144" y="15240"/>
                  </a:moveTo>
                  <a:lnTo>
                    <a:pt x="8153" y="11684"/>
                  </a:lnTo>
                  <a:lnTo>
                    <a:pt x="7874" y="10668"/>
                  </a:lnTo>
                  <a:lnTo>
                    <a:pt x="6477" y="5588"/>
                  </a:lnTo>
                  <a:lnTo>
                    <a:pt x="5778" y="3048"/>
                  </a:lnTo>
                  <a:lnTo>
                    <a:pt x="5778" y="10668"/>
                  </a:lnTo>
                  <a:lnTo>
                    <a:pt x="3848" y="10668"/>
                  </a:lnTo>
                  <a:lnTo>
                    <a:pt x="4813" y="5588"/>
                  </a:lnTo>
                  <a:lnTo>
                    <a:pt x="5778" y="10668"/>
                  </a:lnTo>
                  <a:lnTo>
                    <a:pt x="5778" y="3048"/>
                  </a:lnTo>
                  <a:lnTo>
                    <a:pt x="3848" y="3048"/>
                  </a:lnTo>
                  <a:lnTo>
                    <a:pt x="0" y="15240"/>
                  </a:lnTo>
                  <a:lnTo>
                    <a:pt x="1447" y="15240"/>
                  </a:lnTo>
                  <a:lnTo>
                    <a:pt x="2400" y="11684"/>
                  </a:lnTo>
                  <a:lnTo>
                    <a:pt x="7213" y="11684"/>
                  </a:lnTo>
                  <a:lnTo>
                    <a:pt x="7213" y="15240"/>
                  </a:lnTo>
                  <a:lnTo>
                    <a:pt x="9144" y="15240"/>
                  </a:lnTo>
                  <a:close/>
                </a:path>
                <a:path w="29209" h="17145">
                  <a:moveTo>
                    <a:pt x="28956" y="0"/>
                  </a:moveTo>
                  <a:lnTo>
                    <a:pt x="26581" y="0"/>
                  </a:lnTo>
                  <a:lnTo>
                    <a:pt x="26581" y="3556"/>
                  </a:lnTo>
                  <a:lnTo>
                    <a:pt x="26581" y="14351"/>
                  </a:lnTo>
                  <a:lnTo>
                    <a:pt x="20662" y="14351"/>
                  </a:lnTo>
                  <a:lnTo>
                    <a:pt x="20662" y="3556"/>
                  </a:lnTo>
                  <a:lnTo>
                    <a:pt x="26581" y="3556"/>
                  </a:lnTo>
                  <a:lnTo>
                    <a:pt x="26581" y="0"/>
                  </a:lnTo>
                  <a:lnTo>
                    <a:pt x="18288" y="0"/>
                  </a:lnTo>
                  <a:lnTo>
                    <a:pt x="18288" y="16764"/>
                  </a:lnTo>
                  <a:lnTo>
                    <a:pt x="28956" y="16764"/>
                  </a:lnTo>
                  <a:lnTo>
                    <a:pt x="28956" y="14351"/>
                  </a:lnTo>
                  <a:lnTo>
                    <a:pt x="28956" y="3556"/>
                  </a:lnTo>
                  <a:lnTo>
                    <a:pt x="28956" y="0"/>
                  </a:lnTo>
                  <a:close/>
                </a:path>
              </a:pathLst>
            </a:custGeom>
            <a:solidFill>
              <a:srgbClr val="1f295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50" name="object 91"/>
            <p:cNvSpPr/>
            <p:nvPr/>
          </p:nvSpPr>
          <p:spPr>
            <a:xfrm>
              <a:off x="562320" y="208800"/>
              <a:ext cx="363960" cy="772560"/>
            </a:xfrm>
            <a:custGeom>
              <a:avLst/>
              <a:gdLst>
                <a:gd name="textAreaLeft" fmla="*/ 0 w 363960"/>
                <a:gd name="textAreaRight" fmla="*/ 364320 w 363960"/>
                <a:gd name="textAreaTop" fmla="*/ 0 h 772560"/>
                <a:gd name="textAreaBottom" fmla="*/ 772920 h 772560"/>
              </a:gdLst>
              <a:ahLst/>
              <a:rect l="textAreaLeft" t="textAreaTop" r="textAreaRight" b="textAreaBottom"/>
              <a:pathLst>
                <a:path w="364490" h="772794">
                  <a:moveTo>
                    <a:pt x="279996" y="0"/>
                  </a:moveTo>
                  <a:lnTo>
                    <a:pt x="278815" y="0"/>
                  </a:lnTo>
                  <a:lnTo>
                    <a:pt x="278815" y="537717"/>
                  </a:lnTo>
                  <a:lnTo>
                    <a:pt x="277295" y="549794"/>
                  </a:lnTo>
                  <a:lnTo>
                    <a:pt x="272883" y="560800"/>
                  </a:lnTo>
                  <a:lnTo>
                    <a:pt x="265801" y="570043"/>
                  </a:lnTo>
                  <a:lnTo>
                    <a:pt x="256273" y="576833"/>
                  </a:lnTo>
                  <a:lnTo>
                    <a:pt x="0" y="727582"/>
                  </a:lnTo>
                  <a:lnTo>
                    <a:pt x="79489" y="772667"/>
                  </a:lnTo>
                  <a:lnTo>
                    <a:pt x="310845" y="642111"/>
                  </a:lnTo>
                  <a:lnTo>
                    <a:pt x="349551" y="602916"/>
                  </a:lnTo>
                  <a:lnTo>
                    <a:pt x="364199" y="549794"/>
                  </a:lnTo>
                  <a:lnTo>
                    <a:pt x="364235" y="66420"/>
                  </a:lnTo>
                  <a:lnTo>
                    <a:pt x="361195" y="50960"/>
                  </a:lnTo>
                  <a:lnTo>
                    <a:pt x="352371" y="36941"/>
                  </a:lnTo>
                  <a:lnTo>
                    <a:pt x="338207" y="24897"/>
                  </a:lnTo>
                  <a:lnTo>
                    <a:pt x="319150" y="15366"/>
                  </a:lnTo>
                  <a:lnTo>
                    <a:pt x="279996" y="0"/>
                  </a:lnTo>
                  <a:close/>
                </a:path>
              </a:pathLst>
            </a:custGeom>
            <a:solidFill>
              <a:srgbClr val="0885b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1" name="object 92"/>
            <p:cNvSpPr/>
            <p:nvPr/>
          </p:nvSpPr>
          <p:spPr>
            <a:xfrm>
              <a:off x="191520" y="112680"/>
              <a:ext cx="651240" cy="216000"/>
            </a:xfrm>
            <a:custGeom>
              <a:avLst/>
              <a:gdLst>
                <a:gd name="textAreaLeft" fmla="*/ 0 w 651240"/>
                <a:gd name="textAreaRight" fmla="*/ 651600 w 651240"/>
                <a:gd name="textAreaTop" fmla="*/ 0 h 216000"/>
                <a:gd name="textAreaBottom" fmla="*/ 216360 h 216000"/>
              </a:gdLst>
              <a:ahLst/>
              <a:rect l="textAreaLeft" t="textAreaTop" r="textAreaRight" b="textAreaBottom"/>
              <a:pathLst>
                <a:path w="651510" h="216535">
                  <a:moveTo>
                    <a:pt x="366079" y="0"/>
                  </a:moveTo>
                  <a:lnTo>
                    <a:pt x="313651" y="8858"/>
                  </a:lnTo>
                  <a:lnTo>
                    <a:pt x="43954" y="112109"/>
                  </a:lnTo>
                  <a:lnTo>
                    <a:pt x="11280" y="133635"/>
                  </a:lnTo>
                  <a:lnTo>
                    <a:pt x="0" y="163163"/>
                  </a:lnTo>
                  <a:lnTo>
                    <a:pt x="0" y="216503"/>
                  </a:lnTo>
                  <a:lnTo>
                    <a:pt x="344550" y="84804"/>
                  </a:lnTo>
                  <a:lnTo>
                    <a:pt x="355797" y="82161"/>
                  </a:lnTo>
                  <a:lnTo>
                    <a:pt x="367715" y="81279"/>
                  </a:lnTo>
                  <a:lnTo>
                    <a:pt x="379633" y="82161"/>
                  </a:lnTo>
                  <a:lnTo>
                    <a:pt x="390880" y="84804"/>
                  </a:lnTo>
                  <a:lnTo>
                    <a:pt x="651078" y="183229"/>
                  </a:lnTo>
                  <a:lnTo>
                    <a:pt x="651078" y="96742"/>
                  </a:lnTo>
                  <a:lnTo>
                    <a:pt x="419392" y="8858"/>
                  </a:lnTo>
                  <a:lnTo>
                    <a:pt x="393349" y="2214"/>
                  </a:lnTo>
                  <a:lnTo>
                    <a:pt x="366079" y="0"/>
                  </a:lnTo>
                  <a:close/>
                </a:path>
              </a:pathLst>
            </a:custGeom>
            <a:solidFill>
              <a:srgbClr val="0f487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52" name="object 93"/>
            <p:cNvSpPr/>
            <p:nvPr/>
          </p:nvSpPr>
          <p:spPr>
            <a:xfrm>
              <a:off x="190440" y="298800"/>
              <a:ext cx="452520" cy="719640"/>
            </a:xfrm>
            <a:custGeom>
              <a:avLst/>
              <a:gdLst>
                <a:gd name="textAreaLeft" fmla="*/ 0 w 452520"/>
                <a:gd name="textAreaRight" fmla="*/ 452880 w 452520"/>
                <a:gd name="textAreaTop" fmla="*/ 0 h 719640"/>
                <a:gd name="textAreaBottom" fmla="*/ 720000 h 719640"/>
              </a:gdLst>
              <a:ahLst/>
              <a:rect l="textAreaLeft" t="textAreaTop" r="textAreaRight" b="textAreaBottom"/>
              <a:pathLst>
                <a:path w="452755" h="720090">
                  <a:moveTo>
                    <a:pt x="83159" y="0"/>
                  </a:moveTo>
                  <a:lnTo>
                    <a:pt x="1193" y="30861"/>
                  </a:lnTo>
                  <a:lnTo>
                    <a:pt x="1193" y="58166"/>
                  </a:lnTo>
                  <a:lnTo>
                    <a:pt x="0" y="58166"/>
                  </a:lnTo>
                  <a:lnTo>
                    <a:pt x="0" y="460501"/>
                  </a:lnTo>
                  <a:lnTo>
                    <a:pt x="3674" y="488307"/>
                  </a:lnTo>
                  <a:lnTo>
                    <a:pt x="31069" y="535868"/>
                  </a:lnTo>
                  <a:lnTo>
                    <a:pt x="321945" y="707263"/>
                  </a:lnTo>
                  <a:lnTo>
                    <a:pt x="367088" y="719740"/>
                  </a:lnTo>
                  <a:lnTo>
                    <a:pt x="390108" y="716621"/>
                  </a:lnTo>
                  <a:lnTo>
                    <a:pt x="412242" y="707263"/>
                  </a:lnTo>
                  <a:lnTo>
                    <a:pt x="452628" y="684784"/>
                  </a:lnTo>
                  <a:lnTo>
                    <a:pt x="106921" y="485394"/>
                  </a:lnTo>
                  <a:lnTo>
                    <a:pt x="97378" y="477904"/>
                  </a:lnTo>
                  <a:lnTo>
                    <a:pt x="90289" y="468439"/>
                  </a:lnTo>
                  <a:lnTo>
                    <a:pt x="85874" y="457640"/>
                  </a:lnTo>
                  <a:lnTo>
                    <a:pt x="84353" y="446150"/>
                  </a:lnTo>
                  <a:lnTo>
                    <a:pt x="83159" y="0"/>
                  </a:lnTo>
                  <a:close/>
                </a:path>
              </a:pathLst>
            </a:custGeom>
            <a:solidFill>
              <a:srgbClr val="2aaae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353" name="object 94" descr=""/>
            <p:cNvPicPr/>
            <p:nvPr/>
          </p:nvPicPr>
          <p:blipFill>
            <a:blip r:embed="rId16"/>
            <a:stretch/>
          </p:blipFill>
          <p:spPr>
            <a:xfrm>
              <a:off x="9512640" y="6194880"/>
              <a:ext cx="213120" cy="2131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54" name="object 95"/>
            <p:cNvSpPr/>
            <p:nvPr/>
          </p:nvSpPr>
          <p:spPr>
            <a:xfrm>
              <a:off x="8048160" y="1396080"/>
              <a:ext cx="3781080" cy="1435320"/>
            </a:xfrm>
            <a:custGeom>
              <a:avLst/>
              <a:gdLst>
                <a:gd name="textAreaLeft" fmla="*/ 0 w 3781080"/>
                <a:gd name="textAreaRight" fmla="*/ 3781440 w 3781080"/>
                <a:gd name="textAreaTop" fmla="*/ 0 h 1435320"/>
                <a:gd name="textAreaBottom" fmla="*/ 1435680 h 1435320"/>
              </a:gdLst>
              <a:ahLst/>
              <a:rect l="textAreaLeft" t="textAreaTop" r="textAreaRight" b="textAreaBottom"/>
              <a:pathLst>
                <a:path w="3781425" h="1435735">
                  <a:moveTo>
                    <a:pt x="0" y="850391"/>
                  </a:moveTo>
                  <a:lnTo>
                    <a:pt x="45380" y="851910"/>
                  </a:lnTo>
                  <a:lnTo>
                    <a:pt x="82438" y="856059"/>
                  </a:lnTo>
                  <a:lnTo>
                    <a:pt x="107424" y="862232"/>
                  </a:lnTo>
                  <a:lnTo>
                    <a:pt x="116585" y="869823"/>
                  </a:lnTo>
                  <a:lnTo>
                    <a:pt x="116585" y="1123568"/>
                  </a:lnTo>
                  <a:lnTo>
                    <a:pt x="125747" y="1131105"/>
                  </a:lnTo>
                  <a:lnTo>
                    <a:pt x="150733" y="1137284"/>
                  </a:lnTo>
                  <a:lnTo>
                    <a:pt x="187791" y="1141464"/>
                  </a:lnTo>
                  <a:lnTo>
                    <a:pt x="233172" y="1143000"/>
                  </a:lnTo>
                  <a:lnTo>
                    <a:pt x="187791" y="1144518"/>
                  </a:lnTo>
                  <a:lnTo>
                    <a:pt x="150733" y="1148667"/>
                  </a:lnTo>
                  <a:lnTo>
                    <a:pt x="125747" y="1154840"/>
                  </a:lnTo>
                  <a:lnTo>
                    <a:pt x="116585" y="1162430"/>
                  </a:lnTo>
                  <a:lnTo>
                    <a:pt x="116585" y="1416177"/>
                  </a:lnTo>
                  <a:lnTo>
                    <a:pt x="107424" y="1423713"/>
                  </a:lnTo>
                  <a:lnTo>
                    <a:pt x="82438" y="1429892"/>
                  </a:lnTo>
                  <a:lnTo>
                    <a:pt x="45380" y="1434072"/>
                  </a:lnTo>
                  <a:lnTo>
                    <a:pt x="0" y="1435607"/>
                  </a:lnTo>
                </a:path>
                <a:path w="3781425" h="1435735">
                  <a:moveTo>
                    <a:pt x="3619500" y="0"/>
                  </a:moveTo>
                  <a:lnTo>
                    <a:pt x="3650926" y="1049"/>
                  </a:lnTo>
                  <a:lnTo>
                    <a:pt x="3676602" y="3921"/>
                  </a:lnTo>
                  <a:lnTo>
                    <a:pt x="3693920" y="8197"/>
                  </a:lnTo>
                  <a:lnTo>
                    <a:pt x="3700272" y="13462"/>
                  </a:lnTo>
                  <a:lnTo>
                    <a:pt x="3700272" y="398779"/>
                  </a:lnTo>
                  <a:lnTo>
                    <a:pt x="3706623" y="404044"/>
                  </a:lnTo>
                  <a:lnTo>
                    <a:pt x="3723941" y="408320"/>
                  </a:lnTo>
                  <a:lnTo>
                    <a:pt x="3749617" y="411192"/>
                  </a:lnTo>
                  <a:lnTo>
                    <a:pt x="3781044" y="412241"/>
                  </a:lnTo>
                  <a:lnTo>
                    <a:pt x="3749617" y="413291"/>
                  </a:lnTo>
                  <a:lnTo>
                    <a:pt x="3723941" y="416163"/>
                  </a:lnTo>
                  <a:lnTo>
                    <a:pt x="3706623" y="420439"/>
                  </a:lnTo>
                  <a:lnTo>
                    <a:pt x="3700272" y="425703"/>
                  </a:lnTo>
                  <a:lnTo>
                    <a:pt x="3700272" y="811021"/>
                  </a:lnTo>
                  <a:lnTo>
                    <a:pt x="3693920" y="816286"/>
                  </a:lnTo>
                  <a:lnTo>
                    <a:pt x="3676602" y="820562"/>
                  </a:lnTo>
                  <a:lnTo>
                    <a:pt x="3650926" y="823434"/>
                  </a:lnTo>
                  <a:lnTo>
                    <a:pt x="3619500" y="824483"/>
                  </a:lnTo>
                </a:path>
              </a:pathLst>
            </a:custGeom>
            <a:noFill/>
            <a:ln w="12192">
              <a:solidFill>
                <a:srgbClr val="4f81b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55" name="PlaceHolder 1"/>
          <p:cNvSpPr>
            <a:spLocks noGrp="1"/>
          </p:cNvSpPr>
          <p:nvPr>
            <p:ph type="title"/>
          </p:nvPr>
        </p:nvSpPr>
        <p:spPr>
          <a:xfrm>
            <a:off x="942120" y="82800"/>
            <a:ext cx="10307520" cy="1377720"/>
          </a:xfrm>
          <a:prstGeom prst="rect">
            <a:avLst/>
          </a:prstGeom>
          <a:noFill/>
          <a:ln w="0">
            <a:noFill/>
          </a:ln>
        </p:spPr>
        <p:txBody>
          <a:bodyPr lIns="0" rIns="0" tIns="232560" bIns="0" anchor="t">
            <a:noAutofit/>
          </a:bodyPr>
          <a:p>
            <a:pPr marL="201960" indent="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ru-RU" sz="2300" spc="-1" strike="noStrike">
                <a:solidFill>
                  <a:srgbClr val="17375e"/>
                </a:solidFill>
                <a:latin typeface="Times New Roman"/>
              </a:rPr>
              <a:t>Блок-схема рассмотрения заявки на выдачу КЭР (до 01.03.2023)</a:t>
            </a:r>
            <a:endParaRPr b="0" lang="ru-RU" sz="2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6" name="object 98"/>
          <p:cNvSpPr/>
          <p:nvPr/>
        </p:nvSpPr>
        <p:spPr>
          <a:xfrm>
            <a:off x="8336520" y="2460240"/>
            <a:ext cx="603360" cy="46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</a:rPr>
              <a:t>5 раб. дней (П.10)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7" name="object 99"/>
          <p:cNvSpPr/>
          <p:nvPr/>
        </p:nvSpPr>
        <p:spPr>
          <a:xfrm>
            <a:off x="11167560" y="383040"/>
            <a:ext cx="690840" cy="46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</a:rPr>
              <a:t>30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1" lang="ru-RU" sz="1000" spc="-111" strike="noStrike">
                <a:solidFill>
                  <a:srgbClr val="000000"/>
                </a:solidFill>
                <a:latin typeface="Arial"/>
              </a:rPr>
              <a:t>календ.</a:t>
            </a:r>
            <a:r>
              <a:rPr b="1" lang="ru-RU" sz="1000" spc="-21" strike="noStrike">
                <a:solidFill>
                  <a:srgbClr val="000000"/>
                </a:solidFill>
                <a:latin typeface="Arial"/>
              </a:rPr>
              <a:t> дней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8" name="object 100"/>
          <p:cNvSpPr/>
          <p:nvPr/>
        </p:nvSpPr>
        <p:spPr>
          <a:xfrm>
            <a:off x="11167560" y="858960"/>
            <a:ext cx="451080" cy="31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</a:rPr>
              <a:t>(п. 12 (4)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9" name="object 101"/>
          <p:cNvSpPr/>
          <p:nvPr/>
        </p:nvSpPr>
        <p:spPr>
          <a:xfrm>
            <a:off x="8823960" y="3124080"/>
            <a:ext cx="1098720" cy="2959200"/>
          </a:xfrm>
          <a:custGeom>
            <a:avLst/>
            <a:gdLst>
              <a:gd name="textAreaLeft" fmla="*/ 0 w 1098720"/>
              <a:gd name="textAreaRight" fmla="*/ 1099080 w 1098720"/>
              <a:gd name="textAreaTop" fmla="*/ 0 h 2959200"/>
              <a:gd name="textAreaBottom" fmla="*/ 2959560 h 2959200"/>
            </a:gdLst>
            <a:ahLst/>
            <a:rect l="textAreaLeft" t="textAreaTop" r="textAreaRight" b="textAreaBottom"/>
            <a:pathLst>
              <a:path w="1099184" h="2959735">
                <a:moveTo>
                  <a:pt x="0" y="966216"/>
                </a:moveTo>
                <a:lnTo>
                  <a:pt x="27854" y="967152"/>
                </a:lnTo>
                <a:lnTo>
                  <a:pt x="50625" y="969708"/>
                </a:lnTo>
                <a:lnTo>
                  <a:pt x="65990" y="973502"/>
                </a:lnTo>
                <a:lnTo>
                  <a:pt x="71628" y="978154"/>
                </a:lnTo>
                <a:lnTo>
                  <a:pt x="71628" y="1576070"/>
                </a:lnTo>
                <a:lnTo>
                  <a:pt x="77265" y="1580721"/>
                </a:lnTo>
                <a:lnTo>
                  <a:pt x="92630" y="1584515"/>
                </a:lnTo>
                <a:lnTo>
                  <a:pt x="115401" y="1587071"/>
                </a:lnTo>
                <a:lnTo>
                  <a:pt x="143256" y="1588008"/>
                </a:lnTo>
                <a:lnTo>
                  <a:pt x="115401" y="1588944"/>
                </a:lnTo>
                <a:lnTo>
                  <a:pt x="92630" y="1591500"/>
                </a:lnTo>
                <a:lnTo>
                  <a:pt x="77265" y="1595294"/>
                </a:lnTo>
                <a:lnTo>
                  <a:pt x="71628" y="1599945"/>
                </a:lnTo>
                <a:lnTo>
                  <a:pt x="71628" y="2197862"/>
                </a:lnTo>
                <a:lnTo>
                  <a:pt x="65990" y="2202513"/>
                </a:lnTo>
                <a:lnTo>
                  <a:pt x="50625" y="2206307"/>
                </a:lnTo>
                <a:lnTo>
                  <a:pt x="27854" y="2208863"/>
                </a:lnTo>
                <a:lnTo>
                  <a:pt x="0" y="2209800"/>
                </a:lnTo>
              </a:path>
              <a:path w="1099184" h="2959735">
                <a:moveTo>
                  <a:pt x="902208" y="0"/>
                </a:moveTo>
                <a:lnTo>
                  <a:pt x="940444" y="1291"/>
                </a:lnTo>
                <a:lnTo>
                  <a:pt x="971692" y="4810"/>
                </a:lnTo>
                <a:lnTo>
                  <a:pt x="992772" y="10019"/>
                </a:lnTo>
                <a:lnTo>
                  <a:pt x="1000506" y="16383"/>
                </a:lnTo>
                <a:lnTo>
                  <a:pt x="1000506" y="1463420"/>
                </a:lnTo>
                <a:lnTo>
                  <a:pt x="1008239" y="1469784"/>
                </a:lnTo>
                <a:lnTo>
                  <a:pt x="1029319" y="1474993"/>
                </a:lnTo>
                <a:lnTo>
                  <a:pt x="1060567" y="1478512"/>
                </a:lnTo>
                <a:lnTo>
                  <a:pt x="1098804" y="1479804"/>
                </a:lnTo>
                <a:lnTo>
                  <a:pt x="1060567" y="1481095"/>
                </a:lnTo>
                <a:lnTo>
                  <a:pt x="1029319" y="1484614"/>
                </a:lnTo>
                <a:lnTo>
                  <a:pt x="1008239" y="1489823"/>
                </a:lnTo>
                <a:lnTo>
                  <a:pt x="1000506" y="1496187"/>
                </a:lnTo>
                <a:lnTo>
                  <a:pt x="1000506" y="2943225"/>
                </a:lnTo>
                <a:lnTo>
                  <a:pt x="992772" y="2949599"/>
                </a:lnTo>
                <a:lnTo>
                  <a:pt x="971692" y="2954807"/>
                </a:lnTo>
                <a:lnTo>
                  <a:pt x="940444" y="2958319"/>
                </a:lnTo>
                <a:lnTo>
                  <a:pt x="902208" y="2959608"/>
                </a:lnTo>
              </a:path>
            </a:pathLst>
          </a:custGeom>
          <a:noFill/>
          <a:ln w="12192">
            <a:solidFill>
              <a:srgbClr val="4f81b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0" name="object 102"/>
          <p:cNvSpPr/>
          <p:nvPr/>
        </p:nvSpPr>
        <p:spPr>
          <a:xfrm>
            <a:off x="9115920" y="4498200"/>
            <a:ext cx="415440" cy="62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</a:rPr>
              <a:t>30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</a:rPr>
              <a:t>календ. дней (п. 11)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1" name="object 103"/>
          <p:cNvSpPr/>
          <p:nvPr/>
        </p:nvSpPr>
        <p:spPr>
          <a:xfrm>
            <a:off x="10105920" y="4411440"/>
            <a:ext cx="1270800" cy="46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1" lang="ru-RU" sz="1000" spc="-1" strike="noStrike">
                <a:solidFill>
                  <a:srgbClr val="ff0000"/>
                </a:solidFill>
                <a:latin typeface="Times New Roman"/>
              </a:rPr>
              <a:t>Итого 4 месяца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1" lang="ru-RU" sz="1000" spc="-1" strike="noStrike">
                <a:solidFill>
                  <a:srgbClr val="ff0000"/>
                </a:solidFill>
                <a:latin typeface="Times New Roman"/>
              </a:rPr>
              <a:t>(120 календарных дней)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1165320" y="165960"/>
            <a:ext cx="10176120" cy="1158480"/>
          </a:xfrm>
          <a:prstGeom prst="rect">
            <a:avLst/>
          </a:prstGeom>
          <a:noFill/>
          <a:ln w="0">
            <a:noFill/>
          </a:ln>
        </p:spPr>
        <p:txBody>
          <a:bodyPr lIns="0" rIns="0" tIns="13320" bIns="0" anchor="t">
            <a:noAutofit/>
          </a:bodyPr>
          <a:p>
            <a:pPr marL="12600" indent="0">
              <a:lnSpc>
                <a:spcPts val="2631"/>
              </a:lnSpc>
              <a:spcBef>
                <a:spcPts val="105"/>
              </a:spcBef>
              <a:buNone/>
            </a:pPr>
            <a:r>
              <a:rPr b="1" lang="ru-RU" sz="2300" spc="-265" strike="noStrike">
                <a:solidFill>
                  <a:srgbClr val="17375e"/>
                </a:solidFill>
                <a:latin typeface="Times New Roman"/>
              </a:rPr>
              <a:t>Полномочия</a:t>
            </a:r>
            <a:r>
              <a:rPr b="1" lang="ru-RU" sz="2300" spc="-80" strike="noStrike">
                <a:solidFill>
                  <a:srgbClr val="17375e"/>
                </a:solidFill>
                <a:latin typeface="Times New Roman"/>
              </a:rPr>
              <a:t> </a:t>
            </a:r>
            <a:r>
              <a:rPr b="1" lang="ru-RU" sz="2300" spc="-242" strike="noStrike">
                <a:solidFill>
                  <a:srgbClr val="17375e"/>
                </a:solidFill>
                <a:latin typeface="Times New Roman"/>
              </a:rPr>
              <a:t>органов</a:t>
            </a:r>
            <a:r>
              <a:rPr b="1" lang="ru-RU" sz="2300" spc="-86" strike="noStrike">
                <a:solidFill>
                  <a:srgbClr val="17375e"/>
                </a:solidFill>
                <a:latin typeface="Times New Roman"/>
              </a:rPr>
              <a:t> </a:t>
            </a:r>
            <a:r>
              <a:rPr b="1" lang="ru-RU" sz="2300" spc="-250" strike="noStrike">
                <a:solidFill>
                  <a:srgbClr val="17375e"/>
                </a:solidFill>
                <a:latin typeface="Times New Roman"/>
              </a:rPr>
              <a:t>исполнительной</a:t>
            </a:r>
            <a:r>
              <a:rPr b="1" lang="ru-RU" sz="2300" spc="-106" strike="noStrike">
                <a:solidFill>
                  <a:srgbClr val="17375e"/>
                </a:solidFill>
                <a:latin typeface="Times New Roman"/>
              </a:rPr>
              <a:t> </a:t>
            </a:r>
            <a:r>
              <a:rPr b="1" lang="ru-RU" sz="2300" spc="-225" strike="noStrike">
                <a:solidFill>
                  <a:srgbClr val="17375e"/>
                </a:solidFill>
                <a:latin typeface="Times New Roman"/>
              </a:rPr>
              <a:t>власти,</a:t>
            </a:r>
            <a:r>
              <a:rPr b="1" lang="ru-RU" sz="2300" spc="-111" strike="noStrike">
                <a:solidFill>
                  <a:srgbClr val="17375e"/>
                </a:solidFill>
                <a:latin typeface="Times New Roman"/>
              </a:rPr>
              <a:t> </a:t>
            </a:r>
            <a:r>
              <a:rPr b="1" lang="ru-RU" sz="2300" spc="-262" strike="noStrike">
                <a:solidFill>
                  <a:srgbClr val="17375e"/>
                </a:solidFill>
                <a:latin typeface="Times New Roman"/>
              </a:rPr>
              <a:t>участвующих</a:t>
            </a:r>
            <a:r>
              <a:rPr b="1" lang="ru-RU" sz="2300" spc="-114" strike="noStrike">
                <a:solidFill>
                  <a:srgbClr val="17375e"/>
                </a:solidFill>
                <a:latin typeface="Times New Roman"/>
              </a:rPr>
              <a:t> </a:t>
            </a:r>
            <a:r>
              <a:rPr b="1" lang="ru-RU" sz="2300" spc="-256" strike="noStrike">
                <a:solidFill>
                  <a:srgbClr val="17375e"/>
                </a:solidFill>
                <a:latin typeface="Times New Roman"/>
              </a:rPr>
              <a:t>в</a:t>
            </a:r>
            <a:r>
              <a:rPr b="1" lang="ru-RU" sz="2300" spc="-100" strike="noStrike">
                <a:solidFill>
                  <a:srgbClr val="17375e"/>
                </a:solidFill>
                <a:latin typeface="Times New Roman"/>
              </a:rPr>
              <a:t> </a:t>
            </a:r>
            <a:r>
              <a:rPr b="1" lang="ru-RU" sz="2300" spc="-250" strike="noStrike">
                <a:solidFill>
                  <a:srgbClr val="17375e"/>
                </a:solidFill>
                <a:latin typeface="Times New Roman"/>
              </a:rPr>
              <a:t>рассмотрении</a:t>
            </a:r>
            <a:r>
              <a:rPr b="1" lang="ru-RU" sz="2300" spc="-97" strike="noStrike">
                <a:solidFill>
                  <a:srgbClr val="17375e"/>
                </a:solidFill>
                <a:latin typeface="Times New Roman"/>
              </a:rPr>
              <a:t> </a:t>
            </a:r>
            <a:r>
              <a:rPr b="1" lang="ru-RU" sz="2300" spc="-145" strike="noStrike">
                <a:solidFill>
                  <a:srgbClr val="17375e"/>
                </a:solidFill>
                <a:latin typeface="Times New Roman"/>
              </a:rPr>
              <a:t>заявок</a:t>
            </a:r>
            <a:endParaRPr b="0" lang="ru-RU" sz="2300" spc="-1" strike="noStrike">
              <a:solidFill>
                <a:srgbClr val="000000"/>
              </a:solidFill>
              <a:latin typeface="Calibri"/>
            </a:endParaRPr>
          </a:p>
          <a:p>
            <a:pPr marL="12600" indent="0">
              <a:lnSpc>
                <a:spcPts val="2631"/>
              </a:lnSpc>
              <a:buNone/>
            </a:pPr>
            <a:r>
              <a:rPr b="1" lang="ru-RU" sz="2300" spc="-250" strike="noStrike">
                <a:solidFill>
                  <a:srgbClr val="17375e"/>
                </a:solidFill>
                <a:latin typeface="Times New Roman"/>
              </a:rPr>
              <a:t>на</a:t>
            </a:r>
            <a:r>
              <a:rPr b="1" lang="ru-RU" sz="2300" spc="-106" strike="noStrike">
                <a:solidFill>
                  <a:srgbClr val="17375e"/>
                </a:solidFill>
                <a:latin typeface="Times New Roman"/>
              </a:rPr>
              <a:t> </a:t>
            </a:r>
            <a:r>
              <a:rPr b="1" lang="ru-RU" sz="2300" spc="-256" strike="noStrike">
                <a:solidFill>
                  <a:srgbClr val="17375e"/>
                </a:solidFill>
                <a:latin typeface="Times New Roman"/>
              </a:rPr>
              <a:t>выдачу</a:t>
            </a:r>
            <a:r>
              <a:rPr b="1" lang="ru-RU" sz="2300" spc="-114" strike="noStrike">
                <a:solidFill>
                  <a:srgbClr val="17375e"/>
                </a:solidFill>
                <a:latin typeface="Times New Roman"/>
              </a:rPr>
              <a:t> </a:t>
            </a:r>
            <a:r>
              <a:rPr b="1" lang="ru-RU" sz="2300" spc="-276" strike="noStrike">
                <a:solidFill>
                  <a:srgbClr val="17375e"/>
                </a:solidFill>
                <a:latin typeface="Times New Roman"/>
              </a:rPr>
              <a:t>КЭР</a:t>
            </a:r>
            <a:r>
              <a:rPr b="1" lang="ru-RU" sz="2300" spc="-97" strike="noStrike">
                <a:solidFill>
                  <a:srgbClr val="17375e"/>
                </a:solidFill>
                <a:latin typeface="Times New Roman"/>
              </a:rPr>
              <a:t> </a:t>
            </a:r>
            <a:r>
              <a:rPr b="1" lang="ru-RU" sz="2300" spc="-225" strike="noStrike">
                <a:solidFill>
                  <a:srgbClr val="17375e"/>
                </a:solidFill>
                <a:latin typeface="Times New Roman"/>
              </a:rPr>
              <a:t>(до</a:t>
            </a:r>
            <a:r>
              <a:rPr b="1" lang="ru-RU" sz="2300" spc="-97" strike="noStrike">
                <a:solidFill>
                  <a:srgbClr val="17375e"/>
                </a:solidFill>
                <a:latin typeface="Times New Roman"/>
              </a:rPr>
              <a:t> </a:t>
            </a:r>
            <a:r>
              <a:rPr b="1" lang="ru-RU" sz="2300" spc="-114" strike="noStrike">
                <a:solidFill>
                  <a:srgbClr val="17375e"/>
                </a:solidFill>
                <a:latin typeface="Times New Roman"/>
              </a:rPr>
              <a:t>01.03.2023)</a:t>
            </a:r>
            <a:endParaRPr b="0" lang="ru-RU" sz="23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363" name="object 3"/>
          <p:cNvGrpSpPr/>
          <p:nvPr/>
        </p:nvGrpSpPr>
        <p:grpSpPr>
          <a:xfrm>
            <a:off x="190440" y="112680"/>
            <a:ext cx="735840" cy="905760"/>
            <a:chOff x="190440" y="112680"/>
            <a:chExt cx="735840" cy="905760"/>
          </a:xfrm>
        </p:grpSpPr>
        <p:sp>
          <p:nvSpPr>
            <p:cNvPr id="364" name="object 4"/>
            <p:cNvSpPr/>
            <p:nvPr/>
          </p:nvSpPr>
          <p:spPr>
            <a:xfrm>
              <a:off x="312480" y="283320"/>
              <a:ext cx="500040" cy="553320"/>
            </a:xfrm>
            <a:custGeom>
              <a:avLst/>
              <a:gdLst>
                <a:gd name="textAreaLeft" fmla="*/ 0 w 500040"/>
                <a:gd name="textAreaRight" fmla="*/ 500400 w 500040"/>
                <a:gd name="textAreaTop" fmla="*/ 0 h 553320"/>
                <a:gd name="textAreaBottom" fmla="*/ 553680 h 553320"/>
              </a:gdLst>
              <a:ahLst/>
              <a:rect l="textAreaLeft" t="textAreaTop" r="textAreaRight" b="textAreaBottom"/>
              <a:pathLst>
                <a:path w="500380" h="553719">
                  <a:moveTo>
                    <a:pt x="70104" y="268592"/>
                  </a:moveTo>
                  <a:lnTo>
                    <a:pt x="66471" y="266179"/>
                  </a:lnTo>
                  <a:lnTo>
                    <a:pt x="59220" y="263893"/>
                  </a:lnTo>
                  <a:lnTo>
                    <a:pt x="56807" y="262623"/>
                  </a:lnTo>
                  <a:lnTo>
                    <a:pt x="54394" y="260337"/>
                  </a:lnTo>
                  <a:lnTo>
                    <a:pt x="50761" y="260337"/>
                  </a:lnTo>
                  <a:lnTo>
                    <a:pt x="45935" y="259194"/>
                  </a:lnTo>
                  <a:lnTo>
                    <a:pt x="32639" y="259194"/>
                  </a:lnTo>
                  <a:lnTo>
                    <a:pt x="27800" y="256781"/>
                  </a:lnTo>
                  <a:lnTo>
                    <a:pt x="24168" y="255638"/>
                  </a:lnTo>
                  <a:lnTo>
                    <a:pt x="22961" y="253225"/>
                  </a:lnTo>
                  <a:lnTo>
                    <a:pt x="22961" y="248526"/>
                  </a:lnTo>
                  <a:lnTo>
                    <a:pt x="27800" y="250939"/>
                  </a:lnTo>
                  <a:lnTo>
                    <a:pt x="30213" y="250939"/>
                  </a:lnTo>
                  <a:lnTo>
                    <a:pt x="35052" y="252082"/>
                  </a:lnTo>
                  <a:lnTo>
                    <a:pt x="38684" y="253225"/>
                  </a:lnTo>
                  <a:lnTo>
                    <a:pt x="43510" y="253225"/>
                  </a:lnTo>
                  <a:lnTo>
                    <a:pt x="47142" y="254495"/>
                  </a:lnTo>
                  <a:lnTo>
                    <a:pt x="51968" y="255638"/>
                  </a:lnTo>
                  <a:lnTo>
                    <a:pt x="58013" y="249796"/>
                  </a:lnTo>
                  <a:lnTo>
                    <a:pt x="62852" y="247383"/>
                  </a:lnTo>
                  <a:lnTo>
                    <a:pt x="62852" y="246240"/>
                  </a:lnTo>
                  <a:lnTo>
                    <a:pt x="64058" y="246240"/>
                  </a:lnTo>
                  <a:lnTo>
                    <a:pt x="64058" y="245097"/>
                  </a:lnTo>
                  <a:lnTo>
                    <a:pt x="56807" y="243827"/>
                  </a:lnTo>
                  <a:lnTo>
                    <a:pt x="48348" y="243827"/>
                  </a:lnTo>
                  <a:lnTo>
                    <a:pt x="42303" y="242684"/>
                  </a:lnTo>
                  <a:lnTo>
                    <a:pt x="35052" y="240398"/>
                  </a:lnTo>
                  <a:lnTo>
                    <a:pt x="27800" y="239128"/>
                  </a:lnTo>
                  <a:lnTo>
                    <a:pt x="21755" y="236842"/>
                  </a:lnTo>
                  <a:lnTo>
                    <a:pt x="7251" y="232143"/>
                  </a:lnTo>
                  <a:lnTo>
                    <a:pt x="0" y="228587"/>
                  </a:lnTo>
                  <a:lnTo>
                    <a:pt x="0" y="242684"/>
                  </a:lnTo>
                  <a:lnTo>
                    <a:pt x="1206" y="243827"/>
                  </a:lnTo>
                  <a:lnTo>
                    <a:pt x="1206" y="246240"/>
                  </a:lnTo>
                  <a:lnTo>
                    <a:pt x="2413" y="247383"/>
                  </a:lnTo>
                  <a:lnTo>
                    <a:pt x="34366" y="268719"/>
                  </a:lnTo>
                  <a:lnTo>
                    <a:pt x="56807" y="269735"/>
                  </a:lnTo>
                  <a:lnTo>
                    <a:pt x="65265" y="269735"/>
                  </a:lnTo>
                  <a:lnTo>
                    <a:pt x="70104" y="268592"/>
                  </a:lnTo>
                  <a:close/>
                </a:path>
                <a:path w="500380" h="553719">
                  <a:moveTo>
                    <a:pt x="70104" y="214236"/>
                  </a:moveTo>
                  <a:lnTo>
                    <a:pt x="61074" y="210388"/>
                  </a:lnTo>
                  <a:lnTo>
                    <a:pt x="52273" y="206070"/>
                  </a:lnTo>
                  <a:lnTo>
                    <a:pt x="43916" y="201295"/>
                  </a:lnTo>
                  <a:lnTo>
                    <a:pt x="41490" y="199631"/>
                  </a:lnTo>
                  <a:lnTo>
                    <a:pt x="36258" y="196075"/>
                  </a:lnTo>
                  <a:lnTo>
                    <a:pt x="28308" y="190411"/>
                  </a:lnTo>
                  <a:lnTo>
                    <a:pt x="20688" y="184289"/>
                  </a:lnTo>
                  <a:lnTo>
                    <a:pt x="13309" y="177698"/>
                  </a:lnTo>
                  <a:lnTo>
                    <a:pt x="6045" y="170675"/>
                  </a:lnTo>
                  <a:lnTo>
                    <a:pt x="4838" y="170675"/>
                  </a:lnTo>
                  <a:lnTo>
                    <a:pt x="4838" y="171945"/>
                  </a:lnTo>
                  <a:lnTo>
                    <a:pt x="3632" y="175501"/>
                  </a:lnTo>
                  <a:lnTo>
                    <a:pt x="1206" y="185153"/>
                  </a:lnTo>
                  <a:lnTo>
                    <a:pt x="1206" y="186423"/>
                  </a:lnTo>
                  <a:lnTo>
                    <a:pt x="0" y="187566"/>
                  </a:lnTo>
                  <a:lnTo>
                    <a:pt x="0" y="196075"/>
                  </a:lnTo>
                  <a:lnTo>
                    <a:pt x="1206" y="198488"/>
                  </a:lnTo>
                  <a:lnTo>
                    <a:pt x="1206" y="200901"/>
                  </a:lnTo>
                  <a:lnTo>
                    <a:pt x="2413" y="203314"/>
                  </a:lnTo>
                  <a:lnTo>
                    <a:pt x="37007" y="234238"/>
                  </a:lnTo>
                  <a:lnTo>
                    <a:pt x="54394" y="239509"/>
                  </a:lnTo>
                  <a:lnTo>
                    <a:pt x="58013" y="240779"/>
                  </a:lnTo>
                  <a:lnTo>
                    <a:pt x="64058" y="240779"/>
                  </a:lnTo>
                  <a:lnTo>
                    <a:pt x="58013" y="235953"/>
                  </a:lnTo>
                  <a:lnTo>
                    <a:pt x="53187" y="231127"/>
                  </a:lnTo>
                  <a:lnTo>
                    <a:pt x="47142" y="226301"/>
                  </a:lnTo>
                  <a:lnTo>
                    <a:pt x="45935" y="225031"/>
                  </a:lnTo>
                  <a:lnTo>
                    <a:pt x="44716" y="223888"/>
                  </a:lnTo>
                  <a:lnTo>
                    <a:pt x="43510" y="222618"/>
                  </a:lnTo>
                  <a:lnTo>
                    <a:pt x="38684" y="221475"/>
                  </a:lnTo>
                  <a:lnTo>
                    <a:pt x="33845" y="219062"/>
                  </a:lnTo>
                  <a:lnTo>
                    <a:pt x="30149" y="216623"/>
                  </a:lnTo>
                  <a:lnTo>
                    <a:pt x="25387" y="214236"/>
                  </a:lnTo>
                  <a:lnTo>
                    <a:pt x="21755" y="211823"/>
                  </a:lnTo>
                  <a:lnTo>
                    <a:pt x="18135" y="208140"/>
                  </a:lnTo>
                  <a:lnTo>
                    <a:pt x="16916" y="204457"/>
                  </a:lnTo>
                  <a:lnTo>
                    <a:pt x="16916" y="202044"/>
                  </a:lnTo>
                  <a:lnTo>
                    <a:pt x="18135" y="199631"/>
                  </a:lnTo>
                  <a:lnTo>
                    <a:pt x="24485" y="204901"/>
                  </a:lnTo>
                  <a:lnTo>
                    <a:pt x="30962" y="209677"/>
                  </a:lnTo>
                  <a:lnTo>
                    <a:pt x="37668" y="213956"/>
                  </a:lnTo>
                  <a:lnTo>
                    <a:pt x="44716" y="217792"/>
                  </a:lnTo>
                  <a:lnTo>
                    <a:pt x="45935" y="219062"/>
                  </a:lnTo>
                  <a:lnTo>
                    <a:pt x="48348" y="219062"/>
                  </a:lnTo>
                  <a:lnTo>
                    <a:pt x="50761" y="217792"/>
                  </a:lnTo>
                  <a:lnTo>
                    <a:pt x="53187" y="217792"/>
                  </a:lnTo>
                  <a:lnTo>
                    <a:pt x="55600" y="216649"/>
                  </a:lnTo>
                  <a:lnTo>
                    <a:pt x="59220" y="216649"/>
                  </a:lnTo>
                  <a:lnTo>
                    <a:pt x="64058" y="215379"/>
                  </a:lnTo>
                  <a:lnTo>
                    <a:pt x="70104" y="214236"/>
                  </a:lnTo>
                  <a:close/>
                </a:path>
                <a:path w="500380" h="553719">
                  <a:moveTo>
                    <a:pt x="70104" y="208775"/>
                  </a:moveTo>
                  <a:lnTo>
                    <a:pt x="68897" y="207632"/>
                  </a:lnTo>
                  <a:lnTo>
                    <a:pt x="68897" y="206362"/>
                  </a:lnTo>
                  <a:lnTo>
                    <a:pt x="66471" y="196964"/>
                  </a:lnTo>
                  <a:lnTo>
                    <a:pt x="64046" y="192138"/>
                  </a:lnTo>
                  <a:lnTo>
                    <a:pt x="64046" y="186296"/>
                  </a:lnTo>
                  <a:lnTo>
                    <a:pt x="60401" y="185026"/>
                  </a:lnTo>
                  <a:lnTo>
                    <a:pt x="55562" y="181470"/>
                  </a:lnTo>
                  <a:lnTo>
                    <a:pt x="48285" y="174358"/>
                  </a:lnTo>
                  <a:lnTo>
                    <a:pt x="42227" y="168516"/>
                  </a:lnTo>
                  <a:lnTo>
                    <a:pt x="37376" y="162547"/>
                  </a:lnTo>
                  <a:lnTo>
                    <a:pt x="33731" y="155435"/>
                  </a:lnTo>
                  <a:lnTo>
                    <a:pt x="32524" y="151879"/>
                  </a:lnTo>
                  <a:lnTo>
                    <a:pt x="32524" y="148323"/>
                  </a:lnTo>
                  <a:lnTo>
                    <a:pt x="36156" y="144767"/>
                  </a:lnTo>
                  <a:lnTo>
                    <a:pt x="41338" y="154990"/>
                  </a:lnTo>
                  <a:lnTo>
                    <a:pt x="47675" y="164312"/>
                  </a:lnTo>
                  <a:lnTo>
                    <a:pt x="54902" y="172758"/>
                  </a:lnTo>
                  <a:lnTo>
                    <a:pt x="62826" y="180327"/>
                  </a:lnTo>
                  <a:lnTo>
                    <a:pt x="64046" y="180327"/>
                  </a:lnTo>
                  <a:lnTo>
                    <a:pt x="64046" y="174358"/>
                  </a:lnTo>
                  <a:lnTo>
                    <a:pt x="65252" y="169659"/>
                  </a:lnTo>
                  <a:lnTo>
                    <a:pt x="65252" y="164960"/>
                  </a:lnTo>
                  <a:lnTo>
                    <a:pt x="66471" y="163690"/>
                  </a:lnTo>
                  <a:lnTo>
                    <a:pt x="65252" y="161404"/>
                  </a:lnTo>
                  <a:lnTo>
                    <a:pt x="38468" y="123164"/>
                  </a:lnTo>
                  <a:lnTo>
                    <a:pt x="32524" y="112763"/>
                  </a:lnTo>
                  <a:lnTo>
                    <a:pt x="30099" y="115176"/>
                  </a:lnTo>
                  <a:lnTo>
                    <a:pt x="23469" y="123596"/>
                  </a:lnTo>
                  <a:lnTo>
                    <a:pt x="19786" y="132778"/>
                  </a:lnTo>
                  <a:lnTo>
                    <a:pt x="18834" y="142608"/>
                  </a:lnTo>
                  <a:lnTo>
                    <a:pt x="20396" y="153022"/>
                  </a:lnTo>
                  <a:lnTo>
                    <a:pt x="21945" y="159258"/>
                  </a:lnTo>
                  <a:lnTo>
                    <a:pt x="24638" y="165239"/>
                  </a:lnTo>
                  <a:lnTo>
                    <a:pt x="28244" y="170764"/>
                  </a:lnTo>
                  <a:lnTo>
                    <a:pt x="32524" y="175628"/>
                  </a:lnTo>
                  <a:lnTo>
                    <a:pt x="38392" y="183045"/>
                  </a:lnTo>
                  <a:lnTo>
                    <a:pt x="44945" y="189560"/>
                  </a:lnTo>
                  <a:lnTo>
                    <a:pt x="51955" y="195618"/>
                  </a:lnTo>
                  <a:lnTo>
                    <a:pt x="59194" y="201663"/>
                  </a:lnTo>
                  <a:lnTo>
                    <a:pt x="62826" y="204076"/>
                  </a:lnTo>
                  <a:lnTo>
                    <a:pt x="65252" y="206362"/>
                  </a:lnTo>
                  <a:lnTo>
                    <a:pt x="70104" y="208775"/>
                  </a:lnTo>
                  <a:close/>
                </a:path>
                <a:path w="500380" h="553719">
                  <a:moveTo>
                    <a:pt x="82296" y="293484"/>
                  </a:moveTo>
                  <a:lnTo>
                    <a:pt x="79908" y="292341"/>
                  </a:lnTo>
                  <a:lnTo>
                    <a:pt x="77533" y="292341"/>
                  </a:lnTo>
                  <a:lnTo>
                    <a:pt x="75145" y="291071"/>
                  </a:lnTo>
                  <a:lnTo>
                    <a:pt x="70383" y="289801"/>
                  </a:lnTo>
                  <a:lnTo>
                    <a:pt x="64427" y="288658"/>
                  </a:lnTo>
                  <a:lnTo>
                    <a:pt x="58470" y="291071"/>
                  </a:lnTo>
                  <a:lnTo>
                    <a:pt x="54889" y="292341"/>
                  </a:lnTo>
                  <a:lnTo>
                    <a:pt x="50126" y="293484"/>
                  </a:lnTo>
                  <a:lnTo>
                    <a:pt x="40589" y="288658"/>
                  </a:lnTo>
                  <a:lnTo>
                    <a:pt x="40589" y="286245"/>
                  </a:lnTo>
                  <a:lnTo>
                    <a:pt x="41783" y="284975"/>
                  </a:lnTo>
                  <a:lnTo>
                    <a:pt x="54889" y="284975"/>
                  </a:lnTo>
                  <a:lnTo>
                    <a:pt x="58470" y="283705"/>
                  </a:lnTo>
                  <a:lnTo>
                    <a:pt x="62039" y="284975"/>
                  </a:lnTo>
                  <a:lnTo>
                    <a:pt x="63233" y="282562"/>
                  </a:lnTo>
                  <a:lnTo>
                    <a:pt x="66802" y="280149"/>
                  </a:lnTo>
                  <a:lnTo>
                    <a:pt x="71577" y="272783"/>
                  </a:lnTo>
                  <a:lnTo>
                    <a:pt x="57861" y="274472"/>
                  </a:lnTo>
                  <a:lnTo>
                    <a:pt x="51117" y="275005"/>
                  </a:lnTo>
                  <a:lnTo>
                    <a:pt x="44170" y="275196"/>
                  </a:lnTo>
                  <a:lnTo>
                    <a:pt x="16764" y="275196"/>
                  </a:lnTo>
                  <a:lnTo>
                    <a:pt x="16764" y="277609"/>
                  </a:lnTo>
                  <a:lnTo>
                    <a:pt x="17957" y="278879"/>
                  </a:lnTo>
                  <a:lnTo>
                    <a:pt x="17957" y="281292"/>
                  </a:lnTo>
                  <a:lnTo>
                    <a:pt x="24193" y="291388"/>
                  </a:lnTo>
                  <a:lnTo>
                    <a:pt x="32105" y="297942"/>
                  </a:lnTo>
                  <a:lnTo>
                    <a:pt x="41579" y="301053"/>
                  </a:lnTo>
                  <a:lnTo>
                    <a:pt x="52514" y="300850"/>
                  </a:lnTo>
                  <a:lnTo>
                    <a:pt x="59448" y="299707"/>
                  </a:lnTo>
                  <a:lnTo>
                    <a:pt x="66052" y="298234"/>
                  </a:lnTo>
                  <a:lnTo>
                    <a:pt x="72440" y="296557"/>
                  </a:lnTo>
                  <a:lnTo>
                    <a:pt x="78727" y="294754"/>
                  </a:lnTo>
                  <a:lnTo>
                    <a:pt x="79908" y="294754"/>
                  </a:lnTo>
                  <a:lnTo>
                    <a:pt x="81102" y="293484"/>
                  </a:lnTo>
                  <a:lnTo>
                    <a:pt x="82296" y="293484"/>
                  </a:lnTo>
                  <a:close/>
                </a:path>
                <a:path w="500380" h="553719">
                  <a:moveTo>
                    <a:pt x="100584" y="313550"/>
                  </a:moveTo>
                  <a:lnTo>
                    <a:pt x="86360" y="313550"/>
                  </a:lnTo>
                  <a:lnTo>
                    <a:pt x="85178" y="314820"/>
                  </a:lnTo>
                  <a:lnTo>
                    <a:pt x="75692" y="319646"/>
                  </a:lnTo>
                  <a:lnTo>
                    <a:pt x="69761" y="318376"/>
                  </a:lnTo>
                  <a:lnTo>
                    <a:pt x="67398" y="318376"/>
                  </a:lnTo>
                  <a:lnTo>
                    <a:pt x="65024" y="315963"/>
                  </a:lnTo>
                  <a:lnTo>
                    <a:pt x="66205" y="313550"/>
                  </a:lnTo>
                  <a:lnTo>
                    <a:pt x="69761" y="313550"/>
                  </a:lnTo>
                  <a:lnTo>
                    <a:pt x="73317" y="312407"/>
                  </a:lnTo>
                  <a:lnTo>
                    <a:pt x="78066" y="311264"/>
                  </a:lnTo>
                  <a:lnTo>
                    <a:pt x="81622" y="309994"/>
                  </a:lnTo>
                  <a:lnTo>
                    <a:pt x="86360" y="307581"/>
                  </a:lnTo>
                  <a:lnTo>
                    <a:pt x="85178" y="301612"/>
                  </a:lnTo>
                  <a:lnTo>
                    <a:pt x="85178" y="300469"/>
                  </a:lnTo>
                  <a:lnTo>
                    <a:pt x="86360" y="299199"/>
                  </a:lnTo>
                  <a:lnTo>
                    <a:pt x="86360" y="295643"/>
                  </a:lnTo>
                  <a:lnTo>
                    <a:pt x="74777" y="300761"/>
                  </a:lnTo>
                  <a:lnTo>
                    <a:pt x="63093" y="304965"/>
                  </a:lnTo>
                  <a:lnTo>
                    <a:pt x="51181" y="307809"/>
                  </a:lnTo>
                  <a:lnTo>
                    <a:pt x="38950" y="308851"/>
                  </a:lnTo>
                  <a:lnTo>
                    <a:pt x="36576" y="308851"/>
                  </a:lnTo>
                  <a:lnTo>
                    <a:pt x="36576" y="309994"/>
                  </a:lnTo>
                  <a:lnTo>
                    <a:pt x="38950" y="314820"/>
                  </a:lnTo>
                  <a:lnTo>
                    <a:pt x="41313" y="317233"/>
                  </a:lnTo>
                  <a:lnTo>
                    <a:pt x="42506" y="318376"/>
                  </a:lnTo>
                  <a:lnTo>
                    <a:pt x="48425" y="324345"/>
                  </a:lnTo>
                  <a:lnTo>
                    <a:pt x="54356" y="329171"/>
                  </a:lnTo>
                  <a:lnTo>
                    <a:pt x="68580" y="329171"/>
                  </a:lnTo>
                  <a:lnTo>
                    <a:pt x="74510" y="328028"/>
                  </a:lnTo>
                  <a:lnTo>
                    <a:pt x="80429" y="325615"/>
                  </a:lnTo>
                  <a:lnTo>
                    <a:pt x="87541" y="321932"/>
                  </a:lnTo>
                  <a:lnTo>
                    <a:pt x="92100" y="319646"/>
                  </a:lnTo>
                  <a:lnTo>
                    <a:pt x="94640" y="318376"/>
                  </a:lnTo>
                  <a:lnTo>
                    <a:pt x="100584" y="314820"/>
                  </a:lnTo>
                  <a:lnTo>
                    <a:pt x="100584" y="313550"/>
                  </a:lnTo>
                  <a:close/>
                </a:path>
                <a:path w="500380" h="553719">
                  <a:moveTo>
                    <a:pt x="106680" y="140576"/>
                  </a:moveTo>
                  <a:lnTo>
                    <a:pt x="101955" y="131178"/>
                  </a:lnTo>
                  <a:lnTo>
                    <a:pt x="99618" y="127749"/>
                  </a:lnTo>
                  <a:lnTo>
                    <a:pt x="97256" y="124193"/>
                  </a:lnTo>
                  <a:lnTo>
                    <a:pt x="92544" y="112509"/>
                  </a:lnTo>
                  <a:lnTo>
                    <a:pt x="97256" y="107810"/>
                  </a:lnTo>
                  <a:lnTo>
                    <a:pt x="97256" y="106667"/>
                  </a:lnTo>
                  <a:lnTo>
                    <a:pt x="89014" y="106667"/>
                  </a:lnTo>
                  <a:lnTo>
                    <a:pt x="83121" y="107810"/>
                  </a:lnTo>
                  <a:lnTo>
                    <a:pt x="80772" y="112509"/>
                  </a:lnTo>
                  <a:lnTo>
                    <a:pt x="83121" y="117208"/>
                  </a:lnTo>
                  <a:lnTo>
                    <a:pt x="84302" y="120764"/>
                  </a:lnTo>
                  <a:lnTo>
                    <a:pt x="86664" y="123050"/>
                  </a:lnTo>
                  <a:lnTo>
                    <a:pt x="90195" y="130035"/>
                  </a:lnTo>
                  <a:lnTo>
                    <a:pt x="93726" y="135877"/>
                  </a:lnTo>
                  <a:lnTo>
                    <a:pt x="92544" y="141719"/>
                  </a:lnTo>
                  <a:lnTo>
                    <a:pt x="92544" y="144132"/>
                  </a:lnTo>
                  <a:lnTo>
                    <a:pt x="91376" y="146418"/>
                  </a:lnTo>
                  <a:lnTo>
                    <a:pt x="90195" y="148831"/>
                  </a:lnTo>
                  <a:lnTo>
                    <a:pt x="93726" y="146418"/>
                  </a:lnTo>
                  <a:lnTo>
                    <a:pt x="96075" y="145275"/>
                  </a:lnTo>
                  <a:lnTo>
                    <a:pt x="98437" y="142862"/>
                  </a:lnTo>
                  <a:lnTo>
                    <a:pt x="101955" y="147561"/>
                  </a:lnTo>
                  <a:lnTo>
                    <a:pt x="101955" y="152260"/>
                  </a:lnTo>
                  <a:lnTo>
                    <a:pt x="103149" y="156959"/>
                  </a:lnTo>
                  <a:lnTo>
                    <a:pt x="104330" y="154673"/>
                  </a:lnTo>
                  <a:lnTo>
                    <a:pt x="104330" y="153403"/>
                  </a:lnTo>
                  <a:lnTo>
                    <a:pt x="105498" y="151117"/>
                  </a:lnTo>
                  <a:lnTo>
                    <a:pt x="106680" y="146418"/>
                  </a:lnTo>
                  <a:lnTo>
                    <a:pt x="106680" y="142862"/>
                  </a:lnTo>
                  <a:lnTo>
                    <a:pt x="106680" y="140576"/>
                  </a:lnTo>
                  <a:close/>
                </a:path>
                <a:path w="500380" h="553719">
                  <a:moveTo>
                    <a:pt x="123444" y="327901"/>
                  </a:moveTo>
                  <a:lnTo>
                    <a:pt x="118618" y="329044"/>
                  </a:lnTo>
                  <a:lnTo>
                    <a:pt x="114998" y="329044"/>
                  </a:lnTo>
                  <a:lnTo>
                    <a:pt x="111379" y="330314"/>
                  </a:lnTo>
                  <a:lnTo>
                    <a:pt x="110172" y="331457"/>
                  </a:lnTo>
                  <a:lnTo>
                    <a:pt x="108966" y="332727"/>
                  </a:lnTo>
                  <a:lnTo>
                    <a:pt x="107759" y="333870"/>
                  </a:lnTo>
                  <a:lnTo>
                    <a:pt x="105346" y="335140"/>
                  </a:lnTo>
                  <a:lnTo>
                    <a:pt x="102933" y="336283"/>
                  </a:lnTo>
                  <a:lnTo>
                    <a:pt x="100520" y="335140"/>
                  </a:lnTo>
                  <a:lnTo>
                    <a:pt x="99314" y="335140"/>
                  </a:lnTo>
                  <a:lnTo>
                    <a:pt x="98107" y="333870"/>
                  </a:lnTo>
                  <a:lnTo>
                    <a:pt x="99314" y="332727"/>
                  </a:lnTo>
                  <a:lnTo>
                    <a:pt x="100520" y="331457"/>
                  </a:lnTo>
                  <a:lnTo>
                    <a:pt x="101727" y="331457"/>
                  </a:lnTo>
                  <a:lnTo>
                    <a:pt x="101727" y="330314"/>
                  </a:lnTo>
                  <a:lnTo>
                    <a:pt x="106553" y="327901"/>
                  </a:lnTo>
                  <a:lnTo>
                    <a:pt x="107759" y="321805"/>
                  </a:lnTo>
                  <a:lnTo>
                    <a:pt x="104140" y="316979"/>
                  </a:lnTo>
                  <a:lnTo>
                    <a:pt x="95554" y="323735"/>
                  </a:lnTo>
                  <a:lnTo>
                    <a:pt x="86182" y="329349"/>
                  </a:lnTo>
                  <a:lnTo>
                    <a:pt x="76136" y="333616"/>
                  </a:lnTo>
                  <a:lnTo>
                    <a:pt x="65532" y="336283"/>
                  </a:lnTo>
                  <a:lnTo>
                    <a:pt x="65532" y="338696"/>
                  </a:lnTo>
                  <a:lnTo>
                    <a:pt x="66738" y="338696"/>
                  </a:lnTo>
                  <a:lnTo>
                    <a:pt x="72466" y="344805"/>
                  </a:lnTo>
                  <a:lnTo>
                    <a:pt x="80010" y="348526"/>
                  </a:lnTo>
                  <a:lnTo>
                    <a:pt x="115684" y="336283"/>
                  </a:lnTo>
                  <a:lnTo>
                    <a:pt x="118618" y="333870"/>
                  </a:lnTo>
                  <a:lnTo>
                    <a:pt x="119824" y="332727"/>
                  </a:lnTo>
                  <a:lnTo>
                    <a:pt x="121031" y="330314"/>
                  </a:lnTo>
                  <a:lnTo>
                    <a:pt x="123444" y="327901"/>
                  </a:lnTo>
                  <a:close/>
                </a:path>
                <a:path w="500380" h="553719">
                  <a:moveTo>
                    <a:pt x="134112" y="85966"/>
                  </a:moveTo>
                  <a:lnTo>
                    <a:pt x="129286" y="84696"/>
                  </a:lnTo>
                  <a:lnTo>
                    <a:pt x="125679" y="82283"/>
                  </a:lnTo>
                  <a:lnTo>
                    <a:pt x="119646" y="82283"/>
                  </a:lnTo>
                  <a:lnTo>
                    <a:pt x="117246" y="83553"/>
                  </a:lnTo>
                  <a:lnTo>
                    <a:pt x="114833" y="84696"/>
                  </a:lnTo>
                  <a:lnTo>
                    <a:pt x="113626" y="85966"/>
                  </a:lnTo>
                  <a:lnTo>
                    <a:pt x="111213" y="88379"/>
                  </a:lnTo>
                  <a:lnTo>
                    <a:pt x="110007" y="89649"/>
                  </a:lnTo>
                  <a:lnTo>
                    <a:pt x="105194" y="95745"/>
                  </a:lnTo>
                  <a:lnTo>
                    <a:pt x="99161" y="100571"/>
                  </a:lnTo>
                  <a:lnTo>
                    <a:pt x="91935" y="102984"/>
                  </a:lnTo>
                  <a:lnTo>
                    <a:pt x="88315" y="102984"/>
                  </a:lnTo>
                  <a:lnTo>
                    <a:pt x="85915" y="104254"/>
                  </a:lnTo>
                  <a:lnTo>
                    <a:pt x="82296" y="105397"/>
                  </a:lnTo>
                  <a:lnTo>
                    <a:pt x="82296" y="106667"/>
                  </a:lnTo>
                  <a:lnTo>
                    <a:pt x="87122" y="106667"/>
                  </a:lnTo>
                  <a:lnTo>
                    <a:pt x="90728" y="105397"/>
                  </a:lnTo>
                  <a:lnTo>
                    <a:pt x="94348" y="105397"/>
                  </a:lnTo>
                  <a:lnTo>
                    <a:pt x="100457" y="105460"/>
                  </a:lnTo>
                  <a:lnTo>
                    <a:pt x="100698" y="105397"/>
                  </a:lnTo>
                  <a:lnTo>
                    <a:pt x="106235" y="103911"/>
                  </a:lnTo>
                  <a:lnTo>
                    <a:pt x="111798" y="100977"/>
                  </a:lnTo>
                  <a:lnTo>
                    <a:pt x="117246" y="96888"/>
                  </a:lnTo>
                  <a:lnTo>
                    <a:pt x="120853" y="93205"/>
                  </a:lnTo>
                  <a:lnTo>
                    <a:pt x="126885" y="88379"/>
                  </a:lnTo>
                  <a:lnTo>
                    <a:pt x="132905" y="87109"/>
                  </a:lnTo>
                  <a:lnTo>
                    <a:pt x="134112" y="85966"/>
                  </a:lnTo>
                  <a:close/>
                </a:path>
                <a:path w="500380" h="553719">
                  <a:moveTo>
                    <a:pt x="144780" y="340474"/>
                  </a:moveTo>
                  <a:lnTo>
                    <a:pt x="137629" y="340474"/>
                  </a:lnTo>
                  <a:lnTo>
                    <a:pt x="135255" y="343903"/>
                  </a:lnTo>
                  <a:lnTo>
                    <a:pt x="132867" y="346316"/>
                  </a:lnTo>
                  <a:lnTo>
                    <a:pt x="131686" y="346316"/>
                  </a:lnTo>
                  <a:lnTo>
                    <a:pt x="128104" y="345173"/>
                  </a:lnTo>
                  <a:lnTo>
                    <a:pt x="134061" y="340474"/>
                  </a:lnTo>
                  <a:lnTo>
                    <a:pt x="129298" y="336918"/>
                  </a:lnTo>
                  <a:lnTo>
                    <a:pt x="128104" y="332219"/>
                  </a:lnTo>
                  <a:lnTo>
                    <a:pt x="123583" y="339204"/>
                  </a:lnTo>
                  <a:lnTo>
                    <a:pt x="118732" y="345732"/>
                  </a:lnTo>
                  <a:lnTo>
                    <a:pt x="113207" y="351383"/>
                  </a:lnTo>
                  <a:lnTo>
                    <a:pt x="106680" y="355714"/>
                  </a:lnTo>
                  <a:lnTo>
                    <a:pt x="106680" y="356857"/>
                  </a:lnTo>
                  <a:lnTo>
                    <a:pt x="111442" y="361556"/>
                  </a:lnTo>
                  <a:lnTo>
                    <a:pt x="120967" y="362699"/>
                  </a:lnTo>
                  <a:lnTo>
                    <a:pt x="129298" y="359143"/>
                  </a:lnTo>
                  <a:lnTo>
                    <a:pt x="137629" y="355714"/>
                  </a:lnTo>
                  <a:lnTo>
                    <a:pt x="141211" y="347459"/>
                  </a:lnTo>
                  <a:lnTo>
                    <a:pt x="141782" y="346316"/>
                  </a:lnTo>
                  <a:lnTo>
                    <a:pt x="144780" y="340474"/>
                  </a:lnTo>
                  <a:close/>
                </a:path>
                <a:path w="500380" h="553719">
                  <a:moveTo>
                    <a:pt x="155448" y="322948"/>
                  </a:moveTo>
                  <a:lnTo>
                    <a:pt x="153073" y="325234"/>
                  </a:lnTo>
                  <a:lnTo>
                    <a:pt x="150698" y="326504"/>
                  </a:lnTo>
                  <a:lnTo>
                    <a:pt x="148323" y="328790"/>
                  </a:lnTo>
                  <a:lnTo>
                    <a:pt x="145948" y="322948"/>
                  </a:lnTo>
                  <a:lnTo>
                    <a:pt x="144754" y="320535"/>
                  </a:lnTo>
                  <a:lnTo>
                    <a:pt x="143573" y="318122"/>
                  </a:lnTo>
                  <a:lnTo>
                    <a:pt x="141198" y="313423"/>
                  </a:lnTo>
                  <a:lnTo>
                    <a:pt x="135267" y="314566"/>
                  </a:lnTo>
                  <a:lnTo>
                    <a:pt x="128143" y="316979"/>
                  </a:lnTo>
                  <a:lnTo>
                    <a:pt x="121018" y="318122"/>
                  </a:lnTo>
                  <a:lnTo>
                    <a:pt x="121018" y="311010"/>
                  </a:lnTo>
                  <a:lnTo>
                    <a:pt x="120421" y="307454"/>
                  </a:lnTo>
                  <a:lnTo>
                    <a:pt x="118643" y="296786"/>
                  </a:lnTo>
                  <a:lnTo>
                    <a:pt x="115074" y="296786"/>
                  </a:lnTo>
                  <a:lnTo>
                    <a:pt x="110324" y="295643"/>
                  </a:lnTo>
                  <a:lnTo>
                    <a:pt x="98463" y="295643"/>
                  </a:lnTo>
                  <a:lnTo>
                    <a:pt x="98463" y="294373"/>
                  </a:lnTo>
                  <a:lnTo>
                    <a:pt x="99631" y="292087"/>
                  </a:lnTo>
                  <a:lnTo>
                    <a:pt x="100838" y="287261"/>
                  </a:lnTo>
                  <a:lnTo>
                    <a:pt x="103200" y="280149"/>
                  </a:lnTo>
                  <a:lnTo>
                    <a:pt x="103200" y="279006"/>
                  </a:lnTo>
                  <a:lnTo>
                    <a:pt x="104394" y="276593"/>
                  </a:lnTo>
                  <a:lnTo>
                    <a:pt x="105575" y="275450"/>
                  </a:lnTo>
                  <a:lnTo>
                    <a:pt x="98463" y="271894"/>
                  </a:lnTo>
                  <a:lnTo>
                    <a:pt x="92519" y="269481"/>
                  </a:lnTo>
                  <a:lnTo>
                    <a:pt x="85394" y="265925"/>
                  </a:lnTo>
                  <a:lnTo>
                    <a:pt x="93713" y="257670"/>
                  </a:lnTo>
                  <a:lnTo>
                    <a:pt x="97269" y="252844"/>
                  </a:lnTo>
                  <a:lnTo>
                    <a:pt x="99631" y="250558"/>
                  </a:lnTo>
                  <a:lnTo>
                    <a:pt x="97269" y="247002"/>
                  </a:lnTo>
                  <a:lnTo>
                    <a:pt x="93713" y="244589"/>
                  </a:lnTo>
                  <a:lnTo>
                    <a:pt x="86588" y="237477"/>
                  </a:lnTo>
                  <a:lnTo>
                    <a:pt x="85394" y="236334"/>
                  </a:lnTo>
                  <a:lnTo>
                    <a:pt x="84213" y="235064"/>
                  </a:lnTo>
                  <a:lnTo>
                    <a:pt x="86588" y="233921"/>
                  </a:lnTo>
                  <a:lnTo>
                    <a:pt x="91338" y="231508"/>
                  </a:lnTo>
                  <a:lnTo>
                    <a:pt x="96075" y="227952"/>
                  </a:lnTo>
                  <a:lnTo>
                    <a:pt x="100838" y="226809"/>
                  </a:lnTo>
                  <a:lnTo>
                    <a:pt x="103200" y="225539"/>
                  </a:lnTo>
                  <a:lnTo>
                    <a:pt x="103200" y="224396"/>
                  </a:lnTo>
                  <a:lnTo>
                    <a:pt x="98463" y="214871"/>
                  </a:lnTo>
                  <a:lnTo>
                    <a:pt x="97269" y="207759"/>
                  </a:lnTo>
                  <a:lnTo>
                    <a:pt x="97269" y="194805"/>
                  </a:lnTo>
                  <a:lnTo>
                    <a:pt x="96075" y="192392"/>
                  </a:lnTo>
                  <a:lnTo>
                    <a:pt x="92519" y="188836"/>
                  </a:lnTo>
                  <a:lnTo>
                    <a:pt x="91338" y="188836"/>
                  </a:lnTo>
                  <a:lnTo>
                    <a:pt x="91338" y="187693"/>
                  </a:lnTo>
                  <a:lnTo>
                    <a:pt x="73520" y="161531"/>
                  </a:lnTo>
                  <a:lnTo>
                    <a:pt x="69964" y="168643"/>
                  </a:lnTo>
                  <a:lnTo>
                    <a:pt x="69964" y="181724"/>
                  </a:lnTo>
                  <a:lnTo>
                    <a:pt x="71386" y="192138"/>
                  </a:lnTo>
                  <a:lnTo>
                    <a:pt x="74256" y="201891"/>
                  </a:lnTo>
                  <a:lnTo>
                    <a:pt x="79146" y="210731"/>
                  </a:lnTo>
                  <a:lnTo>
                    <a:pt x="86588" y="218427"/>
                  </a:lnTo>
                  <a:lnTo>
                    <a:pt x="54521" y="221983"/>
                  </a:lnTo>
                  <a:lnTo>
                    <a:pt x="54521" y="223253"/>
                  </a:lnTo>
                  <a:lnTo>
                    <a:pt x="53340" y="223253"/>
                  </a:lnTo>
                  <a:lnTo>
                    <a:pt x="59956" y="229590"/>
                  </a:lnTo>
                  <a:lnTo>
                    <a:pt x="67132" y="234683"/>
                  </a:lnTo>
                  <a:lnTo>
                    <a:pt x="81838" y="243446"/>
                  </a:lnTo>
                  <a:lnTo>
                    <a:pt x="80645" y="244589"/>
                  </a:lnTo>
                  <a:lnTo>
                    <a:pt x="79463" y="244589"/>
                  </a:lnTo>
                  <a:lnTo>
                    <a:pt x="73520" y="248145"/>
                  </a:lnTo>
                  <a:lnTo>
                    <a:pt x="66395" y="251701"/>
                  </a:lnTo>
                  <a:lnTo>
                    <a:pt x="60464" y="255257"/>
                  </a:lnTo>
                  <a:lnTo>
                    <a:pt x="58089" y="256400"/>
                  </a:lnTo>
                  <a:lnTo>
                    <a:pt x="58089" y="257670"/>
                  </a:lnTo>
                  <a:lnTo>
                    <a:pt x="60464" y="258813"/>
                  </a:lnTo>
                  <a:lnTo>
                    <a:pt x="66395" y="261226"/>
                  </a:lnTo>
                  <a:lnTo>
                    <a:pt x="72339" y="263512"/>
                  </a:lnTo>
                  <a:lnTo>
                    <a:pt x="78270" y="265925"/>
                  </a:lnTo>
                  <a:lnTo>
                    <a:pt x="80645" y="265925"/>
                  </a:lnTo>
                  <a:lnTo>
                    <a:pt x="83019" y="267068"/>
                  </a:lnTo>
                  <a:lnTo>
                    <a:pt x="86588" y="268338"/>
                  </a:lnTo>
                  <a:lnTo>
                    <a:pt x="80645" y="273037"/>
                  </a:lnTo>
                  <a:lnTo>
                    <a:pt x="75895" y="279006"/>
                  </a:lnTo>
                  <a:lnTo>
                    <a:pt x="71145" y="286118"/>
                  </a:lnTo>
                  <a:lnTo>
                    <a:pt x="79463" y="287261"/>
                  </a:lnTo>
                  <a:lnTo>
                    <a:pt x="94894" y="289674"/>
                  </a:lnTo>
                  <a:lnTo>
                    <a:pt x="93713" y="295643"/>
                  </a:lnTo>
                  <a:lnTo>
                    <a:pt x="91338" y="301485"/>
                  </a:lnTo>
                  <a:lnTo>
                    <a:pt x="90144" y="309867"/>
                  </a:lnTo>
                  <a:lnTo>
                    <a:pt x="97269" y="308597"/>
                  </a:lnTo>
                  <a:lnTo>
                    <a:pt x="104394" y="308597"/>
                  </a:lnTo>
                  <a:lnTo>
                    <a:pt x="111518" y="307454"/>
                  </a:lnTo>
                  <a:lnTo>
                    <a:pt x="111518" y="319392"/>
                  </a:lnTo>
                  <a:lnTo>
                    <a:pt x="112699" y="325234"/>
                  </a:lnTo>
                  <a:lnTo>
                    <a:pt x="122199" y="322948"/>
                  </a:lnTo>
                  <a:lnTo>
                    <a:pt x="125768" y="321678"/>
                  </a:lnTo>
                  <a:lnTo>
                    <a:pt x="130517" y="320535"/>
                  </a:lnTo>
                  <a:lnTo>
                    <a:pt x="132892" y="327647"/>
                  </a:lnTo>
                  <a:lnTo>
                    <a:pt x="135267" y="330060"/>
                  </a:lnTo>
                  <a:lnTo>
                    <a:pt x="136448" y="333616"/>
                  </a:lnTo>
                  <a:lnTo>
                    <a:pt x="136448" y="335902"/>
                  </a:lnTo>
                  <a:lnTo>
                    <a:pt x="138823" y="337172"/>
                  </a:lnTo>
                  <a:lnTo>
                    <a:pt x="141198" y="335902"/>
                  </a:lnTo>
                  <a:lnTo>
                    <a:pt x="148323" y="333616"/>
                  </a:lnTo>
                  <a:lnTo>
                    <a:pt x="151892" y="332346"/>
                  </a:lnTo>
                  <a:lnTo>
                    <a:pt x="153073" y="333616"/>
                  </a:lnTo>
                  <a:lnTo>
                    <a:pt x="154266" y="335902"/>
                  </a:lnTo>
                  <a:lnTo>
                    <a:pt x="155448" y="338315"/>
                  </a:lnTo>
                  <a:lnTo>
                    <a:pt x="155448" y="332346"/>
                  </a:lnTo>
                  <a:lnTo>
                    <a:pt x="155448" y="328790"/>
                  </a:lnTo>
                  <a:lnTo>
                    <a:pt x="155448" y="322948"/>
                  </a:lnTo>
                  <a:close/>
                </a:path>
                <a:path w="500380" h="553719">
                  <a:moveTo>
                    <a:pt x="155448" y="283070"/>
                  </a:moveTo>
                  <a:lnTo>
                    <a:pt x="146011" y="279514"/>
                  </a:lnTo>
                  <a:lnTo>
                    <a:pt x="141300" y="272402"/>
                  </a:lnTo>
                  <a:lnTo>
                    <a:pt x="140119" y="263004"/>
                  </a:lnTo>
                  <a:lnTo>
                    <a:pt x="140119" y="257035"/>
                  </a:lnTo>
                  <a:lnTo>
                    <a:pt x="142481" y="251066"/>
                  </a:lnTo>
                  <a:lnTo>
                    <a:pt x="146011" y="246367"/>
                  </a:lnTo>
                  <a:lnTo>
                    <a:pt x="148374" y="240525"/>
                  </a:lnTo>
                  <a:lnTo>
                    <a:pt x="148374" y="235699"/>
                  </a:lnTo>
                  <a:lnTo>
                    <a:pt x="142481" y="232143"/>
                  </a:lnTo>
                  <a:lnTo>
                    <a:pt x="141300" y="231000"/>
                  </a:lnTo>
                  <a:lnTo>
                    <a:pt x="111544" y="204393"/>
                  </a:lnTo>
                  <a:lnTo>
                    <a:pt x="104749" y="194424"/>
                  </a:lnTo>
                  <a:lnTo>
                    <a:pt x="104749" y="193154"/>
                  </a:lnTo>
                  <a:lnTo>
                    <a:pt x="102387" y="193154"/>
                  </a:lnTo>
                  <a:lnTo>
                    <a:pt x="102857" y="202006"/>
                  </a:lnTo>
                  <a:lnTo>
                    <a:pt x="104305" y="210731"/>
                  </a:lnTo>
                  <a:lnTo>
                    <a:pt x="106857" y="219252"/>
                  </a:lnTo>
                  <a:lnTo>
                    <a:pt x="110642" y="227444"/>
                  </a:lnTo>
                  <a:lnTo>
                    <a:pt x="104749" y="231000"/>
                  </a:lnTo>
                  <a:lnTo>
                    <a:pt x="98856" y="232143"/>
                  </a:lnTo>
                  <a:lnTo>
                    <a:pt x="92964" y="236969"/>
                  </a:lnTo>
                  <a:lnTo>
                    <a:pt x="97663" y="240525"/>
                  </a:lnTo>
                  <a:lnTo>
                    <a:pt x="101219" y="244081"/>
                  </a:lnTo>
                  <a:lnTo>
                    <a:pt x="104749" y="247510"/>
                  </a:lnTo>
                  <a:lnTo>
                    <a:pt x="108292" y="249923"/>
                  </a:lnTo>
                  <a:lnTo>
                    <a:pt x="104749" y="252336"/>
                  </a:lnTo>
                  <a:lnTo>
                    <a:pt x="97663" y="259448"/>
                  </a:lnTo>
                  <a:lnTo>
                    <a:pt x="94132" y="264147"/>
                  </a:lnTo>
                  <a:lnTo>
                    <a:pt x="101219" y="266433"/>
                  </a:lnTo>
                  <a:lnTo>
                    <a:pt x="107111" y="268846"/>
                  </a:lnTo>
                  <a:lnTo>
                    <a:pt x="114185" y="271259"/>
                  </a:lnTo>
                  <a:lnTo>
                    <a:pt x="110642" y="277101"/>
                  </a:lnTo>
                  <a:lnTo>
                    <a:pt x="105930" y="283070"/>
                  </a:lnTo>
                  <a:lnTo>
                    <a:pt x="104749" y="290182"/>
                  </a:lnTo>
                  <a:lnTo>
                    <a:pt x="124790" y="290182"/>
                  </a:lnTo>
                  <a:lnTo>
                    <a:pt x="125971" y="291325"/>
                  </a:lnTo>
                  <a:lnTo>
                    <a:pt x="125971" y="309105"/>
                  </a:lnTo>
                  <a:lnTo>
                    <a:pt x="127152" y="310248"/>
                  </a:lnTo>
                  <a:lnTo>
                    <a:pt x="129514" y="309105"/>
                  </a:lnTo>
                  <a:lnTo>
                    <a:pt x="131864" y="309105"/>
                  </a:lnTo>
                  <a:lnTo>
                    <a:pt x="135407" y="306692"/>
                  </a:lnTo>
                  <a:lnTo>
                    <a:pt x="140119" y="305549"/>
                  </a:lnTo>
                  <a:lnTo>
                    <a:pt x="144843" y="304279"/>
                  </a:lnTo>
                  <a:lnTo>
                    <a:pt x="146011" y="307835"/>
                  </a:lnTo>
                  <a:lnTo>
                    <a:pt x="148374" y="312534"/>
                  </a:lnTo>
                  <a:lnTo>
                    <a:pt x="149555" y="316090"/>
                  </a:lnTo>
                  <a:lnTo>
                    <a:pt x="150736" y="318503"/>
                  </a:lnTo>
                  <a:lnTo>
                    <a:pt x="153085" y="317360"/>
                  </a:lnTo>
                  <a:lnTo>
                    <a:pt x="154266" y="316090"/>
                  </a:lnTo>
                  <a:lnTo>
                    <a:pt x="155448" y="316090"/>
                  </a:lnTo>
                  <a:lnTo>
                    <a:pt x="155448" y="304279"/>
                  </a:lnTo>
                  <a:lnTo>
                    <a:pt x="155448" y="283070"/>
                  </a:lnTo>
                  <a:close/>
                </a:path>
                <a:path w="500380" h="553719">
                  <a:moveTo>
                    <a:pt x="160020" y="134480"/>
                  </a:moveTo>
                  <a:lnTo>
                    <a:pt x="158813" y="134480"/>
                  </a:lnTo>
                  <a:lnTo>
                    <a:pt x="157594" y="133337"/>
                  </a:lnTo>
                  <a:lnTo>
                    <a:pt x="152755" y="130924"/>
                  </a:lnTo>
                  <a:lnTo>
                    <a:pt x="149123" y="127368"/>
                  </a:lnTo>
                  <a:lnTo>
                    <a:pt x="146710" y="122669"/>
                  </a:lnTo>
                  <a:lnTo>
                    <a:pt x="144284" y="116827"/>
                  </a:lnTo>
                  <a:lnTo>
                    <a:pt x="141871" y="105143"/>
                  </a:lnTo>
                  <a:lnTo>
                    <a:pt x="140652" y="101587"/>
                  </a:lnTo>
                  <a:lnTo>
                    <a:pt x="139446" y="96888"/>
                  </a:lnTo>
                  <a:lnTo>
                    <a:pt x="138239" y="93459"/>
                  </a:lnTo>
                  <a:lnTo>
                    <a:pt x="137020" y="91046"/>
                  </a:lnTo>
                  <a:lnTo>
                    <a:pt x="135813" y="89903"/>
                  </a:lnTo>
                  <a:lnTo>
                    <a:pt x="132181" y="89903"/>
                  </a:lnTo>
                  <a:lnTo>
                    <a:pt x="127342" y="92189"/>
                  </a:lnTo>
                  <a:lnTo>
                    <a:pt x="123710" y="94602"/>
                  </a:lnTo>
                  <a:lnTo>
                    <a:pt x="118872" y="98158"/>
                  </a:lnTo>
                  <a:lnTo>
                    <a:pt x="128549" y="101587"/>
                  </a:lnTo>
                  <a:lnTo>
                    <a:pt x="132181" y="107429"/>
                  </a:lnTo>
                  <a:lnTo>
                    <a:pt x="134607" y="115684"/>
                  </a:lnTo>
                  <a:lnTo>
                    <a:pt x="135813" y="118097"/>
                  </a:lnTo>
                  <a:lnTo>
                    <a:pt x="137020" y="121526"/>
                  </a:lnTo>
                  <a:lnTo>
                    <a:pt x="138239" y="123939"/>
                  </a:lnTo>
                  <a:lnTo>
                    <a:pt x="144284" y="130924"/>
                  </a:lnTo>
                  <a:lnTo>
                    <a:pt x="150342" y="135623"/>
                  </a:lnTo>
                  <a:lnTo>
                    <a:pt x="160020" y="135623"/>
                  </a:lnTo>
                  <a:lnTo>
                    <a:pt x="160020" y="134480"/>
                  </a:lnTo>
                  <a:close/>
                </a:path>
                <a:path w="500380" h="553719">
                  <a:moveTo>
                    <a:pt x="172212" y="168262"/>
                  </a:moveTo>
                  <a:lnTo>
                    <a:pt x="160362" y="148704"/>
                  </a:lnTo>
                  <a:lnTo>
                    <a:pt x="159169" y="147561"/>
                  </a:lnTo>
                  <a:lnTo>
                    <a:pt x="159169" y="146291"/>
                  </a:lnTo>
                  <a:lnTo>
                    <a:pt x="157988" y="146291"/>
                  </a:lnTo>
                  <a:lnTo>
                    <a:pt x="157988" y="153657"/>
                  </a:lnTo>
                  <a:lnTo>
                    <a:pt x="149694" y="153657"/>
                  </a:lnTo>
                  <a:lnTo>
                    <a:pt x="149694" y="152387"/>
                  </a:lnTo>
                  <a:lnTo>
                    <a:pt x="152057" y="151117"/>
                  </a:lnTo>
                  <a:lnTo>
                    <a:pt x="153250" y="151117"/>
                  </a:lnTo>
                  <a:lnTo>
                    <a:pt x="155613" y="149974"/>
                  </a:lnTo>
                  <a:lnTo>
                    <a:pt x="156806" y="152387"/>
                  </a:lnTo>
                  <a:lnTo>
                    <a:pt x="157988" y="153657"/>
                  </a:lnTo>
                  <a:lnTo>
                    <a:pt x="157988" y="146291"/>
                  </a:lnTo>
                  <a:lnTo>
                    <a:pt x="152057" y="146291"/>
                  </a:lnTo>
                  <a:lnTo>
                    <a:pt x="146138" y="147561"/>
                  </a:lnTo>
                  <a:lnTo>
                    <a:pt x="141389" y="149974"/>
                  </a:lnTo>
                  <a:lnTo>
                    <a:pt x="134658" y="155003"/>
                  </a:lnTo>
                  <a:lnTo>
                    <a:pt x="132054" y="162001"/>
                  </a:lnTo>
                  <a:lnTo>
                    <a:pt x="133223" y="169684"/>
                  </a:lnTo>
                  <a:lnTo>
                    <a:pt x="137833" y="176771"/>
                  </a:lnTo>
                  <a:lnTo>
                    <a:pt x="141389" y="170675"/>
                  </a:lnTo>
                  <a:lnTo>
                    <a:pt x="147320" y="166992"/>
                  </a:lnTo>
                  <a:lnTo>
                    <a:pt x="160362" y="166992"/>
                  </a:lnTo>
                  <a:lnTo>
                    <a:pt x="166281" y="168262"/>
                  </a:lnTo>
                  <a:lnTo>
                    <a:pt x="172212" y="168262"/>
                  </a:lnTo>
                  <a:close/>
                </a:path>
                <a:path w="500380" h="553719">
                  <a:moveTo>
                    <a:pt x="184404" y="178168"/>
                  </a:moveTo>
                  <a:lnTo>
                    <a:pt x="180822" y="175755"/>
                  </a:lnTo>
                  <a:lnTo>
                    <a:pt x="178435" y="174612"/>
                  </a:lnTo>
                  <a:lnTo>
                    <a:pt x="176060" y="172199"/>
                  </a:lnTo>
                  <a:lnTo>
                    <a:pt x="173672" y="172199"/>
                  </a:lnTo>
                  <a:lnTo>
                    <a:pt x="166916" y="174231"/>
                  </a:lnTo>
                  <a:lnTo>
                    <a:pt x="160845" y="176695"/>
                  </a:lnTo>
                  <a:lnTo>
                    <a:pt x="155219" y="179616"/>
                  </a:lnTo>
                  <a:lnTo>
                    <a:pt x="143852" y="186677"/>
                  </a:lnTo>
                  <a:lnTo>
                    <a:pt x="137883" y="190233"/>
                  </a:lnTo>
                  <a:lnTo>
                    <a:pt x="130733" y="189090"/>
                  </a:lnTo>
                  <a:lnTo>
                    <a:pt x="129540" y="189090"/>
                  </a:lnTo>
                  <a:lnTo>
                    <a:pt x="133121" y="193916"/>
                  </a:lnTo>
                  <a:lnTo>
                    <a:pt x="136690" y="195059"/>
                  </a:lnTo>
                  <a:lnTo>
                    <a:pt x="141465" y="193916"/>
                  </a:lnTo>
                  <a:lnTo>
                    <a:pt x="145046" y="192646"/>
                  </a:lnTo>
                  <a:lnTo>
                    <a:pt x="148628" y="190233"/>
                  </a:lnTo>
                  <a:lnTo>
                    <a:pt x="151003" y="189090"/>
                  </a:lnTo>
                  <a:lnTo>
                    <a:pt x="154584" y="186677"/>
                  </a:lnTo>
                  <a:lnTo>
                    <a:pt x="158165" y="185407"/>
                  </a:lnTo>
                  <a:lnTo>
                    <a:pt x="161747" y="182994"/>
                  </a:lnTo>
                  <a:lnTo>
                    <a:pt x="161747" y="189090"/>
                  </a:lnTo>
                  <a:lnTo>
                    <a:pt x="167703" y="182994"/>
                  </a:lnTo>
                  <a:lnTo>
                    <a:pt x="174866" y="180581"/>
                  </a:lnTo>
                  <a:lnTo>
                    <a:pt x="183210" y="179438"/>
                  </a:lnTo>
                  <a:lnTo>
                    <a:pt x="183210" y="178168"/>
                  </a:lnTo>
                  <a:lnTo>
                    <a:pt x="184404" y="178168"/>
                  </a:lnTo>
                  <a:close/>
                </a:path>
                <a:path w="500380" h="553719">
                  <a:moveTo>
                    <a:pt x="184404" y="84823"/>
                  </a:moveTo>
                  <a:lnTo>
                    <a:pt x="182372" y="82283"/>
                  </a:lnTo>
                  <a:lnTo>
                    <a:pt x="180340" y="82283"/>
                  </a:lnTo>
                  <a:lnTo>
                    <a:pt x="178308" y="84823"/>
                  </a:lnTo>
                  <a:lnTo>
                    <a:pt x="178308" y="87363"/>
                  </a:lnTo>
                  <a:lnTo>
                    <a:pt x="179324" y="88633"/>
                  </a:lnTo>
                  <a:lnTo>
                    <a:pt x="180340" y="88633"/>
                  </a:lnTo>
                  <a:lnTo>
                    <a:pt x="182372" y="89903"/>
                  </a:lnTo>
                  <a:lnTo>
                    <a:pt x="183388" y="88633"/>
                  </a:lnTo>
                  <a:lnTo>
                    <a:pt x="184404" y="86093"/>
                  </a:lnTo>
                  <a:lnTo>
                    <a:pt x="184404" y="84823"/>
                  </a:lnTo>
                  <a:close/>
                </a:path>
                <a:path w="500380" h="553719">
                  <a:moveTo>
                    <a:pt x="185928" y="94221"/>
                  </a:moveTo>
                  <a:lnTo>
                    <a:pt x="182372" y="92951"/>
                  </a:lnTo>
                  <a:lnTo>
                    <a:pt x="179997" y="92951"/>
                  </a:lnTo>
                  <a:lnTo>
                    <a:pt x="177634" y="94221"/>
                  </a:lnTo>
                  <a:lnTo>
                    <a:pt x="176441" y="96634"/>
                  </a:lnTo>
                  <a:lnTo>
                    <a:pt x="175260" y="100317"/>
                  </a:lnTo>
                  <a:lnTo>
                    <a:pt x="177634" y="109969"/>
                  </a:lnTo>
                  <a:lnTo>
                    <a:pt x="178816" y="114922"/>
                  </a:lnTo>
                  <a:lnTo>
                    <a:pt x="178816" y="116065"/>
                  </a:lnTo>
                  <a:lnTo>
                    <a:pt x="179997" y="117335"/>
                  </a:lnTo>
                  <a:lnTo>
                    <a:pt x="181190" y="117335"/>
                  </a:lnTo>
                  <a:lnTo>
                    <a:pt x="182372" y="116065"/>
                  </a:lnTo>
                  <a:lnTo>
                    <a:pt x="183553" y="114922"/>
                  </a:lnTo>
                  <a:lnTo>
                    <a:pt x="183553" y="108826"/>
                  </a:lnTo>
                  <a:lnTo>
                    <a:pt x="185928" y="103873"/>
                  </a:lnTo>
                  <a:lnTo>
                    <a:pt x="185928" y="94221"/>
                  </a:lnTo>
                  <a:close/>
                </a:path>
                <a:path w="500380" h="553719">
                  <a:moveTo>
                    <a:pt x="188976" y="69202"/>
                  </a:moveTo>
                  <a:lnTo>
                    <a:pt x="188544" y="67932"/>
                  </a:lnTo>
                  <a:lnTo>
                    <a:pt x="187782" y="65646"/>
                  </a:lnTo>
                  <a:lnTo>
                    <a:pt x="184188" y="67932"/>
                  </a:lnTo>
                  <a:lnTo>
                    <a:pt x="182994" y="66802"/>
                  </a:lnTo>
                  <a:lnTo>
                    <a:pt x="182994" y="62103"/>
                  </a:lnTo>
                  <a:lnTo>
                    <a:pt x="180594" y="60947"/>
                  </a:lnTo>
                  <a:lnTo>
                    <a:pt x="178193" y="60947"/>
                  </a:lnTo>
                  <a:lnTo>
                    <a:pt x="178193" y="67932"/>
                  </a:lnTo>
                  <a:lnTo>
                    <a:pt x="175806" y="66802"/>
                  </a:lnTo>
                  <a:lnTo>
                    <a:pt x="173405" y="66802"/>
                  </a:lnTo>
                  <a:lnTo>
                    <a:pt x="173405" y="67932"/>
                  </a:lnTo>
                  <a:lnTo>
                    <a:pt x="172212" y="69202"/>
                  </a:lnTo>
                  <a:lnTo>
                    <a:pt x="172212" y="71501"/>
                  </a:lnTo>
                  <a:lnTo>
                    <a:pt x="178193" y="71501"/>
                  </a:lnTo>
                  <a:lnTo>
                    <a:pt x="178193" y="76187"/>
                  </a:lnTo>
                  <a:lnTo>
                    <a:pt x="182994" y="76187"/>
                  </a:lnTo>
                  <a:lnTo>
                    <a:pt x="182994" y="71501"/>
                  </a:lnTo>
                  <a:lnTo>
                    <a:pt x="184188" y="70345"/>
                  </a:lnTo>
                  <a:lnTo>
                    <a:pt x="188976" y="72631"/>
                  </a:lnTo>
                  <a:lnTo>
                    <a:pt x="188976" y="70345"/>
                  </a:lnTo>
                  <a:lnTo>
                    <a:pt x="188976" y="69202"/>
                  </a:lnTo>
                  <a:close/>
                </a:path>
                <a:path w="500380" h="553719">
                  <a:moveTo>
                    <a:pt x="199644" y="131051"/>
                  </a:moveTo>
                  <a:lnTo>
                    <a:pt x="163068" y="131051"/>
                  </a:lnTo>
                  <a:lnTo>
                    <a:pt x="163068" y="134480"/>
                  </a:lnTo>
                  <a:lnTo>
                    <a:pt x="164211" y="135623"/>
                  </a:lnTo>
                  <a:lnTo>
                    <a:pt x="195072" y="135623"/>
                  </a:lnTo>
                  <a:lnTo>
                    <a:pt x="199644" y="135623"/>
                  </a:lnTo>
                  <a:lnTo>
                    <a:pt x="199644" y="131051"/>
                  </a:lnTo>
                  <a:close/>
                </a:path>
                <a:path w="500380" h="553719">
                  <a:moveTo>
                    <a:pt x="202361" y="135178"/>
                  </a:moveTo>
                  <a:lnTo>
                    <a:pt x="201168" y="135242"/>
                  </a:lnTo>
                  <a:lnTo>
                    <a:pt x="202361" y="135242"/>
                  </a:lnTo>
                  <a:close/>
                </a:path>
                <a:path w="500380" h="553719">
                  <a:moveTo>
                    <a:pt x="207264" y="108064"/>
                  </a:moveTo>
                  <a:lnTo>
                    <a:pt x="199072" y="99809"/>
                  </a:lnTo>
                  <a:lnTo>
                    <a:pt x="195567" y="98666"/>
                  </a:lnTo>
                  <a:lnTo>
                    <a:pt x="189725" y="97523"/>
                  </a:lnTo>
                  <a:lnTo>
                    <a:pt x="189725" y="101079"/>
                  </a:lnTo>
                  <a:lnTo>
                    <a:pt x="188556" y="103365"/>
                  </a:lnTo>
                  <a:lnTo>
                    <a:pt x="188556" y="109207"/>
                  </a:lnTo>
                  <a:lnTo>
                    <a:pt x="187375" y="115049"/>
                  </a:lnTo>
                  <a:lnTo>
                    <a:pt x="183870" y="122161"/>
                  </a:lnTo>
                  <a:lnTo>
                    <a:pt x="182702" y="123304"/>
                  </a:lnTo>
                  <a:lnTo>
                    <a:pt x="180365" y="123304"/>
                  </a:lnTo>
                  <a:lnTo>
                    <a:pt x="179197" y="122161"/>
                  </a:lnTo>
                  <a:lnTo>
                    <a:pt x="178028" y="119748"/>
                  </a:lnTo>
                  <a:lnTo>
                    <a:pt x="174510" y="113906"/>
                  </a:lnTo>
                  <a:lnTo>
                    <a:pt x="173342" y="108064"/>
                  </a:lnTo>
                  <a:lnTo>
                    <a:pt x="173342" y="98666"/>
                  </a:lnTo>
                  <a:lnTo>
                    <a:pt x="172173" y="97523"/>
                  </a:lnTo>
                  <a:lnTo>
                    <a:pt x="169837" y="97523"/>
                  </a:lnTo>
                  <a:lnTo>
                    <a:pt x="168668" y="98666"/>
                  </a:lnTo>
                  <a:lnTo>
                    <a:pt x="163995" y="99809"/>
                  </a:lnTo>
                  <a:lnTo>
                    <a:pt x="158140" y="103365"/>
                  </a:lnTo>
                  <a:lnTo>
                    <a:pt x="158140" y="110477"/>
                  </a:lnTo>
                  <a:lnTo>
                    <a:pt x="156972" y="115049"/>
                  </a:lnTo>
                  <a:lnTo>
                    <a:pt x="158140" y="121018"/>
                  </a:lnTo>
                  <a:lnTo>
                    <a:pt x="159308" y="125717"/>
                  </a:lnTo>
                  <a:lnTo>
                    <a:pt x="160477" y="128003"/>
                  </a:lnTo>
                  <a:lnTo>
                    <a:pt x="162814" y="128003"/>
                  </a:lnTo>
                  <a:lnTo>
                    <a:pt x="202590" y="128003"/>
                  </a:lnTo>
                  <a:lnTo>
                    <a:pt x="202590" y="125717"/>
                  </a:lnTo>
                  <a:lnTo>
                    <a:pt x="203758" y="124447"/>
                  </a:lnTo>
                  <a:lnTo>
                    <a:pt x="203758" y="122161"/>
                  </a:lnTo>
                  <a:lnTo>
                    <a:pt x="204927" y="121018"/>
                  </a:lnTo>
                  <a:lnTo>
                    <a:pt x="206095" y="115049"/>
                  </a:lnTo>
                  <a:lnTo>
                    <a:pt x="207264" y="108064"/>
                  </a:lnTo>
                  <a:close/>
                </a:path>
                <a:path w="500380" h="553719">
                  <a:moveTo>
                    <a:pt x="229108" y="316979"/>
                  </a:moveTo>
                  <a:lnTo>
                    <a:pt x="228092" y="312153"/>
                  </a:lnTo>
                  <a:lnTo>
                    <a:pt x="227076" y="312153"/>
                  </a:lnTo>
                  <a:lnTo>
                    <a:pt x="228092" y="316979"/>
                  </a:lnTo>
                  <a:lnTo>
                    <a:pt x="229108" y="316979"/>
                  </a:lnTo>
                  <a:close/>
                </a:path>
                <a:path w="500380" h="553719">
                  <a:moveTo>
                    <a:pt x="230124" y="93840"/>
                  </a:moveTo>
                  <a:lnTo>
                    <a:pt x="228904" y="92697"/>
                  </a:lnTo>
                  <a:lnTo>
                    <a:pt x="227685" y="91427"/>
                  </a:lnTo>
                  <a:lnTo>
                    <a:pt x="226466" y="91427"/>
                  </a:lnTo>
                  <a:lnTo>
                    <a:pt x="225247" y="92697"/>
                  </a:lnTo>
                  <a:lnTo>
                    <a:pt x="224028" y="93840"/>
                  </a:lnTo>
                  <a:lnTo>
                    <a:pt x="225247" y="95110"/>
                  </a:lnTo>
                  <a:lnTo>
                    <a:pt x="226466" y="95110"/>
                  </a:lnTo>
                  <a:lnTo>
                    <a:pt x="226466" y="97523"/>
                  </a:lnTo>
                  <a:lnTo>
                    <a:pt x="227685" y="95110"/>
                  </a:lnTo>
                  <a:lnTo>
                    <a:pt x="228904" y="95110"/>
                  </a:lnTo>
                  <a:lnTo>
                    <a:pt x="230124" y="93840"/>
                  </a:lnTo>
                  <a:close/>
                </a:path>
                <a:path w="500380" h="553719">
                  <a:moveTo>
                    <a:pt x="232156" y="309613"/>
                  </a:moveTo>
                  <a:lnTo>
                    <a:pt x="231140" y="308470"/>
                  </a:lnTo>
                  <a:lnTo>
                    <a:pt x="229108" y="308470"/>
                  </a:lnTo>
                  <a:lnTo>
                    <a:pt x="229108" y="309613"/>
                  </a:lnTo>
                  <a:lnTo>
                    <a:pt x="232156" y="309613"/>
                  </a:lnTo>
                  <a:close/>
                </a:path>
                <a:path w="500380" h="553719">
                  <a:moveTo>
                    <a:pt x="233172" y="310883"/>
                  </a:moveTo>
                  <a:lnTo>
                    <a:pt x="232752" y="310375"/>
                  </a:lnTo>
                  <a:lnTo>
                    <a:pt x="229108" y="316979"/>
                  </a:lnTo>
                  <a:lnTo>
                    <a:pt x="233172" y="316979"/>
                  </a:lnTo>
                  <a:lnTo>
                    <a:pt x="233172" y="310883"/>
                  </a:lnTo>
                  <a:close/>
                </a:path>
                <a:path w="500380" h="553719">
                  <a:moveTo>
                    <a:pt x="233172" y="309613"/>
                  </a:moveTo>
                  <a:lnTo>
                    <a:pt x="232156" y="309613"/>
                  </a:lnTo>
                  <a:lnTo>
                    <a:pt x="232752" y="310375"/>
                  </a:lnTo>
                  <a:lnTo>
                    <a:pt x="233172" y="309613"/>
                  </a:lnTo>
                  <a:close/>
                </a:path>
                <a:path w="500380" h="553719">
                  <a:moveTo>
                    <a:pt x="233172" y="308470"/>
                  </a:moveTo>
                  <a:lnTo>
                    <a:pt x="232498" y="307479"/>
                  </a:lnTo>
                  <a:lnTo>
                    <a:pt x="231140" y="308470"/>
                  </a:lnTo>
                  <a:lnTo>
                    <a:pt x="233172" y="308470"/>
                  </a:lnTo>
                  <a:close/>
                </a:path>
                <a:path w="500380" h="553719">
                  <a:moveTo>
                    <a:pt x="240792" y="146672"/>
                  </a:moveTo>
                  <a:lnTo>
                    <a:pt x="232549" y="146672"/>
                  </a:lnTo>
                  <a:lnTo>
                    <a:pt x="230187" y="144259"/>
                  </a:lnTo>
                  <a:lnTo>
                    <a:pt x="234899" y="140703"/>
                  </a:lnTo>
                  <a:lnTo>
                    <a:pt x="238442" y="136131"/>
                  </a:lnTo>
                  <a:lnTo>
                    <a:pt x="238442" y="132575"/>
                  </a:lnTo>
                  <a:lnTo>
                    <a:pt x="228536" y="136131"/>
                  </a:lnTo>
                  <a:lnTo>
                    <a:pt x="218414" y="138264"/>
                  </a:lnTo>
                  <a:lnTo>
                    <a:pt x="208292" y="139293"/>
                  </a:lnTo>
                  <a:lnTo>
                    <a:pt x="198399" y="139560"/>
                  </a:lnTo>
                  <a:lnTo>
                    <a:pt x="193687" y="140703"/>
                  </a:lnTo>
                  <a:lnTo>
                    <a:pt x="192506" y="140423"/>
                  </a:lnTo>
                  <a:lnTo>
                    <a:pt x="192506" y="146672"/>
                  </a:lnTo>
                  <a:lnTo>
                    <a:pt x="192506" y="147815"/>
                  </a:lnTo>
                  <a:lnTo>
                    <a:pt x="187794" y="150101"/>
                  </a:lnTo>
                  <a:lnTo>
                    <a:pt x="184264" y="151244"/>
                  </a:lnTo>
                  <a:lnTo>
                    <a:pt x="183083" y="152514"/>
                  </a:lnTo>
                  <a:lnTo>
                    <a:pt x="181914" y="152514"/>
                  </a:lnTo>
                  <a:lnTo>
                    <a:pt x="179552" y="153657"/>
                  </a:lnTo>
                  <a:lnTo>
                    <a:pt x="178371" y="155943"/>
                  </a:lnTo>
                  <a:lnTo>
                    <a:pt x="177203" y="154800"/>
                  </a:lnTo>
                  <a:lnTo>
                    <a:pt x="177203" y="153657"/>
                  </a:lnTo>
                  <a:lnTo>
                    <a:pt x="176022" y="151244"/>
                  </a:lnTo>
                  <a:lnTo>
                    <a:pt x="176022" y="150101"/>
                  </a:lnTo>
                  <a:lnTo>
                    <a:pt x="174840" y="147815"/>
                  </a:lnTo>
                  <a:lnTo>
                    <a:pt x="176022" y="147815"/>
                  </a:lnTo>
                  <a:lnTo>
                    <a:pt x="178371" y="146672"/>
                  </a:lnTo>
                  <a:lnTo>
                    <a:pt x="192506" y="146672"/>
                  </a:lnTo>
                  <a:lnTo>
                    <a:pt x="192506" y="140423"/>
                  </a:lnTo>
                  <a:lnTo>
                    <a:pt x="188976" y="139560"/>
                  </a:lnTo>
                  <a:lnTo>
                    <a:pt x="184264" y="139560"/>
                  </a:lnTo>
                  <a:lnTo>
                    <a:pt x="178371" y="140703"/>
                  </a:lnTo>
                  <a:lnTo>
                    <a:pt x="163068" y="140703"/>
                  </a:lnTo>
                  <a:lnTo>
                    <a:pt x="163068" y="143116"/>
                  </a:lnTo>
                  <a:lnTo>
                    <a:pt x="164249" y="146672"/>
                  </a:lnTo>
                  <a:lnTo>
                    <a:pt x="165417" y="148958"/>
                  </a:lnTo>
                  <a:lnTo>
                    <a:pt x="167779" y="152514"/>
                  </a:lnTo>
                  <a:lnTo>
                    <a:pt x="171310" y="159499"/>
                  </a:lnTo>
                  <a:lnTo>
                    <a:pt x="177203" y="165341"/>
                  </a:lnTo>
                  <a:lnTo>
                    <a:pt x="184264" y="171183"/>
                  </a:lnTo>
                  <a:lnTo>
                    <a:pt x="187794" y="173469"/>
                  </a:lnTo>
                  <a:lnTo>
                    <a:pt x="192506" y="177025"/>
                  </a:lnTo>
                  <a:lnTo>
                    <a:pt x="196037" y="180581"/>
                  </a:lnTo>
                  <a:lnTo>
                    <a:pt x="197218" y="178168"/>
                  </a:lnTo>
                  <a:lnTo>
                    <a:pt x="198399" y="174739"/>
                  </a:lnTo>
                  <a:lnTo>
                    <a:pt x="199580" y="172326"/>
                  </a:lnTo>
                  <a:lnTo>
                    <a:pt x="204279" y="175882"/>
                  </a:lnTo>
                  <a:lnTo>
                    <a:pt x="206641" y="180581"/>
                  </a:lnTo>
                  <a:lnTo>
                    <a:pt x="211353" y="182867"/>
                  </a:lnTo>
                  <a:lnTo>
                    <a:pt x="211353" y="172326"/>
                  </a:lnTo>
                  <a:lnTo>
                    <a:pt x="211353" y="167627"/>
                  </a:lnTo>
                  <a:lnTo>
                    <a:pt x="217563" y="171665"/>
                  </a:lnTo>
                  <a:lnTo>
                    <a:pt x="224002" y="174510"/>
                  </a:lnTo>
                  <a:lnTo>
                    <a:pt x="230886" y="175361"/>
                  </a:lnTo>
                  <a:lnTo>
                    <a:pt x="238442" y="173469"/>
                  </a:lnTo>
                  <a:lnTo>
                    <a:pt x="232549" y="171183"/>
                  </a:lnTo>
                  <a:lnTo>
                    <a:pt x="226656" y="167627"/>
                  </a:lnTo>
                  <a:lnTo>
                    <a:pt x="224307" y="161785"/>
                  </a:lnTo>
                  <a:lnTo>
                    <a:pt x="227838" y="161785"/>
                  </a:lnTo>
                  <a:lnTo>
                    <a:pt x="231368" y="162928"/>
                  </a:lnTo>
                  <a:lnTo>
                    <a:pt x="233121" y="161785"/>
                  </a:lnTo>
                  <a:lnTo>
                    <a:pt x="234899" y="160642"/>
                  </a:lnTo>
                  <a:lnTo>
                    <a:pt x="232549" y="158356"/>
                  </a:lnTo>
                  <a:lnTo>
                    <a:pt x="229019" y="157086"/>
                  </a:lnTo>
                  <a:lnTo>
                    <a:pt x="228625" y="155943"/>
                  </a:lnTo>
                  <a:lnTo>
                    <a:pt x="227838" y="153657"/>
                  </a:lnTo>
                  <a:lnTo>
                    <a:pt x="232549" y="152514"/>
                  </a:lnTo>
                  <a:lnTo>
                    <a:pt x="237261" y="151244"/>
                  </a:lnTo>
                  <a:lnTo>
                    <a:pt x="240792" y="146672"/>
                  </a:lnTo>
                  <a:close/>
                </a:path>
                <a:path w="500380" h="553719">
                  <a:moveTo>
                    <a:pt x="240792" y="92443"/>
                  </a:moveTo>
                  <a:lnTo>
                    <a:pt x="237744" y="89903"/>
                  </a:lnTo>
                  <a:lnTo>
                    <a:pt x="236220" y="91173"/>
                  </a:lnTo>
                  <a:lnTo>
                    <a:pt x="236220" y="94983"/>
                  </a:lnTo>
                  <a:lnTo>
                    <a:pt x="239268" y="94983"/>
                  </a:lnTo>
                  <a:lnTo>
                    <a:pt x="240792" y="93713"/>
                  </a:lnTo>
                  <a:lnTo>
                    <a:pt x="240792" y="92443"/>
                  </a:lnTo>
                  <a:close/>
                </a:path>
                <a:path w="500380" h="553719">
                  <a:moveTo>
                    <a:pt x="242976" y="106667"/>
                  </a:moveTo>
                  <a:lnTo>
                    <a:pt x="229831" y="106667"/>
                  </a:lnTo>
                  <a:lnTo>
                    <a:pt x="228638" y="107810"/>
                  </a:lnTo>
                  <a:lnTo>
                    <a:pt x="228638" y="108953"/>
                  </a:lnTo>
                  <a:lnTo>
                    <a:pt x="227444" y="111239"/>
                  </a:lnTo>
                  <a:lnTo>
                    <a:pt x="227444" y="114668"/>
                  </a:lnTo>
                  <a:lnTo>
                    <a:pt x="226250" y="116954"/>
                  </a:lnTo>
                  <a:lnTo>
                    <a:pt x="222199" y="123812"/>
                  </a:lnTo>
                  <a:lnTo>
                    <a:pt x="217144" y="128955"/>
                  </a:lnTo>
                  <a:lnTo>
                    <a:pt x="210959" y="132384"/>
                  </a:lnTo>
                  <a:lnTo>
                    <a:pt x="203555" y="134099"/>
                  </a:lnTo>
                  <a:lnTo>
                    <a:pt x="202361" y="134099"/>
                  </a:lnTo>
                  <a:lnTo>
                    <a:pt x="202361" y="135178"/>
                  </a:lnTo>
                  <a:lnTo>
                    <a:pt x="216090" y="134315"/>
                  </a:lnTo>
                  <a:lnTo>
                    <a:pt x="230124" y="127812"/>
                  </a:lnTo>
                  <a:lnTo>
                    <a:pt x="240131" y="117894"/>
                  </a:lnTo>
                  <a:lnTo>
                    <a:pt x="242976" y="106667"/>
                  </a:lnTo>
                  <a:close/>
                </a:path>
                <a:path w="500380" h="553719">
                  <a:moveTo>
                    <a:pt x="243840" y="209156"/>
                  </a:moveTo>
                  <a:lnTo>
                    <a:pt x="234289" y="182994"/>
                  </a:lnTo>
                  <a:lnTo>
                    <a:pt x="233095" y="182994"/>
                  </a:lnTo>
                  <a:lnTo>
                    <a:pt x="231889" y="181851"/>
                  </a:lnTo>
                  <a:lnTo>
                    <a:pt x="228307" y="181851"/>
                  </a:lnTo>
                  <a:lnTo>
                    <a:pt x="223532" y="180708"/>
                  </a:lnTo>
                  <a:lnTo>
                    <a:pt x="219951" y="180708"/>
                  </a:lnTo>
                  <a:lnTo>
                    <a:pt x="218757" y="179438"/>
                  </a:lnTo>
                  <a:lnTo>
                    <a:pt x="216369" y="179438"/>
                  </a:lnTo>
                  <a:lnTo>
                    <a:pt x="215176" y="178295"/>
                  </a:lnTo>
                  <a:lnTo>
                    <a:pt x="217563" y="185407"/>
                  </a:lnTo>
                  <a:lnTo>
                    <a:pt x="218757" y="190106"/>
                  </a:lnTo>
                  <a:lnTo>
                    <a:pt x="211594" y="191376"/>
                  </a:lnTo>
                  <a:lnTo>
                    <a:pt x="205613" y="188963"/>
                  </a:lnTo>
                  <a:lnTo>
                    <a:pt x="200837" y="182994"/>
                  </a:lnTo>
                  <a:lnTo>
                    <a:pt x="199644" y="187820"/>
                  </a:lnTo>
                  <a:lnTo>
                    <a:pt x="199644" y="191376"/>
                  </a:lnTo>
                  <a:lnTo>
                    <a:pt x="200837" y="194932"/>
                  </a:lnTo>
                  <a:lnTo>
                    <a:pt x="202031" y="200774"/>
                  </a:lnTo>
                  <a:lnTo>
                    <a:pt x="203225" y="205600"/>
                  </a:lnTo>
                  <a:lnTo>
                    <a:pt x="203225" y="211442"/>
                  </a:lnTo>
                  <a:lnTo>
                    <a:pt x="204419" y="214998"/>
                  </a:lnTo>
                  <a:lnTo>
                    <a:pt x="204419" y="220967"/>
                  </a:lnTo>
                  <a:lnTo>
                    <a:pt x="205613" y="220967"/>
                  </a:lnTo>
                  <a:lnTo>
                    <a:pt x="208000" y="214998"/>
                  </a:lnTo>
                  <a:lnTo>
                    <a:pt x="212788" y="205600"/>
                  </a:lnTo>
                  <a:lnTo>
                    <a:pt x="212788" y="203187"/>
                  </a:lnTo>
                  <a:lnTo>
                    <a:pt x="213982" y="202044"/>
                  </a:lnTo>
                  <a:lnTo>
                    <a:pt x="213982" y="200774"/>
                  </a:lnTo>
                  <a:lnTo>
                    <a:pt x="215176" y="202044"/>
                  </a:lnTo>
                  <a:lnTo>
                    <a:pt x="216369" y="202044"/>
                  </a:lnTo>
                  <a:lnTo>
                    <a:pt x="217563" y="203187"/>
                  </a:lnTo>
                  <a:lnTo>
                    <a:pt x="217563" y="204330"/>
                  </a:lnTo>
                  <a:lnTo>
                    <a:pt x="218757" y="205600"/>
                  </a:lnTo>
                  <a:lnTo>
                    <a:pt x="221145" y="207886"/>
                  </a:lnTo>
                  <a:lnTo>
                    <a:pt x="222338" y="210299"/>
                  </a:lnTo>
                  <a:lnTo>
                    <a:pt x="223532" y="211442"/>
                  </a:lnTo>
                  <a:lnTo>
                    <a:pt x="224726" y="207886"/>
                  </a:lnTo>
                  <a:lnTo>
                    <a:pt x="224726" y="202044"/>
                  </a:lnTo>
                  <a:lnTo>
                    <a:pt x="225348" y="200774"/>
                  </a:lnTo>
                  <a:lnTo>
                    <a:pt x="225920" y="199631"/>
                  </a:lnTo>
                  <a:lnTo>
                    <a:pt x="225920" y="198488"/>
                  </a:lnTo>
                  <a:lnTo>
                    <a:pt x="228307" y="200774"/>
                  </a:lnTo>
                  <a:lnTo>
                    <a:pt x="230695" y="202044"/>
                  </a:lnTo>
                  <a:lnTo>
                    <a:pt x="233095" y="203187"/>
                  </a:lnTo>
                  <a:lnTo>
                    <a:pt x="235483" y="205600"/>
                  </a:lnTo>
                  <a:lnTo>
                    <a:pt x="240258" y="207886"/>
                  </a:lnTo>
                  <a:lnTo>
                    <a:pt x="243840" y="209156"/>
                  </a:lnTo>
                  <a:close/>
                </a:path>
                <a:path w="500380" h="553719">
                  <a:moveTo>
                    <a:pt x="250088" y="466458"/>
                  </a:moveTo>
                  <a:lnTo>
                    <a:pt x="248881" y="466458"/>
                  </a:lnTo>
                  <a:lnTo>
                    <a:pt x="247662" y="465315"/>
                  </a:lnTo>
                  <a:lnTo>
                    <a:pt x="243306" y="461759"/>
                  </a:lnTo>
                  <a:lnTo>
                    <a:pt x="240868" y="459778"/>
                  </a:lnTo>
                  <a:lnTo>
                    <a:pt x="233400" y="455536"/>
                  </a:lnTo>
                  <a:lnTo>
                    <a:pt x="225463" y="452640"/>
                  </a:lnTo>
                  <a:lnTo>
                    <a:pt x="217309" y="451091"/>
                  </a:lnTo>
                  <a:lnTo>
                    <a:pt x="216103" y="451091"/>
                  </a:lnTo>
                  <a:lnTo>
                    <a:pt x="214884" y="452234"/>
                  </a:lnTo>
                  <a:lnTo>
                    <a:pt x="218528" y="454647"/>
                  </a:lnTo>
                  <a:lnTo>
                    <a:pt x="227025" y="454647"/>
                  </a:lnTo>
                  <a:lnTo>
                    <a:pt x="227025" y="458203"/>
                  </a:lnTo>
                  <a:lnTo>
                    <a:pt x="225806" y="460616"/>
                  </a:lnTo>
                  <a:lnTo>
                    <a:pt x="228244" y="462902"/>
                  </a:lnTo>
                  <a:lnTo>
                    <a:pt x="233095" y="462902"/>
                  </a:lnTo>
                  <a:lnTo>
                    <a:pt x="234302" y="461759"/>
                  </a:lnTo>
                  <a:lnTo>
                    <a:pt x="235521" y="461759"/>
                  </a:lnTo>
                  <a:lnTo>
                    <a:pt x="235521" y="462902"/>
                  </a:lnTo>
                  <a:lnTo>
                    <a:pt x="236740" y="464172"/>
                  </a:lnTo>
                  <a:lnTo>
                    <a:pt x="236740" y="465315"/>
                  </a:lnTo>
                  <a:lnTo>
                    <a:pt x="237947" y="470014"/>
                  </a:lnTo>
                  <a:lnTo>
                    <a:pt x="241592" y="472427"/>
                  </a:lnTo>
                  <a:lnTo>
                    <a:pt x="246443" y="468871"/>
                  </a:lnTo>
                  <a:lnTo>
                    <a:pt x="250088" y="466458"/>
                  </a:lnTo>
                  <a:close/>
                </a:path>
                <a:path w="500380" h="553719">
                  <a:moveTo>
                    <a:pt x="250812" y="309613"/>
                  </a:moveTo>
                  <a:lnTo>
                    <a:pt x="250520" y="309194"/>
                  </a:lnTo>
                  <a:lnTo>
                    <a:pt x="249720" y="309613"/>
                  </a:lnTo>
                  <a:lnTo>
                    <a:pt x="250812" y="309613"/>
                  </a:lnTo>
                  <a:close/>
                </a:path>
                <a:path w="500380" h="553719">
                  <a:moveTo>
                    <a:pt x="252984" y="316979"/>
                  </a:moveTo>
                  <a:lnTo>
                    <a:pt x="251891" y="314566"/>
                  </a:lnTo>
                  <a:lnTo>
                    <a:pt x="251891" y="310883"/>
                  </a:lnTo>
                  <a:lnTo>
                    <a:pt x="249720" y="309613"/>
                  </a:lnTo>
                  <a:lnTo>
                    <a:pt x="247535" y="309613"/>
                  </a:lnTo>
                  <a:lnTo>
                    <a:pt x="247535" y="304787"/>
                  </a:lnTo>
                  <a:lnTo>
                    <a:pt x="245364" y="304787"/>
                  </a:lnTo>
                  <a:lnTo>
                    <a:pt x="245364" y="316979"/>
                  </a:lnTo>
                  <a:lnTo>
                    <a:pt x="247535" y="316979"/>
                  </a:lnTo>
                  <a:lnTo>
                    <a:pt x="247535" y="310883"/>
                  </a:lnTo>
                  <a:lnTo>
                    <a:pt x="248627" y="310883"/>
                  </a:lnTo>
                  <a:lnTo>
                    <a:pt x="250812" y="314566"/>
                  </a:lnTo>
                  <a:lnTo>
                    <a:pt x="250812" y="316979"/>
                  </a:lnTo>
                  <a:lnTo>
                    <a:pt x="252984" y="316979"/>
                  </a:lnTo>
                  <a:close/>
                </a:path>
                <a:path w="500380" h="553719">
                  <a:moveTo>
                    <a:pt x="252984" y="304787"/>
                  </a:moveTo>
                  <a:lnTo>
                    <a:pt x="247535" y="304787"/>
                  </a:lnTo>
                  <a:lnTo>
                    <a:pt x="250520" y="309194"/>
                  </a:lnTo>
                  <a:lnTo>
                    <a:pt x="251891" y="308470"/>
                  </a:lnTo>
                  <a:lnTo>
                    <a:pt x="250812" y="306057"/>
                  </a:lnTo>
                  <a:lnTo>
                    <a:pt x="252984" y="306057"/>
                  </a:lnTo>
                  <a:lnTo>
                    <a:pt x="252984" y="304787"/>
                  </a:lnTo>
                  <a:close/>
                </a:path>
                <a:path w="500380" h="553719">
                  <a:moveTo>
                    <a:pt x="252984" y="258178"/>
                  </a:moveTo>
                  <a:lnTo>
                    <a:pt x="251955" y="257543"/>
                  </a:lnTo>
                  <a:lnTo>
                    <a:pt x="249440" y="257543"/>
                  </a:lnTo>
                  <a:lnTo>
                    <a:pt x="248412" y="258178"/>
                  </a:lnTo>
                  <a:lnTo>
                    <a:pt x="248412" y="259067"/>
                  </a:lnTo>
                  <a:lnTo>
                    <a:pt x="248412" y="259956"/>
                  </a:lnTo>
                  <a:lnTo>
                    <a:pt x="249440" y="260591"/>
                  </a:lnTo>
                  <a:lnTo>
                    <a:pt x="251955" y="260591"/>
                  </a:lnTo>
                  <a:lnTo>
                    <a:pt x="252984" y="259956"/>
                  </a:lnTo>
                  <a:lnTo>
                    <a:pt x="252984" y="258178"/>
                  </a:lnTo>
                  <a:close/>
                </a:path>
                <a:path w="500380" h="553719">
                  <a:moveTo>
                    <a:pt x="252984" y="252463"/>
                  </a:moveTo>
                  <a:lnTo>
                    <a:pt x="251460" y="251447"/>
                  </a:lnTo>
                  <a:lnTo>
                    <a:pt x="248412" y="251447"/>
                  </a:lnTo>
                  <a:lnTo>
                    <a:pt x="248412" y="254495"/>
                  </a:lnTo>
                  <a:lnTo>
                    <a:pt x="251460" y="254495"/>
                  </a:lnTo>
                  <a:lnTo>
                    <a:pt x="252984" y="253479"/>
                  </a:lnTo>
                  <a:lnTo>
                    <a:pt x="252984" y="252463"/>
                  </a:lnTo>
                  <a:close/>
                </a:path>
                <a:path w="500380" h="553719">
                  <a:moveTo>
                    <a:pt x="252984" y="92443"/>
                  </a:moveTo>
                  <a:lnTo>
                    <a:pt x="250698" y="89903"/>
                  </a:lnTo>
                  <a:lnTo>
                    <a:pt x="248412" y="92443"/>
                  </a:lnTo>
                  <a:lnTo>
                    <a:pt x="248412" y="94983"/>
                  </a:lnTo>
                  <a:lnTo>
                    <a:pt x="250698" y="94983"/>
                  </a:lnTo>
                  <a:lnTo>
                    <a:pt x="250698" y="97523"/>
                  </a:lnTo>
                  <a:lnTo>
                    <a:pt x="251841" y="94983"/>
                  </a:lnTo>
                  <a:lnTo>
                    <a:pt x="252984" y="94983"/>
                  </a:lnTo>
                  <a:lnTo>
                    <a:pt x="252984" y="93713"/>
                  </a:lnTo>
                  <a:lnTo>
                    <a:pt x="252984" y="92443"/>
                  </a:lnTo>
                  <a:close/>
                </a:path>
                <a:path w="500380" h="553719">
                  <a:moveTo>
                    <a:pt x="256032" y="26403"/>
                  </a:moveTo>
                  <a:lnTo>
                    <a:pt x="253987" y="24371"/>
                  </a:lnTo>
                  <a:lnTo>
                    <a:pt x="248932" y="24371"/>
                  </a:lnTo>
                  <a:lnTo>
                    <a:pt x="246888" y="26403"/>
                  </a:lnTo>
                  <a:lnTo>
                    <a:pt x="246888" y="28943"/>
                  </a:lnTo>
                  <a:lnTo>
                    <a:pt x="246888" y="31483"/>
                  </a:lnTo>
                  <a:lnTo>
                    <a:pt x="248932" y="33528"/>
                  </a:lnTo>
                  <a:lnTo>
                    <a:pt x="253987" y="33528"/>
                  </a:lnTo>
                  <a:lnTo>
                    <a:pt x="256032" y="31483"/>
                  </a:lnTo>
                  <a:lnTo>
                    <a:pt x="256032" y="26403"/>
                  </a:lnTo>
                  <a:close/>
                </a:path>
                <a:path w="500380" h="553719">
                  <a:moveTo>
                    <a:pt x="259080" y="272783"/>
                  </a:moveTo>
                  <a:lnTo>
                    <a:pt x="258064" y="272783"/>
                  </a:lnTo>
                  <a:lnTo>
                    <a:pt x="258064" y="271259"/>
                  </a:lnTo>
                  <a:lnTo>
                    <a:pt x="257048" y="272783"/>
                  </a:lnTo>
                  <a:lnTo>
                    <a:pt x="255016" y="272783"/>
                  </a:lnTo>
                  <a:lnTo>
                    <a:pt x="252984" y="275831"/>
                  </a:lnTo>
                  <a:lnTo>
                    <a:pt x="257048" y="275831"/>
                  </a:lnTo>
                  <a:lnTo>
                    <a:pt x="259080" y="272783"/>
                  </a:lnTo>
                  <a:close/>
                </a:path>
                <a:path w="500380" h="553719">
                  <a:moveTo>
                    <a:pt x="259080" y="5956"/>
                  </a:moveTo>
                  <a:lnTo>
                    <a:pt x="253492" y="5956"/>
                  </a:lnTo>
                  <a:lnTo>
                    <a:pt x="252374" y="4826"/>
                  </a:lnTo>
                  <a:lnTo>
                    <a:pt x="252374" y="0"/>
                  </a:lnTo>
                  <a:lnTo>
                    <a:pt x="247904" y="0"/>
                  </a:lnTo>
                  <a:lnTo>
                    <a:pt x="247904" y="5956"/>
                  </a:lnTo>
                  <a:lnTo>
                    <a:pt x="242316" y="5956"/>
                  </a:lnTo>
                  <a:lnTo>
                    <a:pt x="242316" y="10782"/>
                  </a:lnTo>
                  <a:lnTo>
                    <a:pt x="247904" y="10782"/>
                  </a:lnTo>
                  <a:lnTo>
                    <a:pt x="247904" y="16751"/>
                  </a:lnTo>
                  <a:lnTo>
                    <a:pt x="253492" y="16751"/>
                  </a:lnTo>
                  <a:lnTo>
                    <a:pt x="253492" y="15608"/>
                  </a:lnTo>
                  <a:lnTo>
                    <a:pt x="252374" y="10782"/>
                  </a:lnTo>
                  <a:lnTo>
                    <a:pt x="259080" y="10782"/>
                  </a:lnTo>
                  <a:lnTo>
                    <a:pt x="259080" y="5956"/>
                  </a:lnTo>
                  <a:close/>
                </a:path>
                <a:path w="500380" h="553719">
                  <a:moveTo>
                    <a:pt x="260604" y="268211"/>
                  </a:moveTo>
                  <a:lnTo>
                    <a:pt x="259080" y="268211"/>
                  </a:lnTo>
                  <a:lnTo>
                    <a:pt x="259080" y="267449"/>
                  </a:lnTo>
                  <a:lnTo>
                    <a:pt x="258064" y="266687"/>
                  </a:lnTo>
                  <a:lnTo>
                    <a:pt x="256032" y="267449"/>
                  </a:lnTo>
                  <a:lnTo>
                    <a:pt x="257048" y="268211"/>
                  </a:lnTo>
                  <a:lnTo>
                    <a:pt x="256032" y="268211"/>
                  </a:lnTo>
                  <a:lnTo>
                    <a:pt x="256032" y="271259"/>
                  </a:lnTo>
                  <a:lnTo>
                    <a:pt x="258064" y="271259"/>
                  </a:lnTo>
                  <a:lnTo>
                    <a:pt x="259080" y="271259"/>
                  </a:lnTo>
                  <a:lnTo>
                    <a:pt x="258064" y="269735"/>
                  </a:lnTo>
                  <a:lnTo>
                    <a:pt x="258064" y="268973"/>
                  </a:lnTo>
                  <a:lnTo>
                    <a:pt x="258572" y="269735"/>
                  </a:lnTo>
                  <a:lnTo>
                    <a:pt x="260604" y="269735"/>
                  </a:lnTo>
                  <a:lnTo>
                    <a:pt x="260604" y="268211"/>
                  </a:lnTo>
                  <a:close/>
                </a:path>
                <a:path w="500380" h="553719">
                  <a:moveTo>
                    <a:pt x="260604" y="263639"/>
                  </a:moveTo>
                  <a:lnTo>
                    <a:pt x="259080" y="263639"/>
                  </a:lnTo>
                  <a:lnTo>
                    <a:pt x="259080" y="266687"/>
                  </a:lnTo>
                  <a:lnTo>
                    <a:pt x="260604" y="266687"/>
                  </a:lnTo>
                  <a:lnTo>
                    <a:pt x="260604" y="263639"/>
                  </a:lnTo>
                  <a:close/>
                </a:path>
                <a:path w="500380" h="553719">
                  <a:moveTo>
                    <a:pt x="260604" y="46469"/>
                  </a:moveTo>
                  <a:lnTo>
                    <a:pt x="259435" y="46469"/>
                  </a:lnTo>
                  <a:lnTo>
                    <a:pt x="259435" y="45199"/>
                  </a:lnTo>
                  <a:lnTo>
                    <a:pt x="257111" y="39230"/>
                  </a:lnTo>
                  <a:lnTo>
                    <a:pt x="252450" y="38100"/>
                  </a:lnTo>
                  <a:lnTo>
                    <a:pt x="246621" y="39230"/>
                  </a:lnTo>
                  <a:lnTo>
                    <a:pt x="243128" y="40500"/>
                  </a:lnTo>
                  <a:lnTo>
                    <a:pt x="240792" y="44056"/>
                  </a:lnTo>
                  <a:lnTo>
                    <a:pt x="240792" y="46469"/>
                  </a:lnTo>
                  <a:lnTo>
                    <a:pt x="241960" y="52451"/>
                  </a:lnTo>
                  <a:lnTo>
                    <a:pt x="241960" y="58280"/>
                  </a:lnTo>
                  <a:lnTo>
                    <a:pt x="244284" y="63106"/>
                  </a:lnTo>
                  <a:lnTo>
                    <a:pt x="244284" y="66675"/>
                  </a:lnTo>
                  <a:lnTo>
                    <a:pt x="246621" y="71501"/>
                  </a:lnTo>
                  <a:lnTo>
                    <a:pt x="247789" y="73774"/>
                  </a:lnTo>
                  <a:lnTo>
                    <a:pt x="248945" y="76187"/>
                  </a:lnTo>
                  <a:lnTo>
                    <a:pt x="251282" y="76187"/>
                  </a:lnTo>
                  <a:lnTo>
                    <a:pt x="252450" y="73774"/>
                  </a:lnTo>
                  <a:lnTo>
                    <a:pt x="253606" y="73774"/>
                  </a:lnTo>
                  <a:lnTo>
                    <a:pt x="253606" y="72631"/>
                  </a:lnTo>
                  <a:lnTo>
                    <a:pt x="257098" y="59982"/>
                  </a:lnTo>
                  <a:lnTo>
                    <a:pt x="258851" y="53403"/>
                  </a:lnTo>
                  <a:lnTo>
                    <a:pt x="260604" y="46469"/>
                  </a:lnTo>
                  <a:close/>
                </a:path>
                <a:path w="500380" h="553719">
                  <a:moveTo>
                    <a:pt x="263652" y="278879"/>
                  </a:moveTo>
                  <a:lnTo>
                    <a:pt x="237744" y="278879"/>
                  </a:lnTo>
                  <a:lnTo>
                    <a:pt x="237744" y="280403"/>
                  </a:lnTo>
                  <a:lnTo>
                    <a:pt x="263652" y="280403"/>
                  </a:lnTo>
                  <a:lnTo>
                    <a:pt x="263652" y="278879"/>
                  </a:lnTo>
                  <a:close/>
                </a:path>
                <a:path w="500380" h="553719">
                  <a:moveTo>
                    <a:pt x="263652" y="271259"/>
                  </a:moveTo>
                  <a:lnTo>
                    <a:pt x="262128" y="269735"/>
                  </a:lnTo>
                  <a:lnTo>
                    <a:pt x="262128" y="272783"/>
                  </a:lnTo>
                  <a:lnTo>
                    <a:pt x="263652" y="271259"/>
                  </a:lnTo>
                  <a:close/>
                </a:path>
                <a:path w="500380" h="553719">
                  <a:moveTo>
                    <a:pt x="263652" y="267449"/>
                  </a:moveTo>
                  <a:lnTo>
                    <a:pt x="262128" y="267449"/>
                  </a:lnTo>
                  <a:lnTo>
                    <a:pt x="262128" y="266687"/>
                  </a:lnTo>
                  <a:lnTo>
                    <a:pt x="260604" y="267449"/>
                  </a:lnTo>
                  <a:lnTo>
                    <a:pt x="262128" y="268211"/>
                  </a:lnTo>
                  <a:lnTo>
                    <a:pt x="263652" y="267449"/>
                  </a:lnTo>
                  <a:close/>
                </a:path>
                <a:path w="500380" h="553719">
                  <a:moveTo>
                    <a:pt x="263652" y="92697"/>
                  </a:moveTo>
                  <a:lnTo>
                    <a:pt x="262636" y="91427"/>
                  </a:lnTo>
                  <a:lnTo>
                    <a:pt x="261620" y="91427"/>
                  </a:lnTo>
                  <a:lnTo>
                    <a:pt x="260604" y="92697"/>
                  </a:lnTo>
                  <a:lnTo>
                    <a:pt x="260604" y="95110"/>
                  </a:lnTo>
                  <a:lnTo>
                    <a:pt x="261620" y="95110"/>
                  </a:lnTo>
                  <a:lnTo>
                    <a:pt x="261620" y="97523"/>
                  </a:lnTo>
                  <a:lnTo>
                    <a:pt x="262636" y="96253"/>
                  </a:lnTo>
                  <a:lnTo>
                    <a:pt x="263652" y="95110"/>
                  </a:lnTo>
                  <a:lnTo>
                    <a:pt x="263652" y="92697"/>
                  </a:lnTo>
                  <a:close/>
                </a:path>
                <a:path w="500380" h="553719">
                  <a:moveTo>
                    <a:pt x="274320" y="304787"/>
                  </a:moveTo>
                  <a:lnTo>
                    <a:pt x="271932" y="304787"/>
                  </a:lnTo>
                  <a:lnTo>
                    <a:pt x="271932" y="309867"/>
                  </a:lnTo>
                  <a:lnTo>
                    <a:pt x="267652" y="309867"/>
                  </a:lnTo>
                  <a:lnTo>
                    <a:pt x="267652" y="304787"/>
                  </a:lnTo>
                  <a:lnTo>
                    <a:pt x="266700" y="304787"/>
                  </a:lnTo>
                  <a:lnTo>
                    <a:pt x="266700" y="316979"/>
                  </a:lnTo>
                  <a:lnTo>
                    <a:pt x="267652" y="316979"/>
                  </a:lnTo>
                  <a:lnTo>
                    <a:pt x="267652" y="310883"/>
                  </a:lnTo>
                  <a:lnTo>
                    <a:pt x="271932" y="310883"/>
                  </a:lnTo>
                  <a:lnTo>
                    <a:pt x="271932" y="316979"/>
                  </a:lnTo>
                  <a:lnTo>
                    <a:pt x="274320" y="316979"/>
                  </a:lnTo>
                  <a:lnTo>
                    <a:pt x="274320" y="310883"/>
                  </a:lnTo>
                  <a:lnTo>
                    <a:pt x="274320" y="309867"/>
                  </a:lnTo>
                  <a:lnTo>
                    <a:pt x="274320" y="304787"/>
                  </a:lnTo>
                  <a:close/>
                </a:path>
                <a:path w="500380" h="553719">
                  <a:moveTo>
                    <a:pt x="275844" y="91173"/>
                  </a:moveTo>
                  <a:lnTo>
                    <a:pt x="274828" y="89903"/>
                  </a:lnTo>
                  <a:lnTo>
                    <a:pt x="272796" y="92443"/>
                  </a:lnTo>
                  <a:lnTo>
                    <a:pt x="272796" y="93713"/>
                  </a:lnTo>
                  <a:lnTo>
                    <a:pt x="273812" y="94983"/>
                  </a:lnTo>
                  <a:lnTo>
                    <a:pt x="275844" y="94983"/>
                  </a:lnTo>
                  <a:lnTo>
                    <a:pt x="275844" y="91173"/>
                  </a:lnTo>
                  <a:close/>
                </a:path>
                <a:path w="500380" h="553719">
                  <a:moveTo>
                    <a:pt x="278892" y="99047"/>
                  </a:moveTo>
                  <a:lnTo>
                    <a:pt x="224028" y="99047"/>
                  </a:lnTo>
                  <a:lnTo>
                    <a:pt x="225221" y="102095"/>
                  </a:lnTo>
                  <a:lnTo>
                    <a:pt x="277698" y="102095"/>
                  </a:lnTo>
                  <a:lnTo>
                    <a:pt x="278892" y="99047"/>
                  </a:lnTo>
                  <a:close/>
                </a:path>
                <a:path w="500380" h="553719">
                  <a:moveTo>
                    <a:pt x="281940" y="298183"/>
                  </a:moveTo>
                  <a:lnTo>
                    <a:pt x="278409" y="298183"/>
                  </a:lnTo>
                  <a:lnTo>
                    <a:pt x="278409" y="301739"/>
                  </a:lnTo>
                  <a:lnTo>
                    <a:pt x="278409" y="319392"/>
                  </a:lnTo>
                  <a:lnTo>
                    <a:pt x="220637" y="319392"/>
                  </a:lnTo>
                  <a:lnTo>
                    <a:pt x="220637" y="301739"/>
                  </a:lnTo>
                  <a:lnTo>
                    <a:pt x="227660" y="301739"/>
                  </a:lnTo>
                  <a:lnTo>
                    <a:pt x="227076" y="306057"/>
                  </a:lnTo>
                  <a:lnTo>
                    <a:pt x="229108" y="306057"/>
                  </a:lnTo>
                  <a:lnTo>
                    <a:pt x="229108" y="302374"/>
                  </a:lnTo>
                  <a:lnTo>
                    <a:pt x="232498" y="307479"/>
                  </a:lnTo>
                  <a:lnTo>
                    <a:pt x="236220" y="304787"/>
                  </a:lnTo>
                  <a:lnTo>
                    <a:pt x="232994" y="302374"/>
                  </a:lnTo>
                  <a:lnTo>
                    <a:pt x="232143" y="301739"/>
                  </a:lnTo>
                  <a:lnTo>
                    <a:pt x="278409" y="301739"/>
                  </a:lnTo>
                  <a:lnTo>
                    <a:pt x="278409" y="298183"/>
                  </a:lnTo>
                  <a:lnTo>
                    <a:pt x="268973" y="298183"/>
                  </a:lnTo>
                  <a:lnTo>
                    <a:pt x="268973" y="295770"/>
                  </a:lnTo>
                  <a:lnTo>
                    <a:pt x="266611" y="294627"/>
                  </a:lnTo>
                  <a:lnTo>
                    <a:pt x="266611" y="292214"/>
                  </a:lnTo>
                  <a:lnTo>
                    <a:pt x="268973" y="292214"/>
                  </a:lnTo>
                  <a:lnTo>
                    <a:pt x="268973" y="291071"/>
                  </a:lnTo>
                  <a:lnTo>
                    <a:pt x="232422" y="291071"/>
                  </a:lnTo>
                  <a:lnTo>
                    <a:pt x="232422" y="292214"/>
                  </a:lnTo>
                  <a:lnTo>
                    <a:pt x="233603" y="292214"/>
                  </a:lnTo>
                  <a:lnTo>
                    <a:pt x="233603" y="294627"/>
                  </a:lnTo>
                  <a:lnTo>
                    <a:pt x="232422" y="295770"/>
                  </a:lnTo>
                  <a:lnTo>
                    <a:pt x="231241" y="295770"/>
                  </a:lnTo>
                  <a:lnTo>
                    <a:pt x="231241" y="296913"/>
                  </a:lnTo>
                  <a:lnTo>
                    <a:pt x="232422" y="298183"/>
                  </a:lnTo>
                  <a:lnTo>
                    <a:pt x="219456" y="298183"/>
                  </a:lnTo>
                  <a:lnTo>
                    <a:pt x="219456" y="321805"/>
                  </a:lnTo>
                  <a:lnTo>
                    <a:pt x="237134" y="321805"/>
                  </a:lnTo>
                  <a:lnTo>
                    <a:pt x="232422" y="400799"/>
                  </a:lnTo>
                  <a:lnTo>
                    <a:pt x="239496" y="400799"/>
                  </a:lnTo>
                  <a:lnTo>
                    <a:pt x="239496" y="399656"/>
                  </a:lnTo>
                  <a:lnTo>
                    <a:pt x="241858" y="321805"/>
                  </a:lnTo>
                  <a:lnTo>
                    <a:pt x="247751" y="321805"/>
                  </a:lnTo>
                  <a:lnTo>
                    <a:pt x="245389" y="400799"/>
                  </a:lnTo>
                  <a:lnTo>
                    <a:pt x="256006" y="400799"/>
                  </a:lnTo>
                  <a:lnTo>
                    <a:pt x="256006" y="399656"/>
                  </a:lnTo>
                  <a:lnTo>
                    <a:pt x="252463" y="321805"/>
                  </a:lnTo>
                  <a:lnTo>
                    <a:pt x="259537" y="321805"/>
                  </a:lnTo>
                  <a:lnTo>
                    <a:pt x="261899" y="400799"/>
                  </a:lnTo>
                  <a:lnTo>
                    <a:pt x="268973" y="400799"/>
                  </a:lnTo>
                  <a:lnTo>
                    <a:pt x="268973" y="399656"/>
                  </a:lnTo>
                  <a:lnTo>
                    <a:pt x="264261" y="321805"/>
                  </a:lnTo>
                  <a:lnTo>
                    <a:pt x="281940" y="321805"/>
                  </a:lnTo>
                  <a:lnTo>
                    <a:pt x="281940" y="319392"/>
                  </a:lnTo>
                  <a:lnTo>
                    <a:pt x="281940" y="301739"/>
                  </a:lnTo>
                  <a:lnTo>
                    <a:pt x="281940" y="298183"/>
                  </a:lnTo>
                  <a:close/>
                </a:path>
                <a:path w="500380" h="553719">
                  <a:moveTo>
                    <a:pt x="286512" y="451091"/>
                  </a:moveTo>
                  <a:lnTo>
                    <a:pt x="285292" y="451091"/>
                  </a:lnTo>
                  <a:lnTo>
                    <a:pt x="276402" y="452640"/>
                  </a:lnTo>
                  <a:lnTo>
                    <a:pt x="267982" y="455536"/>
                  </a:lnTo>
                  <a:lnTo>
                    <a:pt x="260019" y="459778"/>
                  </a:lnTo>
                  <a:lnTo>
                    <a:pt x="252514" y="465315"/>
                  </a:lnTo>
                  <a:lnTo>
                    <a:pt x="252514" y="466458"/>
                  </a:lnTo>
                  <a:lnTo>
                    <a:pt x="250088" y="466458"/>
                  </a:lnTo>
                  <a:lnTo>
                    <a:pt x="253733" y="467728"/>
                  </a:lnTo>
                  <a:lnTo>
                    <a:pt x="256159" y="470014"/>
                  </a:lnTo>
                  <a:lnTo>
                    <a:pt x="259803" y="471284"/>
                  </a:lnTo>
                  <a:lnTo>
                    <a:pt x="261023" y="471284"/>
                  </a:lnTo>
                  <a:lnTo>
                    <a:pt x="263448" y="468871"/>
                  </a:lnTo>
                  <a:lnTo>
                    <a:pt x="263448" y="466458"/>
                  </a:lnTo>
                  <a:lnTo>
                    <a:pt x="264655" y="465315"/>
                  </a:lnTo>
                  <a:lnTo>
                    <a:pt x="264655" y="464172"/>
                  </a:lnTo>
                  <a:lnTo>
                    <a:pt x="265874" y="462902"/>
                  </a:lnTo>
                  <a:lnTo>
                    <a:pt x="265874" y="461759"/>
                  </a:lnTo>
                  <a:lnTo>
                    <a:pt x="268300" y="462902"/>
                  </a:lnTo>
                  <a:lnTo>
                    <a:pt x="275590" y="462902"/>
                  </a:lnTo>
                  <a:lnTo>
                    <a:pt x="275590" y="461759"/>
                  </a:lnTo>
                  <a:lnTo>
                    <a:pt x="275590" y="454647"/>
                  </a:lnTo>
                  <a:lnTo>
                    <a:pt x="284086" y="454647"/>
                  </a:lnTo>
                  <a:lnTo>
                    <a:pt x="286512" y="451091"/>
                  </a:lnTo>
                  <a:close/>
                </a:path>
                <a:path w="500380" h="553719">
                  <a:moveTo>
                    <a:pt x="289560" y="60820"/>
                  </a:moveTo>
                  <a:lnTo>
                    <a:pt x="267042" y="45326"/>
                  </a:lnTo>
                  <a:lnTo>
                    <a:pt x="265849" y="53708"/>
                  </a:lnTo>
                  <a:lnTo>
                    <a:pt x="263486" y="61976"/>
                  </a:lnTo>
                  <a:lnTo>
                    <a:pt x="262293" y="69075"/>
                  </a:lnTo>
                  <a:lnTo>
                    <a:pt x="261112" y="73774"/>
                  </a:lnTo>
                  <a:lnTo>
                    <a:pt x="256374" y="80886"/>
                  </a:lnTo>
                  <a:lnTo>
                    <a:pt x="254000" y="85712"/>
                  </a:lnTo>
                  <a:lnTo>
                    <a:pt x="250444" y="84442"/>
                  </a:lnTo>
                  <a:lnTo>
                    <a:pt x="246888" y="80886"/>
                  </a:lnTo>
                  <a:lnTo>
                    <a:pt x="246888" y="79743"/>
                  </a:lnTo>
                  <a:lnTo>
                    <a:pt x="245706" y="79743"/>
                  </a:lnTo>
                  <a:lnTo>
                    <a:pt x="242735" y="73533"/>
                  </a:lnTo>
                  <a:lnTo>
                    <a:pt x="240652" y="67297"/>
                  </a:lnTo>
                  <a:lnTo>
                    <a:pt x="237401" y="54851"/>
                  </a:lnTo>
                  <a:lnTo>
                    <a:pt x="237388" y="47726"/>
                  </a:lnTo>
                  <a:lnTo>
                    <a:pt x="236220" y="44183"/>
                  </a:lnTo>
                  <a:lnTo>
                    <a:pt x="232664" y="45326"/>
                  </a:lnTo>
                  <a:lnTo>
                    <a:pt x="229108" y="45326"/>
                  </a:lnTo>
                  <a:lnTo>
                    <a:pt x="225552" y="46596"/>
                  </a:lnTo>
                  <a:lnTo>
                    <a:pt x="219621" y="50152"/>
                  </a:lnTo>
                  <a:lnTo>
                    <a:pt x="214884" y="54851"/>
                  </a:lnTo>
                  <a:lnTo>
                    <a:pt x="214884" y="64376"/>
                  </a:lnTo>
                  <a:lnTo>
                    <a:pt x="216065" y="70218"/>
                  </a:lnTo>
                  <a:lnTo>
                    <a:pt x="217258" y="77330"/>
                  </a:lnTo>
                  <a:lnTo>
                    <a:pt x="219621" y="83299"/>
                  </a:lnTo>
                  <a:lnTo>
                    <a:pt x="220814" y="85712"/>
                  </a:lnTo>
                  <a:lnTo>
                    <a:pt x="221996" y="86855"/>
                  </a:lnTo>
                  <a:lnTo>
                    <a:pt x="282448" y="86855"/>
                  </a:lnTo>
                  <a:lnTo>
                    <a:pt x="282448" y="85712"/>
                  </a:lnTo>
                  <a:lnTo>
                    <a:pt x="282448" y="84442"/>
                  </a:lnTo>
                  <a:lnTo>
                    <a:pt x="284822" y="78600"/>
                  </a:lnTo>
                  <a:lnTo>
                    <a:pt x="287185" y="73774"/>
                  </a:lnTo>
                  <a:lnTo>
                    <a:pt x="288378" y="67932"/>
                  </a:lnTo>
                  <a:lnTo>
                    <a:pt x="289560" y="64376"/>
                  </a:lnTo>
                  <a:lnTo>
                    <a:pt x="289560" y="60820"/>
                  </a:lnTo>
                  <a:close/>
                </a:path>
                <a:path w="500380" h="553719">
                  <a:moveTo>
                    <a:pt x="300228" y="135623"/>
                  </a:moveTo>
                  <a:lnTo>
                    <a:pt x="297802" y="133337"/>
                  </a:lnTo>
                  <a:lnTo>
                    <a:pt x="291757" y="133337"/>
                  </a:lnTo>
                  <a:lnTo>
                    <a:pt x="285699" y="131051"/>
                  </a:lnTo>
                  <a:lnTo>
                    <a:pt x="282079" y="126352"/>
                  </a:lnTo>
                  <a:lnTo>
                    <a:pt x="277228" y="121780"/>
                  </a:lnTo>
                  <a:lnTo>
                    <a:pt x="274815" y="115938"/>
                  </a:lnTo>
                  <a:lnTo>
                    <a:pt x="273608" y="108953"/>
                  </a:lnTo>
                  <a:lnTo>
                    <a:pt x="272389" y="106667"/>
                  </a:lnTo>
                  <a:lnTo>
                    <a:pt x="259080" y="106667"/>
                  </a:lnTo>
                  <a:lnTo>
                    <a:pt x="286004" y="134327"/>
                  </a:lnTo>
                  <a:lnTo>
                    <a:pt x="293001" y="135356"/>
                  </a:lnTo>
                  <a:lnTo>
                    <a:pt x="300228" y="135623"/>
                  </a:lnTo>
                  <a:close/>
                </a:path>
                <a:path w="500380" h="553719">
                  <a:moveTo>
                    <a:pt x="301752" y="186550"/>
                  </a:moveTo>
                  <a:lnTo>
                    <a:pt x="299402" y="182994"/>
                  </a:lnTo>
                  <a:lnTo>
                    <a:pt x="294716" y="188963"/>
                  </a:lnTo>
                  <a:lnTo>
                    <a:pt x="288861" y="191376"/>
                  </a:lnTo>
                  <a:lnTo>
                    <a:pt x="281825" y="190106"/>
                  </a:lnTo>
                  <a:lnTo>
                    <a:pt x="282994" y="185407"/>
                  </a:lnTo>
                  <a:lnTo>
                    <a:pt x="285343" y="181851"/>
                  </a:lnTo>
                  <a:lnTo>
                    <a:pt x="286512" y="178295"/>
                  </a:lnTo>
                  <a:lnTo>
                    <a:pt x="281825" y="179438"/>
                  </a:lnTo>
                  <a:lnTo>
                    <a:pt x="279476" y="180708"/>
                  </a:lnTo>
                  <a:lnTo>
                    <a:pt x="277139" y="181851"/>
                  </a:lnTo>
                  <a:lnTo>
                    <a:pt x="267754" y="181851"/>
                  </a:lnTo>
                  <a:lnTo>
                    <a:pt x="267754" y="182994"/>
                  </a:lnTo>
                  <a:lnTo>
                    <a:pt x="266585" y="182994"/>
                  </a:lnTo>
                  <a:lnTo>
                    <a:pt x="256032" y="209156"/>
                  </a:lnTo>
                  <a:lnTo>
                    <a:pt x="257200" y="209156"/>
                  </a:lnTo>
                  <a:lnTo>
                    <a:pt x="258381" y="207886"/>
                  </a:lnTo>
                  <a:lnTo>
                    <a:pt x="263067" y="205600"/>
                  </a:lnTo>
                  <a:lnTo>
                    <a:pt x="272440" y="200774"/>
                  </a:lnTo>
                  <a:lnTo>
                    <a:pt x="272440" y="199631"/>
                  </a:lnTo>
                  <a:lnTo>
                    <a:pt x="274789" y="199631"/>
                  </a:lnTo>
                  <a:lnTo>
                    <a:pt x="274789" y="200774"/>
                  </a:lnTo>
                  <a:lnTo>
                    <a:pt x="275958" y="202044"/>
                  </a:lnTo>
                  <a:lnTo>
                    <a:pt x="275958" y="207886"/>
                  </a:lnTo>
                  <a:lnTo>
                    <a:pt x="277139" y="210299"/>
                  </a:lnTo>
                  <a:lnTo>
                    <a:pt x="279476" y="207886"/>
                  </a:lnTo>
                  <a:lnTo>
                    <a:pt x="281825" y="204330"/>
                  </a:lnTo>
                  <a:lnTo>
                    <a:pt x="285343" y="202044"/>
                  </a:lnTo>
                  <a:lnTo>
                    <a:pt x="286512" y="200774"/>
                  </a:lnTo>
                  <a:lnTo>
                    <a:pt x="287680" y="200774"/>
                  </a:lnTo>
                  <a:lnTo>
                    <a:pt x="287680" y="202044"/>
                  </a:lnTo>
                  <a:lnTo>
                    <a:pt x="288861" y="202044"/>
                  </a:lnTo>
                  <a:lnTo>
                    <a:pt x="290029" y="205600"/>
                  </a:lnTo>
                  <a:lnTo>
                    <a:pt x="290029" y="210299"/>
                  </a:lnTo>
                  <a:lnTo>
                    <a:pt x="292379" y="213855"/>
                  </a:lnTo>
                  <a:lnTo>
                    <a:pt x="292379" y="216268"/>
                  </a:lnTo>
                  <a:lnTo>
                    <a:pt x="294716" y="218554"/>
                  </a:lnTo>
                  <a:lnTo>
                    <a:pt x="295884" y="220967"/>
                  </a:lnTo>
                  <a:lnTo>
                    <a:pt x="301752" y="190106"/>
                  </a:lnTo>
                  <a:lnTo>
                    <a:pt x="301752" y="186550"/>
                  </a:lnTo>
                  <a:close/>
                </a:path>
                <a:path w="500380" h="553719">
                  <a:moveTo>
                    <a:pt x="326136" y="97777"/>
                  </a:moveTo>
                  <a:lnTo>
                    <a:pt x="324993" y="95364"/>
                  </a:lnTo>
                  <a:lnTo>
                    <a:pt x="322707" y="92951"/>
                  </a:lnTo>
                  <a:lnTo>
                    <a:pt x="320421" y="94221"/>
                  </a:lnTo>
                  <a:lnTo>
                    <a:pt x="318135" y="95364"/>
                  </a:lnTo>
                  <a:lnTo>
                    <a:pt x="316992" y="97777"/>
                  </a:lnTo>
                  <a:lnTo>
                    <a:pt x="316992" y="100317"/>
                  </a:lnTo>
                  <a:lnTo>
                    <a:pt x="319278" y="109969"/>
                  </a:lnTo>
                  <a:lnTo>
                    <a:pt x="319278" y="114922"/>
                  </a:lnTo>
                  <a:lnTo>
                    <a:pt x="320421" y="116065"/>
                  </a:lnTo>
                  <a:lnTo>
                    <a:pt x="320421" y="117335"/>
                  </a:lnTo>
                  <a:lnTo>
                    <a:pt x="322707" y="117335"/>
                  </a:lnTo>
                  <a:lnTo>
                    <a:pt x="323850" y="116065"/>
                  </a:lnTo>
                  <a:lnTo>
                    <a:pt x="323850" y="114922"/>
                  </a:lnTo>
                  <a:lnTo>
                    <a:pt x="324993" y="109969"/>
                  </a:lnTo>
                  <a:lnTo>
                    <a:pt x="324993" y="105143"/>
                  </a:lnTo>
                  <a:lnTo>
                    <a:pt x="326136" y="100317"/>
                  </a:lnTo>
                  <a:lnTo>
                    <a:pt x="326136" y="97777"/>
                  </a:lnTo>
                  <a:close/>
                </a:path>
                <a:path w="500380" h="553719">
                  <a:moveTo>
                    <a:pt x="326136" y="84823"/>
                  </a:moveTo>
                  <a:lnTo>
                    <a:pt x="323596" y="82283"/>
                  </a:lnTo>
                  <a:lnTo>
                    <a:pt x="319786" y="82283"/>
                  </a:lnTo>
                  <a:lnTo>
                    <a:pt x="318516" y="83553"/>
                  </a:lnTo>
                  <a:lnTo>
                    <a:pt x="318516" y="88633"/>
                  </a:lnTo>
                  <a:lnTo>
                    <a:pt x="319786" y="89903"/>
                  </a:lnTo>
                  <a:lnTo>
                    <a:pt x="322326" y="88633"/>
                  </a:lnTo>
                  <a:lnTo>
                    <a:pt x="324866" y="88633"/>
                  </a:lnTo>
                  <a:lnTo>
                    <a:pt x="324866" y="87363"/>
                  </a:lnTo>
                  <a:lnTo>
                    <a:pt x="326136" y="84823"/>
                  </a:lnTo>
                  <a:close/>
                </a:path>
                <a:path w="500380" h="553719">
                  <a:moveTo>
                    <a:pt x="329184" y="66802"/>
                  </a:moveTo>
                  <a:lnTo>
                    <a:pt x="326605" y="66802"/>
                  </a:lnTo>
                  <a:lnTo>
                    <a:pt x="324027" y="67932"/>
                  </a:lnTo>
                  <a:lnTo>
                    <a:pt x="324027" y="60947"/>
                  </a:lnTo>
                  <a:lnTo>
                    <a:pt x="318871" y="60947"/>
                  </a:lnTo>
                  <a:lnTo>
                    <a:pt x="318871" y="66802"/>
                  </a:lnTo>
                  <a:lnTo>
                    <a:pt x="316293" y="67932"/>
                  </a:lnTo>
                  <a:lnTo>
                    <a:pt x="312420" y="65646"/>
                  </a:lnTo>
                  <a:lnTo>
                    <a:pt x="312420" y="72631"/>
                  </a:lnTo>
                  <a:lnTo>
                    <a:pt x="316293" y="70345"/>
                  </a:lnTo>
                  <a:lnTo>
                    <a:pt x="318871" y="71501"/>
                  </a:lnTo>
                  <a:lnTo>
                    <a:pt x="318871" y="76187"/>
                  </a:lnTo>
                  <a:lnTo>
                    <a:pt x="324027" y="76187"/>
                  </a:lnTo>
                  <a:lnTo>
                    <a:pt x="324027" y="71501"/>
                  </a:lnTo>
                  <a:lnTo>
                    <a:pt x="327888" y="71501"/>
                  </a:lnTo>
                  <a:lnTo>
                    <a:pt x="327888" y="70345"/>
                  </a:lnTo>
                  <a:lnTo>
                    <a:pt x="329184" y="70345"/>
                  </a:lnTo>
                  <a:lnTo>
                    <a:pt x="329184" y="66802"/>
                  </a:lnTo>
                  <a:close/>
                </a:path>
                <a:path w="500380" h="553719">
                  <a:moveTo>
                    <a:pt x="341376" y="506590"/>
                  </a:moveTo>
                  <a:lnTo>
                    <a:pt x="336651" y="506590"/>
                  </a:lnTo>
                  <a:lnTo>
                    <a:pt x="334289" y="505320"/>
                  </a:lnTo>
                  <a:lnTo>
                    <a:pt x="329565" y="504177"/>
                  </a:lnTo>
                  <a:lnTo>
                    <a:pt x="325704" y="488556"/>
                  </a:lnTo>
                  <a:lnTo>
                    <a:pt x="324840" y="485000"/>
                  </a:lnTo>
                  <a:lnTo>
                    <a:pt x="321297" y="481444"/>
                  </a:lnTo>
                  <a:lnTo>
                    <a:pt x="321297" y="480301"/>
                  </a:lnTo>
                  <a:lnTo>
                    <a:pt x="320116" y="479031"/>
                  </a:lnTo>
                  <a:lnTo>
                    <a:pt x="318935" y="477888"/>
                  </a:lnTo>
                  <a:lnTo>
                    <a:pt x="322478" y="475475"/>
                  </a:lnTo>
                  <a:lnTo>
                    <a:pt x="326021" y="469506"/>
                  </a:lnTo>
                  <a:lnTo>
                    <a:pt x="325399" y="468236"/>
                  </a:lnTo>
                  <a:lnTo>
                    <a:pt x="324840" y="467093"/>
                  </a:lnTo>
                  <a:lnTo>
                    <a:pt x="320116" y="467093"/>
                  </a:lnTo>
                  <a:lnTo>
                    <a:pt x="315391" y="468236"/>
                  </a:lnTo>
                  <a:lnTo>
                    <a:pt x="310680" y="467093"/>
                  </a:lnTo>
                  <a:lnTo>
                    <a:pt x="289420" y="459854"/>
                  </a:lnTo>
                  <a:lnTo>
                    <a:pt x="287058" y="458711"/>
                  </a:lnTo>
                  <a:lnTo>
                    <a:pt x="284695" y="458711"/>
                  </a:lnTo>
                  <a:lnTo>
                    <a:pt x="282333" y="459854"/>
                  </a:lnTo>
                  <a:lnTo>
                    <a:pt x="283514" y="461124"/>
                  </a:lnTo>
                  <a:lnTo>
                    <a:pt x="287058" y="462267"/>
                  </a:lnTo>
                  <a:lnTo>
                    <a:pt x="289420" y="463537"/>
                  </a:lnTo>
                  <a:lnTo>
                    <a:pt x="291782" y="464680"/>
                  </a:lnTo>
                  <a:lnTo>
                    <a:pt x="298869" y="468236"/>
                  </a:lnTo>
                  <a:lnTo>
                    <a:pt x="305955" y="473062"/>
                  </a:lnTo>
                  <a:lnTo>
                    <a:pt x="310680" y="479031"/>
                  </a:lnTo>
                  <a:lnTo>
                    <a:pt x="312940" y="481368"/>
                  </a:lnTo>
                  <a:lnTo>
                    <a:pt x="313029" y="487413"/>
                  </a:lnTo>
                  <a:lnTo>
                    <a:pt x="311848" y="488556"/>
                  </a:lnTo>
                  <a:lnTo>
                    <a:pt x="310680" y="488556"/>
                  </a:lnTo>
                  <a:lnTo>
                    <a:pt x="310680" y="487413"/>
                  </a:lnTo>
                  <a:lnTo>
                    <a:pt x="309499" y="487413"/>
                  </a:lnTo>
                  <a:lnTo>
                    <a:pt x="284695" y="465950"/>
                  </a:lnTo>
                  <a:lnTo>
                    <a:pt x="282333" y="465950"/>
                  </a:lnTo>
                  <a:lnTo>
                    <a:pt x="281152" y="464680"/>
                  </a:lnTo>
                  <a:lnTo>
                    <a:pt x="278790" y="464680"/>
                  </a:lnTo>
                  <a:lnTo>
                    <a:pt x="278790" y="468236"/>
                  </a:lnTo>
                  <a:lnTo>
                    <a:pt x="270522" y="468236"/>
                  </a:lnTo>
                  <a:lnTo>
                    <a:pt x="270522" y="469506"/>
                  </a:lnTo>
                  <a:lnTo>
                    <a:pt x="271703" y="470649"/>
                  </a:lnTo>
                  <a:lnTo>
                    <a:pt x="277609" y="476618"/>
                  </a:lnTo>
                  <a:lnTo>
                    <a:pt x="282333" y="482587"/>
                  </a:lnTo>
                  <a:lnTo>
                    <a:pt x="285877" y="489826"/>
                  </a:lnTo>
                  <a:lnTo>
                    <a:pt x="289420" y="495795"/>
                  </a:lnTo>
                  <a:lnTo>
                    <a:pt x="291782" y="501764"/>
                  </a:lnTo>
                  <a:lnTo>
                    <a:pt x="291782" y="507733"/>
                  </a:lnTo>
                  <a:lnTo>
                    <a:pt x="290601" y="511289"/>
                  </a:lnTo>
                  <a:lnTo>
                    <a:pt x="289420" y="512559"/>
                  </a:lnTo>
                  <a:lnTo>
                    <a:pt x="287058" y="512559"/>
                  </a:lnTo>
                  <a:lnTo>
                    <a:pt x="283248" y="499338"/>
                  </a:lnTo>
                  <a:lnTo>
                    <a:pt x="277876" y="488454"/>
                  </a:lnTo>
                  <a:lnTo>
                    <a:pt x="273050" y="481444"/>
                  </a:lnTo>
                  <a:lnTo>
                    <a:pt x="272072" y="480047"/>
                  </a:lnTo>
                  <a:lnTo>
                    <a:pt x="269087" y="476618"/>
                  </a:lnTo>
                  <a:lnTo>
                    <a:pt x="266979" y="474205"/>
                  </a:lnTo>
                  <a:lnTo>
                    <a:pt x="264617" y="475475"/>
                  </a:lnTo>
                  <a:lnTo>
                    <a:pt x="263436" y="476618"/>
                  </a:lnTo>
                  <a:lnTo>
                    <a:pt x="258711" y="476618"/>
                  </a:lnTo>
                  <a:lnTo>
                    <a:pt x="256349" y="475475"/>
                  </a:lnTo>
                  <a:lnTo>
                    <a:pt x="253987" y="475475"/>
                  </a:lnTo>
                  <a:lnTo>
                    <a:pt x="254076" y="486270"/>
                  </a:lnTo>
                  <a:lnTo>
                    <a:pt x="254635" y="493382"/>
                  </a:lnTo>
                  <a:lnTo>
                    <a:pt x="254939" y="500621"/>
                  </a:lnTo>
                  <a:lnTo>
                    <a:pt x="255041" y="504177"/>
                  </a:lnTo>
                  <a:lnTo>
                    <a:pt x="255168" y="522084"/>
                  </a:lnTo>
                  <a:lnTo>
                    <a:pt x="253987" y="523354"/>
                  </a:lnTo>
                  <a:lnTo>
                    <a:pt x="253949" y="525729"/>
                  </a:lnTo>
                  <a:lnTo>
                    <a:pt x="252806" y="528053"/>
                  </a:lnTo>
                  <a:lnTo>
                    <a:pt x="251637" y="528053"/>
                  </a:lnTo>
                  <a:lnTo>
                    <a:pt x="250088" y="524954"/>
                  </a:lnTo>
                  <a:lnTo>
                    <a:pt x="249275" y="523354"/>
                  </a:lnTo>
                  <a:lnTo>
                    <a:pt x="248094" y="522084"/>
                  </a:lnTo>
                  <a:lnTo>
                    <a:pt x="248145" y="518706"/>
                  </a:lnTo>
                  <a:lnTo>
                    <a:pt x="248780" y="508787"/>
                  </a:lnTo>
                  <a:lnTo>
                    <a:pt x="249021" y="501764"/>
                  </a:lnTo>
                  <a:lnTo>
                    <a:pt x="249135" y="497522"/>
                  </a:lnTo>
                  <a:lnTo>
                    <a:pt x="249262" y="481444"/>
                  </a:lnTo>
                  <a:lnTo>
                    <a:pt x="249262" y="479031"/>
                  </a:lnTo>
                  <a:lnTo>
                    <a:pt x="249275" y="474205"/>
                  </a:lnTo>
                  <a:lnTo>
                    <a:pt x="244551" y="477888"/>
                  </a:lnTo>
                  <a:lnTo>
                    <a:pt x="241007" y="479031"/>
                  </a:lnTo>
                  <a:lnTo>
                    <a:pt x="237464" y="473062"/>
                  </a:lnTo>
                  <a:lnTo>
                    <a:pt x="229489" y="482092"/>
                  </a:lnTo>
                  <a:lnTo>
                    <a:pt x="223291" y="491578"/>
                  </a:lnTo>
                  <a:lnTo>
                    <a:pt x="218859" y="501967"/>
                  </a:lnTo>
                  <a:lnTo>
                    <a:pt x="216204" y="513702"/>
                  </a:lnTo>
                  <a:lnTo>
                    <a:pt x="213842" y="512559"/>
                  </a:lnTo>
                  <a:lnTo>
                    <a:pt x="212661" y="511289"/>
                  </a:lnTo>
                  <a:lnTo>
                    <a:pt x="212547" y="508787"/>
                  </a:lnTo>
                  <a:lnTo>
                    <a:pt x="211480" y="506590"/>
                  </a:lnTo>
                  <a:lnTo>
                    <a:pt x="211480" y="502907"/>
                  </a:lnTo>
                  <a:lnTo>
                    <a:pt x="212661" y="500621"/>
                  </a:lnTo>
                  <a:lnTo>
                    <a:pt x="215049" y="493623"/>
                  </a:lnTo>
                  <a:lnTo>
                    <a:pt x="218567" y="487095"/>
                  </a:lnTo>
                  <a:lnTo>
                    <a:pt x="222948" y="481050"/>
                  </a:lnTo>
                  <a:lnTo>
                    <a:pt x="228015" y="475475"/>
                  </a:lnTo>
                  <a:lnTo>
                    <a:pt x="229196" y="474205"/>
                  </a:lnTo>
                  <a:lnTo>
                    <a:pt x="231559" y="470649"/>
                  </a:lnTo>
                  <a:lnTo>
                    <a:pt x="233921" y="468236"/>
                  </a:lnTo>
                  <a:lnTo>
                    <a:pt x="224472" y="468236"/>
                  </a:lnTo>
                  <a:lnTo>
                    <a:pt x="224472" y="464680"/>
                  </a:lnTo>
                  <a:lnTo>
                    <a:pt x="220929" y="464680"/>
                  </a:lnTo>
                  <a:lnTo>
                    <a:pt x="213372" y="468922"/>
                  </a:lnTo>
                  <a:lnTo>
                    <a:pt x="206540" y="474205"/>
                  </a:lnTo>
                  <a:lnTo>
                    <a:pt x="200469" y="480085"/>
                  </a:lnTo>
                  <a:lnTo>
                    <a:pt x="194945" y="486270"/>
                  </a:lnTo>
                  <a:lnTo>
                    <a:pt x="193763" y="487413"/>
                  </a:lnTo>
                  <a:lnTo>
                    <a:pt x="192595" y="487413"/>
                  </a:lnTo>
                  <a:lnTo>
                    <a:pt x="192595" y="488556"/>
                  </a:lnTo>
                  <a:lnTo>
                    <a:pt x="191414" y="487413"/>
                  </a:lnTo>
                  <a:lnTo>
                    <a:pt x="191414" y="486270"/>
                  </a:lnTo>
                  <a:lnTo>
                    <a:pt x="190233" y="485000"/>
                  </a:lnTo>
                  <a:lnTo>
                    <a:pt x="190284" y="481368"/>
                  </a:lnTo>
                  <a:lnTo>
                    <a:pt x="192595" y="477888"/>
                  </a:lnTo>
                  <a:lnTo>
                    <a:pt x="194945" y="476618"/>
                  </a:lnTo>
                  <a:lnTo>
                    <a:pt x="200469" y="471703"/>
                  </a:lnTo>
                  <a:lnTo>
                    <a:pt x="205714" y="468058"/>
                  </a:lnTo>
                  <a:lnTo>
                    <a:pt x="206451" y="467550"/>
                  </a:lnTo>
                  <a:lnTo>
                    <a:pt x="212877" y="464045"/>
                  </a:lnTo>
                  <a:lnTo>
                    <a:pt x="219748" y="461124"/>
                  </a:lnTo>
                  <a:lnTo>
                    <a:pt x="220929" y="459854"/>
                  </a:lnTo>
                  <a:lnTo>
                    <a:pt x="218567" y="459854"/>
                  </a:lnTo>
                  <a:lnTo>
                    <a:pt x="216204" y="458711"/>
                  </a:lnTo>
                  <a:lnTo>
                    <a:pt x="215023" y="458711"/>
                  </a:lnTo>
                  <a:lnTo>
                    <a:pt x="211480" y="459854"/>
                  </a:lnTo>
                  <a:lnTo>
                    <a:pt x="207937" y="462267"/>
                  </a:lnTo>
                  <a:lnTo>
                    <a:pt x="203212" y="463537"/>
                  </a:lnTo>
                  <a:lnTo>
                    <a:pt x="197612" y="465950"/>
                  </a:lnTo>
                  <a:lnTo>
                    <a:pt x="191693" y="467563"/>
                  </a:lnTo>
                  <a:lnTo>
                    <a:pt x="185280" y="468058"/>
                  </a:lnTo>
                  <a:lnTo>
                    <a:pt x="178422" y="467093"/>
                  </a:lnTo>
                  <a:lnTo>
                    <a:pt x="178422" y="468236"/>
                  </a:lnTo>
                  <a:lnTo>
                    <a:pt x="179603" y="470649"/>
                  </a:lnTo>
                  <a:lnTo>
                    <a:pt x="180784" y="471919"/>
                  </a:lnTo>
                  <a:lnTo>
                    <a:pt x="181965" y="474205"/>
                  </a:lnTo>
                  <a:lnTo>
                    <a:pt x="183146" y="476618"/>
                  </a:lnTo>
                  <a:lnTo>
                    <a:pt x="184327" y="477888"/>
                  </a:lnTo>
                  <a:lnTo>
                    <a:pt x="184327" y="479031"/>
                  </a:lnTo>
                  <a:lnTo>
                    <a:pt x="183146" y="479031"/>
                  </a:lnTo>
                  <a:lnTo>
                    <a:pt x="183146" y="480301"/>
                  </a:lnTo>
                  <a:lnTo>
                    <a:pt x="178422" y="485000"/>
                  </a:lnTo>
                  <a:lnTo>
                    <a:pt x="177241" y="492239"/>
                  </a:lnTo>
                  <a:lnTo>
                    <a:pt x="174879" y="498208"/>
                  </a:lnTo>
                  <a:lnTo>
                    <a:pt x="173697" y="504177"/>
                  </a:lnTo>
                  <a:lnTo>
                    <a:pt x="170154" y="507733"/>
                  </a:lnTo>
                  <a:lnTo>
                    <a:pt x="164249" y="506590"/>
                  </a:lnTo>
                  <a:lnTo>
                    <a:pt x="163068" y="506590"/>
                  </a:lnTo>
                  <a:lnTo>
                    <a:pt x="168008" y="514438"/>
                  </a:lnTo>
                  <a:lnTo>
                    <a:pt x="176047" y="521182"/>
                  </a:lnTo>
                  <a:lnTo>
                    <a:pt x="184988" y="525729"/>
                  </a:lnTo>
                  <a:lnTo>
                    <a:pt x="192595" y="526910"/>
                  </a:lnTo>
                  <a:lnTo>
                    <a:pt x="192684" y="510425"/>
                  </a:lnTo>
                  <a:lnTo>
                    <a:pt x="193700" y="507733"/>
                  </a:lnTo>
                  <a:lnTo>
                    <a:pt x="198577" y="494893"/>
                  </a:lnTo>
                  <a:lnTo>
                    <a:pt x="198704" y="494652"/>
                  </a:lnTo>
                  <a:lnTo>
                    <a:pt x="203352" y="488556"/>
                  </a:lnTo>
                  <a:lnTo>
                    <a:pt x="208356" y="481977"/>
                  </a:lnTo>
                  <a:lnTo>
                    <a:pt x="217385" y="475818"/>
                  </a:lnTo>
                  <a:lnTo>
                    <a:pt x="217385" y="475475"/>
                  </a:lnTo>
                  <a:lnTo>
                    <a:pt x="217881" y="475475"/>
                  </a:lnTo>
                  <a:lnTo>
                    <a:pt x="219748" y="474205"/>
                  </a:lnTo>
                  <a:lnTo>
                    <a:pt x="218567" y="475475"/>
                  </a:lnTo>
                  <a:lnTo>
                    <a:pt x="217881" y="475475"/>
                  </a:lnTo>
                  <a:lnTo>
                    <a:pt x="217436" y="475780"/>
                  </a:lnTo>
                  <a:lnTo>
                    <a:pt x="217385" y="476618"/>
                  </a:lnTo>
                  <a:lnTo>
                    <a:pt x="212318" y="483146"/>
                  </a:lnTo>
                  <a:lnTo>
                    <a:pt x="207937" y="490118"/>
                  </a:lnTo>
                  <a:lnTo>
                    <a:pt x="204419" y="497522"/>
                  </a:lnTo>
                  <a:lnTo>
                    <a:pt x="202031" y="505320"/>
                  </a:lnTo>
                  <a:lnTo>
                    <a:pt x="200063" y="515315"/>
                  </a:lnTo>
                  <a:lnTo>
                    <a:pt x="201434" y="524954"/>
                  </a:lnTo>
                  <a:lnTo>
                    <a:pt x="206349" y="533438"/>
                  </a:lnTo>
                  <a:lnTo>
                    <a:pt x="215023" y="539991"/>
                  </a:lnTo>
                  <a:lnTo>
                    <a:pt x="219748" y="542404"/>
                  </a:lnTo>
                  <a:lnTo>
                    <a:pt x="223291" y="543674"/>
                  </a:lnTo>
                  <a:lnTo>
                    <a:pt x="229196" y="542404"/>
                  </a:lnTo>
                  <a:lnTo>
                    <a:pt x="225717" y="526986"/>
                  </a:lnTo>
                  <a:lnTo>
                    <a:pt x="226745" y="513702"/>
                  </a:lnTo>
                  <a:lnTo>
                    <a:pt x="227126" y="508787"/>
                  </a:lnTo>
                  <a:lnTo>
                    <a:pt x="232511" y="492150"/>
                  </a:lnTo>
                  <a:lnTo>
                    <a:pt x="241007" y="481444"/>
                  </a:lnTo>
                  <a:lnTo>
                    <a:pt x="241007" y="482587"/>
                  </a:lnTo>
                  <a:lnTo>
                    <a:pt x="238645" y="488556"/>
                  </a:lnTo>
                  <a:lnTo>
                    <a:pt x="237464" y="493382"/>
                  </a:lnTo>
                  <a:lnTo>
                    <a:pt x="236283" y="499351"/>
                  </a:lnTo>
                  <a:lnTo>
                    <a:pt x="235432" y="506577"/>
                  </a:lnTo>
                  <a:lnTo>
                    <a:pt x="234810" y="513702"/>
                  </a:lnTo>
                  <a:lnTo>
                    <a:pt x="234696" y="522084"/>
                  </a:lnTo>
                  <a:lnTo>
                    <a:pt x="235102" y="528053"/>
                  </a:lnTo>
                  <a:lnTo>
                    <a:pt x="236283" y="535292"/>
                  </a:lnTo>
                  <a:lnTo>
                    <a:pt x="237464" y="541261"/>
                  </a:lnTo>
                  <a:lnTo>
                    <a:pt x="242189" y="545960"/>
                  </a:lnTo>
                  <a:lnTo>
                    <a:pt x="244551" y="549643"/>
                  </a:lnTo>
                  <a:lnTo>
                    <a:pt x="248094" y="550786"/>
                  </a:lnTo>
                  <a:lnTo>
                    <a:pt x="251637" y="553199"/>
                  </a:lnTo>
                  <a:lnTo>
                    <a:pt x="252806" y="553199"/>
                  </a:lnTo>
                  <a:lnTo>
                    <a:pt x="253987" y="552056"/>
                  </a:lnTo>
                  <a:lnTo>
                    <a:pt x="256349" y="552056"/>
                  </a:lnTo>
                  <a:lnTo>
                    <a:pt x="262178" y="545884"/>
                  </a:lnTo>
                  <a:lnTo>
                    <a:pt x="265493" y="540181"/>
                  </a:lnTo>
                  <a:lnTo>
                    <a:pt x="267487" y="533831"/>
                  </a:lnTo>
                  <a:lnTo>
                    <a:pt x="268046" y="528053"/>
                  </a:lnTo>
                  <a:lnTo>
                    <a:pt x="268185" y="526707"/>
                  </a:lnTo>
                  <a:lnTo>
                    <a:pt x="269341" y="519671"/>
                  </a:lnTo>
                  <a:lnTo>
                    <a:pt x="266979" y="502907"/>
                  </a:lnTo>
                  <a:lnTo>
                    <a:pt x="266979" y="495795"/>
                  </a:lnTo>
                  <a:lnTo>
                    <a:pt x="264617" y="489826"/>
                  </a:lnTo>
                  <a:lnTo>
                    <a:pt x="263486" y="484162"/>
                  </a:lnTo>
                  <a:lnTo>
                    <a:pt x="263436" y="481444"/>
                  </a:lnTo>
                  <a:lnTo>
                    <a:pt x="268287" y="487959"/>
                  </a:lnTo>
                  <a:lnTo>
                    <a:pt x="277583" y="526910"/>
                  </a:lnTo>
                  <a:lnTo>
                    <a:pt x="276758" y="534492"/>
                  </a:lnTo>
                  <a:lnTo>
                    <a:pt x="275247" y="542404"/>
                  </a:lnTo>
                  <a:lnTo>
                    <a:pt x="278790" y="544817"/>
                  </a:lnTo>
                  <a:lnTo>
                    <a:pt x="303187" y="515315"/>
                  </a:lnTo>
                  <a:lnTo>
                    <a:pt x="303136" y="513702"/>
                  </a:lnTo>
                  <a:lnTo>
                    <a:pt x="303034" y="512559"/>
                  </a:lnTo>
                  <a:lnTo>
                    <a:pt x="302412" y="505320"/>
                  </a:lnTo>
                  <a:lnTo>
                    <a:pt x="284695" y="475475"/>
                  </a:lnTo>
                  <a:lnTo>
                    <a:pt x="284695" y="474205"/>
                  </a:lnTo>
                  <a:lnTo>
                    <a:pt x="311213" y="510146"/>
                  </a:lnTo>
                  <a:lnTo>
                    <a:pt x="311848" y="526910"/>
                  </a:lnTo>
                  <a:lnTo>
                    <a:pt x="319938" y="525081"/>
                  </a:lnTo>
                  <a:lnTo>
                    <a:pt x="328815" y="520331"/>
                  </a:lnTo>
                  <a:lnTo>
                    <a:pt x="336588" y="513791"/>
                  </a:lnTo>
                  <a:lnTo>
                    <a:pt x="341376" y="506590"/>
                  </a:lnTo>
                  <a:close/>
                </a:path>
                <a:path w="500380" h="553719">
                  <a:moveTo>
                    <a:pt x="341376" y="236080"/>
                  </a:moveTo>
                  <a:lnTo>
                    <a:pt x="340194" y="233667"/>
                  </a:lnTo>
                  <a:lnTo>
                    <a:pt x="335445" y="233667"/>
                  </a:lnTo>
                  <a:lnTo>
                    <a:pt x="335445" y="242049"/>
                  </a:lnTo>
                  <a:lnTo>
                    <a:pt x="335445" y="417817"/>
                  </a:lnTo>
                  <a:lnTo>
                    <a:pt x="334264" y="422516"/>
                  </a:lnTo>
                  <a:lnTo>
                    <a:pt x="334264" y="426072"/>
                  </a:lnTo>
                  <a:lnTo>
                    <a:pt x="331889" y="434454"/>
                  </a:lnTo>
                  <a:lnTo>
                    <a:pt x="325970" y="439153"/>
                  </a:lnTo>
                  <a:lnTo>
                    <a:pt x="318858" y="439153"/>
                  </a:lnTo>
                  <a:lnTo>
                    <a:pt x="311734" y="439699"/>
                  </a:lnTo>
                  <a:lnTo>
                    <a:pt x="304622" y="439635"/>
                  </a:lnTo>
                  <a:lnTo>
                    <a:pt x="297510" y="439343"/>
                  </a:lnTo>
                  <a:lnTo>
                    <a:pt x="290410" y="439153"/>
                  </a:lnTo>
                  <a:lnTo>
                    <a:pt x="252476" y="453504"/>
                  </a:lnTo>
                  <a:lnTo>
                    <a:pt x="251294" y="454647"/>
                  </a:lnTo>
                  <a:lnTo>
                    <a:pt x="248920" y="454647"/>
                  </a:lnTo>
                  <a:lnTo>
                    <a:pt x="248920" y="453504"/>
                  </a:lnTo>
                  <a:lnTo>
                    <a:pt x="241185" y="446913"/>
                  </a:lnTo>
                  <a:lnTo>
                    <a:pt x="232473" y="442925"/>
                  </a:lnTo>
                  <a:lnTo>
                    <a:pt x="223075" y="440956"/>
                  </a:lnTo>
                  <a:lnTo>
                    <a:pt x="213258" y="440423"/>
                  </a:lnTo>
                  <a:lnTo>
                    <a:pt x="206235" y="439699"/>
                  </a:lnTo>
                  <a:lnTo>
                    <a:pt x="199136" y="439318"/>
                  </a:lnTo>
                  <a:lnTo>
                    <a:pt x="192024" y="439178"/>
                  </a:lnTo>
                  <a:lnTo>
                    <a:pt x="174244" y="439153"/>
                  </a:lnTo>
                  <a:lnTo>
                    <a:pt x="169506" y="434454"/>
                  </a:lnTo>
                  <a:lnTo>
                    <a:pt x="167132" y="423786"/>
                  </a:lnTo>
                  <a:lnTo>
                    <a:pt x="167132" y="420230"/>
                  </a:lnTo>
                  <a:lnTo>
                    <a:pt x="165950" y="415404"/>
                  </a:lnTo>
                  <a:lnTo>
                    <a:pt x="165950" y="242049"/>
                  </a:lnTo>
                  <a:lnTo>
                    <a:pt x="167132" y="240906"/>
                  </a:lnTo>
                  <a:lnTo>
                    <a:pt x="174244" y="240906"/>
                  </a:lnTo>
                  <a:lnTo>
                    <a:pt x="216281" y="237490"/>
                  </a:lnTo>
                  <a:lnTo>
                    <a:pt x="239433" y="233565"/>
                  </a:lnTo>
                  <a:lnTo>
                    <a:pt x="246024" y="231381"/>
                  </a:lnTo>
                  <a:lnTo>
                    <a:pt x="249250" y="230327"/>
                  </a:lnTo>
                  <a:lnTo>
                    <a:pt x="249555" y="230111"/>
                  </a:lnTo>
                  <a:lnTo>
                    <a:pt x="251294" y="228968"/>
                  </a:lnTo>
                  <a:lnTo>
                    <a:pt x="252971" y="230327"/>
                  </a:lnTo>
                  <a:lnTo>
                    <a:pt x="262102" y="233565"/>
                  </a:lnTo>
                  <a:lnTo>
                    <a:pt x="284784" y="237490"/>
                  </a:lnTo>
                  <a:lnTo>
                    <a:pt x="327152" y="240906"/>
                  </a:lnTo>
                  <a:lnTo>
                    <a:pt x="334264" y="240906"/>
                  </a:lnTo>
                  <a:lnTo>
                    <a:pt x="335445" y="242049"/>
                  </a:lnTo>
                  <a:lnTo>
                    <a:pt x="335445" y="233667"/>
                  </a:lnTo>
                  <a:lnTo>
                    <a:pt x="333082" y="233667"/>
                  </a:lnTo>
                  <a:lnTo>
                    <a:pt x="321297" y="233476"/>
                  </a:lnTo>
                  <a:lnTo>
                    <a:pt x="310845" y="232956"/>
                  </a:lnTo>
                  <a:lnTo>
                    <a:pt x="301739" y="232232"/>
                  </a:lnTo>
                  <a:lnTo>
                    <a:pt x="293966" y="231381"/>
                  </a:lnTo>
                  <a:lnTo>
                    <a:pt x="292773" y="227825"/>
                  </a:lnTo>
                  <a:lnTo>
                    <a:pt x="292150" y="226555"/>
                  </a:lnTo>
                  <a:lnTo>
                    <a:pt x="291592" y="225412"/>
                  </a:lnTo>
                  <a:lnTo>
                    <a:pt x="290410" y="221856"/>
                  </a:lnTo>
                  <a:lnTo>
                    <a:pt x="289217" y="220713"/>
                  </a:lnTo>
                  <a:lnTo>
                    <a:pt x="288036" y="219443"/>
                  </a:lnTo>
                  <a:lnTo>
                    <a:pt x="288036" y="218300"/>
                  </a:lnTo>
                  <a:lnTo>
                    <a:pt x="285661" y="213474"/>
                  </a:lnTo>
                  <a:lnTo>
                    <a:pt x="284480" y="211188"/>
                  </a:lnTo>
                  <a:lnTo>
                    <a:pt x="280924" y="215887"/>
                  </a:lnTo>
                  <a:lnTo>
                    <a:pt x="277368" y="221856"/>
                  </a:lnTo>
                  <a:lnTo>
                    <a:pt x="273812" y="226555"/>
                  </a:lnTo>
                  <a:lnTo>
                    <a:pt x="273812" y="225412"/>
                  </a:lnTo>
                  <a:lnTo>
                    <a:pt x="273812" y="224269"/>
                  </a:lnTo>
                  <a:lnTo>
                    <a:pt x="273812" y="222999"/>
                  </a:lnTo>
                  <a:lnTo>
                    <a:pt x="273812" y="220713"/>
                  </a:lnTo>
                  <a:lnTo>
                    <a:pt x="271437" y="208775"/>
                  </a:lnTo>
                  <a:lnTo>
                    <a:pt x="267881" y="209918"/>
                  </a:lnTo>
                  <a:lnTo>
                    <a:pt x="264325" y="213474"/>
                  </a:lnTo>
                  <a:lnTo>
                    <a:pt x="259588" y="214744"/>
                  </a:lnTo>
                  <a:lnTo>
                    <a:pt x="256032" y="215887"/>
                  </a:lnTo>
                  <a:lnTo>
                    <a:pt x="253657" y="219443"/>
                  </a:lnTo>
                  <a:lnTo>
                    <a:pt x="252476" y="222999"/>
                  </a:lnTo>
                  <a:lnTo>
                    <a:pt x="251294" y="221856"/>
                  </a:lnTo>
                  <a:lnTo>
                    <a:pt x="250101" y="222999"/>
                  </a:lnTo>
                  <a:lnTo>
                    <a:pt x="248920" y="222999"/>
                  </a:lnTo>
                  <a:lnTo>
                    <a:pt x="247738" y="220713"/>
                  </a:lnTo>
                  <a:lnTo>
                    <a:pt x="247738" y="217030"/>
                  </a:lnTo>
                  <a:lnTo>
                    <a:pt x="244182" y="215887"/>
                  </a:lnTo>
                  <a:lnTo>
                    <a:pt x="239433" y="213474"/>
                  </a:lnTo>
                  <a:lnTo>
                    <a:pt x="235877" y="211188"/>
                  </a:lnTo>
                  <a:lnTo>
                    <a:pt x="229958" y="208775"/>
                  </a:lnTo>
                  <a:lnTo>
                    <a:pt x="229958" y="214744"/>
                  </a:lnTo>
                  <a:lnTo>
                    <a:pt x="228765" y="220713"/>
                  </a:lnTo>
                  <a:lnTo>
                    <a:pt x="228765" y="226555"/>
                  </a:lnTo>
                  <a:lnTo>
                    <a:pt x="225209" y="221856"/>
                  </a:lnTo>
                  <a:lnTo>
                    <a:pt x="221653" y="215887"/>
                  </a:lnTo>
                  <a:lnTo>
                    <a:pt x="218097" y="211188"/>
                  </a:lnTo>
                  <a:lnTo>
                    <a:pt x="215734" y="213474"/>
                  </a:lnTo>
                  <a:lnTo>
                    <a:pt x="214541" y="218300"/>
                  </a:lnTo>
                  <a:lnTo>
                    <a:pt x="212178" y="222999"/>
                  </a:lnTo>
                  <a:lnTo>
                    <a:pt x="209804" y="227825"/>
                  </a:lnTo>
                  <a:lnTo>
                    <a:pt x="209804" y="230111"/>
                  </a:lnTo>
                  <a:lnTo>
                    <a:pt x="208622" y="231381"/>
                  </a:lnTo>
                  <a:lnTo>
                    <a:pt x="200164" y="232232"/>
                  </a:lnTo>
                  <a:lnTo>
                    <a:pt x="190830" y="232956"/>
                  </a:lnTo>
                  <a:lnTo>
                    <a:pt x="180606" y="233476"/>
                  </a:lnTo>
                  <a:lnTo>
                    <a:pt x="169506" y="233667"/>
                  </a:lnTo>
                  <a:lnTo>
                    <a:pt x="161201" y="233667"/>
                  </a:lnTo>
                  <a:lnTo>
                    <a:pt x="160020" y="234937"/>
                  </a:lnTo>
                  <a:lnTo>
                    <a:pt x="160020" y="420230"/>
                  </a:lnTo>
                  <a:lnTo>
                    <a:pt x="161201" y="424929"/>
                  </a:lnTo>
                  <a:lnTo>
                    <a:pt x="161201" y="428485"/>
                  </a:lnTo>
                  <a:lnTo>
                    <a:pt x="163576" y="440423"/>
                  </a:lnTo>
                  <a:lnTo>
                    <a:pt x="169506" y="445122"/>
                  </a:lnTo>
                  <a:lnTo>
                    <a:pt x="180174" y="445122"/>
                  </a:lnTo>
                  <a:lnTo>
                    <a:pt x="187477" y="445630"/>
                  </a:lnTo>
                  <a:lnTo>
                    <a:pt x="231279" y="448970"/>
                  </a:lnTo>
                  <a:lnTo>
                    <a:pt x="248920" y="460616"/>
                  </a:lnTo>
                  <a:lnTo>
                    <a:pt x="251294" y="461759"/>
                  </a:lnTo>
                  <a:lnTo>
                    <a:pt x="293966" y="445122"/>
                  </a:lnTo>
                  <a:lnTo>
                    <a:pt x="301091" y="445287"/>
                  </a:lnTo>
                  <a:lnTo>
                    <a:pt x="308330" y="445554"/>
                  </a:lnTo>
                  <a:lnTo>
                    <a:pt x="315798" y="445604"/>
                  </a:lnTo>
                  <a:lnTo>
                    <a:pt x="323596" y="445122"/>
                  </a:lnTo>
                  <a:lnTo>
                    <a:pt x="331889" y="445122"/>
                  </a:lnTo>
                  <a:lnTo>
                    <a:pt x="337286" y="439699"/>
                  </a:lnTo>
                  <a:lnTo>
                    <a:pt x="337820" y="439153"/>
                  </a:lnTo>
                  <a:lnTo>
                    <a:pt x="340194" y="432041"/>
                  </a:lnTo>
                  <a:lnTo>
                    <a:pt x="340194" y="427342"/>
                  </a:lnTo>
                  <a:lnTo>
                    <a:pt x="341376" y="422516"/>
                  </a:lnTo>
                  <a:lnTo>
                    <a:pt x="341376" y="236080"/>
                  </a:lnTo>
                  <a:close/>
                </a:path>
                <a:path w="500380" h="553719">
                  <a:moveTo>
                    <a:pt x="341376" y="141973"/>
                  </a:moveTo>
                  <a:lnTo>
                    <a:pt x="340182" y="140703"/>
                  </a:lnTo>
                  <a:lnTo>
                    <a:pt x="334251" y="140703"/>
                  </a:lnTo>
                  <a:lnTo>
                    <a:pt x="329501" y="140423"/>
                  </a:lnTo>
                  <a:lnTo>
                    <a:pt x="329501" y="147815"/>
                  </a:lnTo>
                  <a:lnTo>
                    <a:pt x="327126" y="150101"/>
                  </a:lnTo>
                  <a:lnTo>
                    <a:pt x="324751" y="154800"/>
                  </a:lnTo>
                  <a:lnTo>
                    <a:pt x="319989" y="152514"/>
                  </a:lnTo>
                  <a:lnTo>
                    <a:pt x="316433" y="151244"/>
                  </a:lnTo>
                  <a:lnTo>
                    <a:pt x="312864" y="148958"/>
                  </a:lnTo>
                  <a:lnTo>
                    <a:pt x="310489" y="147815"/>
                  </a:lnTo>
                  <a:lnTo>
                    <a:pt x="310489" y="146672"/>
                  </a:lnTo>
                  <a:lnTo>
                    <a:pt x="328307" y="146672"/>
                  </a:lnTo>
                  <a:lnTo>
                    <a:pt x="329501" y="147815"/>
                  </a:lnTo>
                  <a:lnTo>
                    <a:pt x="329501" y="140423"/>
                  </a:lnTo>
                  <a:lnTo>
                    <a:pt x="323367" y="140042"/>
                  </a:lnTo>
                  <a:lnTo>
                    <a:pt x="312267" y="139712"/>
                  </a:lnTo>
                  <a:lnTo>
                    <a:pt x="283171" y="139560"/>
                  </a:lnTo>
                  <a:lnTo>
                    <a:pt x="276047" y="137274"/>
                  </a:lnTo>
                  <a:lnTo>
                    <a:pt x="268922" y="134861"/>
                  </a:lnTo>
                  <a:lnTo>
                    <a:pt x="266547" y="133718"/>
                  </a:lnTo>
                  <a:lnTo>
                    <a:pt x="264172" y="133718"/>
                  </a:lnTo>
                  <a:lnTo>
                    <a:pt x="261797" y="132575"/>
                  </a:lnTo>
                  <a:lnTo>
                    <a:pt x="262978" y="138417"/>
                  </a:lnTo>
                  <a:lnTo>
                    <a:pt x="266547" y="140703"/>
                  </a:lnTo>
                  <a:lnTo>
                    <a:pt x="271297" y="145402"/>
                  </a:lnTo>
                  <a:lnTo>
                    <a:pt x="267728" y="145402"/>
                  </a:lnTo>
                  <a:lnTo>
                    <a:pt x="264172" y="146672"/>
                  </a:lnTo>
                  <a:lnTo>
                    <a:pt x="260604" y="147815"/>
                  </a:lnTo>
                  <a:lnTo>
                    <a:pt x="264172" y="151244"/>
                  </a:lnTo>
                  <a:lnTo>
                    <a:pt x="268922" y="152514"/>
                  </a:lnTo>
                  <a:lnTo>
                    <a:pt x="273672" y="154800"/>
                  </a:lnTo>
                  <a:lnTo>
                    <a:pt x="271297" y="155943"/>
                  </a:lnTo>
                  <a:lnTo>
                    <a:pt x="267728" y="158356"/>
                  </a:lnTo>
                  <a:lnTo>
                    <a:pt x="265353" y="160642"/>
                  </a:lnTo>
                  <a:lnTo>
                    <a:pt x="268922" y="162928"/>
                  </a:lnTo>
                  <a:lnTo>
                    <a:pt x="273672" y="161785"/>
                  </a:lnTo>
                  <a:lnTo>
                    <a:pt x="277228" y="161785"/>
                  </a:lnTo>
                  <a:lnTo>
                    <a:pt x="273672" y="167627"/>
                  </a:lnTo>
                  <a:lnTo>
                    <a:pt x="268922" y="171183"/>
                  </a:lnTo>
                  <a:lnTo>
                    <a:pt x="261797" y="173469"/>
                  </a:lnTo>
                  <a:lnTo>
                    <a:pt x="269582" y="175361"/>
                  </a:lnTo>
                  <a:lnTo>
                    <a:pt x="276936" y="174510"/>
                  </a:lnTo>
                  <a:lnTo>
                    <a:pt x="283832" y="171665"/>
                  </a:lnTo>
                  <a:lnTo>
                    <a:pt x="290296" y="167627"/>
                  </a:lnTo>
                  <a:lnTo>
                    <a:pt x="290296" y="182867"/>
                  </a:lnTo>
                  <a:lnTo>
                    <a:pt x="295046" y="180581"/>
                  </a:lnTo>
                  <a:lnTo>
                    <a:pt x="297421" y="175882"/>
                  </a:lnTo>
                  <a:lnTo>
                    <a:pt x="302183" y="171183"/>
                  </a:lnTo>
                  <a:lnTo>
                    <a:pt x="304558" y="174739"/>
                  </a:lnTo>
                  <a:lnTo>
                    <a:pt x="304558" y="178168"/>
                  </a:lnTo>
                  <a:lnTo>
                    <a:pt x="305739" y="180581"/>
                  </a:lnTo>
                  <a:lnTo>
                    <a:pt x="310489" y="177025"/>
                  </a:lnTo>
                  <a:lnTo>
                    <a:pt x="314058" y="173469"/>
                  </a:lnTo>
                  <a:lnTo>
                    <a:pt x="317220" y="171183"/>
                  </a:lnTo>
                  <a:lnTo>
                    <a:pt x="318808" y="170040"/>
                  </a:lnTo>
                  <a:lnTo>
                    <a:pt x="321805" y="167627"/>
                  </a:lnTo>
                  <a:lnTo>
                    <a:pt x="324802" y="165239"/>
                  </a:lnTo>
                  <a:lnTo>
                    <a:pt x="328155" y="161785"/>
                  </a:lnTo>
                  <a:lnTo>
                    <a:pt x="330238" y="159651"/>
                  </a:lnTo>
                  <a:lnTo>
                    <a:pt x="333946" y="154800"/>
                  </a:lnTo>
                  <a:lnTo>
                    <a:pt x="335000" y="153416"/>
                  </a:lnTo>
                  <a:lnTo>
                    <a:pt x="339001" y="146672"/>
                  </a:lnTo>
                  <a:lnTo>
                    <a:pt x="341376" y="141973"/>
                  </a:lnTo>
                  <a:close/>
                </a:path>
                <a:path w="500380" h="553719">
                  <a:moveTo>
                    <a:pt x="341376" y="131051"/>
                  </a:moveTo>
                  <a:lnTo>
                    <a:pt x="301752" y="131051"/>
                  </a:lnTo>
                  <a:lnTo>
                    <a:pt x="301752" y="134480"/>
                  </a:lnTo>
                  <a:lnTo>
                    <a:pt x="302958" y="135623"/>
                  </a:lnTo>
                  <a:lnTo>
                    <a:pt x="336575" y="135623"/>
                  </a:lnTo>
                  <a:lnTo>
                    <a:pt x="340169" y="135623"/>
                  </a:lnTo>
                  <a:lnTo>
                    <a:pt x="341376" y="134480"/>
                  </a:lnTo>
                  <a:lnTo>
                    <a:pt x="341376" y="131051"/>
                  </a:lnTo>
                  <a:close/>
                </a:path>
                <a:path w="500380" h="553719">
                  <a:moveTo>
                    <a:pt x="345948" y="107683"/>
                  </a:moveTo>
                  <a:lnTo>
                    <a:pt x="344792" y="102857"/>
                  </a:lnTo>
                  <a:lnTo>
                    <a:pt x="340144" y="99301"/>
                  </a:lnTo>
                  <a:lnTo>
                    <a:pt x="336664" y="98031"/>
                  </a:lnTo>
                  <a:lnTo>
                    <a:pt x="329692" y="94475"/>
                  </a:lnTo>
                  <a:lnTo>
                    <a:pt x="329692" y="96888"/>
                  </a:lnTo>
                  <a:lnTo>
                    <a:pt x="328536" y="98031"/>
                  </a:lnTo>
                  <a:lnTo>
                    <a:pt x="328536" y="106413"/>
                  </a:lnTo>
                  <a:lnTo>
                    <a:pt x="327367" y="113652"/>
                  </a:lnTo>
                  <a:lnTo>
                    <a:pt x="325043" y="119621"/>
                  </a:lnTo>
                  <a:lnTo>
                    <a:pt x="322719" y="122034"/>
                  </a:lnTo>
                  <a:lnTo>
                    <a:pt x="320408" y="122034"/>
                  </a:lnTo>
                  <a:lnTo>
                    <a:pt x="318084" y="120764"/>
                  </a:lnTo>
                  <a:lnTo>
                    <a:pt x="318084" y="119621"/>
                  </a:lnTo>
                  <a:lnTo>
                    <a:pt x="314591" y="113652"/>
                  </a:lnTo>
                  <a:lnTo>
                    <a:pt x="313436" y="107683"/>
                  </a:lnTo>
                  <a:lnTo>
                    <a:pt x="313436" y="99301"/>
                  </a:lnTo>
                  <a:lnTo>
                    <a:pt x="312280" y="96888"/>
                  </a:lnTo>
                  <a:lnTo>
                    <a:pt x="312280" y="95618"/>
                  </a:lnTo>
                  <a:lnTo>
                    <a:pt x="309956" y="95618"/>
                  </a:lnTo>
                  <a:lnTo>
                    <a:pt x="307632" y="96888"/>
                  </a:lnTo>
                  <a:lnTo>
                    <a:pt x="306463" y="98031"/>
                  </a:lnTo>
                  <a:lnTo>
                    <a:pt x="301828" y="99301"/>
                  </a:lnTo>
                  <a:lnTo>
                    <a:pt x="299504" y="102857"/>
                  </a:lnTo>
                  <a:lnTo>
                    <a:pt x="298335" y="107683"/>
                  </a:lnTo>
                  <a:lnTo>
                    <a:pt x="297180" y="113652"/>
                  </a:lnTo>
                  <a:lnTo>
                    <a:pt x="298335" y="118478"/>
                  </a:lnTo>
                  <a:lnTo>
                    <a:pt x="299504" y="124447"/>
                  </a:lnTo>
                  <a:lnTo>
                    <a:pt x="299504" y="126860"/>
                  </a:lnTo>
                  <a:lnTo>
                    <a:pt x="301828" y="128003"/>
                  </a:lnTo>
                  <a:lnTo>
                    <a:pt x="304152" y="128003"/>
                  </a:lnTo>
                  <a:lnTo>
                    <a:pt x="306463" y="126860"/>
                  </a:lnTo>
                  <a:lnTo>
                    <a:pt x="342468" y="126860"/>
                  </a:lnTo>
                  <a:lnTo>
                    <a:pt x="342468" y="124447"/>
                  </a:lnTo>
                  <a:lnTo>
                    <a:pt x="344792" y="117208"/>
                  </a:lnTo>
                  <a:lnTo>
                    <a:pt x="344792" y="113652"/>
                  </a:lnTo>
                  <a:lnTo>
                    <a:pt x="345948" y="107683"/>
                  </a:lnTo>
                  <a:close/>
                </a:path>
                <a:path w="500380" h="553719">
                  <a:moveTo>
                    <a:pt x="371856" y="189344"/>
                  </a:moveTo>
                  <a:lnTo>
                    <a:pt x="363689" y="190614"/>
                  </a:lnTo>
                  <a:lnTo>
                    <a:pt x="356679" y="186931"/>
                  </a:lnTo>
                  <a:lnTo>
                    <a:pt x="349681" y="181851"/>
                  </a:lnTo>
                  <a:lnTo>
                    <a:pt x="343839" y="178168"/>
                  </a:lnTo>
                  <a:lnTo>
                    <a:pt x="337997" y="175628"/>
                  </a:lnTo>
                  <a:lnTo>
                    <a:pt x="331000" y="171945"/>
                  </a:lnTo>
                  <a:lnTo>
                    <a:pt x="328663" y="171945"/>
                  </a:lnTo>
                  <a:lnTo>
                    <a:pt x="326326" y="170675"/>
                  </a:lnTo>
                  <a:lnTo>
                    <a:pt x="325158" y="171945"/>
                  </a:lnTo>
                  <a:lnTo>
                    <a:pt x="322834" y="173215"/>
                  </a:lnTo>
                  <a:lnTo>
                    <a:pt x="320497" y="175628"/>
                  </a:lnTo>
                  <a:lnTo>
                    <a:pt x="316992" y="178168"/>
                  </a:lnTo>
                  <a:lnTo>
                    <a:pt x="322910" y="180136"/>
                  </a:lnTo>
                  <a:lnTo>
                    <a:pt x="328510" y="182537"/>
                  </a:lnTo>
                  <a:lnTo>
                    <a:pt x="333895" y="185877"/>
                  </a:lnTo>
                  <a:lnTo>
                    <a:pt x="339166" y="190614"/>
                  </a:lnTo>
                  <a:lnTo>
                    <a:pt x="339166" y="185661"/>
                  </a:lnTo>
                  <a:lnTo>
                    <a:pt x="340334" y="183121"/>
                  </a:lnTo>
                  <a:lnTo>
                    <a:pt x="340334" y="184391"/>
                  </a:lnTo>
                  <a:lnTo>
                    <a:pt x="342671" y="184391"/>
                  </a:lnTo>
                  <a:lnTo>
                    <a:pt x="346176" y="188074"/>
                  </a:lnTo>
                  <a:lnTo>
                    <a:pt x="355511" y="193154"/>
                  </a:lnTo>
                  <a:lnTo>
                    <a:pt x="362521" y="198107"/>
                  </a:lnTo>
                  <a:lnTo>
                    <a:pt x="367182" y="196837"/>
                  </a:lnTo>
                  <a:lnTo>
                    <a:pt x="371856" y="189344"/>
                  </a:lnTo>
                  <a:close/>
                </a:path>
                <a:path w="500380" h="553719">
                  <a:moveTo>
                    <a:pt x="371856" y="158483"/>
                  </a:moveTo>
                  <a:lnTo>
                    <a:pt x="366090" y="153657"/>
                  </a:lnTo>
                  <a:lnTo>
                    <a:pt x="363778" y="151117"/>
                  </a:lnTo>
                  <a:lnTo>
                    <a:pt x="359168" y="149974"/>
                  </a:lnTo>
                  <a:lnTo>
                    <a:pt x="355714" y="148704"/>
                  </a:lnTo>
                  <a:lnTo>
                    <a:pt x="352247" y="147561"/>
                  </a:lnTo>
                  <a:lnTo>
                    <a:pt x="352247" y="153657"/>
                  </a:lnTo>
                  <a:lnTo>
                    <a:pt x="344182" y="153657"/>
                  </a:lnTo>
                  <a:lnTo>
                    <a:pt x="346481" y="151117"/>
                  </a:lnTo>
                  <a:lnTo>
                    <a:pt x="347637" y="149974"/>
                  </a:lnTo>
                  <a:lnTo>
                    <a:pt x="349948" y="149974"/>
                  </a:lnTo>
                  <a:lnTo>
                    <a:pt x="351091" y="151117"/>
                  </a:lnTo>
                  <a:lnTo>
                    <a:pt x="352247" y="153657"/>
                  </a:lnTo>
                  <a:lnTo>
                    <a:pt x="352247" y="147561"/>
                  </a:lnTo>
                  <a:lnTo>
                    <a:pt x="348792" y="147561"/>
                  </a:lnTo>
                  <a:lnTo>
                    <a:pt x="345325" y="146291"/>
                  </a:lnTo>
                  <a:lnTo>
                    <a:pt x="344182" y="146291"/>
                  </a:lnTo>
                  <a:lnTo>
                    <a:pt x="343027" y="147561"/>
                  </a:lnTo>
                  <a:lnTo>
                    <a:pt x="340855" y="153555"/>
                  </a:lnTo>
                  <a:lnTo>
                    <a:pt x="337832" y="158965"/>
                  </a:lnTo>
                  <a:lnTo>
                    <a:pt x="333933" y="164134"/>
                  </a:lnTo>
                  <a:lnTo>
                    <a:pt x="329184" y="169405"/>
                  </a:lnTo>
                  <a:lnTo>
                    <a:pt x="330339" y="169405"/>
                  </a:lnTo>
                  <a:lnTo>
                    <a:pt x="337261" y="166992"/>
                  </a:lnTo>
                  <a:lnTo>
                    <a:pt x="348792" y="166992"/>
                  </a:lnTo>
                  <a:lnTo>
                    <a:pt x="354558" y="168262"/>
                  </a:lnTo>
                  <a:lnTo>
                    <a:pt x="360324" y="169405"/>
                  </a:lnTo>
                  <a:lnTo>
                    <a:pt x="363778" y="175501"/>
                  </a:lnTo>
                  <a:lnTo>
                    <a:pt x="363778" y="176771"/>
                  </a:lnTo>
                  <a:lnTo>
                    <a:pt x="364934" y="176771"/>
                  </a:lnTo>
                  <a:lnTo>
                    <a:pt x="366090" y="175501"/>
                  </a:lnTo>
                  <a:lnTo>
                    <a:pt x="367245" y="174358"/>
                  </a:lnTo>
                  <a:lnTo>
                    <a:pt x="367245" y="173088"/>
                  </a:lnTo>
                  <a:lnTo>
                    <a:pt x="371119" y="166992"/>
                  </a:lnTo>
                  <a:lnTo>
                    <a:pt x="371856" y="165849"/>
                  </a:lnTo>
                  <a:lnTo>
                    <a:pt x="371856" y="158483"/>
                  </a:lnTo>
                  <a:close/>
                </a:path>
                <a:path w="500380" h="553719">
                  <a:moveTo>
                    <a:pt x="382524" y="96380"/>
                  </a:moveTo>
                  <a:lnTo>
                    <a:pt x="378917" y="93967"/>
                  </a:lnTo>
                  <a:lnTo>
                    <a:pt x="376516" y="91554"/>
                  </a:lnTo>
                  <a:lnTo>
                    <a:pt x="372922" y="90411"/>
                  </a:lnTo>
                  <a:lnTo>
                    <a:pt x="366915" y="87998"/>
                  </a:lnTo>
                  <a:lnTo>
                    <a:pt x="365709" y="86855"/>
                  </a:lnTo>
                  <a:lnTo>
                    <a:pt x="362115" y="95237"/>
                  </a:lnTo>
                  <a:lnTo>
                    <a:pt x="362115" y="97523"/>
                  </a:lnTo>
                  <a:lnTo>
                    <a:pt x="360908" y="98793"/>
                  </a:lnTo>
                  <a:lnTo>
                    <a:pt x="359714" y="104635"/>
                  </a:lnTo>
                  <a:lnTo>
                    <a:pt x="359714" y="111874"/>
                  </a:lnTo>
                  <a:lnTo>
                    <a:pt x="357314" y="117843"/>
                  </a:lnTo>
                  <a:lnTo>
                    <a:pt x="356108" y="124955"/>
                  </a:lnTo>
                  <a:lnTo>
                    <a:pt x="352501" y="130924"/>
                  </a:lnTo>
                  <a:lnTo>
                    <a:pt x="344106" y="133210"/>
                  </a:lnTo>
                  <a:lnTo>
                    <a:pt x="344106" y="134480"/>
                  </a:lnTo>
                  <a:lnTo>
                    <a:pt x="342900" y="135623"/>
                  </a:lnTo>
                  <a:lnTo>
                    <a:pt x="348907" y="135623"/>
                  </a:lnTo>
                  <a:lnTo>
                    <a:pt x="358508" y="130924"/>
                  </a:lnTo>
                  <a:lnTo>
                    <a:pt x="363308" y="126098"/>
                  </a:lnTo>
                  <a:lnTo>
                    <a:pt x="369316" y="108318"/>
                  </a:lnTo>
                  <a:lnTo>
                    <a:pt x="371716" y="102349"/>
                  </a:lnTo>
                  <a:lnTo>
                    <a:pt x="376516" y="98793"/>
                  </a:lnTo>
                  <a:lnTo>
                    <a:pt x="382524" y="96380"/>
                  </a:lnTo>
                  <a:close/>
                </a:path>
                <a:path w="500380" h="553719">
                  <a:moveTo>
                    <a:pt x="394716" y="356857"/>
                  </a:moveTo>
                  <a:lnTo>
                    <a:pt x="388366" y="351866"/>
                  </a:lnTo>
                  <a:lnTo>
                    <a:pt x="384606" y="347459"/>
                  </a:lnTo>
                  <a:lnTo>
                    <a:pt x="383247" y="345871"/>
                  </a:lnTo>
                  <a:lnTo>
                    <a:pt x="378802" y="339217"/>
                  </a:lnTo>
                  <a:lnTo>
                    <a:pt x="374472" y="332219"/>
                  </a:lnTo>
                  <a:lnTo>
                    <a:pt x="373278" y="336918"/>
                  </a:lnTo>
                  <a:lnTo>
                    <a:pt x="368515" y="341617"/>
                  </a:lnTo>
                  <a:lnTo>
                    <a:pt x="373278" y="345173"/>
                  </a:lnTo>
                  <a:lnTo>
                    <a:pt x="370903" y="347459"/>
                  </a:lnTo>
                  <a:lnTo>
                    <a:pt x="368515" y="347459"/>
                  </a:lnTo>
                  <a:lnTo>
                    <a:pt x="367334" y="343903"/>
                  </a:lnTo>
                  <a:lnTo>
                    <a:pt x="365734" y="341617"/>
                  </a:lnTo>
                  <a:lnTo>
                    <a:pt x="364947" y="340474"/>
                  </a:lnTo>
                  <a:lnTo>
                    <a:pt x="360184" y="341617"/>
                  </a:lnTo>
                  <a:lnTo>
                    <a:pt x="356616" y="340474"/>
                  </a:lnTo>
                  <a:lnTo>
                    <a:pt x="358990" y="345173"/>
                  </a:lnTo>
                  <a:lnTo>
                    <a:pt x="361378" y="348602"/>
                  </a:lnTo>
                  <a:lnTo>
                    <a:pt x="363753" y="352158"/>
                  </a:lnTo>
                  <a:lnTo>
                    <a:pt x="368515" y="360413"/>
                  </a:lnTo>
                  <a:lnTo>
                    <a:pt x="375666" y="362699"/>
                  </a:lnTo>
                  <a:lnTo>
                    <a:pt x="387565" y="362699"/>
                  </a:lnTo>
                  <a:lnTo>
                    <a:pt x="392328" y="361556"/>
                  </a:lnTo>
                  <a:lnTo>
                    <a:pt x="394716" y="356857"/>
                  </a:lnTo>
                  <a:close/>
                </a:path>
                <a:path w="500380" h="553719">
                  <a:moveTo>
                    <a:pt x="402043" y="248805"/>
                  </a:moveTo>
                  <a:lnTo>
                    <a:pt x="401561" y="248145"/>
                  </a:lnTo>
                  <a:lnTo>
                    <a:pt x="401561" y="249288"/>
                  </a:lnTo>
                  <a:lnTo>
                    <a:pt x="402043" y="248805"/>
                  </a:lnTo>
                  <a:close/>
                </a:path>
                <a:path w="500380" h="553719">
                  <a:moveTo>
                    <a:pt x="408432" y="235699"/>
                  </a:moveTo>
                  <a:lnTo>
                    <a:pt x="402539" y="232143"/>
                  </a:lnTo>
                  <a:lnTo>
                    <a:pt x="396646" y="229857"/>
                  </a:lnTo>
                  <a:lnTo>
                    <a:pt x="390753" y="226301"/>
                  </a:lnTo>
                  <a:lnTo>
                    <a:pt x="394500" y="218274"/>
                  </a:lnTo>
                  <a:lnTo>
                    <a:pt x="396938" y="210019"/>
                  </a:lnTo>
                  <a:lnTo>
                    <a:pt x="398043" y="201345"/>
                  </a:lnTo>
                  <a:lnTo>
                    <a:pt x="397852" y="193154"/>
                  </a:lnTo>
                  <a:lnTo>
                    <a:pt x="397827" y="192011"/>
                  </a:lnTo>
                  <a:lnTo>
                    <a:pt x="397827" y="193154"/>
                  </a:lnTo>
                  <a:lnTo>
                    <a:pt x="396646" y="193154"/>
                  </a:lnTo>
                  <a:lnTo>
                    <a:pt x="396646" y="194424"/>
                  </a:lnTo>
                  <a:lnTo>
                    <a:pt x="392861" y="200583"/>
                  </a:lnTo>
                  <a:lnTo>
                    <a:pt x="388531" y="206514"/>
                  </a:lnTo>
                  <a:lnTo>
                    <a:pt x="383540" y="211988"/>
                  </a:lnTo>
                  <a:lnTo>
                    <a:pt x="377774" y="216776"/>
                  </a:lnTo>
                  <a:lnTo>
                    <a:pt x="371881" y="222745"/>
                  </a:lnTo>
                  <a:lnTo>
                    <a:pt x="365988" y="227444"/>
                  </a:lnTo>
                  <a:lnTo>
                    <a:pt x="358914" y="232143"/>
                  </a:lnTo>
                  <a:lnTo>
                    <a:pt x="355384" y="234556"/>
                  </a:lnTo>
                  <a:lnTo>
                    <a:pt x="354203" y="238112"/>
                  </a:lnTo>
                  <a:lnTo>
                    <a:pt x="355384" y="242811"/>
                  </a:lnTo>
                  <a:lnTo>
                    <a:pt x="356552" y="245224"/>
                  </a:lnTo>
                  <a:lnTo>
                    <a:pt x="358914" y="248780"/>
                  </a:lnTo>
                  <a:lnTo>
                    <a:pt x="360095" y="252336"/>
                  </a:lnTo>
                  <a:lnTo>
                    <a:pt x="361911" y="261112"/>
                  </a:lnTo>
                  <a:lnTo>
                    <a:pt x="360527" y="269316"/>
                  </a:lnTo>
                  <a:lnTo>
                    <a:pt x="356273" y="276402"/>
                  </a:lnTo>
                  <a:lnTo>
                    <a:pt x="349478" y="281800"/>
                  </a:lnTo>
                  <a:lnTo>
                    <a:pt x="348310" y="281800"/>
                  </a:lnTo>
                  <a:lnTo>
                    <a:pt x="347129" y="283070"/>
                  </a:lnTo>
                  <a:lnTo>
                    <a:pt x="345948" y="283070"/>
                  </a:lnTo>
                  <a:lnTo>
                    <a:pt x="345948" y="314947"/>
                  </a:lnTo>
                  <a:lnTo>
                    <a:pt x="347129" y="316090"/>
                  </a:lnTo>
                  <a:lnTo>
                    <a:pt x="348310" y="316090"/>
                  </a:lnTo>
                  <a:lnTo>
                    <a:pt x="349478" y="317360"/>
                  </a:lnTo>
                  <a:lnTo>
                    <a:pt x="350659" y="318503"/>
                  </a:lnTo>
                  <a:lnTo>
                    <a:pt x="351840" y="318503"/>
                  </a:lnTo>
                  <a:lnTo>
                    <a:pt x="353021" y="316090"/>
                  </a:lnTo>
                  <a:lnTo>
                    <a:pt x="354203" y="312534"/>
                  </a:lnTo>
                  <a:lnTo>
                    <a:pt x="356552" y="307835"/>
                  </a:lnTo>
                  <a:lnTo>
                    <a:pt x="357733" y="303136"/>
                  </a:lnTo>
                  <a:lnTo>
                    <a:pt x="358914" y="304279"/>
                  </a:lnTo>
                  <a:lnTo>
                    <a:pt x="361276" y="304279"/>
                  </a:lnTo>
                  <a:lnTo>
                    <a:pt x="364807" y="305549"/>
                  </a:lnTo>
                  <a:lnTo>
                    <a:pt x="368350" y="307835"/>
                  </a:lnTo>
                  <a:lnTo>
                    <a:pt x="373062" y="309105"/>
                  </a:lnTo>
                  <a:lnTo>
                    <a:pt x="375424" y="309105"/>
                  </a:lnTo>
                  <a:lnTo>
                    <a:pt x="376605" y="307835"/>
                  </a:lnTo>
                  <a:lnTo>
                    <a:pt x="376605" y="303136"/>
                  </a:lnTo>
                  <a:lnTo>
                    <a:pt x="376605" y="290182"/>
                  </a:lnTo>
                  <a:lnTo>
                    <a:pt x="396646" y="290182"/>
                  </a:lnTo>
                  <a:lnTo>
                    <a:pt x="396646" y="288912"/>
                  </a:lnTo>
                  <a:lnTo>
                    <a:pt x="394284" y="283070"/>
                  </a:lnTo>
                  <a:lnTo>
                    <a:pt x="390753" y="277101"/>
                  </a:lnTo>
                  <a:lnTo>
                    <a:pt x="388391" y="271259"/>
                  </a:lnTo>
                  <a:lnTo>
                    <a:pt x="400177" y="266433"/>
                  </a:lnTo>
                  <a:lnTo>
                    <a:pt x="407250" y="264147"/>
                  </a:lnTo>
                  <a:lnTo>
                    <a:pt x="402539" y="259448"/>
                  </a:lnTo>
                  <a:lnTo>
                    <a:pt x="398995" y="254622"/>
                  </a:lnTo>
                  <a:lnTo>
                    <a:pt x="395465" y="251066"/>
                  </a:lnTo>
                  <a:lnTo>
                    <a:pt x="393103" y="248780"/>
                  </a:lnTo>
                  <a:lnTo>
                    <a:pt x="396646" y="246367"/>
                  </a:lnTo>
                  <a:lnTo>
                    <a:pt x="400177" y="244081"/>
                  </a:lnTo>
                  <a:lnTo>
                    <a:pt x="403720" y="240525"/>
                  </a:lnTo>
                  <a:lnTo>
                    <a:pt x="408432" y="236969"/>
                  </a:lnTo>
                  <a:lnTo>
                    <a:pt x="408432" y="235699"/>
                  </a:lnTo>
                  <a:close/>
                </a:path>
                <a:path w="500380" h="553719">
                  <a:moveTo>
                    <a:pt x="420624" y="112509"/>
                  </a:moveTo>
                  <a:lnTo>
                    <a:pt x="418274" y="108953"/>
                  </a:lnTo>
                  <a:lnTo>
                    <a:pt x="415912" y="108953"/>
                  </a:lnTo>
                  <a:lnTo>
                    <a:pt x="412381" y="107810"/>
                  </a:lnTo>
                  <a:lnTo>
                    <a:pt x="408851" y="107810"/>
                  </a:lnTo>
                  <a:lnTo>
                    <a:pt x="404139" y="106667"/>
                  </a:lnTo>
                  <a:lnTo>
                    <a:pt x="408851" y="116065"/>
                  </a:lnTo>
                  <a:lnTo>
                    <a:pt x="407670" y="116065"/>
                  </a:lnTo>
                  <a:lnTo>
                    <a:pt x="404139" y="124193"/>
                  </a:lnTo>
                  <a:lnTo>
                    <a:pt x="400608" y="130035"/>
                  </a:lnTo>
                  <a:lnTo>
                    <a:pt x="398246" y="134734"/>
                  </a:lnTo>
                  <a:lnTo>
                    <a:pt x="397065" y="139433"/>
                  </a:lnTo>
                  <a:lnTo>
                    <a:pt x="394716" y="145275"/>
                  </a:lnTo>
                  <a:lnTo>
                    <a:pt x="395897" y="151117"/>
                  </a:lnTo>
                  <a:lnTo>
                    <a:pt x="398246" y="156959"/>
                  </a:lnTo>
                  <a:lnTo>
                    <a:pt x="400608" y="151117"/>
                  </a:lnTo>
                  <a:lnTo>
                    <a:pt x="400608" y="147561"/>
                  </a:lnTo>
                  <a:lnTo>
                    <a:pt x="404139" y="142862"/>
                  </a:lnTo>
                  <a:lnTo>
                    <a:pt x="406488" y="145275"/>
                  </a:lnTo>
                  <a:lnTo>
                    <a:pt x="407670" y="146418"/>
                  </a:lnTo>
                  <a:lnTo>
                    <a:pt x="410019" y="147561"/>
                  </a:lnTo>
                  <a:lnTo>
                    <a:pt x="408432" y="142862"/>
                  </a:lnTo>
                  <a:lnTo>
                    <a:pt x="407670" y="140576"/>
                  </a:lnTo>
                  <a:lnTo>
                    <a:pt x="408851" y="134734"/>
                  </a:lnTo>
                  <a:lnTo>
                    <a:pt x="411200" y="128892"/>
                  </a:lnTo>
                  <a:lnTo>
                    <a:pt x="412381" y="126606"/>
                  </a:lnTo>
                  <a:lnTo>
                    <a:pt x="414731" y="124193"/>
                  </a:lnTo>
                  <a:lnTo>
                    <a:pt x="415912" y="121907"/>
                  </a:lnTo>
                  <a:lnTo>
                    <a:pt x="417093" y="119494"/>
                  </a:lnTo>
                  <a:lnTo>
                    <a:pt x="418274" y="117208"/>
                  </a:lnTo>
                  <a:lnTo>
                    <a:pt x="419442" y="114795"/>
                  </a:lnTo>
                  <a:lnTo>
                    <a:pt x="420624" y="112509"/>
                  </a:lnTo>
                  <a:close/>
                </a:path>
                <a:path w="500380" h="553719">
                  <a:moveTo>
                    <a:pt x="420624" y="106667"/>
                  </a:moveTo>
                  <a:lnTo>
                    <a:pt x="419417" y="105524"/>
                  </a:lnTo>
                  <a:lnTo>
                    <a:pt x="418211" y="105524"/>
                  </a:lnTo>
                  <a:lnTo>
                    <a:pt x="417004" y="104254"/>
                  </a:lnTo>
                  <a:lnTo>
                    <a:pt x="414604" y="104254"/>
                  </a:lnTo>
                  <a:lnTo>
                    <a:pt x="410984" y="103111"/>
                  </a:lnTo>
                  <a:lnTo>
                    <a:pt x="408571" y="101968"/>
                  </a:lnTo>
                  <a:lnTo>
                    <a:pt x="401345" y="99555"/>
                  </a:lnTo>
                  <a:lnTo>
                    <a:pt x="395312" y="93713"/>
                  </a:lnTo>
                  <a:lnTo>
                    <a:pt x="390499" y="87871"/>
                  </a:lnTo>
                  <a:lnTo>
                    <a:pt x="388086" y="86601"/>
                  </a:lnTo>
                  <a:lnTo>
                    <a:pt x="386880" y="84315"/>
                  </a:lnTo>
                  <a:lnTo>
                    <a:pt x="384467" y="83172"/>
                  </a:lnTo>
                  <a:lnTo>
                    <a:pt x="378447" y="80759"/>
                  </a:lnTo>
                  <a:lnTo>
                    <a:pt x="373634" y="84315"/>
                  </a:lnTo>
                  <a:lnTo>
                    <a:pt x="368808" y="86601"/>
                  </a:lnTo>
                  <a:lnTo>
                    <a:pt x="368808" y="87871"/>
                  </a:lnTo>
                  <a:lnTo>
                    <a:pt x="370014" y="87871"/>
                  </a:lnTo>
                  <a:lnTo>
                    <a:pt x="376034" y="89014"/>
                  </a:lnTo>
                  <a:lnTo>
                    <a:pt x="380860" y="93713"/>
                  </a:lnTo>
                  <a:lnTo>
                    <a:pt x="385673" y="97269"/>
                  </a:lnTo>
                  <a:lnTo>
                    <a:pt x="389293" y="100825"/>
                  </a:lnTo>
                  <a:lnTo>
                    <a:pt x="395312" y="104254"/>
                  </a:lnTo>
                  <a:lnTo>
                    <a:pt x="401345" y="105524"/>
                  </a:lnTo>
                  <a:lnTo>
                    <a:pt x="417004" y="105524"/>
                  </a:lnTo>
                  <a:lnTo>
                    <a:pt x="418211" y="106667"/>
                  </a:lnTo>
                  <a:lnTo>
                    <a:pt x="420624" y="106667"/>
                  </a:lnTo>
                  <a:close/>
                </a:path>
                <a:path w="500380" h="553719">
                  <a:moveTo>
                    <a:pt x="437388" y="337553"/>
                  </a:moveTo>
                  <a:lnTo>
                    <a:pt x="425780" y="334149"/>
                  </a:lnTo>
                  <a:lnTo>
                    <a:pt x="415518" y="329514"/>
                  </a:lnTo>
                  <a:lnTo>
                    <a:pt x="406133" y="323748"/>
                  </a:lnTo>
                  <a:lnTo>
                    <a:pt x="397205" y="316979"/>
                  </a:lnTo>
                  <a:lnTo>
                    <a:pt x="394843" y="321805"/>
                  </a:lnTo>
                  <a:lnTo>
                    <a:pt x="394843" y="327901"/>
                  </a:lnTo>
                  <a:lnTo>
                    <a:pt x="399567" y="330314"/>
                  </a:lnTo>
                  <a:lnTo>
                    <a:pt x="400748" y="331457"/>
                  </a:lnTo>
                  <a:lnTo>
                    <a:pt x="401929" y="331457"/>
                  </a:lnTo>
                  <a:lnTo>
                    <a:pt x="401929" y="332727"/>
                  </a:lnTo>
                  <a:lnTo>
                    <a:pt x="403110" y="332727"/>
                  </a:lnTo>
                  <a:lnTo>
                    <a:pt x="403110" y="333870"/>
                  </a:lnTo>
                  <a:lnTo>
                    <a:pt x="404291" y="333870"/>
                  </a:lnTo>
                  <a:lnTo>
                    <a:pt x="403110" y="335140"/>
                  </a:lnTo>
                  <a:lnTo>
                    <a:pt x="401929" y="335140"/>
                  </a:lnTo>
                  <a:lnTo>
                    <a:pt x="401929" y="336283"/>
                  </a:lnTo>
                  <a:lnTo>
                    <a:pt x="396024" y="336283"/>
                  </a:lnTo>
                  <a:lnTo>
                    <a:pt x="393661" y="333870"/>
                  </a:lnTo>
                  <a:lnTo>
                    <a:pt x="392480" y="331457"/>
                  </a:lnTo>
                  <a:lnTo>
                    <a:pt x="390118" y="330314"/>
                  </a:lnTo>
                  <a:lnTo>
                    <a:pt x="386562" y="329044"/>
                  </a:lnTo>
                  <a:lnTo>
                    <a:pt x="381838" y="329044"/>
                  </a:lnTo>
                  <a:lnTo>
                    <a:pt x="379476" y="327901"/>
                  </a:lnTo>
                  <a:lnTo>
                    <a:pt x="412203" y="349999"/>
                  </a:lnTo>
                  <a:lnTo>
                    <a:pt x="419798" y="349465"/>
                  </a:lnTo>
                  <a:lnTo>
                    <a:pt x="426720" y="346887"/>
                  </a:lnTo>
                  <a:lnTo>
                    <a:pt x="432663" y="342379"/>
                  </a:lnTo>
                  <a:lnTo>
                    <a:pt x="435025" y="341109"/>
                  </a:lnTo>
                  <a:lnTo>
                    <a:pt x="435025" y="339966"/>
                  </a:lnTo>
                  <a:lnTo>
                    <a:pt x="437388" y="337553"/>
                  </a:lnTo>
                  <a:close/>
                </a:path>
                <a:path w="500380" h="553719">
                  <a:moveTo>
                    <a:pt x="446532" y="220840"/>
                  </a:moveTo>
                  <a:lnTo>
                    <a:pt x="415759" y="217284"/>
                  </a:lnTo>
                  <a:lnTo>
                    <a:pt x="421309" y="210883"/>
                  </a:lnTo>
                  <a:lnTo>
                    <a:pt x="424637" y="206032"/>
                  </a:lnTo>
                  <a:lnTo>
                    <a:pt x="427075" y="200304"/>
                  </a:lnTo>
                  <a:lnTo>
                    <a:pt x="429971" y="191249"/>
                  </a:lnTo>
                  <a:lnTo>
                    <a:pt x="431114" y="184111"/>
                  </a:lnTo>
                  <a:lnTo>
                    <a:pt x="431139" y="175056"/>
                  </a:lnTo>
                  <a:lnTo>
                    <a:pt x="430288" y="166687"/>
                  </a:lnTo>
                  <a:lnTo>
                    <a:pt x="428777" y="161531"/>
                  </a:lnTo>
                  <a:lnTo>
                    <a:pt x="419315" y="175755"/>
                  </a:lnTo>
                  <a:lnTo>
                    <a:pt x="414578" y="181724"/>
                  </a:lnTo>
                  <a:lnTo>
                    <a:pt x="412216" y="185280"/>
                  </a:lnTo>
                  <a:lnTo>
                    <a:pt x="408660" y="188836"/>
                  </a:lnTo>
                  <a:lnTo>
                    <a:pt x="406298" y="191249"/>
                  </a:lnTo>
                  <a:lnTo>
                    <a:pt x="405117" y="192392"/>
                  </a:lnTo>
                  <a:lnTo>
                    <a:pt x="405117" y="193535"/>
                  </a:lnTo>
                  <a:lnTo>
                    <a:pt x="404685" y="201168"/>
                  </a:lnTo>
                  <a:lnTo>
                    <a:pt x="403479" y="208241"/>
                  </a:lnTo>
                  <a:lnTo>
                    <a:pt x="401612" y="215074"/>
                  </a:lnTo>
                  <a:lnTo>
                    <a:pt x="399199" y="221983"/>
                  </a:lnTo>
                  <a:lnTo>
                    <a:pt x="399199" y="224396"/>
                  </a:lnTo>
                  <a:lnTo>
                    <a:pt x="401561" y="225539"/>
                  </a:lnTo>
                  <a:lnTo>
                    <a:pt x="406298" y="226809"/>
                  </a:lnTo>
                  <a:lnTo>
                    <a:pt x="411035" y="230365"/>
                  </a:lnTo>
                  <a:lnTo>
                    <a:pt x="414578" y="232778"/>
                  </a:lnTo>
                  <a:lnTo>
                    <a:pt x="416953" y="233921"/>
                  </a:lnTo>
                  <a:lnTo>
                    <a:pt x="416953" y="235064"/>
                  </a:lnTo>
                  <a:lnTo>
                    <a:pt x="415759" y="236334"/>
                  </a:lnTo>
                  <a:lnTo>
                    <a:pt x="412216" y="238620"/>
                  </a:lnTo>
                  <a:lnTo>
                    <a:pt x="402043" y="248805"/>
                  </a:lnTo>
                  <a:lnTo>
                    <a:pt x="405117" y="252844"/>
                  </a:lnTo>
                  <a:lnTo>
                    <a:pt x="408660" y="256400"/>
                  </a:lnTo>
                  <a:lnTo>
                    <a:pt x="412216" y="261226"/>
                  </a:lnTo>
                  <a:lnTo>
                    <a:pt x="415759" y="264782"/>
                  </a:lnTo>
                  <a:lnTo>
                    <a:pt x="408660" y="268338"/>
                  </a:lnTo>
                  <a:lnTo>
                    <a:pt x="402742" y="270624"/>
                  </a:lnTo>
                  <a:lnTo>
                    <a:pt x="396836" y="274307"/>
                  </a:lnTo>
                  <a:lnTo>
                    <a:pt x="396836" y="275450"/>
                  </a:lnTo>
                  <a:lnTo>
                    <a:pt x="398018" y="275450"/>
                  </a:lnTo>
                  <a:lnTo>
                    <a:pt x="398018" y="276593"/>
                  </a:lnTo>
                  <a:lnTo>
                    <a:pt x="400380" y="283705"/>
                  </a:lnTo>
                  <a:lnTo>
                    <a:pt x="401561" y="288531"/>
                  </a:lnTo>
                  <a:lnTo>
                    <a:pt x="403936" y="294373"/>
                  </a:lnTo>
                  <a:lnTo>
                    <a:pt x="392099" y="294373"/>
                  </a:lnTo>
                  <a:lnTo>
                    <a:pt x="387362" y="295643"/>
                  </a:lnTo>
                  <a:lnTo>
                    <a:pt x="382625" y="295643"/>
                  </a:lnTo>
                  <a:lnTo>
                    <a:pt x="382625" y="302755"/>
                  </a:lnTo>
                  <a:lnTo>
                    <a:pt x="381444" y="309867"/>
                  </a:lnTo>
                  <a:lnTo>
                    <a:pt x="381444" y="316979"/>
                  </a:lnTo>
                  <a:lnTo>
                    <a:pt x="374345" y="315709"/>
                  </a:lnTo>
                  <a:lnTo>
                    <a:pt x="367245" y="313423"/>
                  </a:lnTo>
                  <a:lnTo>
                    <a:pt x="361327" y="312153"/>
                  </a:lnTo>
                  <a:lnTo>
                    <a:pt x="358965" y="316979"/>
                  </a:lnTo>
                  <a:lnTo>
                    <a:pt x="356603" y="321678"/>
                  </a:lnTo>
                  <a:lnTo>
                    <a:pt x="354228" y="327647"/>
                  </a:lnTo>
                  <a:lnTo>
                    <a:pt x="350685" y="325234"/>
                  </a:lnTo>
                  <a:lnTo>
                    <a:pt x="348310" y="322948"/>
                  </a:lnTo>
                  <a:lnTo>
                    <a:pt x="345948" y="321678"/>
                  </a:lnTo>
                  <a:lnTo>
                    <a:pt x="345948" y="338315"/>
                  </a:lnTo>
                  <a:lnTo>
                    <a:pt x="347129" y="338315"/>
                  </a:lnTo>
                  <a:lnTo>
                    <a:pt x="347129" y="337172"/>
                  </a:lnTo>
                  <a:lnTo>
                    <a:pt x="349504" y="332346"/>
                  </a:lnTo>
                  <a:lnTo>
                    <a:pt x="350685" y="331203"/>
                  </a:lnTo>
                  <a:lnTo>
                    <a:pt x="354228" y="332346"/>
                  </a:lnTo>
                  <a:lnTo>
                    <a:pt x="357784" y="333616"/>
                  </a:lnTo>
                  <a:lnTo>
                    <a:pt x="361327" y="334759"/>
                  </a:lnTo>
                  <a:lnTo>
                    <a:pt x="363702" y="335902"/>
                  </a:lnTo>
                  <a:lnTo>
                    <a:pt x="366064" y="334759"/>
                  </a:lnTo>
                  <a:lnTo>
                    <a:pt x="366064" y="332346"/>
                  </a:lnTo>
                  <a:lnTo>
                    <a:pt x="366433" y="331203"/>
                  </a:lnTo>
                  <a:lnTo>
                    <a:pt x="367245" y="328790"/>
                  </a:lnTo>
                  <a:lnTo>
                    <a:pt x="368007" y="327647"/>
                  </a:lnTo>
                  <a:lnTo>
                    <a:pt x="369620" y="325234"/>
                  </a:lnTo>
                  <a:lnTo>
                    <a:pt x="370801" y="321678"/>
                  </a:lnTo>
                  <a:lnTo>
                    <a:pt x="370801" y="320535"/>
                  </a:lnTo>
                  <a:lnTo>
                    <a:pt x="371983" y="319392"/>
                  </a:lnTo>
                  <a:lnTo>
                    <a:pt x="373164" y="320535"/>
                  </a:lnTo>
                  <a:lnTo>
                    <a:pt x="375526" y="320535"/>
                  </a:lnTo>
                  <a:lnTo>
                    <a:pt x="377901" y="321678"/>
                  </a:lnTo>
                  <a:lnTo>
                    <a:pt x="381444" y="321678"/>
                  </a:lnTo>
                  <a:lnTo>
                    <a:pt x="383819" y="322948"/>
                  </a:lnTo>
                  <a:lnTo>
                    <a:pt x="386181" y="322948"/>
                  </a:lnTo>
                  <a:lnTo>
                    <a:pt x="389737" y="324091"/>
                  </a:lnTo>
                  <a:lnTo>
                    <a:pt x="390664" y="319392"/>
                  </a:lnTo>
                  <a:lnTo>
                    <a:pt x="390918" y="318122"/>
                  </a:lnTo>
                  <a:lnTo>
                    <a:pt x="390918" y="316979"/>
                  </a:lnTo>
                  <a:lnTo>
                    <a:pt x="390918" y="306311"/>
                  </a:lnTo>
                  <a:lnTo>
                    <a:pt x="398018" y="307454"/>
                  </a:lnTo>
                  <a:lnTo>
                    <a:pt x="403936" y="307454"/>
                  </a:lnTo>
                  <a:lnTo>
                    <a:pt x="412216" y="308597"/>
                  </a:lnTo>
                  <a:lnTo>
                    <a:pt x="411556" y="306311"/>
                  </a:lnTo>
                  <a:lnTo>
                    <a:pt x="409854" y="300342"/>
                  </a:lnTo>
                  <a:lnTo>
                    <a:pt x="408660" y="294373"/>
                  </a:lnTo>
                  <a:lnTo>
                    <a:pt x="406298" y="288531"/>
                  </a:lnTo>
                  <a:lnTo>
                    <a:pt x="421678" y="286118"/>
                  </a:lnTo>
                  <a:lnTo>
                    <a:pt x="429971" y="284975"/>
                  </a:lnTo>
                  <a:lnTo>
                    <a:pt x="429971" y="283705"/>
                  </a:lnTo>
                  <a:lnTo>
                    <a:pt x="425234" y="277863"/>
                  </a:lnTo>
                  <a:lnTo>
                    <a:pt x="420497" y="273037"/>
                  </a:lnTo>
                  <a:lnTo>
                    <a:pt x="415759" y="267068"/>
                  </a:lnTo>
                  <a:lnTo>
                    <a:pt x="420497" y="264782"/>
                  </a:lnTo>
                  <a:lnTo>
                    <a:pt x="422859" y="264782"/>
                  </a:lnTo>
                  <a:lnTo>
                    <a:pt x="434695" y="259956"/>
                  </a:lnTo>
                  <a:lnTo>
                    <a:pt x="440613" y="257670"/>
                  </a:lnTo>
                  <a:lnTo>
                    <a:pt x="442976" y="256400"/>
                  </a:lnTo>
                  <a:lnTo>
                    <a:pt x="442976" y="255257"/>
                  </a:lnTo>
                  <a:lnTo>
                    <a:pt x="440613" y="254114"/>
                  </a:lnTo>
                  <a:lnTo>
                    <a:pt x="431152" y="249288"/>
                  </a:lnTo>
                  <a:lnTo>
                    <a:pt x="426415" y="245732"/>
                  </a:lnTo>
                  <a:lnTo>
                    <a:pt x="421678" y="243446"/>
                  </a:lnTo>
                  <a:lnTo>
                    <a:pt x="419315" y="242176"/>
                  </a:lnTo>
                  <a:lnTo>
                    <a:pt x="420497" y="242176"/>
                  </a:lnTo>
                  <a:lnTo>
                    <a:pt x="426681" y="238442"/>
                  </a:lnTo>
                  <a:lnTo>
                    <a:pt x="432765" y="234340"/>
                  </a:lnTo>
                  <a:lnTo>
                    <a:pt x="438632" y="229997"/>
                  </a:lnTo>
                  <a:lnTo>
                    <a:pt x="444169" y="225539"/>
                  </a:lnTo>
                  <a:lnTo>
                    <a:pt x="446532" y="223253"/>
                  </a:lnTo>
                  <a:lnTo>
                    <a:pt x="446532" y="220840"/>
                  </a:lnTo>
                  <a:close/>
                </a:path>
                <a:path w="500380" h="553719">
                  <a:moveTo>
                    <a:pt x="464820" y="309994"/>
                  </a:moveTo>
                  <a:lnTo>
                    <a:pt x="463638" y="308851"/>
                  </a:lnTo>
                  <a:lnTo>
                    <a:pt x="454152" y="308851"/>
                  </a:lnTo>
                  <a:lnTo>
                    <a:pt x="450596" y="307581"/>
                  </a:lnTo>
                  <a:lnTo>
                    <a:pt x="444665" y="306438"/>
                  </a:lnTo>
                  <a:lnTo>
                    <a:pt x="439928" y="305168"/>
                  </a:lnTo>
                  <a:lnTo>
                    <a:pt x="433997" y="302882"/>
                  </a:lnTo>
                  <a:lnTo>
                    <a:pt x="428078" y="301612"/>
                  </a:lnTo>
                  <a:lnTo>
                    <a:pt x="422148" y="299199"/>
                  </a:lnTo>
                  <a:lnTo>
                    <a:pt x="415036" y="295643"/>
                  </a:lnTo>
                  <a:lnTo>
                    <a:pt x="416217" y="300469"/>
                  </a:lnTo>
                  <a:lnTo>
                    <a:pt x="417410" y="304025"/>
                  </a:lnTo>
                  <a:lnTo>
                    <a:pt x="417410" y="307581"/>
                  </a:lnTo>
                  <a:lnTo>
                    <a:pt x="418592" y="308851"/>
                  </a:lnTo>
                  <a:lnTo>
                    <a:pt x="419773" y="308851"/>
                  </a:lnTo>
                  <a:lnTo>
                    <a:pt x="424522" y="311264"/>
                  </a:lnTo>
                  <a:lnTo>
                    <a:pt x="430441" y="312407"/>
                  </a:lnTo>
                  <a:lnTo>
                    <a:pt x="436372" y="314820"/>
                  </a:lnTo>
                  <a:lnTo>
                    <a:pt x="435190" y="315963"/>
                  </a:lnTo>
                  <a:lnTo>
                    <a:pt x="433997" y="318376"/>
                  </a:lnTo>
                  <a:lnTo>
                    <a:pt x="423329" y="318376"/>
                  </a:lnTo>
                  <a:lnTo>
                    <a:pt x="419773" y="315963"/>
                  </a:lnTo>
                  <a:lnTo>
                    <a:pt x="413854" y="312407"/>
                  </a:lnTo>
                  <a:lnTo>
                    <a:pt x="407924" y="313550"/>
                  </a:lnTo>
                  <a:lnTo>
                    <a:pt x="400812" y="313550"/>
                  </a:lnTo>
                  <a:lnTo>
                    <a:pt x="400812" y="314820"/>
                  </a:lnTo>
                  <a:lnTo>
                    <a:pt x="407924" y="318376"/>
                  </a:lnTo>
                  <a:lnTo>
                    <a:pt x="413854" y="321932"/>
                  </a:lnTo>
                  <a:lnTo>
                    <a:pt x="420966" y="325615"/>
                  </a:lnTo>
                  <a:lnTo>
                    <a:pt x="426885" y="328028"/>
                  </a:lnTo>
                  <a:lnTo>
                    <a:pt x="432816" y="329171"/>
                  </a:lnTo>
                  <a:lnTo>
                    <a:pt x="438746" y="329171"/>
                  </a:lnTo>
                  <a:lnTo>
                    <a:pt x="463638" y="311264"/>
                  </a:lnTo>
                  <a:lnTo>
                    <a:pt x="464820" y="309994"/>
                  </a:lnTo>
                  <a:close/>
                </a:path>
                <a:path w="500380" h="553719">
                  <a:moveTo>
                    <a:pt x="483590" y="145821"/>
                  </a:moveTo>
                  <a:lnTo>
                    <a:pt x="482625" y="134353"/>
                  </a:lnTo>
                  <a:lnTo>
                    <a:pt x="481444" y="127114"/>
                  </a:lnTo>
                  <a:lnTo>
                    <a:pt x="477913" y="120002"/>
                  </a:lnTo>
                  <a:lnTo>
                    <a:pt x="470852" y="112763"/>
                  </a:lnTo>
                  <a:lnTo>
                    <a:pt x="469671" y="112763"/>
                  </a:lnTo>
                  <a:lnTo>
                    <a:pt x="469671" y="115176"/>
                  </a:lnTo>
                  <a:lnTo>
                    <a:pt x="463054" y="126682"/>
                  </a:lnTo>
                  <a:lnTo>
                    <a:pt x="455676" y="137833"/>
                  </a:lnTo>
                  <a:lnTo>
                    <a:pt x="447636" y="148780"/>
                  </a:lnTo>
                  <a:lnTo>
                    <a:pt x="439051" y="159626"/>
                  </a:lnTo>
                  <a:lnTo>
                    <a:pt x="437870" y="161912"/>
                  </a:lnTo>
                  <a:lnTo>
                    <a:pt x="437870" y="168008"/>
                  </a:lnTo>
                  <a:lnTo>
                    <a:pt x="439051" y="171564"/>
                  </a:lnTo>
                  <a:lnTo>
                    <a:pt x="439051" y="176390"/>
                  </a:lnTo>
                  <a:lnTo>
                    <a:pt x="440232" y="178803"/>
                  </a:lnTo>
                  <a:lnTo>
                    <a:pt x="440232" y="181216"/>
                  </a:lnTo>
                  <a:lnTo>
                    <a:pt x="448437" y="172872"/>
                  </a:lnTo>
                  <a:lnTo>
                    <a:pt x="455536" y="163944"/>
                  </a:lnTo>
                  <a:lnTo>
                    <a:pt x="461746" y="154355"/>
                  </a:lnTo>
                  <a:lnTo>
                    <a:pt x="467309" y="144005"/>
                  </a:lnTo>
                  <a:lnTo>
                    <a:pt x="470852" y="149974"/>
                  </a:lnTo>
                  <a:lnTo>
                    <a:pt x="469671" y="154800"/>
                  </a:lnTo>
                  <a:lnTo>
                    <a:pt x="466140" y="159626"/>
                  </a:lnTo>
                  <a:lnTo>
                    <a:pt x="461289" y="167119"/>
                  </a:lnTo>
                  <a:lnTo>
                    <a:pt x="455676" y="173685"/>
                  </a:lnTo>
                  <a:lnTo>
                    <a:pt x="449402" y="179793"/>
                  </a:lnTo>
                  <a:lnTo>
                    <a:pt x="442582" y="185915"/>
                  </a:lnTo>
                  <a:lnTo>
                    <a:pt x="441401" y="185915"/>
                  </a:lnTo>
                  <a:lnTo>
                    <a:pt x="440232" y="187185"/>
                  </a:lnTo>
                  <a:lnTo>
                    <a:pt x="440232" y="189598"/>
                  </a:lnTo>
                  <a:lnTo>
                    <a:pt x="436689" y="200393"/>
                  </a:lnTo>
                  <a:lnTo>
                    <a:pt x="435521" y="202806"/>
                  </a:lnTo>
                  <a:lnTo>
                    <a:pt x="435521" y="205219"/>
                  </a:lnTo>
                  <a:lnTo>
                    <a:pt x="434340" y="208775"/>
                  </a:lnTo>
                  <a:lnTo>
                    <a:pt x="435521" y="208775"/>
                  </a:lnTo>
                  <a:lnTo>
                    <a:pt x="435521" y="207632"/>
                  </a:lnTo>
                  <a:lnTo>
                    <a:pt x="436689" y="206362"/>
                  </a:lnTo>
                  <a:lnTo>
                    <a:pt x="437870" y="206362"/>
                  </a:lnTo>
                  <a:lnTo>
                    <a:pt x="447154" y="199288"/>
                  </a:lnTo>
                  <a:lnTo>
                    <a:pt x="477151" y="166928"/>
                  </a:lnTo>
                  <a:lnTo>
                    <a:pt x="481584" y="156705"/>
                  </a:lnTo>
                  <a:lnTo>
                    <a:pt x="483590" y="145821"/>
                  </a:lnTo>
                  <a:close/>
                </a:path>
                <a:path w="500380" h="553719">
                  <a:moveTo>
                    <a:pt x="486156" y="275196"/>
                  </a:moveTo>
                  <a:lnTo>
                    <a:pt x="472287" y="276517"/>
                  </a:lnTo>
                  <a:lnTo>
                    <a:pt x="458647" y="276707"/>
                  </a:lnTo>
                  <a:lnTo>
                    <a:pt x="445008" y="275539"/>
                  </a:lnTo>
                  <a:lnTo>
                    <a:pt x="431152" y="272783"/>
                  </a:lnTo>
                  <a:lnTo>
                    <a:pt x="433501" y="276466"/>
                  </a:lnTo>
                  <a:lnTo>
                    <a:pt x="434670" y="278879"/>
                  </a:lnTo>
                  <a:lnTo>
                    <a:pt x="437007" y="282562"/>
                  </a:lnTo>
                  <a:lnTo>
                    <a:pt x="438175" y="282562"/>
                  </a:lnTo>
                  <a:lnTo>
                    <a:pt x="439343" y="283705"/>
                  </a:lnTo>
                  <a:lnTo>
                    <a:pt x="440512" y="283705"/>
                  </a:lnTo>
                  <a:lnTo>
                    <a:pt x="446366" y="284975"/>
                  </a:lnTo>
                  <a:lnTo>
                    <a:pt x="462749" y="284975"/>
                  </a:lnTo>
                  <a:lnTo>
                    <a:pt x="461581" y="286245"/>
                  </a:lnTo>
                  <a:lnTo>
                    <a:pt x="461581" y="287388"/>
                  </a:lnTo>
                  <a:lnTo>
                    <a:pt x="459244" y="292341"/>
                  </a:lnTo>
                  <a:lnTo>
                    <a:pt x="451053" y="292341"/>
                  </a:lnTo>
                  <a:lnTo>
                    <a:pt x="446366" y="291071"/>
                  </a:lnTo>
                  <a:lnTo>
                    <a:pt x="442861" y="289801"/>
                  </a:lnTo>
                  <a:lnTo>
                    <a:pt x="435838" y="289801"/>
                  </a:lnTo>
                  <a:lnTo>
                    <a:pt x="429983" y="291071"/>
                  </a:lnTo>
                  <a:lnTo>
                    <a:pt x="425310" y="292341"/>
                  </a:lnTo>
                  <a:lnTo>
                    <a:pt x="420624" y="293484"/>
                  </a:lnTo>
                  <a:lnTo>
                    <a:pt x="424129" y="294754"/>
                  </a:lnTo>
                  <a:lnTo>
                    <a:pt x="426478" y="295897"/>
                  </a:lnTo>
                  <a:lnTo>
                    <a:pt x="429983" y="297167"/>
                  </a:lnTo>
                  <a:lnTo>
                    <a:pt x="437007" y="298437"/>
                  </a:lnTo>
                  <a:lnTo>
                    <a:pt x="442861" y="299580"/>
                  </a:lnTo>
                  <a:lnTo>
                    <a:pt x="448703" y="300850"/>
                  </a:lnTo>
                  <a:lnTo>
                    <a:pt x="458101" y="301688"/>
                  </a:lnTo>
                  <a:lnTo>
                    <a:pt x="466839" y="300240"/>
                  </a:lnTo>
                  <a:lnTo>
                    <a:pt x="474700" y="296049"/>
                  </a:lnTo>
                  <a:lnTo>
                    <a:pt x="478091" y="292341"/>
                  </a:lnTo>
                  <a:lnTo>
                    <a:pt x="481469" y="288658"/>
                  </a:lnTo>
                  <a:lnTo>
                    <a:pt x="483819" y="284975"/>
                  </a:lnTo>
                  <a:lnTo>
                    <a:pt x="486156" y="280149"/>
                  </a:lnTo>
                  <a:lnTo>
                    <a:pt x="486156" y="276707"/>
                  </a:lnTo>
                  <a:lnTo>
                    <a:pt x="486156" y="275196"/>
                  </a:lnTo>
                  <a:close/>
                </a:path>
                <a:path w="500380" h="553719">
                  <a:moveTo>
                    <a:pt x="499872" y="228587"/>
                  </a:moveTo>
                  <a:lnTo>
                    <a:pt x="461556" y="242303"/>
                  </a:lnTo>
                  <a:lnTo>
                    <a:pt x="440918" y="245351"/>
                  </a:lnTo>
                  <a:lnTo>
                    <a:pt x="437311" y="245351"/>
                  </a:lnTo>
                  <a:lnTo>
                    <a:pt x="437311" y="246494"/>
                  </a:lnTo>
                  <a:lnTo>
                    <a:pt x="438505" y="246494"/>
                  </a:lnTo>
                  <a:lnTo>
                    <a:pt x="442125" y="250050"/>
                  </a:lnTo>
                  <a:lnTo>
                    <a:pt x="449338" y="254876"/>
                  </a:lnTo>
                  <a:lnTo>
                    <a:pt x="449338" y="256019"/>
                  </a:lnTo>
                  <a:lnTo>
                    <a:pt x="450545" y="256019"/>
                  </a:lnTo>
                  <a:lnTo>
                    <a:pt x="455358" y="254876"/>
                  </a:lnTo>
                  <a:lnTo>
                    <a:pt x="460171" y="254876"/>
                  </a:lnTo>
                  <a:lnTo>
                    <a:pt x="464985" y="253733"/>
                  </a:lnTo>
                  <a:lnTo>
                    <a:pt x="468591" y="252463"/>
                  </a:lnTo>
                  <a:lnTo>
                    <a:pt x="473405" y="251320"/>
                  </a:lnTo>
                  <a:lnTo>
                    <a:pt x="478218" y="250050"/>
                  </a:lnTo>
                  <a:lnTo>
                    <a:pt x="478218" y="253733"/>
                  </a:lnTo>
                  <a:lnTo>
                    <a:pt x="475805" y="256019"/>
                  </a:lnTo>
                  <a:lnTo>
                    <a:pt x="473405" y="257289"/>
                  </a:lnTo>
                  <a:lnTo>
                    <a:pt x="467385" y="260845"/>
                  </a:lnTo>
                  <a:lnTo>
                    <a:pt x="461365" y="260845"/>
                  </a:lnTo>
                  <a:lnTo>
                    <a:pt x="455358" y="261988"/>
                  </a:lnTo>
                  <a:lnTo>
                    <a:pt x="448132" y="261988"/>
                  </a:lnTo>
                  <a:lnTo>
                    <a:pt x="444525" y="264401"/>
                  </a:lnTo>
                  <a:lnTo>
                    <a:pt x="443318" y="264401"/>
                  </a:lnTo>
                  <a:lnTo>
                    <a:pt x="443318" y="265671"/>
                  </a:lnTo>
                  <a:lnTo>
                    <a:pt x="436105" y="267957"/>
                  </a:lnTo>
                  <a:lnTo>
                    <a:pt x="431292" y="270370"/>
                  </a:lnTo>
                  <a:lnTo>
                    <a:pt x="436105" y="271640"/>
                  </a:lnTo>
                  <a:lnTo>
                    <a:pt x="445731" y="271640"/>
                  </a:lnTo>
                  <a:lnTo>
                    <a:pt x="453821" y="272084"/>
                  </a:lnTo>
                  <a:lnTo>
                    <a:pt x="494271" y="255612"/>
                  </a:lnTo>
                  <a:lnTo>
                    <a:pt x="496912" y="250050"/>
                  </a:lnTo>
                  <a:lnTo>
                    <a:pt x="498665" y="246494"/>
                  </a:lnTo>
                  <a:lnTo>
                    <a:pt x="499872" y="245351"/>
                  </a:lnTo>
                  <a:lnTo>
                    <a:pt x="499872" y="228587"/>
                  </a:lnTo>
                  <a:close/>
                </a:path>
                <a:path w="500380" h="553719">
                  <a:moveTo>
                    <a:pt x="499872" y="187566"/>
                  </a:moveTo>
                  <a:lnTo>
                    <a:pt x="498678" y="186423"/>
                  </a:lnTo>
                  <a:lnTo>
                    <a:pt x="498678" y="182740"/>
                  </a:lnTo>
                  <a:lnTo>
                    <a:pt x="497484" y="179184"/>
                  </a:lnTo>
                  <a:lnTo>
                    <a:pt x="496303" y="175501"/>
                  </a:lnTo>
                  <a:lnTo>
                    <a:pt x="496303" y="173088"/>
                  </a:lnTo>
                  <a:lnTo>
                    <a:pt x="495109" y="171945"/>
                  </a:lnTo>
                  <a:lnTo>
                    <a:pt x="493915" y="170675"/>
                  </a:lnTo>
                  <a:lnTo>
                    <a:pt x="480580" y="184099"/>
                  </a:lnTo>
                  <a:lnTo>
                    <a:pt x="465912" y="195605"/>
                  </a:lnTo>
                  <a:lnTo>
                    <a:pt x="450303" y="205562"/>
                  </a:lnTo>
                  <a:lnTo>
                    <a:pt x="434340" y="214236"/>
                  </a:lnTo>
                  <a:lnTo>
                    <a:pt x="440296" y="215379"/>
                  </a:lnTo>
                  <a:lnTo>
                    <a:pt x="446252" y="216649"/>
                  </a:lnTo>
                  <a:lnTo>
                    <a:pt x="452208" y="217792"/>
                  </a:lnTo>
                  <a:lnTo>
                    <a:pt x="453402" y="219062"/>
                  </a:lnTo>
                  <a:lnTo>
                    <a:pt x="454596" y="219062"/>
                  </a:lnTo>
                  <a:lnTo>
                    <a:pt x="455790" y="217792"/>
                  </a:lnTo>
                  <a:lnTo>
                    <a:pt x="462915" y="214655"/>
                  </a:lnTo>
                  <a:lnTo>
                    <a:pt x="469925" y="210578"/>
                  </a:lnTo>
                  <a:lnTo>
                    <a:pt x="476796" y="205498"/>
                  </a:lnTo>
                  <a:lnTo>
                    <a:pt x="483196" y="199631"/>
                  </a:lnTo>
                  <a:lnTo>
                    <a:pt x="484378" y="202044"/>
                  </a:lnTo>
                  <a:lnTo>
                    <a:pt x="484378" y="204457"/>
                  </a:lnTo>
                  <a:lnTo>
                    <a:pt x="482003" y="208140"/>
                  </a:lnTo>
                  <a:lnTo>
                    <a:pt x="479615" y="212966"/>
                  </a:lnTo>
                  <a:lnTo>
                    <a:pt x="473659" y="215379"/>
                  </a:lnTo>
                  <a:lnTo>
                    <a:pt x="461746" y="221475"/>
                  </a:lnTo>
                  <a:lnTo>
                    <a:pt x="454596" y="223888"/>
                  </a:lnTo>
                  <a:lnTo>
                    <a:pt x="449834" y="231127"/>
                  </a:lnTo>
                  <a:lnTo>
                    <a:pt x="447446" y="234683"/>
                  </a:lnTo>
                  <a:lnTo>
                    <a:pt x="442683" y="237096"/>
                  </a:lnTo>
                  <a:lnTo>
                    <a:pt x="439102" y="240779"/>
                  </a:lnTo>
                  <a:lnTo>
                    <a:pt x="443877" y="240779"/>
                  </a:lnTo>
                  <a:lnTo>
                    <a:pt x="448640" y="239509"/>
                  </a:lnTo>
                  <a:lnTo>
                    <a:pt x="452208" y="238366"/>
                  </a:lnTo>
                  <a:lnTo>
                    <a:pt x="454596" y="237096"/>
                  </a:lnTo>
                  <a:lnTo>
                    <a:pt x="462610" y="234835"/>
                  </a:lnTo>
                  <a:lnTo>
                    <a:pt x="494347" y="211937"/>
                  </a:lnTo>
                  <a:lnTo>
                    <a:pt x="498424" y="199631"/>
                  </a:lnTo>
                  <a:lnTo>
                    <a:pt x="498678" y="198488"/>
                  </a:lnTo>
                  <a:lnTo>
                    <a:pt x="499872" y="197218"/>
                  </a:lnTo>
                  <a:lnTo>
                    <a:pt x="499872" y="187566"/>
                  </a:lnTo>
                  <a:close/>
                </a:path>
              </a:pathLst>
            </a:custGeom>
            <a:solidFill>
              <a:srgbClr val="1f295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65" name="object 5"/>
            <p:cNvSpPr/>
            <p:nvPr/>
          </p:nvSpPr>
          <p:spPr>
            <a:xfrm>
              <a:off x="488160" y="525600"/>
              <a:ext cx="148320" cy="196560"/>
            </a:xfrm>
            <a:custGeom>
              <a:avLst/>
              <a:gdLst>
                <a:gd name="textAreaLeft" fmla="*/ 0 w 148320"/>
                <a:gd name="textAreaRight" fmla="*/ 148680 w 148320"/>
                <a:gd name="textAreaTop" fmla="*/ 0 h 196560"/>
                <a:gd name="textAreaBottom" fmla="*/ 196920 h 196560"/>
              </a:gdLst>
              <a:ahLst/>
              <a:rect l="textAreaLeft" t="textAreaTop" r="textAreaRight" b="textAreaBottom"/>
              <a:pathLst>
                <a:path w="148590" h="196850">
                  <a:moveTo>
                    <a:pt x="54457" y="136906"/>
                  </a:moveTo>
                  <a:lnTo>
                    <a:pt x="53263" y="136906"/>
                  </a:lnTo>
                  <a:lnTo>
                    <a:pt x="52057" y="138049"/>
                  </a:lnTo>
                  <a:lnTo>
                    <a:pt x="50863" y="138049"/>
                  </a:lnTo>
                  <a:lnTo>
                    <a:pt x="49657" y="139319"/>
                  </a:lnTo>
                  <a:lnTo>
                    <a:pt x="48463" y="140462"/>
                  </a:lnTo>
                  <a:lnTo>
                    <a:pt x="47256" y="139319"/>
                  </a:lnTo>
                  <a:lnTo>
                    <a:pt x="47256" y="133350"/>
                  </a:lnTo>
                  <a:lnTo>
                    <a:pt x="48463" y="126111"/>
                  </a:lnTo>
                  <a:lnTo>
                    <a:pt x="50863" y="115443"/>
                  </a:lnTo>
                  <a:lnTo>
                    <a:pt x="48488" y="113030"/>
                  </a:lnTo>
                  <a:lnTo>
                    <a:pt x="47256" y="111760"/>
                  </a:lnTo>
                  <a:lnTo>
                    <a:pt x="47256" y="110617"/>
                  </a:lnTo>
                  <a:lnTo>
                    <a:pt x="42456" y="110617"/>
                  </a:lnTo>
                  <a:lnTo>
                    <a:pt x="41262" y="111760"/>
                  </a:lnTo>
                  <a:lnTo>
                    <a:pt x="38862" y="113030"/>
                  </a:lnTo>
                  <a:lnTo>
                    <a:pt x="37655" y="113030"/>
                  </a:lnTo>
                  <a:lnTo>
                    <a:pt x="36461" y="111760"/>
                  </a:lnTo>
                  <a:lnTo>
                    <a:pt x="35267" y="110617"/>
                  </a:lnTo>
                  <a:lnTo>
                    <a:pt x="38900" y="103301"/>
                  </a:lnTo>
                  <a:lnTo>
                    <a:pt x="41262" y="98679"/>
                  </a:lnTo>
                  <a:lnTo>
                    <a:pt x="43662" y="93853"/>
                  </a:lnTo>
                  <a:lnTo>
                    <a:pt x="43662" y="90297"/>
                  </a:lnTo>
                  <a:lnTo>
                    <a:pt x="43662" y="89154"/>
                  </a:lnTo>
                  <a:lnTo>
                    <a:pt x="43027" y="87884"/>
                  </a:lnTo>
                  <a:lnTo>
                    <a:pt x="41262" y="84328"/>
                  </a:lnTo>
                  <a:lnTo>
                    <a:pt x="38862" y="83185"/>
                  </a:lnTo>
                  <a:lnTo>
                    <a:pt x="37655" y="81915"/>
                  </a:lnTo>
                  <a:lnTo>
                    <a:pt x="35267" y="81915"/>
                  </a:lnTo>
                  <a:lnTo>
                    <a:pt x="32867" y="85471"/>
                  </a:lnTo>
                  <a:lnTo>
                    <a:pt x="31661" y="87884"/>
                  </a:lnTo>
                  <a:lnTo>
                    <a:pt x="28067" y="87884"/>
                  </a:lnTo>
                  <a:lnTo>
                    <a:pt x="26860" y="86741"/>
                  </a:lnTo>
                  <a:lnTo>
                    <a:pt x="25666" y="83185"/>
                  </a:lnTo>
                  <a:lnTo>
                    <a:pt x="25666" y="79502"/>
                  </a:lnTo>
                  <a:lnTo>
                    <a:pt x="28067" y="68834"/>
                  </a:lnTo>
                  <a:lnTo>
                    <a:pt x="22059" y="66421"/>
                  </a:lnTo>
                  <a:lnTo>
                    <a:pt x="19659" y="65151"/>
                  </a:lnTo>
                  <a:lnTo>
                    <a:pt x="14871" y="64008"/>
                  </a:lnTo>
                  <a:lnTo>
                    <a:pt x="10071" y="66421"/>
                  </a:lnTo>
                  <a:lnTo>
                    <a:pt x="8864" y="71120"/>
                  </a:lnTo>
                  <a:lnTo>
                    <a:pt x="7670" y="74803"/>
                  </a:lnTo>
                  <a:lnTo>
                    <a:pt x="10071" y="81915"/>
                  </a:lnTo>
                  <a:lnTo>
                    <a:pt x="12471" y="84328"/>
                  </a:lnTo>
                  <a:lnTo>
                    <a:pt x="13665" y="87884"/>
                  </a:lnTo>
                  <a:lnTo>
                    <a:pt x="11264" y="92710"/>
                  </a:lnTo>
                  <a:lnTo>
                    <a:pt x="11264" y="93853"/>
                  </a:lnTo>
                  <a:lnTo>
                    <a:pt x="7670" y="93853"/>
                  </a:lnTo>
                  <a:lnTo>
                    <a:pt x="6464" y="92710"/>
                  </a:lnTo>
                  <a:lnTo>
                    <a:pt x="5270" y="91440"/>
                  </a:lnTo>
                  <a:lnTo>
                    <a:pt x="4064" y="90297"/>
                  </a:lnTo>
                  <a:lnTo>
                    <a:pt x="1663" y="90297"/>
                  </a:lnTo>
                  <a:lnTo>
                    <a:pt x="1663" y="92710"/>
                  </a:lnTo>
                  <a:lnTo>
                    <a:pt x="469" y="92710"/>
                  </a:lnTo>
                  <a:lnTo>
                    <a:pt x="0" y="98056"/>
                  </a:lnTo>
                  <a:lnTo>
                    <a:pt x="2108" y="103301"/>
                  </a:lnTo>
                  <a:lnTo>
                    <a:pt x="6705" y="108343"/>
                  </a:lnTo>
                  <a:lnTo>
                    <a:pt x="13665" y="113030"/>
                  </a:lnTo>
                  <a:lnTo>
                    <a:pt x="16065" y="113030"/>
                  </a:lnTo>
                  <a:lnTo>
                    <a:pt x="16065" y="116586"/>
                  </a:lnTo>
                  <a:lnTo>
                    <a:pt x="14871" y="117729"/>
                  </a:lnTo>
                  <a:lnTo>
                    <a:pt x="10071" y="117729"/>
                  </a:lnTo>
                  <a:lnTo>
                    <a:pt x="7670" y="118999"/>
                  </a:lnTo>
                  <a:lnTo>
                    <a:pt x="7670" y="120142"/>
                  </a:lnTo>
                  <a:lnTo>
                    <a:pt x="8432" y="124180"/>
                  </a:lnTo>
                  <a:lnTo>
                    <a:pt x="12014" y="128968"/>
                  </a:lnTo>
                  <a:lnTo>
                    <a:pt x="17691" y="134493"/>
                  </a:lnTo>
                  <a:lnTo>
                    <a:pt x="24460" y="140462"/>
                  </a:lnTo>
                  <a:lnTo>
                    <a:pt x="25666" y="141732"/>
                  </a:lnTo>
                  <a:lnTo>
                    <a:pt x="28067" y="144018"/>
                  </a:lnTo>
                  <a:lnTo>
                    <a:pt x="29260" y="144018"/>
                  </a:lnTo>
                  <a:lnTo>
                    <a:pt x="29260" y="146431"/>
                  </a:lnTo>
                  <a:lnTo>
                    <a:pt x="28067" y="147701"/>
                  </a:lnTo>
                  <a:lnTo>
                    <a:pt x="25666" y="147701"/>
                  </a:lnTo>
                  <a:lnTo>
                    <a:pt x="24460" y="149987"/>
                  </a:lnTo>
                  <a:lnTo>
                    <a:pt x="24460" y="152400"/>
                  </a:lnTo>
                  <a:lnTo>
                    <a:pt x="26860" y="158369"/>
                  </a:lnTo>
                  <a:lnTo>
                    <a:pt x="37655" y="163195"/>
                  </a:lnTo>
                  <a:lnTo>
                    <a:pt x="43662" y="165608"/>
                  </a:lnTo>
                  <a:lnTo>
                    <a:pt x="44856" y="166751"/>
                  </a:lnTo>
                  <a:lnTo>
                    <a:pt x="47256" y="166751"/>
                  </a:lnTo>
                  <a:lnTo>
                    <a:pt x="46062" y="169164"/>
                  </a:lnTo>
                  <a:lnTo>
                    <a:pt x="48463" y="169164"/>
                  </a:lnTo>
                  <a:lnTo>
                    <a:pt x="50863" y="164338"/>
                  </a:lnTo>
                  <a:lnTo>
                    <a:pt x="52057" y="164338"/>
                  </a:lnTo>
                  <a:lnTo>
                    <a:pt x="52057" y="163195"/>
                  </a:lnTo>
                  <a:lnTo>
                    <a:pt x="50863" y="162052"/>
                  </a:lnTo>
                  <a:lnTo>
                    <a:pt x="49657" y="159639"/>
                  </a:lnTo>
                  <a:lnTo>
                    <a:pt x="46062" y="159639"/>
                  </a:lnTo>
                  <a:lnTo>
                    <a:pt x="38862" y="158369"/>
                  </a:lnTo>
                  <a:lnTo>
                    <a:pt x="30467" y="152400"/>
                  </a:lnTo>
                  <a:lnTo>
                    <a:pt x="29260" y="152400"/>
                  </a:lnTo>
                  <a:lnTo>
                    <a:pt x="29260" y="151257"/>
                  </a:lnTo>
                  <a:lnTo>
                    <a:pt x="30467" y="151257"/>
                  </a:lnTo>
                  <a:lnTo>
                    <a:pt x="31661" y="152400"/>
                  </a:lnTo>
                  <a:lnTo>
                    <a:pt x="35267" y="153670"/>
                  </a:lnTo>
                  <a:lnTo>
                    <a:pt x="40055" y="157226"/>
                  </a:lnTo>
                  <a:lnTo>
                    <a:pt x="46062" y="158369"/>
                  </a:lnTo>
                  <a:lnTo>
                    <a:pt x="48463" y="158369"/>
                  </a:lnTo>
                  <a:lnTo>
                    <a:pt x="47256" y="157226"/>
                  </a:lnTo>
                  <a:lnTo>
                    <a:pt x="46062" y="155956"/>
                  </a:lnTo>
                  <a:lnTo>
                    <a:pt x="46062" y="154813"/>
                  </a:lnTo>
                  <a:lnTo>
                    <a:pt x="44856" y="153670"/>
                  </a:lnTo>
                  <a:lnTo>
                    <a:pt x="43662" y="152400"/>
                  </a:lnTo>
                  <a:lnTo>
                    <a:pt x="42456" y="151257"/>
                  </a:lnTo>
                  <a:lnTo>
                    <a:pt x="42456" y="148844"/>
                  </a:lnTo>
                  <a:lnTo>
                    <a:pt x="41262" y="147701"/>
                  </a:lnTo>
                  <a:lnTo>
                    <a:pt x="40055" y="146431"/>
                  </a:lnTo>
                  <a:lnTo>
                    <a:pt x="40055" y="145288"/>
                  </a:lnTo>
                  <a:lnTo>
                    <a:pt x="38862" y="144018"/>
                  </a:lnTo>
                  <a:lnTo>
                    <a:pt x="38862" y="142875"/>
                  </a:lnTo>
                  <a:lnTo>
                    <a:pt x="37655" y="141732"/>
                  </a:lnTo>
                  <a:lnTo>
                    <a:pt x="37655" y="140462"/>
                  </a:lnTo>
                  <a:lnTo>
                    <a:pt x="36461" y="139319"/>
                  </a:lnTo>
                  <a:lnTo>
                    <a:pt x="36461" y="136906"/>
                  </a:lnTo>
                  <a:lnTo>
                    <a:pt x="35267" y="136906"/>
                  </a:lnTo>
                  <a:lnTo>
                    <a:pt x="25476" y="133515"/>
                  </a:lnTo>
                  <a:lnTo>
                    <a:pt x="19062" y="129311"/>
                  </a:lnTo>
                  <a:lnTo>
                    <a:pt x="15354" y="125323"/>
                  </a:lnTo>
                  <a:lnTo>
                    <a:pt x="13665" y="122555"/>
                  </a:lnTo>
                  <a:lnTo>
                    <a:pt x="20866" y="129667"/>
                  </a:lnTo>
                  <a:lnTo>
                    <a:pt x="30467" y="133350"/>
                  </a:lnTo>
                  <a:lnTo>
                    <a:pt x="32867" y="134493"/>
                  </a:lnTo>
                  <a:lnTo>
                    <a:pt x="34061" y="134493"/>
                  </a:lnTo>
                  <a:lnTo>
                    <a:pt x="34061" y="132080"/>
                  </a:lnTo>
                  <a:lnTo>
                    <a:pt x="32867" y="130937"/>
                  </a:lnTo>
                  <a:lnTo>
                    <a:pt x="32867" y="129667"/>
                  </a:lnTo>
                  <a:lnTo>
                    <a:pt x="31661" y="128524"/>
                  </a:lnTo>
                  <a:lnTo>
                    <a:pt x="31661" y="127381"/>
                  </a:lnTo>
                  <a:lnTo>
                    <a:pt x="30467" y="124968"/>
                  </a:lnTo>
                  <a:lnTo>
                    <a:pt x="29641" y="122555"/>
                  </a:lnTo>
                  <a:lnTo>
                    <a:pt x="29260" y="121412"/>
                  </a:lnTo>
                  <a:lnTo>
                    <a:pt x="28067" y="116586"/>
                  </a:lnTo>
                  <a:lnTo>
                    <a:pt x="26860" y="114173"/>
                  </a:lnTo>
                  <a:lnTo>
                    <a:pt x="26860" y="113030"/>
                  </a:lnTo>
                  <a:lnTo>
                    <a:pt x="25666" y="110617"/>
                  </a:lnTo>
                  <a:lnTo>
                    <a:pt x="25666" y="109474"/>
                  </a:lnTo>
                  <a:lnTo>
                    <a:pt x="24460" y="109474"/>
                  </a:lnTo>
                  <a:lnTo>
                    <a:pt x="17259" y="107061"/>
                  </a:lnTo>
                  <a:lnTo>
                    <a:pt x="8864" y="99822"/>
                  </a:lnTo>
                  <a:lnTo>
                    <a:pt x="6464" y="97409"/>
                  </a:lnTo>
                  <a:lnTo>
                    <a:pt x="5270" y="97409"/>
                  </a:lnTo>
                  <a:lnTo>
                    <a:pt x="5270" y="96266"/>
                  </a:lnTo>
                  <a:lnTo>
                    <a:pt x="11264" y="101092"/>
                  </a:lnTo>
                  <a:lnTo>
                    <a:pt x="19659" y="105791"/>
                  </a:lnTo>
                  <a:lnTo>
                    <a:pt x="23266" y="107061"/>
                  </a:lnTo>
                  <a:lnTo>
                    <a:pt x="24460" y="107061"/>
                  </a:lnTo>
                  <a:lnTo>
                    <a:pt x="23266" y="103378"/>
                  </a:lnTo>
                  <a:lnTo>
                    <a:pt x="23266" y="101092"/>
                  </a:lnTo>
                  <a:lnTo>
                    <a:pt x="20866" y="97409"/>
                  </a:lnTo>
                  <a:lnTo>
                    <a:pt x="20866" y="96266"/>
                  </a:lnTo>
                  <a:lnTo>
                    <a:pt x="20866" y="93853"/>
                  </a:lnTo>
                  <a:lnTo>
                    <a:pt x="18465" y="86741"/>
                  </a:lnTo>
                  <a:lnTo>
                    <a:pt x="18465" y="83185"/>
                  </a:lnTo>
                  <a:lnTo>
                    <a:pt x="17259" y="81915"/>
                  </a:lnTo>
                  <a:lnTo>
                    <a:pt x="17259" y="80772"/>
                  </a:lnTo>
                  <a:lnTo>
                    <a:pt x="18465" y="80772"/>
                  </a:lnTo>
                  <a:lnTo>
                    <a:pt x="18465" y="83185"/>
                  </a:lnTo>
                  <a:lnTo>
                    <a:pt x="20866" y="93853"/>
                  </a:lnTo>
                  <a:lnTo>
                    <a:pt x="23266" y="96266"/>
                  </a:lnTo>
                  <a:lnTo>
                    <a:pt x="23266" y="98679"/>
                  </a:lnTo>
                  <a:lnTo>
                    <a:pt x="24460" y="101092"/>
                  </a:lnTo>
                  <a:lnTo>
                    <a:pt x="24460" y="103378"/>
                  </a:lnTo>
                  <a:lnTo>
                    <a:pt x="25666" y="103378"/>
                  </a:lnTo>
                  <a:lnTo>
                    <a:pt x="25666" y="105791"/>
                  </a:lnTo>
                  <a:lnTo>
                    <a:pt x="26860" y="104648"/>
                  </a:lnTo>
                  <a:lnTo>
                    <a:pt x="26860" y="103378"/>
                  </a:lnTo>
                  <a:lnTo>
                    <a:pt x="29260" y="102235"/>
                  </a:lnTo>
                  <a:lnTo>
                    <a:pt x="32867" y="97409"/>
                  </a:lnTo>
                  <a:lnTo>
                    <a:pt x="34061" y="90297"/>
                  </a:lnTo>
                  <a:lnTo>
                    <a:pt x="35267" y="95123"/>
                  </a:lnTo>
                  <a:lnTo>
                    <a:pt x="31661" y="99822"/>
                  </a:lnTo>
                  <a:lnTo>
                    <a:pt x="26860" y="107061"/>
                  </a:lnTo>
                  <a:lnTo>
                    <a:pt x="28067" y="113030"/>
                  </a:lnTo>
                  <a:lnTo>
                    <a:pt x="30467" y="120142"/>
                  </a:lnTo>
                  <a:lnTo>
                    <a:pt x="32867" y="123698"/>
                  </a:lnTo>
                  <a:lnTo>
                    <a:pt x="32867" y="126111"/>
                  </a:lnTo>
                  <a:lnTo>
                    <a:pt x="34061" y="127381"/>
                  </a:lnTo>
                  <a:lnTo>
                    <a:pt x="34061" y="129667"/>
                  </a:lnTo>
                  <a:lnTo>
                    <a:pt x="35267" y="129667"/>
                  </a:lnTo>
                  <a:lnTo>
                    <a:pt x="35267" y="130937"/>
                  </a:lnTo>
                  <a:lnTo>
                    <a:pt x="36461" y="130937"/>
                  </a:lnTo>
                  <a:lnTo>
                    <a:pt x="37655" y="129667"/>
                  </a:lnTo>
                  <a:lnTo>
                    <a:pt x="38862" y="128524"/>
                  </a:lnTo>
                  <a:lnTo>
                    <a:pt x="42456" y="121412"/>
                  </a:lnTo>
                  <a:lnTo>
                    <a:pt x="42456" y="117729"/>
                  </a:lnTo>
                  <a:lnTo>
                    <a:pt x="43662" y="116586"/>
                  </a:lnTo>
                  <a:lnTo>
                    <a:pt x="43662" y="117729"/>
                  </a:lnTo>
                  <a:lnTo>
                    <a:pt x="42456" y="122555"/>
                  </a:lnTo>
                  <a:lnTo>
                    <a:pt x="40055" y="130937"/>
                  </a:lnTo>
                  <a:lnTo>
                    <a:pt x="36461" y="134493"/>
                  </a:lnTo>
                  <a:lnTo>
                    <a:pt x="40055" y="141732"/>
                  </a:lnTo>
                  <a:lnTo>
                    <a:pt x="43662" y="148844"/>
                  </a:lnTo>
                  <a:lnTo>
                    <a:pt x="48463" y="154813"/>
                  </a:lnTo>
                  <a:lnTo>
                    <a:pt x="48463" y="155956"/>
                  </a:lnTo>
                  <a:lnTo>
                    <a:pt x="49657" y="154813"/>
                  </a:lnTo>
                  <a:lnTo>
                    <a:pt x="49657" y="152400"/>
                  </a:lnTo>
                  <a:lnTo>
                    <a:pt x="50863" y="147701"/>
                  </a:lnTo>
                  <a:lnTo>
                    <a:pt x="50863" y="152400"/>
                  </a:lnTo>
                  <a:lnTo>
                    <a:pt x="49657" y="157226"/>
                  </a:lnTo>
                  <a:lnTo>
                    <a:pt x="50863" y="158369"/>
                  </a:lnTo>
                  <a:lnTo>
                    <a:pt x="50863" y="159639"/>
                  </a:lnTo>
                  <a:lnTo>
                    <a:pt x="53263" y="159639"/>
                  </a:lnTo>
                  <a:lnTo>
                    <a:pt x="54140" y="142875"/>
                  </a:lnTo>
                  <a:lnTo>
                    <a:pt x="54267" y="140462"/>
                  </a:lnTo>
                  <a:lnTo>
                    <a:pt x="54457" y="136906"/>
                  </a:lnTo>
                  <a:close/>
                </a:path>
                <a:path w="148590" h="196850">
                  <a:moveTo>
                    <a:pt x="59791" y="16764"/>
                  </a:moveTo>
                  <a:lnTo>
                    <a:pt x="59029" y="18288"/>
                  </a:lnTo>
                  <a:lnTo>
                    <a:pt x="59791" y="18288"/>
                  </a:lnTo>
                  <a:lnTo>
                    <a:pt x="59791" y="16764"/>
                  </a:lnTo>
                  <a:close/>
                </a:path>
                <a:path w="148590" h="196850">
                  <a:moveTo>
                    <a:pt x="60553" y="29464"/>
                  </a:moveTo>
                  <a:lnTo>
                    <a:pt x="59791" y="27432"/>
                  </a:lnTo>
                  <a:lnTo>
                    <a:pt x="59791" y="28448"/>
                  </a:lnTo>
                  <a:lnTo>
                    <a:pt x="59029" y="28448"/>
                  </a:lnTo>
                  <a:lnTo>
                    <a:pt x="59029" y="29464"/>
                  </a:lnTo>
                  <a:lnTo>
                    <a:pt x="59791" y="30480"/>
                  </a:lnTo>
                  <a:lnTo>
                    <a:pt x="59791" y="29464"/>
                  </a:lnTo>
                  <a:lnTo>
                    <a:pt x="60553" y="29464"/>
                  </a:lnTo>
                  <a:close/>
                </a:path>
                <a:path w="148590" h="196850">
                  <a:moveTo>
                    <a:pt x="65125" y="32258"/>
                  </a:moveTo>
                  <a:lnTo>
                    <a:pt x="62509" y="30480"/>
                  </a:lnTo>
                  <a:lnTo>
                    <a:pt x="62077" y="30873"/>
                  </a:lnTo>
                  <a:lnTo>
                    <a:pt x="62077" y="30480"/>
                  </a:lnTo>
                  <a:lnTo>
                    <a:pt x="60553" y="30480"/>
                  </a:lnTo>
                  <a:lnTo>
                    <a:pt x="60553" y="32258"/>
                  </a:lnTo>
                  <a:lnTo>
                    <a:pt x="60553" y="33528"/>
                  </a:lnTo>
                  <a:lnTo>
                    <a:pt x="63817" y="33528"/>
                  </a:lnTo>
                  <a:lnTo>
                    <a:pt x="65125" y="32258"/>
                  </a:lnTo>
                  <a:close/>
                </a:path>
                <a:path w="148590" h="196850">
                  <a:moveTo>
                    <a:pt x="66649" y="16764"/>
                  </a:moveTo>
                  <a:lnTo>
                    <a:pt x="65125" y="16764"/>
                  </a:lnTo>
                  <a:lnTo>
                    <a:pt x="66649" y="19812"/>
                  </a:lnTo>
                  <a:lnTo>
                    <a:pt x="66649" y="16764"/>
                  </a:lnTo>
                  <a:close/>
                </a:path>
                <a:path w="148590" h="196850">
                  <a:moveTo>
                    <a:pt x="67157" y="20828"/>
                  </a:moveTo>
                  <a:lnTo>
                    <a:pt x="66141" y="19812"/>
                  </a:lnTo>
                  <a:lnTo>
                    <a:pt x="65125" y="20828"/>
                  </a:lnTo>
                  <a:lnTo>
                    <a:pt x="65125" y="21336"/>
                  </a:lnTo>
                  <a:lnTo>
                    <a:pt x="64363" y="21336"/>
                  </a:lnTo>
                  <a:lnTo>
                    <a:pt x="63982" y="21082"/>
                  </a:lnTo>
                  <a:lnTo>
                    <a:pt x="65125" y="20320"/>
                  </a:lnTo>
                  <a:lnTo>
                    <a:pt x="65125" y="18288"/>
                  </a:lnTo>
                  <a:lnTo>
                    <a:pt x="63601" y="18288"/>
                  </a:lnTo>
                  <a:lnTo>
                    <a:pt x="65125" y="16764"/>
                  </a:lnTo>
                  <a:lnTo>
                    <a:pt x="62839" y="15621"/>
                  </a:lnTo>
                  <a:lnTo>
                    <a:pt x="62839" y="20320"/>
                  </a:lnTo>
                  <a:lnTo>
                    <a:pt x="62077" y="19812"/>
                  </a:lnTo>
                  <a:lnTo>
                    <a:pt x="62077" y="20320"/>
                  </a:lnTo>
                  <a:lnTo>
                    <a:pt x="62077" y="20828"/>
                  </a:lnTo>
                  <a:lnTo>
                    <a:pt x="61569" y="20828"/>
                  </a:lnTo>
                  <a:lnTo>
                    <a:pt x="62077" y="20320"/>
                  </a:lnTo>
                  <a:lnTo>
                    <a:pt x="62077" y="19812"/>
                  </a:lnTo>
                  <a:lnTo>
                    <a:pt x="62293" y="19596"/>
                  </a:lnTo>
                  <a:lnTo>
                    <a:pt x="62839" y="20320"/>
                  </a:lnTo>
                  <a:lnTo>
                    <a:pt x="62839" y="15621"/>
                  </a:lnTo>
                  <a:lnTo>
                    <a:pt x="62077" y="15240"/>
                  </a:lnTo>
                  <a:lnTo>
                    <a:pt x="62077" y="18288"/>
                  </a:lnTo>
                  <a:lnTo>
                    <a:pt x="62077" y="19304"/>
                  </a:lnTo>
                  <a:lnTo>
                    <a:pt x="61061" y="18288"/>
                  </a:lnTo>
                  <a:lnTo>
                    <a:pt x="62077" y="18288"/>
                  </a:lnTo>
                  <a:lnTo>
                    <a:pt x="62077" y="15240"/>
                  </a:lnTo>
                  <a:lnTo>
                    <a:pt x="60553" y="15240"/>
                  </a:lnTo>
                  <a:lnTo>
                    <a:pt x="60553" y="18288"/>
                  </a:lnTo>
                  <a:lnTo>
                    <a:pt x="60045" y="18288"/>
                  </a:lnTo>
                  <a:lnTo>
                    <a:pt x="60045" y="19304"/>
                  </a:lnTo>
                  <a:lnTo>
                    <a:pt x="59029" y="19304"/>
                  </a:lnTo>
                  <a:lnTo>
                    <a:pt x="60045" y="20320"/>
                  </a:lnTo>
                  <a:lnTo>
                    <a:pt x="60045" y="21336"/>
                  </a:lnTo>
                  <a:lnTo>
                    <a:pt x="58521" y="19812"/>
                  </a:lnTo>
                  <a:lnTo>
                    <a:pt x="58013" y="20320"/>
                  </a:lnTo>
                  <a:lnTo>
                    <a:pt x="59029" y="18288"/>
                  </a:lnTo>
                  <a:lnTo>
                    <a:pt x="57505" y="19304"/>
                  </a:lnTo>
                  <a:lnTo>
                    <a:pt x="57505" y="20828"/>
                  </a:lnTo>
                  <a:lnTo>
                    <a:pt x="57505" y="21336"/>
                  </a:lnTo>
                  <a:lnTo>
                    <a:pt x="55981" y="21336"/>
                  </a:lnTo>
                  <a:lnTo>
                    <a:pt x="54457" y="22479"/>
                  </a:lnTo>
                  <a:lnTo>
                    <a:pt x="55981" y="23622"/>
                  </a:lnTo>
                  <a:lnTo>
                    <a:pt x="55981" y="24765"/>
                  </a:lnTo>
                  <a:lnTo>
                    <a:pt x="57505" y="25908"/>
                  </a:lnTo>
                  <a:lnTo>
                    <a:pt x="57505" y="26416"/>
                  </a:lnTo>
                  <a:lnTo>
                    <a:pt x="57505" y="27432"/>
                  </a:lnTo>
                  <a:lnTo>
                    <a:pt x="60553" y="27432"/>
                  </a:lnTo>
                  <a:lnTo>
                    <a:pt x="60553" y="28956"/>
                  </a:lnTo>
                  <a:lnTo>
                    <a:pt x="62077" y="30480"/>
                  </a:lnTo>
                  <a:lnTo>
                    <a:pt x="62077" y="28956"/>
                  </a:lnTo>
                  <a:lnTo>
                    <a:pt x="63601" y="28956"/>
                  </a:lnTo>
                  <a:lnTo>
                    <a:pt x="62077" y="27432"/>
                  </a:lnTo>
                  <a:lnTo>
                    <a:pt x="61061" y="25908"/>
                  </a:lnTo>
                  <a:lnTo>
                    <a:pt x="63601" y="25908"/>
                  </a:lnTo>
                  <a:lnTo>
                    <a:pt x="63601" y="25146"/>
                  </a:lnTo>
                  <a:lnTo>
                    <a:pt x="65125" y="25146"/>
                  </a:lnTo>
                  <a:lnTo>
                    <a:pt x="62077" y="24384"/>
                  </a:lnTo>
                  <a:lnTo>
                    <a:pt x="62077" y="25146"/>
                  </a:lnTo>
                  <a:lnTo>
                    <a:pt x="60553" y="25146"/>
                  </a:lnTo>
                  <a:lnTo>
                    <a:pt x="60553" y="25908"/>
                  </a:lnTo>
                  <a:lnTo>
                    <a:pt x="60045" y="25908"/>
                  </a:lnTo>
                  <a:lnTo>
                    <a:pt x="58521" y="24384"/>
                  </a:lnTo>
                  <a:lnTo>
                    <a:pt x="58521" y="25400"/>
                  </a:lnTo>
                  <a:lnTo>
                    <a:pt x="57505" y="25400"/>
                  </a:lnTo>
                  <a:lnTo>
                    <a:pt x="57505" y="23622"/>
                  </a:lnTo>
                  <a:lnTo>
                    <a:pt x="59029" y="23622"/>
                  </a:lnTo>
                  <a:lnTo>
                    <a:pt x="57505" y="22479"/>
                  </a:lnTo>
                  <a:lnTo>
                    <a:pt x="57505" y="21844"/>
                  </a:lnTo>
                  <a:lnTo>
                    <a:pt x="58521" y="22860"/>
                  </a:lnTo>
                  <a:lnTo>
                    <a:pt x="58521" y="21844"/>
                  </a:lnTo>
                  <a:lnTo>
                    <a:pt x="60045" y="21844"/>
                  </a:lnTo>
                  <a:lnTo>
                    <a:pt x="60045" y="22860"/>
                  </a:lnTo>
                  <a:lnTo>
                    <a:pt x="59029" y="22860"/>
                  </a:lnTo>
                  <a:lnTo>
                    <a:pt x="60045" y="24384"/>
                  </a:lnTo>
                  <a:lnTo>
                    <a:pt x="61061" y="24384"/>
                  </a:lnTo>
                  <a:lnTo>
                    <a:pt x="62077" y="22860"/>
                  </a:lnTo>
                  <a:lnTo>
                    <a:pt x="61391" y="21844"/>
                  </a:lnTo>
                  <a:lnTo>
                    <a:pt x="62077" y="21844"/>
                  </a:lnTo>
                  <a:lnTo>
                    <a:pt x="62077" y="22860"/>
                  </a:lnTo>
                  <a:lnTo>
                    <a:pt x="63601" y="21844"/>
                  </a:lnTo>
                  <a:lnTo>
                    <a:pt x="63601" y="24384"/>
                  </a:lnTo>
                  <a:lnTo>
                    <a:pt x="65125" y="24384"/>
                  </a:lnTo>
                  <a:lnTo>
                    <a:pt x="66649" y="22860"/>
                  </a:lnTo>
                  <a:lnTo>
                    <a:pt x="66395" y="22606"/>
                  </a:lnTo>
                  <a:lnTo>
                    <a:pt x="67157" y="21844"/>
                  </a:lnTo>
                  <a:lnTo>
                    <a:pt x="67157" y="20828"/>
                  </a:lnTo>
                  <a:close/>
                </a:path>
                <a:path w="148590" h="196850">
                  <a:moveTo>
                    <a:pt x="68173" y="74676"/>
                  </a:moveTo>
                  <a:lnTo>
                    <a:pt x="67183" y="71120"/>
                  </a:lnTo>
                  <a:lnTo>
                    <a:pt x="66903" y="70104"/>
                  </a:lnTo>
                  <a:lnTo>
                    <a:pt x="65506" y="65024"/>
                  </a:lnTo>
                  <a:lnTo>
                    <a:pt x="64808" y="62484"/>
                  </a:lnTo>
                  <a:lnTo>
                    <a:pt x="64808" y="70104"/>
                  </a:lnTo>
                  <a:lnTo>
                    <a:pt x="62877" y="70104"/>
                  </a:lnTo>
                  <a:lnTo>
                    <a:pt x="63842" y="65024"/>
                  </a:lnTo>
                  <a:lnTo>
                    <a:pt x="64808" y="70104"/>
                  </a:lnTo>
                  <a:lnTo>
                    <a:pt x="64808" y="62484"/>
                  </a:lnTo>
                  <a:lnTo>
                    <a:pt x="62877" y="62484"/>
                  </a:lnTo>
                  <a:lnTo>
                    <a:pt x="59029" y="74676"/>
                  </a:lnTo>
                  <a:lnTo>
                    <a:pt x="60477" y="74676"/>
                  </a:lnTo>
                  <a:lnTo>
                    <a:pt x="61429" y="71120"/>
                  </a:lnTo>
                  <a:lnTo>
                    <a:pt x="66243" y="71120"/>
                  </a:lnTo>
                  <a:lnTo>
                    <a:pt x="66243" y="74676"/>
                  </a:lnTo>
                  <a:lnTo>
                    <a:pt x="68173" y="74676"/>
                  </a:lnTo>
                  <a:close/>
                </a:path>
                <a:path w="148590" h="196850">
                  <a:moveTo>
                    <a:pt x="68173" y="24384"/>
                  </a:moveTo>
                  <a:lnTo>
                    <a:pt x="67411" y="22860"/>
                  </a:lnTo>
                  <a:lnTo>
                    <a:pt x="67411" y="21336"/>
                  </a:lnTo>
                  <a:lnTo>
                    <a:pt x="67157" y="21844"/>
                  </a:lnTo>
                  <a:lnTo>
                    <a:pt x="66649" y="22860"/>
                  </a:lnTo>
                  <a:lnTo>
                    <a:pt x="67411" y="24384"/>
                  </a:lnTo>
                  <a:lnTo>
                    <a:pt x="68173" y="24384"/>
                  </a:lnTo>
                  <a:close/>
                </a:path>
                <a:path w="148590" h="196850">
                  <a:moveTo>
                    <a:pt x="69697" y="28956"/>
                  </a:moveTo>
                  <a:lnTo>
                    <a:pt x="68173" y="27432"/>
                  </a:lnTo>
                  <a:lnTo>
                    <a:pt x="68173" y="28956"/>
                  </a:lnTo>
                  <a:lnTo>
                    <a:pt x="69697" y="28956"/>
                  </a:lnTo>
                  <a:close/>
                </a:path>
                <a:path w="148590" h="196850">
                  <a:moveTo>
                    <a:pt x="69697" y="25400"/>
                  </a:moveTo>
                  <a:lnTo>
                    <a:pt x="68681" y="24384"/>
                  </a:lnTo>
                  <a:lnTo>
                    <a:pt x="67983" y="25082"/>
                  </a:lnTo>
                  <a:lnTo>
                    <a:pt x="67665" y="25400"/>
                  </a:lnTo>
                  <a:lnTo>
                    <a:pt x="67665" y="26416"/>
                  </a:lnTo>
                  <a:lnTo>
                    <a:pt x="67157" y="25908"/>
                  </a:lnTo>
                  <a:lnTo>
                    <a:pt x="66649" y="25908"/>
                  </a:lnTo>
                  <a:lnTo>
                    <a:pt x="66141" y="25908"/>
                  </a:lnTo>
                  <a:lnTo>
                    <a:pt x="67157" y="25146"/>
                  </a:lnTo>
                  <a:lnTo>
                    <a:pt x="67919" y="25146"/>
                  </a:lnTo>
                  <a:lnTo>
                    <a:pt x="66141" y="24384"/>
                  </a:lnTo>
                  <a:lnTo>
                    <a:pt x="65125" y="25146"/>
                  </a:lnTo>
                  <a:lnTo>
                    <a:pt x="65125" y="25908"/>
                  </a:lnTo>
                  <a:lnTo>
                    <a:pt x="63601" y="25908"/>
                  </a:lnTo>
                  <a:lnTo>
                    <a:pt x="62077" y="27432"/>
                  </a:lnTo>
                  <a:lnTo>
                    <a:pt x="65125" y="27432"/>
                  </a:lnTo>
                  <a:lnTo>
                    <a:pt x="65125" y="28956"/>
                  </a:lnTo>
                  <a:lnTo>
                    <a:pt x="67157" y="28956"/>
                  </a:lnTo>
                  <a:lnTo>
                    <a:pt x="68173" y="27432"/>
                  </a:lnTo>
                  <a:lnTo>
                    <a:pt x="68681" y="27432"/>
                  </a:lnTo>
                  <a:lnTo>
                    <a:pt x="69697" y="26416"/>
                  </a:lnTo>
                  <a:lnTo>
                    <a:pt x="69697" y="25400"/>
                  </a:lnTo>
                  <a:close/>
                </a:path>
                <a:path w="148590" h="196850">
                  <a:moveTo>
                    <a:pt x="70954" y="24053"/>
                  </a:moveTo>
                  <a:lnTo>
                    <a:pt x="69697" y="15240"/>
                  </a:lnTo>
                  <a:lnTo>
                    <a:pt x="68173" y="15240"/>
                  </a:lnTo>
                  <a:lnTo>
                    <a:pt x="70954" y="24053"/>
                  </a:lnTo>
                  <a:close/>
                </a:path>
                <a:path w="148590" h="196850">
                  <a:moveTo>
                    <a:pt x="71221" y="24892"/>
                  </a:moveTo>
                  <a:lnTo>
                    <a:pt x="70954" y="24053"/>
                  </a:lnTo>
                  <a:lnTo>
                    <a:pt x="71221" y="25908"/>
                  </a:lnTo>
                  <a:lnTo>
                    <a:pt x="71221" y="24892"/>
                  </a:lnTo>
                  <a:close/>
                </a:path>
                <a:path w="148590" h="196850">
                  <a:moveTo>
                    <a:pt x="71602" y="179832"/>
                  </a:moveTo>
                  <a:lnTo>
                    <a:pt x="68173" y="179832"/>
                  </a:lnTo>
                  <a:lnTo>
                    <a:pt x="68173" y="180594"/>
                  </a:lnTo>
                  <a:lnTo>
                    <a:pt x="69316" y="180594"/>
                  </a:lnTo>
                  <a:lnTo>
                    <a:pt x="70459" y="181356"/>
                  </a:lnTo>
                  <a:lnTo>
                    <a:pt x="71602" y="181356"/>
                  </a:lnTo>
                  <a:lnTo>
                    <a:pt x="71602" y="179832"/>
                  </a:lnTo>
                  <a:close/>
                </a:path>
                <a:path w="148590" h="196850">
                  <a:moveTo>
                    <a:pt x="72745" y="194310"/>
                  </a:moveTo>
                  <a:lnTo>
                    <a:pt x="71577" y="193167"/>
                  </a:lnTo>
                  <a:lnTo>
                    <a:pt x="71577" y="192024"/>
                  </a:lnTo>
                  <a:lnTo>
                    <a:pt x="70396" y="189738"/>
                  </a:lnTo>
                  <a:lnTo>
                    <a:pt x="65709" y="188595"/>
                  </a:lnTo>
                  <a:lnTo>
                    <a:pt x="58674" y="187452"/>
                  </a:lnTo>
                  <a:lnTo>
                    <a:pt x="57505" y="187452"/>
                  </a:lnTo>
                  <a:lnTo>
                    <a:pt x="58674" y="188595"/>
                  </a:lnTo>
                  <a:lnTo>
                    <a:pt x="58674" y="189738"/>
                  </a:lnTo>
                  <a:lnTo>
                    <a:pt x="62191" y="192024"/>
                  </a:lnTo>
                  <a:lnTo>
                    <a:pt x="65709" y="196596"/>
                  </a:lnTo>
                  <a:lnTo>
                    <a:pt x="70396" y="196596"/>
                  </a:lnTo>
                  <a:lnTo>
                    <a:pt x="70396" y="195453"/>
                  </a:lnTo>
                  <a:lnTo>
                    <a:pt x="71577" y="195453"/>
                  </a:lnTo>
                  <a:lnTo>
                    <a:pt x="72745" y="194310"/>
                  </a:lnTo>
                  <a:close/>
                </a:path>
                <a:path w="148590" h="196850">
                  <a:moveTo>
                    <a:pt x="72745" y="32512"/>
                  </a:moveTo>
                  <a:lnTo>
                    <a:pt x="71602" y="31496"/>
                  </a:lnTo>
                  <a:lnTo>
                    <a:pt x="69316" y="30480"/>
                  </a:lnTo>
                  <a:lnTo>
                    <a:pt x="68783" y="30480"/>
                  </a:lnTo>
                  <a:lnTo>
                    <a:pt x="68173" y="30480"/>
                  </a:lnTo>
                  <a:lnTo>
                    <a:pt x="65125" y="30480"/>
                  </a:lnTo>
                  <a:lnTo>
                    <a:pt x="65125" y="32004"/>
                  </a:lnTo>
                  <a:lnTo>
                    <a:pt x="66344" y="33528"/>
                  </a:lnTo>
                  <a:lnTo>
                    <a:pt x="71221" y="33528"/>
                  </a:lnTo>
                  <a:lnTo>
                    <a:pt x="71221" y="33197"/>
                  </a:lnTo>
                  <a:lnTo>
                    <a:pt x="71602" y="33528"/>
                  </a:lnTo>
                  <a:lnTo>
                    <a:pt x="72745" y="33528"/>
                  </a:lnTo>
                  <a:lnTo>
                    <a:pt x="72745" y="32512"/>
                  </a:lnTo>
                  <a:close/>
                </a:path>
                <a:path w="148590" h="196850">
                  <a:moveTo>
                    <a:pt x="72745" y="25908"/>
                  </a:moveTo>
                  <a:lnTo>
                    <a:pt x="71729" y="16383"/>
                  </a:lnTo>
                  <a:lnTo>
                    <a:pt x="71729" y="15240"/>
                  </a:lnTo>
                  <a:lnTo>
                    <a:pt x="69697" y="15240"/>
                  </a:lnTo>
                  <a:lnTo>
                    <a:pt x="71729" y="24765"/>
                  </a:lnTo>
                  <a:lnTo>
                    <a:pt x="72745" y="25908"/>
                  </a:lnTo>
                  <a:close/>
                </a:path>
                <a:path w="148590" h="196850">
                  <a:moveTo>
                    <a:pt x="74269" y="25908"/>
                  </a:moveTo>
                  <a:lnTo>
                    <a:pt x="72745" y="27051"/>
                  </a:lnTo>
                  <a:lnTo>
                    <a:pt x="71983" y="25908"/>
                  </a:lnTo>
                  <a:lnTo>
                    <a:pt x="71221" y="25908"/>
                  </a:lnTo>
                  <a:lnTo>
                    <a:pt x="71221" y="27051"/>
                  </a:lnTo>
                  <a:lnTo>
                    <a:pt x="71983" y="28194"/>
                  </a:lnTo>
                  <a:lnTo>
                    <a:pt x="71983" y="29337"/>
                  </a:lnTo>
                  <a:lnTo>
                    <a:pt x="72745" y="30480"/>
                  </a:lnTo>
                  <a:lnTo>
                    <a:pt x="72745" y="29337"/>
                  </a:lnTo>
                  <a:lnTo>
                    <a:pt x="74269" y="30480"/>
                  </a:lnTo>
                  <a:lnTo>
                    <a:pt x="74269" y="25908"/>
                  </a:lnTo>
                  <a:close/>
                </a:path>
                <a:path w="148590" h="196850">
                  <a:moveTo>
                    <a:pt x="76301" y="0"/>
                  </a:moveTo>
                  <a:lnTo>
                    <a:pt x="74269" y="0"/>
                  </a:lnTo>
                  <a:lnTo>
                    <a:pt x="74269" y="3810"/>
                  </a:lnTo>
                  <a:lnTo>
                    <a:pt x="73253" y="3810"/>
                  </a:lnTo>
                  <a:lnTo>
                    <a:pt x="73253" y="2540"/>
                  </a:lnTo>
                  <a:lnTo>
                    <a:pt x="72237" y="2540"/>
                  </a:lnTo>
                  <a:lnTo>
                    <a:pt x="71221" y="1270"/>
                  </a:lnTo>
                  <a:lnTo>
                    <a:pt x="71221" y="5080"/>
                  </a:lnTo>
                  <a:lnTo>
                    <a:pt x="74269" y="5080"/>
                  </a:lnTo>
                  <a:lnTo>
                    <a:pt x="74269" y="7620"/>
                  </a:lnTo>
                  <a:lnTo>
                    <a:pt x="76301" y="7620"/>
                  </a:lnTo>
                  <a:lnTo>
                    <a:pt x="75285" y="6350"/>
                  </a:lnTo>
                  <a:lnTo>
                    <a:pt x="75285" y="3810"/>
                  </a:lnTo>
                  <a:lnTo>
                    <a:pt x="75285" y="1270"/>
                  </a:lnTo>
                  <a:lnTo>
                    <a:pt x="76301" y="0"/>
                  </a:lnTo>
                  <a:close/>
                </a:path>
                <a:path w="148590" h="196850">
                  <a:moveTo>
                    <a:pt x="77317" y="20193"/>
                  </a:moveTo>
                  <a:lnTo>
                    <a:pt x="76288" y="19812"/>
                  </a:lnTo>
                  <a:lnTo>
                    <a:pt x="73774" y="19812"/>
                  </a:lnTo>
                  <a:lnTo>
                    <a:pt x="72745" y="20193"/>
                  </a:lnTo>
                  <a:lnTo>
                    <a:pt x="72745" y="20574"/>
                  </a:lnTo>
                  <a:lnTo>
                    <a:pt x="72745" y="20955"/>
                  </a:lnTo>
                  <a:lnTo>
                    <a:pt x="73774" y="21336"/>
                  </a:lnTo>
                  <a:lnTo>
                    <a:pt x="72745" y="21971"/>
                  </a:lnTo>
                  <a:lnTo>
                    <a:pt x="72745" y="22860"/>
                  </a:lnTo>
                  <a:lnTo>
                    <a:pt x="72745" y="23749"/>
                  </a:lnTo>
                  <a:lnTo>
                    <a:pt x="73774" y="24384"/>
                  </a:lnTo>
                  <a:lnTo>
                    <a:pt x="73088" y="24384"/>
                  </a:lnTo>
                  <a:lnTo>
                    <a:pt x="72745" y="24765"/>
                  </a:lnTo>
                  <a:lnTo>
                    <a:pt x="72745" y="25146"/>
                  </a:lnTo>
                  <a:lnTo>
                    <a:pt x="72745" y="25527"/>
                  </a:lnTo>
                  <a:lnTo>
                    <a:pt x="73088" y="25908"/>
                  </a:lnTo>
                  <a:lnTo>
                    <a:pt x="73926" y="25908"/>
                  </a:lnTo>
                  <a:lnTo>
                    <a:pt x="74269" y="25527"/>
                  </a:lnTo>
                  <a:lnTo>
                    <a:pt x="74269" y="24765"/>
                  </a:lnTo>
                  <a:lnTo>
                    <a:pt x="73926" y="24384"/>
                  </a:lnTo>
                  <a:lnTo>
                    <a:pt x="76288" y="24384"/>
                  </a:lnTo>
                  <a:lnTo>
                    <a:pt x="77317" y="23749"/>
                  </a:lnTo>
                  <a:lnTo>
                    <a:pt x="77317" y="21971"/>
                  </a:lnTo>
                  <a:lnTo>
                    <a:pt x="76288" y="21336"/>
                  </a:lnTo>
                  <a:lnTo>
                    <a:pt x="77317" y="20955"/>
                  </a:lnTo>
                  <a:lnTo>
                    <a:pt x="77317" y="20193"/>
                  </a:lnTo>
                  <a:close/>
                </a:path>
                <a:path w="148590" h="196850">
                  <a:moveTo>
                    <a:pt x="77317" y="2540"/>
                  </a:moveTo>
                  <a:lnTo>
                    <a:pt x="76301" y="3810"/>
                  </a:lnTo>
                  <a:lnTo>
                    <a:pt x="77317" y="5080"/>
                  </a:lnTo>
                  <a:lnTo>
                    <a:pt x="77317" y="2540"/>
                  </a:lnTo>
                  <a:close/>
                </a:path>
                <a:path w="148590" h="196850">
                  <a:moveTo>
                    <a:pt x="78841" y="28956"/>
                  </a:moveTo>
                  <a:lnTo>
                    <a:pt x="77317" y="28956"/>
                  </a:lnTo>
                  <a:lnTo>
                    <a:pt x="77317" y="30480"/>
                  </a:lnTo>
                  <a:lnTo>
                    <a:pt x="78841" y="28956"/>
                  </a:lnTo>
                  <a:close/>
                </a:path>
                <a:path w="148590" h="196850">
                  <a:moveTo>
                    <a:pt x="80365" y="179832"/>
                  </a:moveTo>
                  <a:lnTo>
                    <a:pt x="76847" y="179832"/>
                  </a:lnTo>
                  <a:lnTo>
                    <a:pt x="76847" y="180848"/>
                  </a:lnTo>
                  <a:lnTo>
                    <a:pt x="75679" y="181991"/>
                  </a:lnTo>
                  <a:lnTo>
                    <a:pt x="72161" y="185166"/>
                  </a:lnTo>
                  <a:lnTo>
                    <a:pt x="66294" y="186182"/>
                  </a:lnTo>
                  <a:lnTo>
                    <a:pt x="65125" y="187325"/>
                  </a:lnTo>
                  <a:lnTo>
                    <a:pt x="66294" y="187325"/>
                  </a:lnTo>
                  <a:lnTo>
                    <a:pt x="68643" y="188341"/>
                  </a:lnTo>
                  <a:lnTo>
                    <a:pt x="69811" y="189484"/>
                  </a:lnTo>
                  <a:lnTo>
                    <a:pt x="70993" y="189484"/>
                  </a:lnTo>
                  <a:lnTo>
                    <a:pt x="72161" y="190500"/>
                  </a:lnTo>
                  <a:lnTo>
                    <a:pt x="73329" y="190500"/>
                  </a:lnTo>
                  <a:lnTo>
                    <a:pt x="73329" y="189484"/>
                  </a:lnTo>
                  <a:lnTo>
                    <a:pt x="75679" y="185166"/>
                  </a:lnTo>
                  <a:lnTo>
                    <a:pt x="79197" y="180848"/>
                  </a:lnTo>
                  <a:lnTo>
                    <a:pt x="80365" y="179832"/>
                  </a:lnTo>
                  <a:close/>
                </a:path>
                <a:path w="148590" h="196850">
                  <a:moveTo>
                    <a:pt x="80365" y="27432"/>
                  </a:moveTo>
                  <a:lnTo>
                    <a:pt x="78841" y="27432"/>
                  </a:lnTo>
                  <a:lnTo>
                    <a:pt x="78841" y="28956"/>
                  </a:lnTo>
                  <a:lnTo>
                    <a:pt x="80365" y="28956"/>
                  </a:lnTo>
                  <a:lnTo>
                    <a:pt x="80365" y="27432"/>
                  </a:lnTo>
                  <a:close/>
                </a:path>
                <a:path w="148590" h="196850">
                  <a:moveTo>
                    <a:pt x="81889" y="30480"/>
                  </a:moveTo>
                  <a:lnTo>
                    <a:pt x="79349" y="30480"/>
                  </a:lnTo>
                  <a:lnTo>
                    <a:pt x="76809" y="31496"/>
                  </a:lnTo>
                  <a:lnTo>
                    <a:pt x="74269" y="33528"/>
                  </a:lnTo>
                  <a:lnTo>
                    <a:pt x="75539" y="33528"/>
                  </a:lnTo>
                  <a:lnTo>
                    <a:pt x="78079" y="32512"/>
                  </a:lnTo>
                  <a:lnTo>
                    <a:pt x="80619" y="32512"/>
                  </a:lnTo>
                  <a:lnTo>
                    <a:pt x="81889" y="30480"/>
                  </a:lnTo>
                  <a:close/>
                </a:path>
                <a:path w="148590" h="196850">
                  <a:moveTo>
                    <a:pt x="81889" y="24384"/>
                  </a:moveTo>
                  <a:lnTo>
                    <a:pt x="80365" y="25400"/>
                  </a:lnTo>
                  <a:lnTo>
                    <a:pt x="80365" y="27432"/>
                  </a:lnTo>
                  <a:lnTo>
                    <a:pt x="81889" y="27432"/>
                  </a:lnTo>
                  <a:lnTo>
                    <a:pt x="81889" y="24384"/>
                  </a:lnTo>
                  <a:close/>
                </a:path>
                <a:path w="148590" h="196850">
                  <a:moveTo>
                    <a:pt x="81889" y="15240"/>
                  </a:moveTo>
                  <a:lnTo>
                    <a:pt x="80365" y="15240"/>
                  </a:lnTo>
                  <a:lnTo>
                    <a:pt x="77317" y="25908"/>
                  </a:lnTo>
                  <a:lnTo>
                    <a:pt x="78841" y="24892"/>
                  </a:lnTo>
                  <a:lnTo>
                    <a:pt x="81889" y="15240"/>
                  </a:lnTo>
                  <a:close/>
                </a:path>
                <a:path w="148590" h="196850">
                  <a:moveTo>
                    <a:pt x="82651" y="19812"/>
                  </a:moveTo>
                  <a:lnTo>
                    <a:pt x="81889" y="20828"/>
                  </a:lnTo>
                  <a:lnTo>
                    <a:pt x="81889" y="21336"/>
                  </a:lnTo>
                  <a:lnTo>
                    <a:pt x="80365" y="21336"/>
                  </a:lnTo>
                  <a:lnTo>
                    <a:pt x="80365" y="24384"/>
                  </a:lnTo>
                  <a:lnTo>
                    <a:pt x="81889" y="24384"/>
                  </a:lnTo>
                  <a:lnTo>
                    <a:pt x="81889" y="21844"/>
                  </a:lnTo>
                  <a:lnTo>
                    <a:pt x="82651" y="22860"/>
                  </a:lnTo>
                  <a:lnTo>
                    <a:pt x="82651" y="19812"/>
                  </a:lnTo>
                  <a:close/>
                </a:path>
                <a:path w="148590" h="196850">
                  <a:moveTo>
                    <a:pt x="83413" y="186817"/>
                  </a:moveTo>
                  <a:lnTo>
                    <a:pt x="81127" y="186817"/>
                  </a:lnTo>
                  <a:lnTo>
                    <a:pt x="81127" y="185928"/>
                  </a:lnTo>
                  <a:lnTo>
                    <a:pt x="78841" y="185928"/>
                  </a:lnTo>
                  <a:lnTo>
                    <a:pt x="76555" y="187706"/>
                  </a:lnTo>
                  <a:lnTo>
                    <a:pt x="76555" y="188722"/>
                  </a:lnTo>
                  <a:lnTo>
                    <a:pt x="74269" y="190500"/>
                  </a:lnTo>
                  <a:lnTo>
                    <a:pt x="77698" y="189611"/>
                  </a:lnTo>
                  <a:lnTo>
                    <a:pt x="78841" y="188722"/>
                  </a:lnTo>
                  <a:lnTo>
                    <a:pt x="79984" y="187706"/>
                  </a:lnTo>
                  <a:lnTo>
                    <a:pt x="81127" y="187706"/>
                  </a:lnTo>
                  <a:lnTo>
                    <a:pt x="83413" y="186817"/>
                  </a:lnTo>
                  <a:close/>
                </a:path>
                <a:path w="148590" h="196850">
                  <a:moveTo>
                    <a:pt x="84937" y="18288"/>
                  </a:moveTo>
                  <a:lnTo>
                    <a:pt x="83032" y="18288"/>
                  </a:lnTo>
                  <a:lnTo>
                    <a:pt x="83413" y="16764"/>
                  </a:lnTo>
                  <a:lnTo>
                    <a:pt x="82651" y="16764"/>
                  </a:lnTo>
                  <a:lnTo>
                    <a:pt x="82651" y="18288"/>
                  </a:lnTo>
                  <a:lnTo>
                    <a:pt x="81889" y="18288"/>
                  </a:lnTo>
                  <a:lnTo>
                    <a:pt x="82651" y="19812"/>
                  </a:lnTo>
                  <a:lnTo>
                    <a:pt x="82905" y="18796"/>
                  </a:lnTo>
                  <a:lnTo>
                    <a:pt x="82905" y="20320"/>
                  </a:lnTo>
                  <a:lnTo>
                    <a:pt x="83921" y="21336"/>
                  </a:lnTo>
                  <a:lnTo>
                    <a:pt x="84937" y="19304"/>
                  </a:lnTo>
                  <a:lnTo>
                    <a:pt x="84937" y="18288"/>
                  </a:lnTo>
                  <a:close/>
                </a:path>
                <a:path w="148590" h="196850">
                  <a:moveTo>
                    <a:pt x="87985" y="35052"/>
                  </a:moveTo>
                  <a:lnTo>
                    <a:pt x="62077" y="35052"/>
                  </a:lnTo>
                  <a:lnTo>
                    <a:pt x="62077" y="36576"/>
                  </a:lnTo>
                  <a:lnTo>
                    <a:pt x="68554" y="36156"/>
                  </a:lnTo>
                  <a:lnTo>
                    <a:pt x="75018" y="36004"/>
                  </a:lnTo>
                  <a:lnTo>
                    <a:pt x="81495" y="36156"/>
                  </a:lnTo>
                  <a:lnTo>
                    <a:pt x="87985" y="36576"/>
                  </a:lnTo>
                  <a:lnTo>
                    <a:pt x="87985" y="36004"/>
                  </a:lnTo>
                  <a:lnTo>
                    <a:pt x="87985" y="35052"/>
                  </a:lnTo>
                  <a:close/>
                </a:path>
                <a:path w="148590" h="196850">
                  <a:moveTo>
                    <a:pt x="87985" y="30480"/>
                  </a:moveTo>
                  <a:lnTo>
                    <a:pt x="86461" y="30480"/>
                  </a:lnTo>
                  <a:lnTo>
                    <a:pt x="85369" y="30480"/>
                  </a:lnTo>
                  <a:lnTo>
                    <a:pt x="84937" y="30480"/>
                  </a:lnTo>
                  <a:lnTo>
                    <a:pt x="85140" y="30695"/>
                  </a:lnTo>
                  <a:lnTo>
                    <a:pt x="83413" y="32258"/>
                  </a:lnTo>
                  <a:lnTo>
                    <a:pt x="85369" y="33528"/>
                  </a:lnTo>
                  <a:lnTo>
                    <a:pt x="86677" y="33528"/>
                  </a:lnTo>
                  <a:lnTo>
                    <a:pt x="86817" y="33388"/>
                  </a:lnTo>
                  <a:lnTo>
                    <a:pt x="86969" y="33528"/>
                  </a:lnTo>
                  <a:lnTo>
                    <a:pt x="87985" y="32512"/>
                  </a:lnTo>
                  <a:lnTo>
                    <a:pt x="87985" y="32258"/>
                  </a:lnTo>
                  <a:lnTo>
                    <a:pt x="87985" y="30480"/>
                  </a:lnTo>
                  <a:close/>
                </a:path>
                <a:path w="148590" h="196850">
                  <a:moveTo>
                    <a:pt x="87985" y="28956"/>
                  </a:moveTo>
                  <a:lnTo>
                    <a:pt x="86461" y="27432"/>
                  </a:lnTo>
                  <a:lnTo>
                    <a:pt x="86461" y="30480"/>
                  </a:lnTo>
                  <a:lnTo>
                    <a:pt x="87985" y="28956"/>
                  </a:lnTo>
                  <a:close/>
                </a:path>
                <a:path w="148590" h="196850">
                  <a:moveTo>
                    <a:pt x="87985" y="21844"/>
                  </a:moveTo>
                  <a:lnTo>
                    <a:pt x="86461" y="20828"/>
                  </a:lnTo>
                  <a:lnTo>
                    <a:pt x="86461" y="19812"/>
                  </a:lnTo>
                  <a:lnTo>
                    <a:pt x="84937" y="21844"/>
                  </a:lnTo>
                  <a:lnTo>
                    <a:pt x="87985" y="21844"/>
                  </a:lnTo>
                  <a:close/>
                </a:path>
                <a:path w="148590" h="196850">
                  <a:moveTo>
                    <a:pt x="87985" y="16764"/>
                  </a:moveTo>
                  <a:lnTo>
                    <a:pt x="86461" y="15240"/>
                  </a:lnTo>
                  <a:lnTo>
                    <a:pt x="84937" y="16764"/>
                  </a:lnTo>
                  <a:lnTo>
                    <a:pt x="86461" y="19812"/>
                  </a:lnTo>
                  <a:lnTo>
                    <a:pt x="86461" y="18288"/>
                  </a:lnTo>
                  <a:lnTo>
                    <a:pt x="87985" y="16764"/>
                  </a:lnTo>
                  <a:close/>
                </a:path>
                <a:path w="148590" h="196850">
                  <a:moveTo>
                    <a:pt x="91033" y="187452"/>
                  </a:moveTo>
                  <a:lnTo>
                    <a:pt x="88747" y="187452"/>
                  </a:lnTo>
                  <a:lnTo>
                    <a:pt x="79603" y="188595"/>
                  </a:lnTo>
                  <a:lnTo>
                    <a:pt x="77317" y="192024"/>
                  </a:lnTo>
                  <a:lnTo>
                    <a:pt x="77317" y="195453"/>
                  </a:lnTo>
                  <a:lnTo>
                    <a:pt x="78460" y="195453"/>
                  </a:lnTo>
                  <a:lnTo>
                    <a:pt x="79603" y="196596"/>
                  </a:lnTo>
                  <a:lnTo>
                    <a:pt x="81889" y="196596"/>
                  </a:lnTo>
                  <a:lnTo>
                    <a:pt x="91033" y="187452"/>
                  </a:lnTo>
                  <a:close/>
                </a:path>
                <a:path w="148590" h="196850">
                  <a:moveTo>
                    <a:pt x="91033" y="28448"/>
                  </a:moveTo>
                  <a:lnTo>
                    <a:pt x="89509" y="27432"/>
                  </a:lnTo>
                  <a:lnTo>
                    <a:pt x="87985" y="29464"/>
                  </a:lnTo>
                  <a:lnTo>
                    <a:pt x="89509" y="30480"/>
                  </a:lnTo>
                  <a:lnTo>
                    <a:pt x="91033" y="29464"/>
                  </a:lnTo>
                  <a:lnTo>
                    <a:pt x="91033" y="28448"/>
                  </a:lnTo>
                  <a:close/>
                </a:path>
                <a:path w="148590" h="196850">
                  <a:moveTo>
                    <a:pt x="91033" y="18288"/>
                  </a:moveTo>
                  <a:lnTo>
                    <a:pt x="89509" y="16764"/>
                  </a:lnTo>
                  <a:lnTo>
                    <a:pt x="89509" y="18288"/>
                  </a:lnTo>
                  <a:lnTo>
                    <a:pt x="91033" y="18288"/>
                  </a:lnTo>
                  <a:close/>
                </a:path>
                <a:path w="148590" h="196850">
                  <a:moveTo>
                    <a:pt x="92557" y="18288"/>
                  </a:moveTo>
                  <a:lnTo>
                    <a:pt x="91033" y="18288"/>
                  </a:lnTo>
                  <a:lnTo>
                    <a:pt x="92303" y="20828"/>
                  </a:lnTo>
                  <a:lnTo>
                    <a:pt x="91033" y="20828"/>
                  </a:lnTo>
                  <a:lnTo>
                    <a:pt x="91033" y="19812"/>
                  </a:lnTo>
                  <a:lnTo>
                    <a:pt x="87985" y="21844"/>
                  </a:lnTo>
                  <a:lnTo>
                    <a:pt x="89509" y="21844"/>
                  </a:lnTo>
                  <a:lnTo>
                    <a:pt x="91033" y="22860"/>
                  </a:lnTo>
                  <a:lnTo>
                    <a:pt x="91033" y="24384"/>
                  </a:lnTo>
                  <a:lnTo>
                    <a:pt x="89509" y="24384"/>
                  </a:lnTo>
                  <a:lnTo>
                    <a:pt x="89509" y="25400"/>
                  </a:lnTo>
                  <a:lnTo>
                    <a:pt x="87985" y="26416"/>
                  </a:lnTo>
                  <a:lnTo>
                    <a:pt x="89509" y="26416"/>
                  </a:lnTo>
                  <a:lnTo>
                    <a:pt x="89509" y="27432"/>
                  </a:lnTo>
                  <a:lnTo>
                    <a:pt x="91033" y="27432"/>
                  </a:lnTo>
                  <a:lnTo>
                    <a:pt x="91033" y="26416"/>
                  </a:lnTo>
                  <a:lnTo>
                    <a:pt x="92049" y="26416"/>
                  </a:lnTo>
                  <a:lnTo>
                    <a:pt x="91033" y="27432"/>
                  </a:lnTo>
                  <a:lnTo>
                    <a:pt x="92557" y="27432"/>
                  </a:lnTo>
                  <a:lnTo>
                    <a:pt x="92557" y="26416"/>
                  </a:lnTo>
                  <a:lnTo>
                    <a:pt x="92557" y="25908"/>
                  </a:lnTo>
                  <a:lnTo>
                    <a:pt x="92252" y="26212"/>
                  </a:lnTo>
                  <a:lnTo>
                    <a:pt x="91033" y="25400"/>
                  </a:lnTo>
                  <a:lnTo>
                    <a:pt x="91033" y="24765"/>
                  </a:lnTo>
                  <a:lnTo>
                    <a:pt x="92557" y="25908"/>
                  </a:lnTo>
                  <a:lnTo>
                    <a:pt x="92557" y="21844"/>
                  </a:lnTo>
                  <a:lnTo>
                    <a:pt x="92557" y="21336"/>
                  </a:lnTo>
                  <a:lnTo>
                    <a:pt x="92557" y="20828"/>
                  </a:lnTo>
                  <a:lnTo>
                    <a:pt x="92557" y="18288"/>
                  </a:lnTo>
                  <a:close/>
                </a:path>
                <a:path w="148590" h="196850">
                  <a:moveTo>
                    <a:pt x="94081" y="45720"/>
                  </a:moveTo>
                  <a:lnTo>
                    <a:pt x="54457" y="45720"/>
                  </a:lnTo>
                  <a:lnTo>
                    <a:pt x="54457" y="47244"/>
                  </a:lnTo>
                  <a:lnTo>
                    <a:pt x="94081" y="47244"/>
                  </a:lnTo>
                  <a:lnTo>
                    <a:pt x="94081" y="45720"/>
                  </a:lnTo>
                  <a:close/>
                </a:path>
                <a:path w="148590" h="196850">
                  <a:moveTo>
                    <a:pt x="95605" y="41148"/>
                  </a:moveTo>
                  <a:lnTo>
                    <a:pt x="51409" y="41148"/>
                  </a:lnTo>
                  <a:lnTo>
                    <a:pt x="51409" y="44196"/>
                  </a:lnTo>
                  <a:lnTo>
                    <a:pt x="95605" y="44196"/>
                  </a:lnTo>
                  <a:lnTo>
                    <a:pt x="95605" y="41148"/>
                  </a:lnTo>
                  <a:close/>
                </a:path>
                <a:path w="148590" h="196850">
                  <a:moveTo>
                    <a:pt x="97129" y="164592"/>
                  </a:moveTo>
                  <a:lnTo>
                    <a:pt x="95605" y="164592"/>
                  </a:lnTo>
                  <a:lnTo>
                    <a:pt x="95605" y="161544"/>
                  </a:lnTo>
                  <a:lnTo>
                    <a:pt x="54457" y="161544"/>
                  </a:lnTo>
                  <a:lnTo>
                    <a:pt x="54457" y="164592"/>
                  </a:lnTo>
                  <a:lnTo>
                    <a:pt x="51409" y="164592"/>
                  </a:lnTo>
                  <a:lnTo>
                    <a:pt x="51409" y="167640"/>
                  </a:lnTo>
                  <a:lnTo>
                    <a:pt x="97129" y="167640"/>
                  </a:lnTo>
                  <a:lnTo>
                    <a:pt x="97129" y="164592"/>
                  </a:lnTo>
                  <a:close/>
                </a:path>
                <a:path w="148590" h="196850">
                  <a:moveTo>
                    <a:pt x="103225" y="170688"/>
                  </a:moveTo>
                  <a:lnTo>
                    <a:pt x="45313" y="170688"/>
                  </a:lnTo>
                  <a:lnTo>
                    <a:pt x="45313" y="172212"/>
                  </a:lnTo>
                  <a:lnTo>
                    <a:pt x="103225" y="172212"/>
                  </a:lnTo>
                  <a:lnTo>
                    <a:pt x="103225" y="170688"/>
                  </a:lnTo>
                  <a:close/>
                </a:path>
                <a:path w="148590" h="196850">
                  <a:moveTo>
                    <a:pt x="107797" y="176784"/>
                  </a:moveTo>
                  <a:lnTo>
                    <a:pt x="39217" y="176784"/>
                  </a:lnTo>
                  <a:lnTo>
                    <a:pt x="39217" y="178308"/>
                  </a:lnTo>
                  <a:lnTo>
                    <a:pt x="107797" y="178308"/>
                  </a:lnTo>
                  <a:lnTo>
                    <a:pt x="107797" y="176784"/>
                  </a:lnTo>
                  <a:close/>
                </a:path>
                <a:path w="148590" h="196850">
                  <a:moveTo>
                    <a:pt x="148412" y="98298"/>
                  </a:moveTo>
                  <a:lnTo>
                    <a:pt x="148374" y="96266"/>
                  </a:lnTo>
                  <a:lnTo>
                    <a:pt x="148170" y="93853"/>
                  </a:lnTo>
                  <a:lnTo>
                    <a:pt x="148082" y="92710"/>
                  </a:lnTo>
                  <a:lnTo>
                    <a:pt x="146888" y="92710"/>
                  </a:lnTo>
                  <a:lnTo>
                    <a:pt x="146888" y="91440"/>
                  </a:lnTo>
                  <a:lnTo>
                    <a:pt x="145694" y="91440"/>
                  </a:lnTo>
                  <a:lnTo>
                    <a:pt x="145694" y="90297"/>
                  </a:lnTo>
                  <a:lnTo>
                    <a:pt x="144500" y="90297"/>
                  </a:lnTo>
                  <a:lnTo>
                    <a:pt x="143319" y="91440"/>
                  </a:lnTo>
                  <a:lnTo>
                    <a:pt x="140931" y="92710"/>
                  </a:lnTo>
                  <a:lnTo>
                    <a:pt x="139738" y="93853"/>
                  </a:lnTo>
                  <a:lnTo>
                    <a:pt x="137350" y="93853"/>
                  </a:lnTo>
                  <a:lnTo>
                    <a:pt x="136156" y="92710"/>
                  </a:lnTo>
                  <a:lnTo>
                    <a:pt x="136156" y="90297"/>
                  </a:lnTo>
                  <a:lnTo>
                    <a:pt x="134962" y="87884"/>
                  </a:lnTo>
                  <a:lnTo>
                    <a:pt x="136156" y="84328"/>
                  </a:lnTo>
                  <a:lnTo>
                    <a:pt x="137350" y="81915"/>
                  </a:lnTo>
                  <a:lnTo>
                    <a:pt x="138963" y="79502"/>
                  </a:lnTo>
                  <a:lnTo>
                    <a:pt x="139738" y="78359"/>
                  </a:lnTo>
                  <a:lnTo>
                    <a:pt x="140931" y="74803"/>
                  </a:lnTo>
                  <a:lnTo>
                    <a:pt x="139738" y="71120"/>
                  </a:lnTo>
                  <a:lnTo>
                    <a:pt x="138544" y="66421"/>
                  </a:lnTo>
                  <a:lnTo>
                    <a:pt x="132575" y="64008"/>
                  </a:lnTo>
                  <a:lnTo>
                    <a:pt x="129006" y="65151"/>
                  </a:lnTo>
                  <a:lnTo>
                    <a:pt x="126619" y="66421"/>
                  </a:lnTo>
                  <a:lnTo>
                    <a:pt x="121843" y="68834"/>
                  </a:lnTo>
                  <a:lnTo>
                    <a:pt x="123037" y="79502"/>
                  </a:lnTo>
                  <a:lnTo>
                    <a:pt x="124231" y="83185"/>
                  </a:lnTo>
                  <a:lnTo>
                    <a:pt x="123037" y="86741"/>
                  </a:lnTo>
                  <a:lnTo>
                    <a:pt x="120650" y="87884"/>
                  </a:lnTo>
                  <a:lnTo>
                    <a:pt x="118262" y="87884"/>
                  </a:lnTo>
                  <a:lnTo>
                    <a:pt x="117068" y="85471"/>
                  </a:lnTo>
                  <a:lnTo>
                    <a:pt x="114693" y="81915"/>
                  </a:lnTo>
                  <a:lnTo>
                    <a:pt x="112306" y="81915"/>
                  </a:lnTo>
                  <a:lnTo>
                    <a:pt x="111112" y="83185"/>
                  </a:lnTo>
                  <a:lnTo>
                    <a:pt x="107530" y="84328"/>
                  </a:lnTo>
                  <a:lnTo>
                    <a:pt x="105143" y="89154"/>
                  </a:lnTo>
                  <a:lnTo>
                    <a:pt x="106337" y="92710"/>
                  </a:lnTo>
                  <a:lnTo>
                    <a:pt x="106337" y="93853"/>
                  </a:lnTo>
                  <a:lnTo>
                    <a:pt x="108724" y="98679"/>
                  </a:lnTo>
                  <a:lnTo>
                    <a:pt x="111112" y="103378"/>
                  </a:lnTo>
                  <a:lnTo>
                    <a:pt x="113499" y="110617"/>
                  </a:lnTo>
                  <a:lnTo>
                    <a:pt x="112306" y="111760"/>
                  </a:lnTo>
                  <a:lnTo>
                    <a:pt x="112306" y="113030"/>
                  </a:lnTo>
                  <a:lnTo>
                    <a:pt x="109918" y="113030"/>
                  </a:lnTo>
                  <a:lnTo>
                    <a:pt x="107530" y="111760"/>
                  </a:lnTo>
                  <a:lnTo>
                    <a:pt x="106337" y="110617"/>
                  </a:lnTo>
                  <a:lnTo>
                    <a:pt x="102755" y="110617"/>
                  </a:lnTo>
                  <a:lnTo>
                    <a:pt x="101574" y="111760"/>
                  </a:lnTo>
                  <a:lnTo>
                    <a:pt x="99187" y="115443"/>
                  </a:lnTo>
                  <a:lnTo>
                    <a:pt x="100380" y="126111"/>
                  </a:lnTo>
                  <a:lnTo>
                    <a:pt x="101574" y="133350"/>
                  </a:lnTo>
                  <a:lnTo>
                    <a:pt x="102679" y="134429"/>
                  </a:lnTo>
                  <a:lnTo>
                    <a:pt x="102755" y="139319"/>
                  </a:lnTo>
                  <a:lnTo>
                    <a:pt x="101574" y="140462"/>
                  </a:lnTo>
                  <a:lnTo>
                    <a:pt x="99187" y="139319"/>
                  </a:lnTo>
                  <a:lnTo>
                    <a:pt x="97993" y="138049"/>
                  </a:lnTo>
                  <a:lnTo>
                    <a:pt x="96799" y="138049"/>
                  </a:lnTo>
                  <a:lnTo>
                    <a:pt x="96799" y="136906"/>
                  </a:lnTo>
                  <a:lnTo>
                    <a:pt x="95605" y="136906"/>
                  </a:lnTo>
                  <a:lnTo>
                    <a:pt x="96799" y="159639"/>
                  </a:lnTo>
                  <a:lnTo>
                    <a:pt x="97993" y="159639"/>
                  </a:lnTo>
                  <a:lnTo>
                    <a:pt x="99187" y="158369"/>
                  </a:lnTo>
                  <a:lnTo>
                    <a:pt x="99187" y="152400"/>
                  </a:lnTo>
                  <a:lnTo>
                    <a:pt x="97993" y="144018"/>
                  </a:lnTo>
                  <a:lnTo>
                    <a:pt x="97993" y="142875"/>
                  </a:lnTo>
                  <a:lnTo>
                    <a:pt x="99187" y="147701"/>
                  </a:lnTo>
                  <a:lnTo>
                    <a:pt x="99187" y="152400"/>
                  </a:lnTo>
                  <a:lnTo>
                    <a:pt x="100380" y="154813"/>
                  </a:lnTo>
                  <a:lnTo>
                    <a:pt x="100380" y="155956"/>
                  </a:lnTo>
                  <a:lnTo>
                    <a:pt x="101574" y="154813"/>
                  </a:lnTo>
                  <a:lnTo>
                    <a:pt x="106337" y="148844"/>
                  </a:lnTo>
                  <a:lnTo>
                    <a:pt x="109334" y="142875"/>
                  </a:lnTo>
                  <a:lnTo>
                    <a:pt x="109918" y="141732"/>
                  </a:lnTo>
                  <a:lnTo>
                    <a:pt x="110324" y="140462"/>
                  </a:lnTo>
                  <a:lnTo>
                    <a:pt x="112306" y="134493"/>
                  </a:lnTo>
                  <a:lnTo>
                    <a:pt x="109918" y="130937"/>
                  </a:lnTo>
                  <a:lnTo>
                    <a:pt x="106337" y="122555"/>
                  </a:lnTo>
                  <a:lnTo>
                    <a:pt x="106337" y="117729"/>
                  </a:lnTo>
                  <a:lnTo>
                    <a:pt x="107530" y="121412"/>
                  </a:lnTo>
                  <a:lnTo>
                    <a:pt x="111112" y="128524"/>
                  </a:lnTo>
                  <a:lnTo>
                    <a:pt x="112306" y="129667"/>
                  </a:lnTo>
                  <a:lnTo>
                    <a:pt x="112306" y="130937"/>
                  </a:lnTo>
                  <a:lnTo>
                    <a:pt x="114693" y="130937"/>
                  </a:lnTo>
                  <a:lnTo>
                    <a:pt x="114693" y="129667"/>
                  </a:lnTo>
                  <a:lnTo>
                    <a:pt x="115887" y="128524"/>
                  </a:lnTo>
                  <a:lnTo>
                    <a:pt x="115887" y="126111"/>
                  </a:lnTo>
                  <a:lnTo>
                    <a:pt x="117068" y="124968"/>
                  </a:lnTo>
                  <a:lnTo>
                    <a:pt x="117068" y="123698"/>
                  </a:lnTo>
                  <a:lnTo>
                    <a:pt x="118262" y="121412"/>
                  </a:lnTo>
                  <a:lnTo>
                    <a:pt x="119456" y="117729"/>
                  </a:lnTo>
                  <a:lnTo>
                    <a:pt x="120027" y="115443"/>
                  </a:lnTo>
                  <a:lnTo>
                    <a:pt x="120650" y="113030"/>
                  </a:lnTo>
                  <a:lnTo>
                    <a:pt x="121843" y="113030"/>
                  </a:lnTo>
                  <a:lnTo>
                    <a:pt x="121843" y="110617"/>
                  </a:lnTo>
                  <a:lnTo>
                    <a:pt x="123037" y="107061"/>
                  </a:lnTo>
                  <a:lnTo>
                    <a:pt x="117068" y="99822"/>
                  </a:lnTo>
                  <a:lnTo>
                    <a:pt x="114693" y="95123"/>
                  </a:lnTo>
                  <a:lnTo>
                    <a:pt x="114693" y="90297"/>
                  </a:lnTo>
                  <a:lnTo>
                    <a:pt x="117068" y="97409"/>
                  </a:lnTo>
                  <a:lnTo>
                    <a:pt x="120650" y="102235"/>
                  </a:lnTo>
                  <a:lnTo>
                    <a:pt x="121754" y="103301"/>
                  </a:lnTo>
                  <a:lnTo>
                    <a:pt x="121843" y="104648"/>
                  </a:lnTo>
                  <a:lnTo>
                    <a:pt x="123037" y="104648"/>
                  </a:lnTo>
                  <a:lnTo>
                    <a:pt x="123037" y="105791"/>
                  </a:lnTo>
                  <a:lnTo>
                    <a:pt x="124231" y="101092"/>
                  </a:lnTo>
                  <a:lnTo>
                    <a:pt x="126619" y="96266"/>
                  </a:lnTo>
                  <a:lnTo>
                    <a:pt x="126619" y="93853"/>
                  </a:lnTo>
                  <a:lnTo>
                    <a:pt x="127800" y="90297"/>
                  </a:lnTo>
                  <a:lnTo>
                    <a:pt x="128612" y="87884"/>
                  </a:lnTo>
                  <a:lnTo>
                    <a:pt x="130187" y="83185"/>
                  </a:lnTo>
                  <a:lnTo>
                    <a:pt x="130187" y="84328"/>
                  </a:lnTo>
                  <a:lnTo>
                    <a:pt x="129006" y="86741"/>
                  </a:lnTo>
                  <a:lnTo>
                    <a:pt x="129006" y="90297"/>
                  </a:lnTo>
                  <a:lnTo>
                    <a:pt x="126619" y="97409"/>
                  </a:lnTo>
                  <a:lnTo>
                    <a:pt x="126580" y="101155"/>
                  </a:lnTo>
                  <a:lnTo>
                    <a:pt x="125463" y="103301"/>
                  </a:lnTo>
                  <a:lnTo>
                    <a:pt x="125425" y="104648"/>
                  </a:lnTo>
                  <a:lnTo>
                    <a:pt x="124231" y="107061"/>
                  </a:lnTo>
                  <a:lnTo>
                    <a:pt x="125425" y="107061"/>
                  </a:lnTo>
                  <a:lnTo>
                    <a:pt x="127812" y="105791"/>
                  </a:lnTo>
                  <a:lnTo>
                    <a:pt x="137223" y="101155"/>
                  </a:lnTo>
                  <a:lnTo>
                    <a:pt x="138544" y="99822"/>
                  </a:lnTo>
                  <a:lnTo>
                    <a:pt x="140804" y="98298"/>
                  </a:lnTo>
                  <a:lnTo>
                    <a:pt x="143319" y="96266"/>
                  </a:lnTo>
                  <a:lnTo>
                    <a:pt x="142125" y="97409"/>
                  </a:lnTo>
                  <a:lnTo>
                    <a:pt x="140804" y="98298"/>
                  </a:lnTo>
                  <a:lnTo>
                    <a:pt x="137350" y="101092"/>
                  </a:lnTo>
                  <a:lnTo>
                    <a:pt x="137223" y="101155"/>
                  </a:lnTo>
                  <a:lnTo>
                    <a:pt x="131381" y="107061"/>
                  </a:lnTo>
                  <a:lnTo>
                    <a:pt x="124231" y="109474"/>
                  </a:lnTo>
                  <a:lnTo>
                    <a:pt x="124231" y="110617"/>
                  </a:lnTo>
                  <a:lnTo>
                    <a:pt x="123037" y="113030"/>
                  </a:lnTo>
                  <a:lnTo>
                    <a:pt x="123037" y="114173"/>
                  </a:lnTo>
                  <a:lnTo>
                    <a:pt x="121843" y="117729"/>
                  </a:lnTo>
                  <a:lnTo>
                    <a:pt x="120650" y="121412"/>
                  </a:lnTo>
                  <a:lnTo>
                    <a:pt x="119456" y="124968"/>
                  </a:lnTo>
                  <a:lnTo>
                    <a:pt x="118262" y="124968"/>
                  </a:lnTo>
                  <a:lnTo>
                    <a:pt x="118262" y="126111"/>
                  </a:lnTo>
                  <a:lnTo>
                    <a:pt x="117068" y="128524"/>
                  </a:lnTo>
                  <a:lnTo>
                    <a:pt x="117068" y="130937"/>
                  </a:lnTo>
                  <a:lnTo>
                    <a:pt x="115887" y="132080"/>
                  </a:lnTo>
                  <a:lnTo>
                    <a:pt x="114693" y="134493"/>
                  </a:lnTo>
                  <a:lnTo>
                    <a:pt x="115887" y="134493"/>
                  </a:lnTo>
                  <a:lnTo>
                    <a:pt x="119456" y="133350"/>
                  </a:lnTo>
                  <a:lnTo>
                    <a:pt x="127812" y="129667"/>
                  </a:lnTo>
                  <a:lnTo>
                    <a:pt x="134962" y="122555"/>
                  </a:lnTo>
                  <a:lnTo>
                    <a:pt x="133273" y="125323"/>
                  </a:lnTo>
                  <a:lnTo>
                    <a:pt x="129590" y="129311"/>
                  </a:lnTo>
                  <a:lnTo>
                    <a:pt x="123215" y="133515"/>
                  </a:lnTo>
                  <a:lnTo>
                    <a:pt x="113499" y="136906"/>
                  </a:lnTo>
                  <a:lnTo>
                    <a:pt x="113499" y="138049"/>
                  </a:lnTo>
                  <a:lnTo>
                    <a:pt x="112306" y="139319"/>
                  </a:lnTo>
                  <a:lnTo>
                    <a:pt x="112306" y="141732"/>
                  </a:lnTo>
                  <a:lnTo>
                    <a:pt x="109918" y="144018"/>
                  </a:lnTo>
                  <a:lnTo>
                    <a:pt x="109918" y="145288"/>
                  </a:lnTo>
                  <a:lnTo>
                    <a:pt x="108724" y="146431"/>
                  </a:lnTo>
                  <a:lnTo>
                    <a:pt x="108724" y="147701"/>
                  </a:lnTo>
                  <a:lnTo>
                    <a:pt x="107530" y="148844"/>
                  </a:lnTo>
                  <a:lnTo>
                    <a:pt x="107530" y="149987"/>
                  </a:lnTo>
                  <a:lnTo>
                    <a:pt x="106337" y="151257"/>
                  </a:lnTo>
                  <a:lnTo>
                    <a:pt x="105143" y="152400"/>
                  </a:lnTo>
                  <a:lnTo>
                    <a:pt x="105143" y="153670"/>
                  </a:lnTo>
                  <a:lnTo>
                    <a:pt x="102755" y="155956"/>
                  </a:lnTo>
                  <a:lnTo>
                    <a:pt x="102755" y="157226"/>
                  </a:lnTo>
                  <a:lnTo>
                    <a:pt x="101574" y="158369"/>
                  </a:lnTo>
                  <a:lnTo>
                    <a:pt x="102755" y="158369"/>
                  </a:lnTo>
                  <a:lnTo>
                    <a:pt x="109918" y="157226"/>
                  </a:lnTo>
                  <a:lnTo>
                    <a:pt x="114693" y="153670"/>
                  </a:lnTo>
                  <a:lnTo>
                    <a:pt x="118262" y="152400"/>
                  </a:lnTo>
                  <a:lnTo>
                    <a:pt x="119456" y="151257"/>
                  </a:lnTo>
                  <a:lnTo>
                    <a:pt x="120650" y="151257"/>
                  </a:lnTo>
                  <a:lnTo>
                    <a:pt x="119456" y="152400"/>
                  </a:lnTo>
                  <a:lnTo>
                    <a:pt x="111112" y="158369"/>
                  </a:lnTo>
                  <a:lnTo>
                    <a:pt x="103949" y="159639"/>
                  </a:lnTo>
                  <a:lnTo>
                    <a:pt x="100380" y="159639"/>
                  </a:lnTo>
                  <a:lnTo>
                    <a:pt x="97993" y="163195"/>
                  </a:lnTo>
                  <a:lnTo>
                    <a:pt x="97993" y="164338"/>
                  </a:lnTo>
                  <a:lnTo>
                    <a:pt x="99187" y="164338"/>
                  </a:lnTo>
                  <a:lnTo>
                    <a:pt x="100380" y="169164"/>
                  </a:lnTo>
                  <a:lnTo>
                    <a:pt x="102755" y="169164"/>
                  </a:lnTo>
                  <a:lnTo>
                    <a:pt x="102755" y="166751"/>
                  </a:lnTo>
                  <a:lnTo>
                    <a:pt x="103949" y="166751"/>
                  </a:lnTo>
                  <a:lnTo>
                    <a:pt x="105143" y="165608"/>
                  </a:lnTo>
                  <a:lnTo>
                    <a:pt x="112306" y="163195"/>
                  </a:lnTo>
                  <a:lnTo>
                    <a:pt x="123037" y="158369"/>
                  </a:lnTo>
                  <a:lnTo>
                    <a:pt x="124231" y="152400"/>
                  </a:lnTo>
                  <a:lnTo>
                    <a:pt x="124231" y="151257"/>
                  </a:lnTo>
                  <a:lnTo>
                    <a:pt x="124231" y="147701"/>
                  </a:lnTo>
                  <a:lnTo>
                    <a:pt x="120650" y="147701"/>
                  </a:lnTo>
                  <a:lnTo>
                    <a:pt x="120650" y="144018"/>
                  </a:lnTo>
                  <a:lnTo>
                    <a:pt x="121843" y="144018"/>
                  </a:lnTo>
                  <a:lnTo>
                    <a:pt x="121843" y="142875"/>
                  </a:lnTo>
                  <a:lnTo>
                    <a:pt x="124231" y="141732"/>
                  </a:lnTo>
                  <a:lnTo>
                    <a:pt x="125425" y="140462"/>
                  </a:lnTo>
                  <a:lnTo>
                    <a:pt x="131533" y="134429"/>
                  </a:lnTo>
                  <a:lnTo>
                    <a:pt x="136753" y="128968"/>
                  </a:lnTo>
                  <a:lnTo>
                    <a:pt x="140182" y="124180"/>
                  </a:lnTo>
                  <a:lnTo>
                    <a:pt x="140474" y="122555"/>
                  </a:lnTo>
                  <a:lnTo>
                    <a:pt x="140931" y="120142"/>
                  </a:lnTo>
                  <a:lnTo>
                    <a:pt x="139738" y="118999"/>
                  </a:lnTo>
                  <a:lnTo>
                    <a:pt x="138544" y="117729"/>
                  </a:lnTo>
                  <a:lnTo>
                    <a:pt x="133769" y="117729"/>
                  </a:lnTo>
                  <a:lnTo>
                    <a:pt x="131381" y="116586"/>
                  </a:lnTo>
                  <a:lnTo>
                    <a:pt x="131381" y="114173"/>
                  </a:lnTo>
                  <a:lnTo>
                    <a:pt x="132575" y="113030"/>
                  </a:lnTo>
                  <a:lnTo>
                    <a:pt x="133769" y="113030"/>
                  </a:lnTo>
                  <a:lnTo>
                    <a:pt x="141363" y="108343"/>
                  </a:lnTo>
                  <a:lnTo>
                    <a:pt x="146291" y="103301"/>
                  </a:lnTo>
                  <a:lnTo>
                    <a:pt x="148412" y="98298"/>
                  </a:lnTo>
                  <a:close/>
                </a:path>
              </a:pathLst>
            </a:custGeom>
            <a:solidFill>
              <a:srgbClr val="1f295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66" name="object 6"/>
            <p:cNvSpPr/>
            <p:nvPr/>
          </p:nvSpPr>
          <p:spPr>
            <a:xfrm>
              <a:off x="547200" y="585360"/>
              <a:ext cx="28800" cy="16920"/>
            </a:xfrm>
            <a:custGeom>
              <a:avLst/>
              <a:gdLst>
                <a:gd name="textAreaLeft" fmla="*/ 0 w 28800"/>
                <a:gd name="textAreaRight" fmla="*/ 29160 w 28800"/>
                <a:gd name="textAreaTop" fmla="*/ 0 h 16920"/>
                <a:gd name="textAreaBottom" fmla="*/ 17280 h 16920"/>
              </a:gdLst>
              <a:ahLst/>
              <a:rect l="textAreaLeft" t="textAreaTop" r="textAreaRight" b="textAreaBottom"/>
              <a:pathLst>
                <a:path w="29209" h="17145">
                  <a:moveTo>
                    <a:pt x="9144" y="15240"/>
                  </a:moveTo>
                  <a:lnTo>
                    <a:pt x="8153" y="11684"/>
                  </a:lnTo>
                  <a:lnTo>
                    <a:pt x="7874" y="10668"/>
                  </a:lnTo>
                  <a:lnTo>
                    <a:pt x="6477" y="5588"/>
                  </a:lnTo>
                  <a:lnTo>
                    <a:pt x="5778" y="3048"/>
                  </a:lnTo>
                  <a:lnTo>
                    <a:pt x="5778" y="10668"/>
                  </a:lnTo>
                  <a:lnTo>
                    <a:pt x="3848" y="10668"/>
                  </a:lnTo>
                  <a:lnTo>
                    <a:pt x="4813" y="5588"/>
                  </a:lnTo>
                  <a:lnTo>
                    <a:pt x="5778" y="10668"/>
                  </a:lnTo>
                  <a:lnTo>
                    <a:pt x="5778" y="3048"/>
                  </a:lnTo>
                  <a:lnTo>
                    <a:pt x="3848" y="3048"/>
                  </a:lnTo>
                  <a:lnTo>
                    <a:pt x="0" y="15240"/>
                  </a:lnTo>
                  <a:lnTo>
                    <a:pt x="1447" y="15240"/>
                  </a:lnTo>
                  <a:lnTo>
                    <a:pt x="2400" y="11684"/>
                  </a:lnTo>
                  <a:lnTo>
                    <a:pt x="7213" y="11684"/>
                  </a:lnTo>
                  <a:lnTo>
                    <a:pt x="7213" y="15240"/>
                  </a:lnTo>
                  <a:lnTo>
                    <a:pt x="9144" y="15240"/>
                  </a:lnTo>
                  <a:close/>
                </a:path>
                <a:path w="29209" h="17145">
                  <a:moveTo>
                    <a:pt x="28956" y="0"/>
                  </a:moveTo>
                  <a:lnTo>
                    <a:pt x="26581" y="0"/>
                  </a:lnTo>
                  <a:lnTo>
                    <a:pt x="26581" y="3556"/>
                  </a:lnTo>
                  <a:lnTo>
                    <a:pt x="26581" y="14351"/>
                  </a:lnTo>
                  <a:lnTo>
                    <a:pt x="20662" y="14351"/>
                  </a:lnTo>
                  <a:lnTo>
                    <a:pt x="20662" y="3556"/>
                  </a:lnTo>
                  <a:lnTo>
                    <a:pt x="26581" y="3556"/>
                  </a:lnTo>
                  <a:lnTo>
                    <a:pt x="26581" y="0"/>
                  </a:lnTo>
                  <a:lnTo>
                    <a:pt x="18288" y="0"/>
                  </a:lnTo>
                  <a:lnTo>
                    <a:pt x="18288" y="16764"/>
                  </a:lnTo>
                  <a:lnTo>
                    <a:pt x="28956" y="16764"/>
                  </a:lnTo>
                  <a:lnTo>
                    <a:pt x="28956" y="14351"/>
                  </a:lnTo>
                  <a:lnTo>
                    <a:pt x="28956" y="3556"/>
                  </a:lnTo>
                  <a:lnTo>
                    <a:pt x="28956" y="0"/>
                  </a:lnTo>
                  <a:close/>
                </a:path>
              </a:pathLst>
            </a:custGeom>
            <a:solidFill>
              <a:srgbClr val="1f295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67" name="object 7"/>
            <p:cNvSpPr/>
            <p:nvPr/>
          </p:nvSpPr>
          <p:spPr>
            <a:xfrm>
              <a:off x="562320" y="208800"/>
              <a:ext cx="363960" cy="772560"/>
            </a:xfrm>
            <a:custGeom>
              <a:avLst/>
              <a:gdLst>
                <a:gd name="textAreaLeft" fmla="*/ 0 w 363960"/>
                <a:gd name="textAreaRight" fmla="*/ 364320 w 363960"/>
                <a:gd name="textAreaTop" fmla="*/ 0 h 772560"/>
                <a:gd name="textAreaBottom" fmla="*/ 772920 h 772560"/>
              </a:gdLst>
              <a:ahLst/>
              <a:rect l="textAreaLeft" t="textAreaTop" r="textAreaRight" b="textAreaBottom"/>
              <a:pathLst>
                <a:path w="364490" h="772794">
                  <a:moveTo>
                    <a:pt x="279996" y="0"/>
                  </a:moveTo>
                  <a:lnTo>
                    <a:pt x="278815" y="0"/>
                  </a:lnTo>
                  <a:lnTo>
                    <a:pt x="278815" y="537717"/>
                  </a:lnTo>
                  <a:lnTo>
                    <a:pt x="277295" y="549794"/>
                  </a:lnTo>
                  <a:lnTo>
                    <a:pt x="272883" y="560800"/>
                  </a:lnTo>
                  <a:lnTo>
                    <a:pt x="265801" y="570043"/>
                  </a:lnTo>
                  <a:lnTo>
                    <a:pt x="256273" y="576833"/>
                  </a:lnTo>
                  <a:lnTo>
                    <a:pt x="0" y="727582"/>
                  </a:lnTo>
                  <a:lnTo>
                    <a:pt x="79489" y="772667"/>
                  </a:lnTo>
                  <a:lnTo>
                    <a:pt x="310845" y="642111"/>
                  </a:lnTo>
                  <a:lnTo>
                    <a:pt x="349551" y="602916"/>
                  </a:lnTo>
                  <a:lnTo>
                    <a:pt x="364199" y="549794"/>
                  </a:lnTo>
                  <a:lnTo>
                    <a:pt x="364235" y="66420"/>
                  </a:lnTo>
                  <a:lnTo>
                    <a:pt x="361195" y="50960"/>
                  </a:lnTo>
                  <a:lnTo>
                    <a:pt x="352371" y="36941"/>
                  </a:lnTo>
                  <a:lnTo>
                    <a:pt x="338207" y="24897"/>
                  </a:lnTo>
                  <a:lnTo>
                    <a:pt x="319150" y="15366"/>
                  </a:lnTo>
                  <a:lnTo>
                    <a:pt x="279996" y="0"/>
                  </a:lnTo>
                  <a:close/>
                </a:path>
              </a:pathLst>
            </a:custGeom>
            <a:solidFill>
              <a:srgbClr val="0885b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8" name="object 8"/>
            <p:cNvSpPr/>
            <p:nvPr/>
          </p:nvSpPr>
          <p:spPr>
            <a:xfrm>
              <a:off x="191520" y="112680"/>
              <a:ext cx="651240" cy="216000"/>
            </a:xfrm>
            <a:custGeom>
              <a:avLst/>
              <a:gdLst>
                <a:gd name="textAreaLeft" fmla="*/ 0 w 651240"/>
                <a:gd name="textAreaRight" fmla="*/ 651600 w 651240"/>
                <a:gd name="textAreaTop" fmla="*/ 0 h 216000"/>
                <a:gd name="textAreaBottom" fmla="*/ 216360 h 216000"/>
              </a:gdLst>
              <a:ahLst/>
              <a:rect l="textAreaLeft" t="textAreaTop" r="textAreaRight" b="textAreaBottom"/>
              <a:pathLst>
                <a:path w="651510" h="216535">
                  <a:moveTo>
                    <a:pt x="366079" y="0"/>
                  </a:moveTo>
                  <a:lnTo>
                    <a:pt x="313651" y="8858"/>
                  </a:lnTo>
                  <a:lnTo>
                    <a:pt x="43954" y="112109"/>
                  </a:lnTo>
                  <a:lnTo>
                    <a:pt x="11280" y="133635"/>
                  </a:lnTo>
                  <a:lnTo>
                    <a:pt x="0" y="163163"/>
                  </a:lnTo>
                  <a:lnTo>
                    <a:pt x="0" y="216503"/>
                  </a:lnTo>
                  <a:lnTo>
                    <a:pt x="344550" y="84804"/>
                  </a:lnTo>
                  <a:lnTo>
                    <a:pt x="355797" y="82161"/>
                  </a:lnTo>
                  <a:lnTo>
                    <a:pt x="367715" y="81279"/>
                  </a:lnTo>
                  <a:lnTo>
                    <a:pt x="379633" y="82161"/>
                  </a:lnTo>
                  <a:lnTo>
                    <a:pt x="390880" y="84804"/>
                  </a:lnTo>
                  <a:lnTo>
                    <a:pt x="651078" y="183229"/>
                  </a:lnTo>
                  <a:lnTo>
                    <a:pt x="651078" y="96742"/>
                  </a:lnTo>
                  <a:lnTo>
                    <a:pt x="419392" y="8858"/>
                  </a:lnTo>
                  <a:lnTo>
                    <a:pt x="393349" y="2214"/>
                  </a:lnTo>
                  <a:lnTo>
                    <a:pt x="366079" y="0"/>
                  </a:lnTo>
                  <a:close/>
                </a:path>
              </a:pathLst>
            </a:custGeom>
            <a:solidFill>
              <a:srgbClr val="0f487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69" name="object 9"/>
            <p:cNvSpPr/>
            <p:nvPr/>
          </p:nvSpPr>
          <p:spPr>
            <a:xfrm>
              <a:off x="190440" y="298800"/>
              <a:ext cx="452520" cy="719640"/>
            </a:xfrm>
            <a:custGeom>
              <a:avLst/>
              <a:gdLst>
                <a:gd name="textAreaLeft" fmla="*/ 0 w 452520"/>
                <a:gd name="textAreaRight" fmla="*/ 452880 w 452520"/>
                <a:gd name="textAreaTop" fmla="*/ 0 h 719640"/>
                <a:gd name="textAreaBottom" fmla="*/ 720000 h 719640"/>
              </a:gdLst>
              <a:ahLst/>
              <a:rect l="textAreaLeft" t="textAreaTop" r="textAreaRight" b="textAreaBottom"/>
              <a:pathLst>
                <a:path w="452755" h="720090">
                  <a:moveTo>
                    <a:pt x="83159" y="0"/>
                  </a:moveTo>
                  <a:lnTo>
                    <a:pt x="1193" y="30861"/>
                  </a:lnTo>
                  <a:lnTo>
                    <a:pt x="1193" y="58166"/>
                  </a:lnTo>
                  <a:lnTo>
                    <a:pt x="0" y="58166"/>
                  </a:lnTo>
                  <a:lnTo>
                    <a:pt x="0" y="460501"/>
                  </a:lnTo>
                  <a:lnTo>
                    <a:pt x="3674" y="488307"/>
                  </a:lnTo>
                  <a:lnTo>
                    <a:pt x="31069" y="535868"/>
                  </a:lnTo>
                  <a:lnTo>
                    <a:pt x="321945" y="707263"/>
                  </a:lnTo>
                  <a:lnTo>
                    <a:pt x="367088" y="719740"/>
                  </a:lnTo>
                  <a:lnTo>
                    <a:pt x="390108" y="716621"/>
                  </a:lnTo>
                  <a:lnTo>
                    <a:pt x="412242" y="707263"/>
                  </a:lnTo>
                  <a:lnTo>
                    <a:pt x="452628" y="684784"/>
                  </a:lnTo>
                  <a:lnTo>
                    <a:pt x="106921" y="485394"/>
                  </a:lnTo>
                  <a:lnTo>
                    <a:pt x="97378" y="477904"/>
                  </a:lnTo>
                  <a:lnTo>
                    <a:pt x="90289" y="468439"/>
                  </a:lnTo>
                  <a:lnTo>
                    <a:pt x="85874" y="457640"/>
                  </a:lnTo>
                  <a:lnTo>
                    <a:pt x="84353" y="446150"/>
                  </a:lnTo>
                  <a:lnTo>
                    <a:pt x="83159" y="0"/>
                  </a:lnTo>
                  <a:close/>
                </a:path>
              </a:pathLst>
            </a:custGeom>
            <a:solidFill>
              <a:srgbClr val="2aaae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70" name="object 11"/>
          <p:cNvSpPr/>
          <p:nvPr/>
        </p:nvSpPr>
        <p:spPr>
          <a:xfrm>
            <a:off x="648000" y="2469960"/>
            <a:ext cx="1733040" cy="53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algn="ctr">
              <a:lnSpc>
                <a:spcPts val="1440"/>
              </a:lnSpc>
              <a:spcBef>
                <a:spcPts val="105"/>
              </a:spcBef>
            </a:pPr>
            <a:r>
              <a:rPr b="1" lang="ru-RU" sz="1400" spc="-1" strike="noStrike">
                <a:solidFill>
                  <a:srgbClr val="ff0000"/>
                </a:solidFill>
                <a:latin typeface="Times New Roman"/>
              </a:rPr>
              <a:t>Территориальный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ts val="1199"/>
              </a:lnSpc>
            </a:pPr>
            <a:r>
              <a:rPr b="1" lang="ru-RU" sz="1400" spc="-1" strike="noStrike">
                <a:solidFill>
                  <a:srgbClr val="ff0000"/>
                </a:solidFill>
                <a:latin typeface="Times New Roman"/>
              </a:rPr>
              <a:t>орган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ts val="1440"/>
              </a:lnSpc>
            </a:pPr>
            <a:r>
              <a:rPr b="1" lang="ru-RU" sz="1400" spc="-1" strike="noStrike">
                <a:solidFill>
                  <a:srgbClr val="ff0000"/>
                </a:solidFill>
                <a:latin typeface="Times New Roman"/>
              </a:rPr>
              <a:t>Роспотребнадзора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71" name="object 12" descr=""/>
          <p:cNvPicPr/>
          <p:nvPr/>
        </p:nvPicPr>
        <p:blipFill>
          <a:blip r:embed="rId1"/>
          <a:stretch/>
        </p:blipFill>
        <p:spPr>
          <a:xfrm>
            <a:off x="350640" y="2626200"/>
            <a:ext cx="208800" cy="235800"/>
          </a:xfrm>
          <a:prstGeom prst="rect">
            <a:avLst/>
          </a:prstGeom>
          <a:ln w="0">
            <a:noFill/>
          </a:ln>
        </p:spPr>
      </p:pic>
      <p:sp>
        <p:nvSpPr>
          <p:cNvPr id="372" name="object 13"/>
          <p:cNvSpPr/>
          <p:nvPr/>
        </p:nvSpPr>
        <p:spPr>
          <a:xfrm>
            <a:off x="744480" y="3387960"/>
            <a:ext cx="1672200" cy="53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algn="ctr">
              <a:lnSpc>
                <a:spcPts val="1440"/>
              </a:lnSpc>
              <a:spcBef>
                <a:spcPts val="99"/>
              </a:spcBef>
            </a:pPr>
            <a:r>
              <a:rPr b="1" lang="ru-RU" sz="1400" spc="-1" strike="noStrike">
                <a:solidFill>
                  <a:srgbClr val="ff0000"/>
                </a:solidFill>
                <a:latin typeface="Times New Roman"/>
              </a:rPr>
              <a:t>Территориальный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720" algn="ctr">
              <a:lnSpc>
                <a:spcPts val="1199"/>
              </a:lnSpc>
            </a:pPr>
            <a:r>
              <a:rPr b="1" lang="ru-RU" sz="1400" spc="-1" strike="noStrike">
                <a:solidFill>
                  <a:srgbClr val="ff0000"/>
                </a:solidFill>
                <a:latin typeface="Times New Roman"/>
              </a:rPr>
              <a:t>орган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1800" algn="ctr">
              <a:lnSpc>
                <a:spcPts val="1440"/>
              </a:lnSpc>
            </a:pPr>
            <a:r>
              <a:rPr b="1" lang="ru-RU" sz="1400" spc="-1" strike="noStrike">
                <a:solidFill>
                  <a:srgbClr val="ff0000"/>
                </a:solidFill>
                <a:latin typeface="Times New Roman"/>
              </a:rPr>
              <a:t>Росводресурсов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73" name="object 14" descr=""/>
          <p:cNvPicPr/>
          <p:nvPr/>
        </p:nvPicPr>
        <p:blipFill>
          <a:blip r:embed="rId2"/>
          <a:stretch/>
        </p:blipFill>
        <p:spPr>
          <a:xfrm>
            <a:off x="344520" y="3387960"/>
            <a:ext cx="298440" cy="301320"/>
          </a:xfrm>
          <a:prstGeom prst="rect">
            <a:avLst/>
          </a:prstGeom>
          <a:ln w="0">
            <a:noFill/>
          </a:ln>
        </p:spPr>
      </p:pic>
      <p:sp>
        <p:nvSpPr>
          <p:cNvPr id="374" name="object 15"/>
          <p:cNvSpPr/>
          <p:nvPr/>
        </p:nvSpPr>
        <p:spPr>
          <a:xfrm>
            <a:off x="588240" y="1178640"/>
            <a:ext cx="1792800" cy="22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ru-RU" sz="1400" spc="-1" strike="noStrike">
                <a:solidFill>
                  <a:srgbClr val="ff0000"/>
                </a:solidFill>
                <a:latin typeface="Times New Roman"/>
              </a:rPr>
              <a:t>Минприроды России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75" name="object 16" descr=""/>
          <p:cNvPicPr/>
          <p:nvPr/>
        </p:nvPicPr>
        <p:blipFill>
          <a:blip r:embed="rId3"/>
          <a:stretch/>
        </p:blipFill>
        <p:spPr>
          <a:xfrm>
            <a:off x="312480" y="1203840"/>
            <a:ext cx="217440" cy="216000"/>
          </a:xfrm>
          <a:prstGeom prst="rect">
            <a:avLst/>
          </a:prstGeom>
          <a:ln w="0">
            <a:noFill/>
          </a:ln>
        </p:spPr>
      </p:pic>
      <p:sp>
        <p:nvSpPr>
          <p:cNvPr id="376" name="object 17"/>
          <p:cNvSpPr/>
          <p:nvPr/>
        </p:nvSpPr>
        <p:spPr>
          <a:xfrm>
            <a:off x="636120" y="1806120"/>
            <a:ext cx="1918080" cy="22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ru-RU" sz="1400" spc="-1" strike="noStrike">
                <a:solidFill>
                  <a:srgbClr val="001f5f"/>
                </a:solidFill>
                <a:latin typeface="Times New Roman"/>
              </a:rPr>
              <a:t>Минпромторг России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77" name="object 18" descr=""/>
          <p:cNvPicPr/>
          <p:nvPr/>
        </p:nvPicPr>
        <p:blipFill>
          <a:blip r:embed="rId4"/>
          <a:stretch/>
        </p:blipFill>
        <p:spPr>
          <a:xfrm>
            <a:off x="344520" y="1842480"/>
            <a:ext cx="266400" cy="229680"/>
          </a:xfrm>
          <a:prstGeom prst="rect">
            <a:avLst/>
          </a:prstGeom>
          <a:ln w="0">
            <a:noFill/>
          </a:ln>
        </p:spPr>
      </p:pic>
      <p:sp>
        <p:nvSpPr>
          <p:cNvPr id="378" name="object 19"/>
          <p:cNvSpPr/>
          <p:nvPr/>
        </p:nvSpPr>
        <p:spPr>
          <a:xfrm>
            <a:off x="648720" y="4070880"/>
            <a:ext cx="1748160" cy="68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800" algn="ctr">
              <a:lnSpc>
                <a:spcPts val="1440"/>
              </a:lnSpc>
              <a:spcBef>
                <a:spcPts val="99"/>
              </a:spcBef>
            </a:pPr>
            <a:r>
              <a:rPr b="1" lang="ru-RU" sz="1400" spc="-1" strike="noStrike">
                <a:solidFill>
                  <a:srgbClr val="001f5f"/>
                </a:solidFill>
                <a:latin typeface="Times New Roman"/>
              </a:rPr>
              <a:t>Росрыболовство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3240" algn="ctr">
              <a:lnSpc>
                <a:spcPts val="1199"/>
              </a:lnSpc>
            </a:pPr>
            <a:r>
              <a:rPr b="1" lang="ru-RU" sz="1400" spc="-1" strike="noStrike">
                <a:solidFill>
                  <a:srgbClr val="001f5f"/>
                </a:solidFill>
                <a:latin typeface="Times New Roman"/>
              </a:rPr>
              <a:t>или его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3240" algn="ctr">
              <a:lnSpc>
                <a:spcPts val="1199"/>
              </a:lnSpc>
            </a:pPr>
            <a:r>
              <a:rPr b="1" lang="ru-RU" sz="1400" spc="-1" strike="noStrike">
                <a:solidFill>
                  <a:srgbClr val="001f5f"/>
                </a:solidFill>
                <a:latin typeface="Times New Roman"/>
              </a:rPr>
              <a:t>территориальный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1800" algn="ctr">
              <a:lnSpc>
                <a:spcPts val="1440"/>
              </a:lnSpc>
            </a:pPr>
            <a:r>
              <a:rPr b="1" lang="ru-RU" sz="1400" spc="-1" strike="noStrike">
                <a:solidFill>
                  <a:srgbClr val="001f5f"/>
                </a:solidFill>
                <a:latin typeface="Times New Roman"/>
              </a:rPr>
              <a:t>орган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79" name="object 20" descr=""/>
          <p:cNvPicPr/>
          <p:nvPr/>
        </p:nvPicPr>
        <p:blipFill>
          <a:blip r:embed="rId5"/>
          <a:stretch/>
        </p:blipFill>
        <p:spPr>
          <a:xfrm>
            <a:off x="288000" y="4080240"/>
            <a:ext cx="322560" cy="330480"/>
          </a:xfrm>
          <a:prstGeom prst="rect">
            <a:avLst/>
          </a:prstGeom>
          <a:ln w="0">
            <a:noFill/>
          </a:ln>
        </p:spPr>
      </p:pic>
      <p:sp>
        <p:nvSpPr>
          <p:cNvPr id="380" name="object 21"/>
          <p:cNvSpPr/>
          <p:nvPr/>
        </p:nvSpPr>
        <p:spPr>
          <a:xfrm>
            <a:off x="547200" y="5443200"/>
            <a:ext cx="2014920" cy="44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6560" bIns="0" anchor="t">
            <a:spAutoFit/>
          </a:bodyPr>
          <a:p>
            <a:pPr marL="12600">
              <a:lnSpc>
                <a:spcPct val="100000"/>
              </a:lnSpc>
              <a:spcBef>
                <a:spcPts val="130"/>
              </a:spcBef>
            </a:pPr>
            <a:endParaRPr b="0" lang="ru-RU" sz="135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30"/>
              </a:spcBef>
            </a:pPr>
            <a:endParaRPr b="0" lang="ru-RU" sz="135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81" name="object 25"/>
          <p:cNvGrpSpPr/>
          <p:nvPr/>
        </p:nvGrpSpPr>
        <p:grpSpPr>
          <a:xfrm>
            <a:off x="247320" y="5269320"/>
            <a:ext cx="340560" cy="376200"/>
            <a:chOff x="247320" y="5269320"/>
            <a:chExt cx="340560" cy="376200"/>
          </a:xfrm>
        </p:grpSpPr>
        <p:pic>
          <p:nvPicPr>
            <p:cNvPr id="382" name="object 26" descr=""/>
            <p:cNvPicPr/>
            <p:nvPr/>
          </p:nvPicPr>
          <p:blipFill>
            <a:blip r:embed="rId6"/>
            <a:stretch/>
          </p:blipFill>
          <p:spPr>
            <a:xfrm>
              <a:off x="326520" y="5365440"/>
              <a:ext cx="181080" cy="2070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83" name="object 27"/>
            <p:cNvSpPr/>
            <p:nvPr/>
          </p:nvSpPr>
          <p:spPr>
            <a:xfrm>
              <a:off x="247320" y="5269320"/>
              <a:ext cx="340560" cy="376200"/>
            </a:xfrm>
            <a:custGeom>
              <a:avLst/>
              <a:gdLst>
                <a:gd name="textAreaLeft" fmla="*/ 0 w 340560"/>
                <a:gd name="textAreaRight" fmla="*/ 340920 w 340560"/>
                <a:gd name="textAreaTop" fmla="*/ 0 h 376200"/>
                <a:gd name="textAreaBottom" fmla="*/ 376560 h 376200"/>
              </a:gdLst>
              <a:ahLst/>
              <a:rect l="textAreaLeft" t="textAreaTop" r="textAreaRight" b="textAreaBottom"/>
              <a:pathLst>
                <a:path w="340995" h="376554">
                  <a:moveTo>
                    <a:pt x="284848" y="1917"/>
                  </a:moveTo>
                  <a:lnTo>
                    <a:pt x="284251" y="1206"/>
                  </a:lnTo>
                  <a:lnTo>
                    <a:pt x="283171" y="2044"/>
                  </a:lnTo>
                  <a:lnTo>
                    <a:pt x="281965" y="2641"/>
                  </a:lnTo>
                  <a:lnTo>
                    <a:pt x="276936" y="6731"/>
                  </a:lnTo>
                  <a:lnTo>
                    <a:pt x="272503" y="8763"/>
                  </a:lnTo>
                  <a:lnTo>
                    <a:pt x="267106" y="7569"/>
                  </a:lnTo>
                  <a:lnTo>
                    <a:pt x="262191" y="6362"/>
                  </a:lnTo>
                  <a:lnTo>
                    <a:pt x="257276" y="4686"/>
                  </a:lnTo>
                  <a:lnTo>
                    <a:pt x="247675" y="1917"/>
                  </a:lnTo>
                  <a:lnTo>
                    <a:pt x="243001" y="0"/>
                  </a:lnTo>
                  <a:lnTo>
                    <a:pt x="235204" y="2755"/>
                  </a:lnTo>
                  <a:lnTo>
                    <a:pt x="232575" y="4318"/>
                  </a:lnTo>
                  <a:lnTo>
                    <a:pt x="229819" y="5765"/>
                  </a:lnTo>
                  <a:lnTo>
                    <a:pt x="227774" y="6972"/>
                  </a:lnTo>
                  <a:lnTo>
                    <a:pt x="226936" y="8763"/>
                  </a:lnTo>
                  <a:lnTo>
                    <a:pt x="226936" y="47802"/>
                  </a:lnTo>
                  <a:lnTo>
                    <a:pt x="228498" y="46723"/>
                  </a:lnTo>
                  <a:lnTo>
                    <a:pt x="229692" y="46126"/>
                  </a:lnTo>
                  <a:lnTo>
                    <a:pt x="234734" y="42037"/>
                  </a:lnTo>
                  <a:lnTo>
                    <a:pt x="239280" y="40005"/>
                  </a:lnTo>
                  <a:lnTo>
                    <a:pt x="244563" y="41198"/>
                  </a:lnTo>
                  <a:lnTo>
                    <a:pt x="250672" y="42760"/>
                  </a:lnTo>
                  <a:lnTo>
                    <a:pt x="256667" y="44805"/>
                  </a:lnTo>
                  <a:lnTo>
                    <a:pt x="269976" y="48768"/>
                  </a:lnTo>
                  <a:lnTo>
                    <a:pt x="276453" y="47802"/>
                  </a:lnTo>
                  <a:lnTo>
                    <a:pt x="283883" y="41084"/>
                  </a:lnTo>
                  <a:lnTo>
                    <a:pt x="284734" y="39395"/>
                  </a:lnTo>
                  <a:lnTo>
                    <a:pt x="284670" y="28333"/>
                  </a:lnTo>
                  <a:lnTo>
                    <a:pt x="284848" y="1917"/>
                  </a:lnTo>
                  <a:close/>
                </a:path>
                <a:path w="340995" h="376554">
                  <a:moveTo>
                    <a:pt x="340601" y="206349"/>
                  </a:moveTo>
                  <a:lnTo>
                    <a:pt x="335419" y="164211"/>
                  </a:lnTo>
                  <a:lnTo>
                    <a:pt x="320294" y="125310"/>
                  </a:lnTo>
                  <a:lnTo>
                    <a:pt x="297408" y="92735"/>
                  </a:lnTo>
                  <a:lnTo>
                    <a:pt x="285432" y="84112"/>
                  </a:lnTo>
                  <a:lnTo>
                    <a:pt x="284581" y="84594"/>
                  </a:lnTo>
                  <a:lnTo>
                    <a:pt x="284340" y="85318"/>
                  </a:lnTo>
                  <a:lnTo>
                    <a:pt x="284822" y="86042"/>
                  </a:lnTo>
                  <a:lnTo>
                    <a:pt x="290550" y="91732"/>
                  </a:lnTo>
                  <a:lnTo>
                    <a:pt x="295313" y="97637"/>
                  </a:lnTo>
                  <a:lnTo>
                    <a:pt x="315087" y="135610"/>
                  </a:lnTo>
                  <a:lnTo>
                    <a:pt x="324612" y="176250"/>
                  </a:lnTo>
                  <a:lnTo>
                    <a:pt x="326555" y="205879"/>
                  </a:lnTo>
                  <a:lnTo>
                    <a:pt x="326478" y="213956"/>
                  </a:lnTo>
                  <a:lnTo>
                    <a:pt x="316534" y="259359"/>
                  </a:lnTo>
                  <a:lnTo>
                    <a:pt x="313397" y="265290"/>
                  </a:lnTo>
                  <a:lnTo>
                    <a:pt x="310603" y="271233"/>
                  </a:lnTo>
                  <a:lnTo>
                    <a:pt x="285864" y="306425"/>
                  </a:lnTo>
                  <a:lnTo>
                    <a:pt x="252755" y="333476"/>
                  </a:lnTo>
                  <a:lnTo>
                    <a:pt x="211709" y="351091"/>
                  </a:lnTo>
                  <a:lnTo>
                    <a:pt x="171030" y="357035"/>
                  </a:lnTo>
                  <a:lnTo>
                    <a:pt x="162801" y="356920"/>
                  </a:lnTo>
                  <a:lnTo>
                    <a:pt x="116319" y="346697"/>
                  </a:lnTo>
                  <a:lnTo>
                    <a:pt x="75793" y="323430"/>
                  </a:lnTo>
                  <a:lnTo>
                    <a:pt x="45504" y="290245"/>
                  </a:lnTo>
                  <a:lnTo>
                    <a:pt x="28067" y="255358"/>
                  </a:lnTo>
                  <a:lnTo>
                    <a:pt x="19824" y="211302"/>
                  </a:lnTo>
                  <a:lnTo>
                    <a:pt x="19850" y="203085"/>
                  </a:lnTo>
                  <a:lnTo>
                    <a:pt x="26733" y="161798"/>
                  </a:lnTo>
                  <a:lnTo>
                    <a:pt x="29159" y="154889"/>
                  </a:lnTo>
                  <a:lnTo>
                    <a:pt x="31330" y="147853"/>
                  </a:lnTo>
                  <a:lnTo>
                    <a:pt x="54813" y="109804"/>
                  </a:lnTo>
                  <a:lnTo>
                    <a:pt x="90284" y="78651"/>
                  </a:lnTo>
                  <a:lnTo>
                    <a:pt x="131686" y="60109"/>
                  </a:lnTo>
                  <a:lnTo>
                    <a:pt x="158927" y="55867"/>
                  </a:lnTo>
                  <a:lnTo>
                    <a:pt x="168249" y="54902"/>
                  </a:lnTo>
                  <a:lnTo>
                    <a:pt x="213283" y="54660"/>
                  </a:lnTo>
                  <a:lnTo>
                    <a:pt x="213766" y="55384"/>
                  </a:lnTo>
                  <a:lnTo>
                    <a:pt x="213639" y="64350"/>
                  </a:lnTo>
                  <a:lnTo>
                    <a:pt x="213766" y="71628"/>
                  </a:lnTo>
                  <a:lnTo>
                    <a:pt x="213639" y="85077"/>
                  </a:lnTo>
                  <a:lnTo>
                    <a:pt x="213880" y="85318"/>
                  </a:lnTo>
                  <a:lnTo>
                    <a:pt x="221996" y="84709"/>
                  </a:lnTo>
                  <a:lnTo>
                    <a:pt x="222846" y="83985"/>
                  </a:lnTo>
                  <a:lnTo>
                    <a:pt x="222846" y="42900"/>
                  </a:lnTo>
                  <a:lnTo>
                    <a:pt x="222846" y="2908"/>
                  </a:lnTo>
                  <a:lnTo>
                    <a:pt x="222478" y="965"/>
                  </a:lnTo>
                  <a:lnTo>
                    <a:pt x="217398" y="0"/>
                  </a:lnTo>
                  <a:lnTo>
                    <a:pt x="214490" y="482"/>
                  </a:lnTo>
                  <a:lnTo>
                    <a:pt x="213766" y="2908"/>
                  </a:lnTo>
                  <a:lnTo>
                    <a:pt x="213639" y="12725"/>
                  </a:lnTo>
                  <a:lnTo>
                    <a:pt x="213766" y="32969"/>
                  </a:lnTo>
                  <a:lnTo>
                    <a:pt x="213283" y="33324"/>
                  </a:lnTo>
                  <a:lnTo>
                    <a:pt x="194132" y="34023"/>
                  </a:lnTo>
                  <a:lnTo>
                    <a:pt x="155321" y="36309"/>
                  </a:lnTo>
                  <a:lnTo>
                    <a:pt x="139801" y="37934"/>
                  </a:lnTo>
                  <a:lnTo>
                    <a:pt x="132054" y="39878"/>
                  </a:lnTo>
                  <a:lnTo>
                    <a:pt x="120065" y="42532"/>
                  </a:lnTo>
                  <a:lnTo>
                    <a:pt x="82537" y="59321"/>
                  </a:lnTo>
                  <a:lnTo>
                    <a:pt x="46812" y="87833"/>
                  </a:lnTo>
                  <a:lnTo>
                    <a:pt x="22237" y="121310"/>
                  </a:lnTo>
                  <a:lnTo>
                    <a:pt x="6743" y="157251"/>
                  </a:lnTo>
                  <a:lnTo>
                    <a:pt x="101" y="197662"/>
                  </a:lnTo>
                  <a:lnTo>
                    <a:pt x="0" y="206286"/>
                  </a:lnTo>
                  <a:lnTo>
                    <a:pt x="177" y="214871"/>
                  </a:lnTo>
                  <a:lnTo>
                    <a:pt x="8343" y="259168"/>
                  </a:lnTo>
                  <a:lnTo>
                    <a:pt x="26365" y="297167"/>
                  </a:lnTo>
                  <a:lnTo>
                    <a:pt x="54813" y="331216"/>
                  </a:lnTo>
                  <a:lnTo>
                    <a:pt x="96100" y="359702"/>
                  </a:lnTo>
                  <a:lnTo>
                    <a:pt x="137134" y="373151"/>
                  </a:lnTo>
                  <a:lnTo>
                    <a:pt x="162801" y="376428"/>
                  </a:lnTo>
                  <a:lnTo>
                    <a:pt x="177634" y="376085"/>
                  </a:lnTo>
                  <a:lnTo>
                    <a:pt x="220345" y="368896"/>
                  </a:lnTo>
                  <a:lnTo>
                    <a:pt x="260197" y="350621"/>
                  </a:lnTo>
                  <a:lnTo>
                    <a:pt x="296570" y="320078"/>
                  </a:lnTo>
                  <a:lnTo>
                    <a:pt x="323240" y="280454"/>
                  </a:lnTo>
                  <a:lnTo>
                    <a:pt x="336511" y="242874"/>
                  </a:lnTo>
                  <a:lnTo>
                    <a:pt x="340144" y="216090"/>
                  </a:lnTo>
                  <a:lnTo>
                    <a:pt x="340601" y="206349"/>
                  </a:lnTo>
                  <a:close/>
                </a:path>
              </a:pathLst>
            </a:custGeom>
            <a:solidFill>
              <a:srgbClr val="001f5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Times New Roman"/>
              </a:endParaRPr>
            </a:p>
          </p:txBody>
        </p:sp>
      </p:grpSp>
      <p:sp>
        <p:nvSpPr>
          <p:cNvPr id="384" name="object 28"/>
          <p:cNvSpPr/>
          <p:nvPr/>
        </p:nvSpPr>
        <p:spPr>
          <a:xfrm>
            <a:off x="2554560" y="982440"/>
            <a:ext cx="9560880" cy="90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0" lang="ru-RU" sz="1400" spc="-1" strike="noStrike">
                <a:solidFill>
                  <a:srgbClr val="ff0000"/>
                </a:solidFill>
                <a:latin typeface="Times New Roman"/>
              </a:rPr>
              <a:t>в части соблюдения требований законодательства Российской Федерации об особо охраняемых природных</a:t>
            </a:r>
            <a:r>
              <a:rPr b="0" lang="ru-RU" sz="1400" spc="-1" strike="noStrike">
                <a:solidFill>
                  <a:srgbClr val="ff0000"/>
                </a:solidFill>
                <a:latin typeface="Times New Roman"/>
              </a:rPr>
              <a:t> территориях в случае размещения объекта в границах особо охраняемых природных территорий федерального значения или охранных зон указанных особо охраняемых природных территорий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96"/>
              </a:spcBef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5" name="object 29"/>
          <p:cNvSpPr/>
          <p:nvPr/>
        </p:nvSpPr>
        <p:spPr>
          <a:xfrm>
            <a:off x="2554560" y="1829880"/>
            <a:ext cx="9284760" cy="47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52560" bIns="0" anchor="t">
            <a:spAutoFit/>
          </a:bodyPr>
          <a:p>
            <a:pPr marL="40680">
              <a:lnSpc>
                <a:spcPts val="1599"/>
              </a:lnSpc>
              <a:spcBef>
                <a:spcPts val="1114"/>
              </a:spcBef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в части соответствия технологических процессов, оборудования, технических способов и методов, применяемых на объекте, наилучшим доступным технологиям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30600">
              <a:lnSpc>
                <a:spcPct val="83000"/>
              </a:lnSpc>
              <a:spcBef>
                <a:spcPts val="1261"/>
              </a:spcBef>
            </a:pPr>
            <a:r>
              <a:rPr b="0" lang="ru-RU" sz="1400" spc="-1" strike="noStrike">
                <a:solidFill>
                  <a:srgbClr val="ff0000"/>
                </a:solidFill>
                <a:latin typeface="Times New Roman"/>
              </a:rPr>
              <a:t>в части соответствия нормативов допустимых выбросов, нормативов допустимых сбросов высокотоксичных веществ, веществ, обладающих канцерогенными, мутагенными свойствами (веществ I, II класса опасности), а также их расчетов при наличии таких веществ в выбросах, сбросах загрязняющих веществ санитарно-эпидемиологическим требованиям в соответствии со статьями 18 и 20 Федерального закона «О санитарно-эпидемиологическом благополучии населения»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57960">
              <a:lnSpc>
                <a:spcPts val="1400"/>
              </a:lnSpc>
              <a:spcBef>
                <a:spcPts val="1216"/>
              </a:spcBef>
            </a:pPr>
            <a:r>
              <a:rPr b="0" lang="ru-RU" sz="1400" spc="-1" strike="noStrike">
                <a:solidFill>
                  <a:srgbClr val="ff0000"/>
                </a:solidFill>
                <a:latin typeface="Times New Roman"/>
              </a:rPr>
              <a:t>в части непревышения нормативов допустимых сбросов высокотоксичных веществ, веществ, обладающих</a:t>
            </a:r>
            <a:r>
              <a:rPr b="0" lang="ru-RU" sz="1400" spc="-1" strike="noStrike">
                <a:solidFill>
                  <a:srgbClr val="ff0000"/>
                </a:solidFill>
                <a:latin typeface="Times New Roman"/>
              </a:rPr>
              <a:t> канцерогенными, мутагенными свойствами (веществ I, II класса опасности), при наличии таких веществ в сбросах загрязняющих веществ над установленными нормативами допустимого воздействия на водные объекты при их наличии для соответствующих веществ на основании статистических сведений об использовании воды в Российской Федерации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40680">
              <a:lnSpc>
                <a:spcPts val="1760"/>
              </a:lnSpc>
              <a:spcBef>
                <a:spcPts val="819"/>
              </a:spcBef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в части соответствия нормативов допустимых сбросов высокотоксичных веществ, веществ, обладающих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40680">
              <a:lnSpc>
                <a:spcPct val="83000"/>
              </a:lnSpc>
              <a:spcBef>
                <a:spcPts val="156"/>
              </a:spcBef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канцерогенными, мутагенными свойствами (веществ I, II класса опасности), а также их расчетов при наличии таких веществ в сбросах загрязняющих веществ требованиям законодательства о рыболовстве и сохранении водных биоресурсов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40680">
              <a:lnSpc>
                <a:spcPct val="83000"/>
              </a:lnSpc>
              <a:spcBef>
                <a:spcPts val="156"/>
              </a:spcBef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40680">
              <a:lnSpc>
                <a:spcPts val="1599"/>
              </a:lnSpc>
              <a:spcBef>
                <a:spcPts val="1145"/>
              </a:spcBef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в части соблюдения требований законодательства Российской Федерации об особо охраняемых природных территориях в случае размещения объекта в границах особо охраняемых природных территорий регионального значения или охранных зон указанных особо охраняемых природных территорий, требований нормативных правовых актов субъекта Российской Федерации в области охраны окружающей среды и переданных полномочий в соответствии с законодательством Российской Федерации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40680">
              <a:lnSpc>
                <a:spcPts val="1599"/>
              </a:lnSpc>
              <a:spcBef>
                <a:spcPts val="1145"/>
              </a:spcBef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6" name="Прямоугольник 29"/>
          <p:cNvSpPr/>
          <p:nvPr/>
        </p:nvSpPr>
        <p:spPr>
          <a:xfrm>
            <a:off x="564840" y="5065560"/>
            <a:ext cx="1980000" cy="118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Times New Roman"/>
              </a:rPr>
              <a:t>Органы исполнительной власти субъектов Российской Федерации, на территориях которых расположен объект НВОС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object 2"/>
          <p:cNvSpPr/>
          <p:nvPr/>
        </p:nvSpPr>
        <p:spPr>
          <a:xfrm>
            <a:off x="11836800" y="88920"/>
            <a:ext cx="165240" cy="14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0" lang="ru-RU" sz="900" spc="-1" strike="noStrike">
                <a:solidFill>
                  <a:srgbClr val="888888"/>
                </a:solidFill>
                <a:latin typeface="Times New Roman"/>
              </a:rPr>
              <a:t>9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88" name="object 3"/>
          <p:cNvGrpSpPr/>
          <p:nvPr/>
        </p:nvGrpSpPr>
        <p:grpSpPr>
          <a:xfrm>
            <a:off x="178200" y="48600"/>
            <a:ext cx="735840" cy="906480"/>
            <a:chOff x="178200" y="48600"/>
            <a:chExt cx="735840" cy="906480"/>
          </a:xfrm>
        </p:grpSpPr>
        <p:sp>
          <p:nvSpPr>
            <p:cNvPr id="389" name="object 4"/>
            <p:cNvSpPr/>
            <p:nvPr/>
          </p:nvSpPr>
          <p:spPr>
            <a:xfrm>
              <a:off x="222480" y="82440"/>
              <a:ext cx="659520" cy="831600"/>
            </a:xfrm>
            <a:custGeom>
              <a:avLst/>
              <a:gdLst>
                <a:gd name="textAreaLeft" fmla="*/ 0 w 659520"/>
                <a:gd name="textAreaRight" fmla="*/ 659880 w 659520"/>
                <a:gd name="textAreaTop" fmla="*/ 0 h 831600"/>
                <a:gd name="textAreaBottom" fmla="*/ 831960 h 831600"/>
              </a:gdLst>
              <a:ahLst/>
              <a:rect l="textAreaLeft" t="textAreaTop" r="textAreaRight" b="textAreaBottom"/>
              <a:pathLst>
                <a:path w="659765" h="831850">
                  <a:moveTo>
                    <a:pt x="329691" y="0"/>
                  </a:moveTo>
                  <a:lnTo>
                    <a:pt x="12674" y="120650"/>
                  </a:lnTo>
                  <a:lnTo>
                    <a:pt x="0" y="641350"/>
                  </a:lnTo>
                  <a:lnTo>
                    <a:pt x="348716" y="831723"/>
                  </a:lnTo>
                  <a:lnTo>
                    <a:pt x="653034" y="635000"/>
                  </a:lnTo>
                  <a:lnTo>
                    <a:pt x="659384" y="139573"/>
                  </a:lnTo>
                  <a:lnTo>
                    <a:pt x="32969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0" name="object 5"/>
            <p:cNvSpPr/>
            <p:nvPr/>
          </p:nvSpPr>
          <p:spPr>
            <a:xfrm>
              <a:off x="300240" y="221040"/>
              <a:ext cx="418680" cy="551520"/>
            </a:xfrm>
            <a:custGeom>
              <a:avLst/>
              <a:gdLst>
                <a:gd name="textAreaLeft" fmla="*/ 0 w 418680"/>
                <a:gd name="textAreaRight" fmla="*/ 419040 w 418680"/>
                <a:gd name="textAreaTop" fmla="*/ 0 h 551520"/>
                <a:gd name="textAreaBottom" fmla="*/ 551880 h 551520"/>
              </a:gdLst>
              <a:ahLst/>
              <a:rect l="textAreaLeft" t="textAreaTop" r="textAreaRight" b="textAreaBottom"/>
              <a:pathLst>
                <a:path w="419100" h="551815">
                  <a:moveTo>
                    <a:pt x="68567" y="267081"/>
                  </a:moveTo>
                  <a:lnTo>
                    <a:pt x="65024" y="264668"/>
                  </a:lnTo>
                  <a:lnTo>
                    <a:pt x="57924" y="262382"/>
                  </a:lnTo>
                  <a:lnTo>
                    <a:pt x="55562" y="261112"/>
                  </a:lnTo>
                  <a:lnTo>
                    <a:pt x="53200" y="258826"/>
                  </a:lnTo>
                  <a:lnTo>
                    <a:pt x="49644" y="258826"/>
                  </a:lnTo>
                  <a:lnTo>
                    <a:pt x="44919" y="257683"/>
                  </a:lnTo>
                  <a:lnTo>
                    <a:pt x="31915" y="257683"/>
                  </a:lnTo>
                  <a:lnTo>
                    <a:pt x="27178" y="255270"/>
                  </a:lnTo>
                  <a:lnTo>
                    <a:pt x="23634" y="254127"/>
                  </a:lnTo>
                  <a:lnTo>
                    <a:pt x="22466" y="251714"/>
                  </a:lnTo>
                  <a:lnTo>
                    <a:pt x="22466" y="247015"/>
                  </a:lnTo>
                  <a:lnTo>
                    <a:pt x="27178" y="249428"/>
                  </a:lnTo>
                  <a:lnTo>
                    <a:pt x="29552" y="249428"/>
                  </a:lnTo>
                  <a:lnTo>
                    <a:pt x="34277" y="250571"/>
                  </a:lnTo>
                  <a:lnTo>
                    <a:pt x="37820" y="251714"/>
                  </a:lnTo>
                  <a:lnTo>
                    <a:pt x="42557" y="251714"/>
                  </a:lnTo>
                  <a:lnTo>
                    <a:pt x="46101" y="252984"/>
                  </a:lnTo>
                  <a:lnTo>
                    <a:pt x="50825" y="254127"/>
                  </a:lnTo>
                  <a:lnTo>
                    <a:pt x="56743" y="248285"/>
                  </a:lnTo>
                  <a:lnTo>
                    <a:pt x="61468" y="245872"/>
                  </a:lnTo>
                  <a:lnTo>
                    <a:pt x="61468" y="244729"/>
                  </a:lnTo>
                  <a:lnTo>
                    <a:pt x="62649" y="244729"/>
                  </a:lnTo>
                  <a:lnTo>
                    <a:pt x="62649" y="243586"/>
                  </a:lnTo>
                  <a:lnTo>
                    <a:pt x="55562" y="242316"/>
                  </a:lnTo>
                  <a:lnTo>
                    <a:pt x="47282" y="242316"/>
                  </a:lnTo>
                  <a:lnTo>
                    <a:pt x="41376" y="241173"/>
                  </a:lnTo>
                  <a:lnTo>
                    <a:pt x="34277" y="238887"/>
                  </a:lnTo>
                  <a:lnTo>
                    <a:pt x="27178" y="237617"/>
                  </a:lnTo>
                  <a:lnTo>
                    <a:pt x="21285" y="235331"/>
                  </a:lnTo>
                  <a:lnTo>
                    <a:pt x="7099" y="230632"/>
                  </a:lnTo>
                  <a:lnTo>
                    <a:pt x="0" y="227076"/>
                  </a:lnTo>
                  <a:lnTo>
                    <a:pt x="0" y="241173"/>
                  </a:lnTo>
                  <a:lnTo>
                    <a:pt x="1181" y="242316"/>
                  </a:lnTo>
                  <a:lnTo>
                    <a:pt x="1181" y="244729"/>
                  </a:lnTo>
                  <a:lnTo>
                    <a:pt x="2362" y="245872"/>
                  </a:lnTo>
                  <a:lnTo>
                    <a:pt x="40474" y="267843"/>
                  </a:lnTo>
                  <a:lnTo>
                    <a:pt x="55562" y="268224"/>
                  </a:lnTo>
                  <a:lnTo>
                    <a:pt x="63842" y="268224"/>
                  </a:lnTo>
                  <a:lnTo>
                    <a:pt x="68567" y="267081"/>
                  </a:lnTo>
                  <a:close/>
                </a:path>
                <a:path w="419100" h="551815">
                  <a:moveTo>
                    <a:pt x="68567" y="213233"/>
                  </a:moveTo>
                  <a:lnTo>
                    <a:pt x="27673" y="189992"/>
                  </a:lnTo>
                  <a:lnTo>
                    <a:pt x="5918" y="170688"/>
                  </a:lnTo>
                  <a:lnTo>
                    <a:pt x="4724" y="170688"/>
                  </a:lnTo>
                  <a:lnTo>
                    <a:pt x="4724" y="171831"/>
                  </a:lnTo>
                  <a:lnTo>
                    <a:pt x="3543" y="175387"/>
                  </a:lnTo>
                  <a:lnTo>
                    <a:pt x="1181" y="184912"/>
                  </a:lnTo>
                  <a:lnTo>
                    <a:pt x="1181" y="186055"/>
                  </a:lnTo>
                  <a:lnTo>
                    <a:pt x="0" y="187198"/>
                  </a:lnTo>
                  <a:lnTo>
                    <a:pt x="0" y="195580"/>
                  </a:lnTo>
                  <a:lnTo>
                    <a:pt x="1181" y="197866"/>
                  </a:lnTo>
                  <a:lnTo>
                    <a:pt x="1181" y="200279"/>
                  </a:lnTo>
                  <a:lnTo>
                    <a:pt x="2362" y="202565"/>
                  </a:lnTo>
                  <a:lnTo>
                    <a:pt x="4991" y="209423"/>
                  </a:lnTo>
                  <a:lnTo>
                    <a:pt x="9042" y="215646"/>
                  </a:lnTo>
                  <a:lnTo>
                    <a:pt x="44526" y="235839"/>
                  </a:lnTo>
                  <a:lnTo>
                    <a:pt x="53200" y="238125"/>
                  </a:lnTo>
                  <a:lnTo>
                    <a:pt x="56743" y="239268"/>
                  </a:lnTo>
                  <a:lnTo>
                    <a:pt x="62649" y="239268"/>
                  </a:lnTo>
                  <a:lnTo>
                    <a:pt x="56743" y="234569"/>
                  </a:lnTo>
                  <a:lnTo>
                    <a:pt x="52019" y="229870"/>
                  </a:lnTo>
                  <a:lnTo>
                    <a:pt x="46101" y="225044"/>
                  </a:lnTo>
                  <a:lnTo>
                    <a:pt x="42557" y="221488"/>
                  </a:lnTo>
                  <a:lnTo>
                    <a:pt x="37820" y="220345"/>
                  </a:lnTo>
                  <a:lnTo>
                    <a:pt x="33096" y="217932"/>
                  </a:lnTo>
                  <a:lnTo>
                    <a:pt x="29489" y="215519"/>
                  </a:lnTo>
                  <a:lnTo>
                    <a:pt x="24815" y="213233"/>
                  </a:lnTo>
                  <a:lnTo>
                    <a:pt x="21285" y="210947"/>
                  </a:lnTo>
                  <a:lnTo>
                    <a:pt x="17741" y="207391"/>
                  </a:lnTo>
                  <a:lnTo>
                    <a:pt x="16637" y="204089"/>
                  </a:lnTo>
                  <a:lnTo>
                    <a:pt x="16548" y="201422"/>
                  </a:lnTo>
                  <a:lnTo>
                    <a:pt x="17741" y="199009"/>
                  </a:lnTo>
                  <a:lnTo>
                    <a:pt x="23952" y="204089"/>
                  </a:lnTo>
                  <a:lnTo>
                    <a:pt x="30276" y="208788"/>
                  </a:lnTo>
                  <a:lnTo>
                    <a:pt x="36842" y="212979"/>
                  </a:lnTo>
                  <a:lnTo>
                    <a:pt x="43738" y="216789"/>
                  </a:lnTo>
                  <a:lnTo>
                    <a:pt x="44919" y="217932"/>
                  </a:lnTo>
                  <a:lnTo>
                    <a:pt x="47282" y="217932"/>
                  </a:lnTo>
                  <a:lnTo>
                    <a:pt x="49644" y="216789"/>
                  </a:lnTo>
                  <a:lnTo>
                    <a:pt x="52019" y="216789"/>
                  </a:lnTo>
                  <a:lnTo>
                    <a:pt x="54381" y="215646"/>
                  </a:lnTo>
                  <a:lnTo>
                    <a:pt x="57924" y="215646"/>
                  </a:lnTo>
                  <a:lnTo>
                    <a:pt x="62649" y="214376"/>
                  </a:lnTo>
                  <a:lnTo>
                    <a:pt x="68567" y="213233"/>
                  </a:lnTo>
                  <a:close/>
                </a:path>
                <a:path w="419100" h="551815">
                  <a:moveTo>
                    <a:pt x="68567" y="208788"/>
                  </a:moveTo>
                  <a:lnTo>
                    <a:pt x="67386" y="207645"/>
                  </a:lnTo>
                  <a:lnTo>
                    <a:pt x="67386" y="206375"/>
                  </a:lnTo>
                  <a:lnTo>
                    <a:pt x="65036" y="196977"/>
                  </a:lnTo>
                  <a:lnTo>
                    <a:pt x="62674" y="192151"/>
                  </a:lnTo>
                  <a:lnTo>
                    <a:pt x="62674" y="186309"/>
                  </a:lnTo>
                  <a:lnTo>
                    <a:pt x="59143" y="185039"/>
                  </a:lnTo>
                  <a:lnTo>
                    <a:pt x="33235" y="155448"/>
                  </a:lnTo>
                  <a:lnTo>
                    <a:pt x="32054" y="151892"/>
                  </a:lnTo>
                  <a:lnTo>
                    <a:pt x="32054" y="148336"/>
                  </a:lnTo>
                  <a:lnTo>
                    <a:pt x="35598" y="144780"/>
                  </a:lnTo>
                  <a:lnTo>
                    <a:pt x="40627" y="154940"/>
                  </a:lnTo>
                  <a:lnTo>
                    <a:pt x="46774" y="164338"/>
                  </a:lnTo>
                  <a:lnTo>
                    <a:pt x="53809" y="172720"/>
                  </a:lnTo>
                  <a:lnTo>
                    <a:pt x="61506" y="180340"/>
                  </a:lnTo>
                  <a:lnTo>
                    <a:pt x="62674" y="180340"/>
                  </a:lnTo>
                  <a:lnTo>
                    <a:pt x="62674" y="174371"/>
                  </a:lnTo>
                  <a:lnTo>
                    <a:pt x="63855" y="169672"/>
                  </a:lnTo>
                  <a:lnTo>
                    <a:pt x="63855" y="164973"/>
                  </a:lnTo>
                  <a:lnTo>
                    <a:pt x="65036" y="163703"/>
                  </a:lnTo>
                  <a:lnTo>
                    <a:pt x="63855" y="161417"/>
                  </a:lnTo>
                  <a:lnTo>
                    <a:pt x="37833" y="123190"/>
                  </a:lnTo>
                  <a:lnTo>
                    <a:pt x="32054" y="112776"/>
                  </a:lnTo>
                  <a:lnTo>
                    <a:pt x="29705" y="115189"/>
                  </a:lnTo>
                  <a:lnTo>
                    <a:pt x="23266" y="123571"/>
                  </a:lnTo>
                  <a:lnTo>
                    <a:pt x="19697" y="132715"/>
                  </a:lnTo>
                  <a:lnTo>
                    <a:pt x="18783" y="142621"/>
                  </a:lnTo>
                  <a:lnTo>
                    <a:pt x="20294" y="153035"/>
                  </a:lnTo>
                  <a:lnTo>
                    <a:pt x="21793" y="159258"/>
                  </a:lnTo>
                  <a:lnTo>
                    <a:pt x="24396" y="165227"/>
                  </a:lnTo>
                  <a:lnTo>
                    <a:pt x="27889" y="170688"/>
                  </a:lnTo>
                  <a:lnTo>
                    <a:pt x="32054" y="175641"/>
                  </a:lnTo>
                  <a:lnTo>
                    <a:pt x="37757" y="183007"/>
                  </a:lnTo>
                  <a:lnTo>
                    <a:pt x="44132" y="189484"/>
                  </a:lnTo>
                  <a:lnTo>
                    <a:pt x="57962" y="201676"/>
                  </a:lnTo>
                  <a:lnTo>
                    <a:pt x="61506" y="204089"/>
                  </a:lnTo>
                  <a:lnTo>
                    <a:pt x="63855" y="206375"/>
                  </a:lnTo>
                  <a:lnTo>
                    <a:pt x="68567" y="208788"/>
                  </a:lnTo>
                  <a:close/>
                </a:path>
                <a:path w="419100" h="551815">
                  <a:moveTo>
                    <a:pt x="82270" y="292354"/>
                  </a:moveTo>
                  <a:lnTo>
                    <a:pt x="79883" y="291211"/>
                  </a:lnTo>
                  <a:lnTo>
                    <a:pt x="77508" y="291211"/>
                  </a:lnTo>
                  <a:lnTo>
                    <a:pt x="75120" y="290068"/>
                  </a:lnTo>
                  <a:lnTo>
                    <a:pt x="70370" y="288925"/>
                  </a:lnTo>
                  <a:lnTo>
                    <a:pt x="64414" y="287782"/>
                  </a:lnTo>
                  <a:lnTo>
                    <a:pt x="58458" y="290068"/>
                  </a:lnTo>
                  <a:lnTo>
                    <a:pt x="54876" y="291211"/>
                  </a:lnTo>
                  <a:lnTo>
                    <a:pt x="50114" y="292354"/>
                  </a:lnTo>
                  <a:lnTo>
                    <a:pt x="40576" y="287782"/>
                  </a:lnTo>
                  <a:lnTo>
                    <a:pt x="40576" y="285369"/>
                  </a:lnTo>
                  <a:lnTo>
                    <a:pt x="41770" y="284226"/>
                  </a:lnTo>
                  <a:lnTo>
                    <a:pt x="54876" y="284226"/>
                  </a:lnTo>
                  <a:lnTo>
                    <a:pt x="58458" y="283083"/>
                  </a:lnTo>
                  <a:lnTo>
                    <a:pt x="62026" y="284226"/>
                  </a:lnTo>
                  <a:lnTo>
                    <a:pt x="63220" y="281940"/>
                  </a:lnTo>
                  <a:lnTo>
                    <a:pt x="66789" y="279654"/>
                  </a:lnTo>
                  <a:lnTo>
                    <a:pt x="71564" y="272796"/>
                  </a:lnTo>
                  <a:lnTo>
                    <a:pt x="57848" y="274320"/>
                  </a:lnTo>
                  <a:lnTo>
                    <a:pt x="51104" y="274828"/>
                  </a:lnTo>
                  <a:lnTo>
                    <a:pt x="44157" y="275082"/>
                  </a:lnTo>
                  <a:lnTo>
                    <a:pt x="16764" y="275082"/>
                  </a:lnTo>
                  <a:lnTo>
                    <a:pt x="16764" y="277241"/>
                  </a:lnTo>
                  <a:lnTo>
                    <a:pt x="17957" y="278511"/>
                  </a:lnTo>
                  <a:lnTo>
                    <a:pt x="17957" y="280797"/>
                  </a:lnTo>
                  <a:lnTo>
                    <a:pt x="24180" y="290449"/>
                  </a:lnTo>
                  <a:lnTo>
                    <a:pt x="32092" y="296672"/>
                  </a:lnTo>
                  <a:lnTo>
                    <a:pt x="41567" y="299593"/>
                  </a:lnTo>
                  <a:lnTo>
                    <a:pt x="52501" y="299339"/>
                  </a:lnTo>
                  <a:lnTo>
                    <a:pt x="59436" y="298323"/>
                  </a:lnTo>
                  <a:lnTo>
                    <a:pt x="66040" y="296926"/>
                  </a:lnTo>
                  <a:lnTo>
                    <a:pt x="78701" y="293497"/>
                  </a:lnTo>
                  <a:lnTo>
                    <a:pt x="79883" y="293497"/>
                  </a:lnTo>
                  <a:lnTo>
                    <a:pt x="81076" y="292354"/>
                  </a:lnTo>
                  <a:lnTo>
                    <a:pt x="82270" y="292354"/>
                  </a:lnTo>
                  <a:close/>
                </a:path>
                <a:path w="419100" h="551815">
                  <a:moveTo>
                    <a:pt x="99034" y="313436"/>
                  </a:moveTo>
                  <a:lnTo>
                    <a:pt x="84810" y="313436"/>
                  </a:lnTo>
                  <a:lnTo>
                    <a:pt x="83629" y="314706"/>
                  </a:lnTo>
                  <a:lnTo>
                    <a:pt x="74155" y="319532"/>
                  </a:lnTo>
                  <a:lnTo>
                    <a:pt x="68224" y="318262"/>
                  </a:lnTo>
                  <a:lnTo>
                    <a:pt x="65862" y="318262"/>
                  </a:lnTo>
                  <a:lnTo>
                    <a:pt x="63487" y="315849"/>
                  </a:lnTo>
                  <a:lnTo>
                    <a:pt x="64668" y="313436"/>
                  </a:lnTo>
                  <a:lnTo>
                    <a:pt x="68224" y="313436"/>
                  </a:lnTo>
                  <a:lnTo>
                    <a:pt x="71780" y="312293"/>
                  </a:lnTo>
                  <a:lnTo>
                    <a:pt x="76517" y="311150"/>
                  </a:lnTo>
                  <a:lnTo>
                    <a:pt x="80073" y="309880"/>
                  </a:lnTo>
                  <a:lnTo>
                    <a:pt x="84810" y="307467"/>
                  </a:lnTo>
                  <a:lnTo>
                    <a:pt x="83629" y="301498"/>
                  </a:lnTo>
                  <a:lnTo>
                    <a:pt x="83629" y="300355"/>
                  </a:lnTo>
                  <a:lnTo>
                    <a:pt x="84810" y="299085"/>
                  </a:lnTo>
                  <a:lnTo>
                    <a:pt x="84810" y="295529"/>
                  </a:lnTo>
                  <a:lnTo>
                    <a:pt x="73228" y="300736"/>
                  </a:lnTo>
                  <a:lnTo>
                    <a:pt x="61556" y="304927"/>
                  </a:lnTo>
                  <a:lnTo>
                    <a:pt x="49644" y="307721"/>
                  </a:lnTo>
                  <a:lnTo>
                    <a:pt x="37414" y="308737"/>
                  </a:lnTo>
                  <a:lnTo>
                    <a:pt x="35039" y="308737"/>
                  </a:lnTo>
                  <a:lnTo>
                    <a:pt x="35039" y="309880"/>
                  </a:lnTo>
                  <a:lnTo>
                    <a:pt x="37414" y="314706"/>
                  </a:lnTo>
                  <a:lnTo>
                    <a:pt x="46888" y="324231"/>
                  </a:lnTo>
                  <a:lnTo>
                    <a:pt x="52819" y="329057"/>
                  </a:lnTo>
                  <a:lnTo>
                    <a:pt x="67043" y="329057"/>
                  </a:lnTo>
                  <a:lnTo>
                    <a:pt x="72961" y="327914"/>
                  </a:lnTo>
                  <a:lnTo>
                    <a:pt x="78879" y="325501"/>
                  </a:lnTo>
                  <a:lnTo>
                    <a:pt x="93103" y="318262"/>
                  </a:lnTo>
                  <a:lnTo>
                    <a:pt x="99034" y="314706"/>
                  </a:lnTo>
                  <a:lnTo>
                    <a:pt x="99034" y="313436"/>
                  </a:lnTo>
                  <a:close/>
                </a:path>
                <a:path w="419100" h="551815">
                  <a:moveTo>
                    <a:pt x="106641" y="140081"/>
                  </a:moveTo>
                  <a:lnTo>
                    <a:pt x="101942" y="130429"/>
                  </a:lnTo>
                  <a:lnTo>
                    <a:pt x="97231" y="123190"/>
                  </a:lnTo>
                  <a:lnTo>
                    <a:pt x="92519" y="111125"/>
                  </a:lnTo>
                  <a:lnTo>
                    <a:pt x="97231" y="106299"/>
                  </a:lnTo>
                  <a:lnTo>
                    <a:pt x="97231" y="105156"/>
                  </a:lnTo>
                  <a:lnTo>
                    <a:pt x="88988" y="105156"/>
                  </a:lnTo>
                  <a:lnTo>
                    <a:pt x="83096" y="106299"/>
                  </a:lnTo>
                  <a:lnTo>
                    <a:pt x="80746" y="111125"/>
                  </a:lnTo>
                  <a:lnTo>
                    <a:pt x="83096" y="115951"/>
                  </a:lnTo>
                  <a:lnTo>
                    <a:pt x="84277" y="119646"/>
                  </a:lnTo>
                  <a:lnTo>
                    <a:pt x="86639" y="122047"/>
                  </a:lnTo>
                  <a:lnTo>
                    <a:pt x="90170" y="129298"/>
                  </a:lnTo>
                  <a:lnTo>
                    <a:pt x="93700" y="135255"/>
                  </a:lnTo>
                  <a:lnTo>
                    <a:pt x="92519" y="141351"/>
                  </a:lnTo>
                  <a:lnTo>
                    <a:pt x="92519" y="143764"/>
                  </a:lnTo>
                  <a:lnTo>
                    <a:pt x="90170" y="148590"/>
                  </a:lnTo>
                  <a:lnTo>
                    <a:pt x="93700" y="146177"/>
                  </a:lnTo>
                  <a:lnTo>
                    <a:pt x="96050" y="144907"/>
                  </a:lnTo>
                  <a:lnTo>
                    <a:pt x="98412" y="142494"/>
                  </a:lnTo>
                  <a:lnTo>
                    <a:pt x="101942" y="147320"/>
                  </a:lnTo>
                  <a:lnTo>
                    <a:pt x="101942" y="152146"/>
                  </a:lnTo>
                  <a:lnTo>
                    <a:pt x="103124" y="156972"/>
                  </a:lnTo>
                  <a:lnTo>
                    <a:pt x="104305" y="154559"/>
                  </a:lnTo>
                  <a:lnTo>
                    <a:pt x="104305" y="153416"/>
                  </a:lnTo>
                  <a:lnTo>
                    <a:pt x="105473" y="151003"/>
                  </a:lnTo>
                  <a:lnTo>
                    <a:pt x="106641" y="146177"/>
                  </a:lnTo>
                  <a:lnTo>
                    <a:pt x="106641" y="140081"/>
                  </a:lnTo>
                  <a:close/>
                </a:path>
                <a:path w="419100" h="551815">
                  <a:moveTo>
                    <a:pt x="121894" y="327279"/>
                  </a:moveTo>
                  <a:lnTo>
                    <a:pt x="117195" y="328422"/>
                  </a:lnTo>
                  <a:lnTo>
                    <a:pt x="113665" y="328422"/>
                  </a:lnTo>
                  <a:lnTo>
                    <a:pt x="110121" y="329565"/>
                  </a:lnTo>
                  <a:lnTo>
                    <a:pt x="106603" y="332994"/>
                  </a:lnTo>
                  <a:lnTo>
                    <a:pt x="104267" y="334264"/>
                  </a:lnTo>
                  <a:lnTo>
                    <a:pt x="101917" y="335407"/>
                  </a:lnTo>
                  <a:lnTo>
                    <a:pt x="99568" y="334264"/>
                  </a:lnTo>
                  <a:lnTo>
                    <a:pt x="98399" y="334264"/>
                  </a:lnTo>
                  <a:lnTo>
                    <a:pt x="97218" y="332994"/>
                  </a:lnTo>
                  <a:lnTo>
                    <a:pt x="99568" y="330708"/>
                  </a:lnTo>
                  <a:lnTo>
                    <a:pt x="100749" y="330708"/>
                  </a:lnTo>
                  <a:lnTo>
                    <a:pt x="100749" y="329565"/>
                  </a:lnTo>
                  <a:lnTo>
                    <a:pt x="105448" y="327279"/>
                  </a:lnTo>
                  <a:lnTo>
                    <a:pt x="106603" y="321437"/>
                  </a:lnTo>
                  <a:lnTo>
                    <a:pt x="103098" y="316865"/>
                  </a:lnTo>
                  <a:lnTo>
                    <a:pt x="94742" y="323342"/>
                  </a:lnTo>
                  <a:lnTo>
                    <a:pt x="85610" y="328803"/>
                  </a:lnTo>
                  <a:lnTo>
                    <a:pt x="75831" y="332867"/>
                  </a:lnTo>
                  <a:lnTo>
                    <a:pt x="65519" y="335407"/>
                  </a:lnTo>
                  <a:lnTo>
                    <a:pt x="65519" y="337693"/>
                  </a:lnTo>
                  <a:lnTo>
                    <a:pt x="66687" y="337693"/>
                  </a:lnTo>
                  <a:lnTo>
                    <a:pt x="72250" y="343535"/>
                  </a:lnTo>
                  <a:lnTo>
                    <a:pt x="79590" y="347091"/>
                  </a:lnTo>
                  <a:lnTo>
                    <a:pt x="114261" y="335407"/>
                  </a:lnTo>
                  <a:lnTo>
                    <a:pt x="117195" y="332994"/>
                  </a:lnTo>
                  <a:lnTo>
                    <a:pt x="118364" y="331851"/>
                  </a:lnTo>
                  <a:lnTo>
                    <a:pt x="119545" y="329565"/>
                  </a:lnTo>
                  <a:lnTo>
                    <a:pt x="121894" y="327279"/>
                  </a:lnTo>
                  <a:close/>
                </a:path>
                <a:path w="419100" h="551815">
                  <a:moveTo>
                    <a:pt x="132549" y="84455"/>
                  </a:moveTo>
                  <a:lnTo>
                    <a:pt x="127876" y="83197"/>
                  </a:lnTo>
                  <a:lnTo>
                    <a:pt x="124358" y="80772"/>
                  </a:lnTo>
                  <a:lnTo>
                    <a:pt x="118529" y="80772"/>
                  </a:lnTo>
                  <a:lnTo>
                    <a:pt x="116192" y="82042"/>
                  </a:lnTo>
                  <a:lnTo>
                    <a:pt x="113842" y="83197"/>
                  </a:lnTo>
                  <a:lnTo>
                    <a:pt x="109156" y="88150"/>
                  </a:lnTo>
                  <a:lnTo>
                    <a:pt x="104495" y="94246"/>
                  </a:lnTo>
                  <a:lnTo>
                    <a:pt x="98640" y="99072"/>
                  </a:lnTo>
                  <a:lnTo>
                    <a:pt x="91630" y="101473"/>
                  </a:lnTo>
                  <a:lnTo>
                    <a:pt x="88112" y="101473"/>
                  </a:lnTo>
                  <a:lnTo>
                    <a:pt x="85775" y="102743"/>
                  </a:lnTo>
                  <a:lnTo>
                    <a:pt x="82270" y="103898"/>
                  </a:lnTo>
                  <a:lnTo>
                    <a:pt x="82270" y="105156"/>
                  </a:lnTo>
                  <a:lnTo>
                    <a:pt x="86944" y="105156"/>
                  </a:lnTo>
                  <a:lnTo>
                    <a:pt x="90462" y="103898"/>
                  </a:lnTo>
                  <a:lnTo>
                    <a:pt x="93967" y="103898"/>
                  </a:lnTo>
                  <a:lnTo>
                    <a:pt x="102158" y="105156"/>
                  </a:lnTo>
                  <a:lnTo>
                    <a:pt x="109156" y="101473"/>
                  </a:lnTo>
                  <a:lnTo>
                    <a:pt x="116192" y="95377"/>
                  </a:lnTo>
                  <a:lnTo>
                    <a:pt x="119697" y="91694"/>
                  </a:lnTo>
                  <a:lnTo>
                    <a:pt x="125526" y="86868"/>
                  </a:lnTo>
                  <a:lnTo>
                    <a:pt x="131381" y="85598"/>
                  </a:lnTo>
                  <a:lnTo>
                    <a:pt x="132549" y="84455"/>
                  </a:lnTo>
                  <a:close/>
                </a:path>
                <a:path w="419100" h="551815">
                  <a:moveTo>
                    <a:pt x="144741" y="338836"/>
                  </a:moveTo>
                  <a:lnTo>
                    <a:pt x="137591" y="338836"/>
                  </a:lnTo>
                  <a:lnTo>
                    <a:pt x="135216" y="342265"/>
                  </a:lnTo>
                  <a:lnTo>
                    <a:pt x="132829" y="344678"/>
                  </a:lnTo>
                  <a:lnTo>
                    <a:pt x="131648" y="344678"/>
                  </a:lnTo>
                  <a:lnTo>
                    <a:pt x="128066" y="343535"/>
                  </a:lnTo>
                  <a:lnTo>
                    <a:pt x="134023" y="338836"/>
                  </a:lnTo>
                  <a:lnTo>
                    <a:pt x="129260" y="335280"/>
                  </a:lnTo>
                  <a:lnTo>
                    <a:pt x="128066" y="330581"/>
                  </a:lnTo>
                  <a:lnTo>
                    <a:pt x="123545" y="337566"/>
                  </a:lnTo>
                  <a:lnTo>
                    <a:pt x="118706" y="344170"/>
                  </a:lnTo>
                  <a:lnTo>
                    <a:pt x="113182" y="349758"/>
                  </a:lnTo>
                  <a:lnTo>
                    <a:pt x="106641" y="354076"/>
                  </a:lnTo>
                  <a:lnTo>
                    <a:pt x="106641" y="355219"/>
                  </a:lnTo>
                  <a:lnTo>
                    <a:pt x="111404" y="359918"/>
                  </a:lnTo>
                  <a:lnTo>
                    <a:pt x="120942" y="361061"/>
                  </a:lnTo>
                  <a:lnTo>
                    <a:pt x="129260" y="357505"/>
                  </a:lnTo>
                  <a:lnTo>
                    <a:pt x="137591" y="354076"/>
                  </a:lnTo>
                  <a:lnTo>
                    <a:pt x="141173" y="345821"/>
                  </a:lnTo>
                  <a:lnTo>
                    <a:pt x="144741" y="338836"/>
                  </a:lnTo>
                  <a:close/>
                </a:path>
                <a:path w="419100" h="551815">
                  <a:moveTo>
                    <a:pt x="153885" y="322834"/>
                  </a:moveTo>
                  <a:lnTo>
                    <a:pt x="151511" y="325120"/>
                  </a:lnTo>
                  <a:lnTo>
                    <a:pt x="149136" y="326390"/>
                  </a:lnTo>
                  <a:lnTo>
                    <a:pt x="146761" y="328676"/>
                  </a:lnTo>
                  <a:lnTo>
                    <a:pt x="144386" y="322834"/>
                  </a:lnTo>
                  <a:lnTo>
                    <a:pt x="139636" y="313309"/>
                  </a:lnTo>
                  <a:lnTo>
                    <a:pt x="133705" y="314452"/>
                  </a:lnTo>
                  <a:lnTo>
                    <a:pt x="126580" y="316865"/>
                  </a:lnTo>
                  <a:lnTo>
                    <a:pt x="119468" y="318008"/>
                  </a:lnTo>
                  <a:lnTo>
                    <a:pt x="119468" y="310896"/>
                  </a:lnTo>
                  <a:lnTo>
                    <a:pt x="117094" y="296672"/>
                  </a:lnTo>
                  <a:lnTo>
                    <a:pt x="113525" y="296672"/>
                  </a:lnTo>
                  <a:lnTo>
                    <a:pt x="108775" y="295529"/>
                  </a:lnTo>
                  <a:lnTo>
                    <a:pt x="96913" y="295529"/>
                  </a:lnTo>
                  <a:lnTo>
                    <a:pt x="96913" y="294259"/>
                  </a:lnTo>
                  <a:lnTo>
                    <a:pt x="98094" y="291973"/>
                  </a:lnTo>
                  <a:lnTo>
                    <a:pt x="99288" y="287147"/>
                  </a:lnTo>
                  <a:lnTo>
                    <a:pt x="101663" y="280035"/>
                  </a:lnTo>
                  <a:lnTo>
                    <a:pt x="101663" y="278892"/>
                  </a:lnTo>
                  <a:lnTo>
                    <a:pt x="102844" y="276479"/>
                  </a:lnTo>
                  <a:lnTo>
                    <a:pt x="104025" y="275336"/>
                  </a:lnTo>
                  <a:lnTo>
                    <a:pt x="96913" y="271907"/>
                  </a:lnTo>
                  <a:lnTo>
                    <a:pt x="90970" y="269494"/>
                  </a:lnTo>
                  <a:lnTo>
                    <a:pt x="83845" y="265938"/>
                  </a:lnTo>
                  <a:lnTo>
                    <a:pt x="92163" y="257683"/>
                  </a:lnTo>
                  <a:lnTo>
                    <a:pt x="95719" y="252857"/>
                  </a:lnTo>
                  <a:lnTo>
                    <a:pt x="98094" y="250571"/>
                  </a:lnTo>
                  <a:lnTo>
                    <a:pt x="95719" y="247015"/>
                  </a:lnTo>
                  <a:lnTo>
                    <a:pt x="92163" y="244602"/>
                  </a:lnTo>
                  <a:lnTo>
                    <a:pt x="82664" y="235077"/>
                  </a:lnTo>
                  <a:lnTo>
                    <a:pt x="89789" y="231521"/>
                  </a:lnTo>
                  <a:lnTo>
                    <a:pt x="94538" y="227965"/>
                  </a:lnTo>
                  <a:lnTo>
                    <a:pt x="99288" y="226822"/>
                  </a:lnTo>
                  <a:lnTo>
                    <a:pt x="101663" y="225552"/>
                  </a:lnTo>
                  <a:lnTo>
                    <a:pt x="101663" y="224409"/>
                  </a:lnTo>
                  <a:lnTo>
                    <a:pt x="96913" y="214884"/>
                  </a:lnTo>
                  <a:lnTo>
                    <a:pt x="95719" y="207772"/>
                  </a:lnTo>
                  <a:lnTo>
                    <a:pt x="95719" y="194818"/>
                  </a:lnTo>
                  <a:lnTo>
                    <a:pt x="94538" y="192405"/>
                  </a:lnTo>
                  <a:lnTo>
                    <a:pt x="90970" y="188849"/>
                  </a:lnTo>
                  <a:lnTo>
                    <a:pt x="89789" y="188849"/>
                  </a:lnTo>
                  <a:lnTo>
                    <a:pt x="89789" y="187706"/>
                  </a:lnTo>
                  <a:lnTo>
                    <a:pt x="71983" y="161544"/>
                  </a:lnTo>
                  <a:lnTo>
                    <a:pt x="68427" y="168656"/>
                  </a:lnTo>
                  <a:lnTo>
                    <a:pt x="68427" y="181737"/>
                  </a:lnTo>
                  <a:lnTo>
                    <a:pt x="69850" y="192151"/>
                  </a:lnTo>
                  <a:lnTo>
                    <a:pt x="72707" y="201803"/>
                  </a:lnTo>
                  <a:lnTo>
                    <a:pt x="77597" y="210693"/>
                  </a:lnTo>
                  <a:lnTo>
                    <a:pt x="85039" y="218440"/>
                  </a:lnTo>
                  <a:lnTo>
                    <a:pt x="52984" y="221996"/>
                  </a:lnTo>
                  <a:lnTo>
                    <a:pt x="52984" y="223266"/>
                  </a:lnTo>
                  <a:lnTo>
                    <a:pt x="51803" y="223266"/>
                  </a:lnTo>
                  <a:lnTo>
                    <a:pt x="58420" y="229489"/>
                  </a:lnTo>
                  <a:lnTo>
                    <a:pt x="65595" y="234696"/>
                  </a:lnTo>
                  <a:lnTo>
                    <a:pt x="80289" y="243459"/>
                  </a:lnTo>
                  <a:lnTo>
                    <a:pt x="79095" y="244602"/>
                  </a:lnTo>
                  <a:lnTo>
                    <a:pt x="77914" y="244602"/>
                  </a:lnTo>
                  <a:lnTo>
                    <a:pt x="71983" y="248158"/>
                  </a:lnTo>
                  <a:lnTo>
                    <a:pt x="64858" y="251714"/>
                  </a:lnTo>
                  <a:lnTo>
                    <a:pt x="58928" y="255270"/>
                  </a:lnTo>
                  <a:lnTo>
                    <a:pt x="56553" y="256413"/>
                  </a:lnTo>
                  <a:lnTo>
                    <a:pt x="56553" y="257683"/>
                  </a:lnTo>
                  <a:lnTo>
                    <a:pt x="64858" y="261239"/>
                  </a:lnTo>
                  <a:lnTo>
                    <a:pt x="76720" y="265938"/>
                  </a:lnTo>
                  <a:lnTo>
                    <a:pt x="79095" y="265938"/>
                  </a:lnTo>
                  <a:lnTo>
                    <a:pt x="81470" y="267081"/>
                  </a:lnTo>
                  <a:lnTo>
                    <a:pt x="85039" y="268351"/>
                  </a:lnTo>
                  <a:lnTo>
                    <a:pt x="79095" y="273050"/>
                  </a:lnTo>
                  <a:lnTo>
                    <a:pt x="74345" y="278892"/>
                  </a:lnTo>
                  <a:lnTo>
                    <a:pt x="69608" y="286004"/>
                  </a:lnTo>
                  <a:lnTo>
                    <a:pt x="93345" y="289560"/>
                  </a:lnTo>
                  <a:lnTo>
                    <a:pt x="92163" y="295529"/>
                  </a:lnTo>
                  <a:lnTo>
                    <a:pt x="89789" y="301371"/>
                  </a:lnTo>
                  <a:lnTo>
                    <a:pt x="88595" y="309753"/>
                  </a:lnTo>
                  <a:lnTo>
                    <a:pt x="95719" y="308483"/>
                  </a:lnTo>
                  <a:lnTo>
                    <a:pt x="102844" y="308483"/>
                  </a:lnTo>
                  <a:lnTo>
                    <a:pt x="109969" y="307340"/>
                  </a:lnTo>
                  <a:lnTo>
                    <a:pt x="109969" y="319278"/>
                  </a:lnTo>
                  <a:lnTo>
                    <a:pt x="111150" y="325120"/>
                  </a:lnTo>
                  <a:lnTo>
                    <a:pt x="120650" y="322834"/>
                  </a:lnTo>
                  <a:lnTo>
                    <a:pt x="124206" y="321564"/>
                  </a:lnTo>
                  <a:lnTo>
                    <a:pt x="128955" y="320421"/>
                  </a:lnTo>
                  <a:lnTo>
                    <a:pt x="131330" y="327533"/>
                  </a:lnTo>
                  <a:lnTo>
                    <a:pt x="133705" y="329946"/>
                  </a:lnTo>
                  <a:lnTo>
                    <a:pt x="134886" y="333502"/>
                  </a:lnTo>
                  <a:lnTo>
                    <a:pt x="134886" y="335788"/>
                  </a:lnTo>
                  <a:lnTo>
                    <a:pt x="137261" y="337058"/>
                  </a:lnTo>
                  <a:lnTo>
                    <a:pt x="139636" y="335788"/>
                  </a:lnTo>
                  <a:lnTo>
                    <a:pt x="150329" y="332232"/>
                  </a:lnTo>
                  <a:lnTo>
                    <a:pt x="151511" y="333502"/>
                  </a:lnTo>
                  <a:lnTo>
                    <a:pt x="153885" y="338201"/>
                  </a:lnTo>
                  <a:lnTo>
                    <a:pt x="153885" y="322834"/>
                  </a:lnTo>
                  <a:close/>
                </a:path>
                <a:path w="419100" h="551815">
                  <a:moveTo>
                    <a:pt x="153885" y="281432"/>
                  </a:moveTo>
                  <a:lnTo>
                    <a:pt x="144449" y="277876"/>
                  </a:lnTo>
                  <a:lnTo>
                    <a:pt x="139738" y="270891"/>
                  </a:lnTo>
                  <a:lnTo>
                    <a:pt x="138557" y="261493"/>
                  </a:lnTo>
                  <a:lnTo>
                    <a:pt x="138557" y="255524"/>
                  </a:lnTo>
                  <a:lnTo>
                    <a:pt x="140919" y="249555"/>
                  </a:lnTo>
                  <a:lnTo>
                    <a:pt x="144449" y="244856"/>
                  </a:lnTo>
                  <a:lnTo>
                    <a:pt x="146812" y="239014"/>
                  </a:lnTo>
                  <a:lnTo>
                    <a:pt x="146812" y="234188"/>
                  </a:lnTo>
                  <a:lnTo>
                    <a:pt x="140919" y="230632"/>
                  </a:lnTo>
                  <a:lnTo>
                    <a:pt x="109994" y="202819"/>
                  </a:lnTo>
                  <a:lnTo>
                    <a:pt x="103200" y="192913"/>
                  </a:lnTo>
                  <a:lnTo>
                    <a:pt x="103200" y="191643"/>
                  </a:lnTo>
                  <a:lnTo>
                    <a:pt x="100850" y="191643"/>
                  </a:lnTo>
                  <a:lnTo>
                    <a:pt x="101307" y="200406"/>
                  </a:lnTo>
                  <a:lnTo>
                    <a:pt x="102755" y="209169"/>
                  </a:lnTo>
                  <a:lnTo>
                    <a:pt x="105308" y="217678"/>
                  </a:lnTo>
                  <a:lnTo>
                    <a:pt x="109080" y="225933"/>
                  </a:lnTo>
                  <a:lnTo>
                    <a:pt x="103200" y="229489"/>
                  </a:lnTo>
                  <a:lnTo>
                    <a:pt x="97307" y="230632"/>
                  </a:lnTo>
                  <a:lnTo>
                    <a:pt x="91414" y="235458"/>
                  </a:lnTo>
                  <a:lnTo>
                    <a:pt x="96126" y="239014"/>
                  </a:lnTo>
                  <a:lnTo>
                    <a:pt x="103200" y="245999"/>
                  </a:lnTo>
                  <a:lnTo>
                    <a:pt x="106718" y="248412"/>
                  </a:lnTo>
                  <a:lnTo>
                    <a:pt x="103200" y="250825"/>
                  </a:lnTo>
                  <a:lnTo>
                    <a:pt x="96126" y="257937"/>
                  </a:lnTo>
                  <a:lnTo>
                    <a:pt x="92595" y="262636"/>
                  </a:lnTo>
                  <a:lnTo>
                    <a:pt x="99669" y="264922"/>
                  </a:lnTo>
                  <a:lnTo>
                    <a:pt x="105562" y="267335"/>
                  </a:lnTo>
                  <a:lnTo>
                    <a:pt x="112636" y="269748"/>
                  </a:lnTo>
                  <a:lnTo>
                    <a:pt x="109080" y="275463"/>
                  </a:lnTo>
                  <a:lnTo>
                    <a:pt x="104381" y="281432"/>
                  </a:lnTo>
                  <a:lnTo>
                    <a:pt x="103200" y="288544"/>
                  </a:lnTo>
                  <a:lnTo>
                    <a:pt x="123240" y="288544"/>
                  </a:lnTo>
                  <a:lnTo>
                    <a:pt x="124409" y="289687"/>
                  </a:lnTo>
                  <a:lnTo>
                    <a:pt x="124409" y="307467"/>
                  </a:lnTo>
                  <a:lnTo>
                    <a:pt x="125590" y="308610"/>
                  </a:lnTo>
                  <a:lnTo>
                    <a:pt x="127952" y="307467"/>
                  </a:lnTo>
                  <a:lnTo>
                    <a:pt x="130302" y="307467"/>
                  </a:lnTo>
                  <a:lnTo>
                    <a:pt x="133845" y="305054"/>
                  </a:lnTo>
                  <a:lnTo>
                    <a:pt x="143281" y="302641"/>
                  </a:lnTo>
                  <a:lnTo>
                    <a:pt x="144449" y="306197"/>
                  </a:lnTo>
                  <a:lnTo>
                    <a:pt x="146812" y="310896"/>
                  </a:lnTo>
                  <a:lnTo>
                    <a:pt x="147993" y="314452"/>
                  </a:lnTo>
                  <a:lnTo>
                    <a:pt x="149174" y="316865"/>
                  </a:lnTo>
                  <a:lnTo>
                    <a:pt x="151523" y="315722"/>
                  </a:lnTo>
                  <a:lnTo>
                    <a:pt x="152704" y="314452"/>
                  </a:lnTo>
                  <a:lnTo>
                    <a:pt x="153885" y="314452"/>
                  </a:lnTo>
                  <a:lnTo>
                    <a:pt x="153885" y="281432"/>
                  </a:lnTo>
                  <a:close/>
                </a:path>
                <a:path w="419100" h="551815">
                  <a:moveTo>
                    <a:pt x="159981" y="132969"/>
                  </a:moveTo>
                  <a:lnTo>
                    <a:pt x="158775" y="132969"/>
                  </a:lnTo>
                  <a:lnTo>
                    <a:pt x="157556" y="131826"/>
                  </a:lnTo>
                  <a:lnTo>
                    <a:pt x="152717" y="129425"/>
                  </a:lnTo>
                  <a:lnTo>
                    <a:pt x="149085" y="125857"/>
                  </a:lnTo>
                  <a:lnTo>
                    <a:pt x="146672" y="121170"/>
                  </a:lnTo>
                  <a:lnTo>
                    <a:pt x="144246" y="115316"/>
                  </a:lnTo>
                  <a:lnTo>
                    <a:pt x="141833" y="103632"/>
                  </a:lnTo>
                  <a:lnTo>
                    <a:pt x="140614" y="100076"/>
                  </a:lnTo>
                  <a:lnTo>
                    <a:pt x="139407" y="95377"/>
                  </a:lnTo>
                  <a:lnTo>
                    <a:pt x="138201" y="91948"/>
                  </a:lnTo>
                  <a:lnTo>
                    <a:pt x="136982" y="89547"/>
                  </a:lnTo>
                  <a:lnTo>
                    <a:pt x="135775" y="88392"/>
                  </a:lnTo>
                  <a:lnTo>
                    <a:pt x="132143" y="88392"/>
                  </a:lnTo>
                  <a:lnTo>
                    <a:pt x="127304" y="90678"/>
                  </a:lnTo>
                  <a:lnTo>
                    <a:pt x="123672" y="93091"/>
                  </a:lnTo>
                  <a:lnTo>
                    <a:pt x="118846" y="96647"/>
                  </a:lnTo>
                  <a:lnTo>
                    <a:pt x="128511" y="100076"/>
                  </a:lnTo>
                  <a:lnTo>
                    <a:pt x="132143" y="105918"/>
                  </a:lnTo>
                  <a:lnTo>
                    <a:pt x="134569" y="114173"/>
                  </a:lnTo>
                  <a:lnTo>
                    <a:pt x="135775" y="116598"/>
                  </a:lnTo>
                  <a:lnTo>
                    <a:pt x="136982" y="120015"/>
                  </a:lnTo>
                  <a:lnTo>
                    <a:pt x="138201" y="122428"/>
                  </a:lnTo>
                  <a:lnTo>
                    <a:pt x="144246" y="129425"/>
                  </a:lnTo>
                  <a:lnTo>
                    <a:pt x="150304" y="134124"/>
                  </a:lnTo>
                  <a:lnTo>
                    <a:pt x="159981" y="134124"/>
                  </a:lnTo>
                  <a:lnTo>
                    <a:pt x="159981" y="132969"/>
                  </a:lnTo>
                  <a:close/>
                </a:path>
                <a:path w="419100" h="551815">
                  <a:moveTo>
                    <a:pt x="170649" y="166751"/>
                  </a:moveTo>
                  <a:lnTo>
                    <a:pt x="169875" y="165481"/>
                  </a:lnTo>
                  <a:lnTo>
                    <a:pt x="161798" y="152146"/>
                  </a:lnTo>
                  <a:lnTo>
                    <a:pt x="158800" y="147193"/>
                  </a:lnTo>
                  <a:lnTo>
                    <a:pt x="157607" y="146050"/>
                  </a:lnTo>
                  <a:lnTo>
                    <a:pt x="157607" y="144780"/>
                  </a:lnTo>
                  <a:lnTo>
                    <a:pt x="156425" y="144780"/>
                  </a:lnTo>
                  <a:lnTo>
                    <a:pt x="156425" y="152146"/>
                  </a:lnTo>
                  <a:lnTo>
                    <a:pt x="148132" y="152146"/>
                  </a:lnTo>
                  <a:lnTo>
                    <a:pt x="148132" y="150876"/>
                  </a:lnTo>
                  <a:lnTo>
                    <a:pt x="150495" y="149606"/>
                  </a:lnTo>
                  <a:lnTo>
                    <a:pt x="151688" y="149606"/>
                  </a:lnTo>
                  <a:lnTo>
                    <a:pt x="154051" y="148463"/>
                  </a:lnTo>
                  <a:lnTo>
                    <a:pt x="155244" y="150876"/>
                  </a:lnTo>
                  <a:lnTo>
                    <a:pt x="156425" y="152146"/>
                  </a:lnTo>
                  <a:lnTo>
                    <a:pt x="156425" y="144780"/>
                  </a:lnTo>
                  <a:lnTo>
                    <a:pt x="150495" y="144780"/>
                  </a:lnTo>
                  <a:lnTo>
                    <a:pt x="144576" y="146050"/>
                  </a:lnTo>
                  <a:lnTo>
                    <a:pt x="139827" y="148463"/>
                  </a:lnTo>
                  <a:lnTo>
                    <a:pt x="133096" y="153416"/>
                  </a:lnTo>
                  <a:lnTo>
                    <a:pt x="130492" y="160401"/>
                  </a:lnTo>
                  <a:lnTo>
                    <a:pt x="131660" y="168148"/>
                  </a:lnTo>
                  <a:lnTo>
                    <a:pt x="136271" y="175260"/>
                  </a:lnTo>
                  <a:lnTo>
                    <a:pt x="139827" y="169164"/>
                  </a:lnTo>
                  <a:lnTo>
                    <a:pt x="145757" y="165481"/>
                  </a:lnTo>
                  <a:lnTo>
                    <a:pt x="158800" y="165481"/>
                  </a:lnTo>
                  <a:lnTo>
                    <a:pt x="164719" y="166751"/>
                  </a:lnTo>
                  <a:lnTo>
                    <a:pt x="170649" y="166751"/>
                  </a:lnTo>
                  <a:close/>
                </a:path>
                <a:path w="419100" h="551815">
                  <a:moveTo>
                    <a:pt x="184353" y="178181"/>
                  </a:moveTo>
                  <a:lnTo>
                    <a:pt x="180771" y="175768"/>
                  </a:lnTo>
                  <a:lnTo>
                    <a:pt x="178384" y="174625"/>
                  </a:lnTo>
                  <a:lnTo>
                    <a:pt x="176009" y="172212"/>
                  </a:lnTo>
                  <a:lnTo>
                    <a:pt x="173621" y="172212"/>
                  </a:lnTo>
                  <a:lnTo>
                    <a:pt x="166878" y="174244"/>
                  </a:lnTo>
                  <a:lnTo>
                    <a:pt x="160807" y="176657"/>
                  </a:lnTo>
                  <a:lnTo>
                    <a:pt x="155181" y="179578"/>
                  </a:lnTo>
                  <a:lnTo>
                    <a:pt x="143814" y="186690"/>
                  </a:lnTo>
                  <a:lnTo>
                    <a:pt x="137845" y="190246"/>
                  </a:lnTo>
                  <a:lnTo>
                    <a:pt x="130695" y="189103"/>
                  </a:lnTo>
                  <a:lnTo>
                    <a:pt x="129501" y="189103"/>
                  </a:lnTo>
                  <a:lnTo>
                    <a:pt x="133083" y="193929"/>
                  </a:lnTo>
                  <a:lnTo>
                    <a:pt x="136652" y="195072"/>
                  </a:lnTo>
                  <a:lnTo>
                    <a:pt x="141427" y="193929"/>
                  </a:lnTo>
                  <a:lnTo>
                    <a:pt x="145008" y="192659"/>
                  </a:lnTo>
                  <a:lnTo>
                    <a:pt x="148590" y="190246"/>
                  </a:lnTo>
                  <a:lnTo>
                    <a:pt x="150964" y="189103"/>
                  </a:lnTo>
                  <a:lnTo>
                    <a:pt x="154546" y="186690"/>
                  </a:lnTo>
                  <a:lnTo>
                    <a:pt x="158127" y="185420"/>
                  </a:lnTo>
                  <a:lnTo>
                    <a:pt x="161709" y="183007"/>
                  </a:lnTo>
                  <a:lnTo>
                    <a:pt x="161709" y="189103"/>
                  </a:lnTo>
                  <a:lnTo>
                    <a:pt x="167665" y="183007"/>
                  </a:lnTo>
                  <a:lnTo>
                    <a:pt x="174815" y="180594"/>
                  </a:lnTo>
                  <a:lnTo>
                    <a:pt x="183159" y="179451"/>
                  </a:lnTo>
                  <a:lnTo>
                    <a:pt x="183159" y="178181"/>
                  </a:lnTo>
                  <a:lnTo>
                    <a:pt x="184353" y="178181"/>
                  </a:lnTo>
                  <a:close/>
                </a:path>
                <a:path w="419100" h="551815">
                  <a:moveTo>
                    <a:pt x="184353" y="83324"/>
                  </a:moveTo>
                  <a:lnTo>
                    <a:pt x="181813" y="80772"/>
                  </a:lnTo>
                  <a:lnTo>
                    <a:pt x="179273" y="80772"/>
                  </a:lnTo>
                  <a:lnTo>
                    <a:pt x="176733" y="83324"/>
                  </a:lnTo>
                  <a:lnTo>
                    <a:pt x="176733" y="85852"/>
                  </a:lnTo>
                  <a:lnTo>
                    <a:pt x="178003" y="87122"/>
                  </a:lnTo>
                  <a:lnTo>
                    <a:pt x="179273" y="87122"/>
                  </a:lnTo>
                  <a:lnTo>
                    <a:pt x="181813" y="88392"/>
                  </a:lnTo>
                  <a:lnTo>
                    <a:pt x="183083" y="87122"/>
                  </a:lnTo>
                  <a:lnTo>
                    <a:pt x="184353" y="84582"/>
                  </a:lnTo>
                  <a:lnTo>
                    <a:pt x="184353" y="83324"/>
                  </a:lnTo>
                  <a:close/>
                </a:path>
                <a:path w="419100" h="551815">
                  <a:moveTo>
                    <a:pt x="185877" y="94107"/>
                  </a:moveTo>
                  <a:lnTo>
                    <a:pt x="182321" y="92964"/>
                  </a:lnTo>
                  <a:lnTo>
                    <a:pt x="179946" y="92964"/>
                  </a:lnTo>
                  <a:lnTo>
                    <a:pt x="177584" y="94107"/>
                  </a:lnTo>
                  <a:lnTo>
                    <a:pt x="176390" y="96393"/>
                  </a:lnTo>
                  <a:lnTo>
                    <a:pt x="175209" y="99822"/>
                  </a:lnTo>
                  <a:lnTo>
                    <a:pt x="178765" y="113550"/>
                  </a:lnTo>
                  <a:lnTo>
                    <a:pt x="178765" y="114681"/>
                  </a:lnTo>
                  <a:lnTo>
                    <a:pt x="179946" y="115824"/>
                  </a:lnTo>
                  <a:lnTo>
                    <a:pt x="181140" y="115824"/>
                  </a:lnTo>
                  <a:lnTo>
                    <a:pt x="183502" y="113550"/>
                  </a:lnTo>
                  <a:lnTo>
                    <a:pt x="183502" y="107823"/>
                  </a:lnTo>
                  <a:lnTo>
                    <a:pt x="185877" y="103251"/>
                  </a:lnTo>
                  <a:lnTo>
                    <a:pt x="185877" y="94107"/>
                  </a:lnTo>
                  <a:close/>
                </a:path>
                <a:path w="419100" h="551815">
                  <a:moveTo>
                    <a:pt x="187401" y="69215"/>
                  </a:moveTo>
                  <a:lnTo>
                    <a:pt x="186207" y="65671"/>
                  </a:lnTo>
                  <a:lnTo>
                    <a:pt x="182613" y="67945"/>
                  </a:lnTo>
                  <a:lnTo>
                    <a:pt x="181419" y="66802"/>
                  </a:lnTo>
                  <a:lnTo>
                    <a:pt x="181419" y="62103"/>
                  </a:lnTo>
                  <a:lnTo>
                    <a:pt x="179019" y="60972"/>
                  </a:lnTo>
                  <a:lnTo>
                    <a:pt x="176618" y="60972"/>
                  </a:lnTo>
                  <a:lnTo>
                    <a:pt x="176618" y="67945"/>
                  </a:lnTo>
                  <a:lnTo>
                    <a:pt x="174231" y="66802"/>
                  </a:lnTo>
                  <a:lnTo>
                    <a:pt x="171831" y="66802"/>
                  </a:lnTo>
                  <a:lnTo>
                    <a:pt x="171831" y="67945"/>
                  </a:lnTo>
                  <a:lnTo>
                    <a:pt x="170649" y="69215"/>
                  </a:lnTo>
                  <a:lnTo>
                    <a:pt x="170649" y="71501"/>
                  </a:lnTo>
                  <a:lnTo>
                    <a:pt x="176618" y="71501"/>
                  </a:lnTo>
                  <a:lnTo>
                    <a:pt x="176618" y="76200"/>
                  </a:lnTo>
                  <a:lnTo>
                    <a:pt x="181419" y="76200"/>
                  </a:lnTo>
                  <a:lnTo>
                    <a:pt x="181419" y="71501"/>
                  </a:lnTo>
                  <a:lnTo>
                    <a:pt x="182613" y="70370"/>
                  </a:lnTo>
                  <a:lnTo>
                    <a:pt x="187401" y="72644"/>
                  </a:lnTo>
                  <a:lnTo>
                    <a:pt x="187401" y="69215"/>
                  </a:lnTo>
                  <a:close/>
                </a:path>
                <a:path w="419100" h="551815">
                  <a:moveTo>
                    <a:pt x="199593" y="131064"/>
                  </a:moveTo>
                  <a:lnTo>
                    <a:pt x="161505" y="131064"/>
                  </a:lnTo>
                  <a:lnTo>
                    <a:pt x="161505" y="133350"/>
                  </a:lnTo>
                  <a:lnTo>
                    <a:pt x="162699" y="134124"/>
                  </a:lnTo>
                  <a:lnTo>
                    <a:pt x="199593" y="134124"/>
                  </a:lnTo>
                  <a:lnTo>
                    <a:pt x="199593" y="131064"/>
                  </a:lnTo>
                  <a:close/>
                </a:path>
                <a:path w="419100" h="551815">
                  <a:moveTo>
                    <a:pt x="202311" y="135001"/>
                  </a:moveTo>
                  <a:lnTo>
                    <a:pt x="201117" y="135128"/>
                  </a:lnTo>
                  <a:lnTo>
                    <a:pt x="202311" y="135128"/>
                  </a:lnTo>
                  <a:lnTo>
                    <a:pt x="202311" y="135001"/>
                  </a:lnTo>
                  <a:close/>
                </a:path>
                <a:path w="419100" h="551815">
                  <a:moveTo>
                    <a:pt x="207213" y="106553"/>
                  </a:moveTo>
                  <a:lnTo>
                    <a:pt x="198780" y="98298"/>
                  </a:lnTo>
                  <a:lnTo>
                    <a:pt x="195160" y="97155"/>
                  </a:lnTo>
                  <a:lnTo>
                    <a:pt x="189141" y="96024"/>
                  </a:lnTo>
                  <a:lnTo>
                    <a:pt x="189141" y="99568"/>
                  </a:lnTo>
                  <a:lnTo>
                    <a:pt x="187934" y="101854"/>
                  </a:lnTo>
                  <a:lnTo>
                    <a:pt x="187934" y="107696"/>
                  </a:lnTo>
                  <a:lnTo>
                    <a:pt x="186728" y="113550"/>
                  </a:lnTo>
                  <a:lnTo>
                    <a:pt x="183108" y="120650"/>
                  </a:lnTo>
                  <a:lnTo>
                    <a:pt x="181902" y="121793"/>
                  </a:lnTo>
                  <a:lnTo>
                    <a:pt x="179501" y="121793"/>
                  </a:lnTo>
                  <a:lnTo>
                    <a:pt x="178295" y="120650"/>
                  </a:lnTo>
                  <a:lnTo>
                    <a:pt x="177088" y="118249"/>
                  </a:lnTo>
                  <a:lnTo>
                    <a:pt x="173482" y="112395"/>
                  </a:lnTo>
                  <a:lnTo>
                    <a:pt x="172262" y="106553"/>
                  </a:lnTo>
                  <a:lnTo>
                    <a:pt x="172262" y="97155"/>
                  </a:lnTo>
                  <a:lnTo>
                    <a:pt x="171069" y="96024"/>
                  </a:lnTo>
                  <a:lnTo>
                    <a:pt x="168668" y="96024"/>
                  </a:lnTo>
                  <a:lnTo>
                    <a:pt x="167462" y="97155"/>
                  </a:lnTo>
                  <a:lnTo>
                    <a:pt x="162636" y="98298"/>
                  </a:lnTo>
                  <a:lnTo>
                    <a:pt x="156616" y="101854"/>
                  </a:lnTo>
                  <a:lnTo>
                    <a:pt x="156616" y="108966"/>
                  </a:lnTo>
                  <a:lnTo>
                    <a:pt x="155409" y="113550"/>
                  </a:lnTo>
                  <a:lnTo>
                    <a:pt x="156616" y="119507"/>
                  </a:lnTo>
                  <a:lnTo>
                    <a:pt x="157822" y="124206"/>
                  </a:lnTo>
                  <a:lnTo>
                    <a:pt x="159029" y="126492"/>
                  </a:lnTo>
                  <a:lnTo>
                    <a:pt x="202387" y="126492"/>
                  </a:lnTo>
                  <a:lnTo>
                    <a:pt x="202387" y="124206"/>
                  </a:lnTo>
                  <a:lnTo>
                    <a:pt x="203593" y="122948"/>
                  </a:lnTo>
                  <a:lnTo>
                    <a:pt x="203593" y="120650"/>
                  </a:lnTo>
                  <a:lnTo>
                    <a:pt x="204800" y="119507"/>
                  </a:lnTo>
                  <a:lnTo>
                    <a:pt x="206006" y="113550"/>
                  </a:lnTo>
                  <a:lnTo>
                    <a:pt x="207213" y="106553"/>
                  </a:lnTo>
                  <a:close/>
                </a:path>
                <a:path w="419100" h="551815">
                  <a:moveTo>
                    <a:pt x="227863" y="316865"/>
                  </a:moveTo>
                  <a:lnTo>
                    <a:pt x="226669" y="312039"/>
                  </a:lnTo>
                  <a:lnTo>
                    <a:pt x="225488" y="312039"/>
                  </a:lnTo>
                  <a:lnTo>
                    <a:pt x="226669" y="316865"/>
                  </a:lnTo>
                  <a:lnTo>
                    <a:pt x="227863" y="316865"/>
                  </a:lnTo>
                  <a:close/>
                </a:path>
                <a:path w="419100" h="551815">
                  <a:moveTo>
                    <a:pt x="228536" y="92329"/>
                  </a:moveTo>
                  <a:lnTo>
                    <a:pt x="227622" y="91198"/>
                  </a:lnTo>
                  <a:lnTo>
                    <a:pt x="226707" y="89916"/>
                  </a:lnTo>
                  <a:lnTo>
                    <a:pt x="225793" y="89916"/>
                  </a:lnTo>
                  <a:lnTo>
                    <a:pt x="224878" y="91198"/>
                  </a:lnTo>
                  <a:lnTo>
                    <a:pt x="223977" y="92329"/>
                  </a:lnTo>
                  <a:lnTo>
                    <a:pt x="224878" y="93599"/>
                  </a:lnTo>
                  <a:lnTo>
                    <a:pt x="225793" y="93599"/>
                  </a:lnTo>
                  <a:lnTo>
                    <a:pt x="225793" y="96024"/>
                  </a:lnTo>
                  <a:lnTo>
                    <a:pt x="226707" y="93599"/>
                  </a:lnTo>
                  <a:lnTo>
                    <a:pt x="227622" y="93599"/>
                  </a:lnTo>
                  <a:lnTo>
                    <a:pt x="228536" y="92329"/>
                  </a:lnTo>
                  <a:close/>
                </a:path>
                <a:path w="419100" h="551815">
                  <a:moveTo>
                    <a:pt x="231419" y="309499"/>
                  </a:moveTo>
                  <a:lnTo>
                    <a:pt x="230225" y="308356"/>
                  </a:lnTo>
                  <a:lnTo>
                    <a:pt x="227863" y="308356"/>
                  </a:lnTo>
                  <a:lnTo>
                    <a:pt x="227863" y="309499"/>
                  </a:lnTo>
                  <a:lnTo>
                    <a:pt x="231419" y="309499"/>
                  </a:lnTo>
                  <a:close/>
                </a:path>
                <a:path w="419100" h="551815">
                  <a:moveTo>
                    <a:pt x="232600" y="310769"/>
                  </a:moveTo>
                  <a:lnTo>
                    <a:pt x="232105" y="310261"/>
                  </a:lnTo>
                  <a:lnTo>
                    <a:pt x="227863" y="316865"/>
                  </a:lnTo>
                  <a:lnTo>
                    <a:pt x="232600" y="316865"/>
                  </a:lnTo>
                  <a:lnTo>
                    <a:pt x="232600" y="310769"/>
                  </a:lnTo>
                  <a:close/>
                </a:path>
                <a:path w="419100" h="551815">
                  <a:moveTo>
                    <a:pt x="232600" y="309499"/>
                  </a:moveTo>
                  <a:lnTo>
                    <a:pt x="231419" y="309499"/>
                  </a:lnTo>
                  <a:lnTo>
                    <a:pt x="232105" y="310261"/>
                  </a:lnTo>
                  <a:lnTo>
                    <a:pt x="232600" y="309499"/>
                  </a:lnTo>
                  <a:close/>
                </a:path>
                <a:path w="419100" h="551815">
                  <a:moveTo>
                    <a:pt x="232600" y="308356"/>
                  </a:moveTo>
                  <a:lnTo>
                    <a:pt x="231825" y="307467"/>
                  </a:lnTo>
                  <a:lnTo>
                    <a:pt x="230225" y="308356"/>
                  </a:lnTo>
                  <a:lnTo>
                    <a:pt x="232600" y="308356"/>
                  </a:lnTo>
                  <a:close/>
                </a:path>
                <a:path w="419100" h="551815">
                  <a:moveTo>
                    <a:pt x="239204" y="145542"/>
                  </a:moveTo>
                  <a:lnTo>
                    <a:pt x="230962" y="145542"/>
                  </a:lnTo>
                  <a:lnTo>
                    <a:pt x="228600" y="143129"/>
                  </a:lnTo>
                  <a:lnTo>
                    <a:pt x="233311" y="139446"/>
                  </a:lnTo>
                  <a:lnTo>
                    <a:pt x="236778" y="134747"/>
                  </a:lnTo>
                  <a:lnTo>
                    <a:pt x="236855" y="131064"/>
                  </a:lnTo>
                  <a:lnTo>
                    <a:pt x="226949" y="134747"/>
                  </a:lnTo>
                  <a:lnTo>
                    <a:pt x="216839" y="136906"/>
                  </a:lnTo>
                  <a:lnTo>
                    <a:pt x="206717" y="138049"/>
                  </a:lnTo>
                  <a:lnTo>
                    <a:pt x="196824" y="138303"/>
                  </a:lnTo>
                  <a:lnTo>
                    <a:pt x="192112" y="139446"/>
                  </a:lnTo>
                  <a:lnTo>
                    <a:pt x="190931" y="139192"/>
                  </a:lnTo>
                  <a:lnTo>
                    <a:pt x="190931" y="145542"/>
                  </a:lnTo>
                  <a:lnTo>
                    <a:pt x="190931" y="146685"/>
                  </a:lnTo>
                  <a:lnTo>
                    <a:pt x="188582" y="147955"/>
                  </a:lnTo>
                  <a:lnTo>
                    <a:pt x="186220" y="149098"/>
                  </a:lnTo>
                  <a:lnTo>
                    <a:pt x="182689" y="150368"/>
                  </a:lnTo>
                  <a:lnTo>
                    <a:pt x="181508" y="151511"/>
                  </a:lnTo>
                  <a:lnTo>
                    <a:pt x="180340" y="151511"/>
                  </a:lnTo>
                  <a:lnTo>
                    <a:pt x="177977" y="152781"/>
                  </a:lnTo>
                  <a:lnTo>
                    <a:pt x="176796" y="155194"/>
                  </a:lnTo>
                  <a:lnTo>
                    <a:pt x="175628" y="153924"/>
                  </a:lnTo>
                  <a:lnTo>
                    <a:pt x="175628" y="152781"/>
                  </a:lnTo>
                  <a:lnTo>
                    <a:pt x="174447" y="150368"/>
                  </a:lnTo>
                  <a:lnTo>
                    <a:pt x="174447" y="149098"/>
                  </a:lnTo>
                  <a:lnTo>
                    <a:pt x="173266" y="146685"/>
                  </a:lnTo>
                  <a:lnTo>
                    <a:pt x="174447" y="146685"/>
                  </a:lnTo>
                  <a:lnTo>
                    <a:pt x="176796" y="145542"/>
                  </a:lnTo>
                  <a:lnTo>
                    <a:pt x="190931" y="145542"/>
                  </a:lnTo>
                  <a:lnTo>
                    <a:pt x="190931" y="139192"/>
                  </a:lnTo>
                  <a:lnTo>
                    <a:pt x="187401" y="138303"/>
                  </a:lnTo>
                  <a:lnTo>
                    <a:pt x="182689" y="138303"/>
                  </a:lnTo>
                  <a:lnTo>
                    <a:pt x="176796" y="139446"/>
                  </a:lnTo>
                  <a:lnTo>
                    <a:pt x="161505" y="139446"/>
                  </a:lnTo>
                  <a:lnTo>
                    <a:pt x="161505" y="141859"/>
                  </a:lnTo>
                  <a:lnTo>
                    <a:pt x="162687" y="145542"/>
                  </a:lnTo>
                  <a:lnTo>
                    <a:pt x="163855" y="147955"/>
                  </a:lnTo>
                  <a:lnTo>
                    <a:pt x="166217" y="151511"/>
                  </a:lnTo>
                  <a:lnTo>
                    <a:pt x="169748" y="158750"/>
                  </a:lnTo>
                  <a:lnTo>
                    <a:pt x="175628" y="164846"/>
                  </a:lnTo>
                  <a:lnTo>
                    <a:pt x="182689" y="170815"/>
                  </a:lnTo>
                  <a:lnTo>
                    <a:pt x="186220" y="173228"/>
                  </a:lnTo>
                  <a:lnTo>
                    <a:pt x="190931" y="176911"/>
                  </a:lnTo>
                  <a:lnTo>
                    <a:pt x="194462" y="180467"/>
                  </a:lnTo>
                  <a:lnTo>
                    <a:pt x="195643" y="178054"/>
                  </a:lnTo>
                  <a:lnTo>
                    <a:pt x="196824" y="174498"/>
                  </a:lnTo>
                  <a:lnTo>
                    <a:pt x="198005" y="172085"/>
                  </a:lnTo>
                  <a:lnTo>
                    <a:pt x="202704" y="175641"/>
                  </a:lnTo>
                  <a:lnTo>
                    <a:pt x="205066" y="180467"/>
                  </a:lnTo>
                  <a:lnTo>
                    <a:pt x="209778" y="182880"/>
                  </a:lnTo>
                  <a:lnTo>
                    <a:pt x="209778" y="172085"/>
                  </a:lnTo>
                  <a:lnTo>
                    <a:pt x="209778" y="167259"/>
                  </a:lnTo>
                  <a:lnTo>
                    <a:pt x="215988" y="171323"/>
                  </a:lnTo>
                  <a:lnTo>
                    <a:pt x="222415" y="174244"/>
                  </a:lnTo>
                  <a:lnTo>
                    <a:pt x="229298" y="175133"/>
                  </a:lnTo>
                  <a:lnTo>
                    <a:pt x="236855" y="173228"/>
                  </a:lnTo>
                  <a:lnTo>
                    <a:pt x="230962" y="170815"/>
                  </a:lnTo>
                  <a:lnTo>
                    <a:pt x="225069" y="167259"/>
                  </a:lnTo>
                  <a:lnTo>
                    <a:pt x="222719" y="161163"/>
                  </a:lnTo>
                  <a:lnTo>
                    <a:pt x="226250" y="161163"/>
                  </a:lnTo>
                  <a:lnTo>
                    <a:pt x="229781" y="162433"/>
                  </a:lnTo>
                  <a:lnTo>
                    <a:pt x="231635" y="161163"/>
                  </a:lnTo>
                  <a:lnTo>
                    <a:pt x="233311" y="160020"/>
                  </a:lnTo>
                  <a:lnTo>
                    <a:pt x="230962" y="157607"/>
                  </a:lnTo>
                  <a:lnTo>
                    <a:pt x="227431" y="156337"/>
                  </a:lnTo>
                  <a:lnTo>
                    <a:pt x="227050" y="155194"/>
                  </a:lnTo>
                  <a:lnTo>
                    <a:pt x="226250" y="152781"/>
                  </a:lnTo>
                  <a:lnTo>
                    <a:pt x="230962" y="151511"/>
                  </a:lnTo>
                  <a:lnTo>
                    <a:pt x="235673" y="150368"/>
                  </a:lnTo>
                  <a:lnTo>
                    <a:pt x="239204" y="145542"/>
                  </a:lnTo>
                  <a:close/>
                </a:path>
                <a:path w="419100" h="551815">
                  <a:moveTo>
                    <a:pt x="239204" y="90932"/>
                  </a:moveTo>
                  <a:lnTo>
                    <a:pt x="237172" y="88392"/>
                  </a:lnTo>
                  <a:lnTo>
                    <a:pt x="236156" y="89674"/>
                  </a:lnTo>
                  <a:lnTo>
                    <a:pt x="236156" y="93472"/>
                  </a:lnTo>
                  <a:lnTo>
                    <a:pt x="238188" y="93472"/>
                  </a:lnTo>
                  <a:lnTo>
                    <a:pt x="239204" y="92202"/>
                  </a:lnTo>
                  <a:lnTo>
                    <a:pt x="239204" y="90932"/>
                  </a:lnTo>
                  <a:close/>
                </a:path>
                <a:path w="419100" h="551815">
                  <a:moveTo>
                    <a:pt x="242912" y="105156"/>
                  </a:moveTo>
                  <a:lnTo>
                    <a:pt x="229768" y="105156"/>
                  </a:lnTo>
                  <a:lnTo>
                    <a:pt x="228574" y="106299"/>
                  </a:lnTo>
                  <a:lnTo>
                    <a:pt x="228574" y="107569"/>
                  </a:lnTo>
                  <a:lnTo>
                    <a:pt x="227380" y="109982"/>
                  </a:lnTo>
                  <a:lnTo>
                    <a:pt x="227380" y="113550"/>
                  </a:lnTo>
                  <a:lnTo>
                    <a:pt x="226187" y="115951"/>
                  </a:lnTo>
                  <a:lnTo>
                    <a:pt x="222148" y="123075"/>
                  </a:lnTo>
                  <a:lnTo>
                    <a:pt x="217093" y="128524"/>
                  </a:lnTo>
                  <a:lnTo>
                    <a:pt x="210908" y="132080"/>
                  </a:lnTo>
                  <a:lnTo>
                    <a:pt x="203504" y="133870"/>
                  </a:lnTo>
                  <a:lnTo>
                    <a:pt x="202311" y="133870"/>
                  </a:lnTo>
                  <a:lnTo>
                    <a:pt x="202311" y="135001"/>
                  </a:lnTo>
                  <a:lnTo>
                    <a:pt x="216039" y="134124"/>
                  </a:lnTo>
                  <a:lnTo>
                    <a:pt x="230060" y="127254"/>
                  </a:lnTo>
                  <a:lnTo>
                    <a:pt x="240068" y="116967"/>
                  </a:lnTo>
                  <a:lnTo>
                    <a:pt x="242912" y="105156"/>
                  </a:lnTo>
                  <a:close/>
                </a:path>
                <a:path w="419100" h="551815">
                  <a:moveTo>
                    <a:pt x="243776" y="209169"/>
                  </a:moveTo>
                  <a:lnTo>
                    <a:pt x="234226" y="183007"/>
                  </a:lnTo>
                  <a:lnTo>
                    <a:pt x="233032" y="183007"/>
                  </a:lnTo>
                  <a:lnTo>
                    <a:pt x="231825" y="181864"/>
                  </a:lnTo>
                  <a:lnTo>
                    <a:pt x="228244" y="181864"/>
                  </a:lnTo>
                  <a:lnTo>
                    <a:pt x="223469" y="180721"/>
                  </a:lnTo>
                  <a:lnTo>
                    <a:pt x="219900" y="180721"/>
                  </a:lnTo>
                  <a:lnTo>
                    <a:pt x="218706" y="179451"/>
                  </a:lnTo>
                  <a:lnTo>
                    <a:pt x="216319" y="179451"/>
                  </a:lnTo>
                  <a:lnTo>
                    <a:pt x="215125" y="178308"/>
                  </a:lnTo>
                  <a:lnTo>
                    <a:pt x="217512" y="185420"/>
                  </a:lnTo>
                  <a:lnTo>
                    <a:pt x="218706" y="190119"/>
                  </a:lnTo>
                  <a:lnTo>
                    <a:pt x="211543" y="191389"/>
                  </a:lnTo>
                  <a:lnTo>
                    <a:pt x="205562" y="188976"/>
                  </a:lnTo>
                  <a:lnTo>
                    <a:pt x="200787" y="183007"/>
                  </a:lnTo>
                  <a:lnTo>
                    <a:pt x="199593" y="187833"/>
                  </a:lnTo>
                  <a:lnTo>
                    <a:pt x="199593" y="191389"/>
                  </a:lnTo>
                  <a:lnTo>
                    <a:pt x="200787" y="194945"/>
                  </a:lnTo>
                  <a:lnTo>
                    <a:pt x="201980" y="200787"/>
                  </a:lnTo>
                  <a:lnTo>
                    <a:pt x="203174" y="205613"/>
                  </a:lnTo>
                  <a:lnTo>
                    <a:pt x="203174" y="211455"/>
                  </a:lnTo>
                  <a:lnTo>
                    <a:pt x="204368" y="215011"/>
                  </a:lnTo>
                  <a:lnTo>
                    <a:pt x="204368" y="220980"/>
                  </a:lnTo>
                  <a:lnTo>
                    <a:pt x="205562" y="220980"/>
                  </a:lnTo>
                  <a:lnTo>
                    <a:pt x="207949" y="215011"/>
                  </a:lnTo>
                  <a:lnTo>
                    <a:pt x="212737" y="205613"/>
                  </a:lnTo>
                  <a:lnTo>
                    <a:pt x="212737" y="203200"/>
                  </a:lnTo>
                  <a:lnTo>
                    <a:pt x="213931" y="202057"/>
                  </a:lnTo>
                  <a:lnTo>
                    <a:pt x="213931" y="200787"/>
                  </a:lnTo>
                  <a:lnTo>
                    <a:pt x="215125" y="202057"/>
                  </a:lnTo>
                  <a:lnTo>
                    <a:pt x="216319" y="202057"/>
                  </a:lnTo>
                  <a:lnTo>
                    <a:pt x="217512" y="203200"/>
                  </a:lnTo>
                  <a:lnTo>
                    <a:pt x="217512" y="204343"/>
                  </a:lnTo>
                  <a:lnTo>
                    <a:pt x="218706" y="205613"/>
                  </a:lnTo>
                  <a:lnTo>
                    <a:pt x="221094" y="207899"/>
                  </a:lnTo>
                  <a:lnTo>
                    <a:pt x="222275" y="210312"/>
                  </a:lnTo>
                  <a:lnTo>
                    <a:pt x="223469" y="211455"/>
                  </a:lnTo>
                  <a:lnTo>
                    <a:pt x="224663" y="207899"/>
                  </a:lnTo>
                  <a:lnTo>
                    <a:pt x="224663" y="202057"/>
                  </a:lnTo>
                  <a:lnTo>
                    <a:pt x="225856" y="199644"/>
                  </a:lnTo>
                  <a:lnTo>
                    <a:pt x="225856" y="198501"/>
                  </a:lnTo>
                  <a:lnTo>
                    <a:pt x="228244" y="200787"/>
                  </a:lnTo>
                  <a:lnTo>
                    <a:pt x="230632" y="202057"/>
                  </a:lnTo>
                  <a:lnTo>
                    <a:pt x="233032" y="203200"/>
                  </a:lnTo>
                  <a:lnTo>
                    <a:pt x="235419" y="205613"/>
                  </a:lnTo>
                  <a:lnTo>
                    <a:pt x="240195" y="207899"/>
                  </a:lnTo>
                  <a:lnTo>
                    <a:pt x="243776" y="209169"/>
                  </a:lnTo>
                  <a:close/>
                </a:path>
                <a:path w="419100" h="551815">
                  <a:moveTo>
                    <a:pt x="249275" y="466344"/>
                  </a:moveTo>
                  <a:lnTo>
                    <a:pt x="248094" y="466344"/>
                  </a:lnTo>
                  <a:lnTo>
                    <a:pt x="246900" y="465201"/>
                  </a:lnTo>
                  <a:lnTo>
                    <a:pt x="242633" y="461645"/>
                  </a:lnTo>
                  <a:lnTo>
                    <a:pt x="240245" y="459740"/>
                  </a:lnTo>
                  <a:lnTo>
                    <a:pt x="232930" y="455422"/>
                  </a:lnTo>
                  <a:lnTo>
                    <a:pt x="225171" y="452501"/>
                  </a:lnTo>
                  <a:lnTo>
                    <a:pt x="217208" y="450977"/>
                  </a:lnTo>
                  <a:lnTo>
                    <a:pt x="216027" y="450977"/>
                  </a:lnTo>
                  <a:lnTo>
                    <a:pt x="214833" y="452120"/>
                  </a:lnTo>
                  <a:lnTo>
                    <a:pt x="218401" y="454533"/>
                  </a:lnTo>
                  <a:lnTo>
                    <a:pt x="226707" y="454533"/>
                  </a:lnTo>
                  <a:lnTo>
                    <a:pt x="226707" y="458089"/>
                  </a:lnTo>
                  <a:lnTo>
                    <a:pt x="225513" y="460502"/>
                  </a:lnTo>
                  <a:lnTo>
                    <a:pt x="227888" y="462788"/>
                  </a:lnTo>
                  <a:lnTo>
                    <a:pt x="232638" y="462788"/>
                  </a:lnTo>
                  <a:lnTo>
                    <a:pt x="233832" y="461645"/>
                  </a:lnTo>
                  <a:lnTo>
                    <a:pt x="235026" y="461645"/>
                  </a:lnTo>
                  <a:lnTo>
                    <a:pt x="235026" y="462788"/>
                  </a:lnTo>
                  <a:lnTo>
                    <a:pt x="236207" y="464058"/>
                  </a:lnTo>
                  <a:lnTo>
                    <a:pt x="236207" y="465201"/>
                  </a:lnTo>
                  <a:lnTo>
                    <a:pt x="237401" y="469900"/>
                  </a:lnTo>
                  <a:lnTo>
                    <a:pt x="240957" y="472313"/>
                  </a:lnTo>
                  <a:lnTo>
                    <a:pt x="245719" y="468757"/>
                  </a:lnTo>
                  <a:lnTo>
                    <a:pt x="249275" y="466344"/>
                  </a:lnTo>
                  <a:close/>
                </a:path>
                <a:path w="419100" h="551815">
                  <a:moveTo>
                    <a:pt x="250748" y="309499"/>
                  </a:moveTo>
                  <a:lnTo>
                    <a:pt x="250456" y="309118"/>
                  </a:lnTo>
                  <a:lnTo>
                    <a:pt x="249656" y="309499"/>
                  </a:lnTo>
                  <a:lnTo>
                    <a:pt x="250748" y="309499"/>
                  </a:lnTo>
                  <a:close/>
                </a:path>
                <a:path w="419100" h="551815">
                  <a:moveTo>
                    <a:pt x="251396" y="257937"/>
                  </a:moveTo>
                  <a:lnTo>
                    <a:pt x="250710" y="257556"/>
                  </a:lnTo>
                  <a:lnTo>
                    <a:pt x="249034" y="257556"/>
                  </a:lnTo>
                  <a:lnTo>
                    <a:pt x="248348" y="257937"/>
                  </a:lnTo>
                  <a:lnTo>
                    <a:pt x="248348" y="258699"/>
                  </a:lnTo>
                  <a:lnTo>
                    <a:pt x="249034" y="259080"/>
                  </a:lnTo>
                  <a:lnTo>
                    <a:pt x="250710" y="259080"/>
                  </a:lnTo>
                  <a:lnTo>
                    <a:pt x="251396" y="258699"/>
                  </a:lnTo>
                  <a:lnTo>
                    <a:pt x="251396" y="257937"/>
                  </a:lnTo>
                  <a:close/>
                </a:path>
                <a:path w="419100" h="551815">
                  <a:moveTo>
                    <a:pt x="251396" y="250952"/>
                  </a:moveTo>
                  <a:lnTo>
                    <a:pt x="250380" y="249936"/>
                  </a:lnTo>
                  <a:lnTo>
                    <a:pt x="248348" y="249936"/>
                  </a:lnTo>
                  <a:lnTo>
                    <a:pt x="248348" y="252984"/>
                  </a:lnTo>
                  <a:lnTo>
                    <a:pt x="250380" y="252984"/>
                  </a:lnTo>
                  <a:lnTo>
                    <a:pt x="251396" y="251968"/>
                  </a:lnTo>
                  <a:lnTo>
                    <a:pt x="251396" y="250952"/>
                  </a:lnTo>
                  <a:close/>
                </a:path>
                <a:path w="419100" h="551815">
                  <a:moveTo>
                    <a:pt x="252920" y="316865"/>
                  </a:moveTo>
                  <a:lnTo>
                    <a:pt x="251828" y="314452"/>
                  </a:lnTo>
                  <a:lnTo>
                    <a:pt x="251828" y="310769"/>
                  </a:lnTo>
                  <a:lnTo>
                    <a:pt x="249656" y="309499"/>
                  </a:lnTo>
                  <a:lnTo>
                    <a:pt x="247472" y="309499"/>
                  </a:lnTo>
                  <a:lnTo>
                    <a:pt x="247472" y="304673"/>
                  </a:lnTo>
                  <a:lnTo>
                    <a:pt x="245300" y="304673"/>
                  </a:lnTo>
                  <a:lnTo>
                    <a:pt x="245300" y="316865"/>
                  </a:lnTo>
                  <a:lnTo>
                    <a:pt x="247472" y="316865"/>
                  </a:lnTo>
                  <a:lnTo>
                    <a:pt x="247472" y="310769"/>
                  </a:lnTo>
                  <a:lnTo>
                    <a:pt x="248564" y="310769"/>
                  </a:lnTo>
                  <a:lnTo>
                    <a:pt x="250748" y="314452"/>
                  </a:lnTo>
                  <a:lnTo>
                    <a:pt x="250748" y="316865"/>
                  </a:lnTo>
                  <a:lnTo>
                    <a:pt x="252920" y="316865"/>
                  </a:lnTo>
                  <a:close/>
                </a:path>
                <a:path w="419100" h="551815">
                  <a:moveTo>
                    <a:pt x="252920" y="304673"/>
                  </a:moveTo>
                  <a:lnTo>
                    <a:pt x="247472" y="304673"/>
                  </a:lnTo>
                  <a:lnTo>
                    <a:pt x="250456" y="309118"/>
                  </a:lnTo>
                  <a:lnTo>
                    <a:pt x="251828" y="308356"/>
                  </a:lnTo>
                  <a:lnTo>
                    <a:pt x="250748" y="305943"/>
                  </a:lnTo>
                  <a:lnTo>
                    <a:pt x="252920" y="305943"/>
                  </a:lnTo>
                  <a:lnTo>
                    <a:pt x="252920" y="304673"/>
                  </a:lnTo>
                  <a:close/>
                </a:path>
                <a:path w="419100" h="551815">
                  <a:moveTo>
                    <a:pt x="252920" y="90932"/>
                  </a:moveTo>
                  <a:lnTo>
                    <a:pt x="250634" y="88392"/>
                  </a:lnTo>
                  <a:lnTo>
                    <a:pt x="248348" y="90932"/>
                  </a:lnTo>
                  <a:lnTo>
                    <a:pt x="248348" y="93472"/>
                  </a:lnTo>
                  <a:lnTo>
                    <a:pt x="250634" y="93472"/>
                  </a:lnTo>
                  <a:lnTo>
                    <a:pt x="250634" y="96024"/>
                  </a:lnTo>
                  <a:lnTo>
                    <a:pt x="251777" y="93472"/>
                  </a:lnTo>
                  <a:lnTo>
                    <a:pt x="252920" y="93472"/>
                  </a:lnTo>
                  <a:lnTo>
                    <a:pt x="252920" y="90932"/>
                  </a:lnTo>
                  <a:close/>
                </a:path>
                <a:path w="419100" h="551815">
                  <a:moveTo>
                    <a:pt x="255968" y="24892"/>
                  </a:moveTo>
                  <a:lnTo>
                    <a:pt x="253580" y="22872"/>
                  </a:lnTo>
                  <a:lnTo>
                    <a:pt x="247688" y="22872"/>
                  </a:lnTo>
                  <a:lnTo>
                    <a:pt x="245300" y="24892"/>
                  </a:lnTo>
                  <a:lnTo>
                    <a:pt x="245300" y="29972"/>
                  </a:lnTo>
                  <a:lnTo>
                    <a:pt x="247688" y="32004"/>
                  </a:lnTo>
                  <a:lnTo>
                    <a:pt x="253580" y="32004"/>
                  </a:lnTo>
                  <a:lnTo>
                    <a:pt x="255968" y="29972"/>
                  </a:lnTo>
                  <a:lnTo>
                    <a:pt x="255968" y="24892"/>
                  </a:lnTo>
                  <a:close/>
                </a:path>
                <a:path w="419100" h="551815">
                  <a:moveTo>
                    <a:pt x="258000" y="270256"/>
                  </a:moveTo>
                  <a:lnTo>
                    <a:pt x="256984" y="271272"/>
                  </a:lnTo>
                  <a:lnTo>
                    <a:pt x="258000" y="271272"/>
                  </a:lnTo>
                  <a:lnTo>
                    <a:pt x="258000" y="270256"/>
                  </a:lnTo>
                  <a:close/>
                </a:path>
                <a:path w="419100" h="551815">
                  <a:moveTo>
                    <a:pt x="259016" y="266700"/>
                  </a:moveTo>
                  <a:lnTo>
                    <a:pt x="258000" y="265176"/>
                  </a:lnTo>
                  <a:lnTo>
                    <a:pt x="255968" y="266700"/>
                  </a:lnTo>
                  <a:lnTo>
                    <a:pt x="256984" y="268224"/>
                  </a:lnTo>
                  <a:lnTo>
                    <a:pt x="255968" y="268224"/>
                  </a:lnTo>
                  <a:lnTo>
                    <a:pt x="255968" y="270256"/>
                  </a:lnTo>
                  <a:lnTo>
                    <a:pt x="258000" y="270256"/>
                  </a:lnTo>
                  <a:lnTo>
                    <a:pt x="259016" y="270256"/>
                  </a:lnTo>
                  <a:lnTo>
                    <a:pt x="258000" y="269240"/>
                  </a:lnTo>
                  <a:lnTo>
                    <a:pt x="258000" y="268224"/>
                  </a:lnTo>
                  <a:lnTo>
                    <a:pt x="259016" y="268224"/>
                  </a:lnTo>
                  <a:lnTo>
                    <a:pt x="259016" y="266700"/>
                  </a:lnTo>
                  <a:close/>
                </a:path>
                <a:path w="419100" h="551815">
                  <a:moveTo>
                    <a:pt x="259016" y="5969"/>
                  </a:moveTo>
                  <a:lnTo>
                    <a:pt x="252920" y="5969"/>
                  </a:lnTo>
                  <a:lnTo>
                    <a:pt x="251701" y="4826"/>
                  </a:lnTo>
                  <a:lnTo>
                    <a:pt x="251701" y="0"/>
                  </a:lnTo>
                  <a:lnTo>
                    <a:pt x="246824" y="0"/>
                  </a:lnTo>
                  <a:lnTo>
                    <a:pt x="246824" y="5969"/>
                  </a:lnTo>
                  <a:lnTo>
                    <a:pt x="240728" y="5969"/>
                  </a:lnTo>
                  <a:lnTo>
                    <a:pt x="240728" y="10795"/>
                  </a:lnTo>
                  <a:lnTo>
                    <a:pt x="246824" y="10795"/>
                  </a:lnTo>
                  <a:lnTo>
                    <a:pt x="246824" y="16764"/>
                  </a:lnTo>
                  <a:lnTo>
                    <a:pt x="252920" y="16764"/>
                  </a:lnTo>
                  <a:lnTo>
                    <a:pt x="252920" y="15621"/>
                  </a:lnTo>
                  <a:lnTo>
                    <a:pt x="251701" y="10795"/>
                  </a:lnTo>
                  <a:lnTo>
                    <a:pt x="259016" y="10795"/>
                  </a:lnTo>
                  <a:lnTo>
                    <a:pt x="259016" y="5969"/>
                  </a:lnTo>
                  <a:close/>
                </a:path>
                <a:path w="419100" h="551815">
                  <a:moveTo>
                    <a:pt x="260527" y="263664"/>
                  </a:moveTo>
                  <a:lnTo>
                    <a:pt x="259016" y="263664"/>
                  </a:lnTo>
                  <a:lnTo>
                    <a:pt x="259016" y="265176"/>
                  </a:lnTo>
                  <a:lnTo>
                    <a:pt x="260527" y="265176"/>
                  </a:lnTo>
                  <a:lnTo>
                    <a:pt x="260527" y="263664"/>
                  </a:lnTo>
                  <a:close/>
                </a:path>
                <a:path w="419100" h="551815">
                  <a:moveTo>
                    <a:pt x="260540" y="271272"/>
                  </a:moveTo>
                  <a:lnTo>
                    <a:pt x="259524" y="271272"/>
                  </a:lnTo>
                  <a:lnTo>
                    <a:pt x="257492" y="272796"/>
                  </a:lnTo>
                  <a:lnTo>
                    <a:pt x="253936" y="272796"/>
                  </a:lnTo>
                  <a:lnTo>
                    <a:pt x="251396" y="274320"/>
                  </a:lnTo>
                  <a:lnTo>
                    <a:pt x="256476" y="274320"/>
                  </a:lnTo>
                  <a:lnTo>
                    <a:pt x="259016" y="272796"/>
                  </a:lnTo>
                  <a:lnTo>
                    <a:pt x="260540" y="272796"/>
                  </a:lnTo>
                  <a:lnTo>
                    <a:pt x="260540" y="271272"/>
                  </a:lnTo>
                  <a:close/>
                </a:path>
                <a:path w="419100" h="551815">
                  <a:moveTo>
                    <a:pt x="260540" y="46482"/>
                  </a:moveTo>
                  <a:lnTo>
                    <a:pt x="259283" y="46482"/>
                  </a:lnTo>
                  <a:lnTo>
                    <a:pt x="259283" y="45224"/>
                  </a:lnTo>
                  <a:lnTo>
                    <a:pt x="256781" y="39243"/>
                  </a:lnTo>
                  <a:lnTo>
                    <a:pt x="251752" y="38100"/>
                  </a:lnTo>
                  <a:lnTo>
                    <a:pt x="245478" y="39243"/>
                  </a:lnTo>
                  <a:lnTo>
                    <a:pt x="241719" y="40525"/>
                  </a:lnTo>
                  <a:lnTo>
                    <a:pt x="239204" y="44069"/>
                  </a:lnTo>
                  <a:lnTo>
                    <a:pt x="239204" y="46482"/>
                  </a:lnTo>
                  <a:lnTo>
                    <a:pt x="240461" y="52451"/>
                  </a:lnTo>
                  <a:lnTo>
                    <a:pt x="240461" y="58293"/>
                  </a:lnTo>
                  <a:lnTo>
                    <a:pt x="242963" y="63119"/>
                  </a:lnTo>
                  <a:lnTo>
                    <a:pt x="242963" y="66675"/>
                  </a:lnTo>
                  <a:lnTo>
                    <a:pt x="245478" y="71501"/>
                  </a:lnTo>
                  <a:lnTo>
                    <a:pt x="247992" y="76200"/>
                  </a:lnTo>
                  <a:lnTo>
                    <a:pt x="250494" y="76200"/>
                  </a:lnTo>
                  <a:lnTo>
                    <a:pt x="251752" y="73799"/>
                  </a:lnTo>
                  <a:lnTo>
                    <a:pt x="253009" y="73799"/>
                  </a:lnTo>
                  <a:lnTo>
                    <a:pt x="253009" y="72644"/>
                  </a:lnTo>
                  <a:lnTo>
                    <a:pt x="258648" y="53467"/>
                  </a:lnTo>
                  <a:lnTo>
                    <a:pt x="260540" y="46482"/>
                  </a:lnTo>
                  <a:close/>
                </a:path>
                <a:path w="419100" h="551815">
                  <a:moveTo>
                    <a:pt x="262064" y="269748"/>
                  </a:moveTo>
                  <a:lnTo>
                    <a:pt x="261302" y="268224"/>
                  </a:lnTo>
                  <a:lnTo>
                    <a:pt x="261302" y="271272"/>
                  </a:lnTo>
                  <a:lnTo>
                    <a:pt x="262064" y="269748"/>
                  </a:lnTo>
                  <a:close/>
                </a:path>
                <a:path w="419100" h="551815">
                  <a:moveTo>
                    <a:pt x="262064" y="266700"/>
                  </a:moveTo>
                  <a:lnTo>
                    <a:pt x="261302" y="266700"/>
                  </a:lnTo>
                  <a:lnTo>
                    <a:pt x="261302" y="265176"/>
                  </a:lnTo>
                  <a:lnTo>
                    <a:pt x="260540" y="266700"/>
                  </a:lnTo>
                  <a:lnTo>
                    <a:pt x="261302" y="268224"/>
                  </a:lnTo>
                  <a:lnTo>
                    <a:pt x="262064" y="266700"/>
                  </a:lnTo>
                  <a:close/>
                </a:path>
                <a:path w="419100" h="551815">
                  <a:moveTo>
                    <a:pt x="263588" y="91198"/>
                  </a:moveTo>
                  <a:lnTo>
                    <a:pt x="262572" y="89916"/>
                  </a:lnTo>
                  <a:lnTo>
                    <a:pt x="261556" y="89916"/>
                  </a:lnTo>
                  <a:lnTo>
                    <a:pt x="260540" y="91198"/>
                  </a:lnTo>
                  <a:lnTo>
                    <a:pt x="260540" y="93599"/>
                  </a:lnTo>
                  <a:lnTo>
                    <a:pt x="261556" y="93599"/>
                  </a:lnTo>
                  <a:lnTo>
                    <a:pt x="261556" y="96024"/>
                  </a:lnTo>
                  <a:lnTo>
                    <a:pt x="262572" y="94742"/>
                  </a:lnTo>
                  <a:lnTo>
                    <a:pt x="263588" y="93599"/>
                  </a:lnTo>
                  <a:lnTo>
                    <a:pt x="263588" y="91198"/>
                  </a:lnTo>
                  <a:close/>
                </a:path>
                <a:path w="419100" h="551815">
                  <a:moveTo>
                    <a:pt x="266636" y="267208"/>
                  </a:moveTo>
                  <a:lnTo>
                    <a:pt x="265620" y="266192"/>
                  </a:lnTo>
                  <a:lnTo>
                    <a:pt x="265620" y="265176"/>
                  </a:lnTo>
                  <a:lnTo>
                    <a:pt x="264604" y="265176"/>
                  </a:lnTo>
                  <a:lnTo>
                    <a:pt x="264604" y="266192"/>
                  </a:lnTo>
                  <a:lnTo>
                    <a:pt x="263588" y="267208"/>
                  </a:lnTo>
                  <a:lnTo>
                    <a:pt x="264604" y="267208"/>
                  </a:lnTo>
                  <a:lnTo>
                    <a:pt x="264604" y="268224"/>
                  </a:lnTo>
                  <a:lnTo>
                    <a:pt x="265620" y="268224"/>
                  </a:lnTo>
                  <a:lnTo>
                    <a:pt x="265620" y="267208"/>
                  </a:lnTo>
                  <a:lnTo>
                    <a:pt x="266636" y="267208"/>
                  </a:lnTo>
                  <a:close/>
                </a:path>
                <a:path w="419100" h="551815">
                  <a:moveTo>
                    <a:pt x="274243" y="304673"/>
                  </a:moveTo>
                  <a:lnTo>
                    <a:pt x="271868" y="304673"/>
                  </a:lnTo>
                  <a:lnTo>
                    <a:pt x="271868" y="309753"/>
                  </a:lnTo>
                  <a:lnTo>
                    <a:pt x="267589" y="309753"/>
                  </a:lnTo>
                  <a:lnTo>
                    <a:pt x="267589" y="304673"/>
                  </a:lnTo>
                  <a:lnTo>
                    <a:pt x="266636" y="304673"/>
                  </a:lnTo>
                  <a:lnTo>
                    <a:pt x="266636" y="316865"/>
                  </a:lnTo>
                  <a:lnTo>
                    <a:pt x="267589" y="316865"/>
                  </a:lnTo>
                  <a:lnTo>
                    <a:pt x="267589" y="310769"/>
                  </a:lnTo>
                  <a:lnTo>
                    <a:pt x="271868" y="310769"/>
                  </a:lnTo>
                  <a:lnTo>
                    <a:pt x="271868" y="316865"/>
                  </a:lnTo>
                  <a:lnTo>
                    <a:pt x="274243" y="316865"/>
                  </a:lnTo>
                  <a:lnTo>
                    <a:pt x="274243" y="304673"/>
                  </a:lnTo>
                  <a:close/>
                </a:path>
                <a:path w="419100" h="551815">
                  <a:moveTo>
                    <a:pt x="275767" y="89674"/>
                  </a:moveTo>
                  <a:lnTo>
                    <a:pt x="274243" y="88392"/>
                  </a:lnTo>
                  <a:lnTo>
                    <a:pt x="271208" y="90932"/>
                  </a:lnTo>
                  <a:lnTo>
                    <a:pt x="271208" y="92202"/>
                  </a:lnTo>
                  <a:lnTo>
                    <a:pt x="272732" y="93472"/>
                  </a:lnTo>
                  <a:lnTo>
                    <a:pt x="275767" y="93472"/>
                  </a:lnTo>
                  <a:lnTo>
                    <a:pt x="275767" y="89674"/>
                  </a:lnTo>
                  <a:close/>
                </a:path>
                <a:path w="419100" h="551815">
                  <a:moveTo>
                    <a:pt x="277291" y="97548"/>
                  </a:moveTo>
                  <a:lnTo>
                    <a:pt x="223977" y="97548"/>
                  </a:lnTo>
                  <a:lnTo>
                    <a:pt x="225120" y="102120"/>
                  </a:lnTo>
                  <a:lnTo>
                    <a:pt x="276136" y="102120"/>
                  </a:lnTo>
                  <a:lnTo>
                    <a:pt x="277291" y="97548"/>
                  </a:lnTo>
                  <a:close/>
                </a:path>
                <a:path w="419100" h="551815">
                  <a:moveTo>
                    <a:pt x="278866" y="122618"/>
                  </a:moveTo>
                  <a:lnTo>
                    <a:pt x="276479" y="120269"/>
                  </a:lnTo>
                  <a:lnTo>
                    <a:pt x="274154" y="114427"/>
                  </a:lnTo>
                  <a:lnTo>
                    <a:pt x="272986" y="107442"/>
                  </a:lnTo>
                  <a:lnTo>
                    <a:pt x="271830" y="105156"/>
                  </a:lnTo>
                  <a:lnTo>
                    <a:pt x="259016" y="105156"/>
                  </a:lnTo>
                  <a:lnTo>
                    <a:pt x="278866" y="122618"/>
                  </a:lnTo>
                  <a:close/>
                </a:path>
                <a:path w="419100" h="551815">
                  <a:moveTo>
                    <a:pt x="281863" y="298069"/>
                  </a:moveTo>
                  <a:lnTo>
                    <a:pt x="278333" y="298069"/>
                  </a:lnTo>
                  <a:lnTo>
                    <a:pt x="278333" y="301625"/>
                  </a:lnTo>
                  <a:lnTo>
                    <a:pt x="278333" y="319278"/>
                  </a:lnTo>
                  <a:lnTo>
                    <a:pt x="220586" y="319278"/>
                  </a:lnTo>
                  <a:lnTo>
                    <a:pt x="220586" y="301625"/>
                  </a:lnTo>
                  <a:lnTo>
                    <a:pt x="226174" y="301625"/>
                  </a:lnTo>
                  <a:lnTo>
                    <a:pt x="225488" y="305943"/>
                  </a:lnTo>
                  <a:lnTo>
                    <a:pt x="227863" y="305943"/>
                  </a:lnTo>
                  <a:lnTo>
                    <a:pt x="227863" y="302260"/>
                  </a:lnTo>
                  <a:lnTo>
                    <a:pt x="231825" y="307467"/>
                  </a:lnTo>
                  <a:lnTo>
                    <a:pt x="236156" y="304673"/>
                  </a:lnTo>
                  <a:lnTo>
                    <a:pt x="232384" y="302260"/>
                  </a:lnTo>
                  <a:lnTo>
                    <a:pt x="231406" y="301625"/>
                  </a:lnTo>
                  <a:lnTo>
                    <a:pt x="278333" y="301625"/>
                  </a:lnTo>
                  <a:lnTo>
                    <a:pt x="278333" y="298069"/>
                  </a:lnTo>
                  <a:lnTo>
                    <a:pt x="268909" y="298069"/>
                  </a:lnTo>
                  <a:lnTo>
                    <a:pt x="268909" y="295656"/>
                  </a:lnTo>
                  <a:lnTo>
                    <a:pt x="266547" y="294513"/>
                  </a:lnTo>
                  <a:lnTo>
                    <a:pt x="266547" y="292100"/>
                  </a:lnTo>
                  <a:lnTo>
                    <a:pt x="268909" y="292100"/>
                  </a:lnTo>
                  <a:lnTo>
                    <a:pt x="268909" y="290957"/>
                  </a:lnTo>
                  <a:lnTo>
                    <a:pt x="232359" y="290957"/>
                  </a:lnTo>
                  <a:lnTo>
                    <a:pt x="232359" y="292100"/>
                  </a:lnTo>
                  <a:lnTo>
                    <a:pt x="233540" y="292100"/>
                  </a:lnTo>
                  <a:lnTo>
                    <a:pt x="233540" y="294513"/>
                  </a:lnTo>
                  <a:lnTo>
                    <a:pt x="232359" y="295656"/>
                  </a:lnTo>
                  <a:lnTo>
                    <a:pt x="231178" y="295656"/>
                  </a:lnTo>
                  <a:lnTo>
                    <a:pt x="231178" y="296799"/>
                  </a:lnTo>
                  <a:lnTo>
                    <a:pt x="232359" y="298069"/>
                  </a:lnTo>
                  <a:lnTo>
                    <a:pt x="219405" y="298069"/>
                  </a:lnTo>
                  <a:lnTo>
                    <a:pt x="219405" y="321691"/>
                  </a:lnTo>
                  <a:lnTo>
                    <a:pt x="237070" y="321691"/>
                  </a:lnTo>
                  <a:lnTo>
                    <a:pt x="232359" y="400685"/>
                  </a:lnTo>
                  <a:lnTo>
                    <a:pt x="239433" y="400685"/>
                  </a:lnTo>
                  <a:lnTo>
                    <a:pt x="239433" y="399542"/>
                  </a:lnTo>
                  <a:lnTo>
                    <a:pt x="241795" y="321691"/>
                  </a:lnTo>
                  <a:lnTo>
                    <a:pt x="247688" y="321691"/>
                  </a:lnTo>
                  <a:lnTo>
                    <a:pt x="245325" y="400685"/>
                  </a:lnTo>
                  <a:lnTo>
                    <a:pt x="255943" y="400685"/>
                  </a:lnTo>
                  <a:lnTo>
                    <a:pt x="255943" y="399542"/>
                  </a:lnTo>
                  <a:lnTo>
                    <a:pt x="252399" y="321691"/>
                  </a:lnTo>
                  <a:lnTo>
                    <a:pt x="259473" y="321691"/>
                  </a:lnTo>
                  <a:lnTo>
                    <a:pt x="261835" y="400685"/>
                  </a:lnTo>
                  <a:lnTo>
                    <a:pt x="268909" y="400685"/>
                  </a:lnTo>
                  <a:lnTo>
                    <a:pt x="268909" y="399542"/>
                  </a:lnTo>
                  <a:lnTo>
                    <a:pt x="264198" y="321691"/>
                  </a:lnTo>
                  <a:lnTo>
                    <a:pt x="281863" y="321691"/>
                  </a:lnTo>
                  <a:lnTo>
                    <a:pt x="281863" y="319278"/>
                  </a:lnTo>
                  <a:lnTo>
                    <a:pt x="281863" y="298069"/>
                  </a:lnTo>
                  <a:close/>
                </a:path>
                <a:path w="419100" h="551815">
                  <a:moveTo>
                    <a:pt x="288455" y="131038"/>
                  </a:moveTo>
                  <a:lnTo>
                    <a:pt x="278866" y="122618"/>
                  </a:lnTo>
                  <a:lnTo>
                    <a:pt x="281152" y="124841"/>
                  </a:lnTo>
                  <a:lnTo>
                    <a:pt x="284645" y="129540"/>
                  </a:lnTo>
                  <a:lnTo>
                    <a:pt x="288455" y="131038"/>
                  </a:lnTo>
                  <a:close/>
                </a:path>
                <a:path w="419100" h="551815">
                  <a:moveTo>
                    <a:pt x="289483" y="60845"/>
                  </a:moveTo>
                  <a:lnTo>
                    <a:pt x="266509" y="45339"/>
                  </a:lnTo>
                  <a:lnTo>
                    <a:pt x="265303" y="53721"/>
                  </a:lnTo>
                  <a:lnTo>
                    <a:pt x="262890" y="61976"/>
                  </a:lnTo>
                  <a:lnTo>
                    <a:pt x="261683" y="69100"/>
                  </a:lnTo>
                  <a:lnTo>
                    <a:pt x="260464" y="73799"/>
                  </a:lnTo>
                  <a:lnTo>
                    <a:pt x="255625" y="80899"/>
                  </a:lnTo>
                  <a:lnTo>
                    <a:pt x="253212" y="85725"/>
                  </a:lnTo>
                  <a:lnTo>
                    <a:pt x="249580" y="84455"/>
                  </a:lnTo>
                  <a:lnTo>
                    <a:pt x="245948" y="80899"/>
                  </a:lnTo>
                  <a:lnTo>
                    <a:pt x="245948" y="79756"/>
                  </a:lnTo>
                  <a:lnTo>
                    <a:pt x="244741" y="79756"/>
                  </a:lnTo>
                  <a:lnTo>
                    <a:pt x="241706" y="73545"/>
                  </a:lnTo>
                  <a:lnTo>
                    <a:pt x="239598" y="67322"/>
                  </a:lnTo>
                  <a:lnTo>
                    <a:pt x="236283" y="54864"/>
                  </a:lnTo>
                  <a:lnTo>
                    <a:pt x="236270" y="47752"/>
                  </a:lnTo>
                  <a:lnTo>
                    <a:pt x="235064" y="44196"/>
                  </a:lnTo>
                  <a:lnTo>
                    <a:pt x="231444" y="45339"/>
                  </a:lnTo>
                  <a:lnTo>
                    <a:pt x="227812" y="45339"/>
                  </a:lnTo>
                  <a:lnTo>
                    <a:pt x="224180" y="46621"/>
                  </a:lnTo>
                  <a:lnTo>
                    <a:pt x="218147" y="50165"/>
                  </a:lnTo>
                  <a:lnTo>
                    <a:pt x="213309" y="54864"/>
                  </a:lnTo>
                  <a:lnTo>
                    <a:pt x="213309" y="64389"/>
                  </a:lnTo>
                  <a:lnTo>
                    <a:pt x="214515" y="70231"/>
                  </a:lnTo>
                  <a:lnTo>
                    <a:pt x="215722" y="77343"/>
                  </a:lnTo>
                  <a:lnTo>
                    <a:pt x="218147" y="83324"/>
                  </a:lnTo>
                  <a:lnTo>
                    <a:pt x="219354" y="85725"/>
                  </a:lnTo>
                  <a:lnTo>
                    <a:pt x="220560" y="86868"/>
                  </a:lnTo>
                  <a:lnTo>
                    <a:pt x="282232" y="86868"/>
                  </a:lnTo>
                  <a:lnTo>
                    <a:pt x="282232" y="84455"/>
                  </a:lnTo>
                  <a:lnTo>
                    <a:pt x="284645" y="78625"/>
                  </a:lnTo>
                  <a:lnTo>
                    <a:pt x="287070" y="73799"/>
                  </a:lnTo>
                  <a:lnTo>
                    <a:pt x="288277" y="67945"/>
                  </a:lnTo>
                  <a:lnTo>
                    <a:pt x="289483" y="64389"/>
                  </a:lnTo>
                  <a:lnTo>
                    <a:pt x="289483" y="60845"/>
                  </a:lnTo>
                  <a:close/>
                </a:path>
                <a:path w="419100" h="551815">
                  <a:moveTo>
                    <a:pt x="298627" y="134124"/>
                  </a:moveTo>
                  <a:lnTo>
                    <a:pt x="296291" y="131826"/>
                  </a:lnTo>
                  <a:lnTo>
                    <a:pt x="290474" y="131826"/>
                  </a:lnTo>
                  <a:lnTo>
                    <a:pt x="288455" y="131038"/>
                  </a:lnTo>
                  <a:lnTo>
                    <a:pt x="291668" y="133870"/>
                  </a:lnTo>
                  <a:lnTo>
                    <a:pt x="298627" y="134124"/>
                  </a:lnTo>
                  <a:close/>
                </a:path>
                <a:path w="419100" h="551815">
                  <a:moveTo>
                    <a:pt x="301675" y="186563"/>
                  </a:moveTo>
                  <a:lnTo>
                    <a:pt x="299326" y="183007"/>
                  </a:lnTo>
                  <a:lnTo>
                    <a:pt x="294640" y="188976"/>
                  </a:lnTo>
                  <a:lnTo>
                    <a:pt x="288785" y="191389"/>
                  </a:lnTo>
                  <a:lnTo>
                    <a:pt x="281749" y="190119"/>
                  </a:lnTo>
                  <a:lnTo>
                    <a:pt x="282917" y="185420"/>
                  </a:lnTo>
                  <a:lnTo>
                    <a:pt x="285267" y="181864"/>
                  </a:lnTo>
                  <a:lnTo>
                    <a:pt x="286435" y="178308"/>
                  </a:lnTo>
                  <a:lnTo>
                    <a:pt x="281749" y="179451"/>
                  </a:lnTo>
                  <a:lnTo>
                    <a:pt x="279400" y="180721"/>
                  </a:lnTo>
                  <a:lnTo>
                    <a:pt x="277063" y="181864"/>
                  </a:lnTo>
                  <a:lnTo>
                    <a:pt x="267690" y="181864"/>
                  </a:lnTo>
                  <a:lnTo>
                    <a:pt x="267690" y="183007"/>
                  </a:lnTo>
                  <a:lnTo>
                    <a:pt x="266522" y="183007"/>
                  </a:lnTo>
                  <a:lnTo>
                    <a:pt x="255968" y="209169"/>
                  </a:lnTo>
                  <a:lnTo>
                    <a:pt x="257136" y="209169"/>
                  </a:lnTo>
                  <a:lnTo>
                    <a:pt x="258318" y="207899"/>
                  </a:lnTo>
                  <a:lnTo>
                    <a:pt x="263004" y="205613"/>
                  </a:lnTo>
                  <a:lnTo>
                    <a:pt x="272376" y="200787"/>
                  </a:lnTo>
                  <a:lnTo>
                    <a:pt x="272376" y="199644"/>
                  </a:lnTo>
                  <a:lnTo>
                    <a:pt x="274713" y="199644"/>
                  </a:lnTo>
                  <a:lnTo>
                    <a:pt x="274713" y="200787"/>
                  </a:lnTo>
                  <a:lnTo>
                    <a:pt x="275882" y="202057"/>
                  </a:lnTo>
                  <a:lnTo>
                    <a:pt x="275882" y="207899"/>
                  </a:lnTo>
                  <a:lnTo>
                    <a:pt x="277063" y="210312"/>
                  </a:lnTo>
                  <a:lnTo>
                    <a:pt x="279400" y="207899"/>
                  </a:lnTo>
                  <a:lnTo>
                    <a:pt x="281749" y="204343"/>
                  </a:lnTo>
                  <a:lnTo>
                    <a:pt x="285267" y="202057"/>
                  </a:lnTo>
                  <a:lnTo>
                    <a:pt x="286435" y="200787"/>
                  </a:lnTo>
                  <a:lnTo>
                    <a:pt x="287604" y="200787"/>
                  </a:lnTo>
                  <a:lnTo>
                    <a:pt x="287604" y="202057"/>
                  </a:lnTo>
                  <a:lnTo>
                    <a:pt x="288785" y="202057"/>
                  </a:lnTo>
                  <a:lnTo>
                    <a:pt x="289953" y="205613"/>
                  </a:lnTo>
                  <a:lnTo>
                    <a:pt x="289953" y="210312"/>
                  </a:lnTo>
                  <a:lnTo>
                    <a:pt x="292303" y="213868"/>
                  </a:lnTo>
                  <a:lnTo>
                    <a:pt x="292303" y="216281"/>
                  </a:lnTo>
                  <a:lnTo>
                    <a:pt x="294640" y="218567"/>
                  </a:lnTo>
                  <a:lnTo>
                    <a:pt x="295808" y="220980"/>
                  </a:lnTo>
                  <a:lnTo>
                    <a:pt x="301675" y="190119"/>
                  </a:lnTo>
                  <a:lnTo>
                    <a:pt x="301675" y="186563"/>
                  </a:lnTo>
                  <a:close/>
                </a:path>
                <a:path w="419100" h="551815">
                  <a:moveTo>
                    <a:pt x="326047" y="97548"/>
                  </a:moveTo>
                  <a:lnTo>
                    <a:pt x="324713" y="95250"/>
                  </a:lnTo>
                  <a:lnTo>
                    <a:pt x="322046" y="92964"/>
                  </a:lnTo>
                  <a:lnTo>
                    <a:pt x="316725" y="95250"/>
                  </a:lnTo>
                  <a:lnTo>
                    <a:pt x="315391" y="97548"/>
                  </a:lnTo>
                  <a:lnTo>
                    <a:pt x="315391" y="99822"/>
                  </a:lnTo>
                  <a:lnTo>
                    <a:pt x="318058" y="108966"/>
                  </a:lnTo>
                  <a:lnTo>
                    <a:pt x="318058" y="113550"/>
                  </a:lnTo>
                  <a:lnTo>
                    <a:pt x="319392" y="114681"/>
                  </a:lnTo>
                  <a:lnTo>
                    <a:pt x="319392" y="115824"/>
                  </a:lnTo>
                  <a:lnTo>
                    <a:pt x="322046" y="115824"/>
                  </a:lnTo>
                  <a:lnTo>
                    <a:pt x="323392" y="114681"/>
                  </a:lnTo>
                  <a:lnTo>
                    <a:pt x="323392" y="113550"/>
                  </a:lnTo>
                  <a:lnTo>
                    <a:pt x="324713" y="108966"/>
                  </a:lnTo>
                  <a:lnTo>
                    <a:pt x="324713" y="104394"/>
                  </a:lnTo>
                  <a:lnTo>
                    <a:pt x="326047" y="99822"/>
                  </a:lnTo>
                  <a:lnTo>
                    <a:pt x="326047" y="97548"/>
                  </a:lnTo>
                  <a:close/>
                </a:path>
                <a:path w="419100" h="551815">
                  <a:moveTo>
                    <a:pt x="326047" y="83324"/>
                  </a:moveTo>
                  <a:lnTo>
                    <a:pt x="323519" y="80772"/>
                  </a:lnTo>
                  <a:lnTo>
                    <a:pt x="319709" y="80772"/>
                  </a:lnTo>
                  <a:lnTo>
                    <a:pt x="318439" y="82042"/>
                  </a:lnTo>
                  <a:lnTo>
                    <a:pt x="318439" y="87122"/>
                  </a:lnTo>
                  <a:lnTo>
                    <a:pt x="319709" y="88392"/>
                  </a:lnTo>
                  <a:lnTo>
                    <a:pt x="322249" y="87122"/>
                  </a:lnTo>
                  <a:lnTo>
                    <a:pt x="324777" y="87122"/>
                  </a:lnTo>
                  <a:lnTo>
                    <a:pt x="324777" y="85852"/>
                  </a:lnTo>
                  <a:lnTo>
                    <a:pt x="326047" y="83324"/>
                  </a:lnTo>
                  <a:close/>
                </a:path>
                <a:path w="419100" h="551815">
                  <a:moveTo>
                    <a:pt x="327571" y="66802"/>
                  </a:moveTo>
                  <a:lnTo>
                    <a:pt x="325221" y="66802"/>
                  </a:lnTo>
                  <a:lnTo>
                    <a:pt x="322884" y="67945"/>
                  </a:lnTo>
                  <a:lnTo>
                    <a:pt x="322884" y="60972"/>
                  </a:lnTo>
                  <a:lnTo>
                    <a:pt x="318211" y="60972"/>
                  </a:lnTo>
                  <a:lnTo>
                    <a:pt x="318211" y="66802"/>
                  </a:lnTo>
                  <a:lnTo>
                    <a:pt x="315861" y="67945"/>
                  </a:lnTo>
                  <a:lnTo>
                    <a:pt x="312343" y="65671"/>
                  </a:lnTo>
                  <a:lnTo>
                    <a:pt x="312343" y="72644"/>
                  </a:lnTo>
                  <a:lnTo>
                    <a:pt x="315861" y="70370"/>
                  </a:lnTo>
                  <a:lnTo>
                    <a:pt x="318211" y="71501"/>
                  </a:lnTo>
                  <a:lnTo>
                    <a:pt x="318211" y="76200"/>
                  </a:lnTo>
                  <a:lnTo>
                    <a:pt x="322884" y="76200"/>
                  </a:lnTo>
                  <a:lnTo>
                    <a:pt x="322884" y="71501"/>
                  </a:lnTo>
                  <a:lnTo>
                    <a:pt x="326402" y="71501"/>
                  </a:lnTo>
                  <a:lnTo>
                    <a:pt x="326402" y="70370"/>
                  </a:lnTo>
                  <a:lnTo>
                    <a:pt x="327571" y="70370"/>
                  </a:lnTo>
                  <a:lnTo>
                    <a:pt x="327571" y="66802"/>
                  </a:lnTo>
                  <a:close/>
                </a:path>
                <a:path w="419100" h="551815">
                  <a:moveTo>
                    <a:pt x="341287" y="504952"/>
                  </a:moveTo>
                  <a:lnTo>
                    <a:pt x="336524" y="504952"/>
                  </a:lnTo>
                  <a:lnTo>
                    <a:pt x="334137" y="503682"/>
                  </a:lnTo>
                  <a:lnTo>
                    <a:pt x="329374" y="502539"/>
                  </a:lnTo>
                  <a:lnTo>
                    <a:pt x="325488" y="486918"/>
                  </a:lnTo>
                  <a:lnTo>
                    <a:pt x="324612" y="483362"/>
                  </a:lnTo>
                  <a:lnTo>
                    <a:pt x="321056" y="479806"/>
                  </a:lnTo>
                  <a:lnTo>
                    <a:pt x="321056" y="478663"/>
                  </a:lnTo>
                  <a:lnTo>
                    <a:pt x="319862" y="477393"/>
                  </a:lnTo>
                  <a:lnTo>
                    <a:pt x="318668" y="476250"/>
                  </a:lnTo>
                  <a:lnTo>
                    <a:pt x="322249" y="473837"/>
                  </a:lnTo>
                  <a:lnTo>
                    <a:pt x="325805" y="467868"/>
                  </a:lnTo>
                  <a:lnTo>
                    <a:pt x="325170" y="466598"/>
                  </a:lnTo>
                  <a:lnTo>
                    <a:pt x="324612" y="465455"/>
                  </a:lnTo>
                  <a:lnTo>
                    <a:pt x="319862" y="465455"/>
                  </a:lnTo>
                  <a:lnTo>
                    <a:pt x="315099" y="466598"/>
                  </a:lnTo>
                  <a:lnTo>
                    <a:pt x="310337" y="465455"/>
                  </a:lnTo>
                  <a:lnTo>
                    <a:pt x="288899" y="458216"/>
                  </a:lnTo>
                  <a:lnTo>
                    <a:pt x="286512" y="457073"/>
                  </a:lnTo>
                  <a:lnTo>
                    <a:pt x="284137" y="457073"/>
                  </a:lnTo>
                  <a:lnTo>
                    <a:pt x="281749" y="458216"/>
                  </a:lnTo>
                  <a:lnTo>
                    <a:pt x="282943" y="459486"/>
                  </a:lnTo>
                  <a:lnTo>
                    <a:pt x="286512" y="460629"/>
                  </a:lnTo>
                  <a:lnTo>
                    <a:pt x="288899" y="461899"/>
                  </a:lnTo>
                  <a:lnTo>
                    <a:pt x="291274" y="463042"/>
                  </a:lnTo>
                  <a:lnTo>
                    <a:pt x="298424" y="466598"/>
                  </a:lnTo>
                  <a:lnTo>
                    <a:pt x="305574" y="471424"/>
                  </a:lnTo>
                  <a:lnTo>
                    <a:pt x="310337" y="477393"/>
                  </a:lnTo>
                  <a:lnTo>
                    <a:pt x="312623" y="479806"/>
                  </a:lnTo>
                  <a:lnTo>
                    <a:pt x="312712" y="485775"/>
                  </a:lnTo>
                  <a:lnTo>
                    <a:pt x="311531" y="486918"/>
                  </a:lnTo>
                  <a:lnTo>
                    <a:pt x="310337" y="486918"/>
                  </a:lnTo>
                  <a:lnTo>
                    <a:pt x="310337" y="485775"/>
                  </a:lnTo>
                  <a:lnTo>
                    <a:pt x="309143" y="485775"/>
                  </a:lnTo>
                  <a:lnTo>
                    <a:pt x="293751" y="472567"/>
                  </a:lnTo>
                  <a:lnTo>
                    <a:pt x="284137" y="464312"/>
                  </a:lnTo>
                  <a:lnTo>
                    <a:pt x="281749" y="464312"/>
                  </a:lnTo>
                  <a:lnTo>
                    <a:pt x="280555" y="463042"/>
                  </a:lnTo>
                  <a:lnTo>
                    <a:pt x="278180" y="463042"/>
                  </a:lnTo>
                  <a:lnTo>
                    <a:pt x="278180" y="466598"/>
                  </a:lnTo>
                  <a:lnTo>
                    <a:pt x="269862" y="466598"/>
                  </a:lnTo>
                  <a:lnTo>
                    <a:pt x="269862" y="467868"/>
                  </a:lnTo>
                  <a:lnTo>
                    <a:pt x="271030" y="469011"/>
                  </a:lnTo>
                  <a:lnTo>
                    <a:pt x="276987" y="474980"/>
                  </a:lnTo>
                  <a:lnTo>
                    <a:pt x="281749" y="480949"/>
                  </a:lnTo>
                  <a:lnTo>
                    <a:pt x="285330" y="488188"/>
                  </a:lnTo>
                  <a:lnTo>
                    <a:pt x="288899" y="494157"/>
                  </a:lnTo>
                  <a:lnTo>
                    <a:pt x="291274" y="500126"/>
                  </a:lnTo>
                  <a:lnTo>
                    <a:pt x="291274" y="506095"/>
                  </a:lnTo>
                  <a:lnTo>
                    <a:pt x="290093" y="509651"/>
                  </a:lnTo>
                  <a:lnTo>
                    <a:pt x="288899" y="510921"/>
                  </a:lnTo>
                  <a:lnTo>
                    <a:pt x="286512" y="510921"/>
                  </a:lnTo>
                  <a:lnTo>
                    <a:pt x="282676" y="497713"/>
                  </a:lnTo>
                  <a:lnTo>
                    <a:pt x="277266" y="486791"/>
                  </a:lnTo>
                  <a:lnTo>
                    <a:pt x="272376" y="479806"/>
                  </a:lnTo>
                  <a:lnTo>
                    <a:pt x="271411" y="478409"/>
                  </a:lnTo>
                  <a:lnTo>
                    <a:pt x="268389" y="474980"/>
                  </a:lnTo>
                  <a:lnTo>
                    <a:pt x="266280" y="472567"/>
                  </a:lnTo>
                  <a:lnTo>
                    <a:pt x="263906" y="473837"/>
                  </a:lnTo>
                  <a:lnTo>
                    <a:pt x="262712" y="474980"/>
                  </a:lnTo>
                  <a:lnTo>
                    <a:pt x="257949" y="474980"/>
                  </a:lnTo>
                  <a:lnTo>
                    <a:pt x="255562" y="473837"/>
                  </a:lnTo>
                  <a:lnTo>
                    <a:pt x="253187" y="473837"/>
                  </a:lnTo>
                  <a:lnTo>
                    <a:pt x="253212" y="478409"/>
                  </a:lnTo>
                  <a:lnTo>
                    <a:pt x="253339" y="485521"/>
                  </a:lnTo>
                  <a:lnTo>
                    <a:pt x="253834" y="491744"/>
                  </a:lnTo>
                  <a:lnTo>
                    <a:pt x="254139" y="498983"/>
                  </a:lnTo>
                  <a:lnTo>
                    <a:pt x="254241" y="502539"/>
                  </a:lnTo>
                  <a:lnTo>
                    <a:pt x="254368" y="520446"/>
                  </a:lnTo>
                  <a:lnTo>
                    <a:pt x="253187" y="521716"/>
                  </a:lnTo>
                  <a:lnTo>
                    <a:pt x="253136" y="524129"/>
                  </a:lnTo>
                  <a:lnTo>
                    <a:pt x="251993" y="526415"/>
                  </a:lnTo>
                  <a:lnTo>
                    <a:pt x="250799" y="526415"/>
                  </a:lnTo>
                  <a:lnTo>
                    <a:pt x="249237" y="523367"/>
                  </a:lnTo>
                  <a:lnTo>
                    <a:pt x="248424" y="521716"/>
                  </a:lnTo>
                  <a:lnTo>
                    <a:pt x="247230" y="520446"/>
                  </a:lnTo>
                  <a:lnTo>
                    <a:pt x="247281" y="517017"/>
                  </a:lnTo>
                  <a:lnTo>
                    <a:pt x="247840" y="508508"/>
                  </a:lnTo>
                  <a:lnTo>
                    <a:pt x="247954" y="506095"/>
                  </a:lnTo>
                  <a:lnTo>
                    <a:pt x="248196" y="498983"/>
                  </a:lnTo>
                  <a:lnTo>
                    <a:pt x="248323" y="490474"/>
                  </a:lnTo>
                  <a:lnTo>
                    <a:pt x="248412" y="479806"/>
                  </a:lnTo>
                  <a:lnTo>
                    <a:pt x="248412" y="477393"/>
                  </a:lnTo>
                  <a:lnTo>
                    <a:pt x="248424" y="472567"/>
                  </a:lnTo>
                  <a:lnTo>
                    <a:pt x="243649" y="476250"/>
                  </a:lnTo>
                  <a:lnTo>
                    <a:pt x="240080" y="477393"/>
                  </a:lnTo>
                  <a:lnTo>
                    <a:pt x="236512" y="471424"/>
                  </a:lnTo>
                  <a:lnTo>
                    <a:pt x="228460" y="480441"/>
                  </a:lnTo>
                  <a:lnTo>
                    <a:pt x="222224" y="489966"/>
                  </a:lnTo>
                  <a:lnTo>
                    <a:pt x="217754" y="500380"/>
                  </a:lnTo>
                  <a:lnTo>
                    <a:pt x="215087" y="512064"/>
                  </a:lnTo>
                  <a:lnTo>
                    <a:pt x="212699" y="510921"/>
                  </a:lnTo>
                  <a:lnTo>
                    <a:pt x="211518" y="509651"/>
                  </a:lnTo>
                  <a:lnTo>
                    <a:pt x="211404" y="507111"/>
                  </a:lnTo>
                  <a:lnTo>
                    <a:pt x="210324" y="504952"/>
                  </a:lnTo>
                  <a:lnTo>
                    <a:pt x="210324" y="501269"/>
                  </a:lnTo>
                  <a:lnTo>
                    <a:pt x="211518" y="498983"/>
                  </a:lnTo>
                  <a:lnTo>
                    <a:pt x="213931" y="491998"/>
                  </a:lnTo>
                  <a:lnTo>
                    <a:pt x="217462" y="485521"/>
                  </a:lnTo>
                  <a:lnTo>
                    <a:pt x="221894" y="479425"/>
                  </a:lnTo>
                  <a:lnTo>
                    <a:pt x="228168" y="472567"/>
                  </a:lnTo>
                  <a:lnTo>
                    <a:pt x="230555" y="469011"/>
                  </a:lnTo>
                  <a:lnTo>
                    <a:pt x="232930" y="466598"/>
                  </a:lnTo>
                  <a:lnTo>
                    <a:pt x="223405" y="466598"/>
                  </a:lnTo>
                  <a:lnTo>
                    <a:pt x="223405" y="463042"/>
                  </a:lnTo>
                  <a:lnTo>
                    <a:pt x="219849" y="463042"/>
                  </a:lnTo>
                  <a:lnTo>
                    <a:pt x="212229" y="467360"/>
                  </a:lnTo>
                  <a:lnTo>
                    <a:pt x="205333" y="472567"/>
                  </a:lnTo>
                  <a:lnTo>
                    <a:pt x="199212" y="478409"/>
                  </a:lnTo>
                  <a:lnTo>
                    <a:pt x="193649" y="484632"/>
                  </a:lnTo>
                  <a:lnTo>
                    <a:pt x="192455" y="485775"/>
                  </a:lnTo>
                  <a:lnTo>
                    <a:pt x="191262" y="485775"/>
                  </a:lnTo>
                  <a:lnTo>
                    <a:pt x="191262" y="486918"/>
                  </a:lnTo>
                  <a:lnTo>
                    <a:pt x="190080" y="485775"/>
                  </a:lnTo>
                  <a:lnTo>
                    <a:pt x="190080" y="484632"/>
                  </a:lnTo>
                  <a:lnTo>
                    <a:pt x="188887" y="483362"/>
                  </a:lnTo>
                  <a:lnTo>
                    <a:pt x="188937" y="479806"/>
                  </a:lnTo>
                  <a:lnTo>
                    <a:pt x="191262" y="476250"/>
                  </a:lnTo>
                  <a:lnTo>
                    <a:pt x="193649" y="474980"/>
                  </a:lnTo>
                  <a:lnTo>
                    <a:pt x="199224" y="470027"/>
                  </a:lnTo>
                  <a:lnTo>
                    <a:pt x="204495" y="466471"/>
                  </a:lnTo>
                  <a:lnTo>
                    <a:pt x="205257" y="465963"/>
                  </a:lnTo>
                  <a:lnTo>
                    <a:pt x="211734" y="462407"/>
                  </a:lnTo>
                  <a:lnTo>
                    <a:pt x="218655" y="459486"/>
                  </a:lnTo>
                  <a:lnTo>
                    <a:pt x="219849" y="458216"/>
                  </a:lnTo>
                  <a:lnTo>
                    <a:pt x="217462" y="458216"/>
                  </a:lnTo>
                  <a:lnTo>
                    <a:pt x="215087" y="457073"/>
                  </a:lnTo>
                  <a:lnTo>
                    <a:pt x="213893" y="457073"/>
                  </a:lnTo>
                  <a:lnTo>
                    <a:pt x="210324" y="458216"/>
                  </a:lnTo>
                  <a:lnTo>
                    <a:pt x="206743" y="460629"/>
                  </a:lnTo>
                  <a:lnTo>
                    <a:pt x="201980" y="461899"/>
                  </a:lnTo>
                  <a:lnTo>
                    <a:pt x="196329" y="464312"/>
                  </a:lnTo>
                  <a:lnTo>
                    <a:pt x="190373" y="465963"/>
                  </a:lnTo>
                  <a:lnTo>
                    <a:pt x="183896" y="466471"/>
                  </a:lnTo>
                  <a:lnTo>
                    <a:pt x="176974" y="465455"/>
                  </a:lnTo>
                  <a:lnTo>
                    <a:pt x="176974" y="466598"/>
                  </a:lnTo>
                  <a:lnTo>
                    <a:pt x="178168" y="469011"/>
                  </a:lnTo>
                  <a:lnTo>
                    <a:pt x="179362" y="470281"/>
                  </a:lnTo>
                  <a:lnTo>
                    <a:pt x="180543" y="472567"/>
                  </a:lnTo>
                  <a:lnTo>
                    <a:pt x="181737" y="474980"/>
                  </a:lnTo>
                  <a:lnTo>
                    <a:pt x="182930" y="476250"/>
                  </a:lnTo>
                  <a:lnTo>
                    <a:pt x="182930" y="477393"/>
                  </a:lnTo>
                  <a:lnTo>
                    <a:pt x="181737" y="477393"/>
                  </a:lnTo>
                  <a:lnTo>
                    <a:pt x="181737" y="478663"/>
                  </a:lnTo>
                  <a:lnTo>
                    <a:pt x="176974" y="483362"/>
                  </a:lnTo>
                  <a:lnTo>
                    <a:pt x="175780" y="490601"/>
                  </a:lnTo>
                  <a:lnTo>
                    <a:pt x="173405" y="496570"/>
                  </a:lnTo>
                  <a:lnTo>
                    <a:pt x="172212" y="502539"/>
                  </a:lnTo>
                  <a:lnTo>
                    <a:pt x="168656" y="506095"/>
                  </a:lnTo>
                  <a:lnTo>
                    <a:pt x="162699" y="504952"/>
                  </a:lnTo>
                  <a:lnTo>
                    <a:pt x="161505" y="504952"/>
                  </a:lnTo>
                  <a:lnTo>
                    <a:pt x="166484" y="512826"/>
                  </a:lnTo>
                  <a:lnTo>
                    <a:pt x="174586" y="519557"/>
                  </a:lnTo>
                  <a:lnTo>
                    <a:pt x="183591" y="524129"/>
                  </a:lnTo>
                  <a:lnTo>
                    <a:pt x="191262" y="525272"/>
                  </a:lnTo>
                  <a:lnTo>
                    <a:pt x="191350" y="508762"/>
                  </a:lnTo>
                  <a:lnTo>
                    <a:pt x="192366" y="506095"/>
                  </a:lnTo>
                  <a:lnTo>
                    <a:pt x="197358" y="493141"/>
                  </a:lnTo>
                  <a:lnTo>
                    <a:pt x="202107" y="486918"/>
                  </a:lnTo>
                  <a:lnTo>
                    <a:pt x="207162" y="480314"/>
                  </a:lnTo>
                  <a:lnTo>
                    <a:pt x="216281" y="474218"/>
                  </a:lnTo>
                  <a:lnTo>
                    <a:pt x="216281" y="473837"/>
                  </a:lnTo>
                  <a:lnTo>
                    <a:pt x="216776" y="473837"/>
                  </a:lnTo>
                  <a:lnTo>
                    <a:pt x="218655" y="472567"/>
                  </a:lnTo>
                  <a:lnTo>
                    <a:pt x="217462" y="473837"/>
                  </a:lnTo>
                  <a:lnTo>
                    <a:pt x="216776" y="473837"/>
                  </a:lnTo>
                  <a:lnTo>
                    <a:pt x="216331" y="474218"/>
                  </a:lnTo>
                  <a:lnTo>
                    <a:pt x="216281" y="474980"/>
                  </a:lnTo>
                  <a:lnTo>
                    <a:pt x="211175" y="481584"/>
                  </a:lnTo>
                  <a:lnTo>
                    <a:pt x="206743" y="488442"/>
                  </a:lnTo>
                  <a:lnTo>
                    <a:pt x="203212" y="495935"/>
                  </a:lnTo>
                  <a:lnTo>
                    <a:pt x="200799" y="503682"/>
                  </a:lnTo>
                  <a:lnTo>
                    <a:pt x="198818" y="513715"/>
                  </a:lnTo>
                  <a:lnTo>
                    <a:pt x="200190" y="523367"/>
                  </a:lnTo>
                  <a:lnTo>
                    <a:pt x="205143" y="531749"/>
                  </a:lnTo>
                  <a:lnTo>
                    <a:pt x="213893" y="538353"/>
                  </a:lnTo>
                  <a:lnTo>
                    <a:pt x="218655" y="540766"/>
                  </a:lnTo>
                  <a:lnTo>
                    <a:pt x="222237" y="542036"/>
                  </a:lnTo>
                  <a:lnTo>
                    <a:pt x="228168" y="540766"/>
                  </a:lnTo>
                  <a:lnTo>
                    <a:pt x="224663" y="525399"/>
                  </a:lnTo>
                  <a:lnTo>
                    <a:pt x="225691" y="512064"/>
                  </a:lnTo>
                  <a:lnTo>
                    <a:pt x="226085" y="507111"/>
                  </a:lnTo>
                  <a:lnTo>
                    <a:pt x="231521" y="490474"/>
                  </a:lnTo>
                  <a:lnTo>
                    <a:pt x="240080" y="479806"/>
                  </a:lnTo>
                  <a:lnTo>
                    <a:pt x="240080" y="480949"/>
                  </a:lnTo>
                  <a:lnTo>
                    <a:pt x="237705" y="486918"/>
                  </a:lnTo>
                  <a:lnTo>
                    <a:pt x="236461" y="491998"/>
                  </a:lnTo>
                  <a:lnTo>
                    <a:pt x="235318" y="497713"/>
                  </a:lnTo>
                  <a:lnTo>
                    <a:pt x="234454" y="504952"/>
                  </a:lnTo>
                  <a:lnTo>
                    <a:pt x="233921" y="510921"/>
                  </a:lnTo>
                  <a:lnTo>
                    <a:pt x="233794" y="521716"/>
                  </a:lnTo>
                  <a:lnTo>
                    <a:pt x="234124" y="526415"/>
                  </a:lnTo>
                  <a:lnTo>
                    <a:pt x="235318" y="533654"/>
                  </a:lnTo>
                  <a:lnTo>
                    <a:pt x="236512" y="539623"/>
                  </a:lnTo>
                  <a:lnTo>
                    <a:pt x="241274" y="544322"/>
                  </a:lnTo>
                  <a:lnTo>
                    <a:pt x="243649" y="548005"/>
                  </a:lnTo>
                  <a:lnTo>
                    <a:pt x="247230" y="549148"/>
                  </a:lnTo>
                  <a:lnTo>
                    <a:pt x="250799" y="551561"/>
                  </a:lnTo>
                  <a:lnTo>
                    <a:pt x="251993" y="551561"/>
                  </a:lnTo>
                  <a:lnTo>
                    <a:pt x="253187" y="550418"/>
                  </a:lnTo>
                  <a:lnTo>
                    <a:pt x="255562" y="550418"/>
                  </a:lnTo>
                  <a:lnTo>
                    <a:pt x="261442" y="544195"/>
                  </a:lnTo>
                  <a:lnTo>
                    <a:pt x="264795" y="538607"/>
                  </a:lnTo>
                  <a:lnTo>
                    <a:pt x="266801" y="532257"/>
                  </a:lnTo>
                  <a:lnTo>
                    <a:pt x="267360" y="526415"/>
                  </a:lnTo>
                  <a:lnTo>
                    <a:pt x="267500" y="525018"/>
                  </a:lnTo>
                  <a:lnTo>
                    <a:pt x="268668" y="518033"/>
                  </a:lnTo>
                  <a:lnTo>
                    <a:pt x="266280" y="501269"/>
                  </a:lnTo>
                  <a:lnTo>
                    <a:pt x="266280" y="494157"/>
                  </a:lnTo>
                  <a:lnTo>
                    <a:pt x="263906" y="488188"/>
                  </a:lnTo>
                  <a:lnTo>
                    <a:pt x="262763" y="482600"/>
                  </a:lnTo>
                  <a:lnTo>
                    <a:pt x="262712" y="479806"/>
                  </a:lnTo>
                  <a:lnTo>
                    <a:pt x="267601" y="486283"/>
                  </a:lnTo>
                  <a:lnTo>
                    <a:pt x="276898" y="525018"/>
                  </a:lnTo>
                  <a:lnTo>
                    <a:pt x="276834" y="526415"/>
                  </a:lnTo>
                  <a:lnTo>
                    <a:pt x="276123" y="532892"/>
                  </a:lnTo>
                  <a:lnTo>
                    <a:pt x="274612" y="540766"/>
                  </a:lnTo>
                  <a:lnTo>
                    <a:pt x="278180" y="543179"/>
                  </a:lnTo>
                  <a:lnTo>
                    <a:pt x="302768" y="513715"/>
                  </a:lnTo>
                  <a:lnTo>
                    <a:pt x="302717" y="512064"/>
                  </a:lnTo>
                  <a:lnTo>
                    <a:pt x="302615" y="510921"/>
                  </a:lnTo>
                  <a:lnTo>
                    <a:pt x="301993" y="503682"/>
                  </a:lnTo>
                  <a:lnTo>
                    <a:pt x="284137" y="473837"/>
                  </a:lnTo>
                  <a:lnTo>
                    <a:pt x="284137" y="472567"/>
                  </a:lnTo>
                  <a:lnTo>
                    <a:pt x="310896" y="508508"/>
                  </a:lnTo>
                  <a:lnTo>
                    <a:pt x="311531" y="525272"/>
                  </a:lnTo>
                  <a:lnTo>
                    <a:pt x="319697" y="523494"/>
                  </a:lnTo>
                  <a:lnTo>
                    <a:pt x="328625" y="518668"/>
                  </a:lnTo>
                  <a:lnTo>
                    <a:pt x="336461" y="512191"/>
                  </a:lnTo>
                  <a:lnTo>
                    <a:pt x="341287" y="504952"/>
                  </a:lnTo>
                  <a:close/>
                </a:path>
                <a:path w="419100" h="551815">
                  <a:moveTo>
                    <a:pt x="341287" y="236093"/>
                  </a:moveTo>
                  <a:lnTo>
                    <a:pt x="340106" y="233680"/>
                  </a:lnTo>
                  <a:lnTo>
                    <a:pt x="335356" y="233680"/>
                  </a:lnTo>
                  <a:lnTo>
                    <a:pt x="335356" y="242062"/>
                  </a:lnTo>
                  <a:lnTo>
                    <a:pt x="335356" y="417703"/>
                  </a:lnTo>
                  <a:lnTo>
                    <a:pt x="334175" y="422402"/>
                  </a:lnTo>
                  <a:lnTo>
                    <a:pt x="334175" y="425958"/>
                  </a:lnTo>
                  <a:lnTo>
                    <a:pt x="331800" y="434340"/>
                  </a:lnTo>
                  <a:lnTo>
                    <a:pt x="325882" y="439039"/>
                  </a:lnTo>
                  <a:lnTo>
                    <a:pt x="318782" y="439039"/>
                  </a:lnTo>
                  <a:lnTo>
                    <a:pt x="311658" y="439674"/>
                  </a:lnTo>
                  <a:lnTo>
                    <a:pt x="304546" y="439547"/>
                  </a:lnTo>
                  <a:lnTo>
                    <a:pt x="290334" y="439039"/>
                  </a:lnTo>
                  <a:lnTo>
                    <a:pt x="252412" y="453390"/>
                  </a:lnTo>
                  <a:lnTo>
                    <a:pt x="251231" y="454533"/>
                  </a:lnTo>
                  <a:lnTo>
                    <a:pt x="248856" y="454533"/>
                  </a:lnTo>
                  <a:lnTo>
                    <a:pt x="248856" y="453390"/>
                  </a:lnTo>
                  <a:lnTo>
                    <a:pt x="241122" y="446786"/>
                  </a:lnTo>
                  <a:lnTo>
                    <a:pt x="232410" y="442849"/>
                  </a:lnTo>
                  <a:lnTo>
                    <a:pt x="223012" y="440817"/>
                  </a:lnTo>
                  <a:lnTo>
                    <a:pt x="213207" y="440309"/>
                  </a:lnTo>
                  <a:lnTo>
                    <a:pt x="206184" y="439674"/>
                  </a:lnTo>
                  <a:lnTo>
                    <a:pt x="199085" y="439293"/>
                  </a:lnTo>
                  <a:lnTo>
                    <a:pt x="191973" y="439039"/>
                  </a:lnTo>
                  <a:lnTo>
                    <a:pt x="174205" y="439039"/>
                  </a:lnTo>
                  <a:lnTo>
                    <a:pt x="169468" y="434340"/>
                  </a:lnTo>
                  <a:lnTo>
                    <a:pt x="167093" y="423672"/>
                  </a:lnTo>
                  <a:lnTo>
                    <a:pt x="167093" y="420116"/>
                  </a:lnTo>
                  <a:lnTo>
                    <a:pt x="165912" y="415290"/>
                  </a:lnTo>
                  <a:lnTo>
                    <a:pt x="165912" y="242062"/>
                  </a:lnTo>
                  <a:lnTo>
                    <a:pt x="167093" y="240919"/>
                  </a:lnTo>
                  <a:lnTo>
                    <a:pt x="174205" y="240919"/>
                  </a:lnTo>
                  <a:lnTo>
                    <a:pt x="216230" y="237490"/>
                  </a:lnTo>
                  <a:lnTo>
                    <a:pt x="251231" y="228981"/>
                  </a:lnTo>
                  <a:lnTo>
                    <a:pt x="252907" y="230251"/>
                  </a:lnTo>
                  <a:lnTo>
                    <a:pt x="262039" y="233553"/>
                  </a:lnTo>
                  <a:lnTo>
                    <a:pt x="284708" y="237490"/>
                  </a:lnTo>
                  <a:lnTo>
                    <a:pt x="327063" y="240919"/>
                  </a:lnTo>
                  <a:lnTo>
                    <a:pt x="334175" y="240919"/>
                  </a:lnTo>
                  <a:lnTo>
                    <a:pt x="335356" y="242062"/>
                  </a:lnTo>
                  <a:lnTo>
                    <a:pt x="335356" y="233680"/>
                  </a:lnTo>
                  <a:lnTo>
                    <a:pt x="332994" y="233680"/>
                  </a:lnTo>
                  <a:lnTo>
                    <a:pt x="321221" y="233426"/>
                  </a:lnTo>
                  <a:lnTo>
                    <a:pt x="292696" y="227838"/>
                  </a:lnTo>
                  <a:lnTo>
                    <a:pt x="292074" y="226568"/>
                  </a:lnTo>
                  <a:lnTo>
                    <a:pt x="291515" y="225425"/>
                  </a:lnTo>
                  <a:lnTo>
                    <a:pt x="290334" y="221869"/>
                  </a:lnTo>
                  <a:lnTo>
                    <a:pt x="289140" y="220726"/>
                  </a:lnTo>
                  <a:lnTo>
                    <a:pt x="287959" y="219456"/>
                  </a:lnTo>
                  <a:lnTo>
                    <a:pt x="287959" y="218313"/>
                  </a:lnTo>
                  <a:lnTo>
                    <a:pt x="285584" y="213487"/>
                  </a:lnTo>
                  <a:lnTo>
                    <a:pt x="284403" y="211201"/>
                  </a:lnTo>
                  <a:lnTo>
                    <a:pt x="280847" y="215900"/>
                  </a:lnTo>
                  <a:lnTo>
                    <a:pt x="277291" y="221869"/>
                  </a:lnTo>
                  <a:lnTo>
                    <a:pt x="273748" y="226568"/>
                  </a:lnTo>
                  <a:lnTo>
                    <a:pt x="273748" y="223012"/>
                  </a:lnTo>
                  <a:lnTo>
                    <a:pt x="273748" y="220726"/>
                  </a:lnTo>
                  <a:lnTo>
                    <a:pt x="271373" y="208788"/>
                  </a:lnTo>
                  <a:lnTo>
                    <a:pt x="267817" y="209931"/>
                  </a:lnTo>
                  <a:lnTo>
                    <a:pt x="264261" y="213487"/>
                  </a:lnTo>
                  <a:lnTo>
                    <a:pt x="259524" y="214757"/>
                  </a:lnTo>
                  <a:lnTo>
                    <a:pt x="255968" y="215900"/>
                  </a:lnTo>
                  <a:lnTo>
                    <a:pt x="253593" y="219456"/>
                  </a:lnTo>
                  <a:lnTo>
                    <a:pt x="252412" y="223012"/>
                  </a:lnTo>
                  <a:lnTo>
                    <a:pt x="251231" y="221869"/>
                  </a:lnTo>
                  <a:lnTo>
                    <a:pt x="250037" y="223012"/>
                  </a:lnTo>
                  <a:lnTo>
                    <a:pt x="248856" y="223012"/>
                  </a:lnTo>
                  <a:lnTo>
                    <a:pt x="247675" y="220726"/>
                  </a:lnTo>
                  <a:lnTo>
                    <a:pt x="247675" y="217043"/>
                  </a:lnTo>
                  <a:lnTo>
                    <a:pt x="244119" y="215900"/>
                  </a:lnTo>
                  <a:lnTo>
                    <a:pt x="239369" y="213487"/>
                  </a:lnTo>
                  <a:lnTo>
                    <a:pt x="235813" y="211201"/>
                  </a:lnTo>
                  <a:lnTo>
                    <a:pt x="229895" y="208788"/>
                  </a:lnTo>
                  <a:lnTo>
                    <a:pt x="229895" y="214757"/>
                  </a:lnTo>
                  <a:lnTo>
                    <a:pt x="228701" y="220726"/>
                  </a:lnTo>
                  <a:lnTo>
                    <a:pt x="228701" y="226568"/>
                  </a:lnTo>
                  <a:lnTo>
                    <a:pt x="225145" y="221869"/>
                  </a:lnTo>
                  <a:lnTo>
                    <a:pt x="221602" y="215900"/>
                  </a:lnTo>
                  <a:lnTo>
                    <a:pt x="218046" y="211201"/>
                  </a:lnTo>
                  <a:lnTo>
                    <a:pt x="215684" y="213487"/>
                  </a:lnTo>
                  <a:lnTo>
                    <a:pt x="214490" y="218313"/>
                  </a:lnTo>
                  <a:lnTo>
                    <a:pt x="212128" y="223012"/>
                  </a:lnTo>
                  <a:lnTo>
                    <a:pt x="209753" y="227838"/>
                  </a:lnTo>
                  <a:lnTo>
                    <a:pt x="209626" y="230251"/>
                  </a:lnTo>
                  <a:lnTo>
                    <a:pt x="208572" y="231394"/>
                  </a:lnTo>
                  <a:lnTo>
                    <a:pt x="190779" y="232918"/>
                  </a:lnTo>
                  <a:lnTo>
                    <a:pt x="180555" y="233426"/>
                  </a:lnTo>
                  <a:lnTo>
                    <a:pt x="169468" y="233680"/>
                  </a:lnTo>
                  <a:lnTo>
                    <a:pt x="161163" y="233680"/>
                  </a:lnTo>
                  <a:lnTo>
                    <a:pt x="159981" y="234950"/>
                  </a:lnTo>
                  <a:lnTo>
                    <a:pt x="159981" y="420116"/>
                  </a:lnTo>
                  <a:lnTo>
                    <a:pt x="161163" y="424815"/>
                  </a:lnTo>
                  <a:lnTo>
                    <a:pt x="161163" y="428371"/>
                  </a:lnTo>
                  <a:lnTo>
                    <a:pt x="163537" y="440309"/>
                  </a:lnTo>
                  <a:lnTo>
                    <a:pt x="169468" y="445008"/>
                  </a:lnTo>
                  <a:lnTo>
                    <a:pt x="180124" y="445008"/>
                  </a:lnTo>
                  <a:lnTo>
                    <a:pt x="231216" y="448818"/>
                  </a:lnTo>
                  <a:lnTo>
                    <a:pt x="248856" y="460502"/>
                  </a:lnTo>
                  <a:lnTo>
                    <a:pt x="251231" y="461645"/>
                  </a:lnTo>
                  <a:lnTo>
                    <a:pt x="265899" y="455930"/>
                  </a:lnTo>
                  <a:lnTo>
                    <a:pt x="259003" y="459740"/>
                  </a:lnTo>
                  <a:lnTo>
                    <a:pt x="251650" y="465201"/>
                  </a:lnTo>
                  <a:lnTo>
                    <a:pt x="251650" y="466344"/>
                  </a:lnTo>
                  <a:lnTo>
                    <a:pt x="249275" y="466344"/>
                  </a:lnTo>
                  <a:lnTo>
                    <a:pt x="252844" y="467614"/>
                  </a:lnTo>
                  <a:lnTo>
                    <a:pt x="255219" y="469900"/>
                  </a:lnTo>
                  <a:lnTo>
                    <a:pt x="258787" y="471170"/>
                  </a:lnTo>
                  <a:lnTo>
                    <a:pt x="259969" y="471170"/>
                  </a:lnTo>
                  <a:lnTo>
                    <a:pt x="262343" y="468757"/>
                  </a:lnTo>
                  <a:lnTo>
                    <a:pt x="262343" y="466344"/>
                  </a:lnTo>
                  <a:lnTo>
                    <a:pt x="263537" y="465201"/>
                  </a:lnTo>
                  <a:lnTo>
                    <a:pt x="263537" y="464058"/>
                  </a:lnTo>
                  <a:lnTo>
                    <a:pt x="264718" y="462788"/>
                  </a:lnTo>
                  <a:lnTo>
                    <a:pt x="264718" y="461645"/>
                  </a:lnTo>
                  <a:lnTo>
                    <a:pt x="267106" y="462788"/>
                  </a:lnTo>
                  <a:lnTo>
                    <a:pt x="274218" y="462788"/>
                  </a:lnTo>
                  <a:lnTo>
                    <a:pt x="274218" y="454533"/>
                  </a:lnTo>
                  <a:lnTo>
                    <a:pt x="282536" y="454533"/>
                  </a:lnTo>
                  <a:lnTo>
                    <a:pt x="284911" y="450977"/>
                  </a:lnTo>
                  <a:lnTo>
                    <a:pt x="283718" y="450977"/>
                  </a:lnTo>
                  <a:lnTo>
                    <a:pt x="275031" y="452501"/>
                  </a:lnTo>
                  <a:lnTo>
                    <a:pt x="270967" y="453948"/>
                  </a:lnTo>
                  <a:lnTo>
                    <a:pt x="293890" y="445008"/>
                  </a:lnTo>
                  <a:lnTo>
                    <a:pt x="301015" y="445135"/>
                  </a:lnTo>
                  <a:lnTo>
                    <a:pt x="308254" y="445516"/>
                  </a:lnTo>
                  <a:lnTo>
                    <a:pt x="315722" y="445516"/>
                  </a:lnTo>
                  <a:lnTo>
                    <a:pt x="323519" y="445008"/>
                  </a:lnTo>
                  <a:lnTo>
                    <a:pt x="331800" y="445008"/>
                  </a:lnTo>
                  <a:lnTo>
                    <a:pt x="337197" y="439674"/>
                  </a:lnTo>
                  <a:lnTo>
                    <a:pt x="337731" y="439039"/>
                  </a:lnTo>
                  <a:lnTo>
                    <a:pt x="340106" y="431927"/>
                  </a:lnTo>
                  <a:lnTo>
                    <a:pt x="340106" y="427228"/>
                  </a:lnTo>
                  <a:lnTo>
                    <a:pt x="341287" y="422402"/>
                  </a:lnTo>
                  <a:lnTo>
                    <a:pt x="341287" y="236093"/>
                  </a:lnTo>
                  <a:close/>
                </a:path>
                <a:path w="419100" h="551815">
                  <a:moveTo>
                    <a:pt x="341287" y="140716"/>
                  </a:moveTo>
                  <a:lnTo>
                    <a:pt x="340093" y="139446"/>
                  </a:lnTo>
                  <a:lnTo>
                    <a:pt x="334162" y="139446"/>
                  </a:lnTo>
                  <a:lnTo>
                    <a:pt x="329412" y="139192"/>
                  </a:lnTo>
                  <a:lnTo>
                    <a:pt x="329412" y="146685"/>
                  </a:lnTo>
                  <a:lnTo>
                    <a:pt x="327037" y="149098"/>
                  </a:lnTo>
                  <a:lnTo>
                    <a:pt x="324662" y="153924"/>
                  </a:lnTo>
                  <a:lnTo>
                    <a:pt x="319913" y="151511"/>
                  </a:lnTo>
                  <a:lnTo>
                    <a:pt x="316357" y="150368"/>
                  </a:lnTo>
                  <a:lnTo>
                    <a:pt x="312788" y="147955"/>
                  </a:lnTo>
                  <a:lnTo>
                    <a:pt x="310413" y="146685"/>
                  </a:lnTo>
                  <a:lnTo>
                    <a:pt x="310413" y="145542"/>
                  </a:lnTo>
                  <a:lnTo>
                    <a:pt x="328218" y="145542"/>
                  </a:lnTo>
                  <a:lnTo>
                    <a:pt x="329412" y="146685"/>
                  </a:lnTo>
                  <a:lnTo>
                    <a:pt x="329412" y="139192"/>
                  </a:lnTo>
                  <a:lnTo>
                    <a:pt x="323278" y="138811"/>
                  </a:lnTo>
                  <a:lnTo>
                    <a:pt x="312191" y="138430"/>
                  </a:lnTo>
                  <a:lnTo>
                    <a:pt x="283095" y="138303"/>
                  </a:lnTo>
                  <a:lnTo>
                    <a:pt x="268859" y="133477"/>
                  </a:lnTo>
                  <a:lnTo>
                    <a:pt x="266484" y="132207"/>
                  </a:lnTo>
                  <a:lnTo>
                    <a:pt x="264109" y="132207"/>
                  </a:lnTo>
                  <a:lnTo>
                    <a:pt x="261734" y="131064"/>
                  </a:lnTo>
                  <a:lnTo>
                    <a:pt x="262915" y="137033"/>
                  </a:lnTo>
                  <a:lnTo>
                    <a:pt x="266484" y="139446"/>
                  </a:lnTo>
                  <a:lnTo>
                    <a:pt x="271233" y="144272"/>
                  </a:lnTo>
                  <a:lnTo>
                    <a:pt x="267665" y="144272"/>
                  </a:lnTo>
                  <a:lnTo>
                    <a:pt x="264109" y="145542"/>
                  </a:lnTo>
                  <a:lnTo>
                    <a:pt x="260540" y="146685"/>
                  </a:lnTo>
                  <a:lnTo>
                    <a:pt x="264109" y="150368"/>
                  </a:lnTo>
                  <a:lnTo>
                    <a:pt x="268859" y="151511"/>
                  </a:lnTo>
                  <a:lnTo>
                    <a:pt x="273596" y="153924"/>
                  </a:lnTo>
                  <a:lnTo>
                    <a:pt x="271233" y="155194"/>
                  </a:lnTo>
                  <a:lnTo>
                    <a:pt x="267665" y="157607"/>
                  </a:lnTo>
                  <a:lnTo>
                    <a:pt x="265290" y="160020"/>
                  </a:lnTo>
                  <a:lnTo>
                    <a:pt x="268859" y="162433"/>
                  </a:lnTo>
                  <a:lnTo>
                    <a:pt x="273596" y="161163"/>
                  </a:lnTo>
                  <a:lnTo>
                    <a:pt x="277152" y="161163"/>
                  </a:lnTo>
                  <a:lnTo>
                    <a:pt x="273596" y="167259"/>
                  </a:lnTo>
                  <a:lnTo>
                    <a:pt x="268859" y="170815"/>
                  </a:lnTo>
                  <a:lnTo>
                    <a:pt x="261734" y="173228"/>
                  </a:lnTo>
                  <a:lnTo>
                    <a:pt x="269519" y="175133"/>
                  </a:lnTo>
                  <a:lnTo>
                    <a:pt x="276860" y="174244"/>
                  </a:lnTo>
                  <a:lnTo>
                    <a:pt x="283756" y="171323"/>
                  </a:lnTo>
                  <a:lnTo>
                    <a:pt x="290220" y="167259"/>
                  </a:lnTo>
                  <a:lnTo>
                    <a:pt x="290220" y="182880"/>
                  </a:lnTo>
                  <a:lnTo>
                    <a:pt x="294970" y="180467"/>
                  </a:lnTo>
                  <a:lnTo>
                    <a:pt x="297345" y="175641"/>
                  </a:lnTo>
                  <a:lnTo>
                    <a:pt x="302107" y="170815"/>
                  </a:lnTo>
                  <a:lnTo>
                    <a:pt x="304482" y="174498"/>
                  </a:lnTo>
                  <a:lnTo>
                    <a:pt x="304482" y="178054"/>
                  </a:lnTo>
                  <a:lnTo>
                    <a:pt x="305663" y="180467"/>
                  </a:lnTo>
                  <a:lnTo>
                    <a:pt x="310413" y="176911"/>
                  </a:lnTo>
                  <a:lnTo>
                    <a:pt x="313982" y="173228"/>
                  </a:lnTo>
                  <a:lnTo>
                    <a:pt x="317195" y="170815"/>
                  </a:lnTo>
                  <a:lnTo>
                    <a:pt x="338912" y="145542"/>
                  </a:lnTo>
                  <a:lnTo>
                    <a:pt x="341287" y="140716"/>
                  </a:lnTo>
                  <a:close/>
                </a:path>
                <a:path w="419100" h="551815">
                  <a:moveTo>
                    <a:pt x="341287" y="131064"/>
                  </a:moveTo>
                  <a:lnTo>
                    <a:pt x="301675" y="131064"/>
                  </a:lnTo>
                  <a:lnTo>
                    <a:pt x="301675" y="133350"/>
                  </a:lnTo>
                  <a:lnTo>
                    <a:pt x="302882" y="134124"/>
                  </a:lnTo>
                  <a:lnTo>
                    <a:pt x="340080" y="134124"/>
                  </a:lnTo>
                  <a:lnTo>
                    <a:pt x="341287" y="133350"/>
                  </a:lnTo>
                  <a:lnTo>
                    <a:pt x="341287" y="131064"/>
                  </a:lnTo>
                  <a:close/>
                </a:path>
                <a:path w="419100" h="551815">
                  <a:moveTo>
                    <a:pt x="345859" y="106172"/>
                  </a:moveTo>
                  <a:lnTo>
                    <a:pt x="344665" y="101346"/>
                  </a:lnTo>
                  <a:lnTo>
                    <a:pt x="339877" y="97790"/>
                  </a:lnTo>
                  <a:lnTo>
                    <a:pt x="336283" y="96520"/>
                  </a:lnTo>
                  <a:lnTo>
                    <a:pt x="329095" y="92964"/>
                  </a:lnTo>
                  <a:lnTo>
                    <a:pt x="329095" y="95377"/>
                  </a:lnTo>
                  <a:lnTo>
                    <a:pt x="327901" y="96520"/>
                  </a:lnTo>
                  <a:lnTo>
                    <a:pt x="327901" y="104902"/>
                  </a:lnTo>
                  <a:lnTo>
                    <a:pt x="326694" y="112141"/>
                  </a:lnTo>
                  <a:lnTo>
                    <a:pt x="324307" y="118122"/>
                  </a:lnTo>
                  <a:lnTo>
                    <a:pt x="321906" y="120523"/>
                  </a:lnTo>
                  <a:lnTo>
                    <a:pt x="319532" y="120523"/>
                  </a:lnTo>
                  <a:lnTo>
                    <a:pt x="317131" y="119253"/>
                  </a:lnTo>
                  <a:lnTo>
                    <a:pt x="317131" y="118122"/>
                  </a:lnTo>
                  <a:lnTo>
                    <a:pt x="313537" y="112141"/>
                  </a:lnTo>
                  <a:lnTo>
                    <a:pt x="312343" y="106172"/>
                  </a:lnTo>
                  <a:lnTo>
                    <a:pt x="312343" y="97790"/>
                  </a:lnTo>
                  <a:lnTo>
                    <a:pt x="311150" y="95377"/>
                  </a:lnTo>
                  <a:lnTo>
                    <a:pt x="311150" y="94107"/>
                  </a:lnTo>
                  <a:lnTo>
                    <a:pt x="308749" y="94107"/>
                  </a:lnTo>
                  <a:lnTo>
                    <a:pt x="306362" y="95377"/>
                  </a:lnTo>
                  <a:lnTo>
                    <a:pt x="305155" y="96520"/>
                  </a:lnTo>
                  <a:lnTo>
                    <a:pt x="300367" y="97790"/>
                  </a:lnTo>
                  <a:lnTo>
                    <a:pt x="297980" y="101346"/>
                  </a:lnTo>
                  <a:lnTo>
                    <a:pt x="296773" y="106172"/>
                  </a:lnTo>
                  <a:lnTo>
                    <a:pt x="295579" y="112141"/>
                  </a:lnTo>
                  <a:lnTo>
                    <a:pt x="296773" y="116967"/>
                  </a:lnTo>
                  <a:lnTo>
                    <a:pt x="297980" y="122948"/>
                  </a:lnTo>
                  <a:lnTo>
                    <a:pt x="297980" y="125349"/>
                  </a:lnTo>
                  <a:lnTo>
                    <a:pt x="300367" y="126492"/>
                  </a:lnTo>
                  <a:lnTo>
                    <a:pt x="302768" y="126492"/>
                  </a:lnTo>
                  <a:lnTo>
                    <a:pt x="305155" y="125349"/>
                  </a:lnTo>
                  <a:lnTo>
                    <a:pt x="342265" y="125349"/>
                  </a:lnTo>
                  <a:lnTo>
                    <a:pt x="342265" y="122948"/>
                  </a:lnTo>
                  <a:lnTo>
                    <a:pt x="344665" y="115697"/>
                  </a:lnTo>
                  <a:lnTo>
                    <a:pt x="344665" y="112141"/>
                  </a:lnTo>
                  <a:lnTo>
                    <a:pt x="345859" y="106172"/>
                  </a:lnTo>
                  <a:close/>
                </a:path>
                <a:path w="419100" h="551815">
                  <a:moveTo>
                    <a:pt x="371767" y="188341"/>
                  </a:moveTo>
                  <a:lnTo>
                    <a:pt x="363372" y="189484"/>
                  </a:lnTo>
                  <a:lnTo>
                    <a:pt x="356171" y="186055"/>
                  </a:lnTo>
                  <a:lnTo>
                    <a:pt x="348970" y="181229"/>
                  </a:lnTo>
                  <a:lnTo>
                    <a:pt x="342976" y="177800"/>
                  </a:lnTo>
                  <a:lnTo>
                    <a:pt x="336969" y="175387"/>
                  </a:lnTo>
                  <a:lnTo>
                    <a:pt x="329780" y="171831"/>
                  </a:lnTo>
                  <a:lnTo>
                    <a:pt x="327380" y="171831"/>
                  </a:lnTo>
                  <a:lnTo>
                    <a:pt x="324980" y="170688"/>
                  </a:lnTo>
                  <a:lnTo>
                    <a:pt x="323773" y="171831"/>
                  </a:lnTo>
                  <a:lnTo>
                    <a:pt x="321386" y="173101"/>
                  </a:lnTo>
                  <a:lnTo>
                    <a:pt x="318985" y="175387"/>
                  </a:lnTo>
                  <a:lnTo>
                    <a:pt x="315391" y="177800"/>
                  </a:lnTo>
                  <a:lnTo>
                    <a:pt x="321475" y="179578"/>
                  </a:lnTo>
                  <a:lnTo>
                    <a:pt x="327215" y="181864"/>
                  </a:lnTo>
                  <a:lnTo>
                    <a:pt x="332752" y="185039"/>
                  </a:lnTo>
                  <a:lnTo>
                    <a:pt x="338175" y="189484"/>
                  </a:lnTo>
                  <a:lnTo>
                    <a:pt x="338175" y="184785"/>
                  </a:lnTo>
                  <a:lnTo>
                    <a:pt x="339369" y="182499"/>
                  </a:lnTo>
                  <a:lnTo>
                    <a:pt x="339369" y="183642"/>
                  </a:lnTo>
                  <a:lnTo>
                    <a:pt x="341769" y="183642"/>
                  </a:lnTo>
                  <a:lnTo>
                    <a:pt x="345376" y="187198"/>
                  </a:lnTo>
                  <a:lnTo>
                    <a:pt x="350177" y="189484"/>
                  </a:lnTo>
                  <a:lnTo>
                    <a:pt x="354965" y="191897"/>
                  </a:lnTo>
                  <a:lnTo>
                    <a:pt x="362165" y="196596"/>
                  </a:lnTo>
                  <a:lnTo>
                    <a:pt x="366966" y="195453"/>
                  </a:lnTo>
                  <a:lnTo>
                    <a:pt x="371767" y="188341"/>
                  </a:lnTo>
                  <a:close/>
                </a:path>
                <a:path w="419100" h="551815">
                  <a:moveTo>
                    <a:pt x="371767" y="156972"/>
                  </a:moveTo>
                  <a:lnTo>
                    <a:pt x="365798" y="152146"/>
                  </a:lnTo>
                  <a:lnTo>
                    <a:pt x="363410" y="149606"/>
                  </a:lnTo>
                  <a:lnTo>
                    <a:pt x="358622" y="148463"/>
                  </a:lnTo>
                  <a:lnTo>
                    <a:pt x="355041" y="147193"/>
                  </a:lnTo>
                  <a:lnTo>
                    <a:pt x="351459" y="146050"/>
                  </a:lnTo>
                  <a:lnTo>
                    <a:pt x="351459" y="152146"/>
                  </a:lnTo>
                  <a:lnTo>
                    <a:pt x="343103" y="152146"/>
                  </a:lnTo>
                  <a:lnTo>
                    <a:pt x="345490" y="149606"/>
                  </a:lnTo>
                  <a:lnTo>
                    <a:pt x="346684" y="148463"/>
                  </a:lnTo>
                  <a:lnTo>
                    <a:pt x="349072" y="148463"/>
                  </a:lnTo>
                  <a:lnTo>
                    <a:pt x="350266" y="149606"/>
                  </a:lnTo>
                  <a:lnTo>
                    <a:pt x="351459" y="152146"/>
                  </a:lnTo>
                  <a:lnTo>
                    <a:pt x="351459" y="146050"/>
                  </a:lnTo>
                  <a:lnTo>
                    <a:pt x="347878" y="146050"/>
                  </a:lnTo>
                  <a:lnTo>
                    <a:pt x="344297" y="144780"/>
                  </a:lnTo>
                  <a:lnTo>
                    <a:pt x="343103" y="144780"/>
                  </a:lnTo>
                  <a:lnTo>
                    <a:pt x="341909" y="146050"/>
                  </a:lnTo>
                  <a:lnTo>
                    <a:pt x="339661" y="152019"/>
                  </a:lnTo>
                  <a:lnTo>
                    <a:pt x="336524" y="157480"/>
                  </a:lnTo>
                  <a:lnTo>
                    <a:pt x="332486" y="162560"/>
                  </a:lnTo>
                  <a:lnTo>
                    <a:pt x="327571" y="167894"/>
                  </a:lnTo>
                  <a:lnTo>
                    <a:pt x="328764" y="167894"/>
                  </a:lnTo>
                  <a:lnTo>
                    <a:pt x="335927" y="165481"/>
                  </a:lnTo>
                  <a:lnTo>
                    <a:pt x="347878" y="165481"/>
                  </a:lnTo>
                  <a:lnTo>
                    <a:pt x="353847" y="166751"/>
                  </a:lnTo>
                  <a:lnTo>
                    <a:pt x="359816" y="167894"/>
                  </a:lnTo>
                  <a:lnTo>
                    <a:pt x="363410" y="173990"/>
                  </a:lnTo>
                  <a:lnTo>
                    <a:pt x="363410" y="175260"/>
                  </a:lnTo>
                  <a:lnTo>
                    <a:pt x="364604" y="175260"/>
                  </a:lnTo>
                  <a:lnTo>
                    <a:pt x="365798" y="173990"/>
                  </a:lnTo>
                  <a:lnTo>
                    <a:pt x="366991" y="172847"/>
                  </a:lnTo>
                  <a:lnTo>
                    <a:pt x="366991" y="171577"/>
                  </a:lnTo>
                  <a:lnTo>
                    <a:pt x="371005" y="165481"/>
                  </a:lnTo>
                  <a:lnTo>
                    <a:pt x="371767" y="164338"/>
                  </a:lnTo>
                  <a:lnTo>
                    <a:pt x="371767" y="156972"/>
                  </a:lnTo>
                  <a:close/>
                </a:path>
                <a:path w="419100" h="551815">
                  <a:moveTo>
                    <a:pt x="380898" y="96139"/>
                  </a:moveTo>
                  <a:lnTo>
                    <a:pt x="377291" y="93726"/>
                  </a:lnTo>
                  <a:lnTo>
                    <a:pt x="374891" y="91440"/>
                  </a:lnTo>
                  <a:lnTo>
                    <a:pt x="371297" y="90297"/>
                  </a:lnTo>
                  <a:lnTo>
                    <a:pt x="365302" y="88023"/>
                  </a:lnTo>
                  <a:lnTo>
                    <a:pt x="364096" y="86868"/>
                  </a:lnTo>
                  <a:lnTo>
                    <a:pt x="360502" y="94996"/>
                  </a:lnTo>
                  <a:lnTo>
                    <a:pt x="360502" y="97282"/>
                  </a:lnTo>
                  <a:lnTo>
                    <a:pt x="359295" y="98425"/>
                  </a:lnTo>
                  <a:lnTo>
                    <a:pt x="358101" y="104140"/>
                  </a:lnTo>
                  <a:lnTo>
                    <a:pt x="358101" y="111125"/>
                  </a:lnTo>
                  <a:lnTo>
                    <a:pt x="355701" y="116840"/>
                  </a:lnTo>
                  <a:lnTo>
                    <a:pt x="354495" y="123698"/>
                  </a:lnTo>
                  <a:lnTo>
                    <a:pt x="350888" y="129540"/>
                  </a:lnTo>
                  <a:lnTo>
                    <a:pt x="342493" y="131826"/>
                  </a:lnTo>
                  <a:lnTo>
                    <a:pt x="342493" y="132969"/>
                  </a:lnTo>
                  <a:lnTo>
                    <a:pt x="341287" y="134124"/>
                  </a:lnTo>
                  <a:lnTo>
                    <a:pt x="347294" y="134124"/>
                  </a:lnTo>
                  <a:lnTo>
                    <a:pt x="356895" y="129540"/>
                  </a:lnTo>
                  <a:lnTo>
                    <a:pt x="361696" y="124841"/>
                  </a:lnTo>
                  <a:lnTo>
                    <a:pt x="367703" y="107569"/>
                  </a:lnTo>
                  <a:lnTo>
                    <a:pt x="370103" y="101854"/>
                  </a:lnTo>
                  <a:lnTo>
                    <a:pt x="374891" y="98425"/>
                  </a:lnTo>
                  <a:lnTo>
                    <a:pt x="380898" y="96139"/>
                  </a:lnTo>
                  <a:close/>
                </a:path>
                <a:path w="419100" h="551815">
                  <a:moveTo>
                    <a:pt x="394614" y="355219"/>
                  </a:moveTo>
                  <a:lnTo>
                    <a:pt x="388264" y="350266"/>
                  </a:lnTo>
                  <a:lnTo>
                    <a:pt x="384505" y="345821"/>
                  </a:lnTo>
                  <a:lnTo>
                    <a:pt x="383146" y="344297"/>
                  </a:lnTo>
                  <a:lnTo>
                    <a:pt x="378701" y="337566"/>
                  </a:lnTo>
                  <a:lnTo>
                    <a:pt x="374370" y="330581"/>
                  </a:lnTo>
                  <a:lnTo>
                    <a:pt x="373176" y="335280"/>
                  </a:lnTo>
                  <a:lnTo>
                    <a:pt x="368427" y="339979"/>
                  </a:lnTo>
                  <a:lnTo>
                    <a:pt x="373176" y="343535"/>
                  </a:lnTo>
                  <a:lnTo>
                    <a:pt x="370814" y="345821"/>
                  </a:lnTo>
                  <a:lnTo>
                    <a:pt x="368427" y="345821"/>
                  </a:lnTo>
                  <a:lnTo>
                    <a:pt x="367245" y="342265"/>
                  </a:lnTo>
                  <a:lnTo>
                    <a:pt x="364858" y="338836"/>
                  </a:lnTo>
                  <a:lnTo>
                    <a:pt x="360095" y="339979"/>
                  </a:lnTo>
                  <a:lnTo>
                    <a:pt x="356527" y="338836"/>
                  </a:lnTo>
                  <a:lnTo>
                    <a:pt x="358902" y="343535"/>
                  </a:lnTo>
                  <a:lnTo>
                    <a:pt x="361289" y="346964"/>
                  </a:lnTo>
                  <a:lnTo>
                    <a:pt x="363664" y="350520"/>
                  </a:lnTo>
                  <a:lnTo>
                    <a:pt x="368427" y="358775"/>
                  </a:lnTo>
                  <a:lnTo>
                    <a:pt x="375564" y="361061"/>
                  </a:lnTo>
                  <a:lnTo>
                    <a:pt x="387464" y="361061"/>
                  </a:lnTo>
                  <a:lnTo>
                    <a:pt x="392226" y="359918"/>
                  </a:lnTo>
                  <a:lnTo>
                    <a:pt x="394614" y="355219"/>
                  </a:lnTo>
                  <a:close/>
                </a:path>
                <a:path w="419100" h="551815">
                  <a:moveTo>
                    <a:pt x="401942" y="248793"/>
                  </a:moveTo>
                  <a:lnTo>
                    <a:pt x="401459" y="248158"/>
                  </a:lnTo>
                  <a:lnTo>
                    <a:pt x="401459" y="249301"/>
                  </a:lnTo>
                  <a:lnTo>
                    <a:pt x="401942" y="248793"/>
                  </a:lnTo>
                  <a:close/>
                </a:path>
                <a:path w="419100" h="551815">
                  <a:moveTo>
                    <a:pt x="408330" y="234188"/>
                  </a:moveTo>
                  <a:lnTo>
                    <a:pt x="402437" y="230632"/>
                  </a:lnTo>
                  <a:lnTo>
                    <a:pt x="396544" y="228346"/>
                  </a:lnTo>
                  <a:lnTo>
                    <a:pt x="390652" y="224790"/>
                  </a:lnTo>
                  <a:lnTo>
                    <a:pt x="394398" y="216662"/>
                  </a:lnTo>
                  <a:lnTo>
                    <a:pt x="396836" y="208407"/>
                  </a:lnTo>
                  <a:lnTo>
                    <a:pt x="397941" y="199771"/>
                  </a:lnTo>
                  <a:lnTo>
                    <a:pt x="397725" y="190500"/>
                  </a:lnTo>
                  <a:lnTo>
                    <a:pt x="397725" y="191643"/>
                  </a:lnTo>
                  <a:lnTo>
                    <a:pt x="396544" y="191643"/>
                  </a:lnTo>
                  <a:lnTo>
                    <a:pt x="396544" y="192913"/>
                  </a:lnTo>
                  <a:lnTo>
                    <a:pt x="392760" y="199009"/>
                  </a:lnTo>
                  <a:lnTo>
                    <a:pt x="388429" y="204978"/>
                  </a:lnTo>
                  <a:lnTo>
                    <a:pt x="383438" y="210439"/>
                  </a:lnTo>
                  <a:lnTo>
                    <a:pt x="377672" y="215265"/>
                  </a:lnTo>
                  <a:lnTo>
                    <a:pt x="371792" y="221234"/>
                  </a:lnTo>
                  <a:lnTo>
                    <a:pt x="365899" y="225933"/>
                  </a:lnTo>
                  <a:lnTo>
                    <a:pt x="355295" y="233045"/>
                  </a:lnTo>
                  <a:lnTo>
                    <a:pt x="354114" y="236601"/>
                  </a:lnTo>
                  <a:lnTo>
                    <a:pt x="355295" y="241300"/>
                  </a:lnTo>
                  <a:lnTo>
                    <a:pt x="356463" y="243713"/>
                  </a:lnTo>
                  <a:lnTo>
                    <a:pt x="358825" y="247269"/>
                  </a:lnTo>
                  <a:lnTo>
                    <a:pt x="360006" y="250825"/>
                  </a:lnTo>
                  <a:lnTo>
                    <a:pt x="361823" y="259588"/>
                  </a:lnTo>
                  <a:lnTo>
                    <a:pt x="360438" y="267716"/>
                  </a:lnTo>
                  <a:lnTo>
                    <a:pt x="356184" y="274828"/>
                  </a:lnTo>
                  <a:lnTo>
                    <a:pt x="349389" y="280162"/>
                  </a:lnTo>
                  <a:lnTo>
                    <a:pt x="348221" y="280162"/>
                  </a:lnTo>
                  <a:lnTo>
                    <a:pt x="347040" y="281432"/>
                  </a:lnTo>
                  <a:lnTo>
                    <a:pt x="345859" y="281432"/>
                  </a:lnTo>
                  <a:lnTo>
                    <a:pt x="345859" y="313309"/>
                  </a:lnTo>
                  <a:lnTo>
                    <a:pt x="347040" y="314452"/>
                  </a:lnTo>
                  <a:lnTo>
                    <a:pt x="348221" y="314452"/>
                  </a:lnTo>
                  <a:lnTo>
                    <a:pt x="350570" y="316865"/>
                  </a:lnTo>
                  <a:lnTo>
                    <a:pt x="351751" y="316865"/>
                  </a:lnTo>
                  <a:lnTo>
                    <a:pt x="352933" y="314452"/>
                  </a:lnTo>
                  <a:lnTo>
                    <a:pt x="354114" y="310896"/>
                  </a:lnTo>
                  <a:lnTo>
                    <a:pt x="356463" y="306197"/>
                  </a:lnTo>
                  <a:lnTo>
                    <a:pt x="357644" y="301498"/>
                  </a:lnTo>
                  <a:lnTo>
                    <a:pt x="358825" y="302641"/>
                  </a:lnTo>
                  <a:lnTo>
                    <a:pt x="361188" y="302641"/>
                  </a:lnTo>
                  <a:lnTo>
                    <a:pt x="364718" y="303911"/>
                  </a:lnTo>
                  <a:lnTo>
                    <a:pt x="368261" y="306197"/>
                  </a:lnTo>
                  <a:lnTo>
                    <a:pt x="372960" y="307467"/>
                  </a:lnTo>
                  <a:lnTo>
                    <a:pt x="375323" y="307467"/>
                  </a:lnTo>
                  <a:lnTo>
                    <a:pt x="376504" y="306197"/>
                  </a:lnTo>
                  <a:lnTo>
                    <a:pt x="376504" y="288544"/>
                  </a:lnTo>
                  <a:lnTo>
                    <a:pt x="396544" y="288544"/>
                  </a:lnTo>
                  <a:lnTo>
                    <a:pt x="396544" y="287274"/>
                  </a:lnTo>
                  <a:lnTo>
                    <a:pt x="394182" y="281432"/>
                  </a:lnTo>
                  <a:lnTo>
                    <a:pt x="390652" y="275463"/>
                  </a:lnTo>
                  <a:lnTo>
                    <a:pt x="388289" y="269748"/>
                  </a:lnTo>
                  <a:lnTo>
                    <a:pt x="400075" y="264922"/>
                  </a:lnTo>
                  <a:lnTo>
                    <a:pt x="407149" y="262636"/>
                  </a:lnTo>
                  <a:lnTo>
                    <a:pt x="402437" y="257937"/>
                  </a:lnTo>
                  <a:lnTo>
                    <a:pt x="398894" y="253111"/>
                  </a:lnTo>
                  <a:lnTo>
                    <a:pt x="393001" y="247269"/>
                  </a:lnTo>
                  <a:lnTo>
                    <a:pt x="400075" y="242570"/>
                  </a:lnTo>
                  <a:lnTo>
                    <a:pt x="403618" y="239014"/>
                  </a:lnTo>
                  <a:lnTo>
                    <a:pt x="408330" y="235458"/>
                  </a:lnTo>
                  <a:lnTo>
                    <a:pt x="408330" y="234188"/>
                  </a:lnTo>
                  <a:close/>
                </a:path>
                <a:path w="419100" h="551815">
                  <a:moveTo>
                    <a:pt x="418998" y="111125"/>
                  </a:moveTo>
                  <a:lnTo>
                    <a:pt x="416648" y="107569"/>
                  </a:lnTo>
                  <a:lnTo>
                    <a:pt x="414286" y="107569"/>
                  </a:lnTo>
                  <a:lnTo>
                    <a:pt x="410756" y="106299"/>
                  </a:lnTo>
                  <a:lnTo>
                    <a:pt x="407225" y="106299"/>
                  </a:lnTo>
                  <a:lnTo>
                    <a:pt x="402513" y="105156"/>
                  </a:lnTo>
                  <a:lnTo>
                    <a:pt x="407225" y="114820"/>
                  </a:lnTo>
                  <a:lnTo>
                    <a:pt x="406044" y="114820"/>
                  </a:lnTo>
                  <a:lnTo>
                    <a:pt x="402513" y="123190"/>
                  </a:lnTo>
                  <a:lnTo>
                    <a:pt x="398983" y="129298"/>
                  </a:lnTo>
                  <a:lnTo>
                    <a:pt x="396621" y="134124"/>
                  </a:lnTo>
                  <a:lnTo>
                    <a:pt x="395439" y="138938"/>
                  </a:lnTo>
                  <a:lnTo>
                    <a:pt x="393090" y="144907"/>
                  </a:lnTo>
                  <a:lnTo>
                    <a:pt x="394271" y="151003"/>
                  </a:lnTo>
                  <a:lnTo>
                    <a:pt x="396621" y="156972"/>
                  </a:lnTo>
                  <a:lnTo>
                    <a:pt x="398983" y="151003"/>
                  </a:lnTo>
                  <a:lnTo>
                    <a:pt x="398983" y="147320"/>
                  </a:lnTo>
                  <a:lnTo>
                    <a:pt x="402513" y="142494"/>
                  </a:lnTo>
                  <a:lnTo>
                    <a:pt x="406044" y="146177"/>
                  </a:lnTo>
                  <a:lnTo>
                    <a:pt x="408393" y="147320"/>
                  </a:lnTo>
                  <a:lnTo>
                    <a:pt x="406044" y="140081"/>
                  </a:lnTo>
                  <a:lnTo>
                    <a:pt x="407225" y="134124"/>
                  </a:lnTo>
                  <a:lnTo>
                    <a:pt x="409575" y="128016"/>
                  </a:lnTo>
                  <a:lnTo>
                    <a:pt x="410756" y="125603"/>
                  </a:lnTo>
                  <a:lnTo>
                    <a:pt x="413105" y="123190"/>
                  </a:lnTo>
                  <a:lnTo>
                    <a:pt x="418998" y="111125"/>
                  </a:lnTo>
                  <a:close/>
                </a:path>
              </a:pathLst>
            </a:custGeom>
            <a:solidFill>
              <a:srgbClr val="1f295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91" name="object 6"/>
            <p:cNvSpPr/>
            <p:nvPr/>
          </p:nvSpPr>
          <p:spPr>
            <a:xfrm>
              <a:off x="475560" y="300240"/>
              <a:ext cx="322920" cy="358920"/>
            </a:xfrm>
            <a:custGeom>
              <a:avLst/>
              <a:gdLst>
                <a:gd name="textAreaLeft" fmla="*/ 0 w 322920"/>
                <a:gd name="textAreaRight" fmla="*/ 323280 w 322920"/>
                <a:gd name="textAreaTop" fmla="*/ 0 h 358920"/>
                <a:gd name="textAreaBottom" fmla="*/ 359280 h 358920"/>
              </a:gdLst>
              <a:ahLst/>
              <a:rect l="textAreaLeft" t="textAreaTop" r="textAreaRight" b="textAreaBottom"/>
              <a:pathLst>
                <a:path w="323215" h="359409">
                  <a:moveTo>
                    <a:pt x="53251" y="298831"/>
                  </a:moveTo>
                  <a:lnTo>
                    <a:pt x="52082" y="298831"/>
                  </a:lnTo>
                  <a:lnTo>
                    <a:pt x="50901" y="299974"/>
                  </a:lnTo>
                  <a:lnTo>
                    <a:pt x="49733" y="299974"/>
                  </a:lnTo>
                  <a:lnTo>
                    <a:pt x="47383" y="302260"/>
                  </a:lnTo>
                  <a:lnTo>
                    <a:pt x="46228" y="301117"/>
                  </a:lnTo>
                  <a:lnTo>
                    <a:pt x="46228" y="295275"/>
                  </a:lnTo>
                  <a:lnTo>
                    <a:pt x="47383" y="288163"/>
                  </a:lnTo>
                  <a:lnTo>
                    <a:pt x="49466" y="278765"/>
                  </a:lnTo>
                  <a:lnTo>
                    <a:pt x="49733" y="277622"/>
                  </a:lnTo>
                  <a:lnTo>
                    <a:pt x="47345" y="275209"/>
                  </a:lnTo>
                  <a:lnTo>
                    <a:pt x="46228" y="274066"/>
                  </a:lnTo>
                  <a:lnTo>
                    <a:pt x="46228" y="272923"/>
                  </a:lnTo>
                  <a:lnTo>
                    <a:pt x="41529" y="272923"/>
                  </a:lnTo>
                  <a:lnTo>
                    <a:pt x="40347" y="274066"/>
                  </a:lnTo>
                  <a:lnTo>
                    <a:pt x="37998" y="275209"/>
                  </a:lnTo>
                  <a:lnTo>
                    <a:pt x="36830" y="275209"/>
                  </a:lnTo>
                  <a:lnTo>
                    <a:pt x="34480" y="272923"/>
                  </a:lnTo>
                  <a:lnTo>
                    <a:pt x="40347" y="261112"/>
                  </a:lnTo>
                  <a:lnTo>
                    <a:pt x="41529" y="258699"/>
                  </a:lnTo>
                  <a:lnTo>
                    <a:pt x="42697" y="256413"/>
                  </a:lnTo>
                  <a:lnTo>
                    <a:pt x="42697" y="252857"/>
                  </a:lnTo>
                  <a:lnTo>
                    <a:pt x="42697" y="251714"/>
                  </a:lnTo>
                  <a:lnTo>
                    <a:pt x="42062" y="250444"/>
                  </a:lnTo>
                  <a:lnTo>
                    <a:pt x="40347" y="247015"/>
                  </a:lnTo>
                  <a:lnTo>
                    <a:pt x="37998" y="245745"/>
                  </a:lnTo>
                  <a:lnTo>
                    <a:pt x="36830" y="244602"/>
                  </a:lnTo>
                  <a:lnTo>
                    <a:pt x="34480" y="244602"/>
                  </a:lnTo>
                  <a:lnTo>
                    <a:pt x="32143" y="248158"/>
                  </a:lnTo>
                  <a:lnTo>
                    <a:pt x="30962" y="250444"/>
                  </a:lnTo>
                  <a:lnTo>
                    <a:pt x="27444" y="250444"/>
                  </a:lnTo>
                  <a:lnTo>
                    <a:pt x="26276" y="249301"/>
                  </a:lnTo>
                  <a:lnTo>
                    <a:pt x="25095" y="245745"/>
                  </a:lnTo>
                  <a:lnTo>
                    <a:pt x="25095" y="243459"/>
                  </a:lnTo>
                  <a:lnTo>
                    <a:pt x="25095" y="242316"/>
                  </a:lnTo>
                  <a:lnTo>
                    <a:pt x="27444" y="231648"/>
                  </a:lnTo>
                  <a:lnTo>
                    <a:pt x="21577" y="229362"/>
                  </a:lnTo>
                  <a:lnTo>
                    <a:pt x="19227" y="228092"/>
                  </a:lnTo>
                  <a:lnTo>
                    <a:pt x="14541" y="226949"/>
                  </a:lnTo>
                  <a:lnTo>
                    <a:pt x="9842" y="229362"/>
                  </a:lnTo>
                  <a:lnTo>
                    <a:pt x="8661" y="234061"/>
                  </a:lnTo>
                  <a:lnTo>
                    <a:pt x="7493" y="237490"/>
                  </a:lnTo>
                  <a:lnTo>
                    <a:pt x="9842" y="244602"/>
                  </a:lnTo>
                  <a:lnTo>
                    <a:pt x="12192" y="247015"/>
                  </a:lnTo>
                  <a:lnTo>
                    <a:pt x="13360" y="250444"/>
                  </a:lnTo>
                  <a:lnTo>
                    <a:pt x="11010" y="255270"/>
                  </a:lnTo>
                  <a:lnTo>
                    <a:pt x="11010" y="256413"/>
                  </a:lnTo>
                  <a:lnTo>
                    <a:pt x="7493" y="256413"/>
                  </a:lnTo>
                  <a:lnTo>
                    <a:pt x="6311" y="255270"/>
                  </a:lnTo>
                  <a:lnTo>
                    <a:pt x="5143" y="254000"/>
                  </a:lnTo>
                  <a:lnTo>
                    <a:pt x="3987" y="252857"/>
                  </a:lnTo>
                  <a:lnTo>
                    <a:pt x="1638" y="252857"/>
                  </a:lnTo>
                  <a:lnTo>
                    <a:pt x="1638" y="255270"/>
                  </a:lnTo>
                  <a:lnTo>
                    <a:pt x="457" y="255270"/>
                  </a:lnTo>
                  <a:lnTo>
                    <a:pt x="0" y="260477"/>
                  </a:lnTo>
                  <a:lnTo>
                    <a:pt x="2070" y="265684"/>
                  </a:lnTo>
                  <a:lnTo>
                    <a:pt x="6565" y="270637"/>
                  </a:lnTo>
                  <a:lnTo>
                    <a:pt x="13360" y="275209"/>
                  </a:lnTo>
                  <a:lnTo>
                    <a:pt x="15709" y="275209"/>
                  </a:lnTo>
                  <a:lnTo>
                    <a:pt x="15709" y="278765"/>
                  </a:lnTo>
                  <a:lnTo>
                    <a:pt x="14541" y="279908"/>
                  </a:lnTo>
                  <a:lnTo>
                    <a:pt x="9842" y="279908"/>
                  </a:lnTo>
                  <a:lnTo>
                    <a:pt x="7493" y="281178"/>
                  </a:lnTo>
                  <a:lnTo>
                    <a:pt x="7493" y="282321"/>
                  </a:lnTo>
                  <a:lnTo>
                    <a:pt x="8229" y="286258"/>
                  </a:lnTo>
                  <a:lnTo>
                    <a:pt x="11747" y="290957"/>
                  </a:lnTo>
                  <a:lnTo>
                    <a:pt x="17272" y="296418"/>
                  </a:lnTo>
                  <a:lnTo>
                    <a:pt x="23926" y="302260"/>
                  </a:lnTo>
                  <a:lnTo>
                    <a:pt x="25095" y="303530"/>
                  </a:lnTo>
                  <a:lnTo>
                    <a:pt x="27444" y="305816"/>
                  </a:lnTo>
                  <a:lnTo>
                    <a:pt x="28613" y="305816"/>
                  </a:lnTo>
                  <a:lnTo>
                    <a:pt x="28613" y="308229"/>
                  </a:lnTo>
                  <a:lnTo>
                    <a:pt x="27444" y="309372"/>
                  </a:lnTo>
                  <a:lnTo>
                    <a:pt x="25095" y="309372"/>
                  </a:lnTo>
                  <a:lnTo>
                    <a:pt x="23926" y="311658"/>
                  </a:lnTo>
                  <a:lnTo>
                    <a:pt x="23926" y="313944"/>
                  </a:lnTo>
                  <a:lnTo>
                    <a:pt x="26276" y="319913"/>
                  </a:lnTo>
                  <a:lnTo>
                    <a:pt x="36830" y="324612"/>
                  </a:lnTo>
                  <a:lnTo>
                    <a:pt x="42697" y="326898"/>
                  </a:lnTo>
                  <a:lnTo>
                    <a:pt x="43878" y="328041"/>
                  </a:lnTo>
                  <a:lnTo>
                    <a:pt x="46228" y="328041"/>
                  </a:lnTo>
                  <a:lnTo>
                    <a:pt x="45046" y="330454"/>
                  </a:lnTo>
                  <a:lnTo>
                    <a:pt x="47383" y="330454"/>
                  </a:lnTo>
                  <a:lnTo>
                    <a:pt x="49733" y="325755"/>
                  </a:lnTo>
                  <a:lnTo>
                    <a:pt x="50901" y="325755"/>
                  </a:lnTo>
                  <a:lnTo>
                    <a:pt x="50901" y="324612"/>
                  </a:lnTo>
                  <a:lnTo>
                    <a:pt x="49733" y="323342"/>
                  </a:lnTo>
                  <a:lnTo>
                    <a:pt x="48552" y="321056"/>
                  </a:lnTo>
                  <a:lnTo>
                    <a:pt x="45046" y="321056"/>
                  </a:lnTo>
                  <a:lnTo>
                    <a:pt x="37998" y="319913"/>
                  </a:lnTo>
                  <a:lnTo>
                    <a:pt x="29794" y="313944"/>
                  </a:lnTo>
                  <a:lnTo>
                    <a:pt x="28613" y="313944"/>
                  </a:lnTo>
                  <a:lnTo>
                    <a:pt x="28613" y="312801"/>
                  </a:lnTo>
                  <a:lnTo>
                    <a:pt x="29794" y="312801"/>
                  </a:lnTo>
                  <a:lnTo>
                    <a:pt x="30962" y="313944"/>
                  </a:lnTo>
                  <a:lnTo>
                    <a:pt x="34480" y="315087"/>
                  </a:lnTo>
                  <a:lnTo>
                    <a:pt x="39179" y="318643"/>
                  </a:lnTo>
                  <a:lnTo>
                    <a:pt x="45046" y="319913"/>
                  </a:lnTo>
                  <a:lnTo>
                    <a:pt x="47383" y="319913"/>
                  </a:lnTo>
                  <a:lnTo>
                    <a:pt x="46228" y="318643"/>
                  </a:lnTo>
                  <a:lnTo>
                    <a:pt x="45046" y="317500"/>
                  </a:lnTo>
                  <a:lnTo>
                    <a:pt x="45046" y="316357"/>
                  </a:lnTo>
                  <a:lnTo>
                    <a:pt x="43878" y="315087"/>
                  </a:lnTo>
                  <a:lnTo>
                    <a:pt x="41529" y="312801"/>
                  </a:lnTo>
                  <a:lnTo>
                    <a:pt x="41529" y="310388"/>
                  </a:lnTo>
                  <a:lnTo>
                    <a:pt x="39179" y="308229"/>
                  </a:lnTo>
                  <a:lnTo>
                    <a:pt x="39179" y="307086"/>
                  </a:lnTo>
                  <a:lnTo>
                    <a:pt x="37998" y="305816"/>
                  </a:lnTo>
                  <a:lnTo>
                    <a:pt x="37998" y="304673"/>
                  </a:lnTo>
                  <a:lnTo>
                    <a:pt x="36830" y="303530"/>
                  </a:lnTo>
                  <a:lnTo>
                    <a:pt x="36830" y="302260"/>
                  </a:lnTo>
                  <a:lnTo>
                    <a:pt x="35648" y="301117"/>
                  </a:lnTo>
                  <a:lnTo>
                    <a:pt x="35648" y="298831"/>
                  </a:lnTo>
                  <a:lnTo>
                    <a:pt x="34480" y="298831"/>
                  </a:lnTo>
                  <a:lnTo>
                    <a:pt x="19227" y="295275"/>
                  </a:lnTo>
                  <a:lnTo>
                    <a:pt x="14541" y="287020"/>
                  </a:lnTo>
                  <a:lnTo>
                    <a:pt x="13360" y="284607"/>
                  </a:lnTo>
                  <a:lnTo>
                    <a:pt x="20396" y="291719"/>
                  </a:lnTo>
                  <a:lnTo>
                    <a:pt x="29794" y="295275"/>
                  </a:lnTo>
                  <a:lnTo>
                    <a:pt x="32143" y="296418"/>
                  </a:lnTo>
                  <a:lnTo>
                    <a:pt x="33299" y="296418"/>
                  </a:lnTo>
                  <a:lnTo>
                    <a:pt x="33299" y="294132"/>
                  </a:lnTo>
                  <a:lnTo>
                    <a:pt x="32143" y="292862"/>
                  </a:lnTo>
                  <a:lnTo>
                    <a:pt x="32143" y="291719"/>
                  </a:lnTo>
                  <a:lnTo>
                    <a:pt x="30962" y="290576"/>
                  </a:lnTo>
                  <a:lnTo>
                    <a:pt x="30962" y="289306"/>
                  </a:lnTo>
                  <a:lnTo>
                    <a:pt x="29794" y="287020"/>
                  </a:lnTo>
                  <a:lnTo>
                    <a:pt x="28981" y="284607"/>
                  </a:lnTo>
                  <a:lnTo>
                    <a:pt x="28613" y="283464"/>
                  </a:lnTo>
                  <a:lnTo>
                    <a:pt x="27444" y="278765"/>
                  </a:lnTo>
                  <a:lnTo>
                    <a:pt x="26276" y="276352"/>
                  </a:lnTo>
                  <a:lnTo>
                    <a:pt x="26276" y="275209"/>
                  </a:lnTo>
                  <a:lnTo>
                    <a:pt x="25095" y="272923"/>
                  </a:lnTo>
                  <a:lnTo>
                    <a:pt x="25095" y="271653"/>
                  </a:lnTo>
                  <a:lnTo>
                    <a:pt x="23926" y="271653"/>
                  </a:lnTo>
                  <a:lnTo>
                    <a:pt x="16891" y="269367"/>
                  </a:lnTo>
                  <a:lnTo>
                    <a:pt x="8661" y="262255"/>
                  </a:lnTo>
                  <a:lnTo>
                    <a:pt x="6311" y="259969"/>
                  </a:lnTo>
                  <a:lnTo>
                    <a:pt x="5143" y="259969"/>
                  </a:lnTo>
                  <a:lnTo>
                    <a:pt x="5143" y="258699"/>
                  </a:lnTo>
                  <a:lnTo>
                    <a:pt x="11010" y="263398"/>
                  </a:lnTo>
                  <a:lnTo>
                    <a:pt x="19227" y="268224"/>
                  </a:lnTo>
                  <a:lnTo>
                    <a:pt x="22745" y="269367"/>
                  </a:lnTo>
                  <a:lnTo>
                    <a:pt x="23926" y="269367"/>
                  </a:lnTo>
                  <a:lnTo>
                    <a:pt x="22745" y="265811"/>
                  </a:lnTo>
                  <a:lnTo>
                    <a:pt x="22745" y="263398"/>
                  </a:lnTo>
                  <a:lnTo>
                    <a:pt x="20396" y="259969"/>
                  </a:lnTo>
                  <a:lnTo>
                    <a:pt x="20396" y="258699"/>
                  </a:lnTo>
                  <a:lnTo>
                    <a:pt x="20396" y="256413"/>
                  </a:lnTo>
                  <a:lnTo>
                    <a:pt x="18059" y="249301"/>
                  </a:lnTo>
                  <a:lnTo>
                    <a:pt x="18059" y="245745"/>
                  </a:lnTo>
                  <a:lnTo>
                    <a:pt x="16891" y="244602"/>
                  </a:lnTo>
                  <a:lnTo>
                    <a:pt x="16891" y="243459"/>
                  </a:lnTo>
                  <a:lnTo>
                    <a:pt x="18059" y="243459"/>
                  </a:lnTo>
                  <a:lnTo>
                    <a:pt x="18059" y="245745"/>
                  </a:lnTo>
                  <a:lnTo>
                    <a:pt x="20396" y="256413"/>
                  </a:lnTo>
                  <a:lnTo>
                    <a:pt x="22745" y="258699"/>
                  </a:lnTo>
                  <a:lnTo>
                    <a:pt x="22745" y="261112"/>
                  </a:lnTo>
                  <a:lnTo>
                    <a:pt x="23926" y="263398"/>
                  </a:lnTo>
                  <a:lnTo>
                    <a:pt x="23926" y="265811"/>
                  </a:lnTo>
                  <a:lnTo>
                    <a:pt x="25095" y="265811"/>
                  </a:lnTo>
                  <a:lnTo>
                    <a:pt x="25095" y="268224"/>
                  </a:lnTo>
                  <a:lnTo>
                    <a:pt x="26276" y="266954"/>
                  </a:lnTo>
                  <a:lnTo>
                    <a:pt x="26276" y="265811"/>
                  </a:lnTo>
                  <a:lnTo>
                    <a:pt x="28613" y="264668"/>
                  </a:lnTo>
                  <a:lnTo>
                    <a:pt x="32143" y="259969"/>
                  </a:lnTo>
                  <a:lnTo>
                    <a:pt x="33299" y="252857"/>
                  </a:lnTo>
                  <a:lnTo>
                    <a:pt x="34480" y="257556"/>
                  </a:lnTo>
                  <a:lnTo>
                    <a:pt x="30962" y="262255"/>
                  </a:lnTo>
                  <a:lnTo>
                    <a:pt x="26276" y="269367"/>
                  </a:lnTo>
                  <a:lnTo>
                    <a:pt x="27444" y="275209"/>
                  </a:lnTo>
                  <a:lnTo>
                    <a:pt x="29794" y="282321"/>
                  </a:lnTo>
                  <a:lnTo>
                    <a:pt x="32143" y="285877"/>
                  </a:lnTo>
                  <a:lnTo>
                    <a:pt x="32143" y="288163"/>
                  </a:lnTo>
                  <a:lnTo>
                    <a:pt x="33299" y="289306"/>
                  </a:lnTo>
                  <a:lnTo>
                    <a:pt x="33299" y="291719"/>
                  </a:lnTo>
                  <a:lnTo>
                    <a:pt x="34480" y="291719"/>
                  </a:lnTo>
                  <a:lnTo>
                    <a:pt x="34480" y="292862"/>
                  </a:lnTo>
                  <a:lnTo>
                    <a:pt x="35648" y="292862"/>
                  </a:lnTo>
                  <a:lnTo>
                    <a:pt x="37998" y="290576"/>
                  </a:lnTo>
                  <a:lnTo>
                    <a:pt x="41529" y="283464"/>
                  </a:lnTo>
                  <a:lnTo>
                    <a:pt x="41529" y="279908"/>
                  </a:lnTo>
                  <a:lnTo>
                    <a:pt x="42697" y="278765"/>
                  </a:lnTo>
                  <a:lnTo>
                    <a:pt x="42697" y="279908"/>
                  </a:lnTo>
                  <a:lnTo>
                    <a:pt x="41529" y="284607"/>
                  </a:lnTo>
                  <a:lnTo>
                    <a:pt x="39179" y="292862"/>
                  </a:lnTo>
                  <a:lnTo>
                    <a:pt x="35648" y="296418"/>
                  </a:lnTo>
                  <a:lnTo>
                    <a:pt x="39179" y="303530"/>
                  </a:lnTo>
                  <a:lnTo>
                    <a:pt x="42697" y="310388"/>
                  </a:lnTo>
                  <a:lnTo>
                    <a:pt x="47383" y="316357"/>
                  </a:lnTo>
                  <a:lnTo>
                    <a:pt x="47383" y="317500"/>
                  </a:lnTo>
                  <a:lnTo>
                    <a:pt x="48552" y="316357"/>
                  </a:lnTo>
                  <a:lnTo>
                    <a:pt x="48552" y="313944"/>
                  </a:lnTo>
                  <a:lnTo>
                    <a:pt x="49733" y="309372"/>
                  </a:lnTo>
                  <a:lnTo>
                    <a:pt x="49733" y="313944"/>
                  </a:lnTo>
                  <a:lnTo>
                    <a:pt x="48552" y="318643"/>
                  </a:lnTo>
                  <a:lnTo>
                    <a:pt x="49733" y="319913"/>
                  </a:lnTo>
                  <a:lnTo>
                    <a:pt x="49733" y="321056"/>
                  </a:lnTo>
                  <a:lnTo>
                    <a:pt x="52082" y="321056"/>
                  </a:lnTo>
                  <a:lnTo>
                    <a:pt x="52692" y="309372"/>
                  </a:lnTo>
                  <a:lnTo>
                    <a:pt x="53060" y="302260"/>
                  </a:lnTo>
                  <a:lnTo>
                    <a:pt x="53251" y="298831"/>
                  </a:lnTo>
                  <a:close/>
                </a:path>
                <a:path w="323215" h="359409">
                  <a:moveTo>
                    <a:pt x="57848" y="186690"/>
                  </a:moveTo>
                  <a:lnTo>
                    <a:pt x="56832" y="185547"/>
                  </a:lnTo>
                  <a:lnTo>
                    <a:pt x="56832" y="184404"/>
                  </a:lnTo>
                  <a:lnTo>
                    <a:pt x="55803" y="184404"/>
                  </a:lnTo>
                  <a:lnTo>
                    <a:pt x="54787" y="185547"/>
                  </a:lnTo>
                  <a:lnTo>
                    <a:pt x="55803" y="186690"/>
                  </a:lnTo>
                  <a:lnTo>
                    <a:pt x="55803" y="187833"/>
                  </a:lnTo>
                  <a:lnTo>
                    <a:pt x="56832" y="188976"/>
                  </a:lnTo>
                  <a:lnTo>
                    <a:pt x="56832" y="186690"/>
                  </a:lnTo>
                  <a:lnTo>
                    <a:pt x="57848" y="186690"/>
                  </a:lnTo>
                  <a:close/>
                </a:path>
                <a:path w="323215" h="359409">
                  <a:moveTo>
                    <a:pt x="59385" y="179070"/>
                  </a:moveTo>
                  <a:lnTo>
                    <a:pt x="57848" y="179832"/>
                  </a:lnTo>
                  <a:lnTo>
                    <a:pt x="59385" y="179832"/>
                  </a:lnTo>
                  <a:lnTo>
                    <a:pt x="59385" y="179070"/>
                  </a:lnTo>
                  <a:close/>
                </a:path>
                <a:path w="323215" h="359409">
                  <a:moveTo>
                    <a:pt x="60909" y="192024"/>
                  </a:moveTo>
                  <a:lnTo>
                    <a:pt x="59385" y="188976"/>
                  </a:lnTo>
                  <a:lnTo>
                    <a:pt x="59385" y="190500"/>
                  </a:lnTo>
                  <a:lnTo>
                    <a:pt x="57848" y="190500"/>
                  </a:lnTo>
                  <a:lnTo>
                    <a:pt x="57848" y="192024"/>
                  </a:lnTo>
                  <a:lnTo>
                    <a:pt x="59385" y="193548"/>
                  </a:lnTo>
                  <a:lnTo>
                    <a:pt x="59385" y="192024"/>
                  </a:lnTo>
                  <a:lnTo>
                    <a:pt x="60909" y="192024"/>
                  </a:lnTo>
                  <a:close/>
                </a:path>
                <a:path w="323215" h="359409">
                  <a:moveTo>
                    <a:pt x="60909" y="187960"/>
                  </a:moveTo>
                  <a:lnTo>
                    <a:pt x="58877" y="185928"/>
                  </a:lnTo>
                  <a:lnTo>
                    <a:pt x="58877" y="186944"/>
                  </a:lnTo>
                  <a:lnTo>
                    <a:pt x="57848" y="186944"/>
                  </a:lnTo>
                  <a:lnTo>
                    <a:pt x="57848" y="187960"/>
                  </a:lnTo>
                  <a:lnTo>
                    <a:pt x="58877" y="188976"/>
                  </a:lnTo>
                  <a:lnTo>
                    <a:pt x="59385" y="188976"/>
                  </a:lnTo>
                  <a:lnTo>
                    <a:pt x="59893" y="188976"/>
                  </a:lnTo>
                  <a:lnTo>
                    <a:pt x="59893" y="187960"/>
                  </a:lnTo>
                  <a:lnTo>
                    <a:pt x="60909" y="187960"/>
                  </a:lnTo>
                  <a:close/>
                </a:path>
                <a:path w="323215" h="359409">
                  <a:moveTo>
                    <a:pt x="63982" y="194437"/>
                  </a:moveTo>
                  <a:lnTo>
                    <a:pt x="62445" y="193675"/>
                  </a:lnTo>
                  <a:lnTo>
                    <a:pt x="62445" y="192024"/>
                  </a:lnTo>
                  <a:lnTo>
                    <a:pt x="61937" y="192024"/>
                  </a:lnTo>
                  <a:lnTo>
                    <a:pt x="60909" y="192024"/>
                  </a:lnTo>
                  <a:lnTo>
                    <a:pt x="60909" y="195072"/>
                  </a:lnTo>
                  <a:lnTo>
                    <a:pt x="63093" y="195072"/>
                  </a:lnTo>
                  <a:lnTo>
                    <a:pt x="63982" y="194437"/>
                  </a:lnTo>
                  <a:close/>
                </a:path>
                <a:path w="323215" h="359409">
                  <a:moveTo>
                    <a:pt x="63982" y="187452"/>
                  </a:moveTo>
                  <a:lnTo>
                    <a:pt x="61937" y="185928"/>
                  </a:lnTo>
                  <a:lnTo>
                    <a:pt x="61937" y="187452"/>
                  </a:lnTo>
                  <a:lnTo>
                    <a:pt x="60909" y="187452"/>
                  </a:lnTo>
                  <a:lnTo>
                    <a:pt x="60909" y="187960"/>
                  </a:lnTo>
                  <a:lnTo>
                    <a:pt x="60909" y="190500"/>
                  </a:lnTo>
                  <a:lnTo>
                    <a:pt x="61937" y="192024"/>
                  </a:lnTo>
                  <a:lnTo>
                    <a:pt x="61937" y="190500"/>
                  </a:lnTo>
                  <a:lnTo>
                    <a:pt x="62953" y="190500"/>
                  </a:lnTo>
                  <a:lnTo>
                    <a:pt x="61937" y="188976"/>
                  </a:lnTo>
                  <a:lnTo>
                    <a:pt x="62953" y="188976"/>
                  </a:lnTo>
                  <a:lnTo>
                    <a:pt x="62953" y="187452"/>
                  </a:lnTo>
                  <a:lnTo>
                    <a:pt x="63982" y="187452"/>
                  </a:lnTo>
                  <a:close/>
                </a:path>
                <a:path w="323215" h="359409">
                  <a:moveTo>
                    <a:pt x="68580" y="237617"/>
                  </a:moveTo>
                  <a:lnTo>
                    <a:pt x="67424" y="234061"/>
                  </a:lnTo>
                  <a:lnTo>
                    <a:pt x="67094" y="233045"/>
                  </a:lnTo>
                  <a:lnTo>
                    <a:pt x="64630" y="225425"/>
                  </a:lnTo>
                  <a:lnTo>
                    <a:pt x="64630" y="233045"/>
                  </a:lnTo>
                  <a:lnTo>
                    <a:pt x="62369" y="233045"/>
                  </a:lnTo>
                  <a:lnTo>
                    <a:pt x="63487" y="227965"/>
                  </a:lnTo>
                  <a:lnTo>
                    <a:pt x="64630" y="233045"/>
                  </a:lnTo>
                  <a:lnTo>
                    <a:pt x="64630" y="225425"/>
                  </a:lnTo>
                  <a:lnTo>
                    <a:pt x="62369" y="225425"/>
                  </a:lnTo>
                  <a:lnTo>
                    <a:pt x="57848" y="237617"/>
                  </a:lnTo>
                  <a:lnTo>
                    <a:pt x="59550" y="237617"/>
                  </a:lnTo>
                  <a:lnTo>
                    <a:pt x="60667" y="234061"/>
                  </a:lnTo>
                  <a:lnTo>
                    <a:pt x="66319" y="234061"/>
                  </a:lnTo>
                  <a:lnTo>
                    <a:pt x="66319" y="237617"/>
                  </a:lnTo>
                  <a:lnTo>
                    <a:pt x="68580" y="237617"/>
                  </a:lnTo>
                  <a:close/>
                </a:path>
                <a:path w="323215" h="359409">
                  <a:moveTo>
                    <a:pt x="68580" y="185928"/>
                  </a:moveTo>
                  <a:lnTo>
                    <a:pt x="67551" y="185420"/>
                  </a:lnTo>
                  <a:lnTo>
                    <a:pt x="67043" y="185166"/>
                  </a:lnTo>
                  <a:lnTo>
                    <a:pt x="67043" y="182880"/>
                  </a:lnTo>
                  <a:lnTo>
                    <a:pt x="66522" y="182372"/>
                  </a:lnTo>
                  <a:lnTo>
                    <a:pt x="65506" y="181356"/>
                  </a:lnTo>
                  <a:lnTo>
                    <a:pt x="64490" y="182372"/>
                  </a:lnTo>
                  <a:lnTo>
                    <a:pt x="64490" y="179959"/>
                  </a:lnTo>
                  <a:lnTo>
                    <a:pt x="65506" y="181356"/>
                  </a:lnTo>
                  <a:lnTo>
                    <a:pt x="65506" y="179959"/>
                  </a:lnTo>
                  <a:lnTo>
                    <a:pt x="65506" y="179324"/>
                  </a:lnTo>
                  <a:lnTo>
                    <a:pt x="63982" y="179324"/>
                  </a:lnTo>
                  <a:lnTo>
                    <a:pt x="64363" y="179832"/>
                  </a:lnTo>
                  <a:lnTo>
                    <a:pt x="63982" y="179832"/>
                  </a:lnTo>
                  <a:lnTo>
                    <a:pt x="63982" y="183642"/>
                  </a:lnTo>
                  <a:lnTo>
                    <a:pt x="63982" y="184404"/>
                  </a:lnTo>
                  <a:lnTo>
                    <a:pt x="63728" y="184023"/>
                  </a:lnTo>
                  <a:lnTo>
                    <a:pt x="63982" y="183642"/>
                  </a:lnTo>
                  <a:lnTo>
                    <a:pt x="63982" y="179832"/>
                  </a:lnTo>
                  <a:lnTo>
                    <a:pt x="63461" y="179832"/>
                  </a:lnTo>
                  <a:lnTo>
                    <a:pt x="63982" y="179324"/>
                  </a:lnTo>
                  <a:lnTo>
                    <a:pt x="63436" y="179057"/>
                  </a:lnTo>
                  <a:lnTo>
                    <a:pt x="63436" y="179870"/>
                  </a:lnTo>
                  <a:lnTo>
                    <a:pt x="62445" y="181356"/>
                  </a:lnTo>
                  <a:lnTo>
                    <a:pt x="62953" y="182880"/>
                  </a:lnTo>
                  <a:lnTo>
                    <a:pt x="62445" y="182118"/>
                  </a:lnTo>
                  <a:lnTo>
                    <a:pt x="62445" y="181356"/>
                  </a:lnTo>
                  <a:lnTo>
                    <a:pt x="62191" y="181102"/>
                  </a:lnTo>
                  <a:lnTo>
                    <a:pt x="63436" y="179870"/>
                  </a:lnTo>
                  <a:lnTo>
                    <a:pt x="63436" y="179057"/>
                  </a:lnTo>
                  <a:lnTo>
                    <a:pt x="61937" y="178308"/>
                  </a:lnTo>
                  <a:lnTo>
                    <a:pt x="61937" y="180340"/>
                  </a:lnTo>
                  <a:lnTo>
                    <a:pt x="61937" y="180848"/>
                  </a:lnTo>
                  <a:lnTo>
                    <a:pt x="61937" y="184404"/>
                  </a:lnTo>
                  <a:lnTo>
                    <a:pt x="61937" y="184912"/>
                  </a:lnTo>
                  <a:lnTo>
                    <a:pt x="60909" y="184404"/>
                  </a:lnTo>
                  <a:lnTo>
                    <a:pt x="61937" y="184404"/>
                  </a:lnTo>
                  <a:lnTo>
                    <a:pt x="61937" y="180848"/>
                  </a:lnTo>
                  <a:lnTo>
                    <a:pt x="61429" y="180340"/>
                  </a:lnTo>
                  <a:lnTo>
                    <a:pt x="61937" y="180340"/>
                  </a:lnTo>
                  <a:lnTo>
                    <a:pt x="61937" y="178308"/>
                  </a:lnTo>
                  <a:lnTo>
                    <a:pt x="60909" y="178308"/>
                  </a:lnTo>
                  <a:lnTo>
                    <a:pt x="60909" y="179832"/>
                  </a:lnTo>
                  <a:lnTo>
                    <a:pt x="59385" y="179832"/>
                  </a:lnTo>
                  <a:lnTo>
                    <a:pt x="59385" y="181356"/>
                  </a:lnTo>
                  <a:lnTo>
                    <a:pt x="59385" y="184404"/>
                  </a:lnTo>
                  <a:lnTo>
                    <a:pt x="59385" y="185166"/>
                  </a:lnTo>
                  <a:lnTo>
                    <a:pt x="58877" y="185166"/>
                  </a:lnTo>
                  <a:lnTo>
                    <a:pt x="58877" y="184404"/>
                  </a:lnTo>
                  <a:lnTo>
                    <a:pt x="59385" y="184404"/>
                  </a:lnTo>
                  <a:lnTo>
                    <a:pt x="59385" y="181356"/>
                  </a:lnTo>
                  <a:lnTo>
                    <a:pt x="57848" y="181356"/>
                  </a:lnTo>
                  <a:lnTo>
                    <a:pt x="58458" y="181991"/>
                  </a:lnTo>
                  <a:lnTo>
                    <a:pt x="57848" y="182880"/>
                  </a:lnTo>
                  <a:lnTo>
                    <a:pt x="57848" y="184404"/>
                  </a:lnTo>
                  <a:lnTo>
                    <a:pt x="58356" y="185166"/>
                  </a:lnTo>
                  <a:lnTo>
                    <a:pt x="57848" y="185166"/>
                  </a:lnTo>
                  <a:lnTo>
                    <a:pt x="58623" y="185547"/>
                  </a:lnTo>
                  <a:lnTo>
                    <a:pt x="58877" y="185928"/>
                  </a:lnTo>
                  <a:lnTo>
                    <a:pt x="58877" y="185674"/>
                  </a:lnTo>
                  <a:lnTo>
                    <a:pt x="59385" y="185928"/>
                  </a:lnTo>
                  <a:lnTo>
                    <a:pt x="60909" y="185928"/>
                  </a:lnTo>
                  <a:lnTo>
                    <a:pt x="61417" y="185674"/>
                  </a:lnTo>
                  <a:lnTo>
                    <a:pt x="61937" y="185420"/>
                  </a:lnTo>
                  <a:lnTo>
                    <a:pt x="61937" y="185928"/>
                  </a:lnTo>
                  <a:lnTo>
                    <a:pt x="62268" y="185420"/>
                  </a:lnTo>
                  <a:lnTo>
                    <a:pt x="62611" y="184912"/>
                  </a:lnTo>
                  <a:lnTo>
                    <a:pt x="62953" y="184404"/>
                  </a:lnTo>
                  <a:lnTo>
                    <a:pt x="63461" y="184404"/>
                  </a:lnTo>
                  <a:lnTo>
                    <a:pt x="63461" y="185928"/>
                  </a:lnTo>
                  <a:lnTo>
                    <a:pt x="64490" y="185928"/>
                  </a:lnTo>
                  <a:lnTo>
                    <a:pt x="65062" y="185420"/>
                  </a:lnTo>
                  <a:lnTo>
                    <a:pt x="65506" y="185928"/>
                  </a:lnTo>
                  <a:lnTo>
                    <a:pt x="66014" y="185420"/>
                  </a:lnTo>
                  <a:lnTo>
                    <a:pt x="67043" y="185928"/>
                  </a:lnTo>
                  <a:lnTo>
                    <a:pt x="68580" y="185928"/>
                  </a:lnTo>
                  <a:close/>
                </a:path>
                <a:path w="323215" h="359409">
                  <a:moveTo>
                    <a:pt x="69951" y="186690"/>
                  </a:moveTo>
                  <a:lnTo>
                    <a:pt x="69342" y="176784"/>
                  </a:lnTo>
                  <a:lnTo>
                    <a:pt x="68580" y="176784"/>
                  </a:lnTo>
                  <a:lnTo>
                    <a:pt x="69951" y="186690"/>
                  </a:lnTo>
                  <a:close/>
                </a:path>
                <a:path w="323215" h="359409">
                  <a:moveTo>
                    <a:pt x="70104" y="190500"/>
                  </a:moveTo>
                  <a:lnTo>
                    <a:pt x="68580" y="188976"/>
                  </a:lnTo>
                  <a:lnTo>
                    <a:pt x="68580" y="189992"/>
                  </a:lnTo>
                  <a:lnTo>
                    <a:pt x="68580" y="190500"/>
                  </a:lnTo>
                  <a:lnTo>
                    <a:pt x="70104" y="190500"/>
                  </a:lnTo>
                  <a:close/>
                </a:path>
                <a:path w="323215" h="359409">
                  <a:moveTo>
                    <a:pt x="70104" y="187452"/>
                  </a:moveTo>
                  <a:lnTo>
                    <a:pt x="69977" y="186817"/>
                  </a:lnTo>
                  <a:lnTo>
                    <a:pt x="69951" y="186690"/>
                  </a:lnTo>
                  <a:lnTo>
                    <a:pt x="69951" y="186817"/>
                  </a:lnTo>
                  <a:lnTo>
                    <a:pt x="68580" y="185928"/>
                  </a:lnTo>
                  <a:lnTo>
                    <a:pt x="67259" y="186817"/>
                  </a:lnTo>
                  <a:lnTo>
                    <a:pt x="65506" y="185928"/>
                  </a:lnTo>
                  <a:lnTo>
                    <a:pt x="63982" y="187452"/>
                  </a:lnTo>
                  <a:lnTo>
                    <a:pt x="63982" y="188976"/>
                  </a:lnTo>
                  <a:lnTo>
                    <a:pt x="65506" y="188976"/>
                  </a:lnTo>
                  <a:lnTo>
                    <a:pt x="67043" y="187452"/>
                  </a:lnTo>
                  <a:lnTo>
                    <a:pt x="67043" y="187960"/>
                  </a:lnTo>
                  <a:lnTo>
                    <a:pt x="65506" y="188976"/>
                  </a:lnTo>
                  <a:lnTo>
                    <a:pt x="63982" y="189992"/>
                  </a:lnTo>
                  <a:lnTo>
                    <a:pt x="63982" y="191008"/>
                  </a:lnTo>
                  <a:lnTo>
                    <a:pt x="67043" y="191008"/>
                  </a:lnTo>
                  <a:lnTo>
                    <a:pt x="68580" y="189992"/>
                  </a:lnTo>
                  <a:lnTo>
                    <a:pt x="67043" y="188976"/>
                  </a:lnTo>
                  <a:lnTo>
                    <a:pt x="68580" y="188976"/>
                  </a:lnTo>
                  <a:lnTo>
                    <a:pt x="70027" y="187960"/>
                  </a:lnTo>
                  <a:lnTo>
                    <a:pt x="70104" y="188976"/>
                  </a:lnTo>
                  <a:lnTo>
                    <a:pt x="70104" y="187960"/>
                  </a:lnTo>
                  <a:lnTo>
                    <a:pt x="70104" y="187452"/>
                  </a:lnTo>
                  <a:close/>
                </a:path>
                <a:path w="323215" h="359409">
                  <a:moveTo>
                    <a:pt x="72021" y="341122"/>
                  </a:moveTo>
                  <a:lnTo>
                    <a:pt x="68580" y="341122"/>
                  </a:lnTo>
                  <a:lnTo>
                    <a:pt x="68580" y="342646"/>
                  </a:lnTo>
                  <a:lnTo>
                    <a:pt x="69723" y="342646"/>
                  </a:lnTo>
                  <a:lnTo>
                    <a:pt x="70866" y="344170"/>
                  </a:lnTo>
                  <a:lnTo>
                    <a:pt x="72021" y="344170"/>
                  </a:lnTo>
                  <a:lnTo>
                    <a:pt x="72021" y="341122"/>
                  </a:lnTo>
                  <a:close/>
                </a:path>
                <a:path w="323215" h="359409">
                  <a:moveTo>
                    <a:pt x="73164" y="357124"/>
                  </a:moveTo>
                  <a:lnTo>
                    <a:pt x="71996" y="355981"/>
                  </a:lnTo>
                  <a:lnTo>
                    <a:pt x="71996" y="354838"/>
                  </a:lnTo>
                  <a:lnTo>
                    <a:pt x="70802" y="352552"/>
                  </a:lnTo>
                  <a:lnTo>
                    <a:pt x="66103" y="351409"/>
                  </a:lnTo>
                  <a:lnTo>
                    <a:pt x="59029" y="350266"/>
                  </a:lnTo>
                  <a:lnTo>
                    <a:pt x="57848" y="350266"/>
                  </a:lnTo>
                  <a:lnTo>
                    <a:pt x="59029" y="351409"/>
                  </a:lnTo>
                  <a:lnTo>
                    <a:pt x="59029" y="352552"/>
                  </a:lnTo>
                  <a:lnTo>
                    <a:pt x="62560" y="354838"/>
                  </a:lnTo>
                  <a:lnTo>
                    <a:pt x="66103" y="359410"/>
                  </a:lnTo>
                  <a:lnTo>
                    <a:pt x="70802" y="359410"/>
                  </a:lnTo>
                  <a:lnTo>
                    <a:pt x="70802" y="358267"/>
                  </a:lnTo>
                  <a:lnTo>
                    <a:pt x="71996" y="358267"/>
                  </a:lnTo>
                  <a:lnTo>
                    <a:pt x="73164" y="357124"/>
                  </a:lnTo>
                  <a:close/>
                </a:path>
                <a:path w="323215" h="359409">
                  <a:moveTo>
                    <a:pt x="73164" y="194056"/>
                  </a:moveTo>
                  <a:lnTo>
                    <a:pt x="72872" y="193802"/>
                  </a:lnTo>
                  <a:lnTo>
                    <a:pt x="72021" y="193040"/>
                  </a:lnTo>
                  <a:lnTo>
                    <a:pt x="69723" y="192024"/>
                  </a:lnTo>
                  <a:lnTo>
                    <a:pt x="68580" y="192024"/>
                  </a:lnTo>
                  <a:lnTo>
                    <a:pt x="68580" y="193548"/>
                  </a:lnTo>
                  <a:lnTo>
                    <a:pt x="68580" y="193802"/>
                  </a:lnTo>
                  <a:lnTo>
                    <a:pt x="67652" y="193548"/>
                  </a:lnTo>
                  <a:lnTo>
                    <a:pt x="68580" y="193548"/>
                  </a:lnTo>
                  <a:lnTo>
                    <a:pt x="67043" y="192024"/>
                  </a:lnTo>
                  <a:lnTo>
                    <a:pt x="67043" y="193548"/>
                  </a:lnTo>
                  <a:lnTo>
                    <a:pt x="65506" y="193548"/>
                  </a:lnTo>
                  <a:lnTo>
                    <a:pt x="63982" y="192024"/>
                  </a:lnTo>
                  <a:lnTo>
                    <a:pt x="63982" y="194310"/>
                  </a:lnTo>
                  <a:lnTo>
                    <a:pt x="65201" y="195072"/>
                  </a:lnTo>
                  <a:lnTo>
                    <a:pt x="70104" y="195072"/>
                  </a:lnTo>
                  <a:lnTo>
                    <a:pt x="70104" y="194310"/>
                  </a:lnTo>
                  <a:lnTo>
                    <a:pt x="69291" y="194056"/>
                  </a:lnTo>
                  <a:lnTo>
                    <a:pt x="70866" y="194056"/>
                  </a:lnTo>
                  <a:lnTo>
                    <a:pt x="72021" y="195072"/>
                  </a:lnTo>
                  <a:lnTo>
                    <a:pt x="73164" y="195072"/>
                  </a:lnTo>
                  <a:lnTo>
                    <a:pt x="73164" y="194056"/>
                  </a:lnTo>
                  <a:close/>
                </a:path>
                <a:path w="323215" h="359409">
                  <a:moveTo>
                    <a:pt x="73164" y="188976"/>
                  </a:moveTo>
                  <a:lnTo>
                    <a:pt x="72148" y="179451"/>
                  </a:lnTo>
                  <a:lnTo>
                    <a:pt x="72148" y="178308"/>
                  </a:lnTo>
                  <a:lnTo>
                    <a:pt x="70104" y="178308"/>
                  </a:lnTo>
                  <a:lnTo>
                    <a:pt x="72148" y="187833"/>
                  </a:lnTo>
                  <a:lnTo>
                    <a:pt x="73164" y="188976"/>
                  </a:lnTo>
                  <a:close/>
                </a:path>
                <a:path w="323215" h="359409">
                  <a:moveTo>
                    <a:pt x="74701" y="188976"/>
                  </a:moveTo>
                  <a:lnTo>
                    <a:pt x="73164" y="190119"/>
                  </a:lnTo>
                  <a:lnTo>
                    <a:pt x="71640" y="188976"/>
                  </a:lnTo>
                  <a:lnTo>
                    <a:pt x="70104" y="188976"/>
                  </a:lnTo>
                  <a:lnTo>
                    <a:pt x="70104" y="190119"/>
                  </a:lnTo>
                  <a:lnTo>
                    <a:pt x="71640" y="191262"/>
                  </a:lnTo>
                  <a:lnTo>
                    <a:pt x="71640" y="192405"/>
                  </a:lnTo>
                  <a:lnTo>
                    <a:pt x="73164" y="193548"/>
                  </a:lnTo>
                  <a:lnTo>
                    <a:pt x="73164" y="192405"/>
                  </a:lnTo>
                  <a:lnTo>
                    <a:pt x="74701" y="193548"/>
                  </a:lnTo>
                  <a:lnTo>
                    <a:pt x="74701" y="188976"/>
                  </a:lnTo>
                  <a:close/>
                </a:path>
                <a:path w="323215" h="359409">
                  <a:moveTo>
                    <a:pt x="76492" y="163068"/>
                  </a:moveTo>
                  <a:lnTo>
                    <a:pt x="73939" y="163068"/>
                  </a:lnTo>
                  <a:lnTo>
                    <a:pt x="73939" y="166116"/>
                  </a:lnTo>
                  <a:lnTo>
                    <a:pt x="72656" y="166116"/>
                  </a:lnTo>
                  <a:lnTo>
                    <a:pt x="72656" y="165100"/>
                  </a:lnTo>
                  <a:lnTo>
                    <a:pt x="71386" y="165100"/>
                  </a:lnTo>
                  <a:lnTo>
                    <a:pt x="70104" y="164084"/>
                  </a:lnTo>
                  <a:lnTo>
                    <a:pt x="70104" y="167132"/>
                  </a:lnTo>
                  <a:lnTo>
                    <a:pt x="73939" y="167132"/>
                  </a:lnTo>
                  <a:lnTo>
                    <a:pt x="73939" y="169164"/>
                  </a:lnTo>
                  <a:lnTo>
                    <a:pt x="76492" y="169164"/>
                  </a:lnTo>
                  <a:lnTo>
                    <a:pt x="75209" y="168148"/>
                  </a:lnTo>
                  <a:lnTo>
                    <a:pt x="75209" y="164084"/>
                  </a:lnTo>
                  <a:lnTo>
                    <a:pt x="76492" y="163068"/>
                  </a:lnTo>
                  <a:close/>
                </a:path>
                <a:path w="323215" h="359409">
                  <a:moveTo>
                    <a:pt x="77762" y="178308"/>
                  </a:moveTo>
                  <a:lnTo>
                    <a:pt x="76238" y="178308"/>
                  </a:lnTo>
                  <a:lnTo>
                    <a:pt x="76238" y="181991"/>
                  </a:lnTo>
                  <a:lnTo>
                    <a:pt x="76238" y="183769"/>
                  </a:lnTo>
                  <a:lnTo>
                    <a:pt x="76238" y="184785"/>
                  </a:lnTo>
                  <a:lnTo>
                    <a:pt x="75539" y="184404"/>
                  </a:lnTo>
                  <a:lnTo>
                    <a:pt x="76238" y="183769"/>
                  </a:lnTo>
                  <a:lnTo>
                    <a:pt x="76238" y="181991"/>
                  </a:lnTo>
                  <a:lnTo>
                    <a:pt x="75539" y="181356"/>
                  </a:lnTo>
                  <a:lnTo>
                    <a:pt x="73863" y="181356"/>
                  </a:lnTo>
                  <a:lnTo>
                    <a:pt x="73164" y="181991"/>
                  </a:lnTo>
                  <a:lnTo>
                    <a:pt x="73164" y="183769"/>
                  </a:lnTo>
                  <a:lnTo>
                    <a:pt x="73863" y="184404"/>
                  </a:lnTo>
                  <a:lnTo>
                    <a:pt x="73164" y="184785"/>
                  </a:lnTo>
                  <a:lnTo>
                    <a:pt x="73164" y="185547"/>
                  </a:lnTo>
                  <a:lnTo>
                    <a:pt x="73863" y="185928"/>
                  </a:lnTo>
                  <a:lnTo>
                    <a:pt x="73520" y="185928"/>
                  </a:lnTo>
                  <a:lnTo>
                    <a:pt x="73164" y="186563"/>
                  </a:lnTo>
                  <a:lnTo>
                    <a:pt x="73164" y="188341"/>
                  </a:lnTo>
                  <a:lnTo>
                    <a:pt x="73520" y="188976"/>
                  </a:lnTo>
                  <a:lnTo>
                    <a:pt x="74358" y="188976"/>
                  </a:lnTo>
                  <a:lnTo>
                    <a:pt x="74701" y="188341"/>
                  </a:lnTo>
                  <a:lnTo>
                    <a:pt x="74701" y="186563"/>
                  </a:lnTo>
                  <a:lnTo>
                    <a:pt x="74358" y="185928"/>
                  </a:lnTo>
                  <a:lnTo>
                    <a:pt x="75539" y="185928"/>
                  </a:lnTo>
                  <a:lnTo>
                    <a:pt x="76238" y="185547"/>
                  </a:lnTo>
                  <a:lnTo>
                    <a:pt x="76238" y="187833"/>
                  </a:lnTo>
                  <a:lnTo>
                    <a:pt x="76593" y="185547"/>
                  </a:lnTo>
                  <a:lnTo>
                    <a:pt x="76720" y="184785"/>
                  </a:lnTo>
                  <a:lnTo>
                    <a:pt x="77762" y="178308"/>
                  </a:lnTo>
                  <a:close/>
                </a:path>
                <a:path w="323215" h="359409">
                  <a:moveTo>
                    <a:pt x="77762" y="165100"/>
                  </a:moveTo>
                  <a:lnTo>
                    <a:pt x="76492" y="166116"/>
                  </a:lnTo>
                  <a:lnTo>
                    <a:pt x="77762" y="167132"/>
                  </a:lnTo>
                  <a:lnTo>
                    <a:pt x="77762" y="165100"/>
                  </a:lnTo>
                  <a:close/>
                </a:path>
                <a:path w="323215" h="359409">
                  <a:moveTo>
                    <a:pt x="79298" y="190500"/>
                  </a:moveTo>
                  <a:lnTo>
                    <a:pt x="77762" y="190500"/>
                  </a:lnTo>
                  <a:lnTo>
                    <a:pt x="77762" y="188976"/>
                  </a:lnTo>
                  <a:lnTo>
                    <a:pt x="76238" y="190119"/>
                  </a:lnTo>
                  <a:lnTo>
                    <a:pt x="76238" y="192405"/>
                  </a:lnTo>
                  <a:lnTo>
                    <a:pt x="77762" y="192405"/>
                  </a:lnTo>
                  <a:lnTo>
                    <a:pt x="77762" y="192024"/>
                  </a:lnTo>
                  <a:lnTo>
                    <a:pt x="79298" y="190500"/>
                  </a:lnTo>
                  <a:close/>
                </a:path>
                <a:path w="323215" h="359409">
                  <a:moveTo>
                    <a:pt x="80822" y="341122"/>
                  </a:moveTo>
                  <a:lnTo>
                    <a:pt x="76936" y="341122"/>
                  </a:lnTo>
                  <a:lnTo>
                    <a:pt x="76936" y="342392"/>
                  </a:lnTo>
                  <a:lnTo>
                    <a:pt x="75641" y="343535"/>
                  </a:lnTo>
                  <a:lnTo>
                    <a:pt x="71755" y="347218"/>
                  </a:lnTo>
                  <a:lnTo>
                    <a:pt x="65278" y="348488"/>
                  </a:lnTo>
                  <a:lnTo>
                    <a:pt x="63982" y="349631"/>
                  </a:lnTo>
                  <a:lnTo>
                    <a:pt x="65278" y="349631"/>
                  </a:lnTo>
                  <a:lnTo>
                    <a:pt x="67868" y="350901"/>
                  </a:lnTo>
                  <a:lnTo>
                    <a:pt x="69164" y="352044"/>
                  </a:lnTo>
                  <a:lnTo>
                    <a:pt x="70459" y="352044"/>
                  </a:lnTo>
                  <a:lnTo>
                    <a:pt x="71755" y="353314"/>
                  </a:lnTo>
                  <a:lnTo>
                    <a:pt x="73050" y="353314"/>
                  </a:lnTo>
                  <a:lnTo>
                    <a:pt x="73050" y="352044"/>
                  </a:lnTo>
                  <a:lnTo>
                    <a:pt x="75641" y="347218"/>
                  </a:lnTo>
                  <a:lnTo>
                    <a:pt x="79527" y="342392"/>
                  </a:lnTo>
                  <a:lnTo>
                    <a:pt x="80822" y="341122"/>
                  </a:lnTo>
                  <a:close/>
                </a:path>
                <a:path w="323215" h="359409">
                  <a:moveTo>
                    <a:pt x="80822" y="188988"/>
                  </a:moveTo>
                  <a:lnTo>
                    <a:pt x="79298" y="188988"/>
                  </a:lnTo>
                  <a:lnTo>
                    <a:pt x="79298" y="190500"/>
                  </a:lnTo>
                  <a:lnTo>
                    <a:pt x="80822" y="190500"/>
                  </a:lnTo>
                  <a:lnTo>
                    <a:pt x="80822" y="188988"/>
                  </a:lnTo>
                  <a:close/>
                </a:path>
                <a:path w="323215" h="359409">
                  <a:moveTo>
                    <a:pt x="82346" y="184416"/>
                  </a:moveTo>
                  <a:lnTo>
                    <a:pt x="80822" y="184416"/>
                  </a:lnTo>
                  <a:lnTo>
                    <a:pt x="80822" y="185928"/>
                  </a:lnTo>
                  <a:lnTo>
                    <a:pt x="82346" y="185928"/>
                  </a:lnTo>
                  <a:lnTo>
                    <a:pt x="82346" y="184416"/>
                  </a:lnTo>
                  <a:close/>
                </a:path>
                <a:path w="323215" h="359409">
                  <a:moveTo>
                    <a:pt x="82359" y="192024"/>
                  </a:moveTo>
                  <a:lnTo>
                    <a:pt x="79806" y="192024"/>
                  </a:lnTo>
                  <a:lnTo>
                    <a:pt x="77254" y="193040"/>
                  </a:lnTo>
                  <a:lnTo>
                    <a:pt x="74701" y="195072"/>
                  </a:lnTo>
                  <a:lnTo>
                    <a:pt x="75971" y="195072"/>
                  </a:lnTo>
                  <a:lnTo>
                    <a:pt x="78536" y="194056"/>
                  </a:lnTo>
                  <a:lnTo>
                    <a:pt x="81089" y="194056"/>
                  </a:lnTo>
                  <a:lnTo>
                    <a:pt x="82359" y="192024"/>
                  </a:lnTo>
                  <a:close/>
                </a:path>
                <a:path w="323215" h="359409">
                  <a:moveTo>
                    <a:pt x="82359" y="185928"/>
                  </a:moveTo>
                  <a:lnTo>
                    <a:pt x="80822" y="186944"/>
                  </a:lnTo>
                  <a:lnTo>
                    <a:pt x="80822" y="188976"/>
                  </a:lnTo>
                  <a:lnTo>
                    <a:pt x="82359" y="188976"/>
                  </a:lnTo>
                  <a:lnTo>
                    <a:pt x="82359" y="185928"/>
                  </a:lnTo>
                  <a:close/>
                </a:path>
                <a:path w="323215" h="359409">
                  <a:moveTo>
                    <a:pt x="82359" y="176784"/>
                  </a:moveTo>
                  <a:lnTo>
                    <a:pt x="80822" y="176784"/>
                  </a:lnTo>
                  <a:lnTo>
                    <a:pt x="77762" y="188976"/>
                  </a:lnTo>
                  <a:lnTo>
                    <a:pt x="79298" y="187706"/>
                  </a:lnTo>
                  <a:lnTo>
                    <a:pt x="82359" y="176784"/>
                  </a:lnTo>
                  <a:close/>
                </a:path>
                <a:path w="323215" h="359409">
                  <a:moveTo>
                    <a:pt x="83121" y="181356"/>
                  </a:moveTo>
                  <a:lnTo>
                    <a:pt x="82359" y="182880"/>
                  </a:lnTo>
                  <a:lnTo>
                    <a:pt x="82359" y="184404"/>
                  </a:lnTo>
                  <a:lnTo>
                    <a:pt x="83121" y="185928"/>
                  </a:lnTo>
                  <a:lnTo>
                    <a:pt x="83121" y="181356"/>
                  </a:lnTo>
                  <a:close/>
                </a:path>
                <a:path w="323215" h="359409">
                  <a:moveTo>
                    <a:pt x="83896" y="348488"/>
                  </a:moveTo>
                  <a:lnTo>
                    <a:pt x="81597" y="348488"/>
                  </a:lnTo>
                  <a:lnTo>
                    <a:pt x="81597" y="347218"/>
                  </a:lnTo>
                  <a:lnTo>
                    <a:pt x="79298" y="347218"/>
                  </a:lnTo>
                  <a:lnTo>
                    <a:pt x="78143" y="348488"/>
                  </a:lnTo>
                  <a:lnTo>
                    <a:pt x="77000" y="349631"/>
                  </a:lnTo>
                  <a:lnTo>
                    <a:pt x="77000" y="350901"/>
                  </a:lnTo>
                  <a:lnTo>
                    <a:pt x="74701" y="353314"/>
                  </a:lnTo>
                  <a:lnTo>
                    <a:pt x="78143" y="352044"/>
                  </a:lnTo>
                  <a:lnTo>
                    <a:pt x="78790" y="351409"/>
                  </a:lnTo>
                  <a:lnTo>
                    <a:pt x="79298" y="350901"/>
                  </a:lnTo>
                  <a:lnTo>
                    <a:pt x="80441" y="349631"/>
                  </a:lnTo>
                  <a:lnTo>
                    <a:pt x="81597" y="349631"/>
                  </a:lnTo>
                  <a:lnTo>
                    <a:pt x="83896" y="348488"/>
                  </a:lnTo>
                  <a:close/>
                </a:path>
                <a:path w="323215" h="359409">
                  <a:moveTo>
                    <a:pt x="85420" y="179832"/>
                  </a:moveTo>
                  <a:lnTo>
                    <a:pt x="83705" y="179832"/>
                  </a:lnTo>
                  <a:lnTo>
                    <a:pt x="83896" y="179324"/>
                  </a:lnTo>
                  <a:lnTo>
                    <a:pt x="83121" y="179324"/>
                  </a:lnTo>
                  <a:lnTo>
                    <a:pt x="83121" y="180340"/>
                  </a:lnTo>
                  <a:lnTo>
                    <a:pt x="82359" y="180340"/>
                  </a:lnTo>
                  <a:lnTo>
                    <a:pt x="83121" y="181356"/>
                  </a:lnTo>
                  <a:lnTo>
                    <a:pt x="83375" y="180721"/>
                  </a:lnTo>
                  <a:lnTo>
                    <a:pt x="83375" y="182880"/>
                  </a:lnTo>
                  <a:lnTo>
                    <a:pt x="84404" y="184404"/>
                  </a:lnTo>
                  <a:lnTo>
                    <a:pt x="85420" y="181356"/>
                  </a:lnTo>
                  <a:lnTo>
                    <a:pt x="85420" y="179832"/>
                  </a:lnTo>
                  <a:close/>
                </a:path>
                <a:path w="323215" h="359409">
                  <a:moveTo>
                    <a:pt x="86956" y="196596"/>
                  </a:moveTo>
                  <a:lnTo>
                    <a:pt x="62445" y="196596"/>
                  </a:lnTo>
                  <a:lnTo>
                    <a:pt x="62445" y="199644"/>
                  </a:lnTo>
                  <a:lnTo>
                    <a:pt x="70612" y="198120"/>
                  </a:lnTo>
                  <a:lnTo>
                    <a:pt x="78790" y="198120"/>
                  </a:lnTo>
                  <a:lnTo>
                    <a:pt x="86956" y="199644"/>
                  </a:lnTo>
                  <a:lnTo>
                    <a:pt x="86956" y="196596"/>
                  </a:lnTo>
                  <a:close/>
                </a:path>
                <a:path w="323215" h="359409">
                  <a:moveTo>
                    <a:pt x="86956" y="184404"/>
                  </a:moveTo>
                  <a:lnTo>
                    <a:pt x="86194" y="182880"/>
                  </a:lnTo>
                  <a:lnTo>
                    <a:pt x="86194" y="181356"/>
                  </a:lnTo>
                  <a:lnTo>
                    <a:pt x="85420" y="184404"/>
                  </a:lnTo>
                  <a:lnTo>
                    <a:pt x="86956" y="184404"/>
                  </a:lnTo>
                  <a:close/>
                </a:path>
                <a:path w="323215" h="359409">
                  <a:moveTo>
                    <a:pt x="86956" y="179324"/>
                  </a:moveTo>
                  <a:lnTo>
                    <a:pt x="86194" y="178308"/>
                  </a:lnTo>
                  <a:lnTo>
                    <a:pt x="85420" y="179324"/>
                  </a:lnTo>
                  <a:lnTo>
                    <a:pt x="86194" y="181356"/>
                  </a:lnTo>
                  <a:lnTo>
                    <a:pt x="86194" y="180340"/>
                  </a:lnTo>
                  <a:lnTo>
                    <a:pt x="86956" y="179324"/>
                  </a:lnTo>
                  <a:close/>
                </a:path>
                <a:path w="323215" h="359409">
                  <a:moveTo>
                    <a:pt x="88480" y="179844"/>
                  </a:moveTo>
                  <a:lnTo>
                    <a:pt x="86956" y="179844"/>
                  </a:lnTo>
                  <a:lnTo>
                    <a:pt x="86956" y="184404"/>
                  </a:lnTo>
                  <a:lnTo>
                    <a:pt x="88480" y="184404"/>
                  </a:lnTo>
                  <a:lnTo>
                    <a:pt x="88480" y="179844"/>
                  </a:lnTo>
                  <a:close/>
                </a:path>
                <a:path w="323215" h="359409">
                  <a:moveTo>
                    <a:pt x="88493" y="220853"/>
                  </a:moveTo>
                  <a:lnTo>
                    <a:pt x="86106" y="220853"/>
                  </a:lnTo>
                  <a:lnTo>
                    <a:pt x="86106" y="224409"/>
                  </a:lnTo>
                  <a:lnTo>
                    <a:pt x="86106" y="235204"/>
                  </a:lnTo>
                  <a:lnTo>
                    <a:pt x="80149" y="235204"/>
                  </a:lnTo>
                  <a:lnTo>
                    <a:pt x="80149" y="224409"/>
                  </a:lnTo>
                  <a:lnTo>
                    <a:pt x="86106" y="224409"/>
                  </a:lnTo>
                  <a:lnTo>
                    <a:pt x="86106" y="220853"/>
                  </a:lnTo>
                  <a:lnTo>
                    <a:pt x="77762" y="220853"/>
                  </a:lnTo>
                  <a:lnTo>
                    <a:pt x="77762" y="237617"/>
                  </a:lnTo>
                  <a:lnTo>
                    <a:pt x="88493" y="237617"/>
                  </a:lnTo>
                  <a:lnTo>
                    <a:pt x="88493" y="235204"/>
                  </a:lnTo>
                  <a:lnTo>
                    <a:pt x="88493" y="220853"/>
                  </a:lnTo>
                  <a:close/>
                </a:path>
                <a:path w="323215" h="359409">
                  <a:moveTo>
                    <a:pt x="88493" y="192024"/>
                  </a:moveTo>
                  <a:lnTo>
                    <a:pt x="85420" y="192024"/>
                  </a:lnTo>
                  <a:lnTo>
                    <a:pt x="86448" y="193040"/>
                  </a:lnTo>
                  <a:lnTo>
                    <a:pt x="86448" y="194056"/>
                  </a:lnTo>
                  <a:lnTo>
                    <a:pt x="86690" y="194310"/>
                  </a:lnTo>
                  <a:lnTo>
                    <a:pt x="85204" y="193548"/>
                  </a:lnTo>
                  <a:lnTo>
                    <a:pt x="83896" y="194437"/>
                  </a:lnTo>
                  <a:lnTo>
                    <a:pt x="85204" y="195072"/>
                  </a:lnTo>
                  <a:lnTo>
                    <a:pt x="86080" y="195072"/>
                  </a:lnTo>
                  <a:lnTo>
                    <a:pt x="86880" y="194437"/>
                  </a:lnTo>
                  <a:lnTo>
                    <a:pt x="87464" y="195072"/>
                  </a:lnTo>
                  <a:lnTo>
                    <a:pt x="88493" y="194056"/>
                  </a:lnTo>
                  <a:lnTo>
                    <a:pt x="88493" y="192024"/>
                  </a:lnTo>
                  <a:close/>
                </a:path>
                <a:path w="323215" h="359409">
                  <a:moveTo>
                    <a:pt x="88493" y="184404"/>
                  </a:moveTo>
                  <a:lnTo>
                    <a:pt x="86956" y="185166"/>
                  </a:lnTo>
                  <a:lnTo>
                    <a:pt x="86956" y="185928"/>
                  </a:lnTo>
                  <a:lnTo>
                    <a:pt x="88493" y="185928"/>
                  </a:lnTo>
                  <a:lnTo>
                    <a:pt x="88493" y="184404"/>
                  </a:lnTo>
                  <a:close/>
                </a:path>
                <a:path w="323215" h="359409">
                  <a:moveTo>
                    <a:pt x="91554" y="350266"/>
                  </a:moveTo>
                  <a:lnTo>
                    <a:pt x="89001" y="350266"/>
                  </a:lnTo>
                  <a:lnTo>
                    <a:pt x="78790" y="351409"/>
                  </a:lnTo>
                  <a:lnTo>
                    <a:pt x="76238" y="354838"/>
                  </a:lnTo>
                  <a:lnTo>
                    <a:pt x="76238" y="358267"/>
                  </a:lnTo>
                  <a:lnTo>
                    <a:pt x="77508" y="358267"/>
                  </a:lnTo>
                  <a:lnTo>
                    <a:pt x="78790" y="359410"/>
                  </a:lnTo>
                  <a:lnTo>
                    <a:pt x="81343" y="359410"/>
                  </a:lnTo>
                  <a:lnTo>
                    <a:pt x="91554" y="350266"/>
                  </a:lnTo>
                  <a:close/>
                </a:path>
                <a:path w="323215" h="359409">
                  <a:moveTo>
                    <a:pt x="91554" y="190500"/>
                  </a:moveTo>
                  <a:lnTo>
                    <a:pt x="90017" y="188976"/>
                  </a:lnTo>
                  <a:lnTo>
                    <a:pt x="88493" y="192024"/>
                  </a:lnTo>
                  <a:lnTo>
                    <a:pt x="90017" y="193548"/>
                  </a:lnTo>
                  <a:lnTo>
                    <a:pt x="91554" y="192024"/>
                  </a:lnTo>
                  <a:lnTo>
                    <a:pt x="91554" y="190500"/>
                  </a:lnTo>
                  <a:close/>
                </a:path>
                <a:path w="323215" h="359409">
                  <a:moveTo>
                    <a:pt x="91554" y="187960"/>
                  </a:moveTo>
                  <a:lnTo>
                    <a:pt x="90525" y="186944"/>
                  </a:lnTo>
                  <a:lnTo>
                    <a:pt x="90525" y="185928"/>
                  </a:lnTo>
                  <a:lnTo>
                    <a:pt x="89509" y="185928"/>
                  </a:lnTo>
                  <a:lnTo>
                    <a:pt x="89509" y="186944"/>
                  </a:lnTo>
                  <a:lnTo>
                    <a:pt x="88493" y="187960"/>
                  </a:lnTo>
                  <a:lnTo>
                    <a:pt x="89509" y="187960"/>
                  </a:lnTo>
                  <a:lnTo>
                    <a:pt x="89509" y="188976"/>
                  </a:lnTo>
                  <a:lnTo>
                    <a:pt x="90017" y="188976"/>
                  </a:lnTo>
                  <a:lnTo>
                    <a:pt x="90525" y="188976"/>
                  </a:lnTo>
                  <a:lnTo>
                    <a:pt x="90525" y="187960"/>
                  </a:lnTo>
                  <a:lnTo>
                    <a:pt x="91554" y="187960"/>
                  </a:lnTo>
                  <a:close/>
                </a:path>
                <a:path w="323215" h="359409">
                  <a:moveTo>
                    <a:pt x="91554" y="182880"/>
                  </a:moveTo>
                  <a:lnTo>
                    <a:pt x="90525" y="182880"/>
                  </a:lnTo>
                  <a:lnTo>
                    <a:pt x="90525" y="181356"/>
                  </a:lnTo>
                  <a:lnTo>
                    <a:pt x="88493" y="184404"/>
                  </a:lnTo>
                  <a:lnTo>
                    <a:pt x="89509" y="184404"/>
                  </a:lnTo>
                  <a:lnTo>
                    <a:pt x="90525" y="185928"/>
                  </a:lnTo>
                  <a:lnTo>
                    <a:pt x="90525" y="184404"/>
                  </a:lnTo>
                  <a:lnTo>
                    <a:pt x="91554" y="184404"/>
                  </a:lnTo>
                  <a:lnTo>
                    <a:pt x="91554" y="182880"/>
                  </a:lnTo>
                  <a:close/>
                </a:path>
                <a:path w="323215" h="359409">
                  <a:moveTo>
                    <a:pt x="91554" y="179832"/>
                  </a:moveTo>
                  <a:lnTo>
                    <a:pt x="90017" y="179070"/>
                  </a:lnTo>
                  <a:lnTo>
                    <a:pt x="90017" y="179832"/>
                  </a:lnTo>
                  <a:lnTo>
                    <a:pt x="91554" y="179832"/>
                  </a:lnTo>
                  <a:close/>
                </a:path>
                <a:path w="323215" h="359409">
                  <a:moveTo>
                    <a:pt x="94602" y="207276"/>
                  </a:moveTo>
                  <a:lnTo>
                    <a:pt x="53251" y="207276"/>
                  </a:lnTo>
                  <a:lnTo>
                    <a:pt x="53251" y="210312"/>
                  </a:lnTo>
                  <a:lnTo>
                    <a:pt x="94602" y="210312"/>
                  </a:lnTo>
                  <a:lnTo>
                    <a:pt x="94602" y="207276"/>
                  </a:lnTo>
                  <a:close/>
                </a:path>
                <a:path w="323215" h="359409">
                  <a:moveTo>
                    <a:pt x="96139" y="327418"/>
                  </a:moveTo>
                  <a:lnTo>
                    <a:pt x="50190" y="327418"/>
                  </a:lnTo>
                  <a:lnTo>
                    <a:pt x="50190" y="328930"/>
                  </a:lnTo>
                  <a:lnTo>
                    <a:pt x="96139" y="328930"/>
                  </a:lnTo>
                  <a:lnTo>
                    <a:pt x="96139" y="327418"/>
                  </a:lnTo>
                  <a:close/>
                </a:path>
                <a:path w="323215" h="359409">
                  <a:moveTo>
                    <a:pt x="96139" y="322846"/>
                  </a:moveTo>
                  <a:lnTo>
                    <a:pt x="53251" y="322846"/>
                  </a:lnTo>
                  <a:lnTo>
                    <a:pt x="53251" y="325882"/>
                  </a:lnTo>
                  <a:lnTo>
                    <a:pt x="96139" y="325882"/>
                  </a:lnTo>
                  <a:lnTo>
                    <a:pt x="96139" y="322846"/>
                  </a:lnTo>
                  <a:close/>
                </a:path>
                <a:path w="323215" h="359409">
                  <a:moveTo>
                    <a:pt x="96139" y="202704"/>
                  </a:moveTo>
                  <a:lnTo>
                    <a:pt x="51727" y="202704"/>
                  </a:lnTo>
                  <a:lnTo>
                    <a:pt x="51727" y="205740"/>
                  </a:lnTo>
                  <a:lnTo>
                    <a:pt x="96139" y="205740"/>
                  </a:lnTo>
                  <a:lnTo>
                    <a:pt x="96139" y="202704"/>
                  </a:lnTo>
                  <a:close/>
                </a:path>
                <a:path w="323215" h="359409">
                  <a:moveTo>
                    <a:pt x="108394" y="338086"/>
                  </a:moveTo>
                  <a:lnTo>
                    <a:pt x="39471" y="338086"/>
                  </a:lnTo>
                  <a:lnTo>
                    <a:pt x="39471" y="339598"/>
                  </a:lnTo>
                  <a:lnTo>
                    <a:pt x="108394" y="339598"/>
                  </a:lnTo>
                  <a:lnTo>
                    <a:pt x="108394" y="338086"/>
                  </a:lnTo>
                  <a:close/>
                </a:path>
                <a:path w="323215" h="359409">
                  <a:moveTo>
                    <a:pt x="149339" y="260477"/>
                  </a:moveTo>
                  <a:lnTo>
                    <a:pt x="149186" y="258699"/>
                  </a:lnTo>
                  <a:lnTo>
                    <a:pt x="148983" y="256413"/>
                  </a:lnTo>
                  <a:lnTo>
                    <a:pt x="148894" y="255270"/>
                  </a:lnTo>
                  <a:lnTo>
                    <a:pt x="147688" y="255270"/>
                  </a:lnTo>
                  <a:lnTo>
                    <a:pt x="147688" y="254000"/>
                  </a:lnTo>
                  <a:lnTo>
                    <a:pt x="146494" y="254000"/>
                  </a:lnTo>
                  <a:lnTo>
                    <a:pt x="146494" y="252857"/>
                  </a:lnTo>
                  <a:lnTo>
                    <a:pt x="145288" y="252857"/>
                  </a:lnTo>
                  <a:lnTo>
                    <a:pt x="144106" y="254000"/>
                  </a:lnTo>
                  <a:lnTo>
                    <a:pt x="141706" y="255270"/>
                  </a:lnTo>
                  <a:lnTo>
                    <a:pt x="140500" y="256413"/>
                  </a:lnTo>
                  <a:lnTo>
                    <a:pt x="138099" y="256413"/>
                  </a:lnTo>
                  <a:lnTo>
                    <a:pt x="136906" y="255270"/>
                  </a:lnTo>
                  <a:lnTo>
                    <a:pt x="136906" y="252857"/>
                  </a:lnTo>
                  <a:lnTo>
                    <a:pt x="135699" y="250444"/>
                  </a:lnTo>
                  <a:lnTo>
                    <a:pt x="136906" y="247015"/>
                  </a:lnTo>
                  <a:lnTo>
                    <a:pt x="137528" y="245745"/>
                  </a:lnTo>
                  <a:lnTo>
                    <a:pt x="138099" y="244602"/>
                  </a:lnTo>
                  <a:lnTo>
                    <a:pt x="140500" y="241046"/>
                  </a:lnTo>
                  <a:lnTo>
                    <a:pt x="141706" y="237490"/>
                  </a:lnTo>
                  <a:lnTo>
                    <a:pt x="140500" y="234061"/>
                  </a:lnTo>
                  <a:lnTo>
                    <a:pt x="139306" y="229362"/>
                  </a:lnTo>
                  <a:lnTo>
                    <a:pt x="133311" y="226949"/>
                  </a:lnTo>
                  <a:lnTo>
                    <a:pt x="129717" y="228092"/>
                  </a:lnTo>
                  <a:lnTo>
                    <a:pt x="127317" y="229362"/>
                  </a:lnTo>
                  <a:lnTo>
                    <a:pt x="122516" y="231648"/>
                  </a:lnTo>
                  <a:lnTo>
                    <a:pt x="123723" y="242316"/>
                  </a:lnTo>
                  <a:lnTo>
                    <a:pt x="124917" y="245745"/>
                  </a:lnTo>
                  <a:lnTo>
                    <a:pt x="123723" y="249301"/>
                  </a:lnTo>
                  <a:lnTo>
                    <a:pt x="121323" y="250444"/>
                  </a:lnTo>
                  <a:lnTo>
                    <a:pt x="118922" y="250444"/>
                  </a:lnTo>
                  <a:lnTo>
                    <a:pt x="117716" y="248158"/>
                  </a:lnTo>
                  <a:lnTo>
                    <a:pt x="115328" y="244602"/>
                  </a:lnTo>
                  <a:lnTo>
                    <a:pt x="112928" y="244602"/>
                  </a:lnTo>
                  <a:lnTo>
                    <a:pt x="111734" y="245745"/>
                  </a:lnTo>
                  <a:lnTo>
                    <a:pt x="108127" y="247015"/>
                  </a:lnTo>
                  <a:lnTo>
                    <a:pt x="105727" y="251714"/>
                  </a:lnTo>
                  <a:lnTo>
                    <a:pt x="106934" y="255270"/>
                  </a:lnTo>
                  <a:lnTo>
                    <a:pt x="106934" y="256413"/>
                  </a:lnTo>
                  <a:lnTo>
                    <a:pt x="108127" y="258699"/>
                  </a:lnTo>
                  <a:lnTo>
                    <a:pt x="111734" y="265811"/>
                  </a:lnTo>
                  <a:lnTo>
                    <a:pt x="114134" y="272923"/>
                  </a:lnTo>
                  <a:lnTo>
                    <a:pt x="112928" y="274066"/>
                  </a:lnTo>
                  <a:lnTo>
                    <a:pt x="112928" y="275209"/>
                  </a:lnTo>
                  <a:lnTo>
                    <a:pt x="110528" y="275209"/>
                  </a:lnTo>
                  <a:lnTo>
                    <a:pt x="108127" y="274066"/>
                  </a:lnTo>
                  <a:lnTo>
                    <a:pt x="106934" y="272923"/>
                  </a:lnTo>
                  <a:lnTo>
                    <a:pt x="103327" y="272923"/>
                  </a:lnTo>
                  <a:lnTo>
                    <a:pt x="102146" y="274066"/>
                  </a:lnTo>
                  <a:lnTo>
                    <a:pt x="99745" y="277622"/>
                  </a:lnTo>
                  <a:lnTo>
                    <a:pt x="100952" y="288163"/>
                  </a:lnTo>
                  <a:lnTo>
                    <a:pt x="102146" y="295275"/>
                  </a:lnTo>
                  <a:lnTo>
                    <a:pt x="103276" y="296291"/>
                  </a:lnTo>
                  <a:lnTo>
                    <a:pt x="103327" y="301117"/>
                  </a:lnTo>
                  <a:lnTo>
                    <a:pt x="102146" y="302260"/>
                  </a:lnTo>
                  <a:lnTo>
                    <a:pt x="99745" y="301117"/>
                  </a:lnTo>
                  <a:lnTo>
                    <a:pt x="98552" y="299974"/>
                  </a:lnTo>
                  <a:lnTo>
                    <a:pt x="97345" y="299974"/>
                  </a:lnTo>
                  <a:lnTo>
                    <a:pt x="97345" y="298831"/>
                  </a:lnTo>
                  <a:lnTo>
                    <a:pt x="96151" y="298831"/>
                  </a:lnTo>
                  <a:lnTo>
                    <a:pt x="97345" y="321056"/>
                  </a:lnTo>
                  <a:lnTo>
                    <a:pt x="98552" y="321056"/>
                  </a:lnTo>
                  <a:lnTo>
                    <a:pt x="99745" y="319913"/>
                  </a:lnTo>
                  <a:lnTo>
                    <a:pt x="99745" y="313944"/>
                  </a:lnTo>
                  <a:lnTo>
                    <a:pt x="98552" y="305816"/>
                  </a:lnTo>
                  <a:lnTo>
                    <a:pt x="98552" y="304673"/>
                  </a:lnTo>
                  <a:lnTo>
                    <a:pt x="99745" y="309372"/>
                  </a:lnTo>
                  <a:lnTo>
                    <a:pt x="99745" y="313944"/>
                  </a:lnTo>
                  <a:lnTo>
                    <a:pt x="100952" y="316357"/>
                  </a:lnTo>
                  <a:lnTo>
                    <a:pt x="100952" y="317500"/>
                  </a:lnTo>
                  <a:lnTo>
                    <a:pt x="102146" y="316357"/>
                  </a:lnTo>
                  <a:lnTo>
                    <a:pt x="106934" y="310388"/>
                  </a:lnTo>
                  <a:lnTo>
                    <a:pt x="109918" y="304673"/>
                  </a:lnTo>
                  <a:lnTo>
                    <a:pt x="110528" y="303530"/>
                  </a:lnTo>
                  <a:lnTo>
                    <a:pt x="110947" y="302260"/>
                  </a:lnTo>
                  <a:lnTo>
                    <a:pt x="112928" y="296418"/>
                  </a:lnTo>
                  <a:lnTo>
                    <a:pt x="110528" y="292862"/>
                  </a:lnTo>
                  <a:lnTo>
                    <a:pt x="106934" y="284607"/>
                  </a:lnTo>
                  <a:lnTo>
                    <a:pt x="106934" y="279908"/>
                  </a:lnTo>
                  <a:lnTo>
                    <a:pt x="108127" y="283464"/>
                  </a:lnTo>
                  <a:lnTo>
                    <a:pt x="111734" y="290576"/>
                  </a:lnTo>
                  <a:lnTo>
                    <a:pt x="112928" y="291719"/>
                  </a:lnTo>
                  <a:lnTo>
                    <a:pt x="112928" y="292862"/>
                  </a:lnTo>
                  <a:lnTo>
                    <a:pt x="115328" y="292862"/>
                  </a:lnTo>
                  <a:lnTo>
                    <a:pt x="115328" y="291719"/>
                  </a:lnTo>
                  <a:lnTo>
                    <a:pt x="116535" y="290576"/>
                  </a:lnTo>
                  <a:lnTo>
                    <a:pt x="116535" y="288163"/>
                  </a:lnTo>
                  <a:lnTo>
                    <a:pt x="117716" y="287020"/>
                  </a:lnTo>
                  <a:lnTo>
                    <a:pt x="117716" y="285877"/>
                  </a:lnTo>
                  <a:lnTo>
                    <a:pt x="118922" y="283464"/>
                  </a:lnTo>
                  <a:lnTo>
                    <a:pt x="120116" y="279908"/>
                  </a:lnTo>
                  <a:lnTo>
                    <a:pt x="120688" y="277622"/>
                  </a:lnTo>
                  <a:lnTo>
                    <a:pt x="121323" y="275209"/>
                  </a:lnTo>
                  <a:lnTo>
                    <a:pt x="122516" y="275209"/>
                  </a:lnTo>
                  <a:lnTo>
                    <a:pt x="122516" y="272923"/>
                  </a:lnTo>
                  <a:lnTo>
                    <a:pt x="123723" y="269367"/>
                  </a:lnTo>
                  <a:lnTo>
                    <a:pt x="117716" y="262255"/>
                  </a:lnTo>
                  <a:lnTo>
                    <a:pt x="115328" y="257556"/>
                  </a:lnTo>
                  <a:lnTo>
                    <a:pt x="115328" y="252857"/>
                  </a:lnTo>
                  <a:lnTo>
                    <a:pt x="117716" y="259969"/>
                  </a:lnTo>
                  <a:lnTo>
                    <a:pt x="121323" y="264668"/>
                  </a:lnTo>
                  <a:lnTo>
                    <a:pt x="122516" y="265811"/>
                  </a:lnTo>
                  <a:lnTo>
                    <a:pt x="122516" y="266954"/>
                  </a:lnTo>
                  <a:lnTo>
                    <a:pt x="123723" y="266954"/>
                  </a:lnTo>
                  <a:lnTo>
                    <a:pt x="123723" y="268224"/>
                  </a:lnTo>
                  <a:lnTo>
                    <a:pt x="124917" y="263398"/>
                  </a:lnTo>
                  <a:lnTo>
                    <a:pt x="126123" y="261112"/>
                  </a:lnTo>
                  <a:lnTo>
                    <a:pt x="127317" y="258699"/>
                  </a:lnTo>
                  <a:lnTo>
                    <a:pt x="127317" y="256413"/>
                  </a:lnTo>
                  <a:lnTo>
                    <a:pt x="128511" y="252857"/>
                  </a:lnTo>
                  <a:lnTo>
                    <a:pt x="129324" y="250444"/>
                  </a:lnTo>
                  <a:lnTo>
                    <a:pt x="130911" y="245745"/>
                  </a:lnTo>
                  <a:lnTo>
                    <a:pt x="130911" y="247015"/>
                  </a:lnTo>
                  <a:lnTo>
                    <a:pt x="129717" y="249301"/>
                  </a:lnTo>
                  <a:lnTo>
                    <a:pt x="129717" y="252857"/>
                  </a:lnTo>
                  <a:lnTo>
                    <a:pt x="127317" y="259969"/>
                  </a:lnTo>
                  <a:lnTo>
                    <a:pt x="127317" y="263398"/>
                  </a:lnTo>
                  <a:lnTo>
                    <a:pt x="126187" y="265684"/>
                  </a:lnTo>
                  <a:lnTo>
                    <a:pt x="126123" y="266954"/>
                  </a:lnTo>
                  <a:lnTo>
                    <a:pt x="124917" y="269367"/>
                  </a:lnTo>
                  <a:lnTo>
                    <a:pt x="126123" y="269367"/>
                  </a:lnTo>
                  <a:lnTo>
                    <a:pt x="128524" y="268224"/>
                  </a:lnTo>
                  <a:lnTo>
                    <a:pt x="138099" y="263398"/>
                  </a:lnTo>
                  <a:lnTo>
                    <a:pt x="138315" y="263271"/>
                  </a:lnTo>
                  <a:lnTo>
                    <a:pt x="139306" y="262255"/>
                  </a:lnTo>
                  <a:lnTo>
                    <a:pt x="140677" y="261366"/>
                  </a:lnTo>
                  <a:lnTo>
                    <a:pt x="144106" y="258699"/>
                  </a:lnTo>
                  <a:lnTo>
                    <a:pt x="142900" y="259969"/>
                  </a:lnTo>
                  <a:lnTo>
                    <a:pt x="140677" y="261366"/>
                  </a:lnTo>
                  <a:lnTo>
                    <a:pt x="138315" y="263271"/>
                  </a:lnTo>
                  <a:lnTo>
                    <a:pt x="132105" y="269367"/>
                  </a:lnTo>
                  <a:lnTo>
                    <a:pt x="124917" y="271653"/>
                  </a:lnTo>
                  <a:lnTo>
                    <a:pt x="124917" y="272923"/>
                  </a:lnTo>
                  <a:lnTo>
                    <a:pt x="123723" y="275209"/>
                  </a:lnTo>
                  <a:lnTo>
                    <a:pt x="123723" y="276352"/>
                  </a:lnTo>
                  <a:lnTo>
                    <a:pt x="120116" y="287020"/>
                  </a:lnTo>
                  <a:lnTo>
                    <a:pt x="118922" y="287020"/>
                  </a:lnTo>
                  <a:lnTo>
                    <a:pt x="118922" y="288163"/>
                  </a:lnTo>
                  <a:lnTo>
                    <a:pt x="117716" y="290576"/>
                  </a:lnTo>
                  <a:lnTo>
                    <a:pt x="117716" y="292862"/>
                  </a:lnTo>
                  <a:lnTo>
                    <a:pt x="116535" y="294132"/>
                  </a:lnTo>
                  <a:lnTo>
                    <a:pt x="115328" y="296418"/>
                  </a:lnTo>
                  <a:lnTo>
                    <a:pt x="116535" y="296418"/>
                  </a:lnTo>
                  <a:lnTo>
                    <a:pt x="120116" y="295275"/>
                  </a:lnTo>
                  <a:lnTo>
                    <a:pt x="128524" y="291719"/>
                  </a:lnTo>
                  <a:lnTo>
                    <a:pt x="135699" y="284607"/>
                  </a:lnTo>
                  <a:lnTo>
                    <a:pt x="134010" y="287274"/>
                  </a:lnTo>
                  <a:lnTo>
                    <a:pt x="130302" y="291211"/>
                  </a:lnTo>
                  <a:lnTo>
                    <a:pt x="123901" y="295402"/>
                  </a:lnTo>
                  <a:lnTo>
                    <a:pt x="114134" y="298831"/>
                  </a:lnTo>
                  <a:lnTo>
                    <a:pt x="114134" y="299974"/>
                  </a:lnTo>
                  <a:lnTo>
                    <a:pt x="112928" y="301117"/>
                  </a:lnTo>
                  <a:lnTo>
                    <a:pt x="112928" y="303530"/>
                  </a:lnTo>
                  <a:lnTo>
                    <a:pt x="110528" y="305816"/>
                  </a:lnTo>
                  <a:lnTo>
                    <a:pt x="110528" y="307086"/>
                  </a:lnTo>
                  <a:lnTo>
                    <a:pt x="109334" y="308229"/>
                  </a:lnTo>
                  <a:lnTo>
                    <a:pt x="109334" y="309372"/>
                  </a:lnTo>
                  <a:lnTo>
                    <a:pt x="108127" y="310388"/>
                  </a:lnTo>
                  <a:lnTo>
                    <a:pt x="108127" y="311658"/>
                  </a:lnTo>
                  <a:lnTo>
                    <a:pt x="105727" y="313944"/>
                  </a:lnTo>
                  <a:lnTo>
                    <a:pt x="105727" y="315087"/>
                  </a:lnTo>
                  <a:lnTo>
                    <a:pt x="104533" y="316357"/>
                  </a:lnTo>
                  <a:lnTo>
                    <a:pt x="103327" y="317500"/>
                  </a:lnTo>
                  <a:lnTo>
                    <a:pt x="103327" y="318643"/>
                  </a:lnTo>
                  <a:lnTo>
                    <a:pt x="102146" y="319913"/>
                  </a:lnTo>
                  <a:lnTo>
                    <a:pt x="103327" y="319913"/>
                  </a:lnTo>
                  <a:lnTo>
                    <a:pt x="110528" y="318643"/>
                  </a:lnTo>
                  <a:lnTo>
                    <a:pt x="115328" y="315087"/>
                  </a:lnTo>
                  <a:lnTo>
                    <a:pt x="118922" y="313944"/>
                  </a:lnTo>
                  <a:lnTo>
                    <a:pt x="120116" y="312801"/>
                  </a:lnTo>
                  <a:lnTo>
                    <a:pt x="121323" y="312801"/>
                  </a:lnTo>
                  <a:lnTo>
                    <a:pt x="120116" y="313944"/>
                  </a:lnTo>
                  <a:lnTo>
                    <a:pt x="111734" y="319913"/>
                  </a:lnTo>
                  <a:lnTo>
                    <a:pt x="104533" y="321056"/>
                  </a:lnTo>
                  <a:lnTo>
                    <a:pt x="100952" y="321056"/>
                  </a:lnTo>
                  <a:lnTo>
                    <a:pt x="98552" y="324612"/>
                  </a:lnTo>
                  <a:lnTo>
                    <a:pt x="98552" y="325755"/>
                  </a:lnTo>
                  <a:lnTo>
                    <a:pt x="99745" y="325755"/>
                  </a:lnTo>
                  <a:lnTo>
                    <a:pt x="100952" y="330454"/>
                  </a:lnTo>
                  <a:lnTo>
                    <a:pt x="103327" y="330454"/>
                  </a:lnTo>
                  <a:lnTo>
                    <a:pt x="103327" y="328041"/>
                  </a:lnTo>
                  <a:lnTo>
                    <a:pt x="104533" y="328041"/>
                  </a:lnTo>
                  <a:lnTo>
                    <a:pt x="105727" y="326898"/>
                  </a:lnTo>
                  <a:lnTo>
                    <a:pt x="112928" y="324612"/>
                  </a:lnTo>
                  <a:lnTo>
                    <a:pt x="123723" y="319913"/>
                  </a:lnTo>
                  <a:lnTo>
                    <a:pt x="124917" y="313944"/>
                  </a:lnTo>
                  <a:lnTo>
                    <a:pt x="124917" y="312801"/>
                  </a:lnTo>
                  <a:lnTo>
                    <a:pt x="124917" y="309372"/>
                  </a:lnTo>
                  <a:lnTo>
                    <a:pt x="121323" y="309372"/>
                  </a:lnTo>
                  <a:lnTo>
                    <a:pt x="121323" y="305816"/>
                  </a:lnTo>
                  <a:lnTo>
                    <a:pt x="122516" y="305816"/>
                  </a:lnTo>
                  <a:lnTo>
                    <a:pt x="122516" y="304673"/>
                  </a:lnTo>
                  <a:lnTo>
                    <a:pt x="124917" y="303530"/>
                  </a:lnTo>
                  <a:lnTo>
                    <a:pt x="126123" y="302260"/>
                  </a:lnTo>
                  <a:lnTo>
                    <a:pt x="132257" y="296291"/>
                  </a:lnTo>
                  <a:lnTo>
                    <a:pt x="137502" y="290957"/>
                  </a:lnTo>
                  <a:lnTo>
                    <a:pt x="140957" y="286258"/>
                  </a:lnTo>
                  <a:lnTo>
                    <a:pt x="141262" y="284607"/>
                  </a:lnTo>
                  <a:lnTo>
                    <a:pt x="141706" y="282321"/>
                  </a:lnTo>
                  <a:lnTo>
                    <a:pt x="140500" y="281178"/>
                  </a:lnTo>
                  <a:lnTo>
                    <a:pt x="139306" y="279908"/>
                  </a:lnTo>
                  <a:lnTo>
                    <a:pt x="134505" y="279908"/>
                  </a:lnTo>
                  <a:lnTo>
                    <a:pt x="132105" y="278765"/>
                  </a:lnTo>
                  <a:lnTo>
                    <a:pt x="132105" y="276352"/>
                  </a:lnTo>
                  <a:lnTo>
                    <a:pt x="133311" y="275209"/>
                  </a:lnTo>
                  <a:lnTo>
                    <a:pt x="134505" y="275209"/>
                  </a:lnTo>
                  <a:lnTo>
                    <a:pt x="142138" y="270637"/>
                  </a:lnTo>
                  <a:lnTo>
                    <a:pt x="147091" y="265684"/>
                  </a:lnTo>
                  <a:lnTo>
                    <a:pt x="149339" y="260477"/>
                  </a:lnTo>
                  <a:close/>
                </a:path>
                <a:path w="323215" h="359409">
                  <a:moveTo>
                    <a:pt x="243738" y="31877"/>
                  </a:moveTo>
                  <a:lnTo>
                    <a:pt x="241388" y="28321"/>
                  </a:lnTo>
                  <a:lnTo>
                    <a:pt x="239026" y="28321"/>
                  </a:lnTo>
                  <a:lnTo>
                    <a:pt x="235496" y="27051"/>
                  </a:lnTo>
                  <a:lnTo>
                    <a:pt x="231965" y="27051"/>
                  </a:lnTo>
                  <a:lnTo>
                    <a:pt x="227253" y="25908"/>
                  </a:lnTo>
                  <a:lnTo>
                    <a:pt x="231965" y="35572"/>
                  </a:lnTo>
                  <a:lnTo>
                    <a:pt x="230784" y="35572"/>
                  </a:lnTo>
                  <a:lnTo>
                    <a:pt x="227253" y="43942"/>
                  </a:lnTo>
                  <a:lnTo>
                    <a:pt x="223723" y="50050"/>
                  </a:lnTo>
                  <a:lnTo>
                    <a:pt x="221361" y="54876"/>
                  </a:lnTo>
                  <a:lnTo>
                    <a:pt x="220179" y="59690"/>
                  </a:lnTo>
                  <a:lnTo>
                    <a:pt x="217830" y="65659"/>
                  </a:lnTo>
                  <a:lnTo>
                    <a:pt x="219011" y="71755"/>
                  </a:lnTo>
                  <a:lnTo>
                    <a:pt x="221361" y="77724"/>
                  </a:lnTo>
                  <a:lnTo>
                    <a:pt x="223723" y="71755"/>
                  </a:lnTo>
                  <a:lnTo>
                    <a:pt x="223723" y="68072"/>
                  </a:lnTo>
                  <a:lnTo>
                    <a:pt x="227253" y="63246"/>
                  </a:lnTo>
                  <a:lnTo>
                    <a:pt x="230784" y="66929"/>
                  </a:lnTo>
                  <a:lnTo>
                    <a:pt x="233133" y="68072"/>
                  </a:lnTo>
                  <a:lnTo>
                    <a:pt x="230784" y="60833"/>
                  </a:lnTo>
                  <a:lnTo>
                    <a:pt x="231965" y="54876"/>
                  </a:lnTo>
                  <a:lnTo>
                    <a:pt x="234315" y="48768"/>
                  </a:lnTo>
                  <a:lnTo>
                    <a:pt x="235496" y="46355"/>
                  </a:lnTo>
                  <a:lnTo>
                    <a:pt x="237845" y="43942"/>
                  </a:lnTo>
                  <a:lnTo>
                    <a:pt x="243738" y="31877"/>
                  </a:lnTo>
                  <a:close/>
                </a:path>
                <a:path w="323215" h="359409">
                  <a:moveTo>
                    <a:pt x="243738" y="25908"/>
                  </a:moveTo>
                  <a:lnTo>
                    <a:pt x="242570" y="24777"/>
                  </a:lnTo>
                  <a:lnTo>
                    <a:pt x="241401" y="24777"/>
                  </a:lnTo>
                  <a:lnTo>
                    <a:pt x="240233" y="23495"/>
                  </a:lnTo>
                  <a:lnTo>
                    <a:pt x="237896" y="23495"/>
                  </a:lnTo>
                  <a:lnTo>
                    <a:pt x="234378" y="22352"/>
                  </a:lnTo>
                  <a:lnTo>
                    <a:pt x="232041" y="21209"/>
                  </a:lnTo>
                  <a:lnTo>
                    <a:pt x="225031" y="18796"/>
                  </a:lnTo>
                  <a:lnTo>
                    <a:pt x="219176" y="12954"/>
                  </a:lnTo>
                  <a:lnTo>
                    <a:pt x="214503" y="7124"/>
                  </a:lnTo>
                  <a:lnTo>
                    <a:pt x="212153" y="5842"/>
                  </a:lnTo>
                  <a:lnTo>
                    <a:pt x="210985" y="3556"/>
                  </a:lnTo>
                  <a:lnTo>
                    <a:pt x="208648" y="2425"/>
                  </a:lnTo>
                  <a:lnTo>
                    <a:pt x="202806" y="0"/>
                  </a:lnTo>
                  <a:lnTo>
                    <a:pt x="198120" y="3556"/>
                  </a:lnTo>
                  <a:lnTo>
                    <a:pt x="193459" y="5842"/>
                  </a:lnTo>
                  <a:lnTo>
                    <a:pt x="193459" y="7124"/>
                  </a:lnTo>
                  <a:lnTo>
                    <a:pt x="194627" y="7124"/>
                  </a:lnTo>
                  <a:lnTo>
                    <a:pt x="200469" y="8255"/>
                  </a:lnTo>
                  <a:lnTo>
                    <a:pt x="205143" y="12954"/>
                  </a:lnTo>
                  <a:lnTo>
                    <a:pt x="209816" y="16522"/>
                  </a:lnTo>
                  <a:lnTo>
                    <a:pt x="213334" y="20066"/>
                  </a:lnTo>
                  <a:lnTo>
                    <a:pt x="219176" y="23495"/>
                  </a:lnTo>
                  <a:lnTo>
                    <a:pt x="225031" y="24777"/>
                  </a:lnTo>
                  <a:lnTo>
                    <a:pt x="240233" y="24777"/>
                  </a:lnTo>
                  <a:lnTo>
                    <a:pt x="241401" y="25908"/>
                  </a:lnTo>
                  <a:lnTo>
                    <a:pt x="243738" y="25908"/>
                  </a:lnTo>
                  <a:close/>
                </a:path>
                <a:path w="323215" h="359409">
                  <a:moveTo>
                    <a:pt x="262013" y="257302"/>
                  </a:moveTo>
                  <a:lnTo>
                    <a:pt x="250405" y="254127"/>
                  </a:lnTo>
                  <a:lnTo>
                    <a:pt x="240157" y="249682"/>
                  </a:lnTo>
                  <a:lnTo>
                    <a:pt x="230771" y="244221"/>
                  </a:lnTo>
                  <a:lnTo>
                    <a:pt x="221843" y="237617"/>
                  </a:lnTo>
                  <a:lnTo>
                    <a:pt x="219481" y="242189"/>
                  </a:lnTo>
                  <a:lnTo>
                    <a:pt x="219481" y="248031"/>
                  </a:lnTo>
                  <a:lnTo>
                    <a:pt x="224205" y="250317"/>
                  </a:lnTo>
                  <a:lnTo>
                    <a:pt x="225386" y="251460"/>
                  </a:lnTo>
                  <a:lnTo>
                    <a:pt x="226568" y="251460"/>
                  </a:lnTo>
                  <a:lnTo>
                    <a:pt x="226568" y="252603"/>
                  </a:lnTo>
                  <a:lnTo>
                    <a:pt x="227749" y="252603"/>
                  </a:lnTo>
                  <a:lnTo>
                    <a:pt x="227749" y="253746"/>
                  </a:lnTo>
                  <a:lnTo>
                    <a:pt x="228930" y="253746"/>
                  </a:lnTo>
                  <a:lnTo>
                    <a:pt x="227749" y="255016"/>
                  </a:lnTo>
                  <a:lnTo>
                    <a:pt x="226568" y="255016"/>
                  </a:lnTo>
                  <a:lnTo>
                    <a:pt x="226568" y="256159"/>
                  </a:lnTo>
                  <a:lnTo>
                    <a:pt x="220662" y="256159"/>
                  </a:lnTo>
                  <a:lnTo>
                    <a:pt x="218300" y="253746"/>
                  </a:lnTo>
                  <a:lnTo>
                    <a:pt x="217119" y="251460"/>
                  </a:lnTo>
                  <a:lnTo>
                    <a:pt x="214757" y="250317"/>
                  </a:lnTo>
                  <a:lnTo>
                    <a:pt x="211201" y="249174"/>
                  </a:lnTo>
                  <a:lnTo>
                    <a:pt x="206476" y="249174"/>
                  </a:lnTo>
                  <a:lnTo>
                    <a:pt x="204114" y="248031"/>
                  </a:lnTo>
                  <a:lnTo>
                    <a:pt x="236842" y="269240"/>
                  </a:lnTo>
                  <a:lnTo>
                    <a:pt x="244436" y="268732"/>
                  </a:lnTo>
                  <a:lnTo>
                    <a:pt x="251345" y="266319"/>
                  </a:lnTo>
                  <a:lnTo>
                    <a:pt x="257289" y="261874"/>
                  </a:lnTo>
                  <a:lnTo>
                    <a:pt x="259651" y="260731"/>
                  </a:lnTo>
                  <a:lnTo>
                    <a:pt x="259651" y="259588"/>
                  </a:lnTo>
                  <a:lnTo>
                    <a:pt x="262013" y="257302"/>
                  </a:lnTo>
                  <a:close/>
                </a:path>
                <a:path w="323215" h="359409">
                  <a:moveTo>
                    <a:pt x="271157" y="141605"/>
                  </a:moveTo>
                  <a:lnTo>
                    <a:pt x="240398" y="138049"/>
                  </a:lnTo>
                  <a:lnTo>
                    <a:pt x="245935" y="131572"/>
                  </a:lnTo>
                  <a:lnTo>
                    <a:pt x="249262" y="126746"/>
                  </a:lnTo>
                  <a:lnTo>
                    <a:pt x="251701" y="121031"/>
                  </a:lnTo>
                  <a:lnTo>
                    <a:pt x="254596" y="112014"/>
                  </a:lnTo>
                  <a:lnTo>
                    <a:pt x="255739" y="104775"/>
                  </a:lnTo>
                  <a:lnTo>
                    <a:pt x="255765" y="95758"/>
                  </a:lnTo>
                  <a:lnTo>
                    <a:pt x="254914" y="87376"/>
                  </a:lnTo>
                  <a:lnTo>
                    <a:pt x="253403" y="82296"/>
                  </a:lnTo>
                  <a:lnTo>
                    <a:pt x="243954" y="96520"/>
                  </a:lnTo>
                  <a:lnTo>
                    <a:pt x="239217" y="102489"/>
                  </a:lnTo>
                  <a:lnTo>
                    <a:pt x="236855" y="106045"/>
                  </a:lnTo>
                  <a:lnTo>
                    <a:pt x="229755" y="113157"/>
                  </a:lnTo>
                  <a:lnTo>
                    <a:pt x="229323" y="121920"/>
                  </a:lnTo>
                  <a:lnTo>
                    <a:pt x="228117" y="128905"/>
                  </a:lnTo>
                  <a:lnTo>
                    <a:pt x="226250" y="135763"/>
                  </a:lnTo>
                  <a:lnTo>
                    <a:pt x="223837" y="142748"/>
                  </a:lnTo>
                  <a:lnTo>
                    <a:pt x="223837" y="145161"/>
                  </a:lnTo>
                  <a:lnTo>
                    <a:pt x="226199" y="146304"/>
                  </a:lnTo>
                  <a:lnTo>
                    <a:pt x="230936" y="147574"/>
                  </a:lnTo>
                  <a:lnTo>
                    <a:pt x="239217" y="153543"/>
                  </a:lnTo>
                  <a:lnTo>
                    <a:pt x="241592" y="154686"/>
                  </a:lnTo>
                  <a:lnTo>
                    <a:pt x="241592" y="155829"/>
                  </a:lnTo>
                  <a:lnTo>
                    <a:pt x="240398" y="157099"/>
                  </a:lnTo>
                  <a:lnTo>
                    <a:pt x="236855" y="159385"/>
                  </a:lnTo>
                  <a:lnTo>
                    <a:pt x="226682" y="169545"/>
                  </a:lnTo>
                  <a:lnTo>
                    <a:pt x="229755" y="173609"/>
                  </a:lnTo>
                  <a:lnTo>
                    <a:pt x="233299" y="177165"/>
                  </a:lnTo>
                  <a:lnTo>
                    <a:pt x="236855" y="181991"/>
                  </a:lnTo>
                  <a:lnTo>
                    <a:pt x="240398" y="185547"/>
                  </a:lnTo>
                  <a:lnTo>
                    <a:pt x="233299" y="189103"/>
                  </a:lnTo>
                  <a:lnTo>
                    <a:pt x="227380" y="191389"/>
                  </a:lnTo>
                  <a:lnTo>
                    <a:pt x="221475" y="195072"/>
                  </a:lnTo>
                  <a:lnTo>
                    <a:pt x="221475" y="196088"/>
                  </a:lnTo>
                  <a:lnTo>
                    <a:pt x="222656" y="196088"/>
                  </a:lnTo>
                  <a:lnTo>
                    <a:pt x="222656" y="197231"/>
                  </a:lnTo>
                  <a:lnTo>
                    <a:pt x="225018" y="204343"/>
                  </a:lnTo>
                  <a:lnTo>
                    <a:pt x="226199" y="209169"/>
                  </a:lnTo>
                  <a:lnTo>
                    <a:pt x="228574" y="215011"/>
                  </a:lnTo>
                  <a:lnTo>
                    <a:pt x="216738" y="215011"/>
                  </a:lnTo>
                  <a:lnTo>
                    <a:pt x="212001" y="216281"/>
                  </a:lnTo>
                  <a:lnTo>
                    <a:pt x="207264" y="216281"/>
                  </a:lnTo>
                  <a:lnTo>
                    <a:pt x="207264" y="223393"/>
                  </a:lnTo>
                  <a:lnTo>
                    <a:pt x="206082" y="230505"/>
                  </a:lnTo>
                  <a:lnTo>
                    <a:pt x="206082" y="237617"/>
                  </a:lnTo>
                  <a:lnTo>
                    <a:pt x="198983" y="236347"/>
                  </a:lnTo>
                  <a:lnTo>
                    <a:pt x="191897" y="234061"/>
                  </a:lnTo>
                  <a:lnTo>
                    <a:pt x="185978" y="232791"/>
                  </a:lnTo>
                  <a:lnTo>
                    <a:pt x="181254" y="242316"/>
                  </a:lnTo>
                  <a:lnTo>
                    <a:pt x="178879" y="248285"/>
                  </a:lnTo>
                  <a:lnTo>
                    <a:pt x="175336" y="245872"/>
                  </a:lnTo>
                  <a:lnTo>
                    <a:pt x="172961" y="243586"/>
                  </a:lnTo>
                  <a:lnTo>
                    <a:pt x="170599" y="242316"/>
                  </a:lnTo>
                  <a:lnTo>
                    <a:pt x="170599" y="258953"/>
                  </a:lnTo>
                  <a:lnTo>
                    <a:pt x="171780" y="258953"/>
                  </a:lnTo>
                  <a:lnTo>
                    <a:pt x="171780" y="257810"/>
                  </a:lnTo>
                  <a:lnTo>
                    <a:pt x="174155" y="252984"/>
                  </a:lnTo>
                  <a:lnTo>
                    <a:pt x="175336" y="251841"/>
                  </a:lnTo>
                  <a:lnTo>
                    <a:pt x="185978" y="255397"/>
                  </a:lnTo>
                  <a:lnTo>
                    <a:pt x="188353" y="256540"/>
                  </a:lnTo>
                  <a:lnTo>
                    <a:pt x="190715" y="255397"/>
                  </a:lnTo>
                  <a:lnTo>
                    <a:pt x="190715" y="252984"/>
                  </a:lnTo>
                  <a:lnTo>
                    <a:pt x="191897" y="249428"/>
                  </a:lnTo>
                  <a:lnTo>
                    <a:pt x="194271" y="245872"/>
                  </a:lnTo>
                  <a:lnTo>
                    <a:pt x="195440" y="242316"/>
                  </a:lnTo>
                  <a:lnTo>
                    <a:pt x="195440" y="241173"/>
                  </a:lnTo>
                  <a:lnTo>
                    <a:pt x="196634" y="240030"/>
                  </a:lnTo>
                  <a:lnTo>
                    <a:pt x="197815" y="241173"/>
                  </a:lnTo>
                  <a:lnTo>
                    <a:pt x="200164" y="241173"/>
                  </a:lnTo>
                  <a:lnTo>
                    <a:pt x="202539" y="242316"/>
                  </a:lnTo>
                  <a:lnTo>
                    <a:pt x="206082" y="242316"/>
                  </a:lnTo>
                  <a:lnTo>
                    <a:pt x="208457" y="243586"/>
                  </a:lnTo>
                  <a:lnTo>
                    <a:pt x="210820" y="243586"/>
                  </a:lnTo>
                  <a:lnTo>
                    <a:pt x="214376" y="244729"/>
                  </a:lnTo>
                  <a:lnTo>
                    <a:pt x="215557" y="238760"/>
                  </a:lnTo>
                  <a:lnTo>
                    <a:pt x="215557" y="226949"/>
                  </a:lnTo>
                  <a:lnTo>
                    <a:pt x="222656" y="228092"/>
                  </a:lnTo>
                  <a:lnTo>
                    <a:pt x="228574" y="228092"/>
                  </a:lnTo>
                  <a:lnTo>
                    <a:pt x="236855" y="229235"/>
                  </a:lnTo>
                  <a:lnTo>
                    <a:pt x="234492" y="220980"/>
                  </a:lnTo>
                  <a:lnTo>
                    <a:pt x="233299" y="215011"/>
                  </a:lnTo>
                  <a:lnTo>
                    <a:pt x="230936" y="209169"/>
                  </a:lnTo>
                  <a:lnTo>
                    <a:pt x="254596" y="205613"/>
                  </a:lnTo>
                  <a:lnTo>
                    <a:pt x="254596" y="204343"/>
                  </a:lnTo>
                  <a:lnTo>
                    <a:pt x="249859" y="198501"/>
                  </a:lnTo>
                  <a:lnTo>
                    <a:pt x="245135" y="193802"/>
                  </a:lnTo>
                  <a:lnTo>
                    <a:pt x="240398" y="187833"/>
                  </a:lnTo>
                  <a:lnTo>
                    <a:pt x="245135" y="185547"/>
                  </a:lnTo>
                  <a:lnTo>
                    <a:pt x="247484" y="185547"/>
                  </a:lnTo>
                  <a:lnTo>
                    <a:pt x="265239" y="178435"/>
                  </a:lnTo>
                  <a:lnTo>
                    <a:pt x="267601" y="177165"/>
                  </a:lnTo>
                  <a:lnTo>
                    <a:pt x="267601" y="176022"/>
                  </a:lnTo>
                  <a:lnTo>
                    <a:pt x="255778" y="170053"/>
                  </a:lnTo>
                  <a:lnTo>
                    <a:pt x="251040" y="166497"/>
                  </a:lnTo>
                  <a:lnTo>
                    <a:pt x="243954" y="162941"/>
                  </a:lnTo>
                  <a:lnTo>
                    <a:pt x="245135" y="162941"/>
                  </a:lnTo>
                  <a:lnTo>
                    <a:pt x="251307" y="159131"/>
                  </a:lnTo>
                  <a:lnTo>
                    <a:pt x="257390" y="155067"/>
                  </a:lnTo>
                  <a:lnTo>
                    <a:pt x="263258" y="150749"/>
                  </a:lnTo>
                  <a:lnTo>
                    <a:pt x="268795" y="146304"/>
                  </a:lnTo>
                  <a:lnTo>
                    <a:pt x="271157" y="144018"/>
                  </a:lnTo>
                  <a:lnTo>
                    <a:pt x="271157" y="141605"/>
                  </a:lnTo>
                  <a:close/>
                </a:path>
                <a:path w="323215" h="359409">
                  <a:moveTo>
                    <a:pt x="289445" y="230632"/>
                  </a:moveTo>
                  <a:lnTo>
                    <a:pt x="288264" y="229489"/>
                  </a:lnTo>
                  <a:lnTo>
                    <a:pt x="278777" y="229489"/>
                  </a:lnTo>
                  <a:lnTo>
                    <a:pt x="275221" y="228219"/>
                  </a:lnTo>
                  <a:lnTo>
                    <a:pt x="269290" y="227076"/>
                  </a:lnTo>
                  <a:lnTo>
                    <a:pt x="264553" y="225806"/>
                  </a:lnTo>
                  <a:lnTo>
                    <a:pt x="258622" y="223520"/>
                  </a:lnTo>
                  <a:lnTo>
                    <a:pt x="252704" y="222250"/>
                  </a:lnTo>
                  <a:lnTo>
                    <a:pt x="246786" y="219837"/>
                  </a:lnTo>
                  <a:lnTo>
                    <a:pt x="239674" y="216281"/>
                  </a:lnTo>
                  <a:lnTo>
                    <a:pt x="240855" y="221107"/>
                  </a:lnTo>
                  <a:lnTo>
                    <a:pt x="242049" y="224663"/>
                  </a:lnTo>
                  <a:lnTo>
                    <a:pt x="242049" y="228219"/>
                  </a:lnTo>
                  <a:lnTo>
                    <a:pt x="243230" y="229489"/>
                  </a:lnTo>
                  <a:lnTo>
                    <a:pt x="244411" y="229489"/>
                  </a:lnTo>
                  <a:lnTo>
                    <a:pt x="249148" y="231902"/>
                  </a:lnTo>
                  <a:lnTo>
                    <a:pt x="255066" y="233045"/>
                  </a:lnTo>
                  <a:lnTo>
                    <a:pt x="260997" y="235458"/>
                  </a:lnTo>
                  <a:lnTo>
                    <a:pt x="259816" y="236601"/>
                  </a:lnTo>
                  <a:lnTo>
                    <a:pt x="258622" y="239014"/>
                  </a:lnTo>
                  <a:lnTo>
                    <a:pt x="247954" y="239014"/>
                  </a:lnTo>
                  <a:lnTo>
                    <a:pt x="244411" y="236601"/>
                  </a:lnTo>
                  <a:lnTo>
                    <a:pt x="238493" y="233045"/>
                  </a:lnTo>
                  <a:lnTo>
                    <a:pt x="232562" y="234188"/>
                  </a:lnTo>
                  <a:lnTo>
                    <a:pt x="225450" y="234188"/>
                  </a:lnTo>
                  <a:lnTo>
                    <a:pt x="225450" y="235458"/>
                  </a:lnTo>
                  <a:lnTo>
                    <a:pt x="232562" y="239014"/>
                  </a:lnTo>
                  <a:lnTo>
                    <a:pt x="238493" y="242570"/>
                  </a:lnTo>
                  <a:lnTo>
                    <a:pt x="245592" y="246253"/>
                  </a:lnTo>
                  <a:lnTo>
                    <a:pt x="251510" y="248666"/>
                  </a:lnTo>
                  <a:lnTo>
                    <a:pt x="257441" y="249809"/>
                  </a:lnTo>
                  <a:lnTo>
                    <a:pt x="263372" y="249809"/>
                  </a:lnTo>
                  <a:lnTo>
                    <a:pt x="288264" y="231902"/>
                  </a:lnTo>
                  <a:lnTo>
                    <a:pt x="289445" y="230632"/>
                  </a:lnTo>
                  <a:close/>
                </a:path>
                <a:path w="323215" h="359409">
                  <a:moveTo>
                    <a:pt x="308127" y="66040"/>
                  </a:moveTo>
                  <a:lnTo>
                    <a:pt x="307136" y="54749"/>
                  </a:lnTo>
                  <a:lnTo>
                    <a:pt x="305917" y="47752"/>
                  </a:lnTo>
                  <a:lnTo>
                    <a:pt x="302285" y="40652"/>
                  </a:lnTo>
                  <a:lnTo>
                    <a:pt x="295021" y="33528"/>
                  </a:lnTo>
                  <a:lnTo>
                    <a:pt x="293814" y="33528"/>
                  </a:lnTo>
                  <a:lnTo>
                    <a:pt x="293814" y="35941"/>
                  </a:lnTo>
                  <a:lnTo>
                    <a:pt x="287007" y="47117"/>
                  </a:lnTo>
                  <a:lnTo>
                    <a:pt x="279400" y="58166"/>
                  </a:lnTo>
                  <a:lnTo>
                    <a:pt x="271132" y="68961"/>
                  </a:lnTo>
                  <a:lnTo>
                    <a:pt x="262293" y="79629"/>
                  </a:lnTo>
                  <a:lnTo>
                    <a:pt x="261073" y="81915"/>
                  </a:lnTo>
                  <a:lnTo>
                    <a:pt x="261073" y="87884"/>
                  </a:lnTo>
                  <a:lnTo>
                    <a:pt x="262293" y="91440"/>
                  </a:lnTo>
                  <a:lnTo>
                    <a:pt x="262293" y="96139"/>
                  </a:lnTo>
                  <a:lnTo>
                    <a:pt x="263499" y="98425"/>
                  </a:lnTo>
                  <a:lnTo>
                    <a:pt x="263499" y="100838"/>
                  </a:lnTo>
                  <a:lnTo>
                    <a:pt x="271945" y="92583"/>
                  </a:lnTo>
                  <a:lnTo>
                    <a:pt x="279260" y="83820"/>
                  </a:lnTo>
                  <a:lnTo>
                    <a:pt x="285661" y="74422"/>
                  </a:lnTo>
                  <a:lnTo>
                    <a:pt x="291388" y="64262"/>
                  </a:lnTo>
                  <a:lnTo>
                    <a:pt x="295021" y="70104"/>
                  </a:lnTo>
                  <a:lnTo>
                    <a:pt x="293814" y="74803"/>
                  </a:lnTo>
                  <a:lnTo>
                    <a:pt x="290169" y="79629"/>
                  </a:lnTo>
                  <a:lnTo>
                    <a:pt x="285178" y="86868"/>
                  </a:lnTo>
                  <a:lnTo>
                    <a:pt x="279412" y="93345"/>
                  </a:lnTo>
                  <a:lnTo>
                    <a:pt x="272948" y="99441"/>
                  </a:lnTo>
                  <a:lnTo>
                    <a:pt x="265925" y="105537"/>
                  </a:lnTo>
                  <a:lnTo>
                    <a:pt x="264718" y="105537"/>
                  </a:lnTo>
                  <a:lnTo>
                    <a:pt x="263499" y="106807"/>
                  </a:lnTo>
                  <a:lnTo>
                    <a:pt x="263499" y="109093"/>
                  </a:lnTo>
                  <a:lnTo>
                    <a:pt x="259867" y="119761"/>
                  </a:lnTo>
                  <a:lnTo>
                    <a:pt x="258648" y="122047"/>
                  </a:lnTo>
                  <a:lnTo>
                    <a:pt x="258648" y="124460"/>
                  </a:lnTo>
                  <a:lnTo>
                    <a:pt x="257441" y="128016"/>
                  </a:lnTo>
                  <a:lnTo>
                    <a:pt x="258648" y="128016"/>
                  </a:lnTo>
                  <a:lnTo>
                    <a:pt x="258648" y="126873"/>
                  </a:lnTo>
                  <a:lnTo>
                    <a:pt x="259867" y="125603"/>
                  </a:lnTo>
                  <a:lnTo>
                    <a:pt x="261073" y="125603"/>
                  </a:lnTo>
                  <a:lnTo>
                    <a:pt x="270637" y="118618"/>
                  </a:lnTo>
                  <a:lnTo>
                    <a:pt x="301498" y="86868"/>
                  </a:lnTo>
                  <a:lnTo>
                    <a:pt x="306070" y="76708"/>
                  </a:lnTo>
                  <a:lnTo>
                    <a:pt x="308127" y="66040"/>
                  </a:lnTo>
                  <a:close/>
                </a:path>
                <a:path w="323215" h="359409">
                  <a:moveTo>
                    <a:pt x="310769" y="195834"/>
                  </a:moveTo>
                  <a:lnTo>
                    <a:pt x="296595" y="196977"/>
                  </a:lnTo>
                  <a:lnTo>
                    <a:pt x="282638" y="197231"/>
                  </a:lnTo>
                  <a:lnTo>
                    <a:pt x="268681" y="196088"/>
                  </a:lnTo>
                  <a:lnTo>
                    <a:pt x="254508" y="193548"/>
                  </a:lnTo>
                  <a:lnTo>
                    <a:pt x="256895" y="196850"/>
                  </a:lnTo>
                  <a:lnTo>
                    <a:pt x="258089" y="199263"/>
                  </a:lnTo>
                  <a:lnTo>
                    <a:pt x="260489" y="202692"/>
                  </a:lnTo>
                  <a:lnTo>
                    <a:pt x="261683" y="202692"/>
                  </a:lnTo>
                  <a:lnTo>
                    <a:pt x="262890" y="203835"/>
                  </a:lnTo>
                  <a:lnTo>
                    <a:pt x="264083" y="203835"/>
                  </a:lnTo>
                  <a:lnTo>
                    <a:pt x="270065" y="204978"/>
                  </a:lnTo>
                  <a:lnTo>
                    <a:pt x="286829" y="204978"/>
                  </a:lnTo>
                  <a:lnTo>
                    <a:pt x="285635" y="206121"/>
                  </a:lnTo>
                  <a:lnTo>
                    <a:pt x="285635" y="207264"/>
                  </a:lnTo>
                  <a:lnTo>
                    <a:pt x="283235" y="211963"/>
                  </a:lnTo>
                  <a:lnTo>
                    <a:pt x="274853" y="211963"/>
                  </a:lnTo>
                  <a:lnTo>
                    <a:pt x="270065" y="210820"/>
                  </a:lnTo>
                  <a:lnTo>
                    <a:pt x="266471" y="209677"/>
                  </a:lnTo>
                  <a:lnTo>
                    <a:pt x="259295" y="209677"/>
                  </a:lnTo>
                  <a:lnTo>
                    <a:pt x="253301" y="210820"/>
                  </a:lnTo>
                  <a:lnTo>
                    <a:pt x="243738" y="213106"/>
                  </a:lnTo>
                  <a:lnTo>
                    <a:pt x="247332" y="214249"/>
                  </a:lnTo>
                  <a:lnTo>
                    <a:pt x="249707" y="215392"/>
                  </a:lnTo>
                  <a:lnTo>
                    <a:pt x="253301" y="216535"/>
                  </a:lnTo>
                  <a:lnTo>
                    <a:pt x="272465" y="220091"/>
                  </a:lnTo>
                  <a:lnTo>
                    <a:pt x="308368" y="204978"/>
                  </a:lnTo>
                  <a:lnTo>
                    <a:pt x="310769" y="200406"/>
                  </a:lnTo>
                  <a:lnTo>
                    <a:pt x="310769" y="195834"/>
                  </a:lnTo>
                  <a:close/>
                </a:path>
                <a:path w="323215" h="359409">
                  <a:moveTo>
                    <a:pt x="322961" y="147828"/>
                  </a:moveTo>
                  <a:lnTo>
                    <a:pt x="285508" y="161544"/>
                  </a:lnTo>
                  <a:lnTo>
                    <a:pt x="265328" y="164592"/>
                  </a:lnTo>
                  <a:lnTo>
                    <a:pt x="261797" y="164592"/>
                  </a:lnTo>
                  <a:lnTo>
                    <a:pt x="261797" y="165735"/>
                  </a:lnTo>
                  <a:lnTo>
                    <a:pt x="262978" y="165735"/>
                  </a:lnTo>
                  <a:lnTo>
                    <a:pt x="266509" y="169291"/>
                  </a:lnTo>
                  <a:lnTo>
                    <a:pt x="273558" y="174117"/>
                  </a:lnTo>
                  <a:lnTo>
                    <a:pt x="273558" y="175260"/>
                  </a:lnTo>
                  <a:lnTo>
                    <a:pt x="274739" y="175260"/>
                  </a:lnTo>
                  <a:lnTo>
                    <a:pt x="279450" y="174117"/>
                  </a:lnTo>
                  <a:lnTo>
                    <a:pt x="284149" y="174117"/>
                  </a:lnTo>
                  <a:lnTo>
                    <a:pt x="288861" y="172974"/>
                  </a:lnTo>
                  <a:lnTo>
                    <a:pt x="292392" y="171704"/>
                  </a:lnTo>
                  <a:lnTo>
                    <a:pt x="301790" y="169291"/>
                  </a:lnTo>
                  <a:lnTo>
                    <a:pt x="301790" y="172974"/>
                  </a:lnTo>
                  <a:lnTo>
                    <a:pt x="299427" y="175260"/>
                  </a:lnTo>
                  <a:lnTo>
                    <a:pt x="297078" y="176530"/>
                  </a:lnTo>
                  <a:lnTo>
                    <a:pt x="291211" y="180086"/>
                  </a:lnTo>
                  <a:lnTo>
                    <a:pt x="285330" y="180086"/>
                  </a:lnTo>
                  <a:lnTo>
                    <a:pt x="279450" y="181229"/>
                  </a:lnTo>
                  <a:lnTo>
                    <a:pt x="272389" y="181229"/>
                  </a:lnTo>
                  <a:lnTo>
                    <a:pt x="268859" y="183642"/>
                  </a:lnTo>
                  <a:lnTo>
                    <a:pt x="267677" y="183642"/>
                  </a:lnTo>
                  <a:lnTo>
                    <a:pt x="267677" y="184912"/>
                  </a:lnTo>
                  <a:lnTo>
                    <a:pt x="260629" y="187198"/>
                  </a:lnTo>
                  <a:lnTo>
                    <a:pt x="255917" y="189611"/>
                  </a:lnTo>
                  <a:lnTo>
                    <a:pt x="260629" y="190881"/>
                  </a:lnTo>
                  <a:lnTo>
                    <a:pt x="270040" y="190881"/>
                  </a:lnTo>
                  <a:lnTo>
                    <a:pt x="277952" y="191262"/>
                  </a:lnTo>
                  <a:lnTo>
                    <a:pt x="317474" y="174752"/>
                  </a:lnTo>
                  <a:lnTo>
                    <a:pt x="321779" y="165735"/>
                  </a:lnTo>
                  <a:lnTo>
                    <a:pt x="322961" y="164592"/>
                  </a:lnTo>
                  <a:lnTo>
                    <a:pt x="322961" y="147828"/>
                  </a:lnTo>
                  <a:close/>
                </a:path>
                <a:path w="323215" h="359409">
                  <a:moveTo>
                    <a:pt x="322961" y="107950"/>
                  </a:moveTo>
                  <a:lnTo>
                    <a:pt x="321767" y="106807"/>
                  </a:lnTo>
                  <a:lnTo>
                    <a:pt x="321767" y="103251"/>
                  </a:lnTo>
                  <a:lnTo>
                    <a:pt x="319392" y="96139"/>
                  </a:lnTo>
                  <a:lnTo>
                    <a:pt x="319392" y="93853"/>
                  </a:lnTo>
                  <a:lnTo>
                    <a:pt x="317004" y="91440"/>
                  </a:lnTo>
                  <a:lnTo>
                    <a:pt x="303669" y="104521"/>
                  </a:lnTo>
                  <a:lnTo>
                    <a:pt x="289013" y="115824"/>
                  </a:lnTo>
                  <a:lnTo>
                    <a:pt x="273431" y="125476"/>
                  </a:lnTo>
                  <a:lnTo>
                    <a:pt x="257441" y="133985"/>
                  </a:lnTo>
                  <a:lnTo>
                    <a:pt x="275310" y="137541"/>
                  </a:lnTo>
                  <a:lnTo>
                    <a:pt x="276504" y="138684"/>
                  </a:lnTo>
                  <a:lnTo>
                    <a:pt x="277698" y="138684"/>
                  </a:lnTo>
                  <a:lnTo>
                    <a:pt x="278892" y="137541"/>
                  </a:lnTo>
                  <a:lnTo>
                    <a:pt x="286016" y="134366"/>
                  </a:lnTo>
                  <a:lnTo>
                    <a:pt x="293027" y="130429"/>
                  </a:lnTo>
                  <a:lnTo>
                    <a:pt x="299897" y="125476"/>
                  </a:lnTo>
                  <a:lnTo>
                    <a:pt x="306285" y="119761"/>
                  </a:lnTo>
                  <a:lnTo>
                    <a:pt x="307467" y="122174"/>
                  </a:lnTo>
                  <a:lnTo>
                    <a:pt x="307467" y="124587"/>
                  </a:lnTo>
                  <a:lnTo>
                    <a:pt x="305092" y="128143"/>
                  </a:lnTo>
                  <a:lnTo>
                    <a:pt x="302704" y="132842"/>
                  </a:lnTo>
                  <a:lnTo>
                    <a:pt x="296760" y="135128"/>
                  </a:lnTo>
                  <a:lnTo>
                    <a:pt x="284848" y="141097"/>
                  </a:lnTo>
                  <a:lnTo>
                    <a:pt x="277698" y="143510"/>
                  </a:lnTo>
                  <a:lnTo>
                    <a:pt x="270548" y="154051"/>
                  </a:lnTo>
                  <a:lnTo>
                    <a:pt x="265785" y="156464"/>
                  </a:lnTo>
                  <a:lnTo>
                    <a:pt x="262204" y="160020"/>
                  </a:lnTo>
                  <a:lnTo>
                    <a:pt x="266979" y="160020"/>
                  </a:lnTo>
                  <a:lnTo>
                    <a:pt x="271741" y="158877"/>
                  </a:lnTo>
                  <a:lnTo>
                    <a:pt x="275310" y="157607"/>
                  </a:lnTo>
                  <a:lnTo>
                    <a:pt x="277698" y="156464"/>
                  </a:lnTo>
                  <a:lnTo>
                    <a:pt x="285711" y="154178"/>
                  </a:lnTo>
                  <a:lnTo>
                    <a:pt x="317436" y="131826"/>
                  </a:lnTo>
                  <a:lnTo>
                    <a:pt x="321500" y="119761"/>
                  </a:lnTo>
                  <a:lnTo>
                    <a:pt x="321767" y="118618"/>
                  </a:lnTo>
                  <a:lnTo>
                    <a:pt x="322961" y="117475"/>
                  </a:lnTo>
                  <a:lnTo>
                    <a:pt x="322961" y="107950"/>
                  </a:lnTo>
                  <a:close/>
                </a:path>
              </a:pathLst>
            </a:custGeom>
            <a:solidFill>
              <a:srgbClr val="1f295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92" name="object 7"/>
            <p:cNvSpPr/>
            <p:nvPr/>
          </p:nvSpPr>
          <p:spPr>
            <a:xfrm>
              <a:off x="550080" y="146160"/>
              <a:ext cx="363960" cy="772560"/>
            </a:xfrm>
            <a:custGeom>
              <a:avLst/>
              <a:gdLst>
                <a:gd name="textAreaLeft" fmla="*/ 0 w 363960"/>
                <a:gd name="textAreaRight" fmla="*/ 364320 w 363960"/>
                <a:gd name="textAreaTop" fmla="*/ 0 h 772560"/>
                <a:gd name="textAreaBottom" fmla="*/ 772920 h 772560"/>
              </a:gdLst>
              <a:ahLst/>
              <a:rect l="textAreaLeft" t="textAreaTop" r="textAreaRight" b="textAreaBottom"/>
              <a:pathLst>
                <a:path w="364490" h="772794">
                  <a:moveTo>
                    <a:pt x="279806" y="0"/>
                  </a:moveTo>
                  <a:lnTo>
                    <a:pt x="278625" y="0"/>
                  </a:lnTo>
                  <a:lnTo>
                    <a:pt x="278625" y="537591"/>
                  </a:lnTo>
                  <a:lnTo>
                    <a:pt x="277101" y="549656"/>
                  </a:lnTo>
                  <a:lnTo>
                    <a:pt x="272694" y="560705"/>
                  </a:lnTo>
                  <a:lnTo>
                    <a:pt x="265620" y="569976"/>
                  </a:lnTo>
                  <a:lnTo>
                    <a:pt x="256095" y="576707"/>
                  </a:lnTo>
                  <a:lnTo>
                    <a:pt x="0" y="727456"/>
                  </a:lnTo>
                  <a:lnTo>
                    <a:pt x="79438" y="772541"/>
                  </a:lnTo>
                  <a:lnTo>
                    <a:pt x="310629" y="641985"/>
                  </a:lnTo>
                  <a:lnTo>
                    <a:pt x="349313" y="602869"/>
                  </a:lnTo>
                  <a:lnTo>
                    <a:pt x="363943" y="549656"/>
                  </a:lnTo>
                  <a:lnTo>
                    <a:pt x="363982" y="66421"/>
                  </a:lnTo>
                  <a:lnTo>
                    <a:pt x="360946" y="50926"/>
                  </a:lnTo>
                  <a:lnTo>
                    <a:pt x="352120" y="36956"/>
                  </a:lnTo>
                  <a:lnTo>
                    <a:pt x="337972" y="24892"/>
                  </a:lnTo>
                  <a:lnTo>
                    <a:pt x="318922" y="15367"/>
                  </a:lnTo>
                  <a:lnTo>
                    <a:pt x="279806" y="0"/>
                  </a:lnTo>
                  <a:close/>
                </a:path>
              </a:pathLst>
            </a:custGeom>
            <a:solidFill>
              <a:srgbClr val="0885b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3" name="object 8"/>
            <p:cNvSpPr/>
            <p:nvPr/>
          </p:nvSpPr>
          <p:spPr>
            <a:xfrm>
              <a:off x="180000" y="48600"/>
              <a:ext cx="650520" cy="216000"/>
            </a:xfrm>
            <a:custGeom>
              <a:avLst/>
              <a:gdLst>
                <a:gd name="textAreaLeft" fmla="*/ 0 w 650520"/>
                <a:gd name="textAreaRight" fmla="*/ 650880 w 650520"/>
                <a:gd name="textAreaTop" fmla="*/ 0 h 216000"/>
                <a:gd name="textAreaBottom" fmla="*/ 216360 h 216000"/>
              </a:gdLst>
              <a:ahLst/>
              <a:rect l="textAreaLeft" t="textAreaTop" r="textAreaRight" b="textAreaBottom"/>
              <a:pathLst>
                <a:path w="650875" h="216535">
                  <a:moveTo>
                    <a:pt x="365645" y="0"/>
                  </a:moveTo>
                  <a:lnTo>
                    <a:pt x="313283" y="8889"/>
                  </a:lnTo>
                  <a:lnTo>
                    <a:pt x="43903" y="112013"/>
                  </a:lnTo>
                  <a:lnTo>
                    <a:pt x="11264" y="133603"/>
                  </a:lnTo>
                  <a:lnTo>
                    <a:pt x="0" y="163067"/>
                  </a:lnTo>
                  <a:lnTo>
                    <a:pt x="0" y="216407"/>
                  </a:lnTo>
                  <a:lnTo>
                    <a:pt x="344144" y="84708"/>
                  </a:lnTo>
                  <a:lnTo>
                    <a:pt x="355384" y="82168"/>
                  </a:lnTo>
                  <a:lnTo>
                    <a:pt x="367284" y="81279"/>
                  </a:lnTo>
                  <a:lnTo>
                    <a:pt x="379183" y="82168"/>
                  </a:lnTo>
                  <a:lnTo>
                    <a:pt x="390423" y="84708"/>
                  </a:lnTo>
                  <a:lnTo>
                    <a:pt x="650316" y="183133"/>
                  </a:lnTo>
                  <a:lnTo>
                    <a:pt x="650316" y="96647"/>
                  </a:lnTo>
                  <a:lnTo>
                    <a:pt x="418896" y="8889"/>
                  </a:lnTo>
                  <a:lnTo>
                    <a:pt x="392887" y="2158"/>
                  </a:lnTo>
                  <a:lnTo>
                    <a:pt x="365645" y="0"/>
                  </a:lnTo>
                  <a:close/>
                </a:path>
              </a:pathLst>
            </a:custGeom>
            <a:solidFill>
              <a:srgbClr val="0e477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94" name="object 9"/>
            <p:cNvSpPr/>
            <p:nvPr/>
          </p:nvSpPr>
          <p:spPr>
            <a:xfrm>
              <a:off x="178200" y="234720"/>
              <a:ext cx="452520" cy="720360"/>
            </a:xfrm>
            <a:custGeom>
              <a:avLst/>
              <a:gdLst>
                <a:gd name="textAreaLeft" fmla="*/ 0 w 452520"/>
                <a:gd name="textAreaRight" fmla="*/ 452880 w 452520"/>
                <a:gd name="textAreaTop" fmla="*/ 0 h 720360"/>
                <a:gd name="textAreaBottom" fmla="*/ 720720 h 720360"/>
              </a:gdLst>
              <a:ahLst/>
              <a:rect l="textAreaLeft" t="textAreaTop" r="textAreaRight" b="textAreaBottom"/>
              <a:pathLst>
                <a:path w="452755" h="720725">
                  <a:moveTo>
                    <a:pt x="83134" y="0"/>
                  </a:moveTo>
                  <a:lnTo>
                    <a:pt x="1193" y="30860"/>
                  </a:lnTo>
                  <a:lnTo>
                    <a:pt x="1193" y="58165"/>
                  </a:lnTo>
                  <a:lnTo>
                    <a:pt x="0" y="58165"/>
                  </a:lnTo>
                  <a:lnTo>
                    <a:pt x="0" y="461009"/>
                  </a:lnTo>
                  <a:lnTo>
                    <a:pt x="3670" y="488823"/>
                  </a:lnTo>
                  <a:lnTo>
                    <a:pt x="31064" y="536448"/>
                  </a:lnTo>
                  <a:lnTo>
                    <a:pt x="321856" y="708025"/>
                  </a:lnTo>
                  <a:lnTo>
                    <a:pt x="366979" y="720470"/>
                  </a:lnTo>
                  <a:lnTo>
                    <a:pt x="390004" y="717423"/>
                  </a:lnTo>
                  <a:lnTo>
                    <a:pt x="412127" y="708025"/>
                  </a:lnTo>
                  <a:lnTo>
                    <a:pt x="452501" y="685545"/>
                  </a:lnTo>
                  <a:lnTo>
                    <a:pt x="106895" y="485901"/>
                  </a:lnTo>
                  <a:lnTo>
                    <a:pt x="97345" y="478408"/>
                  </a:lnTo>
                  <a:lnTo>
                    <a:pt x="90258" y="468883"/>
                  </a:lnTo>
                  <a:lnTo>
                    <a:pt x="85852" y="458088"/>
                  </a:lnTo>
                  <a:lnTo>
                    <a:pt x="84328" y="446658"/>
                  </a:lnTo>
                  <a:lnTo>
                    <a:pt x="83134" y="0"/>
                  </a:lnTo>
                  <a:close/>
                </a:path>
              </a:pathLst>
            </a:custGeom>
            <a:solidFill>
              <a:srgbClr val="2aaae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95" name="PlaceHolder 1"/>
          <p:cNvSpPr>
            <a:spLocks noGrp="1"/>
          </p:cNvSpPr>
          <p:nvPr>
            <p:ph type="title"/>
          </p:nvPr>
        </p:nvSpPr>
        <p:spPr>
          <a:xfrm>
            <a:off x="942120" y="82800"/>
            <a:ext cx="10307520" cy="1280880"/>
          </a:xfrm>
          <a:prstGeom prst="rect">
            <a:avLst/>
          </a:prstGeom>
          <a:noFill/>
          <a:ln w="0">
            <a:noFill/>
          </a:ln>
        </p:spPr>
        <p:txBody>
          <a:bodyPr lIns="0" rIns="0" tIns="135720" bIns="0" anchor="t">
            <a:noAutofit/>
          </a:bodyPr>
          <a:p>
            <a:pPr marL="316080" indent="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ru-RU" sz="2000" spc="-1" strike="noStrike">
                <a:solidFill>
                  <a:srgbClr val="001f5f"/>
                </a:solidFill>
                <a:latin typeface="Times New Roman"/>
              </a:rPr>
              <a:t>БЛОК-СХЕМА РАССМОТРЕНИЯ ЗАЯВКИ НА ПОЛУЧЕНИЕ КЭР (с 01.03.2023)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396" name="object 11"/>
          <p:cNvGrpSpPr/>
          <p:nvPr/>
        </p:nvGrpSpPr>
        <p:grpSpPr>
          <a:xfrm>
            <a:off x="2856600" y="1026360"/>
            <a:ext cx="8700840" cy="5047200"/>
            <a:chOff x="2856600" y="1026360"/>
            <a:chExt cx="8700840" cy="5047200"/>
          </a:xfrm>
        </p:grpSpPr>
        <p:sp>
          <p:nvSpPr>
            <p:cNvPr id="397" name="object 12"/>
            <p:cNvSpPr/>
            <p:nvPr/>
          </p:nvSpPr>
          <p:spPr>
            <a:xfrm>
              <a:off x="9190440" y="1026360"/>
              <a:ext cx="2367000" cy="509040"/>
            </a:xfrm>
            <a:custGeom>
              <a:avLst/>
              <a:gdLst>
                <a:gd name="textAreaLeft" fmla="*/ 0 w 2367000"/>
                <a:gd name="textAreaRight" fmla="*/ 2367360 w 2367000"/>
                <a:gd name="textAreaTop" fmla="*/ 0 h 509040"/>
                <a:gd name="textAreaBottom" fmla="*/ 509400 h 509040"/>
              </a:gdLst>
              <a:ahLst/>
              <a:rect l="textAreaLeft" t="textAreaTop" r="textAreaRight" b="textAreaBottom"/>
              <a:pathLst>
                <a:path w="2367279" h="509269">
                  <a:moveTo>
                    <a:pt x="2304034" y="0"/>
                  </a:moveTo>
                  <a:lnTo>
                    <a:pt x="62738" y="0"/>
                  </a:lnTo>
                  <a:lnTo>
                    <a:pt x="38308" y="4927"/>
                  </a:lnTo>
                  <a:lnTo>
                    <a:pt x="18367" y="18367"/>
                  </a:lnTo>
                  <a:lnTo>
                    <a:pt x="4927" y="38308"/>
                  </a:lnTo>
                  <a:lnTo>
                    <a:pt x="0" y="62737"/>
                  </a:lnTo>
                  <a:lnTo>
                    <a:pt x="0" y="446277"/>
                  </a:lnTo>
                  <a:lnTo>
                    <a:pt x="4927" y="470707"/>
                  </a:lnTo>
                  <a:lnTo>
                    <a:pt x="18367" y="490648"/>
                  </a:lnTo>
                  <a:lnTo>
                    <a:pt x="38308" y="504088"/>
                  </a:lnTo>
                  <a:lnTo>
                    <a:pt x="62738" y="509015"/>
                  </a:lnTo>
                  <a:lnTo>
                    <a:pt x="2304034" y="509015"/>
                  </a:lnTo>
                  <a:lnTo>
                    <a:pt x="2328463" y="504088"/>
                  </a:lnTo>
                  <a:lnTo>
                    <a:pt x="2348404" y="490648"/>
                  </a:lnTo>
                  <a:lnTo>
                    <a:pt x="2361844" y="470707"/>
                  </a:lnTo>
                  <a:lnTo>
                    <a:pt x="2366772" y="446277"/>
                  </a:lnTo>
                  <a:lnTo>
                    <a:pt x="2366772" y="62737"/>
                  </a:lnTo>
                  <a:lnTo>
                    <a:pt x="2361844" y="38308"/>
                  </a:lnTo>
                  <a:lnTo>
                    <a:pt x="2348404" y="18367"/>
                  </a:lnTo>
                  <a:lnTo>
                    <a:pt x="2328463" y="4927"/>
                  </a:lnTo>
                  <a:lnTo>
                    <a:pt x="230403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6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398" name="object 13"/>
            <p:cNvSpPr/>
            <p:nvPr/>
          </p:nvSpPr>
          <p:spPr>
            <a:xfrm>
              <a:off x="9190440" y="1026360"/>
              <a:ext cx="2367000" cy="509040"/>
            </a:xfrm>
            <a:custGeom>
              <a:avLst/>
              <a:gdLst>
                <a:gd name="textAreaLeft" fmla="*/ 0 w 2367000"/>
                <a:gd name="textAreaRight" fmla="*/ 2367360 w 2367000"/>
                <a:gd name="textAreaTop" fmla="*/ 0 h 509040"/>
                <a:gd name="textAreaBottom" fmla="*/ 509400 h 509040"/>
              </a:gdLst>
              <a:ahLst/>
              <a:rect l="textAreaLeft" t="textAreaTop" r="textAreaRight" b="textAreaBottom"/>
              <a:pathLst>
                <a:path w="2367279" h="509269">
                  <a:moveTo>
                    <a:pt x="0" y="62737"/>
                  </a:moveTo>
                  <a:lnTo>
                    <a:pt x="4927" y="38308"/>
                  </a:lnTo>
                  <a:lnTo>
                    <a:pt x="18367" y="18367"/>
                  </a:lnTo>
                  <a:lnTo>
                    <a:pt x="38308" y="4927"/>
                  </a:lnTo>
                  <a:lnTo>
                    <a:pt x="62738" y="0"/>
                  </a:lnTo>
                  <a:lnTo>
                    <a:pt x="2304034" y="0"/>
                  </a:lnTo>
                  <a:lnTo>
                    <a:pt x="2328463" y="4927"/>
                  </a:lnTo>
                  <a:lnTo>
                    <a:pt x="2348404" y="18367"/>
                  </a:lnTo>
                  <a:lnTo>
                    <a:pt x="2361844" y="38308"/>
                  </a:lnTo>
                  <a:lnTo>
                    <a:pt x="2366772" y="62737"/>
                  </a:lnTo>
                  <a:lnTo>
                    <a:pt x="2366772" y="446277"/>
                  </a:lnTo>
                  <a:lnTo>
                    <a:pt x="2361844" y="470707"/>
                  </a:lnTo>
                  <a:lnTo>
                    <a:pt x="2348404" y="490648"/>
                  </a:lnTo>
                  <a:lnTo>
                    <a:pt x="2328463" y="504088"/>
                  </a:lnTo>
                  <a:lnTo>
                    <a:pt x="2304034" y="509015"/>
                  </a:lnTo>
                  <a:lnTo>
                    <a:pt x="62738" y="509015"/>
                  </a:lnTo>
                  <a:lnTo>
                    <a:pt x="38308" y="504088"/>
                  </a:lnTo>
                  <a:lnTo>
                    <a:pt x="18367" y="490648"/>
                  </a:lnTo>
                  <a:lnTo>
                    <a:pt x="4927" y="470707"/>
                  </a:lnTo>
                  <a:lnTo>
                    <a:pt x="0" y="446277"/>
                  </a:lnTo>
                  <a:lnTo>
                    <a:pt x="0" y="62737"/>
                  </a:lnTo>
                  <a:close/>
                </a:path>
              </a:pathLst>
            </a:custGeom>
            <a:noFill/>
            <a:ln w="19812">
              <a:solidFill>
                <a:srgbClr val="b0c3c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6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399" name="object 14"/>
            <p:cNvSpPr/>
            <p:nvPr/>
          </p:nvSpPr>
          <p:spPr>
            <a:xfrm>
              <a:off x="7898040" y="5813280"/>
              <a:ext cx="1394280" cy="251280"/>
            </a:xfrm>
            <a:custGeom>
              <a:avLst/>
              <a:gdLst>
                <a:gd name="textAreaLeft" fmla="*/ 0 w 1394280"/>
                <a:gd name="textAreaRight" fmla="*/ 1394640 w 1394280"/>
                <a:gd name="textAreaTop" fmla="*/ 0 h 251280"/>
                <a:gd name="textAreaBottom" fmla="*/ 251640 h 251280"/>
              </a:gdLst>
              <a:ahLst/>
              <a:rect l="textAreaLeft" t="textAreaTop" r="textAreaRight" b="textAreaBottom"/>
              <a:pathLst>
                <a:path w="1394459" h="251460">
                  <a:moveTo>
                    <a:pt x="1363472" y="0"/>
                  </a:moveTo>
                  <a:lnTo>
                    <a:pt x="30988" y="0"/>
                  </a:lnTo>
                  <a:lnTo>
                    <a:pt x="18913" y="2434"/>
                  </a:lnTo>
                  <a:lnTo>
                    <a:pt x="9064" y="9072"/>
                  </a:lnTo>
                  <a:lnTo>
                    <a:pt x="2430" y="18918"/>
                  </a:lnTo>
                  <a:lnTo>
                    <a:pt x="0" y="30975"/>
                  </a:lnTo>
                  <a:lnTo>
                    <a:pt x="0" y="220484"/>
                  </a:lnTo>
                  <a:lnTo>
                    <a:pt x="2430" y="232541"/>
                  </a:lnTo>
                  <a:lnTo>
                    <a:pt x="9064" y="242387"/>
                  </a:lnTo>
                  <a:lnTo>
                    <a:pt x="18913" y="249025"/>
                  </a:lnTo>
                  <a:lnTo>
                    <a:pt x="30988" y="251459"/>
                  </a:lnTo>
                  <a:lnTo>
                    <a:pt x="1363472" y="251459"/>
                  </a:lnTo>
                  <a:lnTo>
                    <a:pt x="1375546" y="249025"/>
                  </a:lnTo>
                  <a:lnTo>
                    <a:pt x="1385395" y="242387"/>
                  </a:lnTo>
                  <a:lnTo>
                    <a:pt x="1392029" y="232541"/>
                  </a:lnTo>
                  <a:lnTo>
                    <a:pt x="1394460" y="220484"/>
                  </a:lnTo>
                  <a:lnTo>
                    <a:pt x="1394460" y="30975"/>
                  </a:lnTo>
                  <a:lnTo>
                    <a:pt x="1392029" y="18918"/>
                  </a:lnTo>
                  <a:lnTo>
                    <a:pt x="1385395" y="9072"/>
                  </a:lnTo>
                  <a:lnTo>
                    <a:pt x="1375546" y="2434"/>
                  </a:lnTo>
                  <a:lnTo>
                    <a:pt x="136347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6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400" name="object 15"/>
            <p:cNvSpPr/>
            <p:nvPr/>
          </p:nvSpPr>
          <p:spPr>
            <a:xfrm>
              <a:off x="7898040" y="5813280"/>
              <a:ext cx="1394280" cy="251280"/>
            </a:xfrm>
            <a:custGeom>
              <a:avLst/>
              <a:gdLst>
                <a:gd name="textAreaLeft" fmla="*/ 0 w 1394280"/>
                <a:gd name="textAreaRight" fmla="*/ 1394640 w 1394280"/>
                <a:gd name="textAreaTop" fmla="*/ 0 h 251280"/>
                <a:gd name="textAreaBottom" fmla="*/ 251640 h 251280"/>
              </a:gdLst>
              <a:ahLst/>
              <a:rect l="textAreaLeft" t="textAreaTop" r="textAreaRight" b="textAreaBottom"/>
              <a:pathLst>
                <a:path w="1394459" h="251460">
                  <a:moveTo>
                    <a:pt x="0" y="30975"/>
                  </a:moveTo>
                  <a:lnTo>
                    <a:pt x="2430" y="18918"/>
                  </a:lnTo>
                  <a:lnTo>
                    <a:pt x="9064" y="9072"/>
                  </a:lnTo>
                  <a:lnTo>
                    <a:pt x="18913" y="2434"/>
                  </a:lnTo>
                  <a:lnTo>
                    <a:pt x="30988" y="0"/>
                  </a:lnTo>
                  <a:lnTo>
                    <a:pt x="1363472" y="0"/>
                  </a:lnTo>
                  <a:lnTo>
                    <a:pt x="1375546" y="2434"/>
                  </a:lnTo>
                  <a:lnTo>
                    <a:pt x="1385395" y="9072"/>
                  </a:lnTo>
                  <a:lnTo>
                    <a:pt x="1392029" y="18918"/>
                  </a:lnTo>
                  <a:lnTo>
                    <a:pt x="1394460" y="30975"/>
                  </a:lnTo>
                  <a:lnTo>
                    <a:pt x="1394460" y="220484"/>
                  </a:lnTo>
                  <a:lnTo>
                    <a:pt x="1392029" y="232541"/>
                  </a:lnTo>
                  <a:lnTo>
                    <a:pt x="1385395" y="242387"/>
                  </a:lnTo>
                  <a:lnTo>
                    <a:pt x="1375546" y="249025"/>
                  </a:lnTo>
                  <a:lnTo>
                    <a:pt x="1363472" y="251459"/>
                  </a:lnTo>
                  <a:lnTo>
                    <a:pt x="30988" y="251459"/>
                  </a:lnTo>
                  <a:lnTo>
                    <a:pt x="18913" y="249025"/>
                  </a:lnTo>
                  <a:lnTo>
                    <a:pt x="9064" y="242387"/>
                  </a:lnTo>
                  <a:lnTo>
                    <a:pt x="2430" y="232541"/>
                  </a:lnTo>
                  <a:lnTo>
                    <a:pt x="0" y="220484"/>
                  </a:lnTo>
                  <a:lnTo>
                    <a:pt x="0" y="30975"/>
                  </a:lnTo>
                  <a:close/>
                </a:path>
              </a:pathLst>
            </a:custGeom>
            <a:noFill/>
            <a:ln w="19811">
              <a:solidFill>
                <a:srgbClr val="b0c3c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6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401" name="object 16"/>
            <p:cNvSpPr/>
            <p:nvPr/>
          </p:nvSpPr>
          <p:spPr>
            <a:xfrm>
              <a:off x="3813840" y="5822280"/>
              <a:ext cx="1394280" cy="251280"/>
            </a:xfrm>
            <a:custGeom>
              <a:avLst/>
              <a:gdLst>
                <a:gd name="textAreaLeft" fmla="*/ 0 w 1394280"/>
                <a:gd name="textAreaRight" fmla="*/ 1394640 w 1394280"/>
                <a:gd name="textAreaTop" fmla="*/ 0 h 251280"/>
                <a:gd name="textAreaBottom" fmla="*/ 251640 h 251280"/>
              </a:gdLst>
              <a:ahLst/>
              <a:rect l="textAreaLeft" t="textAreaTop" r="textAreaRight" b="textAreaBottom"/>
              <a:pathLst>
                <a:path w="1394460" h="251460">
                  <a:moveTo>
                    <a:pt x="1363472" y="0"/>
                  </a:moveTo>
                  <a:lnTo>
                    <a:pt x="30987" y="0"/>
                  </a:lnTo>
                  <a:lnTo>
                    <a:pt x="18913" y="2434"/>
                  </a:lnTo>
                  <a:lnTo>
                    <a:pt x="9064" y="9072"/>
                  </a:lnTo>
                  <a:lnTo>
                    <a:pt x="2430" y="18918"/>
                  </a:lnTo>
                  <a:lnTo>
                    <a:pt x="0" y="30975"/>
                  </a:lnTo>
                  <a:lnTo>
                    <a:pt x="0" y="220484"/>
                  </a:lnTo>
                  <a:lnTo>
                    <a:pt x="2430" y="232541"/>
                  </a:lnTo>
                  <a:lnTo>
                    <a:pt x="9064" y="242387"/>
                  </a:lnTo>
                  <a:lnTo>
                    <a:pt x="18913" y="249025"/>
                  </a:lnTo>
                  <a:lnTo>
                    <a:pt x="30987" y="251460"/>
                  </a:lnTo>
                  <a:lnTo>
                    <a:pt x="1363472" y="251460"/>
                  </a:lnTo>
                  <a:lnTo>
                    <a:pt x="1375546" y="249025"/>
                  </a:lnTo>
                  <a:lnTo>
                    <a:pt x="1385395" y="242387"/>
                  </a:lnTo>
                  <a:lnTo>
                    <a:pt x="1392029" y="232541"/>
                  </a:lnTo>
                  <a:lnTo>
                    <a:pt x="1394460" y="220484"/>
                  </a:lnTo>
                  <a:lnTo>
                    <a:pt x="1394460" y="30975"/>
                  </a:lnTo>
                  <a:lnTo>
                    <a:pt x="1392029" y="18918"/>
                  </a:lnTo>
                  <a:lnTo>
                    <a:pt x="1385395" y="9072"/>
                  </a:lnTo>
                  <a:lnTo>
                    <a:pt x="1375546" y="2434"/>
                  </a:lnTo>
                  <a:lnTo>
                    <a:pt x="136347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6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402" name="object 17"/>
            <p:cNvSpPr/>
            <p:nvPr/>
          </p:nvSpPr>
          <p:spPr>
            <a:xfrm>
              <a:off x="3813840" y="5822280"/>
              <a:ext cx="1394280" cy="251280"/>
            </a:xfrm>
            <a:custGeom>
              <a:avLst/>
              <a:gdLst>
                <a:gd name="textAreaLeft" fmla="*/ 0 w 1394280"/>
                <a:gd name="textAreaRight" fmla="*/ 1394640 w 1394280"/>
                <a:gd name="textAreaTop" fmla="*/ 0 h 251280"/>
                <a:gd name="textAreaBottom" fmla="*/ 251640 h 251280"/>
              </a:gdLst>
              <a:ahLst/>
              <a:rect l="textAreaLeft" t="textAreaTop" r="textAreaRight" b="textAreaBottom"/>
              <a:pathLst>
                <a:path w="1394460" h="251460">
                  <a:moveTo>
                    <a:pt x="0" y="30975"/>
                  </a:moveTo>
                  <a:lnTo>
                    <a:pt x="2430" y="18918"/>
                  </a:lnTo>
                  <a:lnTo>
                    <a:pt x="9064" y="9072"/>
                  </a:lnTo>
                  <a:lnTo>
                    <a:pt x="18913" y="2434"/>
                  </a:lnTo>
                  <a:lnTo>
                    <a:pt x="30987" y="0"/>
                  </a:lnTo>
                  <a:lnTo>
                    <a:pt x="1363472" y="0"/>
                  </a:lnTo>
                  <a:lnTo>
                    <a:pt x="1375546" y="2434"/>
                  </a:lnTo>
                  <a:lnTo>
                    <a:pt x="1385395" y="9072"/>
                  </a:lnTo>
                  <a:lnTo>
                    <a:pt x="1392029" y="18918"/>
                  </a:lnTo>
                  <a:lnTo>
                    <a:pt x="1394460" y="30975"/>
                  </a:lnTo>
                  <a:lnTo>
                    <a:pt x="1394460" y="220484"/>
                  </a:lnTo>
                  <a:lnTo>
                    <a:pt x="1392029" y="232541"/>
                  </a:lnTo>
                  <a:lnTo>
                    <a:pt x="1385395" y="242387"/>
                  </a:lnTo>
                  <a:lnTo>
                    <a:pt x="1375546" y="249025"/>
                  </a:lnTo>
                  <a:lnTo>
                    <a:pt x="1363472" y="251460"/>
                  </a:lnTo>
                  <a:lnTo>
                    <a:pt x="30987" y="251460"/>
                  </a:lnTo>
                  <a:lnTo>
                    <a:pt x="18913" y="249025"/>
                  </a:lnTo>
                  <a:lnTo>
                    <a:pt x="9064" y="242387"/>
                  </a:lnTo>
                  <a:lnTo>
                    <a:pt x="2430" y="232541"/>
                  </a:lnTo>
                  <a:lnTo>
                    <a:pt x="0" y="220484"/>
                  </a:lnTo>
                  <a:lnTo>
                    <a:pt x="0" y="30975"/>
                  </a:lnTo>
                  <a:close/>
                </a:path>
              </a:pathLst>
            </a:custGeom>
            <a:noFill/>
            <a:ln w="19812">
              <a:solidFill>
                <a:srgbClr val="b0c3c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6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403" name="object 18"/>
            <p:cNvSpPr/>
            <p:nvPr/>
          </p:nvSpPr>
          <p:spPr>
            <a:xfrm>
              <a:off x="2856600" y="2174040"/>
              <a:ext cx="2261520" cy="650520"/>
            </a:xfrm>
            <a:custGeom>
              <a:avLst/>
              <a:gdLst>
                <a:gd name="textAreaLeft" fmla="*/ 0 w 2261520"/>
                <a:gd name="textAreaRight" fmla="*/ 2261880 w 2261520"/>
                <a:gd name="textAreaTop" fmla="*/ 0 h 650520"/>
                <a:gd name="textAreaBottom" fmla="*/ 650880 h 650520"/>
              </a:gdLst>
              <a:ahLst/>
              <a:rect l="textAreaLeft" t="textAreaTop" r="textAreaRight" b="textAreaBottom"/>
              <a:pathLst>
                <a:path w="2261870" h="650875">
                  <a:moveTo>
                    <a:pt x="2181479" y="0"/>
                  </a:moveTo>
                  <a:lnTo>
                    <a:pt x="80137" y="0"/>
                  </a:lnTo>
                  <a:lnTo>
                    <a:pt x="48970" y="6306"/>
                  </a:lnTo>
                  <a:lnTo>
                    <a:pt x="23495" y="23494"/>
                  </a:lnTo>
                  <a:lnTo>
                    <a:pt x="6306" y="48970"/>
                  </a:lnTo>
                  <a:lnTo>
                    <a:pt x="0" y="80137"/>
                  </a:lnTo>
                  <a:lnTo>
                    <a:pt x="0" y="570611"/>
                  </a:lnTo>
                  <a:lnTo>
                    <a:pt x="6306" y="601777"/>
                  </a:lnTo>
                  <a:lnTo>
                    <a:pt x="23495" y="627253"/>
                  </a:lnTo>
                  <a:lnTo>
                    <a:pt x="48970" y="644441"/>
                  </a:lnTo>
                  <a:lnTo>
                    <a:pt x="80137" y="650748"/>
                  </a:lnTo>
                  <a:lnTo>
                    <a:pt x="2181479" y="650748"/>
                  </a:lnTo>
                  <a:lnTo>
                    <a:pt x="2212645" y="644441"/>
                  </a:lnTo>
                  <a:lnTo>
                    <a:pt x="2238121" y="627252"/>
                  </a:lnTo>
                  <a:lnTo>
                    <a:pt x="2255309" y="601777"/>
                  </a:lnTo>
                  <a:lnTo>
                    <a:pt x="2261616" y="570611"/>
                  </a:lnTo>
                  <a:lnTo>
                    <a:pt x="2261616" y="80137"/>
                  </a:lnTo>
                  <a:lnTo>
                    <a:pt x="2255309" y="48970"/>
                  </a:lnTo>
                  <a:lnTo>
                    <a:pt x="2238121" y="23494"/>
                  </a:lnTo>
                  <a:lnTo>
                    <a:pt x="2212645" y="6306"/>
                  </a:lnTo>
                  <a:lnTo>
                    <a:pt x="218147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6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404" name="object 19"/>
            <p:cNvSpPr/>
            <p:nvPr/>
          </p:nvSpPr>
          <p:spPr>
            <a:xfrm>
              <a:off x="2856600" y="2174040"/>
              <a:ext cx="2261520" cy="650520"/>
            </a:xfrm>
            <a:custGeom>
              <a:avLst/>
              <a:gdLst>
                <a:gd name="textAreaLeft" fmla="*/ 0 w 2261520"/>
                <a:gd name="textAreaRight" fmla="*/ 2261880 w 2261520"/>
                <a:gd name="textAreaTop" fmla="*/ 0 h 650520"/>
                <a:gd name="textAreaBottom" fmla="*/ 650880 h 650520"/>
              </a:gdLst>
              <a:ahLst/>
              <a:rect l="textAreaLeft" t="textAreaTop" r="textAreaRight" b="textAreaBottom"/>
              <a:pathLst>
                <a:path w="2261870" h="650875">
                  <a:moveTo>
                    <a:pt x="0" y="80137"/>
                  </a:moveTo>
                  <a:lnTo>
                    <a:pt x="6306" y="48970"/>
                  </a:lnTo>
                  <a:lnTo>
                    <a:pt x="23495" y="23494"/>
                  </a:lnTo>
                  <a:lnTo>
                    <a:pt x="48970" y="6306"/>
                  </a:lnTo>
                  <a:lnTo>
                    <a:pt x="80137" y="0"/>
                  </a:lnTo>
                  <a:lnTo>
                    <a:pt x="2181479" y="0"/>
                  </a:lnTo>
                  <a:lnTo>
                    <a:pt x="2212645" y="6306"/>
                  </a:lnTo>
                  <a:lnTo>
                    <a:pt x="2238121" y="23494"/>
                  </a:lnTo>
                  <a:lnTo>
                    <a:pt x="2255309" y="48970"/>
                  </a:lnTo>
                  <a:lnTo>
                    <a:pt x="2261616" y="80137"/>
                  </a:lnTo>
                  <a:lnTo>
                    <a:pt x="2261616" y="570611"/>
                  </a:lnTo>
                  <a:lnTo>
                    <a:pt x="2255309" y="601777"/>
                  </a:lnTo>
                  <a:lnTo>
                    <a:pt x="2238121" y="627252"/>
                  </a:lnTo>
                  <a:lnTo>
                    <a:pt x="2212645" y="644441"/>
                  </a:lnTo>
                  <a:lnTo>
                    <a:pt x="2181479" y="650748"/>
                  </a:lnTo>
                  <a:lnTo>
                    <a:pt x="80137" y="650748"/>
                  </a:lnTo>
                  <a:lnTo>
                    <a:pt x="48970" y="644441"/>
                  </a:lnTo>
                  <a:lnTo>
                    <a:pt x="23495" y="627253"/>
                  </a:lnTo>
                  <a:lnTo>
                    <a:pt x="6306" y="601777"/>
                  </a:lnTo>
                  <a:lnTo>
                    <a:pt x="0" y="570611"/>
                  </a:lnTo>
                  <a:lnTo>
                    <a:pt x="0" y="80137"/>
                  </a:lnTo>
                  <a:close/>
                </a:path>
              </a:pathLst>
            </a:custGeom>
            <a:noFill/>
            <a:ln w="19811">
              <a:solidFill>
                <a:srgbClr val="b0c3c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6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405" name="object 20"/>
          <p:cNvSpPr/>
          <p:nvPr/>
        </p:nvSpPr>
        <p:spPr>
          <a:xfrm>
            <a:off x="2913840" y="2184480"/>
            <a:ext cx="2182680" cy="53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algn="ctr">
              <a:lnSpc>
                <a:spcPts val="1440"/>
              </a:lnSpc>
              <a:spcBef>
                <a:spcPts val="105"/>
              </a:spcBef>
            </a:pPr>
            <a:r>
              <a:rPr b="1" lang="ru-RU" sz="1200" spc="-1" strike="noStrike">
                <a:solidFill>
                  <a:srgbClr val="001f5f"/>
                </a:solidFill>
                <a:latin typeface="Times New Roman"/>
              </a:rPr>
              <a:t>В случае несоответствия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ts val="1199"/>
              </a:lnSpc>
            </a:pPr>
            <a:r>
              <a:rPr b="1" lang="ru-RU" sz="1200" spc="-1" strike="noStrike">
                <a:solidFill>
                  <a:srgbClr val="001f5f"/>
                </a:solidFill>
                <a:latin typeface="Times New Roman"/>
              </a:rPr>
              <a:t>возврат заявителю с отказом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ts val="1440"/>
              </a:lnSpc>
            </a:pPr>
            <a:r>
              <a:rPr b="1" lang="ru-RU" sz="1200" spc="-1" strike="noStrike">
                <a:solidFill>
                  <a:srgbClr val="001f5f"/>
                </a:solidFill>
                <a:latin typeface="Times New Roman"/>
              </a:rPr>
              <a:t>в приеме к рассмотрению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06" name="object 21"/>
          <p:cNvGrpSpPr/>
          <p:nvPr/>
        </p:nvGrpSpPr>
        <p:grpSpPr>
          <a:xfrm>
            <a:off x="5190120" y="2192400"/>
            <a:ext cx="2662200" cy="635400"/>
            <a:chOff x="5190120" y="2192400"/>
            <a:chExt cx="2662200" cy="635400"/>
          </a:xfrm>
        </p:grpSpPr>
        <p:sp>
          <p:nvSpPr>
            <p:cNvPr id="407" name="object 22"/>
            <p:cNvSpPr/>
            <p:nvPr/>
          </p:nvSpPr>
          <p:spPr>
            <a:xfrm>
              <a:off x="5190120" y="2192400"/>
              <a:ext cx="2662200" cy="635400"/>
            </a:xfrm>
            <a:custGeom>
              <a:avLst/>
              <a:gdLst>
                <a:gd name="textAreaLeft" fmla="*/ 0 w 2662200"/>
                <a:gd name="textAreaRight" fmla="*/ 2662560 w 2662200"/>
                <a:gd name="textAreaTop" fmla="*/ 0 h 635400"/>
                <a:gd name="textAreaBottom" fmla="*/ 635760 h 635400"/>
              </a:gdLst>
              <a:ahLst/>
              <a:rect l="textAreaLeft" t="textAreaTop" r="textAreaRight" b="textAreaBottom"/>
              <a:pathLst>
                <a:path w="2662554" h="635635">
                  <a:moveTo>
                    <a:pt x="2584195" y="0"/>
                  </a:moveTo>
                  <a:lnTo>
                    <a:pt x="78231" y="0"/>
                  </a:lnTo>
                  <a:lnTo>
                    <a:pt x="47791" y="6151"/>
                  </a:lnTo>
                  <a:lnTo>
                    <a:pt x="22923" y="22923"/>
                  </a:lnTo>
                  <a:lnTo>
                    <a:pt x="6151" y="47791"/>
                  </a:lnTo>
                  <a:lnTo>
                    <a:pt x="0" y="78231"/>
                  </a:lnTo>
                  <a:lnTo>
                    <a:pt x="0" y="557276"/>
                  </a:lnTo>
                  <a:lnTo>
                    <a:pt x="6151" y="587716"/>
                  </a:lnTo>
                  <a:lnTo>
                    <a:pt x="22923" y="612584"/>
                  </a:lnTo>
                  <a:lnTo>
                    <a:pt x="47791" y="629356"/>
                  </a:lnTo>
                  <a:lnTo>
                    <a:pt x="78231" y="635508"/>
                  </a:lnTo>
                  <a:lnTo>
                    <a:pt x="2584195" y="635508"/>
                  </a:lnTo>
                  <a:lnTo>
                    <a:pt x="2614636" y="629356"/>
                  </a:lnTo>
                  <a:lnTo>
                    <a:pt x="2639504" y="612584"/>
                  </a:lnTo>
                  <a:lnTo>
                    <a:pt x="2656276" y="587716"/>
                  </a:lnTo>
                  <a:lnTo>
                    <a:pt x="2662427" y="557276"/>
                  </a:lnTo>
                  <a:lnTo>
                    <a:pt x="2662427" y="78231"/>
                  </a:lnTo>
                  <a:lnTo>
                    <a:pt x="2656276" y="47791"/>
                  </a:lnTo>
                  <a:lnTo>
                    <a:pt x="2639504" y="22923"/>
                  </a:lnTo>
                  <a:lnTo>
                    <a:pt x="2614636" y="6151"/>
                  </a:lnTo>
                  <a:lnTo>
                    <a:pt x="258419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6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408" name="object 23"/>
            <p:cNvSpPr/>
            <p:nvPr/>
          </p:nvSpPr>
          <p:spPr>
            <a:xfrm>
              <a:off x="5190120" y="2192400"/>
              <a:ext cx="2662200" cy="635400"/>
            </a:xfrm>
            <a:custGeom>
              <a:avLst/>
              <a:gdLst>
                <a:gd name="textAreaLeft" fmla="*/ 0 w 2662200"/>
                <a:gd name="textAreaRight" fmla="*/ 2662560 w 2662200"/>
                <a:gd name="textAreaTop" fmla="*/ 0 h 635400"/>
                <a:gd name="textAreaBottom" fmla="*/ 635760 h 635400"/>
              </a:gdLst>
              <a:ahLst/>
              <a:rect l="textAreaLeft" t="textAreaTop" r="textAreaRight" b="textAreaBottom"/>
              <a:pathLst>
                <a:path w="2662554" h="635635">
                  <a:moveTo>
                    <a:pt x="0" y="78231"/>
                  </a:moveTo>
                  <a:lnTo>
                    <a:pt x="6151" y="47791"/>
                  </a:lnTo>
                  <a:lnTo>
                    <a:pt x="22923" y="22923"/>
                  </a:lnTo>
                  <a:lnTo>
                    <a:pt x="47791" y="6151"/>
                  </a:lnTo>
                  <a:lnTo>
                    <a:pt x="78231" y="0"/>
                  </a:lnTo>
                  <a:lnTo>
                    <a:pt x="2584195" y="0"/>
                  </a:lnTo>
                  <a:lnTo>
                    <a:pt x="2614636" y="6151"/>
                  </a:lnTo>
                  <a:lnTo>
                    <a:pt x="2639504" y="22923"/>
                  </a:lnTo>
                  <a:lnTo>
                    <a:pt x="2656276" y="47791"/>
                  </a:lnTo>
                  <a:lnTo>
                    <a:pt x="2662427" y="78231"/>
                  </a:lnTo>
                  <a:lnTo>
                    <a:pt x="2662427" y="557276"/>
                  </a:lnTo>
                  <a:lnTo>
                    <a:pt x="2656276" y="587716"/>
                  </a:lnTo>
                  <a:lnTo>
                    <a:pt x="2639504" y="612584"/>
                  </a:lnTo>
                  <a:lnTo>
                    <a:pt x="2614636" y="629356"/>
                  </a:lnTo>
                  <a:lnTo>
                    <a:pt x="2584195" y="635508"/>
                  </a:lnTo>
                  <a:lnTo>
                    <a:pt x="78231" y="635508"/>
                  </a:lnTo>
                  <a:lnTo>
                    <a:pt x="47791" y="629356"/>
                  </a:lnTo>
                  <a:lnTo>
                    <a:pt x="22923" y="612584"/>
                  </a:lnTo>
                  <a:lnTo>
                    <a:pt x="6151" y="587716"/>
                  </a:lnTo>
                  <a:lnTo>
                    <a:pt x="0" y="557276"/>
                  </a:lnTo>
                  <a:lnTo>
                    <a:pt x="0" y="78231"/>
                  </a:lnTo>
                  <a:close/>
                </a:path>
              </a:pathLst>
            </a:custGeom>
            <a:noFill/>
            <a:ln w="19812">
              <a:solidFill>
                <a:srgbClr val="b0c3c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6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409" name="object 24"/>
          <p:cNvSpPr/>
          <p:nvPr/>
        </p:nvSpPr>
        <p:spPr>
          <a:xfrm>
            <a:off x="5236920" y="2192400"/>
            <a:ext cx="2627280" cy="53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algn="ctr">
              <a:lnSpc>
                <a:spcPts val="1440"/>
              </a:lnSpc>
              <a:spcBef>
                <a:spcPts val="105"/>
              </a:spcBef>
            </a:pPr>
            <a:r>
              <a:rPr b="1" lang="ru-RU" sz="1200" spc="-1" strike="noStrike">
                <a:solidFill>
                  <a:srgbClr val="001f5f"/>
                </a:solidFill>
                <a:latin typeface="Times New Roman"/>
              </a:rPr>
              <a:t>В случае принятия к рассмотрению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720" algn="ctr">
              <a:lnSpc>
                <a:spcPts val="1199"/>
              </a:lnSpc>
            </a:pPr>
            <a:r>
              <a:rPr b="1" lang="ru-RU" sz="1200" spc="-1" strike="noStrike">
                <a:solidFill>
                  <a:srgbClr val="001f5f"/>
                </a:solidFill>
                <a:latin typeface="Times New Roman"/>
              </a:rPr>
              <a:t>размещение на сайте и отправка на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720" algn="ctr">
              <a:lnSpc>
                <a:spcPts val="1440"/>
              </a:lnSpc>
            </a:pPr>
            <a:r>
              <a:rPr b="1" lang="ru-RU" sz="1200" spc="-1" strike="noStrike">
                <a:solidFill>
                  <a:srgbClr val="001f5f"/>
                </a:solidFill>
                <a:latin typeface="Times New Roman"/>
              </a:rPr>
              <a:t>рассмотрение в 2 ФОИВ и РОИВ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0" name="object 25"/>
          <p:cNvSpPr/>
          <p:nvPr/>
        </p:nvSpPr>
        <p:spPr>
          <a:xfrm>
            <a:off x="3930480" y="5821920"/>
            <a:ext cx="1177560" cy="19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1200" spc="-1" strike="noStrike">
                <a:solidFill>
                  <a:srgbClr val="001f5f"/>
                </a:solidFill>
                <a:latin typeface="Times New Roman"/>
              </a:rPr>
              <a:t>Есть замечания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11" name="object 26"/>
          <p:cNvGrpSpPr/>
          <p:nvPr/>
        </p:nvGrpSpPr>
        <p:grpSpPr>
          <a:xfrm>
            <a:off x="2706480" y="1018080"/>
            <a:ext cx="5995080" cy="4709880"/>
            <a:chOff x="2706480" y="1018080"/>
            <a:chExt cx="5995080" cy="4709880"/>
          </a:xfrm>
        </p:grpSpPr>
        <p:sp>
          <p:nvSpPr>
            <p:cNvPr id="412" name="object 27"/>
            <p:cNvSpPr/>
            <p:nvPr/>
          </p:nvSpPr>
          <p:spPr>
            <a:xfrm>
              <a:off x="4484520" y="5121360"/>
              <a:ext cx="3822480" cy="606600"/>
            </a:xfrm>
            <a:custGeom>
              <a:avLst/>
              <a:gdLst>
                <a:gd name="textAreaLeft" fmla="*/ 0 w 3822480"/>
                <a:gd name="textAreaRight" fmla="*/ 3822840 w 3822480"/>
                <a:gd name="textAreaTop" fmla="*/ 0 h 606600"/>
                <a:gd name="textAreaBottom" fmla="*/ 606960 h 606600"/>
              </a:gdLst>
              <a:ahLst/>
              <a:rect l="textAreaLeft" t="textAreaTop" r="textAreaRight" b="textAreaBottom"/>
              <a:pathLst>
                <a:path w="3822700" h="607060">
                  <a:moveTo>
                    <a:pt x="3747515" y="0"/>
                  </a:moveTo>
                  <a:lnTo>
                    <a:pt x="74675" y="0"/>
                  </a:lnTo>
                  <a:lnTo>
                    <a:pt x="45594" y="5863"/>
                  </a:lnTo>
                  <a:lnTo>
                    <a:pt x="21859" y="21859"/>
                  </a:lnTo>
                  <a:lnTo>
                    <a:pt x="5863" y="45594"/>
                  </a:lnTo>
                  <a:lnTo>
                    <a:pt x="0" y="74675"/>
                  </a:lnTo>
                  <a:lnTo>
                    <a:pt x="0" y="531825"/>
                  </a:lnTo>
                  <a:lnTo>
                    <a:pt x="5863" y="560914"/>
                  </a:lnTo>
                  <a:lnTo>
                    <a:pt x="21859" y="584666"/>
                  </a:lnTo>
                  <a:lnTo>
                    <a:pt x="45594" y="600680"/>
                  </a:lnTo>
                  <a:lnTo>
                    <a:pt x="74675" y="606552"/>
                  </a:lnTo>
                  <a:lnTo>
                    <a:pt x="3747515" y="606552"/>
                  </a:lnTo>
                  <a:lnTo>
                    <a:pt x="3776597" y="600680"/>
                  </a:lnTo>
                  <a:lnTo>
                    <a:pt x="3800332" y="584666"/>
                  </a:lnTo>
                  <a:lnTo>
                    <a:pt x="3816328" y="560914"/>
                  </a:lnTo>
                  <a:lnTo>
                    <a:pt x="3822191" y="531825"/>
                  </a:lnTo>
                  <a:lnTo>
                    <a:pt x="3822191" y="74675"/>
                  </a:lnTo>
                  <a:lnTo>
                    <a:pt x="3816328" y="45594"/>
                  </a:lnTo>
                  <a:lnTo>
                    <a:pt x="3800332" y="21859"/>
                  </a:lnTo>
                  <a:lnTo>
                    <a:pt x="3776597" y="5863"/>
                  </a:lnTo>
                  <a:lnTo>
                    <a:pt x="374751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6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413" name="object 28"/>
            <p:cNvSpPr/>
            <p:nvPr/>
          </p:nvSpPr>
          <p:spPr>
            <a:xfrm>
              <a:off x="4484520" y="5121360"/>
              <a:ext cx="3822480" cy="606600"/>
            </a:xfrm>
            <a:custGeom>
              <a:avLst/>
              <a:gdLst>
                <a:gd name="textAreaLeft" fmla="*/ 0 w 3822480"/>
                <a:gd name="textAreaRight" fmla="*/ 3822840 w 3822480"/>
                <a:gd name="textAreaTop" fmla="*/ 0 h 606600"/>
                <a:gd name="textAreaBottom" fmla="*/ 606960 h 606600"/>
              </a:gdLst>
              <a:ahLst/>
              <a:rect l="textAreaLeft" t="textAreaTop" r="textAreaRight" b="textAreaBottom"/>
              <a:pathLst>
                <a:path w="3822700" h="607060">
                  <a:moveTo>
                    <a:pt x="0" y="74675"/>
                  </a:moveTo>
                  <a:lnTo>
                    <a:pt x="5863" y="45594"/>
                  </a:lnTo>
                  <a:lnTo>
                    <a:pt x="21859" y="21859"/>
                  </a:lnTo>
                  <a:lnTo>
                    <a:pt x="45594" y="5863"/>
                  </a:lnTo>
                  <a:lnTo>
                    <a:pt x="74675" y="0"/>
                  </a:lnTo>
                  <a:lnTo>
                    <a:pt x="3747515" y="0"/>
                  </a:lnTo>
                  <a:lnTo>
                    <a:pt x="3776597" y="5863"/>
                  </a:lnTo>
                  <a:lnTo>
                    <a:pt x="3800332" y="21859"/>
                  </a:lnTo>
                  <a:lnTo>
                    <a:pt x="3816328" y="45594"/>
                  </a:lnTo>
                  <a:lnTo>
                    <a:pt x="3822191" y="74675"/>
                  </a:lnTo>
                  <a:lnTo>
                    <a:pt x="3822191" y="531825"/>
                  </a:lnTo>
                  <a:lnTo>
                    <a:pt x="3816328" y="560914"/>
                  </a:lnTo>
                  <a:lnTo>
                    <a:pt x="3800332" y="584666"/>
                  </a:lnTo>
                  <a:lnTo>
                    <a:pt x="3776597" y="600680"/>
                  </a:lnTo>
                  <a:lnTo>
                    <a:pt x="3747515" y="606552"/>
                  </a:lnTo>
                  <a:lnTo>
                    <a:pt x="74675" y="606552"/>
                  </a:lnTo>
                  <a:lnTo>
                    <a:pt x="45594" y="600680"/>
                  </a:lnTo>
                  <a:lnTo>
                    <a:pt x="21859" y="584666"/>
                  </a:lnTo>
                  <a:lnTo>
                    <a:pt x="5863" y="560914"/>
                  </a:lnTo>
                  <a:lnTo>
                    <a:pt x="0" y="531825"/>
                  </a:lnTo>
                  <a:lnTo>
                    <a:pt x="0" y="74675"/>
                  </a:lnTo>
                  <a:close/>
                </a:path>
              </a:pathLst>
            </a:custGeom>
            <a:noFill/>
            <a:ln w="19811">
              <a:solidFill>
                <a:srgbClr val="b0c3c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6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  <p:pic>
          <p:nvPicPr>
            <p:cNvPr id="414" name="object 29" descr=""/>
            <p:cNvPicPr/>
            <p:nvPr/>
          </p:nvPicPr>
          <p:blipFill>
            <a:blip r:embed="rId1"/>
            <a:stretch/>
          </p:blipFill>
          <p:spPr>
            <a:xfrm>
              <a:off x="2706480" y="1018080"/>
              <a:ext cx="5995080" cy="10785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15" name="object 30"/>
          <p:cNvSpPr/>
          <p:nvPr/>
        </p:nvSpPr>
        <p:spPr>
          <a:xfrm>
            <a:off x="4514760" y="5129280"/>
            <a:ext cx="3709440" cy="48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algn="ctr">
              <a:lnSpc>
                <a:spcPts val="1440"/>
              </a:lnSpc>
              <a:spcBef>
                <a:spcPts val="99"/>
              </a:spcBef>
            </a:pPr>
            <a:r>
              <a:rPr b="1" lang="ru-RU" sz="1200" spc="-1" strike="noStrike">
                <a:solidFill>
                  <a:srgbClr val="001f5f"/>
                </a:solidFill>
                <a:latin typeface="Times New Roman"/>
              </a:rPr>
              <a:t>Получение и обобщение ответов от ФОИВ и РОИВ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180360" algn="ctr">
              <a:lnSpc>
                <a:spcPct val="71000"/>
              </a:lnSpc>
              <a:spcBef>
                <a:spcPts val="244"/>
              </a:spcBef>
            </a:pPr>
            <a:r>
              <a:rPr b="1" lang="ru-RU" sz="1200" spc="-1" strike="noStrike">
                <a:solidFill>
                  <a:srgbClr val="001f5f"/>
                </a:solidFill>
                <a:latin typeface="Times New Roman"/>
              </a:rPr>
              <a:t>и замечаний ТО Росприроднадзора, принятие решения </a:t>
            </a:r>
            <a:r>
              <a:rPr b="1" lang="ru-RU" sz="1050" spc="-1" strike="noStrike">
                <a:solidFill>
                  <a:srgbClr val="ff0000"/>
                </a:solidFill>
                <a:latin typeface="Times New Roman"/>
              </a:rPr>
              <a:t>2 раб. дня (п.17)</a:t>
            </a:r>
            <a:endParaRPr b="0" lang="ru-RU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6" name="object 31"/>
          <p:cNvSpPr/>
          <p:nvPr/>
        </p:nvSpPr>
        <p:spPr>
          <a:xfrm>
            <a:off x="8019000" y="5802840"/>
            <a:ext cx="1100880" cy="19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1200" spc="-1" strike="noStrike">
                <a:solidFill>
                  <a:srgbClr val="001f5f"/>
                </a:solidFill>
                <a:latin typeface="Times New Roman"/>
              </a:rPr>
              <a:t>Нет замечаний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17" name="object 32"/>
          <p:cNvGrpSpPr/>
          <p:nvPr/>
        </p:nvGrpSpPr>
        <p:grpSpPr>
          <a:xfrm>
            <a:off x="174600" y="1174320"/>
            <a:ext cx="1914120" cy="439200"/>
            <a:chOff x="174600" y="1174320"/>
            <a:chExt cx="1914120" cy="439200"/>
          </a:xfrm>
        </p:grpSpPr>
        <p:sp>
          <p:nvSpPr>
            <p:cNvPr id="418" name="object 33"/>
            <p:cNvSpPr/>
            <p:nvPr/>
          </p:nvSpPr>
          <p:spPr>
            <a:xfrm>
              <a:off x="174600" y="1174320"/>
              <a:ext cx="1914120" cy="439200"/>
            </a:xfrm>
            <a:custGeom>
              <a:avLst/>
              <a:gdLst>
                <a:gd name="textAreaLeft" fmla="*/ 0 w 1914120"/>
                <a:gd name="textAreaRight" fmla="*/ 1914480 w 1914120"/>
                <a:gd name="textAreaTop" fmla="*/ 0 h 439200"/>
                <a:gd name="textAreaBottom" fmla="*/ 439560 h 439200"/>
              </a:gdLst>
              <a:ahLst/>
              <a:rect l="textAreaLeft" t="textAreaTop" r="textAreaRight" b="textAreaBottom"/>
              <a:pathLst>
                <a:path w="1914525" h="439419">
                  <a:moveTo>
                    <a:pt x="1860041" y="0"/>
                  </a:moveTo>
                  <a:lnTo>
                    <a:pt x="54063" y="0"/>
                  </a:lnTo>
                  <a:lnTo>
                    <a:pt x="33020" y="4256"/>
                  </a:lnTo>
                  <a:lnTo>
                    <a:pt x="15835" y="15859"/>
                  </a:lnTo>
                  <a:lnTo>
                    <a:pt x="4248" y="33057"/>
                  </a:lnTo>
                  <a:lnTo>
                    <a:pt x="0" y="54102"/>
                  </a:lnTo>
                  <a:lnTo>
                    <a:pt x="0" y="384810"/>
                  </a:lnTo>
                  <a:lnTo>
                    <a:pt x="4248" y="405854"/>
                  </a:lnTo>
                  <a:lnTo>
                    <a:pt x="15835" y="423052"/>
                  </a:lnTo>
                  <a:lnTo>
                    <a:pt x="33020" y="434655"/>
                  </a:lnTo>
                  <a:lnTo>
                    <a:pt x="54063" y="438912"/>
                  </a:lnTo>
                  <a:lnTo>
                    <a:pt x="1860041" y="438912"/>
                  </a:lnTo>
                  <a:lnTo>
                    <a:pt x="1881086" y="434655"/>
                  </a:lnTo>
                  <a:lnTo>
                    <a:pt x="1898284" y="423052"/>
                  </a:lnTo>
                  <a:lnTo>
                    <a:pt x="1909887" y="405854"/>
                  </a:lnTo>
                  <a:lnTo>
                    <a:pt x="1914144" y="384810"/>
                  </a:lnTo>
                  <a:lnTo>
                    <a:pt x="1914144" y="54102"/>
                  </a:lnTo>
                  <a:lnTo>
                    <a:pt x="1909887" y="33057"/>
                  </a:lnTo>
                  <a:lnTo>
                    <a:pt x="1898284" y="15859"/>
                  </a:lnTo>
                  <a:lnTo>
                    <a:pt x="1881086" y="4256"/>
                  </a:lnTo>
                  <a:lnTo>
                    <a:pt x="186004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6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419" name="object 34"/>
            <p:cNvSpPr/>
            <p:nvPr/>
          </p:nvSpPr>
          <p:spPr>
            <a:xfrm>
              <a:off x="174600" y="1174320"/>
              <a:ext cx="1914120" cy="439200"/>
            </a:xfrm>
            <a:custGeom>
              <a:avLst/>
              <a:gdLst>
                <a:gd name="textAreaLeft" fmla="*/ 0 w 1914120"/>
                <a:gd name="textAreaRight" fmla="*/ 1914480 w 1914120"/>
                <a:gd name="textAreaTop" fmla="*/ 0 h 439200"/>
                <a:gd name="textAreaBottom" fmla="*/ 439560 h 439200"/>
              </a:gdLst>
              <a:ahLst/>
              <a:rect l="textAreaLeft" t="textAreaTop" r="textAreaRight" b="textAreaBottom"/>
              <a:pathLst>
                <a:path w="1914525" h="439419">
                  <a:moveTo>
                    <a:pt x="0" y="54102"/>
                  </a:moveTo>
                  <a:lnTo>
                    <a:pt x="4248" y="33057"/>
                  </a:lnTo>
                  <a:lnTo>
                    <a:pt x="15835" y="15859"/>
                  </a:lnTo>
                  <a:lnTo>
                    <a:pt x="33020" y="4256"/>
                  </a:lnTo>
                  <a:lnTo>
                    <a:pt x="54063" y="0"/>
                  </a:lnTo>
                  <a:lnTo>
                    <a:pt x="1860041" y="0"/>
                  </a:lnTo>
                  <a:lnTo>
                    <a:pt x="1881086" y="4256"/>
                  </a:lnTo>
                  <a:lnTo>
                    <a:pt x="1898284" y="15859"/>
                  </a:lnTo>
                  <a:lnTo>
                    <a:pt x="1909887" y="33057"/>
                  </a:lnTo>
                  <a:lnTo>
                    <a:pt x="1914144" y="54102"/>
                  </a:lnTo>
                  <a:lnTo>
                    <a:pt x="1914144" y="384810"/>
                  </a:lnTo>
                  <a:lnTo>
                    <a:pt x="1909887" y="405854"/>
                  </a:lnTo>
                  <a:lnTo>
                    <a:pt x="1898284" y="423052"/>
                  </a:lnTo>
                  <a:lnTo>
                    <a:pt x="1881086" y="434655"/>
                  </a:lnTo>
                  <a:lnTo>
                    <a:pt x="1860041" y="438912"/>
                  </a:lnTo>
                  <a:lnTo>
                    <a:pt x="54063" y="438912"/>
                  </a:lnTo>
                  <a:lnTo>
                    <a:pt x="33020" y="434655"/>
                  </a:lnTo>
                  <a:lnTo>
                    <a:pt x="15835" y="423052"/>
                  </a:lnTo>
                  <a:lnTo>
                    <a:pt x="4248" y="405854"/>
                  </a:lnTo>
                  <a:lnTo>
                    <a:pt x="0" y="384810"/>
                  </a:lnTo>
                  <a:lnTo>
                    <a:pt x="0" y="54102"/>
                  </a:lnTo>
                  <a:close/>
                </a:path>
              </a:pathLst>
            </a:custGeom>
            <a:noFill/>
            <a:ln w="19812">
              <a:solidFill>
                <a:srgbClr val="b0c3c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6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420" name="object 35"/>
          <p:cNvSpPr/>
          <p:nvPr/>
        </p:nvSpPr>
        <p:spPr>
          <a:xfrm>
            <a:off x="689040" y="1279800"/>
            <a:ext cx="798480" cy="19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ru-RU" sz="1200" spc="-1" strike="noStrike">
                <a:solidFill>
                  <a:srgbClr val="001f5f"/>
                </a:solidFill>
                <a:latin typeface="Times New Roman"/>
              </a:rPr>
              <a:t>Заявитель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21" name="object 36" descr=""/>
          <p:cNvPicPr/>
          <p:nvPr/>
        </p:nvPicPr>
        <p:blipFill>
          <a:blip r:embed="rId2"/>
          <a:stretch/>
        </p:blipFill>
        <p:spPr>
          <a:xfrm>
            <a:off x="1766160" y="1243440"/>
            <a:ext cx="101880" cy="275400"/>
          </a:xfrm>
          <a:prstGeom prst="rect">
            <a:avLst/>
          </a:prstGeom>
          <a:ln w="0">
            <a:noFill/>
          </a:ln>
        </p:spPr>
      </p:pic>
      <p:sp>
        <p:nvSpPr>
          <p:cNvPr id="422" name="object 37"/>
          <p:cNvSpPr/>
          <p:nvPr/>
        </p:nvSpPr>
        <p:spPr>
          <a:xfrm>
            <a:off x="3596040" y="1064880"/>
            <a:ext cx="440712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78120">
              <a:lnSpc>
                <a:spcPct val="100000"/>
              </a:lnSpc>
              <a:spcBef>
                <a:spcPts val="105"/>
              </a:spcBef>
            </a:pPr>
            <a:r>
              <a:rPr b="1" lang="ru-RU" sz="1200" spc="-1" strike="noStrike">
                <a:solidFill>
                  <a:srgbClr val="001f5f"/>
                </a:solidFill>
                <a:latin typeface="Times New Roman"/>
              </a:rPr>
              <a:t>Через ГИСП в территориальный орган Росприроднадзора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1"/>
              </a:spcBef>
            </a:pPr>
            <a:r>
              <a:rPr b="1" lang="ru-RU" sz="1050" spc="-1" strike="noStrike">
                <a:solidFill>
                  <a:srgbClr val="ff0000"/>
                </a:solidFill>
                <a:latin typeface="Times New Roman"/>
              </a:rPr>
              <a:t>регистрация в течение 1 раб.дня, также при поступлении уточненной заявки</a:t>
            </a:r>
            <a:endParaRPr b="0" lang="ru-RU" sz="105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23" name="object 38"/>
          <p:cNvGrpSpPr/>
          <p:nvPr/>
        </p:nvGrpSpPr>
        <p:grpSpPr>
          <a:xfrm>
            <a:off x="2778840" y="3021480"/>
            <a:ext cx="3319560" cy="1584720"/>
            <a:chOff x="2778840" y="3021480"/>
            <a:chExt cx="3319560" cy="1584720"/>
          </a:xfrm>
        </p:grpSpPr>
        <p:sp>
          <p:nvSpPr>
            <p:cNvPr id="424" name="object 39"/>
            <p:cNvSpPr/>
            <p:nvPr/>
          </p:nvSpPr>
          <p:spPr>
            <a:xfrm>
              <a:off x="2778840" y="3021480"/>
              <a:ext cx="3319560" cy="1584720"/>
            </a:xfrm>
            <a:custGeom>
              <a:avLst/>
              <a:gdLst>
                <a:gd name="textAreaLeft" fmla="*/ 0 w 3319560"/>
                <a:gd name="textAreaRight" fmla="*/ 3319920 w 3319560"/>
                <a:gd name="textAreaTop" fmla="*/ 0 h 1584720"/>
                <a:gd name="textAreaBottom" fmla="*/ 1585080 h 1584720"/>
              </a:gdLst>
              <a:ahLst/>
              <a:rect l="textAreaLeft" t="textAreaTop" r="textAreaRight" b="textAreaBottom"/>
              <a:pathLst>
                <a:path w="3319779" h="1584960">
                  <a:moveTo>
                    <a:pt x="3263391" y="0"/>
                  </a:moveTo>
                  <a:lnTo>
                    <a:pt x="55880" y="0"/>
                  </a:lnTo>
                  <a:lnTo>
                    <a:pt x="34129" y="4391"/>
                  </a:lnTo>
                  <a:lnTo>
                    <a:pt x="16367" y="16367"/>
                  </a:lnTo>
                  <a:lnTo>
                    <a:pt x="4391" y="34129"/>
                  </a:lnTo>
                  <a:lnTo>
                    <a:pt x="0" y="55880"/>
                  </a:lnTo>
                  <a:lnTo>
                    <a:pt x="0" y="1529080"/>
                  </a:lnTo>
                  <a:lnTo>
                    <a:pt x="4391" y="1550830"/>
                  </a:lnTo>
                  <a:lnTo>
                    <a:pt x="16367" y="1568592"/>
                  </a:lnTo>
                  <a:lnTo>
                    <a:pt x="34129" y="1580568"/>
                  </a:lnTo>
                  <a:lnTo>
                    <a:pt x="55880" y="1584960"/>
                  </a:lnTo>
                  <a:lnTo>
                    <a:pt x="3263391" y="1584960"/>
                  </a:lnTo>
                  <a:lnTo>
                    <a:pt x="3285142" y="1580568"/>
                  </a:lnTo>
                  <a:lnTo>
                    <a:pt x="3302904" y="1568592"/>
                  </a:lnTo>
                  <a:lnTo>
                    <a:pt x="3314880" y="1550830"/>
                  </a:lnTo>
                  <a:lnTo>
                    <a:pt x="3319272" y="1529080"/>
                  </a:lnTo>
                  <a:lnTo>
                    <a:pt x="3319272" y="55880"/>
                  </a:lnTo>
                  <a:lnTo>
                    <a:pt x="3314880" y="34129"/>
                  </a:lnTo>
                  <a:lnTo>
                    <a:pt x="3302904" y="16367"/>
                  </a:lnTo>
                  <a:lnTo>
                    <a:pt x="3285142" y="4391"/>
                  </a:lnTo>
                  <a:lnTo>
                    <a:pt x="326339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6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425" name="object 40"/>
            <p:cNvSpPr/>
            <p:nvPr/>
          </p:nvSpPr>
          <p:spPr>
            <a:xfrm>
              <a:off x="2778840" y="3021480"/>
              <a:ext cx="3319560" cy="1584720"/>
            </a:xfrm>
            <a:custGeom>
              <a:avLst/>
              <a:gdLst>
                <a:gd name="textAreaLeft" fmla="*/ 0 w 3319560"/>
                <a:gd name="textAreaRight" fmla="*/ 3319920 w 3319560"/>
                <a:gd name="textAreaTop" fmla="*/ 0 h 1584720"/>
                <a:gd name="textAreaBottom" fmla="*/ 1585080 h 1584720"/>
              </a:gdLst>
              <a:ahLst/>
              <a:rect l="textAreaLeft" t="textAreaTop" r="textAreaRight" b="textAreaBottom"/>
              <a:pathLst>
                <a:path w="3319779" h="1584960">
                  <a:moveTo>
                    <a:pt x="0" y="55880"/>
                  </a:moveTo>
                  <a:lnTo>
                    <a:pt x="4391" y="34129"/>
                  </a:lnTo>
                  <a:lnTo>
                    <a:pt x="16367" y="16367"/>
                  </a:lnTo>
                  <a:lnTo>
                    <a:pt x="34129" y="4391"/>
                  </a:lnTo>
                  <a:lnTo>
                    <a:pt x="55880" y="0"/>
                  </a:lnTo>
                  <a:lnTo>
                    <a:pt x="3263391" y="0"/>
                  </a:lnTo>
                  <a:lnTo>
                    <a:pt x="3285142" y="4391"/>
                  </a:lnTo>
                  <a:lnTo>
                    <a:pt x="3302904" y="16367"/>
                  </a:lnTo>
                  <a:lnTo>
                    <a:pt x="3314880" y="34129"/>
                  </a:lnTo>
                  <a:lnTo>
                    <a:pt x="3319272" y="55880"/>
                  </a:lnTo>
                  <a:lnTo>
                    <a:pt x="3319272" y="1529080"/>
                  </a:lnTo>
                  <a:lnTo>
                    <a:pt x="3314880" y="1550830"/>
                  </a:lnTo>
                  <a:lnTo>
                    <a:pt x="3302904" y="1568592"/>
                  </a:lnTo>
                  <a:lnTo>
                    <a:pt x="3285142" y="1580568"/>
                  </a:lnTo>
                  <a:lnTo>
                    <a:pt x="3263391" y="1584960"/>
                  </a:lnTo>
                  <a:lnTo>
                    <a:pt x="55880" y="1584960"/>
                  </a:lnTo>
                  <a:lnTo>
                    <a:pt x="34129" y="1580568"/>
                  </a:lnTo>
                  <a:lnTo>
                    <a:pt x="16367" y="1568592"/>
                  </a:lnTo>
                  <a:lnTo>
                    <a:pt x="4391" y="1550830"/>
                  </a:lnTo>
                  <a:lnTo>
                    <a:pt x="0" y="1529080"/>
                  </a:lnTo>
                  <a:lnTo>
                    <a:pt x="0" y="55880"/>
                  </a:lnTo>
                  <a:close/>
                </a:path>
              </a:pathLst>
            </a:custGeom>
            <a:noFill/>
            <a:ln w="19812">
              <a:solidFill>
                <a:srgbClr val="b0c3c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6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  <p:pic>
          <p:nvPicPr>
            <p:cNvPr id="426" name="object 41" descr=""/>
            <p:cNvPicPr/>
            <p:nvPr/>
          </p:nvPicPr>
          <p:blipFill>
            <a:blip r:embed="rId3"/>
            <a:stretch/>
          </p:blipFill>
          <p:spPr>
            <a:xfrm>
              <a:off x="3564720" y="3465720"/>
              <a:ext cx="263160" cy="2311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27" name="object 42" descr=""/>
            <p:cNvPicPr/>
            <p:nvPr/>
          </p:nvPicPr>
          <p:blipFill>
            <a:blip r:embed="rId4"/>
            <a:stretch/>
          </p:blipFill>
          <p:spPr>
            <a:xfrm>
              <a:off x="3541680" y="3720240"/>
              <a:ext cx="246600" cy="2556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28" name="object 43"/>
          <p:cNvSpPr/>
          <p:nvPr/>
        </p:nvSpPr>
        <p:spPr>
          <a:xfrm>
            <a:off x="3161160" y="3957480"/>
            <a:ext cx="24868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6560" bIns="0" anchor="t">
            <a:spAutoFit/>
          </a:bodyPr>
          <a:p>
            <a:pPr marL="12600">
              <a:lnSpc>
                <a:spcPct val="100000"/>
              </a:lnSpc>
              <a:spcBef>
                <a:spcPts val="130"/>
              </a:spcBef>
            </a:pPr>
            <a:r>
              <a:rPr b="1" lang="ru-RU" sz="1200" spc="-1" strike="noStrike">
                <a:solidFill>
                  <a:srgbClr val="001f5f"/>
                </a:solidFill>
                <a:latin typeface="Times New Roman"/>
              </a:rPr>
              <a:t>Органы исполнительной власти и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9" name="object 44"/>
          <p:cNvSpPr/>
          <p:nvPr/>
        </p:nvSpPr>
        <p:spPr>
          <a:xfrm>
            <a:off x="3161160" y="4096080"/>
            <a:ext cx="219924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6560" bIns="0" anchor="t">
            <a:spAutoFit/>
          </a:bodyPr>
          <a:p>
            <a:pPr marL="12600">
              <a:lnSpc>
                <a:spcPct val="100000"/>
              </a:lnSpc>
              <a:spcBef>
                <a:spcPts val="130"/>
              </a:spcBef>
            </a:pPr>
            <a:r>
              <a:rPr b="1" lang="ru-RU" sz="1200" spc="-1" strike="noStrike">
                <a:solidFill>
                  <a:srgbClr val="001f5f"/>
                </a:solidFill>
                <a:latin typeface="Times New Roman"/>
              </a:rPr>
              <a:t>власти субъектов Российской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0" name="object 45"/>
          <p:cNvSpPr/>
          <p:nvPr/>
        </p:nvSpPr>
        <p:spPr>
          <a:xfrm>
            <a:off x="3161160" y="4236120"/>
            <a:ext cx="26812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6560" bIns="0" anchor="t">
            <a:spAutoFit/>
          </a:bodyPr>
          <a:p>
            <a:pPr marL="12600">
              <a:lnSpc>
                <a:spcPct val="100000"/>
              </a:lnSpc>
              <a:spcBef>
                <a:spcPts val="130"/>
              </a:spcBef>
            </a:pPr>
            <a:r>
              <a:rPr b="1" lang="ru-RU" sz="1200" spc="-1" strike="noStrike">
                <a:solidFill>
                  <a:srgbClr val="001f5f"/>
                </a:solidFill>
                <a:latin typeface="Times New Roman"/>
              </a:rPr>
              <a:t>Федерации, на территориях которых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1" name="object 46"/>
          <p:cNvSpPr/>
          <p:nvPr/>
        </p:nvSpPr>
        <p:spPr>
          <a:xfrm>
            <a:off x="3161160" y="4376520"/>
            <a:ext cx="18964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6560" bIns="0" anchor="t">
            <a:spAutoFit/>
          </a:bodyPr>
          <a:p>
            <a:pPr marL="12600">
              <a:lnSpc>
                <a:spcPct val="100000"/>
              </a:lnSpc>
              <a:spcBef>
                <a:spcPts val="130"/>
              </a:spcBef>
            </a:pPr>
            <a:r>
              <a:rPr b="1" lang="ru-RU" sz="1200" spc="-1" strike="noStrike">
                <a:solidFill>
                  <a:srgbClr val="001f5f"/>
                </a:solidFill>
                <a:latin typeface="Times New Roman"/>
              </a:rPr>
              <a:t>расположен объект НВОС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32" name="object 47"/>
          <p:cNvGrpSpPr/>
          <p:nvPr/>
        </p:nvGrpSpPr>
        <p:grpSpPr>
          <a:xfrm>
            <a:off x="2798280" y="2836080"/>
            <a:ext cx="6899400" cy="3763800"/>
            <a:chOff x="2798280" y="2836080"/>
            <a:chExt cx="6899400" cy="3763800"/>
          </a:xfrm>
        </p:grpSpPr>
        <p:pic>
          <p:nvPicPr>
            <p:cNvPr id="433" name="object 48" descr=""/>
            <p:cNvPicPr/>
            <p:nvPr/>
          </p:nvPicPr>
          <p:blipFill>
            <a:blip r:embed="rId5"/>
            <a:stretch/>
          </p:blipFill>
          <p:spPr>
            <a:xfrm>
              <a:off x="2877480" y="4125600"/>
              <a:ext cx="181080" cy="2070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34" name="object 49"/>
            <p:cNvSpPr/>
            <p:nvPr/>
          </p:nvSpPr>
          <p:spPr>
            <a:xfrm>
              <a:off x="2798280" y="4029480"/>
              <a:ext cx="337320" cy="374760"/>
            </a:xfrm>
            <a:custGeom>
              <a:avLst/>
              <a:gdLst>
                <a:gd name="textAreaLeft" fmla="*/ 0 w 337320"/>
                <a:gd name="textAreaRight" fmla="*/ 337680 w 337320"/>
                <a:gd name="textAreaTop" fmla="*/ 0 h 374760"/>
                <a:gd name="textAreaBottom" fmla="*/ 375120 h 374760"/>
              </a:gdLst>
              <a:ahLst/>
              <a:rect l="textAreaLeft" t="textAreaTop" r="textAreaRight" b="textAreaBottom"/>
              <a:pathLst>
                <a:path w="337819" h="375285">
                  <a:moveTo>
                    <a:pt x="283311" y="1905"/>
                  </a:moveTo>
                  <a:lnTo>
                    <a:pt x="282676" y="1143"/>
                  </a:lnTo>
                  <a:lnTo>
                    <a:pt x="281660" y="2032"/>
                  </a:lnTo>
                  <a:lnTo>
                    <a:pt x="280390" y="2667"/>
                  </a:lnTo>
                  <a:lnTo>
                    <a:pt x="279501" y="3302"/>
                  </a:lnTo>
                  <a:lnTo>
                    <a:pt x="275437" y="6731"/>
                  </a:lnTo>
                  <a:lnTo>
                    <a:pt x="270992" y="8763"/>
                  </a:lnTo>
                  <a:lnTo>
                    <a:pt x="265531" y="7620"/>
                  </a:lnTo>
                  <a:lnTo>
                    <a:pt x="260705" y="6350"/>
                  </a:lnTo>
                  <a:lnTo>
                    <a:pt x="255752" y="4699"/>
                  </a:lnTo>
                  <a:lnTo>
                    <a:pt x="246100" y="1905"/>
                  </a:lnTo>
                  <a:lnTo>
                    <a:pt x="241528" y="0"/>
                  </a:lnTo>
                  <a:lnTo>
                    <a:pt x="236575" y="1651"/>
                  </a:lnTo>
                  <a:lnTo>
                    <a:pt x="233654" y="2794"/>
                  </a:lnTo>
                  <a:lnTo>
                    <a:pt x="228320" y="5715"/>
                  </a:lnTo>
                  <a:lnTo>
                    <a:pt x="226288" y="6985"/>
                  </a:lnTo>
                  <a:lnTo>
                    <a:pt x="225399" y="8763"/>
                  </a:lnTo>
                  <a:lnTo>
                    <a:pt x="225399" y="47752"/>
                  </a:lnTo>
                  <a:lnTo>
                    <a:pt x="226923" y="46736"/>
                  </a:lnTo>
                  <a:lnTo>
                    <a:pt x="228193" y="46101"/>
                  </a:lnTo>
                  <a:lnTo>
                    <a:pt x="229082" y="45466"/>
                  </a:lnTo>
                  <a:lnTo>
                    <a:pt x="233146" y="42037"/>
                  </a:lnTo>
                  <a:lnTo>
                    <a:pt x="237718" y="40005"/>
                  </a:lnTo>
                  <a:lnTo>
                    <a:pt x="243052" y="41148"/>
                  </a:lnTo>
                  <a:lnTo>
                    <a:pt x="249148" y="42799"/>
                  </a:lnTo>
                  <a:lnTo>
                    <a:pt x="255117" y="44831"/>
                  </a:lnTo>
                  <a:lnTo>
                    <a:pt x="268452" y="48768"/>
                  </a:lnTo>
                  <a:lnTo>
                    <a:pt x="274929" y="47752"/>
                  </a:lnTo>
                  <a:lnTo>
                    <a:pt x="280644" y="42672"/>
                  </a:lnTo>
                  <a:lnTo>
                    <a:pt x="282295" y="41021"/>
                  </a:lnTo>
                  <a:lnTo>
                    <a:pt x="283184" y="39370"/>
                  </a:lnTo>
                  <a:lnTo>
                    <a:pt x="283121" y="28346"/>
                  </a:lnTo>
                  <a:lnTo>
                    <a:pt x="283311" y="1905"/>
                  </a:lnTo>
                  <a:close/>
                </a:path>
                <a:path w="337819" h="375285">
                  <a:moveTo>
                    <a:pt x="337515" y="205536"/>
                  </a:moveTo>
                  <a:lnTo>
                    <a:pt x="332460" y="163576"/>
                  </a:lnTo>
                  <a:lnTo>
                    <a:pt x="324586" y="139954"/>
                  </a:lnTo>
                  <a:lnTo>
                    <a:pt x="321284" y="132207"/>
                  </a:lnTo>
                  <a:lnTo>
                    <a:pt x="294792" y="92354"/>
                  </a:lnTo>
                  <a:lnTo>
                    <a:pt x="282930" y="83820"/>
                  </a:lnTo>
                  <a:lnTo>
                    <a:pt x="282041" y="84201"/>
                  </a:lnTo>
                  <a:lnTo>
                    <a:pt x="281787" y="84963"/>
                  </a:lnTo>
                  <a:lnTo>
                    <a:pt x="282295" y="85725"/>
                  </a:lnTo>
                  <a:lnTo>
                    <a:pt x="287972" y="91376"/>
                  </a:lnTo>
                  <a:lnTo>
                    <a:pt x="292684" y="97243"/>
                  </a:lnTo>
                  <a:lnTo>
                    <a:pt x="314426" y="140716"/>
                  </a:lnTo>
                  <a:lnTo>
                    <a:pt x="323037" y="189839"/>
                  </a:lnTo>
                  <a:lnTo>
                    <a:pt x="323659" y="205054"/>
                  </a:lnTo>
                  <a:lnTo>
                    <a:pt x="323596" y="213093"/>
                  </a:lnTo>
                  <a:lnTo>
                    <a:pt x="313664" y="258318"/>
                  </a:lnTo>
                  <a:lnTo>
                    <a:pt x="310616" y="264160"/>
                  </a:lnTo>
                  <a:lnTo>
                    <a:pt x="307822" y="270129"/>
                  </a:lnTo>
                  <a:lnTo>
                    <a:pt x="283324" y="305206"/>
                  </a:lnTo>
                  <a:lnTo>
                    <a:pt x="250494" y="332130"/>
                  </a:lnTo>
                  <a:lnTo>
                    <a:pt x="201891" y="351942"/>
                  </a:lnTo>
                  <a:lnTo>
                    <a:pt x="169519" y="355600"/>
                  </a:lnTo>
                  <a:lnTo>
                    <a:pt x="161391" y="355473"/>
                  </a:lnTo>
                  <a:lnTo>
                    <a:pt x="115290" y="345274"/>
                  </a:lnTo>
                  <a:lnTo>
                    <a:pt x="75120" y="322122"/>
                  </a:lnTo>
                  <a:lnTo>
                    <a:pt x="45110" y="289064"/>
                  </a:lnTo>
                  <a:lnTo>
                    <a:pt x="27787" y="254381"/>
                  </a:lnTo>
                  <a:lnTo>
                    <a:pt x="19634" y="210439"/>
                  </a:lnTo>
                  <a:lnTo>
                    <a:pt x="19685" y="202247"/>
                  </a:lnTo>
                  <a:lnTo>
                    <a:pt x="20866" y="185686"/>
                  </a:lnTo>
                  <a:lnTo>
                    <a:pt x="22098" y="177380"/>
                  </a:lnTo>
                  <a:lnTo>
                    <a:pt x="23952" y="169189"/>
                  </a:lnTo>
                  <a:lnTo>
                    <a:pt x="28930" y="154305"/>
                  </a:lnTo>
                  <a:lnTo>
                    <a:pt x="31089" y="147320"/>
                  </a:lnTo>
                  <a:lnTo>
                    <a:pt x="54330" y="109347"/>
                  </a:lnTo>
                  <a:lnTo>
                    <a:pt x="89509" y="78359"/>
                  </a:lnTo>
                  <a:lnTo>
                    <a:pt x="130530" y="59817"/>
                  </a:lnTo>
                  <a:lnTo>
                    <a:pt x="211302" y="54483"/>
                  </a:lnTo>
                  <a:lnTo>
                    <a:pt x="211810" y="55118"/>
                  </a:lnTo>
                  <a:lnTo>
                    <a:pt x="211683" y="84709"/>
                  </a:lnTo>
                  <a:lnTo>
                    <a:pt x="211937" y="84963"/>
                  </a:lnTo>
                  <a:lnTo>
                    <a:pt x="219938" y="84328"/>
                  </a:lnTo>
                  <a:lnTo>
                    <a:pt x="220827" y="83693"/>
                  </a:lnTo>
                  <a:lnTo>
                    <a:pt x="220827" y="42672"/>
                  </a:lnTo>
                  <a:lnTo>
                    <a:pt x="220827" y="2921"/>
                  </a:lnTo>
                  <a:lnTo>
                    <a:pt x="220446" y="1016"/>
                  </a:lnTo>
                  <a:lnTo>
                    <a:pt x="215493" y="0"/>
                  </a:lnTo>
                  <a:lnTo>
                    <a:pt x="212572" y="508"/>
                  </a:lnTo>
                  <a:lnTo>
                    <a:pt x="211810" y="2921"/>
                  </a:lnTo>
                  <a:lnTo>
                    <a:pt x="211810" y="32893"/>
                  </a:lnTo>
                  <a:lnTo>
                    <a:pt x="211302" y="33147"/>
                  </a:lnTo>
                  <a:lnTo>
                    <a:pt x="153911" y="36156"/>
                  </a:lnTo>
                  <a:lnTo>
                    <a:pt x="138531" y="37719"/>
                  </a:lnTo>
                  <a:lnTo>
                    <a:pt x="130911" y="39751"/>
                  </a:lnTo>
                  <a:lnTo>
                    <a:pt x="118973" y="42418"/>
                  </a:lnTo>
                  <a:lnTo>
                    <a:pt x="81775" y="59055"/>
                  </a:lnTo>
                  <a:lnTo>
                    <a:pt x="46367" y="87464"/>
                  </a:lnTo>
                  <a:lnTo>
                    <a:pt x="21996" y="120815"/>
                  </a:lnTo>
                  <a:lnTo>
                    <a:pt x="6667" y="156641"/>
                  </a:lnTo>
                  <a:lnTo>
                    <a:pt x="0" y="205422"/>
                  </a:lnTo>
                  <a:lnTo>
                    <a:pt x="165" y="213982"/>
                  </a:lnTo>
                  <a:lnTo>
                    <a:pt x="8280" y="258089"/>
                  </a:lnTo>
                  <a:lnTo>
                    <a:pt x="26136" y="295910"/>
                  </a:lnTo>
                  <a:lnTo>
                    <a:pt x="54330" y="329819"/>
                  </a:lnTo>
                  <a:lnTo>
                    <a:pt x="95224" y="358267"/>
                  </a:lnTo>
                  <a:lnTo>
                    <a:pt x="131673" y="370586"/>
                  </a:lnTo>
                  <a:lnTo>
                    <a:pt x="152882" y="373761"/>
                  </a:lnTo>
                  <a:lnTo>
                    <a:pt x="161391" y="374904"/>
                  </a:lnTo>
                  <a:lnTo>
                    <a:pt x="203009" y="371373"/>
                  </a:lnTo>
                  <a:lnTo>
                    <a:pt x="244690" y="356666"/>
                  </a:lnTo>
                  <a:lnTo>
                    <a:pt x="277850" y="334645"/>
                  </a:lnTo>
                  <a:lnTo>
                    <a:pt x="305092" y="305422"/>
                  </a:lnTo>
                  <a:lnTo>
                    <a:pt x="327787" y="261213"/>
                  </a:lnTo>
                  <a:lnTo>
                    <a:pt x="337032" y="215265"/>
                  </a:lnTo>
                  <a:lnTo>
                    <a:pt x="337515" y="205536"/>
                  </a:lnTo>
                  <a:close/>
                </a:path>
              </a:pathLst>
            </a:custGeom>
            <a:solidFill>
              <a:srgbClr val="001f5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600" spc="-1" strike="noStrike">
                <a:solidFill>
                  <a:srgbClr val="ffffff"/>
                </a:solidFill>
                <a:latin typeface="Times New Roman"/>
              </a:endParaRPr>
            </a:p>
          </p:txBody>
        </p:sp>
        <p:pic>
          <p:nvPicPr>
            <p:cNvPr id="435" name="object 50" descr=""/>
            <p:cNvPicPr/>
            <p:nvPr/>
          </p:nvPicPr>
          <p:blipFill>
            <a:blip r:embed="rId6"/>
            <a:stretch/>
          </p:blipFill>
          <p:spPr>
            <a:xfrm>
              <a:off x="5352120" y="2836080"/>
              <a:ext cx="126720" cy="2048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36" name="object 51"/>
            <p:cNvSpPr/>
            <p:nvPr/>
          </p:nvSpPr>
          <p:spPr>
            <a:xfrm>
              <a:off x="4080960" y="4594680"/>
              <a:ext cx="4629960" cy="1232280"/>
            </a:xfrm>
            <a:custGeom>
              <a:avLst/>
              <a:gdLst>
                <a:gd name="textAreaLeft" fmla="*/ 0 w 4629960"/>
                <a:gd name="textAreaRight" fmla="*/ 4630320 w 4629960"/>
                <a:gd name="textAreaTop" fmla="*/ 0 h 1232280"/>
                <a:gd name="textAreaBottom" fmla="*/ 1232640 h 1232280"/>
              </a:gdLst>
              <a:ahLst/>
              <a:rect l="textAreaLeft" t="textAreaTop" r="textAreaRight" b="textAreaBottom"/>
              <a:pathLst>
                <a:path w="4630420" h="1232535">
                  <a:moveTo>
                    <a:pt x="73406" y="1117498"/>
                  </a:moveTo>
                  <a:lnTo>
                    <a:pt x="68961" y="1113066"/>
                  </a:lnTo>
                  <a:lnTo>
                    <a:pt x="58039" y="1113066"/>
                  </a:lnTo>
                  <a:lnTo>
                    <a:pt x="53594" y="1117498"/>
                  </a:lnTo>
                  <a:lnTo>
                    <a:pt x="53594" y="1128471"/>
                  </a:lnTo>
                  <a:lnTo>
                    <a:pt x="58039" y="1132903"/>
                  </a:lnTo>
                  <a:lnTo>
                    <a:pt x="68961" y="1132903"/>
                  </a:lnTo>
                  <a:lnTo>
                    <a:pt x="73406" y="1128471"/>
                  </a:lnTo>
                  <a:lnTo>
                    <a:pt x="73406" y="1117498"/>
                  </a:lnTo>
                  <a:close/>
                </a:path>
                <a:path w="4630420" h="1232535">
                  <a:moveTo>
                    <a:pt x="73406" y="1077861"/>
                  </a:moveTo>
                  <a:lnTo>
                    <a:pt x="68961" y="1073429"/>
                  </a:lnTo>
                  <a:lnTo>
                    <a:pt x="58039" y="1073429"/>
                  </a:lnTo>
                  <a:lnTo>
                    <a:pt x="53594" y="1077861"/>
                  </a:lnTo>
                  <a:lnTo>
                    <a:pt x="53594" y="1088821"/>
                  </a:lnTo>
                  <a:lnTo>
                    <a:pt x="58039" y="1093254"/>
                  </a:lnTo>
                  <a:lnTo>
                    <a:pt x="68961" y="1093254"/>
                  </a:lnTo>
                  <a:lnTo>
                    <a:pt x="73406" y="1088821"/>
                  </a:lnTo>
                  <a:lnTo>
                    <a:pt x="73406" y="1077861"/>
                  </a:lnTo>
                  <a:close/>
                </a:path>
                <a:path w="4630420" h="1232535">
                  <a:moveTo>
                    <a:pt x="73406" y="1038212"/>
                  </a:moveTo>
                  <a:lnTo>
                    <a:pt x="68961" y="1033780"/>
                  </a:lnTo>
                  <a:lnTo>
                    <a:pt x="58039" y="1033780"/>
                  </a:lnTo>
                  <a:lnTo>
                    <a:pt x="53594" y="1038212"/>
                  </a:lnTo>
                  <a:lnTo>
                    <a:pt x="53594" y="1049185"/>
                  </a:lnTo>
                  <a:lnTo>
                    <a:pt x="58039" y="1053617"/>
                  </a:lnTo>
                  <a:lnTo>
                    <a:pt x="68961" y="1053617"/>
                  </a:lnTo>
                  <a:lnTo>
                    <a:pt x="73406" y="1049185"/>
                  </a:lnTo>
                  <a:lnTo>
                    <a:pt x="73406" y="1038212"/>
                  </a:lnTo>
                  <a:close/>
                </a:path>
                <a:path w="4630420" h="1232535">
                  <a:moveTo>
                    <a:pt x="73406" y="998575"/>
                  </a:moveTo>
                  <a:lnTo>
                    <a:pt x="68961" y="994143"/>
                  </a:lnTo>
                  <a:lnTo>
                    <a:pt x="58039" y="994143"/>
                  </a:lnTo>
                  <a:lnTo>
                    <a:pt x="53594" y="998575"/>
                  </a:lnTo>
                  <a:lnTo>
                    <a:pt x="53594" y="1009535"/>
                  </a:lnTo>
                  <a:lnTo>
                    <a:pt x="58039" y="1013968"/>
                  </a:lnTo>
                  <a:lnTo>
                    <a:pt x="68961" y="1013968"/>
                  </a:lnTo>
                  <a:lnTo>
                    <a:pt x="73406" y="1009535"/>
                  </a:lnTo>
                  <a:lnTo>
                    <a:pt x="73406" y="998575"/>
                  </a:lnTo>
                  <a:close/>
                </a:path>
                <a:path w="4630420" h="1232535">
                  <a:moveTo>
                    <a:pt x="73406" y="958977"/>
                  </a:moveTo>
                  <a:lnTo>
                    <a:pt x="68961" y="954532"/>
                  </a:lnTo>
                  <a:lnTo>
                    <a:pt x="58039" y="954532"/>
                  </a:lnTo>
                  <a:lnTo>
                    <a:pt x="53594" y="958977"/>
                  </a:lnTo>
                  <a:lnTo>
                    <a:pt x="53594" y="969899"/>
                  </a:lnTo>
                  <a:lnTo>
                    <a:pt x="58039" y="974344"/>
                  </a:lnTo>
                  <a:lnTo>
                    <a:pt x="68961" y="974344"/>
                  </a:lnTo>
                  <a:lnTo>
                    <a:pt x="73406" y="969899"/>
                  </a:lnTo>
                  <a:lnTo>
                    <a:pt x="73406" y="958977"/>
                  </a:lnTo>
                  <a:close/>
                </a:path>
                <a:path w="4630420" h="1232535">
                  <a:moveTo>
                    <a:pt x="73406" y="919226"/>
                  </a:moveTo>
                  <a:lnTo>
                    <a:pt x="68961" y="914908"/>
                  </a:lnTo>
                  <a:lnTo>
                    <a:pt x="58039" y="914908"/>
                  </a:lnTo>
                  <a:lnTo>
                    <a:pt x="53594" y="919226"/>
                  </a:lnTo>
                  <a:lnTo>
                    <a:pt x="53594" y="930275"/>
                  </a:lnTo>
                  <a:lnTo>
                    <a:pt x="58039" y="934720"/>
                  </a:lnTo>
                  <a:lnTo>
                    <a:pt x="68961" y="934720"/>
                  </a:lnTo>
                  <a:lnTo>
                    <a:pt x="73406" y="930275"/>
                  </a:lnTo>
                  <a:lnTo>
                    <a:pt x="73406" y="919226"/>
                  </a:lnTo>
                  <a:close/>
                </a:path>
                <a:path w="4630420" h="1232535">
                  <a:moveTo>
                    <a:pt x="73406" y="879602"/>
                  </a:moveTo>
                  <a:lnTo>
                    <a:pt x="68961" y="875157"/>
                  </a:lnTo>
                  <a:lnTo>
                    <a:pt x="58039" y="875157"/>
                  </a:lnTo>
                  <a:lnTo>
                    <a:pt x="53594" y="879602"/>
                  </a:lnTo>
                  <a:lnTo>
                    <a:pt x="53594" y="890651"/>
                  </a:lnTo>
                  <a:lnTo>
                    <a:pt x="58039" y="895096"/>
                  </a:lnTo>
                  <a:lnTo>
                    <a:pt x="68961" y="895096"/>
                  </a:lnTo>
                  <a:lnTo>
                    <a:pt x="73406" y="890651"/>
                  </a:lnTo>
                  <a:lnTo>
                    <a:pt x="73406" y="879602"/>
                  </a:lnTo>
                  <a:close/>
                </a:path>
                <a:path w="4630420" h="1232535">
                  <a:moveTo>
                    <a:pt x="73406" y="839978"/>
                  </a:moveTo>
                  <a:lnTo>
                    <a:pt x="68961" y="835533"/>
                  </a:lnTo>
                  <a:lnTo>
                    <a:pt x="58039" y="835533"/>
                  </a:lnTo>
                  <a:lnTo>
                    <a:pt x="53594" y="839978"/>
                  </a:lnTo>
                  <a:lnTo>
                    <a:pt x="53594" y="850900"/>
                  </a:lnTo>
                  <a:lnTo>
                    <a:pt x="58039" y="855345"/>
                  </a:lnTo>
                  <a:lnTo>
                    <a:pt x="68961" y="855345"/>
                  </a:lnTo>
                  <a:lnTo>
                    <a:pt x="73406" y="850900"/>
                  </a:lnTo>
                  <a:lnTo>
                    <a:pt x="73406" y="839978"/>
                  </a:lnTo>
                  <a:close/>
                </a:path>
                <a:path w="4630420" h="1232535">
                  <a:moveTo>
                    <a:pt x="96139" y="823087"/>
                  </a:moveTo>
                  <a:lnTo>
                    <a:pt x="91694" y="818642"/>
                  </a:lnTo>
                  <a:lnTo>
                    <a:pt x="80772" y="818642"/>
                  </a:lnTo>
                  <a:lnTo>
                    <a:pt x="76327" y="823087"/>
                  </a:lnTo>
                  <a:lnTo>
                    <a:pt x="76327" y="834009"/>
                  </a:lnTo>
                  <a:lnTo>
                    <a:pt x="80772" y="838454"/>
                  </a:lnTo>
                  <a:lnTo>
                    <a:pt x="91694" y="838454"/>
                  </a:lnTo>
                  <a:lnTo>
                    <a:pt x="96139" y="834009"/>
                  </a:lnTo>
                  <a:lnTo>
                    <a:pt x="96139" y="823087"/>
                  </a:lnTo>
                  <a:close/>
                </a:path>
                <a:path w="4630420" h="1232535">
                  <a:moveTo>
                    <a:pt x="127000" y="1093216"/>
                  </a:moveTo>
                  <a:lnTo>
                    <a:pt x="63500" y="1144016"/>
                  </a:lnTo>
                  <a:lnTo>
                    <a:pt x="0" y="1093216"/>
                  </a:lnTo>
                  <a:lnTo>
                    <a:pt x="63500" y="1220216"/>
                  </a:lnTo>
                  <a:lnTo>
                    <a:pt x="101600" y="1144016"/>
                  </a:lnTo>
                  <a:lnTo>
                    <a:pt x="127000" y="1093216"/>
                  </a:lnTo>
                  <a:close/>
                </a:path>
                <a:path w="4630420" h="1232535">
                  <a:moveTo>
                    <a:pt x="135763" y="823087"/>
                  </a:moveTo>
                  <a:lnTo>
                    <a:pt x="131318" y="818642"/>
                  </a:lnTo>
                  <a:lnTo>
                    <a:pt x="120396" y="818642"/>
                  </a:lnTo>
                  <a:lnTo>
                    <a:pt x="115951" y="823087"/>
                  </a:lnTo>
                  <a:lnTo>
                    <a:pt x="115951" y="834009"/>
                  </a:lnTo>
                  <a:lnTo>
                    <a:pt x="120396" y="838454"/>
                  </a:lnTo>
                  <a:lnTo>
                    <a:pt x="131318" y="838454"/>
                  </a:lnTo>
                  <a:lnTo>
                    <a:pt x="135763" y="834009"/>
                  </a:lnTo>
                  <a:lnTo>
                    <a:pt x="135763" y="823087"/>
                  </a:lnTo>
                  <a:close/>
                </a:path>
                <a:path w="4630420" h="1232535">
                  <a:moveTo>
                    <a:pt x="175387" y="823087"/>
                  </a:moveTo>
                  <a:lnTo>
                    <a:pt x="170942" y="818642"/>
                  </a:lnTo>
                  <a:lnTo>
                    <a:pt x="160020" y="818642"/>
                  </a:lnTo>
                  <a:lnTo>
                    <a:pt x="155575" y="823087"/>
                  </a:lnTo>
                  <a:lnTo>
                    <a:pt x="155575" y="834009"/>
                  </a:lnTo>
                  <a:lnTo>
                    <a:pt x="160020" y="838454"/>
                  </a:lnTo>
                  <a:lnTo>
                    <a:pt x="170942" y="838454"/>
                  </a:lnTo>
                  <a:lnTo>
                    <a:pt x="175387" y="834009"/>
                  </a:lnTo>
                  <a:lnTo>
                    <a:pt x="175387" y="823087"/>
                  </a:lnTo>
                  <a:close/>
                </a:path>
                <a:path w="4630420" h="1232535">
                  <a:moveTo>
                    <a:pt x="215011" y="823087"/>
                  </a:moveTo>
                  <a:lnTo>
                    <a:pt x="210566" y="818642"/>
                  </a:lnTo>
                  <a:lnTo>
                    <a:pt x="199644" y="818642"/>
                  </a:lnTo>
                  <a:lnTo>
                    <a:pt x="195199" y="823087"/>
                  </a:lnTo>
                  <a:lnTo>
                    <a:pt x="195199" y="834009"/>
                  </a:lnTo>
                  <a:lnTo>
                    <a:pt x="199644" y="838454"/>
                  </a:lnTo>
                  <a:lnTo>
                    <a:pt x="210566" y="838454"/>
                  </a:lnTo>
                  <a:lnTo>
                    <a:pt x="215011" y="834009"/>
                  </a:lnTo>
                  <a:lnTo>
                    <a:pt x="215011" y="823087"/>
                  </a:lnTo>
                  <a:close/>
                </a:path>
                <a:path w="4630420" h="1232535">
                  <a:moveTo>
                    <a:pt x="254762" y="823087"/>
                  </a:moveTo>
                  <a:lnTo>
                    <a:pt x="250317" y="818642"/>
                  </a:lnTo>
                  <a:lnTo>
                    <a:pt x="239268" y="818642"/>
                  </a:lnTo>
                  <a:lnTo>
                    <a:pt x="234823" y="823087"/>
                  </a:lnTo>
                  <a:lnTo>
                    <a:pt x="234823" y="834009"/>
                  </a:lnTo>
                  <a:lnTo>
                    <a:pt x="239268" y="838454"/>
                  </a:lnTo>
                  <a:lnTo>
                    <a:pt x="250317" y="838454"/>
                  </a:lnTo>
                  <a:lnTo>
                    <a:pt x="254762" y="834009"/>
                  </a:lnTo>
                  <a:lnTo>
                    <a:pt x="254762" y="823087"/>
                  </a:lnTo>
                  <a:close/>
                </a:path>
                <a:path w="4630420" h="1232535">
                  <a:moveTo>
                    <a:pt x="294386" y="823087"/>
                  </a:moveTo>
                  <a:lnTo>
                    <a:pt x="289941" y="818642"/>
                  </a:lnTo>
                  <a:lnTo>
                    <a:pt x="278892" y="818642"/>
                  </a:lnTo>
                  <a:lnTo>
                    <a:pt x="274574" y="823087"/>
                  </a:lnTo>
                  <a:lnTo>
                    <a:pt x="274574" y="834009"/>
                  </a:lnTo>
                  <a:lnTo>
                    <a:pt x="278892" y="838454"/>
                  </a:lnTo>
                  <a:lnTo>
                    <a:pt x="289941" y="838454"/>
                  </a:lnTo>
                  <a:lnTo>
                    <a:pt x="294386" y="834009"/>
                  </a:lnTo>
                  <a:lnTo>
                    <a:pt x="294386" y="823087"/>
                  </a:lnTo>
                  <a:close/>
                </a:path>
                <a:path w="4630420" h="1232535">
                  <a:moveTo>
                    <a:pt x="334010" y="823087"/>
                  </a:moveTo>
                  <a:lnTo>
                    <a:pt x="329565" y="818642"/>
                  </a:lnTo>
                  <a:lnTo>
                    <a:pt x="318643" y="818642"/>
                  </a:lnTo>
                  <a:lnTo>
                    <a:pt x="314198" y="823087"/>
                  </a:lnTo>
                  <a:lnTo>
                    <a:pt x="314198" y="834009"/>
                  </a:lnTo>
                  <a:lnTo>
                    <a:pt x="318643" y="838454"/>
                  </a:lnTo>
                  <a:lnTo>
                    <a:pt x="329565" y="838454"/>
                  </a:lnTo>
                  <a:lnTo>
                    <a:pt x="334010" y="834009"/>
                  </a:lnTo>
                  <a:lnTo>
                    <a:pt x="334010" y="823087"/>
                  </a:lnTo>
                  <a:close/>
                </a:path>
                <a:path w="4630420" h="1232535">
                  <a:moveTo>
                    <a:pt x="389128" y="828548"/>
                  </a:moveTo>
                  <a:lnTo>
                    <a:pt x="387121" y="818692"/>
                  </a:lnTo>
                  <a:lnTo>
                    <a:pt x="381660" y="810615"/>
                  </a:lnTo>
                  <a:lnTo>
                    <a:pt x="373583" y="805154"/>
                  </a:lnTo>
                  <a:lnTo>
                    <a:pt x="363728" y="803148"/>
                  </a:lnTo>
                  <a:lnTo>
                    <a:pt x="353860" y="805154"/>
                  </a:lnTo>
                  <a:lnTo>
                    <a:pt x="345782" y="810615"/>
                  </a:lnTo>
                  <a:lnTo>
                    <a:pt x="340321" y="818692"/>
                  </a:lnTo>
                  <a:lnTo>
                    <a:pt x="338328" y="828548"/>
                  </a:lnTo>
                  <a:lnTo>
                    <a:pt x="340321" y="838415"/>
                  </a:lnTo>
                  <a:lnTo>
                    <a:pt x="345782" y="846493"/>
                  </a:lnTo>
                  <a:lnTo>
                    <a:pt x="353860" y="851954"/>
                  </a:lnTo>
                  <a:lnTo>
                    <a:pt x="363728" y="853948"/>
                  </a:lnTo>
                  <a:lnTo>
                    <a:pt x="373583" y="851954"/>
                  </a:lnTo>
                  <a:lnTo>
                    <a:pt x="381660" y="846493"/>
                  </a:lnTo>
                  <a:lnTo>
                    <a:pt x="387083" y="838454"/>
                  </a:lnTo>
                  <a:lnTo>
                    <a:pt x="389128" y="828548"/>
                  </a:lnTo>
                  <a:close/>
                </a:path>
                <a:path w="4630420" h="1232535">
                  <a:moveTo>
                    <a:pt x="1479677" y="70231"/>
                  </a:moveTo>
                  <a:lnTo>
                    <a:pt x="1479423" y="59309"/>
                  </a:lnTo>
                  <a:lnTo>
                    <a:pt x="1474851" y="54991"/>
                  </a:lnTo>
                  <a:lnTo>
                    <a:pt x="1463929" y="55245"/>
                  </a:lnTo>
                  <a:lnTo>
                    <a:pt x="1459611" y="59817"/>
                  </a:lnTo>
                  <a:lnTo>
                    <a:pt x="1459738" y="65278"/>
                  </a:lnTo>
                  <a:lnTo>
                    <a:pt x="1459992" y="70739"/>
                  </a:lnTo>
                  <a:lnTo>
                    <a:pt x="1464437" y="75057"/>
                  </a:lnTo>
                  <a:lnTo>
                    <a:pt x="1475486" y="74803"/>
                  </a:lnTo>
                  <a:lnTo>
                    <a:pt x="1479677" y="70231"/>
                  </a:lnTo>
                  <a:close/>
                </a:path>
                <a:path w="4630420" h="1232535">
                  <a:moveTo>
                    <a:pt x="1480820" y="109855"/>
                  </a:moveTo>
                  <a:lnTo>
                    <a:pt x="1480566" y="98933"/>
                  </a:lnTo>
                  <a:lnTo>
                    <a:pt x="1475994" y="94615"/>
                  </a:lnTo>
                  <a:lnTo>
                    <a:pt x="1465072" y="94869"/>
                  </a:lnTo>
                  <a:lnTo>
                    <a:pt x="1460754" y="99441"/>
                  </a:lnTo>
                  <a:lnTo>
                    <a:pt x="1461008" y="110363"/>
                  </a:lnTo>
                  <a:lnTo>
                    <a:pt x="1465580" y="114681"/>
                  </a:lnTo>
                  <a:lnTo>
                    <a:pt x="1476502" y="114427"/>
                  </a:lnTo>
                  <a:lnTo>
                    <a:pt x="1480820" y="109855"/>
                  </a:lnTo>
                  <a:close/>
                </a:path>
                <a:path w="4630420" h="1232535">
                  <a:moveTo>
                    <a:pt x="1481836" y="149479"/>
                  </a:moveTo>
                  <a:lnTo>
                    <a:pt x="1481582" y="138557"/>
                  </a:lnTo>
                  <a:lnTo>
                    <a:pt x="1477010" y="134239"/>
                  </a:lnTo>
                  <a:lnTo>
                    <a:pt x="1466088" y="134493"/>
                  </a:lnTo>
                  <a:lnTo>
                    <a:pt x="1461770" y="139065"/>
                  </a:lnTo>
                  <a:lnTo>
                    <a:pt x="1462024" y="149987"/>
                  </a:lnTo>
                  <a:lnTo>
                    <a:pt x="1466596" y="154305"/>
                  </a:lnTo>
                  <a:lnTo>
                    <a:pt x="1477518" y="154051"/>
                  </a:lnTo>
                  <a:lnTo>
                    <a:pt x="1481836" y="149479"/>
                  </a:lnTo>
                  <a:close/>
                </a:path>
                <a:path w="4630420" h="1232535">
                  <a:moveTo>
                    <a:pt x="1482979" y="189103"/>
                  </a:moveTo>
                  <a:lnTo>
                    <a:pt x="1482725" y="183642"/>
                  </a:lnTo>
                  <a:lnTo>
                    <a:pt x="1482598" y="178181"/>
                  </a:lnTo>
                  <a:lnTo>
                    <a:pt x="1478026" y="173863"/>
                  </a:lnTo>
                  <a:lnTo>
                    <a:pt x="1467104" y="174117"/>
                  </a:lnTo>
                  <a:lnTo>
                    <a:pt x="1462786" y="178689"/>
                  </a:lnTo>
                  <a:lnTo>
                    <a:pt x="1462913" y="184150"/>
                  </a:lnTo>
                  <a:lnTo>
                    <a:pt x="1463167" y="189611"/>
                  </a:lnTo>
                  <a:lnTo>
                    <a:pt x="1467739" y="193929"/>
                  </a:lnTo>
                  <a:lnTo>
                    <a:pt x="1478661" y="193675"/>
                  </a:lnTo>
                  <a:lnTo>
                    <a:pt x="1482979" y="189103"/>
                  </a:lnTo>
                  <a:close/>
                </a:path>
                <a:path w="4630420" h="1232535">
                  <a:moveTo>
                    <a:pt x="1483995" y="228727"/>
                  </a:moveTo>
                  <a:lnTo>
                    <a:pt x="1483741" y="217805"/>
                  </a:lnTo>
                  <a:lnTo>
                    <a:pt x="1479169" y="213487"/>
                  </a:lnTo>
                  <a:lnTo>
                    <a:pt x="1468247" y="213741"/>
                  </a:lnTo>
                  <a:lnTo>
                    <a:pt x="1463929" y="218313"/>
                  </a:lnTo>
                  <a:lnTo>
                    <a:pt x="1464183" y="229362"/>
                  </a:lnTo>
                  <a:lnTo>
                    <a:pt x="1468755" y="233553"/>
                  </a:lnTo>
                  <a:lnTo>
                    <a:pt x="1479677" y="233299"/>
                  </a:lnTo>
                  <a:lnTo>
                    <a:pt x="1483995" y="228727"/>
                  </a:lnTo>
                  <a:close/>
                </a:path>
                <a:path w="4630420" h="1232535">
                  <a:moveTo>
                    <a:pt x="1485011" y="268351"/>
                  </a:moveTo>
                  <a:lnTo>
                    <a:pt x="1484757" y="257429"/>
                  </a:lnTo>
                  <a:lnTo>
                    <a:pt x="1480185" y="253111"/>
                  </a:lnTo>
                  <a:lnTo>
                    <a:pt x="1469263" y="253365"/>
                  </a:lnTo>
                  <a:lnTo>
                    <a:pt x="1464945" y="257937"/>
                  </a:lnTo>
                  <a:lnTo>
                    <a:pt x="1465199" y="268986"/>
                  </a:lnTo>
                  <a:lnTo>
                    <a:pt x="1469771" y="273304"/>
                  </a:lnTo>
                  <a:lnTo>
                    <a:pt x="1475232" y="273050"/>
                  </a:lnTo>
                  <a:lnTo>
                    <a:pt x="1480693" y="272923"/>
                  </a:lnTo>
                  <a:lnTo>
                    <a:pt x="1485011" y="268351"/>
                  </a:lnTo>
                  <a:close/>
                </a:path>
                <a:path w="4630420" h="1232535">
                  <a:moveTo>
                    <a:pt x="1486154" y="307975"/>
                  </a:moveTo>
                  <a:lnTo>
                    <a:pt x="1486027" y="302514"/>
                  </a:lnTo>
                  <a:lnTo>
                    <a:pt x="1485773" y="297053"/>
                  </a:lnTo>
                  <a:lnTo>
                    <a:pt x="1481328" y="292735"/>
                  </a:lnTo>
                  <a:lnTo>
                    <a:pt x="1470279" y="292989"/>
                  </a:lnTo>
                  <a:lnTo>
                    <a:pt x="1465961" y="297561"/>
                  </a:lnTo>
                  <a:lnTo>
                    <a:pt x="1466215" y="303149"/>
                  </a:lnTo>
                  <a:lnTo>
                    <a:pt x="1466342" y="308610"/>
                  </a:lnTo>
                  <a:lnTo>
                    <a:pt x="1470914" y="312928"/>
                  </a:lnTo>
                  <a:lnTo>
                    <a:pt x="1476375" y="312674"/>
                  </a:lnTo>
                  <a:lnTo>
                    <a:pt x="1481836" y="312547"/>
                  </a:lnTo>
                  <a:lnTo>
                    <a:pt x="1486154" y="307975"/>
                  </a:lnTo>
                  <a:close/>
                </a:path>
                <a:path w="4630420" h="1232535">
                  <a:moveTo>
                    <a:pt x="1487170" y="347599"/>
                  </a:moveTo>
                  <a:lnTo>
                    <a:pt x="1486916" y="336677"/>
                  </a:lnTo>
                  <a:lnTo>
                    <a:pt x="1482344" y="332359"/>
                  </a:lnTo>
                  <a:lnTo>
                    <a:pt x="1476883" y="332486"/>
                  </a:lnTo>
                  <a:lnTo>
                    <a:pt x="1471422" y="332740"/>
                  </a:lnTo>
                  <a:lnTo>
                    <a:pt x="1467104" y="337185"/>
                  </a:lnTo>
                  <a:lnTo>
                    <a:pt x="1467358" y="348234"/>
                  </a:lnTo>
                  <a:lnTo>
                    <a:pt x="1471930" y="352552"/>
                  </a:lnTo>
                  <a:lnTo>
                    <a:pt x="1477391" y="352298"/>
                  </a:lnTo>
                  <a:lnTo>
                    <a:pt x="1482852" y="352171"/>
                  </a:lnTo>
                  <a:lnTo>
                    <a:pt x="1487170" y="347599"/>
                  </a:lnTo>
                  <a:close/>
                </a:path>
                <a:path w="4630420" h="1232535">
                  <a:moveTo>
                    <a:pt x="1488186" y="387350"/>
                  </a:moveTo>
                  <a:lnTo>
                    <a:pt x="1487932" y="376301"/>
                  </a:lnTo>
                  <a:lnTo>
                    <a:pt x="1483360" y="371983"/>
                  </a:lnTo>
                  <a:lnTo>
                    <a:pt x="1477899" y="372110"/>
                  </a:lnTo>
                  <a:lnTo>
                    <a:pt x="1472438" y="372364"/>
                  </a:lnTo>
                  <a:lnTo>
                    <a:pt x="1468120" y="376809"/>
                  </a:lnTo>
                  <a:lnTo>
                    <a:pt x="1468247" y="382397"/>
                  </a:lnTo>
                  <a:lnTo>
                    <a:pt x="1468501" y="387858"/>
                  </a:lnTo>
                  <a:lnTo>
                    <a:pt x="1472946" y="392176"/>
                  </a:lnTo>
                  <a:lnTo>
                    <a:pt x="1478407" y="392049"/>
                  </a:lnTo>
                  <a:lnTo>
                    <a:pt x="1483868" y="391795"/>
                  </a:lnTo>
                  <a:lnTo>
                    <a:pt x="1488186" y="387350"/>
                  </a:lnTo>
                  <a:close/>
                </a:path>
                <a:path w="4630420" h="1232535">
                  <a:moveTo>
                    <a:pt x="1489329" y="426974"/>
                  </a:moveTo>
                  <a:lnTo>
                    <a:pt x="1489075" y="415925"/>
                  </a:lnTo>
                  <a:lnTo>
                    <a:pt x="1484503" y="411607"/>
                  </a:lnTo>
                  <a:lnTo>
                    <a:pt x="1479042" y="411734"/>
                  </a:lnTo>
                  <a:lnTo>
                    <a:pt x="1473581" y="411988"/>
                  </a:lnTo>
                  <a:lnTo>
                    <a:pt x="1469263" y="416433"/>
                  </a:lnTo>
                  <a:lnTo>
                    <a:pt x="1469517" y="427482"/>
                  </a:lnTo>
                  <a:lnTo>
                    <a:pt x="1474089" y="431800"/>
                  </a:lnTo>
                  <a:lnTo>
                    <a:pt x="1479550" y="431673"/>
                  </a:lnTo>
                  <a:lnTo>
                    <a:pt x="1485011" y="431419"/>
                  </a:lnTo>
                  <a:lnTo>
                    <a:pt x="1489329" y="426974"/>
                  </a:lnTo>
                  <a:close/>
                </a:path>
                <a:path w="4630420" h="1232535">
                  <a:moveTo>
                    <a:pt x="1494028" y="24765"/>
                  </a:moveTo>
                  <a:lnTo>
                    <a:pt x="1467993" y="0"/>
                  </a:lnTo>
                  <a:lnTo>
                    <a:pt x="1458112" y="2273"/>
                  </a:lnTo>
                  <a:lnTo>
                    <a:pt x="1450174" y="7924"/>
                  </a:lnTo>
                  <a:lnTo>
                    <a:pt x="1444942" y="16129"/>
                  </a:lnTo>
                  <a:lnTo>
                    <a:pt x="1443228" y="26035"/>
                  </a:lnTo>
                  <a:lnTo>
                    <a:pt x="1445488" y="35915"/>
                  </a:lnTo>
                  <a:lnTo>
                    <a:pt x="1451140" y="43853"/>
                  </a:lnTo>
                  <a:lnTo>
                    <a:pt x="1459344" y="49085"/>
                  </a:lnTo>
                  <a:lnTo>
                    <a:pt x="1469263" y="50800"/>
                  </a:lnTo>
                  <a:lnTo>
                    <a:pt x="1479130" y="48539"/>
                  </a:lnTo>
                  <a:lnTo>
                    <a:pt x="1487068" y="42887"/>
                  </a:lnTo>
                  <a:lnTo>
                    <a:pt x="1491805" y="35433"/>
                  </a:lnTo>
                  <a:lnTo>
                    <a:pt x="1492300" y="34683"/>
                  </a:lnTo>
                  <a:lnTo>
                    <a:pt x="1494028" y="24765"/>
                  </a:lnTo>
                  <a:close/>
                </a:path>
                <a:path w="4630420" h="1232535">
                  <a:moveTo>
                    <a:pt x="1542161" y="398272"/>
                  </a:moveTo>
                  <a:lnTo>
                    <a:pt x="1480058" y="450723"/>
                  </a:lnTo>
                  <a:lnTo>
                    <a:pt x="1415161" y="401701"/>
                  </a:lnTo>
                  <a:lnTo>
                    <a:pt x="1482090" y="526923"/>
                  </a:lnTo>
                  <a:lnTo>
                    <a:pt x="1517662" y="450723"/>
                  </a:lnTo>
                  <a:lnTo>
                    <a:pt x="1542161" y="398272"/>
                  </a:lnTo>
                  <a:close/>
                </a:path>
                <a:path w="4630420" h="1232535">
                  <a:moveTo>
                    <a:pt x="4285996" y="802640"/>
                  </a:moveTo>
                  <a:lnTo>
                    <a:pt x="4283989" y="792784"/>
                  </a:lnTo>
                  <a:lnTo>
                    <a:pt x="4278528" y="784707"/>
                  </a:lnTo>
                  <a:lnTo>
                    <a:pt x="4270451" y="779246"/>
                  </a:lnTo>
                  <a:lnTo>
                    <a:pt x="4260596" y="777240"/>
                  </a:lnTo>
                  <a:lnTo>
                    <a:pt x="4250728" y="779246"/>
                  </a:lnTo>
                  <a:lnTo>
                    <a:pt x="4242651" y="784707"/>
                  </a:lnTo>
                  <a:lnTo>
                    <a:pt x="4237190" y="792784"/>
                  </a:lnTo>
                  <a:lnTo>
                    <a:pt x="4235196" y="802640"/>
                  </a:lnTo>
                  <a:lnTo>
                    <a:pt x="4237190" y="812507"/>
                  </a:lnTo>
                  <a:lnTo>
                    <a:pt x="4242651" y="820585"/>
                  </a:lnTo>
                  <a:lnTo>
                    <a:pt x="4250728" y="826046"/>
                  </a:lnTo>
                  <a:lnTo>
                    <a:pt x="4260596" y="828040"/>
                  </a:lnTo>
                  <a:lnTo>
                    <a:pt x="4270451" y="826046"/>
                  </a:lnTo>
                  <a:lnTo>
                    <a:pt x="4278528" y="820585"/>
                  </a:lnTo>
                  <a:lnTo>
                    <a:pt x="4283951" y="812546"/>
                  </a:lnTo>
                  <a:lnTo>
                    <a:pt x="4285996" y="802640"/>
                  </a:lnTo>
                  <a:close/>
                </a:path>
                <a:path w="4630420" h="1232535">
                  <a:moveTo>
                    <a:pt x="4310126" y="797179"/>
                  </a:moveTo>
                  <a:lnTo>
                    <a:pt x="4305681" y="792734"/>
                  </a:lnTo>
                  <a:lnTo>
                    <a:pt x="4294759" y="792734"/>
                  </a:lnTo>
                  <a:lnTo>
                    <a:pt x="4290314" y="797179"/>
                  </a:lnTo>
                  <a:lnTo>
                    <a:pt x="4290314" y="808101"/>
                  </a:lnTo>
                  <a:lnTo>
                    <a:pt x="4294759" y="812546"/>
                  </a:lnTo>
                  <a:lnTo>
                    <a:pt x="4305681" y="812546"/>
                  </a:lnTo>
                  <a:lnTo>
                    <a:pt x="4310126" y="808101"/>
                  </a:lnTo>
                  <a:lnTo>
                    <a:pt x="4310126" y="797179"/>
                  </a:lnTo>
                  <a:close/>
                </a:path>
                <a:path w="4630420" h="1232535">
                  <a:moveTo>
                    <a:pt x="4349750" y="797179"/>
                  </a:moveTo>
                  <a:lnTo>
                    <a:pt x="4345432" y="792734"/>
                  </a:lnTo>
                  <a:lnTo>
                    <a:pt x="4334383" y="792734"/>
                  </a:lnTo>
                  <a:lnTo>
                    <a:pt x="4329938" y="797179"/>
                  </a:lnTo>
                  <a:lnTo>
                    <a:pt x="4329938" y="808101"/>
                  </a:lnTo>
                  <a:lnTo>
                    <a:pt x="4334383" y="812546"/>
                  </a:lnTo>
                  <a:lnTo>
                    <a:pt x="4345432" y="812546"/>
                  </a:lnTo>
                  <a:lnTo>
                    <a:pt x="4349750" y="808101"/>
                  </a:lnTo>
                  <a:lnTo>
                    <a:pt x="4349750" y="797179"/>
                  </a:lnTo>
                  <a:close/>
                </a:path>
                <a:path w="4630420" h="1232535">
                  <a:moveTo>
                    <a:pt x="4389501" y="797179"/>
                  </a:moveTo>
                  <a:lnTo>
                    <a:pt x="4385056" y="792734"/>
                  </a:lnTo>
                  <a:lnTo>
                    <a:pt x="4374007" y="792734"/>
                  </a:lnTo>
                  <a:lnTo>
                    <a:pt x="4369562" y="797179"/>
                  </a:lnTo>
                  <a:lnTo>
                    <a:pt x="4369562" y="808101"/>
                  </a:lnTo>
                  <a:lnTo>
                    <a:pt x="4374007" y="812546"/>
                  </a:lnTo>
                  <a:lnTo>
                    <a:pt x="4385056" y="812546"/>
                  </a:lnTo>
                  <a:lnTo>
                    <a:pt x="4389501" y="808101"/>
                  </a:lnTo>
                  <a:lnTo>
                    <a:pt x="4389501" y="797179"/>
                  </a:lnTo>
                  <a:close/>
                </a:path>
                <a:path w="4630420" h="1232535">
                  <a:moveTo>
                    <a:pt x="4429125" y="797179"/>
                  </a:moveTo>
                  <a:lnTo>
                    <a:pt x="4424680" y="792734"/>
                  </a:lnTo>
                  <a:lnTo>
                    <a:pt x="4413758" y="792734"/>
                  </a:lnTo>
                  <a:lnTo>
                    <a:pt x="4409313" y="797179"/>
                  </a:lnTo>
                  <a:lnTo>
                    <a:pt x="4409313" y="808101"/>
                  </a:lnTo>
                  <a:lnTo>
                    <a:pt x="4413758" y="812546"/>
                  </a:lnTo>
                  <a:lnTo>
                    <a:pt x="4424680" y="812546"/>
                  </a:lnTo>
                  <a:lnTo>
                    <a:pt x="4429125" y="808101"/>
                  </a:lnTo>
                  <a:lnTo>
                    <a:pt x="4429125" y="797179"/>
                  </a:lnTo>
                  <a:close/>
                </a:path>
                <a:path w="4630420" h="1232535">
                  <a:moveTo>
                    <a:pt x="4468749" y="797179"/>
                  </a:moveTo>
                  <a:lnTo>
                    <a:pt x="4464304" y="792734"/>
                  </a:lnTo>
                  <a:lnTo>
                    <a:pt x="4453382" y="792734"/>
                  </a:lnTo>
                  <a:lnTo>
                    <a:pt x="4448937" y="797179"/>
                  </a:lnTo>
                  <a:lnTo>
                    <a:pt x="4448937" y="808101"/>
                  </a:lnTo>
                  <a:lnTo>
                    <a:pt x="4453382" y="812546"/>
                  </a:lnTo>
                  <a:lnTo>
                    <a:pt x="4464304" y="812546"/>
                  </a:lnTo>
                  <a:lnTo>
                    <a:pt x="4468749" y="808101"/>
                  </a:lnTo>
                  <a:lnTo>
                    <a:pt x="4468749" y="797179"/>
                  </a:lnTo>
                  <a:close/>
                </a:path>
                <a:path w="4630420" h="1232535">
                  <a:moveTo>
                    <a:pt x="4508373" y="797179"/>
                  </a:moveTo>
                  <a:lnTo>
                    <a:pt x="4503928" y="792734"/>
                  </a:lnTo>
                  <a:lnTo>
                    <a:pt x="4493006" y="792734"/>
                  </a:lnTo>
                  <a:lnTo>
                    <a:pt x="4488561" y="797179"/>
                  </a:lnTo>
                  <a:lnTo>
                    <a:pt x="4488561" y="808101"/>
                  </a:lnTo>
                  <a:lnTo>
                    <a:pt x="4493006" y="812546"/>
                  </a:lnTo>
                  <a:lnTo>
                    <a:pt x="4503928" y="812546"/>
                  </a:lnTo>
                  <a:lnTo>
                    <a:pt x="4508373" y="808101"/>
                  </a:lnTo>
                  <a:lnTo>
                    <a:pt x="4508373" y="797179"/>
                  </a:lnTo>
                  <a:close/>
                </a:path>
                <a:path w="4630420" h="1232535">
                  <a:moveTo>
                    <a:pt x="4547997" y="797179"/>
                  </a:moveTo>
                  <a:lnTo>
                    <a:pt x="4543552" y="792734"/>
                  </a:lnTo>
                  <a:lnTo>
                    <a:pt x="4532630" y="792734"/>
                  </a:lnTo>
                  <a:lnTo>
                    <a:pt x="4528185" y="797179"/>
                  </a:lnTo>
                  <a:lnTo>
                    <a:pt x="4528185" y="808101"/>
                  </a:lnTo>
                  <a:lnTo>
                    <a:pt x="4532630" y="812546"/>
                  </a:lnTo>
                  <a:lnTo>
                    <a:pt x="4543552" y="812546"/>
                  </a:lnTo>
                  <a:lnTo>
                    <a:pt x="4547997" y="808101"/>
                  </a:lnTo>
                  <a:lnTo>
                    <a:pt x="4547997" y="797179"/>
                  </a:lnTo>
                  <a:close/>
                </a:path>
                <a:path w="4630420" h="1232535">
                  <a:moveTo>
                    <a:pt x="4576826" y="1125143"/>
                  </a:moveTo>
                  <a:lnTo>
                    <a:pt x="4572381" y="1120711"/>
                  </a:lnTo>
                  <a:lnTo>
                    <a:pt x="4561459" y="1120711"/>
                  </a:lnTo>
                  <a:lnTo>
                    <a:pt x="4557014" y="1125143"/>
                  </a:lnTo>
                  <a:lnTo>
                    <a:pt x="4557014" y="1136103"/>
                  </a:lnTo>
                  <a:lnTo>
                    <a:pt x="4561459" y="1140536"/>
                  </a:lnTo>
                  <a:lnTo>
                    <a:pt x="4572381" y="1140536"/>
                  </a:lnTo>
                  <a:lnTo>
                    <a:pt x="4576826" y="1136103"/>
                  </a:lnTo>
                  <a:lnTo>
                    <a:pt x="4576826" y="1125143"/>
                  </a:lnTo>
                  <a:close/>
                </a:path>
                <a:path w="4630420" h="1232535">
                  <a:moveTo>
                    <a:pt x="4576826" y="1085494"/>
                  </a:moveTo>
                  <a:lnTo>
                    <a:pt x="4572381" y="1081062"/>
                  </a:lnTo>
                  <a:lnTo>
                    <a:pt x="4561459" y="1081062"/>
                  </a:lnTo>
                  <a:lnTo>
                    <a:pt x="4557014" y="1085494"/>
                  </a:lnTo>
                  <a:lnTo>
                    <a:pt x="4557014" y="1096467"/>
                  </a:lnTo>
                  <a:lnTo>
                    <a:pt x="4561459" y="1100899"/>
                  </a:lnTo>
                  <a:lnTo>
                    <a:pt x="4572381" y="1100899"/>
                  </a:lnTo>
                  <a:lnTo>
                    <a:pt x="4576826" y="1096467"/>
                  </a:lnTo>
                  <a:lnTo>
                    <a:pt x="4576826" y="1085494"/>
                  </a:lnTo>
                  <a:close/>
                </a:path>
                <a:path w="4630420" h="1232535">
                  <a:moveTo>
                    <a:pt x="4576826" y="1045857"/>
                  </a:moveTo>
                  <a:lnTo>
                    <a:pt x="4572381" y="1041425"/>
                  </a:lnTo>
                  <a:lnTo>
                    <a:pt x="4561459" y="1041425"/>
                  </a:lnTo>
                  <a:lnTo>
                    <a:pt x="4557014" y="1045857"/>
                  </a:lnTo>
                  <a:lnTo>
                    <a:pt x="4557014" y="1056817"/>
                  </a:lnTo>
                  <a:lnTo>
                    <a:pt x="4561459" y="1061250"/>
                  </a:lnTo>
                  <a:lnTo>
                    <a:pt x="4572381" y="1061250"/>
                  </a:lnTo>
                  <a:lnTo>
                    <a:pt x="4576826" y="1056817"/>
                  </a:lnTo>
                  <a:lnTo>
                    <a:pt x="4576826" y="1045857"/>
                  </a:lnTo>
                  <a:close/>
                </a:path>
                <a:path w="4630420" h="1232535">
                  <a:moveTo>
                    <a:pt x="4576826" y="1006208"/>
                  </a:moveTo>
                  <a:lnTo>
                    <a:pt x="4572381" y="1001776"/>
                  </a:lnTo>
                  <a:lnTo>
                    <a:pt x="4561459" y="1001776"/>
                  </a:lnTo>
                  <a:lnTo>
                    <a:pt x="4557014" y="1006208"/>
                  </a:lnTo>
                  <a:lnTo>
                    <a:pt x="4557014" y="1017168"/>
                  </a:lnTo>
                  <a:lnTo>
                    <a:pt x="4561459" y="1021613"/>
                  </a:lnTo>
                  <a:lnTo>
                    <a:pt x="4572381" y="1021613"/>
                  </a:lnTo>
                  <a:lnTo>
                    <a:pt x="4576826" y="1017168"/>
                  </a:lnTo>
                  <a:lnTo>
                    <a:pt x="4576826" y="1006208"/>
                  </a:lnTo>
                  <a:close/>
                </a:path>
                <a:path w="4630420" h="1232535">
                  <a:moveTo>
                    <a:pt x="4576826" y="966597"/>
                  </a:moveTo>
                  <a:lnTo>
                    <a:pt x="4572381" y="962152"/>
                  </a:lnTo>
                  <a:lnTo>
                    <a:pt x="4561459" y="962152"/>
                  </a:lnTo>
                  <a:lnTo>
                    <a:pt x="4557014" y="966597"/>
                  </a:lnTo>
                  <a:lnTo>
                    <a:pt x="4557014" y="977519"/>
                  </a:lnTo>
                  <a:lnTo>
                    <a:pt x="4561459" y="981964"/>
                  </a:lnTo>
                  <a:lnTo>
                    <a:pt x="4572381" y="981964"/>
                  </a:lnTo>
                  <a:lnTo>
                    <a:pt x="4576826" y="977519"/>
                  </a:lnTo>
                  <a:lnTo>
                    <a:pt x="4576826" y="966597"/>
                  </a:lnTo>
                  <a:close/>
                </a:path>
                <a:path w="4630420" h="1232535">
                  <a:moveTo>
                    <a:pt x="4576826" y="926973"/>
                  </a:moveTo>
                  <a:lnTo>
                    <a:pt x="4572381" y="922528"/>
                  </a:lnTo>
                  <a:lnTo>
                    <a:pt x="4561459" y="922528"/>
                  </a:lnTo>
                  <a:lnTo>
                    <a:pt x="4557014" y="926973"/>
                  </a:lnTo>
                  <a:lnTo>
                    <a:pt x="4557014" y="937895"/>
                  </a:lnTo>
                  <a:lnTo>
                    <a:pt x="4561459" y="942340"/>
                  </a:lnTo>
                  <a:lnTo>
                    <a:pt x="4572381" y="942340"/>
                  </a:lnTo>
                  <a:lnTo>
                    <a:pt x="4576826" y="937895"/>
                  </a:lnTo>
                  <a:lnTo>
                    <a:pt x="4576826" y="926973"/>
                  </a:lnTo>
                  <a:close/>
                </a:path>
                <a:path w="4630420" h="1232535">
                  <a:moveTo>
                    <a:pt x="4576826" y="887222"/>
                  </a:moveTo>
                  <a:lnTo>
                    <a:pt x="4572381" y="882904"/>
                  </a:lnTo>
                  <a:lnTo>
                    <a:pt x="4561459" y="882904"/>
                  </a:lnTo>
                  <a:lnTo>
                    <a:pt x="4557014" y="887222"/>
                  </a:lnTo>
                  <a:lnTo>
                    <a:pt x="4557014" y="898271"/>
                  </a:lnTo>
                  <a:lnTo>
                    <a:pt x="4561459" y="902716"/>
                  </a:lnTo>
                  <a:lnTo>
                    <a:pt x="4572381" y="902716"/>
                  </a:lnTo>
                  <a:lnTo>
                    <a:pt x="4576826" y="898271"/>
                  </a:lnTo>
                  <a:lnTo>
                    <a:pt x="4576826" y="887222"/>
                  </a:lnTo>
                  <a:close/>
                </a:path>
                <a:path w="4630420" h="1232535">
                  <a:moveTo>
                    <a:pt x="4576826" y="847598"/>
                  </a:moveTo>
                  <a:lnTo>
                    <a:pt x="4572381" y="843153"/>
                  </a:lnTo>
                  <a:lnTo>
                    <a:pt x="4561459" y="843153"/>
                  </a:lnTo>
                  <a:lnTo>
                    <a:pt x="4557014" y="847598"/>
                  </a:lnTo>
                  <a:lnTo>
                    <a:pt x="4557014" y="858647"/>
                  </a:lnTo>
                  <a:lnTo>
                    <a:pt x="4561459" y="863092"/>
                  </a:lnTo>
                  <a:lnTo>
                    <a:pt x="4572381" y="863092"/>
                  </a:lnTo>
                  <a:lnTo>
                    <a:pt x="4576826" y="858647"/>
                  </a:lnTo>
                  <a:lnTo>
                    <a:pt x="4576826" y="847598"/>
                  </a:lnTo>
                  <a:close/>
                </a:path>
                <a:path w="4630420" h="1232535">
                  <a:moveTo>
                    <a:pt x="4576826" y="807974"/>
                  </a:moveTo>
                  <a:lnTo>
                    <a:pt x="4572381" y="803529"/>
                  </a:lnTo>
                  <a:lnTo>
                    <a:pt x="4561459" y="803529"/>
                  </a:lnTo>
                  <a:lnTo>
                    <a:pt x="4557014" y="807974"/>
                  </a:lnTo>
                  <a:lnTo>
                    <a:pt x="4557014" y="818896"/>
                  </a:lnTo>
                  <a:lnTo>
                    <a:pt x="4561459" y="823341"/>
                  </a:lnTo>
                  <a:lnTo>
                    <a:pt x="4572381" y="823341"/>
                  </a:lnTo>
                  <a:lnTo>
                    <a:pt x="4576826" y="818896"/>
                  </a:lnTo>
                  <a:lnTo>
                    <a:pt x="4576826" y="807974"/>
                  </a:lnTo>
                  <a:close/>
                </a:path>
                <a:path w="4630420" h="1232535">
                  <a:moveTo>
                    <a:pt x="4630420" y="1105408"/>
                  </a:moveTo>
                  <a:lnTo>
                    <a:pt x="4566920" y="1156208"/>
                  </a:lnTo>
                  <a:lnTo>
                    <a:pt x="4503420" y="1105408"/>
                  </a:lnTo>
                  <a:lnTo>
                    <a:pt x="4566920" y="1232408"/>
                  </a:lnTo>
                  <a:lnTo>
                    <a:pt x="4605020" y="1156208"/>
                  </a:lnTo>
                  <a:lnTo>
                    <a:pt x="4630420" y="1105408"/>
                  </a:lnTo>
                  <a:close/>
                </a:path>
              </a:pathLst>
            </a:custGeom>
            <a:solidFill>
              <a:srgbClr val="001f5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600" spc="-1" strike="noStrike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437" name="object 52"/>
            <p:cNvSpPr/>
            <p:nvPr/>
          </p:nvSpPr>
          <p:spPr>
            <a:xfrm>
              <a:off x="7434720" y="6275160"/>
              <a:ext cx="2262960" cy="324720"/>
            </a:xfrm>
            <a:custGeom>
              <a:avLst/>
              <a:gdLst>
                <a:gd name="textAreaLeft" fmla="*/ 0 w 2262960"/>
                <a:gd name="textAreaRight" fmla="*/ 2263320 w 2262960"/>
                <a:gd name="textAreaTop" fmla="*/ 0 h 324720"/>
                <a:gd name="textAreaBottom" fmla="*/ 325080 h 324720"/>
              </a:gdLst>
              <a:ahLst/>
              <a:rect l="textAreaLeft" t="textAreaTop" r="textAreaRight" b="textAreaBottom"/>
              <a:pathLst>
                <a:path w="2263140" h="325120">
                  <a:moveTo>
                    <a:pt x="2223135" y="0"/>
                  </a:moveTo>
                  <a:lnTo>
                    <a:pt x="40005" y="0"/>
                  </a:lnTo>
                  <a:lnTo>
                    <a:pt x="24431" y="3143"/>
                  </a:lnTo>
                  <a:lnTo>
                    <a:pt x="11715" y="11714"/>
                  </a:lnTo>
                  <a:lnTo>
                    <a:pt x="3143" y="24426"/>
                  </a:lnTo>
                  <a:lnTo>
                    <a:pt x="0" y="39992"/>
                  </a:lnTo>
                  <a:lnTo>
                    <a:pt x="0" y="284619"/>
                  </a:lnTo>
                  <a:lnTo>
                    <a:pt x="3143" y="300185"/>
                  </a:lnTo>
                  <a:lnTo>
                    <a:pt x="11715" y="312897"/>
                  </a:lnTo>
                  <a:lnTo>
                    <a:pt x="24431" y="321468"/>
                  </a:lnTo>
                  <a:lnTo>
                    <a:pt x="40005" y="324611"/>
                  </a:lnTo>
                  <a:lnTo>
                    <a:pt x="2223135" y="324611"/>
                  </a:lnTo>
                  <a:lnTo>
                    <a:pt x="2238708" y="321468"/>
                  </a:lnTo>
                  <a:lnTo>
                    <a:pt x="2251424" y="312897"/>
                  </a:lnTo>
                  <a:lnTo>
                    <a:pt x="2259996" y="300185"/>
                  </a:lnTo>
                  <a:lnTo>
                    <a:pt x="2263140" y="284619"/>
                  </a:lnTo>
                  <a:lnTo>
                    <a:pt x="2263140" y="39992"/>
                  </a:lnTo>
                  <a:lnTo>
                    <a:pt x="2259996" y="24426"/>
                  </a:lnTo>
                  <a:lnTo>
                    <a:pt x="2251424" y="11714"/>
                  </a:lnTo>
                  <a:lnTo>
                    <a:pt x="2238708" y="3143"/>
                  </a:lnTo>
                  <a:lnTo>
                    <a:pt x="22231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6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438" name="object 53"/>
            <p:cNvSpPr/>
            <p:nvPr/>
          </p:nvSpPr>
          <p:spPr>
            <a:xfrm>
              <a:off x="7434720" y="6275160"/>
              <a:ext cx="2262960" cy="324720"/>
            </a:xfrm>
            <a:custGeom>
              <a:avLst/>
              <a:gdLst>
                <a:gd name="textAreaLeft" fmla="*/ 0 w 2262960"/>
                <a:gd name="textAreaRight" fmla="*/ 2263320 w 2262960"/>
                <a:gd name="textAreaTop" fmla="*/ 0 h 324720"/>
                <a:gd name="textAreaBottom" fmla="*/ 325080 h 324720"/>
              </a:gdLst>
              <a:ahLst/>
              <a:rect l="textAreaLeft" t="textAreaTop" r="textAreaRight" b="textAreaBottom"/>
              <a:pathLst>
                <a:path w="2263140" h="325120">
                  <a:moveTo>
                    <a:pt x="0" y="39992"/>
                  </a:moveTo>
                  <a:lnTo>
                    <a:pt x="3143" y="24426"/>
                  </a:lnTo>
                  <a:lnTo>
                    <a:pt x="11715" y="11714"/>
                  </a:lnTo>
                  <a:lnTo>
                    <a:pt x="24431" y="3143"/>
                  </a:lnTo>
                  <a:lnTo>
                    <a:pt x="40005" y="0"/>
                  </a:lnTo>
                  <a:lnTo>
                    <a:pt x="2223135" y="0"/>
                  </a:lnTo>
                  <a:lnTo>
                    <a:pt x="2238708" y="3143"/>
                  </a:lnTo>
                  <a:lnTo>
                    <a:pt x="2251424" y="11714"/>
                  </a:lnTo>
                  <a:lnTo>
                    <a:pt x="2259996" y="24426"/>
                  </a:lnTo>
                  <a:lnTo>
                    <a:pt x="2263140" y="39992"/>
                  </a:lnTo>
                  <a:lnTo>
                    <a:pt x="2263140" y="284619"/>
                  </a:lnTo>
                  <a:lnTo>
                    <a:pt x="2259996" y="300185"/>
                  </a:lnTo>
                  <a:lnTo>
                    <a:pt x="2251424" y="312897"/>
                  </a:lnTo>
                  <a:lnTo>
                    <a:pt x="2238708" y="321468"/>
                  </a:lnTo>
                  <a:lnTo>
                    <a:pt x="2223135" y="324611"/>
                  </a:lnTo>
                  <a:lnTo>
                    <a:pt x="40005" y="324611"/>
                  </a:lnTo>
                  <a:lnTo>
                    <a:pt x="24431" y="321468"/>
                  </a:lnTo>
                  <a:lnTo>
                    <a:pt x="11715" y="312897"/>
                  </a:lnTo>
                  <a:lnTo>
                    <a:pt x="3143" y="300185"/>
                  </a:lnTo>
                  <a:lnTo>
                    <a:pt x="0" y="284619"/>
                  </a:lnTo>
                  <a:lnTo>
                    <a:pt x="0" y="39992"/>
                  </a:lnTo>
                  <a:close/>
                </a:path>
              </a:pathLst>
            </a:custGeom>
            <a:noFill/>
            <a:ln w="19811">
              <a:solidFill>
                <a:srgbClr val="00af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6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439" name="object 54"/>
          <p:cNvSpPr/>
          <p:nvPr/>
        </p:nvSpPr>
        <p:spPr>
          <a:xfrm>
            <a:off x="8049960" y="6320880"/>
            <a:ext cx="930600" cy="19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1200" spc="-1" strike="noStrike">
                <a:solidFill>
                  <a:srgbClr val="001f5f"/>
                </a:solidFill>
                <a:latin typeface="Times New Roman"/>
              </a:rPr>
              <a:t>Выдача КЭР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40" name="object 55"/>
          <p:cNvGrpSpPr/>
          <p:nvPr/>
        </p:nvGrpSpPr>
        <p:grpSpPr>
          <a:xfrm>
            <a:off x="3533760" y="1860480"/>
            <a:ext cx="5151600" cy="4414680"/>
            <a:chOff x="3533760" y="1860480"/>
            <a:chExt cx="5151600" cy="4414680"/>
          </a:xfrm>
        </p:grpSpPr>
        <p:sp>
          <p:nvSpPr>
            <p:cNvPr id="441" name="object 56"/>
            <p:cNvSpPr/>
            <p:nvPr/>
          </p:nvSpPr>
          <p:spPr>
            <a:xfrm>
              <a:off x="3533760" y="1860480"/>
              <a:ext cx="4061880" cy="312120"/>
            </a:xfrm>
            <a:custGeom>
              <a:avLst/>
              <a:gdLst>
                <a:gd name="textAreaLeft" fmla="*/ 0 w 4061880"/>
                <a:gd name="textAreaRight" fmla="*/ 4062240 w 4061880"/>
                <a:gd name="textAreaTop" fmla="*/ 0 h 312120"/>
                <a:gd name="textAreaBottom" fmla="*/ 312480 h 312120"/>
              </a:gdLst>
              <a:ahLst/>
              <a:rect l="textAreaLeft" t="textAreaTop" r="textAreaRight" b="textAreaBottom"/>
              <a:pathLst>
                <a:path w="4062095" h="312419">
                  <a:moveTo>
                    <a:pt x="73406" y="199898"/>
                  </a:moveTo>
                  <a:lnTo>
                    <a:pt x="68961" y="195580"/>
                  </a:lnTo>
                  <a:lnTo>
                    <a:pt x="58039" y="195580"/>
                  </a:lnTo>
                  <a:lnTo>
                    <a:pt x="53594" y="199898"/>
                  </a:lnTo>
                  <a:lnTo>
                    <a:pt x="53594" y="210947"/>
                  </a:lnTo>
                  <a:lnTo>
                    <a:pt x="58039" y="215392"/>
                  </a:lnTo>
                  <a:lnTo>
                    <a:pt x="68961" y="215392"/>
                  </a:lnTo>
                  <a:lnTo>
                    <a:pt x="73406" y="210947"/>
                  </a:lnTo>
                  <a:lnTo>
                    <a:pt x="73406" y="199898"/>
                  </a:lnTo>
                  <a:close/>
                </a:path>
                <a:path w="4062095" h="312419">
                  <a:moveTo>
                    <a:pt x="73406" y="160274"/>
                  </a:moveTo>
                  <a:lnTo>
                    <a:pt x="68961" y="155829"/>
                  </a:lnTo>
                  <a:lnTo>
                    <a:pt x="58039" y="155829"/>
                  </a:lnTo>
                  <a:lnTo>
                    <a:pt x="53594" y="160274"/>
                  </a:lnTo>
                  <a:lnTo>
                    <a:pt x="53594" y="171323"/>
                  </a:lnTo>
                  <a:lnTo>
                    <a:pt x="58039" y="175768"/>
                  </a:lnTo>
                  <a:lnTo>
                    <a:pt x="68961" y="175768"/>
                  </a:lnTo>
                  <a:lnTo>
                    <a:pt x="73406" y="171323"/>
                  </a:lnTo>
                  <a:lnTo>
                    <a:pt x="73406" y="160274"/>
                  </a:lnTo>
                  <a:close/>
                </a:path>
                <a:path w="4062095" h="312419">
                  <a:moveTo>
                    <a:pt x="73406" y="120650"/>
                  </a:moveTo>
                  <a:lnTo>
                    <a:pt x="68961" y="116205"/>
                  </a:lnTo>
                  <a:lnTo>
                    <a:pt x="58039" y="116205"/>
                  </a:lnTo>
                  <a:lnTo>
                    <a:pt x="53594" y="120650"/>
                  </a:lnTo>
                  <a:lnTo>
                    <a:pt x="53594" y="131572"/>
                  </a:lnTo>
                  <a:lnTo>
                    <a:pt x="58039" y="136017"/>
                  </a:lnTo>
                  <a:lnTo>
                    <a:pt x="68961" y="136017"/>
                  </a:lnTo>
                  <a:lnTo>
                    <a:pt x="73406" y="131572"/>
                  </a:lnTo>
                  <a:lnTo>
                    <a:pt x="73406" y="120650"/>
                  </a:lnTo>
                  <a:close/>
                </a:path>
                <a:path w="4062095" h="312419">
                  <a:moveTo>
                    <a:pt x="73406" y="81026"/>
                  </a:moveTo>
                  <a:lnTo>
                    <a:pt x="68961" y="76581"/>
                  </a:lnTo>
                  <a:lnTo>
                    <a:pt x="58039" y="76581"/>
                  </a:lnTo>
                  <a:lnTo>
                    <a:pt x="53594" y="81026"/>
                  </a:lnTo>
                  <a:lnTo>
                    <a:pt x="53594" y="91948"/>
                  </a:lnTo>
                  <a:lnTo>
                    <a:pt x="58039" y="96393"/>
                  </a:lnTo>
                  <a:lnTo>
                    <a:pt x="68961" y="96393"/>
                  </a:lnTo>
                  <a:lnTo>
                    <a:pt x="73406" y="91948"/>
                  </a:lnTo>
                  <a:lnTo>
                    <a:pt x="73406" y="81026"/>
                  </a:lnTo>
                  <a:close/>
                </a:path>
                <a:path w="4062095" h="312419">
                  <a:moveTo>
                    <a:pt x="73406" y="41402"/>
                  </a:moveTo>
                  <a:lnTo>
                    <a:pt x="68961" y="36957"/>
                  </a:lnTo>
                  <a:lnTo>
                    <a:pt x="58039" y="36957"/>
                  </a:lnTo>
                  <a:lnTo>
                    <a:pt x="53594" y="41402"/>
                  </a:lnTo>
                  <a:lnTo>
                    <a:pt x="53594" y="52324"/>
                  </a:lnTo>
                  <a:lnTo>
                    <a:pt x="58039" y="56769"/>
                  </a:lnTo>
                  <a:lnTo>
                    <a:pt x="68961" y="56769"/>
                  </a:lnTo>
                  <a:lnTo>
                    <a:pt x="73406" y="52324"/>
                  </a:lnTo>
                  <a:lnTo>
                    <a:pt x="73406" y="41402"/>
                  </a:lnTo>
                  <a:close/>
                </a:path>
                <a:path w="4062095" h="312419">
                  <a:moveTo>
                    <a:pt x="91567" y="19939"/>
                  </a:moveTo>
                  <a:lnTo>
                    <a:pt x="87122" y="15494"/>
                  </a:lnTo>
                  <a:lnTo>
                    <a:pt x="76200" y="15494"/>
                  </a:lnTo>
                  <a:lnTo>
                    <a:pt x="71755" y="19939"/>
                  </a:lnTo>
                  <a:lnTo>
                    <a:pt x="71755" y="30861"/>
                  </a:lnTo>
                  <a:lnTo>
                    <a:pt x="76200" y="35306"/>
                  </a:lnTo>
                  <a:lnTo>
                    <a:pt x="87122" y="35306"/>
                  </a:lnTo>
                  <a:lnTo>
                    <a:pt x="91567" y="30861"/>
                  </a:lnTo>
                  <a:lnTo>
                    <a:pt x="91567" y="19939"/>
                  </a:lnTo>
                  <a:close/>
                </a:path>
                <a:path w="4062095" h="312419">
                  <a:moveTo>
                    <a:pt x="127000" y="184912"/>
                  </a:moveTo>
                  <a:lnTo>
                    <a:pt x="63500" y="235712"/>
                  </a:lnTo>
                  <a:lnTo>
                    <a:pt x="0" y="184912"/>
                  </a:lnTo>
                  <a:lnTo>
                    <a:pt x="63500" y="311912"/>
                  </a:lnTo>
                  <a:lnTo>
                    <a:pt x="101600" y="235712"/>
                  </a:lnTo>
                  <a:lnTo>
                    <a:pt x="127000" y="184912"/>
                  </a:lnTo>
                  <a:close/>
                </a:path>
                <a:path w="4062095" h="312419">
                  <a:moveTo>
                    <a:pt x="131191" y="19939"/>
                  </a:moveTo>
                  <a:lnTo>
                    <a:pt x="126746" y="15494"/>
                  </a:lnTo>
                  <a:lnTo>
                    <a:pt x="115824" y="15494"/>
                  </a:lnTo>
                  <a:lnTo>
                    <a:pt x="111379" y="19939"/>
                  </a:lnTo>
                  <a:lnTo>
                    <a:pt x="111379" y="30861"/>
                  </a:lnTo>
                  <a:lnTo>
                    <a:pt x="115824" y="35306"/>
                  </a:lnTo>
                  <a:lnTo>
                    <a:pt x="126746" y="35306"/>
                  </a:lnTo>
                  <a:lnTo>
                    <a:pt x="131191" y="30861"/>
                  </a:lnTo>
                  <a:lnTo>
                    <a:pt x="131191" y="19939"/>
                  </a:lnTo>
                  <a:close/>
                </a:path>
                <a:path w="4062095" h="312419">
                  <a:moveTo>
                    <a:pt x="170942" y="19939"/>
                  </a:moveTo>
                  <a:lnTo>
                    <a:pt x="166497" y="15494"/>
                  </a:lnTo>
                  <a:lnTo>
                    <a:pt x="155448" y="15494"/>
                  </a:lnTo>
                  <a:lnTo>
                    <a:pt x="151003" y="19939"/>
                  </a:lnTo>
                  <a:lnTo>
                    <a:pt x="151003" y="30861"/>
                  </a:lnTo>
                  <a:lnTo>
                    <a:pt x="155448" y="35306"/>
                  </a:lnTo>
                  <a:lnTo>
                    <a:pt x="166497" y="35306"/>
                  </a:lnTo>
                  <a:lnTo>
                    <a:pt x="170942" y="30861"/>
                  </a:lnTo>
                  <a:lnTo>
                    <a:pt x="170942" y="19939"/>
                  </a:lnTo>
                  <a:close/>
                </a:path>
                <a:path w="4062095" h="312419">
                  <a:moveTo>
                    <a:pt x="210566" y="19939"/>
                  </a:moveTo>
                  <a:lnTo>
                    <a:pt x="206121" y="15494"/>
                  </a:lnTo>
                  <a:lnTo>
                    <a:pt x="195072" y="15494"/>
                  </a:lnTo>
                  <a:lnTo>
                    <a:pt x="190754" y="19939"/>
                  </a:lnTo>
                  <a:lnTo>
                    <a:pt x="190754" y="30861"/>
                  </a:lnTo>
                  <a:lnTo>
                    <a:pt x="195072" y="35306"/>
                  </a:lnTo>
                  <a:lnTo>
                    <a:pt x="206121" y="35306"/>
                  </a:lnTo>
                  <a:lnTo>
                    <a:pt x="210566" y="30861"/>
                  </a:lnTo>
                  <a:lnTo>
                    <a:pt x="210566" y="19939"/>
                  </a:lnTo>
                  <a:close/>
                </a:path>
                <a:path w="4062095" h="312419">
                  <a:moveTo>
                    <a:pt x="250190" y="19939"/>
                  </a:moveTo>
                  <a:lnTo>
                    <a:pt x="245745" y="15494"/>
                  </a:lnTo>
                  <a:lnTo>
                    <a:pt x="234823" y="15494"/>
                  </a:lnTo>
                  <a:lnTo>
                    <a:pt x="230378" y="19939"/>
                  </a:lnTo>
                  <a:lnTo>
                    <a:pt x="230378" y="30861"/>
                  </a:lnTo>
                  <a:lnTo>
                    <a:pt x="234823" y="35306"/>
                  </a:lnTo>
                  <a:lnTo>
                    <a:pt x="245745" y="35306"/>
                  </a:lnTo>
                  <a:lnTo>
                    <a:pt x="250190" y="30861"/>
                  </a:lnTo>
                  <a:lnTo>
                    <a:pt x="250190" y="19939"/>
                  </a:lnTo>
                  <a:close/>
                </a:path>
                <a:path w="4062095" h="312419">
                  <a:moveTo>
                    <a:pt x="305308" y="25400"/>
                  </a:moveTo>
                  <a:lnTo>
                    <a:pt x="303301" y="15544"/>
                  </a:lnTo>
                  <a:lnTo>
                    <a:pt x="297840" y="7467"/>
                  </a:lnTo>
                  <a:lnTo>
                    <a:pt x="289763" y="2006"/>
                  </a:lnTo>
                  <a:lnTo>
                    <a:pt x="279908" y="0"/>
                  </a:lnTo>
                  <a:lnTo>
                    <a:pt x="270040" y="2006"/>
                  </a:lnTo>
                  <a:lnTo>
                    <a:pt x="261962" y="7467"/>
                  </a:lnTo>
                  <a:lnTo>
                    <a:pt x="256501" y="15544"/>
                  </a:lnTo>
                  <a:lnTo>
                    <a:pt x="254508" y="25400"/>
                  </a:lnTo>
                  <a:lnTo>
                    <a:pt x="256501" y="35267"/>
                  </a:lnTo>
                  <a:lnTo>
                    <a:pt x="261962" y="43345"/>
                  </a:lnTo>
                  <a:lnTo>
                    <a:pt x="270040" y="48806"/>
                  </a:lnTo>
                  <a:lnTo>
                    <a:pt x="279908" y="50800"/>
                  </a:lnTo>
                  <a:lnTo>
                    <a:pt x="289763" y="48806"/>
                  </a:lnTo>
                  <a:lnTo>
                    <a:pt x="297840" y="43345"/>
                  </a:lnTo>
                  <a:lnTo>
                    <a:pt x="303263" y="35306"/>
                  </a:lnTo>
                  <a:lnTo>
                    <a:pt x="305308" y="25400"/>
                  </a:lnTo>
                  <a:close/>
                </a:path>
                <a:path w="4062095" h="312419">
                  <a:moveTo>
                    <a:pt x="3807460" y="25400"/>
                  </a:moveTo>
                  <a:lnTo>
                    <a:pt x="3805453" y="15544"/>
                  </a:lnTo>
                  <a:lnTo>
                    <a:pt x="3799992" y="7467"/>
                  </a:lnTo>
                  <a:lnTo>
                    <a:pt x="3791915" y="2006"/>
                  </a:lnTo>
                  <a:lnTo>
                    <a:pt x="3782060" y="0"/>
                  </a:lnTo>
                  <a:lnTo>
                    <a:pt x="3772192" y="2006"/>
                  </a:lnTo>
                  <a:lnTo>
                    <a:pt x="3764115" y="7467"/>
                  </a:lnTo>
                  <a:lnTo>
                    <a:pt x="3758654" y="15544"/>
                  </a:lnTo>
                  <a:lnTo>
                    <a:pt x="3756660" y="25400"/>
                  </a:lnTo>
                  <a:lnTo>
                    <a:pt x="3758654" y="35267"/>
                  </a:lnTo>
                  <a:lnTo>
                    <a:pt x="3764115" y="43345"/>
                  </a:lnTo>
                  <a:lnTo>
                    <a:pt x="3772192" y="48806"/>
                  </a:lnTo>
                  <a:lnTo>
                    <a:pt x="3782060" y="50800"/>
                  </a:lnTo>
                  <a:lnTo>
                    <a:pt x="3791915" y="48806"/>
                  </a:lnTo>
                  <a:lnTo>
                    <a:pt x="3799992" y="43345"/>
                  </a:lnTo>
                  <a:lnTo>
                    <a:pt x="3805415" y="35306"/>
                  </a:lnTo>
                  <a:lnTo>
                    <a:pt x="3807460" y="25400"/>
                  </a:lnTo>
                  <a:close/>
                </a:path>
                <a:path w="4062095" h="312419">
                  <a:moveTo>
                    <a:pt x="3831590" y="19939"/>
                  </a:moveTo>
                  <a:lnTo>
                    <a:pt x="3827145" y="15494"/>
                  </a:lnTo>
                  <a:lnTo>
                    <a:pt x="3816223" y="15494"/>
                  </a:lnTo>
                  <a:lnTo>
                    <a:pt x="3811778" y="19939"/>
                  </a:lnTo>
                  <a:lnTo>
                    <a:pt x="3811778" y="30861"/>
                  </a:lnTo>
                  <a:lnTo>
                    <a:pt x="3816223" y="35306"/>
                  </a:lnTo>
                  <a:lnTo>
                    <a:pt x="3827145" y="35306"/>
                  </a:lnTo>
                  <a:lnTo>
                    <a:pt x="3831590" y="30861"/>
                  </a:lnTo>
                  <a:lnTo>
                    <a:pt x="3831590" y="19939"/>
                  </a:lnTo>
                  <a:close/>
                </a:path>
                <a:path w="4062095" h="312419">
                  <a:moveTo>
                    <a:pt x="3871214" y="19939"/>
                  </a:moveTo>
                  <a:lnTo>
                    <a:pt x="3866896" y="15494"/>
                  </a:lnTo>
                  <a:lnTo>
                    <a:pt x="3855847" y="15494"/>
                  </a:lnTo>
                  <a:lnTo>
                    <a:pt x="3851402" y="19939"/>
                  </a:lnTo>
                  <a:lnTo>
                    <a:pt x="3851402" y="30861"/>
                  </a:lnTo>
                  <a:lnTo>
                    <a:pt x="3855847" y="35306"/>
                  </a:lnTo>
                  <a:lnTo>
                    <a:pt x="3866896" y="35306"/>
                  </a:lnTo>
                  <a:lnTo>
                    <a:pt x="3871214" y="30861"/>
                  </a:lnTo>
                  <a:lnTo>
                    <a:pt x="3871214" y="19939"/>
                  </a:lnTo>
                  <a:close/>
                </a:path>
                <a:path w="4062095" h="312419">
                  <a:moveTo>
                    <a:pt x="3910965" y="19939"/>
                  </a:moveTo>
                  <a:lnTo>
                    <a:pt x="3906520" y="15494"/>
                  </a:lnTo>
                  <a:lnTo>
                    <a:pt x="3895471" y="15494"/>
                  </a:lnTo>
                  <a:lnTo>
                    <a:pt x="3891026" y="19939"/>
                  </a:lnTo>
                  <a:lnTo>
                    <a:pt x="3891026" y="30861"/>
                  </a:lnTo>
                  <a:lnTo>
                    <a:pt x="3895471" y="35306"/>
                  </a:lnTo>
                  <a:lnTo>
                    <a:pt x="3906520" y="35306"/>
                  </a:lnTo>
                  <a:lnTo>
                    <a:pt x="3910965" y="30861"/>
                  </a:lnTo>
                  <a:lnTo>
                    <a:pt x="3910965" y="19939"/>
                  </a:lnTo>
                  <a:close/>
                </a:path>
                <a:path w="4062095" h="312419">
                  <a:moveTo>
                    <a:pt x="3950589" y="19939"/>
                  </a:moveTo>
                  <a:lnTo>
                    <a:pt x="3946144" y="15494"/>
                  </a:lnTo>
                  <a:lnTo>
                    <a:pt x="3935222" y="15494"/>
                  </a:lnTo>
                  <a:lnTo>
                    <a:pt x="3930777" y="19939"/>
                  </a:lnTo>
                  <a:lnTo>
                    <a:pt x="3930777" y="30861"/>
                  </a:lnTo>
                  <a:lnTo>
                    <a:pt x="3935222" y="35306"/>
                  </a:lnTo>
                  <a:lnTo>
                    <a:pt x="3946144" y="35306"/>
                  </a:lnTo>
                  <a:lnTo>
                    <a:pt x="3950589" y="30861"/>
                  </a:lnTo>
                  <a:lnTo>
                    <a:pt x="3950589" y="19939"/>
                  </a:lnTo>
                  <a:close/>
                </a:path>
                <a:path w="4062095" h="312419">
                  <a:moveTo>
                    <a:pt x="3990213" y="19939"/>
                  </a:moveTo>
                  <a:lnTo>
                    <a:pt x="3985768" y="15494"/>
                  </a:lnTo>
                  <a:lnTo>
                    <a:pt x="3974846" y="15494"/>
                  </a:lnTo>
                  <a:lnTo>
                    <a:pt x="3970401" y="19939"/>
                  </a:lnTo>
                  <a:lnTo>
                    <a:pt x="3970401" y="30861"/>
                  </a:lnTo>
                  <a:lnTo>
                    <a:pt x="3974846" y="35306"/>
                  </a:lnTo>
                  <a:lnTo>
                    <a:pt x="3985768" y="35306"/>
                  </a:lnTo>
                  <a:lnTo>
                    <a:pt x="3990213" y="30861"/>
                  </a:lnTo>
                  <a:lnTo>
                    <a:pt x="3990213" y="19939"/>
                  </a:lnTo>
                  <a:close/>
                </a:path>
                <a:path w="4062095" h="312419">
                  <a:moveTo>
                    <a:pt x="4008374" y="199898"/>
                  </a:moveTo>
                  <a:lnTo>
                    <a:pt x="4003929" y="195580"/>
                  </a:lnTo>
                  <a:lnTo>
                    <a:pt x="3993007" y="195580"/>
                  </a:lnTo>
                  <a:lnTo>
                    <a:pt x="3988562" y="199898"/>
                  </a:lnTo>
                  <a:lnTo>
                    <a:pt x="3988562" y="210947"/>
                  </a:lnTo>
                  <a:lnTo>
                    <a:pt x="3993007" y="215392"/>
                  </a:lnTo>
                  <a:lnTo>
                    <a:pt x="4003929" y="215392"/>
                  </a:lnTo>
                  <a:lnTo>
                    <a:pt x="4008374" y="210947"/>
                  </a:lnTo>
                  <a:lnTo>
                    <a:pt x="4008374" y="199898"/>
                  </a:lnTo>
                  <a:close/>
                </a:path>
                <a:path w="4062095" h="312419">
                  <a:moveTo>
                    <a:pt x="4008374" y="160274"/>
                  </a:moveTo>
                  <a:lnTo>
                    <a:pt x="4003929" y="155829"/>
                  </a:lnTo>
                  <a:lnTo>
                    <a:pt x="3993007" y="155829"/>
                  </a:lnTo>
                  <a:lnTo>
                    <a:pt x="3988562" y="160274"/>
                  </a:lnTo>
                  <a:lnTo>
                    <a:pt x="3988562" y="171323"/>
                  </a:lnTo>
                  <a:lnTo>
                    <a:pt x="3993007" y="175768"/>
                  </a:lnTo>
                  <a:lnTo>
                    <a:pt x="4003929" y="175768"/>
                  </a:lnTo>
                  <a:lnTo>
                    <a:pt x="4008374" y="171323"/>
                  </a:lnTo>
                  <a:lnTo>
                    <a:pt x="4008374" y="160274"/>
                  </a:lnTo>
                  <a:close/>
                </a:path>
                <a:path w="4062095" h="312419">
                  <a:moveTo>
                    <a:pt x="4008374" y="120650"/>
                  </a:moveTo>
                  <a:lnTo>
                    <a:pt x="4003929" y="116205"/>
                  </a:lnTo>
                  <a:lnTo>
                    <a:pt x="3993007" y="116205"/>
                  </a:lnTo>
                  <a:lnTo>
                    <a:pt x="3988562" y="120650"/>
                  </a:lnTo>
                  <a:lnTo>
                    <a:pt x="3988562" y="131572"/>
                  </a:lnTo>
                  <a:lnTo>
                    <a:pt x="3993007" y="136017"/>
                  </a:lnTo>
                  <a:lnTo>
                    <a:pt x="4003929" y="136017"/>
                  </a:lnTo>
                  <a:lnTo>
                    <a:pt x="4008374" y="131572"/>
                  </a:lnTo>
                  <a:lnTo>
                    <a:pt x="4008374" y="120650"/>
                  </a:lnTo>
                  <a:close/>
                </a:path>
                <a:path w="4062095" h="312419">
                  <a:moveTo>
                    <a:pt x="4008374" y="81026"/>
                  </a:moveTo>
                  <a:lnTo>
                    <a:pt x="4003929" y="76581"/>
                  </a:lnTo>
                  <a:lnTo>
                    <a:pt x="3993007" y="76581"/>
                  </a:lnTo>
                  <a:lnTo>
                    <a:pt x="3988562" y="81026"/>
                  </a:lnTo>
                  <a:lnTo>
                    <a:pt x="3988562" y="91948"/>
                  </a:lnTo>
                  <a:lnTo>
                    <a:pt x="3993007" y="96393"/>
                  </a:lnTo>
                  <a:lnTo>
                    <a:pt x="4003929" y="96393"/>
                  </a:lnTo>
                  <a:lnTo>
                    <a:pt x="4008374" y="91948"/>
                  </a:lnTo>
                  <a:lnTo>
                    <a:pt x="4008374" y="81026"/>
                  </a:lnTo>
                  <a:close/>
                </a:path>
                <a:path w="4062095" h="312419">
                  <a:moveTo>
                    <a:pt x="4008374" y="41402"/>
                  </a:moveTo>
                  <a:lnTo>
                    <a:pt x="4003929" y="36957"/>
                  </a:lnTo>
                  <a:lnTo>
                    <a:pt x="3993007" y="36957"/>
                  </a:lnTo>
                  <a:lnTo>
                    <a:pt x="3988562" y="41402"/>
                  </a:lnTo>
                  <a:lnTo>
                    <a:pt x="3988562" y="52324"/>
                  </a:lnTo>
                  <a:lnTo>
                    <a:pt x="3993007" y="56769"/>
                  </a:lnTo>
                  <a:lnTo>
                    <a:pt x="4003929" y="56769"/>
                  </a:lnTo>
                  <a:lnTo>
                    <a:pt x="4008374" y="52324"/>
                  </a:lnTo>
                  <a:lnTo>
                    <a:pt x="4008374" y="41402"/>
                  </a:lnTo>
                  <a:close/>
                </a:path>
                <a:path w="4062095" h="312419">
                  <a:moveTo>
                    <a:pt x="4061968" y="184912"/>
                  </a:moveTo>
                  <a:lnTo>
                    <a:pt x="3998468" y="235712"/>
                  </a:lnTo>
                  <a:lnTo>
                    <a:pt x="3934968" y="184912"/>
                  </a:lnTo>
                  <a:lnTo>
                    <a:pt x="3998468" y="311912"/>
                  </a:lnTo>
                  <a:lnTo>
                    <a:pt x="4036568" y="235712"/>
                  </a:lnTo>
                  <a:lnTo>
                    <a:pt x="4061968" y="184912"/>
                  </a:lnTo>
                  <a:close/>
                </a:path>
              </a:pathLst>
            </a:custGeom>
            <a:solidFill>
              <a:srgbClr val="001f5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600" spc="-1" strike="noStrike">
                <a:solidFill>
                  <a:srgbClr val="ffffff"/>
                </a:solidFill>
                <a:latin typeface="Times New Roman"/>
              </a:endParaRPr>
            </a:p>
          </p:txBody>
        </p:sp>
        <p:pic>
          <p:nvPicPr>
            <p:cNvPr id="442" name="object 57" descr=""/>
            <p:cNvPicPr/>
            <p:nvPr/>
          </p:nvPicPr>
          <p:blipFill>
            <a:blip r:embed="rId7"/>
            <a:stretch/>
          </p:blipFill>
          <p:spPr>
            <a:xfrm>
              <a:off x="8558640" y="6069960"/>
              <a:ext cx="126720" cy="2052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43" name="object 58"/>
          <p:cNvSpPr/>
          <p:nvPr/>
        </p:nvSpPr>
        <p:spPr>
          <a:xfrm>
            <a:off x="4122720" y="1721880"/>
            <a:ext cx="2930760" cy="34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algn="ctr">
              <a:lnSpc>
                <a:spcPts val="1531"/>
              </a:lnSpc>
              <a:spcBef>
                <a:spcPts val="105"/>
              </a:spcBef>
            </a:pPr>
            <a:r>
              <a:rPr b="1" lang="ru-RU" sz="1200" spc="-1" strike="noStrike">
                <a:solidFill>
                  <a:srgbClr val="001f5f"/>
                </a:solidFill>
                <a:latin typeface="Times New Roman"/>
              </a:rPr>
              <a:t>Предварительное рассмотрение заявки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36360" algn="ctr">
              <a:lnSpc>
                <a:spcPts val="1049"/>
              </a:lnSpc>
            </a:pPr>
            <a:r>
              <a:rPr b="1" lang="ru-RU" sz="900" spc="-1" strike="noStrike">
                <a:solidFill>
                  <a:srgbClr val="ff0000"/>
                </a:solidFill>
                <a:latin typeface="Times New Roman"/>
              </a:rPr>
              <a:t>3 раб. дня (п.11)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4" name="object 59"/>
          <p:cNvSpPr/>
          <p:nvPr/>
        </p:nvSpPr>
        <p:spPr>
          <a:xfrm>
            <a:off x="1687680" y="3252960"/>
            <a:ext cx="633240" cy="42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algn="r">
              <a:lnSpc>
                <a:spcPct val="100000"/>
              </a:lnSpc>
              <a:spcBef>
                <a:spcPts val="96"/>
              </a:spcBef>
            </a:pPr>
            <a:r>
              <a:rPr b="1" lang="ru-RU" sz="900" spc="-1" strike="noStrike">
                <a:solidFill>
                  <a:srgbClr val="ff0000"/>
                </a:solidFill>
                <a:latin typeface="Times New Roman"/>
              </a:rPr>
              <a:t>В течение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ru-RU" sz="900" spc="-1" strike="noStrike">
                <a:solidFill>
                  <a:srgbClr val="ff0000"/>
                </a:solidFill>
                <a:latin typeface="Times New Roman"/>
              </a:rPr>
              <a:t>30 раб.дней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ru-RU" sz="900" spc="-1" strike="noStrike">
                <a:solidFill>
                  <a:srgbClr val="ff0000"/>
                </a:solidFill>
                <a:latin typeface="Times New Roman"/>
              </a:rPr>
              <a:t>(п.16)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45" name="object 60"/>
          <p:cNvGrpSpPr/>
          <p:nvPr/>
        </p:nvGrpSpPr>
        <p:grpSpPr>
          <a:xfrm>
            <a:off x="1953720" y="833760"/>
            <a:ext cx="2763720" cy="5136120"/>
            <a:chOff x="1953720" y="833760"/>
            <a:chExt cx="2763720" cy="5136120"/>
          </a:xfrm>
        </p:grpSpPr>
        <p:sp>
          <p:nvSpPr>
            <p:cNvPr id="446" name="object 61"/>
            <p:cNvSpPr/>
            <p:nvPr/>
          </p:nvSpPr>
          <p:spPr>
            <a:xfrm>
              <a:off x="2088720" y="1427760"/>
              <a:ext cx="785880" cy="969120"/>
            </a:xfrm>
            <a:custGeom>
              <a:avLst/>
              <a:gdLst>
                <a:gd name="textAreaLeft" fmla="*/ 0 w 785880"/>
                <a:gd name="textAreaRight" fmla="*/ 786240 w 785880"/>
                <a:gd name="textAreaTop" fmla="*/ 0 h 969120"/>
                <a:gd name="textAreaBottom" fmla="*/ 969480 h 969120"/>
              </a:gdLst>
              <a:ahLst/>
              <a:rect l="textAreaLeft" t="textAreaTop" r="textAreaRight" b="textAreaBottom"/>
              <a:pathLst>
                <a:path w="786130" h="969644">
                  <a:moveTo>
                    <a:pt x="760094" y="918590"/>
                  </a:moveTo>
                  <a:lnTo>
                    <a:pt x="750202" y="920761"/>
                  </a:lnTo>
                  <a:lnTo>
                    <a:pt x="742203" y="926337"/>
                  </a:lnTo>
                  <a:lnTo>
                    <a:pt x="736895" y="934485"/>
                  </a:lnTo>
                  <a:lnTo>
                    <a:pt x="735076" y="944371"/>
                  </a:lnTo>
                  <a:lnTo>
                    <a:pt x="737246" y="954192"/>
                  </a:lnTo>
                  <a:lnTo>
                    <a:pt x="742823" y="962167"/>
                  </a:lnTo>
                  <a:lnTo>
                    <a:pt x="750970" y="967499"/>
                  </a:lnTo>
                  <a:lnTo>
                    <a:pt x="760857" y="969390"/>
                  </a:lnTo>
                  <a:lnTo>
                    <a:pt x="770749" y="967218"/>
                  </a:lnTo>
                  <a:lnTo>
                    <a:pt x="778748" y="961628"/>
                  </a:lnTo>
                  <a:lnTo>
                    <a:pt x="783761" y="953896"/>
                  </a:lnTo>
                  <a:lnTo>
                    <a:pt x="755141" y="953896"/>
                  </a:lnTo>
                  <a:lnTo>
                    <a:pt x="750696" y="949578"/>
                  </a:lnTo>
                  <a:lnTo>
                    <a:pt x="750443" y="938656"/>
                  </a:lnTo>
                  <a:lnTo>
                    <a:pt x="754888" y="934085"/>
                  </a:lnTo>
                  <a:lnTo>
                    <a:pt x="760349" y="934085"/>
                  </a:lnTo>
                  <a:lnTo>
                    <a:pt x="765809" y="933957"/>
                  </a:lnTo>
                  <a:lnTo>
                    <a:pt x="783770" y="933957"/>
                  </a:lnTo>
                  <a:lnTo>
                    <a:pt x="783705" y="933664"/>
                  </a:lnTo>
                  <a:lnTo>
                    <a:pt x="778128" y="925702"/>
                  </a:lnTo>
                  <a:lnTo>
                    <a:pt x="769981" y="920408"/>
                  </a:lnTo>
                  <a:lnTo>
                    <a:pt x="760094" y="918590"/>
                  </a:lnTo>
                  <a:close/>
                </a:path>
                <a:path w="786130" h="969644">
                  <a:moveTo>
                    <a:pt x="765809" y="933957"/>
                  </a:moveTo>
                  <a:lnTo>
                    <a:pt x="760349" y="934085"/>
                  </a:lnTo>
                  <a:lnTo>
                    <a:pt x="754888" y="934085"/>
                  </a:lnTo>
                  <a:lnTo>
                    <a:pt x="750443" y="938656"/>
                  </a:lnTo>
                  <a:lnTo>
                    <a:pt x="750696" y="949578"/>
                  </a:lnTo>
                  <a:lnTo>
                    <a:pt x="755141" y="953896"/>
                  </a:lnTo>
                  <a:lnTo>
                    <a:pt x="760602" y="953896"/>
                  </a:lnTo>
                  <a:lnTo>
                    <a:pt x="766063" y="953769"/>
                  </a:lnTo>
                  <a:lnTo>
                    <a:pt x="770508" y="949325"/>
                  </a:lnTo>
                  <a:lnTo>
                    <a:pt x="770255" y="938276"/>
                  </a:lnTo>
                  <a:lnTo>
                    <a:pt x="765809" y="933957"/>
                  </a:lnTo>
                  <a:close/>
                </a:path>
                <a:path w="786130" h="969644">
                  <a:moveTo>
                    <a:pt x="783770" y="933957"/>
                  </a:moveTo>
                  <a:lnTo>
                    <a:pt x="765809" y="933957"/>
                  </a:lnTo>
                  <a:lnTo>
                    <a:pt x="770255" y="938276"/>
                  </a:lnTo>
                  <a:lnTo>
                    <a:pt x="770508" y="949325"/>
                  </a:lnTo>
                  <a:lnTo>
                    <a:pt x="766063" y="953769"/>
                  </a:lnTo>
                  <a:lnTo>
                    <a:pt x="760602" y="953896"/>
                  </a:lnTo>
                  <a:lnTo>
                    <a:pt x="783761" y="953896"/>
                  </a:lnTo>
                  <a:lnTo>
                    <a:pt x="784056" y="953442"/>
                  </a:lnTo>
                  <a:lnTo>
                    <a:pt x="785876" y="943482"/>
                  </a:lnTo>
                  <a:lnTo>
                    <a:pt x="783770" y="933957"/>
                  </a:lnTo>
                  <a:close/>
                </a:path>
                <a:path w="786130" h="969644">
                  <a:moveTo>
                    <a:pt x="726185" y="934592"/>
                  </a:moveTo>
                  <a:lnTo>
                    <a:pt x="720725" y="934719"/>
                  </a:lnTo>
                  <a:lnTo>
                    <a:pt x="715137" y="934719"/>
                  </a:lnTo>
                  <a:lnTo>
                    <a:pt x="710819" y="939291"/>
                  </a:lnTo>
                  <a:lnTo>
                    <a:pt x="710945" y="950213"/>
                  </a:lnTo>
                  <a:lnTo>
                    <a:pt x="715518" y="954531"/>
                  </a:lnTo>
                  <a:lnTo>
                    <a:pt x="720978" y="954531"/>
                  </a:lnTo>
                  <a:lnTo>
                    <a:pt x="726439" y="954404"/>
                  </a:lnTo>
                  <a:lnTo>
                    <a:pt x="730884" y="949960"/>
                  </a:lnTo>
                  <a:lnTo>
                    <a:pt x="730631" y="938911"/>
                  </a:lnTo>
                  <a:lnTo>
                    <a:pt x="726185" y="934592"/>
                  </a:lnTo>
                  <a:close/>
                </a:path>
                <a:path w="786130" h="969644">
                  <a:moveTo>
                    <a:pt x="686562" y="935227"/>
                  </a:moveTo>
                  <a:lnTo>
                    <a:pt x="675513" y="935481"/>
                  </a:lnTo>
                  <a:lnTo>
                    <a:pt x="671441" y="939673"/>
                  </a:lnTo>
                  <a:lnTo>
                    <a:pt x="671321" y="950849"/>
                  </a:lnTo>
                  <a:lnTo>
                    <a:pt x="675894" y="955293"/>
                  </a:lnTo>
                  <a:lnTo>
                    <a:pt x="686815" y="955039"/>
                  </a:lnTo>
                  <a:lnTo>
                    <a:pt x="691133" y="950594"/>
                  </a:lnTo>
                  <a:lnTo>
                    <a:pt x="691007" y="939673"/>
                  </a:lnTo>
                  <a:lnTo>
                    <a:pt x="686562" y="935227"/>
                  </a:lnTo>
                  <a:close/>
                </a:path>
                <a:path w="786130" h="969644">
                  <a:moveTo>
                    <a:pt x="646810" y="935863"/>
                  </a:moveTo>
                  <a:lnTo>
                    <a:pt x="635888" y="936116"/>
                  </a:lnTo>
                  <a:lnTo>
                    <a:pt x="631817" y="940307"/>
                  </a:lnTo>
                  <a:lnTo>
                    <a:pt x="631697" y="951483"/>
                  </a:lnTo>
                  <a:lnTo>
                    <a:pt x="636269" y="955928"/>
                  </a:lnTo>
                  <a:lnTo>
                    <a:pt x="647191" y="955675"/>
                  </a:lnTo>
                  <a:lnTo>
                    <a:pt x="651509" y="951229"/>
                  </a:lnTo>
                  <a:lnTo>
                    <a:pt x="651382" y="940307"/>
                  </a:lnTo>
                  <a:lnTo>
                    <a:pt x="646810" y="935863"/>
                  </a:lnTo>
                  <a:close/>
                </a:path>
                <a:path w="786130" h="969644">
                  <a:moveTo>
                    <a:pt x="607187" y="936498"/>
                  </a:moveTo>
                  <a:lnTo>
                    <a:pt x="596264" y="936751"/>
                  </a:lnTo>
                  <a:lnTo>
                    <a:pt x="592193" y="940942"/>
                  </a:lnTo>
                  <a:lnTo>
                    <a:pt x="592074" y="952118"/>
                  </a:lnTo>
                  <a:lnTo>
                    <a:pt x="596645" y="956563"/>
                  </a:lnTo>
                  <a:lnTo>
                    <a:pt x="607568" y="956310"/>
                  </a:lnTo>
                  <a:lnTo>
                    <a:pt x="611885" y="951864"/>
                  </a:lnTo>
                  <a:lnTo>
                    <a:pt x="611758" y="940942"/>
                  </a:lnTo>
                  <a:lnTo>
                    <a:pt x="607187" y="936498"/>
                  </a:lnTo>
                  <a:close/>
                </a:path>
                <a:path w="786130" h="969644">
                  <a:moveTo>
                    <a:pt x="567563" y="937132"/>
                  </a:moveTo>
                  <a:lnTo>
                    <a:pt x="556640" y="937387"/>
                  </a:lnTo>
                  <a:lnTo>
                    <a:pt x="552569" y="941577"/>
                  </a:lnTo>
                  <a:lnTo>
                    <a:pt x="552450" y="952753"/>
                  </a:lnTo>
                  <a:lnTo>
                    <a:pt x="556894" y="957199"/>
                  </a:lnTo>
                  <a:lnTo>
                    <a:pt x="567944" y="956944"/>
                  </a:lnTo>
                  <a:lnTo>
                    <a:pt x="572262" y="952500"/>
                  </a:lnTo>
                  <a:lnTo>
                    <a:pt x="572140" y="947292"/>
                  </a:lnTo>
                  <a:lnTo>
                    <a:pt x="572134" y="941577"/>
                  </a:lnTo>
                  <a:lnTo>
                    <a:pt x="567563" y="937132"/>
                  </a:lnTo>
                  <a:close/>
                </a:path>
                <a:path w="786130" h="969644">
                  <a:moveTo>
                    <a:pt x="553465" y="912113"/>
                  </a:moveTo>
                  <a:lnTo>
                    <a:pt x="542544" y="912113"/>
                  </a:lnTo>
                  <a:lnTo>
                    <a:pt x="538099" y="916558"/>
                  </a:lnTo>
                  <a:lnTo>
                    <a:pt x="538099" y="927480"/>
                  </a:lnTo>
                  <a:lnTo>
                    <a:pt x="542544" y="931926"/>
                  </a:lnTo>
                  <a:lnTo>
                    <a:pt x="553465" y="931926"/>
                  </a:lnTo>
                  <a:lnTo>
                    <a:pt x="557910" y="927480"/>
                  </a:lnTo>
                  <a:lnTo>
                    <a:pt x="557910" y="916558"/>
                  </a:lnTo>
                  <a:lnTo>
                    <a:pt x="553465" y="912113"/>
                  </a:lnTo>
                  <a:close/>
                </a:path>
                <a:path w="786130" h="969644">
                  <a:moveTo>
                    <a:pt x="553465" y="872489"/>
                  </a:moveTo>
                  <a:lnTo>
                    <a:pt x="542544" y="872489"/>
                  </a:lnTo>
                  <a:lnTo>
                    <a:pt x="538099" y="876935"/>
                  </a:lnTo>
                  <a:lnTo>
                    <a:pt x="538099" y="887856"/>
                  </a:lnTo>
                  <a:lnTo>
                    <a:pt x="542544" y="892301"/>
                  </a:lnTo>
                  <a:lnTo>
                    <a:pt x="553465" y="892301"/>
                  </a:lnTo>
                  <a:lnTo>
                    <a:pt x="557910" y="887856"/>
                  </a:lnTo>
                  <a:lnTo>
                    <a:pt x="557910" y="876935"/>
                  </a:lnTo>
                  <a:lnTo>
                    <a:pt x="553465" y="872489"/>
                  </a:lnTo>
                  <a:close/>
                </a:path>
                <a:path w="786130" h="969644">
                  <a:moveTo>
                    <a:pt x="553465" y="832865"/>
                  </a:moveTo>
                  <a:lnTo>
                    <a:pt x="542544" y="832865"/>
                  </a:lnTo>
                  <a:lnTo>
                    <a:pt x="538099" y="837311"/>
                  </a:lnTo>
                  <a:lnTo>
                    <a:pt x="538099" y="848232"/>
                  </a:lnTo>
                  <a:lnTo>
                    <a:pt x="542544" y="852677"/>
                  </a:lnTo>
                  <a:lnTo>
                    <a:pt x="553465" y="852677"/>
                  </a:lnTo>
                  <a:lnTo>
                    <a:pt x="557910" y="848232"/>
                  </a:lnTo>
                  <a:lnTo>
                    <a:pt x="557910" y="837311"/>
                  </a:lnTo>
                  <a:lnTo>
                    <a:pt x="553465" y="832865"/>
                  </a:lnTo>
                  <a:close/>
                </a:path>
                <a:path w="786130" h="969644">
                  <a:moveTo>
                    <a:pt x="553465" y="793241"/>
                  </a:moveTo>
                  <a:lnTo>
                    <a:pt x="542544" y="793241"/>
                  </a:lnTo>
                  <a:lnTo>
                    <a:pt x="538099" y="797687"/>
                  </a:lnTo>
                  <a:lnTo>
                    <a:pt x="538099" y="808608"/>
                  </a:lnTo>
                  <a:lnTo>
                    <a:pt x="542544" y="813053"/>
                  </a:lnTo>
                  <a:lnTo>
                    <a:pt x="553465" y="813053"/>
                  </a:lnTo>
                  <a:lnTo>
                    <a:pt x="557910" y="808608"/>
                  </a:lnTo>
                  <a:lnTo>
                    <a:pt x="557910" y="797687"/>
                  </a:lnTo>
                  <a:lnTo>
                    <a:pt x="553465" y="793241"/>
                  </a:lnTo>
                  <a:close/>
                </a:path>
                <a:path w="786130" h="969644">
                  <a:moveTo>
                    <a:pt x="553465" y="753617"/>
                  </a:moveTo>
                  <a:lnTo>
                    <a:pt x="542544" y="753617"/>
                  </a:lnTo>
                  <a:lnTo>
                    <a:pt x="538099" y="757936"/>
                  </a:lnTo>
                  <a:lnTo>
                    <a:pt x="538099" y="768985"/>
                  </a:lnTo>
                  <a:lnTo>
                    <a:pt x="542544" y="773429"/>
                  </a:lnTo>
                  <a:lnTo>
                    <a:pt x="553465" y="773429"/>
                  </a:lnTo>
                  <a:lnTo>
                    <a:pt x="557910" y="768985"/>
                  </a:lnTo>
                  <a:lnTo>
                    <a:pt x="557910" y="757936"/>
                  </a:lnTo>
                  <a:lnTo>
                    <a:pt x="553465" y="753617"/>
                  </a:lnTo>
                  <a:close/>
                </a:path>
                <a:path w="786130" h="969644">
                  <a:moveTo>
                    <a:pt x="553465" y="713866"/>
                  </a:moveTo>
                  <a:lnTo>
                    <a:pt x="542544" y="713866"/>
                  </a:lnTo>
                  <a:lnTo>
                    <a:pt x="538099" y="718312"/>
                  </a:lnTo>
                  <a:lnTo>
                    <a:pt x="538099" y="729361"/>
                  </a:lnTo>
                  <a:lnTo>
                    <a:pt x="542544" y="733805"/>
                  </a:lnTo>
                  <a:lnTo>
                    <a:pt x="553465" y="733805"/>
                  </a:lnTo>
                  <a:lnTo>
                    <a:pt x="557910" y="729361"/>
                  </a:lnTo>
                  <a:lnTo>
                    <a:pt x="557910" y="718312"/>
                  </a:lnTo>
                  <a:lnTo>
                    <a:pt x="553465" y="713866"/>
                  </a:lnTo>
                  <a:close/>
                </a:path>
                <a:path w="786130" h="969644">
                  <a:moveTo>
                    <a:pt x="553465" y="674242"/>
                  </a:moveTo>
                  <a:lnTo>
                    <a:pt x="542544" y="674242"/>
                  </a:lnTo>
                  <a:lnTo>
                    <a:pt x="538099" y="678688"/>
                  </a:lnTo>
                  <a:lnTo>
                    <a:pt x="538099" y="689610"/>
                  </a:lnTo>
                  <a:lnTo>
                    <a:pt x="542544" y="694054"/>
                  </a:lnTo>
                  <a:lnTo>
                    <a:pt x="553465" y="694054"/>
                  </a:lnTo>
                  <a:lnTo>
                    <a:pt x="557910" y="689610"/>
                  </a:lnTo>
                  <a:lnTo>
                    <a:pt x="557910" y="678688"/>
                  </a:lnTo>
                  <a:lnTo>
                    <a:pt x="553465" y="674242"/>
                  </a:lnTo>
                  <a:close/>
                </a:path>
                <a:path w="786130" h="969644">
                  <a:moveTo>
                    <a:pt x="553465" y="634618"/>
                  </a:moveTo>
                  <a:lnTo>
                    <a:pt x="542544" y="634618"/>
                  </a:lnTo>
                  <a:lnTo>
                    <a:pt x="538099" y="639063"/>
                  </a:lnTo>
                  <a:lnTo>
                    <a:pt x="538099" y="649986"/>
                  </a:lnTo>
                  <a:lnTo>
                    <a:pt x="542544" y="654430"/>
                  </a:lnTo>
                  <a:lnTo>
                    <a:pt x="553465" y="654430"/>
                  </a:lnTo>
                  <a:lnTo>
                    <a:pt x="557910" y="649986"/>
                  </a:lnTo>
                  <a:lnTo>
                    <a:pt x="557910" y="639063"/>
                  </a:lnTo>
                  <a:lnTo>
                    <a:pt x="553465" y="634618"/>
                  </a:lnTo>
                  <a:close/>
                </a:path>
                <a:path w="786130" h="969644">
                  <a:moveTo>
                    <a:pt x="553465" y="594994"/>
                  </a:moveTo>
                  <a:lnTo>
                    <a:pt x="542544" y="594994"/>
                  </a:lnTo>
                  <a:lnTo>
                    <a:pt x="538099" y="599439"/>
                  </a:lnTo>
                  <a:lnTo>
                    <a:pt x="538099" y="610362"/>
                  </a:lnTo>
                  <a:lnTo>
                    <a:pt x="542544" y="614806"/>
                  </a:lnTo>
                  <a:lnTo>
                    <a:pt x="553465" y="614806"/>
                  </a:lnTo>
                  <a:lnTo>
                    <a:pt x="557910" y="610362"/>
                  </a:lnTo>
                  <a:lnTo>
                    <a:pt x="557910" y="599439"/>
                  </a:lnTo>
                  <a:lnTo>
                    <a:pt x="553465" y="594994"/>
                  </a:lnTo>
                  <a:close/>
                </a:path>
                <a:path w="786130" h="969644">
                  <a:moveTo>
                    <a:pt x="553465" y="555370"/>
                  </a:moveTo>
                  <a:lnTo>
                    <a:pt x="542544" y="555370"/>
                  </a:lnTo>
                  <a:lnTo>
                    <a:pt x="538099" y="559815"/>
                  </a:lnTo>
                  <a:lnTo>
                    <a:pt x="538099" y="570738"/>
                  </a:lnTo>
                  <a:lnTo>
                    <a:pt x="542544" y="575182"/>
                  </a:lnTo>
                  <a:lnTo>
                    <a:pt x="553465" y="575182"/>
                  </a:lnTo>
                  <a:lnTo>
                    <a:pt x="557910" y="570738"/>
                  </a:lnTo>
                  <a:lnTo>
                    <a:pt x="557910" y="559815"/>
                  </a:lnTo>
                  <a:lnTo>
                    <a:pt x="553465" y="555370"/>
                  </a:lnTo>
                  <a:close/>
                </a:path>
                <a:path w="786130" h="969644">
                  <a:moveTo>
                    <a:pt x="553465" y="515746"/>
                  </a:moveTo>
                  <a:lnTo>
                    <a:pt x="542544" y="515746"/>
                  </a:lnTo>
                  <a:lnTo>
                    <a:pt x="538099" y="520191"/>
                  </a:lnTo>
                  <a:lnTo>
                    <a:pt x="538099" y="531113"/>
                  </a:lnTo>
                  <a:lnTo>
                    <a:pt x="542544" y="535558"/>
                  </a:lnTo>
                  <a:lnTo>
                    <a:pt x="553465" y="535558"/>
                  </a:lnTo>
                  <a:lnTo>
                    <a:pt x="557910" y="531113"/>
                  </a:lnTo>
                  <a:lnTo>
                    <a:pt x="557910" y="520191"/>
                  </a:lnTo>
                  <a:lnTo>
                    <a:pt x="553465" y="515746"/>
                  </a:lnTo>
                  <a:close/>
                </a:path>
                <a:path w="786130" h="969644">
                  <a:moveTo>
                    <a:pt x="553465" y="475995"/>
                  </a:moveTo>
                  <a:lnTo>
                    <a:pt x="542544" y="475995"/>
                  </a:lnTo>
                  <a:lnTo>
                    <a:pt x="538099" y="480440"/>
                  </a:lnTo>
                  <a:lnTo>
                    <a:pt x="538099" y="491489"/>
                  </a:lnTo>
                  <a:lnTo>
                    <a:pt x="542544" y="495935"/>
                  </a:lnTo>
                  <a:lnTo>
                    <a:pt x="553465" y="495935"/>
                  </a:lnTo>
                  <a:lnTo>
                    <a:pt x="557910" y="491489"/>
                  </a:lnTo>
                  <a:lnTo>
                    <a:pt x="557910" y="480440"/>
                  </a:lnTo>
                  <a:lnTo>
                    <a:pt x="553465" y="475995"/>
                  </a:lnTo>
                  <a:close/>
                </a:path>
                <a:path w="786130" h="969644">
                  <a:moveTo>
                    <a:pt x="553465" y="436371"/>
                  </a:moveTo>
                  <a:lnTo>
                    <a:pt x="542544" y="436371"/>
                  </a:lnTo>
                  <a:lnTo>
                    <a:pt x="538099" y="440816"/>
                  </a:lnTo>
                  <a:lnTo>
                    <a:pt x="538099" y="451865"/>
                  </a:lnTo>
                  <a:lnTo>
                    <a:pt x="542544" y="456183"/>
                  </a:lnTo>
                  <a:lnTo>
                    <a:pt x="553465" y="456183"/>
                  </a:lnTo>
                  <a:lnTo>
                    <a:pt x="557910" y="451865"/>
                  </a:lnTo>
                  <a:lnTo>
                    <a:pt x="557910" y="440816"/>
                  </a:lnTo>
                  <a:lnTo>
                    <a:pt x="553465" y="436371"/>
                  </a:lnTo>
                  <a:close/>
                </a:path>
                <a:path w="786130" h="969644">
                  <a:moveTo>
                    <a:pt x="553465" y="396748"/>
                  </a:moveTo>
                  <a:lnTo>
                    <a:pt x="542544" y="396748"/>
                  </a:lnTo>
                  <a:lnTo>
                    <a:pt x="538099" y="401192"/>
                  </a:lnTo>
                  <a:lnTo>
                    <a:pt x="538099" y="412114"/>
                  </a:lnTo>
                  <a:lnTo>
                    <a:pt x="542544" y="416560"/>
                  </a:lnTo>
                  <a:lnTo>
                    <a:pt x="553465" y="416560"/>
                  </a:lnTo>
                  <a:lnTo>
                    <a:pt x="557910" y="412114"/>
                  </a:lnTo>
                  <a:lnTo>
                    <a:pt x="557910" y="401192"/>
                  </a:lnTo>
                  <a:lnTo>
                    <a:pt x="553465" y="396748"/>
                  </a:lnTo>
                  <a:close/>
                </a:path>
                <a:path w="786130" h="969644">
                  <a:moveTo>
                    <a:pt x="553465" y="357124"/>
                  </a:moveTo>
                  <a:lnTo>
                    <a:pt x="542544" y="357124"/>
                  </a:lnTo>
                  <a:lnTo>
                    <a:pt x="538099" y="361568"/>
                  </a:lnTo>
                  <a:lnTo>
                    <a:pt x="538099" y="372490"/>
                  </a:lnTo>
                  <a:lnTo>
                    <a:pt x="542544" y="376936"/>
                  </a:lnTo>
                  <a:lnTo>
                    <a:pt x="553465" y="376936"/>
                  </a:lnTo>
                  <a:lnTo>
                    <a:pt x="557910" y="372490"/>
                  </a:lnTo>
                  <a:lnTo>
                    <a:pt x="557910" y="361568"/>
                  </a:lnTo>
                  <a:lnTo>
                    <a:pt x="553465" y="357124"/>
                  </a:lnTo>
                  <a:close/>
                </a:path>
                <a:path w="786130" h="969644">
                  <a:moveTo>
                    <a:pt x="553465" y="317500"/>
                  </a:moveTo>
                  <a:lnTo>
                    <a:pt x="542544" y="317500"/>
                  </a:lnTo>
                  <a:lnTo>
                    <a:pt x="538099" y="321944"/>
                  </a:lnTo>
                  <a:lnTo>
                    <a:pt x="538099" y="332866"/>
                  </a:lnTo>
                  <a:lnTo>
                    <a:pt x="542544" y="337312"/>
                  </a:lnTo>
                  <a:lnTo>
                    <a:pt x="553465" y="337312"/>
                  </a:lnTo>
                  <a:lnTo>
                    <a:pt x="557910" y="332866"/>
                  </a:lnTo>
                  <a:lnTo>
                    <a:pt x="557910" y="321944"/>
                  </a:lnTo>
                  <a:lnTo>
                    <a:pt x="553465" y="317500"/>
                  </a:lnTo>
                  <a:close/>
                </a:path>
                <a:path w="786130" h="969644">
                  <a:moveTo>
                    <a:pt x="553465" y="277875"/>
                  </a:moveTo>
                  <a:lnTo>
                    <a:pt x="542544" y="277875"/>
                  </a:lnTo>
                  <a:lnTo>
                    <a:pt x="538099" y="282320"/>
                  </a:lnTo>
                  <a:lnTo>
                    <a:pt x="538099" y="293242"/>
                  </a:lnTo>
                  <a:lnTo>
                    <a:pt x="542544" y="297688"/>
                  </a:lnTo>
                  <a:lnTo>
                    <a:pt x="553465" y="297688"/>
                  </a:lnTo>
                  <a:lnTo>
                    <a:pt x="557910" y="293242"/>
                  </a:lnTo>
                  <a:lnTo>
                    <a:pt x="557910" y="282320"/>
                  </a:lnTo>
                  <a:lnTo>
                    <a:pt x="553465" y="277875"/>
                  </a:lnTo>
                  <a:close/>
                </a:path>
                <a:path w="786130" h="969644">
                  <a:moveTo>
                    <a:pt x="553465" y="238125"/>
                  </a:moveTo>
                  <a:lnTo>
                    <a:pt x="542544" y="238125"/>
                  </a:lnTo>
                  <a:lnTo>
                    <a:pt x="538099" y="242569"/>
                  </a:lnTo>
                  <a:lnTo>
                    <a:pt x="538099" y="253618"/>
                  </a:lnTo>
                  <a:lnTo>
                    <a:pt x="542544" y="258063"/>
                  </a:lnTo>
                  <a:lnTo>
                    <a:pt x="553465" y="258063"/>
                  </a:lnTo>
                  <a:lnTo>
                    <a:pt x="557910" y="253618"/>
                  </a:lnTo>
                  <a:lnTo>
                    <a:pt x="557910" y="242569"/>
                  </a:lnTo>
                  <a:lnTo>
                    <a:pt x="553465" y="238125"/>
                  </a:lnTo>
                  <a:close/>
                </a:path>
                <a:path w="786130" h="969644">
                  <a:moveTo>
                    <a:pt x="553465" y="198500"/>
                  </a:moveTo>
                  <a:lnTo>
                    <a:pt x="542544" y="198500"/>
                  </a:lnTo>
                  <a:lnTo>
                    <a:pt x="538099" y="202945"/>
                  </a:lnTo>
                  <a:lnTo>
                    <a:pt x="538099" y="213994"/>
                  </a:lnTo>
                  <a:lnTo>
                    <a:pt x="542544" y="218312"/>
                  </a:lnTo>
                  <a:lnTo>
                    <a:pt x="553465" y="218312"/>
                  </a:lnTo>
                  <a:lnTo>
                    <a:pt x="557910" y="213994"/>
                  </a:lnTo>
                  <a:lnTo>
                    <a:pt x="557910" y="202945"/>
                  </a:lnTo>
                  <a:lnTo>
                    <a:pt x="553465" y="198500"/>
                  </a:lnTo>
                  <a:close/>
                </a:path>
                <a:path w="786130" h="969644">
                  <a:moveTo>
                    <a:pt x="553465" y="158876"/>
                  </a:moveTo>
                  <a:lnTo>
                    <a:pt x="542544" y="158876"/>
                  </a:lnTo>
                  <a:lnTo>
                    <a:pt x="538099" y="163321"/>
                  </a:lnTo>
                  <a:lnTo>
                    <a:pt x="538099" y="174243"/>
                  </a:lnTo>
                  <a:lnTo>
                    <a:pt x="542544" y="178688"/>
                  </a:lnTo>
                  <a:lnTo>
                    <a:pt x="553465" y="178688"/>
                  </a:lnTo>
                  <a:lnTo>
                    <a:pt x="557910" y="174243"/>
                  </a:lnTo>
                  <a:lnTo>
                    <a:pt x="557910" y="163321"/>
                  </a:lnTo>
                  <a:lnTo>
                    <a:pt x="553465" y="158876"/>
                  </a:lnTo>
                  <a:close/>
                </a:path>
                <a:path w="786130" h="969644">
                  <a:moveTo>
                    <a:pt x="553465" y="119252"/>
                  </a:moveTo>
                  <a:lnTo>
                    <a:pt x="542544" y="119252"/>
                  </a:lnTo>
                  <a:lnTo>
                    <a:pt x="538099" y="123698"/>
                  </a:lnTo>
                  <a:lnTo>
                    <a:pt x="538099" y="134619"/>
                  </a:lnTo>
                  <a:lnTo>
                    <a:pt x="542544" y="139064"/>
                  </a:lnTo>
                  <a:lnTo>
                    <a:pt x="553465" y="139064"/>
                  </a:lnTo>
                  <a:lnTo>
                    <a:pt x="557910" y="134619"/>
                  </a:lnTo>
                  <a:lnTo>
                    <a:pt x="557910" y="123698"/>
                  </a:lnTo>
                  <a:lnTo>
                    <a:pt x="553465" y="119252"/>
                  </a:lnTo>
                  <a:close/>
                </a:path>
                <a:path w="786130" h="969644">
                  <a:moveTo>
                    <a:pt x="553465" y="79628"/>
                  </a:moveTo>
                  <a:lnTo>
                    <a:pt x="542544" y="79628"/>
                  </a:lnTo>
                  <a:lnTo>
                    <a:pt x="538099" y="84074"/>
                  </a:lnTo>
                  <a:lnTo>
                    <a:pt x="538099" y="94995"/>
                  </a:lnTo>
                  <a:lnTo>
                    <a:pt x="542544" y="99440"/>
                  </a:lnTo>
                  <a:lnTo>
                    <a:pt x="553465" y="99440"/>
                  </a:lnTo>
                  <a:lnTo>
                    <a:pt x="557910" y="94995"/>
                  </a:lnTo>
                  <a:lnTo>
                    <a:pt x="557910" y="84074"/>
                  </a:lnTo>
                  <a:lnTo>
                    <a:pt x="553465" y="79628"/>
                  </a:lnTo>
                  <a:close/>
                </a:path>
                <a:path w="786130" h="969644">
                  <a:moveTo>
                    <a:pt x="539876" y="53593"/>
                  </a:moveTo>
                  <a:lnTo>
                    <a:pt x="528955" y="53593"/>
                  </a:lnTo>
                  <a:lnTo>
                    <a:pt x="524509" y="58038"/>
                  </a:lnTo>
                  <a:lnTo>
                    <a:pt x="524509" y="68961"/>
                  </a:lnTo>
                  <a:lnTo>
                    <a:pt x="528955" y="73405"/>
                  </a:lnTo>
                  <a:lnTo>
                    <a:pt x="539876" y="73405"/>
                  </a:lnTo>
                  <a:lnTo>
                    <a:pt x="544321" y="68961"/>
                  </a:lnTo>
                  <a:lnTo>
                    <a:pt x="544321" y="58038"/>
                  </a:lnTo>
                  <a:lnTo>
                    <a:pt x="539876" y="53593"/>
                  </a:lnTo>
                  <a:close/>
                </a:path>
                <a:path w="786130" h="969644">
                  <a:moveTo>
                    <a:pt x="500252" y="53593"/>
                  </a:moveTo>
                  <a:lnTo>
                    <a:pt x="489203" y="53593"/>
                  </a:lnTo>
                  <a:lnTo>
                    <a:pt x="484885" y="58038"/>
                  </a:lnTo>
                  <a:lnTo>
                    <a:pt x="484885" y="68961"/>
                  </a:lnTo>
                  <a:lnTo>
                    <a:pt x="489203" y="73405"/>
                  </a:lnTo>
                  <a:lnTo>
                    <a:pt x="500252" y="73405"/>
                  </a:lnTo>
                  <a:lnTo>
                    <a:pt x="504697" y="68961"/>
                  </a:lnTo>
                  <a:lnTo>
                    <a:pt x="504697" y="58038"/>
                  </a:lnTo>
                  <a:lnTo>
                    <a:pt x="500252" y="53593"/>
                  </a:lnTo>
                  <a:close/>
                </a:path>
                <a:path w="786130" h="969644">
                  <a:moveTo>
                    <a:pt x="460628" y="53593"/>
                  </a:moveTo>
                  <a:lnTo>
                    <a:pt x="449580" y="53593"/>
                  </a:lnTo>
                  <a:lnTo>
                    <a:pt x="445134" y="58038"/>
                  </a:lnTo>
                  <a:lnTo>
                    <a:pt x="445134" y="68961"/>
                  </a:lnTo>
                  <a:lnTo>
                    <a:pt x="449580" y="73405"/>
                  </a:lnTo>
                  <a:lnTo>
                    <a:pt x="460628" y="73405"/>
                  </a:lnTo>
                  <a:lnTo>
                    <a:pt x="465074" y="68961"/>
                  </a:lnTo>
                  <a:lnTo>
                    <a:pt x="465074" y="58038"/>
                  </a:lnTo>
                  <a:lnTo>
                    <a:pt x="460628" y="53593"/>
                  </a:lnTo>
                  <a:close/>
                </a:path>
                <a:path w="786130" h="969644">
                  <a:moveTo>
                    <a:pt x="420877" y="53593"/>
                  </a:moveTo>
                  <a:lnTo>
                    <a:pt x="409956" y="53593"/>
                  </a:lnTo>
                  <a:lnTo>
                    <a:pt x="405510" y="58038"/>
                  </a:lnTo>
                  <a:lnTo>
                    <a:pt x="405510" y="68961"/>
                  </a:lnTo>
                  <a:lnTo>
                    <a:pt x="409956" y="73405"/>
                  </a:lnTo>
                  <a:lnTo>
                    <a:pt x="420877" y="73405"/>
                  </a:lnTo>
                  <a:lnTo>
                    <a:pt x="425322" y="68961"/>
                  </a:lnTo>
                  <a:lnTo>
                    <a:pt x="425322" y="58038"/>
                  </a:lnTo>
                  <a:lnTo>
                    <a:pt x="420877" y="53593"/>
                  </a:lnTo>
                  <a:close/>
                </a:path>
                <a:path w="786130" h="969644">
                  <a:moveTo>
                    <a:pt x="381253" y="53593"/>
                  </a:moveTo>
                  <a:lnTo>
                    <a:pt x="370331" y="53593"/>
                  </a:lnTo>
                  <a:lnTo>
                    <a:pt x="365887" y="58038"/>
                  </a:lnTo>
                  <a:lnTo>
                    <a:pt x="365887" y="68961"/>
                  </a:lnTo>
                  <a:lnTo>
                    <a:pt x="370331" y="73405"/>
                  </a:lnTo>
                  <a:lnTo>
                    <a:pt x="381253" y="73405"/>
                  </a:lnTo>
                  <a:lnTo>
                    <a:pt x="385699" y="68961"/>
                  </a:lnTo>
                  <a:lnTo>
                    <a:pt x="385699" y="58038"/>
                  </a:lnTo>
                  <a:lnTo>
                    <a:pt x="381253" y="53593"/>
                  </a:lnTo>
                  <a:close/>
                </a:path>
                <a:path w="786130" h="969644">
                  <a:moveTo>
                    <a:pt x="341630" y="53593"/>
                  </a:moveTo>
                  <a:lnTo>
                    <a:pt x="330707" y="53593"/>
                  </a:lnTo>
                  <a:lnTo>
                    <a:pt x="326263" y="58038"/>
                  </a:lnTo>
                  <a:lnTo>
                    <a:pt x="326263" y="68961"/>
                  </a:lnTo>
                  <a:lnTo>
                    <a:pt x="330707" y="73405"/>
                  </a:lnTo>
                  <a:lnTo>
                    <a:pt x="341630" y="73405"/>
                  </a:lnTo>
                  <a:lnTo>
                    <a:pt x="346075" y="68961"/>
                  </a:lnTo>
                  <a:lnTo>
                    <a:pt x="346075" y="58038"/>
                  </a:lnTo>
                  <a:lnTo>
                    <a:pt x="341630" y="53593"/>
                  </a:lnTo>
                  <a:close/>
                </a:path>
                <a:path w="786130" h="969644">
                  <a:moveTo>
                    <a:pt x="302006" y="53593"/>
                  </a:moveTo>
                  <a:lnTo>
                    <a:pt x="291083" y="53593"/>
                  </a:lnTo>
                  <a:lnTo>
                    <a:pt x="286638" y="58038"/>
                  </a:lnTo>
                  <a:lnTo>
                    <a:pt x="286638" y="68961"/>
                  </a:lnTo>
                  <a:lnTo>
                    <a:pt x="291083" y="73405"/>
                  </a:lnTo>
                  <a:lnTo>
                    <a:pt x="302006" y="73405"/>
                  </a:lnTo>
                  <a:lnTo>
                    <a:pt x="306450" y="68961"/>
                  </a:lnTo>
                  <a:lnTo>
                    <a:pt x="306450" y="58038"/>
                  </a:lnTo>
                  <a:lnTo>
                    <a:pt x="302006" y="53593"/>
                  </a:lnTo>
                  <a:close/>
                </a:path>
                <a:path w="786130" h="969644">
                  <a:moveTo>
                    <a:pt x="262381" y="53593"/>
                  </a:moveTo>
                  <a:lnTo>
                    <a:pt x="251459" y="53593"/>
                  </a:lnTo>
                  <a:lnTo>
                    <a:pt x="247014" y="58038"/>
                  </a:lnTo>
                  <a:lnTo>
                    <a:pt x="247014" y="68961"/>
                  </a:lnTo>
                  <a:lnTo>
                    <a:pt x="251459" y="73405"/>
                  </a:lnTo>
                  <a:lnTo>
                    <a:pt x="262381" y="73405"/>
                  </a:lnTo>
                  <a:lnTo>
                    <a:pt x="266826" y="68961"/>
                  </a:lnTo>
                  <a:lnTo>
                    <a:pt x="266826" y="58038"/>
                  </a:lnTo>
                  <a:lnTo>
                    <a:pt x="262381" y="53593"/>
                  </a:lnTo>
                  <a:close/>
                </a:path>
                <a:path w="786130" h="969644">
                  <a:moveTo>
                    <a:pt x="222757" y="53593"/>
                  </a:moveTo>
                  <a:lnTo>
                    <a:pt x="211708" y="53593"/>
                  </a:lnTo>
                  <a:lnTo>
                    <a:pt x="207263" y="58038"/>
                  </a:lnTo>
                  <a:lnTo>
                    <a:pt x="207263" y="68961"/>
                  </a:lnTo>
                  <a:lnTo>
                    <a:pt x="211708" y="73405"/>
                  </a:lnTo>
                  <a:lnTo>
                    <a:pt x="222757" y="73405"/>
                  </a:lnTo>
                  <a:lnTo>
                    <a:pt x="227202" y="68961"/>
                  </a:lnTo>
                  <a:lnTo>
                    <a:pt x="227202" y="58038"/>
                  </a:lnTo>
                  <a:lnTo>
                    <a:pt x="222757" y="53593"/>
                  </a:lnTo>
                  <a:close/>
                </a:path>
                <a:path w="786130" h="969644">
                  <a:moveTo>
                    <a:pt x="183133" y="53593"/>
                  </a:moveTo>
                  <a:lnTo>
                    <a:pt x="172084" y="53593"/>
                  </a:lnTo>
                  <a:lnTo>
                    <a:pt x="167639" y="58038"/>
                  </a:lnTo>
                  <a:lnTo>
                    <a:pt x="167639" y="68961"/>
                  </a:lnTo>
                  <a:lnTo>
                    <a:pt x="172084" y="73405"/>
                  </a:lnTo>
                  <a:lnTo>
                    <a:pt x="183133" y="73405"/>
                  </a:lnTo>
                  <a:lnTo>
                    <a:pt x="187451" y="68961"/>
                  </a:lnTo>
                  <a:lnTo>
                    <a:pt x="187451" y="58038"/>
                  </a:lnTo>
                  <a:lnTo>
                    <a:pt x="183133" y="53593"/>
                  </a:lnTo>
                  <a:close/>
                </a:path>
                <a:path w="786130" h="969644">
                  <a:moveTo>
                    <a:pt x="143382" y="53593"/>
                  </a:moveTo>
                  <a:lnTo>
                    <a:pt x="132460" y="53593"/>
                  </a:lnTo>
                  <a:lnTo>
                    <a:pt x="128015" y="58038"/>
                  </a:lnTo>
                  <a:lnTo>
                    <a:pt x="128015" y="68961"/>
                  </a:lnTo>
                  <a:lnTo>
                    <a:pt x="132460" y="73405"/>
                  </a:lnTo>
                  <a:lnTo>
                    <a:pt x="143382" y="73405"/>
                  </a:lnTo>
                  <a:lnTo>
                    <a:pt x="147827" y="68961"/>
                  </a:lnTo>
                  <a:lnTo>
                    <a:pt x="147827" y="58038"/>
                  </a:lnTo>
                  <a:lnTo>
                    <a:pt x="143382" y="53593"/>
                  </a:lnTo>
                  <a:close/>
                </a:path>
                <a:path w="786130" h="969644">
                  <a:moveTo>
                    <a:pt x="127000" y="0"/>
                  </a:moveTo>
                  <a:lnTo>
                    <a:pt x="0" y="63500"/>
                  </a:lnTo>
                  <a:lnTo>
                    <a:pt x="127000" y="127000"/>
                  </a:lnTo>
                  <a:lnTo>
                    <a:pt x="76200" y="63500"/>
                  </a:lnTo>
                  <a:lnTo>
                    <a:pt x="127000" y="0"/>
                  </a:lnTo>
                  <a:close/>
                </a:path>
                <a:path w="786130" h="969644">
                  <a:moveTo>
                    <a:pt x="103758" y="53593"/>
                  </a:moveTo>
                  <a:lnTo>
                    <a:pt x="92837" y="53593"/>
                  </a:lnTo>
                  <a:lnTo>
                    <a:pt x="88391" y="58038"/>
                  </a:lnTo>
                  <a:lnTo>
                    <a:pt x="88391" y="68961"/>
                  </a:lnTo>
                  <a:lnTo>
                    <a:pt x="92837" y="73405"/>
                  </a:lnTo>
                  <a:lnTo>
                    <a:pt x="103758" y="73405"/>
                  </a:lnTo>
                  <a:lnTo>
                    <a:pt x="108203" y="68961"/>
                  </a:lnTo>
                  <a:lnTo>
                    <a:pt x="108203" y="58038"/>
                  </a:lnTo>
                  <a:lnTo>
                    <a:pt x="103758" y="53593"/>
                  </a:lnTo>
                  <a:close/>
                </a:path>
              </a:pathLst>
            </a:custGeom>
            <a:solidFill>
              <a:srgbClr val="e36c0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6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447" name="object 62"/>
            <p:cNvSpPr/>
            <p:nvPr/>
          </p:nvSpPr>
          <p:spPr>
            <a:xfrm>
              <a:off x="2101320" y="1180800"/>
              <a:ext cx="633240" cy="126720"/>
            </a:xfrm>
            <a:custGeom>
              <a:avLst/>
              <a:gdLst>
                <a:gd name="textAreaLeft" fmla="*/ 0 w 633240"/>
                <a:gd name="textAreaRight" fmla="*/ 633600 w 633240"/>
                <a:gd name="textAreaTop" fmla="*/ 0 h 126720"/>
                <a:gd name="textAreaBottom" fmla="*/ 127080 h 126720"/>
              </a:gdLst>
              <a:ahLst/>
              <a:rect l="textAreaLeft" t="textAreaTop" r="textAreaRight" b="textAreaBottom"/>
              <a:pathLst>
                <a:path w="633730" h="127000">
                  <a:moveTo>
                    <a:pt x="25400" y="38100"/>
                  </a:moveTo>
                  <a:lnTo>
                    <a:pt x="15537" y="40104"/>
                  </a:lnTo>
                  <a:lnTo>
                    <a:pt x="7461" y="45561"/>
                  </a:lnTo>
                  <a:lnTo>
                    <a:pt x="2004" y="53637"/>
                  </a:lnTo>
                  <a:lnTo>
                    <a:pt x="0" y="63500"/>
                  </a:lnTo>
                  <a:lnTo>
                    <a:pt x="2004" y="73362"/>
                  </a:lnTo>
                  <a:lnTo>
                    <a:pt x="7461" y="81438"/>
                  </a:lnTo>
                  <a:lnTo>
                    <a:pt x="15537" y="86895"/>
                  </a:lnTo>
                  <a:lnTo>
                    <a:pt x="25400" y="88900"/>
                  </a:lnTo>
                  <a:lnTo>
                    <a:pt x="35262" y="86895"/>
                  </a:lnTo>
                  <a:lnTo>
                    <a:pt x="43338" y="81438"/>
                  </a:lnTo>
                  <a:lnTo>
                    <a:pt x="48766" y="73405"/>
                  </a:lnTo>
                  <a:lnTo>
                    <a:pt x="19938" y="73405"/>
                  </a:lnTo>
                  <a:lnTo>
                    <a:pt x="15493" y="68961"/>
                  </a:lnTo>
                  <a:lnTo>
                    <a:pt x="15493" y="58038"/>
                  </a:lnTo>
                  <a:lnTo>
                    <a:pt x="19938" y="53593"/>
                  </a:lnTo>
                  <a:lnTo>
                    <a:pt x="48766" y="53593"/>
                  </a:lnTo>
                  <a:lnTo>
                    <a:pt x="43338" y="45561"/>
                  </a:lnTo>
                  <a:lnTo>
                    <a:pt x="35262" y="40104"/>
                  </a:lnTo>
                  <a:lnTo>
                    <a:pt x="25400" y="38100"/>
                  </a:lnTo>
                  <a:close/>
                </a:path>
                <a:path w="633730" h="127000">
                  <a:moveTo>
                    <a:pt x="30860" y="53593"/>
                  </a:moveTo>
                  <a:lnTo>
                    <a:pt x="19938" y="53593"/>
                  </a:lnTo>
                  <a:lnTo>
                    <a:pt x="15493" y="58038"/>
                  </a:lnTo>
                  <a:lnTo>
                    <a:pt x="15493" y="68961"/>
                  </a:lnTo>
                  <a:lnTo>
                    <a:pt x="19938" y="73405"/>
                  </a:lnTo>
                  <a:lnTo>
                    <a:pt x="30860" y="73405"/>
                  </a:lnTo>
                  <a:lnTo>
                    <a:pt x="35306" y="68961"/>
                  </a:lnTo>
                  <a:lnTo>
                    <a:pt x="35306" y="58038"/>
                  </a:lnTo>
                  <a:lnTo>
                    <a:pt x="30860" y="53593"/>
                  </a:lnTo>
                  <a:close/>
                </a:path>
                <a:path w="633730" h="127000">
                  <a:moveTo>
                    <a:pt x="48766" y="53593"/>
                  </a:moveTo>
                  <a:lnTo>
                    <a:pt x="30860" y="53593"/>
                  </a:lnTo>
                  <a:lnTo>
                    <a:pt x="35306" y="58038"/>
                  </a:lnTo>
                  <a:lnTo>
                    <a:pt x="35306" y="68961"/>
                  </a:lnTo>
                  <a:lnTo>
                    <a:pt x="30860" y="73405"/>
                  </a:lnTo>
                  <a:lnTo>
                    <a:pt x="48766" y="73405"/>
                  </a:lnTo>
                  <a:lnTo>
                    <a:pt x="50800" y="63500"/>
                  </a:lnTo>
                  <a:lnTo>
                    <a:pt x="48795" y="53637"/>
                  </a:lnTo>
                  <a:close/>
                </a:path>
                <a:path w="633730" h="127000">
                  <a:moveTo>
                    <a:pt x="70484" y="53593"/>
                  </a:moveTo>
                  <a:lnTo>
                    <a:pt x="59562" y="53593"/>
                  </a:lnTo>
                  <a:lnTo>
                    <a:pt x="55118" y="58038"/>
                  </a:lnTo>
                  <a:lnTo>
                    <a:pt x="55118" y="68961"/>
                  </a:lnTo>
                  <a:lnTo>
                    <a:pt x="59562" y="73405"/>
                  </a:lnTo>
                  <a:lnTo>
                    <a:pt x="70484" y="73405"/>
                  </a:lnTo>
                  <a:lnTo>
                    <a:pt x="74930" y="68961"/>
                  </a:lnTo>
                  <a:lnTo>
                    <a:pt x="74930" y="58038"/>
                  </a:lnTo>
                  <a:lnTo>
                    <a:pt x="70484" y="53593"/>
                  </a:lnTo>
                  <a:close/>
                </a:path>
                <a:path w="633730" h="127000">
                  <a:moveTo>
                    <a:pt x="110235" y="53593"/>
                  </a:moveTo>
                  <a:lnTo>
                    <a:pt x="99187" y="53593"/>
                  </a:lnTo>
                  <a:lnTo>
                    <a:pt x="94741" y="58038"/>
                  </a:lnTo>
                  <a:lnTo>
                    <a:pt x="94741" y="68961"/>
                  </a:lnTo>
                  <a:lnTo>
                    <a:pt x="99187" y="73405"/>
                  </a:lnTo>
                  <a:lnTo>
                    <a:pt x="110235" y="73405"/>
                  </a:lnTo>
                  <a:lnTo>
                    <a:pt x="114553" y="68961"/>
                  </a:lnTo>
                  <a:lnTo>
                    <a:pt x="114553" y="58038"/>
                  </a:lnTo>
                  <a:lnTo>
                    <a:pt x="110235" y="53593"/>
                  </a:lnTo>
                  <a:close/>
                </a:path>
                <a:path w="633730" h="127000">
                  <a:moveTo>
                    <a:pt x="149859" y="53593"/>
                  </a:moveTo>
                  <a:lnTo>
                    <a:pt x="138810" y="53593"/>
                  </a:lnTo>
                  <a:lnTo>
                    <a:pt x="134365" y="58038"/>
                  </a:lnTo>
                  <a:lnTo>
                    <a:pt x="134365" y="68961"/>
                  </a:lnTo>
                  <a:lnTo>
                    <a:pt x="138810" y="73405"/>
                  </a:lnTo>
                  <a:lnTo>
                    <a:pt x="149859" y="73405"/>
                  </a:lnTo>
                  <a:lnTo>
                    <a:pt x="154305" y="68961"/>
                  </a:lnTo>
                  <a:lnTo>
                    <a:pt x="154305" y="58038"/>
                  </a:lnTo>
                  <a:lnTo>
                    <a:pt x="149859" y="53593"/>
                  </a:lnTo>
                  <a:close/>
                </a:path>
                <a:path w="633730" h="127000">
                  <a:moveTo>
                    <a:pt x="189483" y="53593"/>
                  </a:moveTo>
                  <a:lnTo>
                    <a:pt x="178562" y="53593"/>
                  </a:lnTo>
                  <a:lnTo>
                    <a:pt x="174116" y="58038"/>
                  </a:lnTo>
                  <a:lnTo>
                    <a:pt x="174116" y="68961"/>
                  </a:lnTo>
                  <a:lnTo>
                    <a:pt x="178562" y="73405"/>
                  </a:lnTo>
                  <a:lnTo>
                    <a:pt x="189483" y="73405"/>
                  </a:lnTo>
                  <a:lnTo>
                    <a:pt x="193928" y="68961"/>
                  </a:lnTo>
                  <a:lnTo>
                    <a:pt x="193928" y="58038"/>
                  </a:lnTo>
                  <a:lnTo>
                    <a:pt x="189483" y="53593"/>
                  </a:lnTo>
                  <a:close/>
                </a:path>
                <a:path w="633730" h="127000">
                  <a:moveTo>
                    <a:pt x="229107" y="53593"/>
                  </a:moveTo>
                  <a:lnTo>
                    <a:pt x="218185" y="53593"/>
                  </a:lnTo>
                  <a:lnTo>
                    <a:pt x="213740" y="58038"/>
                  </a:lnTo>
                  <a:lnTo>
                    <a:pt x="213740" y="68961"/>
                  </a:lnTo>
                  <a:lnTo>
                    <a:pt x="218185" y="73405"/>
                  </a:lnTo>
                  <a:lnTo>
                    <a:pt x="229107" y="73405"/>
                  </a:lnTo>
                  <a:lnTo>
                    <a:pt x="233552" y="68961"/>
                  </a:lnTo>
                  <a:lnTo>
                    <a:pt x="233552" y="58038"/>
                  </a:lnTo>
                  <a:lnTo>
                    <a:pt x="229107" y="53593"/>
                  </a:lnTo>
                  <a:close/>
                </a:path>
                <a:path w="633730" h="127000">
                  <a:moveTo>
                    <a:pt x="268731" y="53593"/>
                  </a:moveTo>
                  <a:lnTo>
                    <a:pt x="257809" y="53593"/>
                  </a:lnTo>
                  <a:lnTo>
                    <a:pt x="253364" y="58038"/>
                  </a:lnTo>
                  <a:lnTo>
                    <a:pt x="253364" y="68961"/>
                  </a:lnTo>
                  <a:lnTo>
                    <a:pt x="257809" y="73405"/>
                  </a:lnTo>
                  <a:lnTo>
                    <a:pt x="268731" y="73405"/>
                  </a:lnTo>
                  <a:lnTo>
                    <a:pt x="273176" y="68961"/>
                  </a:lnTo>
                  <a:lnTo>
                    <a:pt x="273176" y="58038"/>
                  </a:lnTo>
                  <a:lnTo>
                    <a:pt x="268731" y="53593"/>
                  </a:lnTo>
                  <a:close/>
                </a:path>
                <a:path w="633730" h="127000">
                  <a:moveTo>
                    <a:pt x="308356" y="53593"/>
                  </a:moveTo>
                  <a:lnTo>
                    <a:pt x="297433" y="53593"/>
                  </a:lnTo>
                  <a:lnTo>
                    <a:pt x="292988" y="58038"/>
                  </a:lnTo>
                  <a:lnTo>
                    <a:pt x="292988" y="68961"/>
                  </a:lnTo>
                  <a:lnTo>
                    <a:pt x="297433" y="73405"/>
                  </a:lnTo>
                  <a:lnTo>
                    <a:pt x="308356" y="73405"/>
                  </a:lnTo>
                  <a:lnTo>
                    <a:pt x="312800" y="68961"/>
                  </a:lnTo>
                  <a:lnTo>
                    <a:pt x="312800" y="58038"/>
                  </a:lnTo>
                  <a:lnTo>
                    <a:pt x="308356" y="53593"/>
                  </a:lnTo>
                  <a:close/>
                </a:path>
                <a:path w="633730" h="127000">
                  <a:moveTo>
                    <a:pt x="347980" y="53593"/>
                  </a:moveTo>
                  <a:lnTo>
                    <a:pt x="337057" y="53593"/>
                  </a:lnTo>
                  <a:lnTo>
                    <a:pt x="332613" y="58038"/>
                  </a:lnTo>
                  <a:lnTo>
                    <a:pt x="332613" y="68961"/>
                  </a:lnTo>
                  <a:lnTo>
                    <a:pt x="337057" y="73405"/>
                  </a:lnTo>
                  <a:lnTo>
                    <a:pt x="347980" y="73405"/>
                  </a:lnTo>
                  <a:lnTo>
                    <a:pt x="352425" y="68961"/>
                  </a:lnTo>
                  <a:lnTo>
                    <a:pt x="352425" y="58038"/>
                  </a:lnTo>
                  <a:lnTo>
                    <a:pt x="347980" y="53593"/>
                  </a:lnTo>
                  <a:close/>
                </a:path>
                <a:path w="633730" h="127000">
                  <a:moveTo>
                    <a:pt x="387731" y="53593"/>
                  </a:moveTo>
                  <a:lnTo>
                    <a:pt x="376681" y="53593"/>
                  </a:lnTo>
                  <a:lnTo>
                    <a:pt x="372237" y="58038"/>
                  </a:lnTo>
                  <a:lnTo>
                    <a:pt x="372237" y="68961"/>
                  </a:lnTo>
                  <a:lnTo>
                    <a:pt x="376681" y="73405"/>
                  </a:lnTo>
                  <a:lnTo>
                    <a:pt x="387731" y="73405"/>
                  </a:lnTo>
                  <a:lnTo>
                    <a:pt x="392175" y="68961"/>
                  </a:lnTo>
                  <a:lnTo>
                    <a:pt x="392175" y="58038"/>
                  </a:lnTo>
                  <a:lnTo>
                    <a:pt x="387731" y="53593"/>
                  </a:lnTo>
                  <a:close/>
                </a:path>
                <a:path w="633730" h="127000">
                  <a:moveTo>
                    <a:pt x="427355" y="53593"/>
                  </a:moveTo>
                  <a:lnTo>
                    <a:pt x="416306" y="53593"/>
                  </a:lnTo>
                  <a:lnTo>
                    <a:pt x="411988" y="58038"/>
                  </a:lnTo>
                  <a:lnTo>
                    <a:pt x="411988" y="68961"/>
                  </a:lnTo>
                  <a:lnTo>
                    <a:pt x="416306" y="73405"/>
                  </a:lnTo>
                  <a:lnTo>
                    <a:pt x="427355" y="73405"/>
                  </a:lnTo>
                  <a:lnTo>
                    <a:pt x="431800" y="68961"/>
                  </a:lnTo>
                  <a:lnTo>
                    <a:pt x="431800" y="58038"/>
                  </a:lnTo>
                  <a:lnTo>
                    <a:pt x="427355" y="53593"/>
                  </a:lnTo>
                  <a:close/>
                </a:path>
                <a:path w="633730" h="127000">
                  <a:moveTo>
                    <a:pt x="466978" y="53593"/>
                  </a:moveTo>
                  <a:lnTo>
                    <a:pt x="456056" y="53593"/>
                  </a:lnTo>
                  <a:lnTo>
                    <a:pt x="451612" y="58038"/>
                  </a:lnTo>
                  <a:lnTo>
                    <a:pt x="451612" y="68961"/>
                  </a:lnTo>
                  <a:lnTo>
                    <a:pt x="456056" y="73405"/>
                  </a:lnTo>
                  <a:lnTo>
                    <a:pt x="466978" y="73405"/>
                  </a:lnTo>
                  <a:lnTo>
                    <a:pt x="471424" y="68961"/>
                  </a:lnTo>
                  <a:lnTo>
                    <a:pt x="471424" y="58038"/>
                  </a:lnTo>
                  <a:lnTo>
                    <a:pt x="466978" y="53593"/>
                  </a:lnTo>
                  <a:close/>
                </a:path>
                <a:path w="633730" h="127000">
                  <a:moveTo>
                    <a:pt x="506349" y="0"/>
                  </a:moveTo>
                  <a:lnTo>
                    <a:pt x="557149" y="63500"/>
                  </a:lnTo>
                  <a:lnTo>
                    <a:pt x="506349" y="127000"/>
                  </a:lnTo>
                  <a:lnTo>
                    <a:pt x="633349" y="63500"/>
                  </a:lnTo>
                  <a:lnTo>
                    <a:pt x="506349" y="0"/>
                  </a:lnTo>
                  <a:close/>
                </a:path>
                <a:path w="633730" h="127000">
                  <a:moveTo>
                    <a:pt x="506602" y="53593"/>
                  </a:moveTo>
                  <a:lnTo>
                    <a:pt x="495681" y="53593"/>
                  </a:lnTo>
                  <a:lnTo>
                    <a:pt x="491235" y="58038"/>
                  </a:lnTo>
                  <a:lnTo>
                    <a:pt x="491235" y="68961"/>
                  </a:lnTo>
                  <a:lnTo>
                    <a:pt x="495681" y="73405"/>
                  </a:lnTo>
                  <a:lnTo>
                    <a:pt x="506602" y="73405"/>
                  </a:lnTo>
                  <a:lnTo>
                    <a:pt x="511047" y="68961"/>
                  </a:lnTo>
                  <a:lnTo>
                    <a:pt x="511047" y="58038"/>
                  </a:lnTo>
                  <a:lnTo>
                    <a:pt x="506602" y="53593"/>
                  </a:lnTo>
                  <a:close/>
                </a:path>
                <a:path w="633730" h="127000">
                  <a:moveTo>
                    <a:pt x="546226" y="53593"/>
                  </a:moveTo>
                  <a:lnTo>
                    <a:pt x="535305" y="53593"/>
                  </a:lnTo>
                  <a:lnTo>
                    <a:pt x="530859" y="58038"/>
                  </a:lnTo>
                  <a:lnTo>
                    <a:pt x="530859" y="68961"/>
                  </a:lnTo>
                  <a:lnTo>
                    <a:pt x="535305" y="73405"/>
                  </a:lnTo>
                  <a:lnTo>
                    <a:pt x="546226" y="73405"/>
                  </a:lnTo>
                  <a:lnTo>
                    <a:pt x="550671" y="68961"/>
                  </a:lnTo>
                  <a:lnTo>
                    <a:pt x="550671" y="58038"/>
                  </a:lnTo>
                  <a:lnTo>
                    <a:pt x="546226" y="53593"/>
                  </a:lnTo>
                  <a:close/>
                </a:path>
              </a:pathLst>
            </a:custGeom>
            <a:solidFill>
              <a:srgbClr val="001f5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600" spc="-1" strike="noStrike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448" name="object 63"/>
            <p:cNvSpPr/>
            <p:nvPr/>
          </p:nvSpPr>
          <p:spPr>
            <a:xfrm>
              <a:off x="1953720" y="833760"/>
              <a:ext cx="2763720" cy="5136120"/>
            </a:xfrm>
            <a:custGeom>
              <a:avLst/>
              <a:gdLst>
                <a:gd name="textAreaLeft" fmla="*/ 0 w 2763720"/>
                <a:gd name="textAreaRight" fmla="*/ 2764080 w 2763720"/>
                <a:gd name="textAreaTop" fmla="*/ 0 h 5136120"/>
                <a:gd name="textAreaBottom" fmla="*/ 5136480 h 5136120"/>
              </a:gdLst>
              <a:ahLst/>
              <a:rect l="textAreaLeft" t="textAreaTop" r="textAreaRight" b="textAreaBottom"/>
              <a:pathLst>
                <a:path w="2764154" h="5136515">
                  <a:moveTo>
                    <a:pt x="1840103" y="5085334"/>
                  </a:moveTo>
                  <a:lnTo>
                    <a:pt x="1830240" y="5087329"/>
                  </a:lnTo>
                  <a:lnTo>
                    <a:pt x="1822164" y="5092771"/>
                  </a:lnTo>
                  <a:lnTo>
                    <a:pt x="1816707" y="5100844"/>
                  </a:lnTo>
                  <a:lnTo>
                    <a:pt x="1814703" y="5110734"/>
                  </a:lnTo>
                  <a:lnTo>
                    <a:pt x="1816722" y="5120640"/>
                  </a:lnTo>
                  <a:lnTo>
                    <a:pt x="1822164" y="5128691"/>
                  </a:lnTo>
                  <a:lnTo>
                    <a:pt x="1830240" y="5134136"/>
                  </a:lnTo>
                  <a:lnTo>
                    <a:pt x="1840103" y="5136134"/>
                  </a:lnTo>
                  <a:lnTo>
                    <a:pt x="1850018" y="5134136"/>
                  </a:lnTo>
                  <a:lnTo>
                    <a:pt x="1858089" y="5128691"/>
                  </a:lnTo>
                  <a:lnTo>
                    <a:pt x="1863501" y="5120640"/>
                  </a:lnTo>
                  <a:lnTo>
                    <a:pt x="1834642" y="5120640"/>
                  </a:lnTo>
                  <a:lnTo>
                    <a:pt x="1830196" y="5116207"/>
                  </a:lnTo>
                  <a:lnTo>
                    <a:pt x="1830196" y="5105260"/>
                  </a:lnTo>
                  <a:lnTo>
                    <a:pt x="1834642" y="5100828"/>
                  </a:lnTo>
                  <a:lnTo>
                    <a:pt x="1863505" y="5100828"/>
                  </a:lnTo>
                  <a:lnTo>
                    <a:pt x="1858089" y="5092771"/>
                  </a:lnTo>
                  <a:lnTo>
                    <a:pt x="1850018" y="5087329"/>
                  </a:lnTo>
                  <a:lnTo>
                    <a:pt x="1840103" y="5085334"/>
                  </a:lnTo>
                  <a:close/>
                </a:path>
                <a:path w="2764154" h="5136515">
                  <a:moveTo>
                    <a:pt x="1845564" y="5100828"/>
                  </a:moveTo>
                  <a:lnTo>
                    <a:pt x="1834642" y="5100828"/>
                  </a:lnTo>
                  <a:lnTo>
                    <a:pt x="1830196" y="5105260"/>
                  </a:lnTo>
                  <a:lnTo>
                    <a:pt x="1830196" y="5116207"/>
                  </a:lnTo>
                  <a:lnTo>
                    <a:pt x="1834642" y="5120640"/>
                  </a:lnTo>
                  <a:lnTo>
                    <a:pt x="1845564" y="5120640"/>
                  </a:lnTo>
                  <a:lnTo>
                    <a:pt x="1850008" y="5116207"/>
                  </a:lnTo>
                  <a:lnTo>
                    <a:pt x="1850008" y="5105260"/>
                  </a:lnTo>
                  <a:lnTo>
                    <a:pt x="1845564" y="5100828"/>
                  </a:lnTo>
                  <a:close/>
                </a:path>
                <a:path w="2764154" h="5136515">
                  <a:moveTo>
                    <a:pt x="1863505" y="5100828"/>
                  </a:moveTo>
                  <a:lnTo>
                    <a:pt x="1845564" y="5100828"/>
                  </a:lnTo>
                  <a:lnTo>
                    <a:pt x="1850008" y="5105260"/>
                  </a:lnTo>
                  <a:lnTo>
                    <a:pt x="1850008" y="5116207"/>
                  </a:lnTo>
                  <a:lnTo>
                    <a:pt x="1845564" y="5120640"/>
                  </a:lnTo>
                  <a:lnTo>
                    <a:pt x="1863501" y="5120640"/>
                  </a:lnTo>
                  <a:lnTo>
                    <a:pt x="1865503" y="5110734"/>
                  </a:lnTo>
                  <a:lnTo>
                    <a:pt x="1863505" y="5100828"/>
                  </a:lnTo>
                  <a:close/>
                </a:path>
                <a:path w="2764154" h="5136515">
                  <a:moveTo>
                    <a:pt x="1805940" y="5100828"/>
                  </a:moveTo>
                  <a:lnTo>
                    <a:pt x="1795018" y="5100828"/>
                  </a:lnTo>
                  <a:lnTo>
                    <a:pt x="1790572" y="5105260"/>
                  </a:lnTo>
                  <a:lnTo>
                    <a:pt x="1790572" y="5116207"/>
                  </a:lnTo>
                  <a:lnTo>
                    <a:pt x="1795018" y="5120640"/>
                  </a:lnTo>
                  <a:lnTo>
                    <a:pt x="1805940" y="5120640"/>
                  </a:lnTo>
                  <a:lnTo>
                    <a:pt x="1810384" y="5116207"/>
                  </a:lnTo>
                  <a:lnTo>
                    <a:pt x="1810384" y="5105260"/>
                  </a:lnTo>
                  <a:lnTo>
                    <a:pt x="1805940" y="5100828"/>
                  </a:lnTo>
                  <a:close/>
                </a:path>
                <a:path w="2764154" h="5136515">
                  <a:moveTo>
                    <a:pt x="1766316" y="5100828"/>
                  </a:moveTo>
                  <a:lnTo>
                    <a:pt x="1755394" y="5100828"/>
                  </a:lnTo>
                  <a:lnTo>
                    <a:pt x="1750948" y="5105260"/>
                  </a:lnTo>
                  <a:lnTo>
                    <a:pt x="1750948" y="5116207"/>
                  </a:lnTo>
                  <a:lnTo>
                    <a:pt x="1755394" y="5120640"/>
                  </a:lnTo>
                  <a:lnTo>
                    <a:pt x="1766316" y="5120640"/>
                  </a:lnTo>
                  <a:lnTo>
                    <a:pt x="1770760" y="5116207"/>
                  </a:lnTo>
                  <a:lnTo>
                    <a:pt x="1770760" y="5105260"/>
                  </a:lnTo>
                  <a:lnTo>
                    <a:pt x="1766316" y="5100828"/>
                  </a:lnTo>
                  <a:close/>
                </a:path>
                <a:path w="2764154" h="5136515">
                  <a:moveTo>
                    <a:pt x="1726692" y="5100828"/>
                  </a:moveTo>
                  <a:lnTo>
                    <a:pt x="1715770" y="5100828"/>
                  </a:lnTo>
                  <a:lnTo>
                    <a:pt x="1711324" y="5105260"/>
                  </a:lnTo>
                  <a:lnTo>
                    <a:pt x="1711324" y="5116207"/>
                  </a:lnTo>
                  <a:lnTo>
                    <a:pt x="1715770" y="5120640"/>
                  </a:lnTo>
                  <a:lnTo>
                    <a:pt x="1726692" y="5120640"/>
                  </a:lnTo>
                  <a:lnTo>
                    <a:pt x="1731136" y="5116207"/>
                  </a:lnTo>
                  <a:lnTo>
                    <a:pt x="1731136" y="5105260"/>
                  </a:lnTo>
                  <a:lnTo>
                    <a:pt x="1726692" y="5100828"/>
                  </a:lnTo>
                  <a:close/>
                </a:path>
                <a:path w="2764154" h="5136515">
                  <a:moveTo>
                    <a:pt x="1687068" y="5100828"/>
                  </a:moveTo>
                  <a:lnTo>
                    <a:pt x="1676019" y="5100828"/>
                  </a:lnTo>
                  <a:lnTo>
                    <a:pt x="1671573" y="5105260"/>
                  </a:lnTo>
                  <a:lnTo>
                    <a:pt x="1671573" y="5116207"/>
                  </a:lnTo>
                  <a:lnTo>
                    <a:pt x="1676019" y="5120640"/>
                  </a:lnTo>
                  <a:lnTo>
                    <a:pt x="1687068" y="5120640"/>
                  </a:lnTo>
                  <a:lnTo>
                    <a:pt x="1691512" y="5116207"/>
                  </a:lnTo>
                  <a:lnTo>
                    <a:pt x="1691512" y="5105260"/>
                  </a:lnTo>
                  <a:lnTo>
                    <a:pt x="1687068" y="5100828"/>
                  </a:lnTo>
                  <a:close/>
                </a:path>
                <a:path w="2764154" h="5136515">
                  <a:moveTo>
                    <a:pt x="1647444" y="5100828"/>
                  </a:moveTo>
                  <a:lnTo>
                    <a:pt x="1636395" y="5100828"/>
                  </a:lnTo>
                  <a:lnTo>
                    <a:pt x="1631949" y="5105260"/>
                  </a:lnTo>
                  <a:lnTo>
                    <a:pt x="1631949" y="5116207"/>
                  </a:lnTo>
                  <a:lnTo>
                    <a:pt x="1636395" y="5120640"/>
                  </a:lnTo>
                  <a:lnTo>
                    <a:pt x="1647444" y="5120640"/>
                  </a:lnTo>
                  <a:lnTo>
                    <a:pt x="1651761" y="5116207"/>
                  </a:lnTo>
                  <a:lnTo>
                    <a:pt x="1651761" y="5105260"/>
                  </a:lnTo>
                  <a:lnTo>
                    <a:pt x="1647444" y="5100828"/>
                  </a:lnTo>
                  <a:close/>
                </a:path>
                <a:path w="2764154" h="5136515">
                  <a:moveTo>
                    <a:pt x="1607693" y="5100828"/>
                  </a:moveTo>
                  <a:lnTo>
                    <a:pt x="1596770" y="5100828"/>
                  </a:lnTo>
                  <a:lnTo>
                    <a:pt x="1592326" y="5105260"/>
                  </a:lnTo>
                  <a:lnTo>
                    <a:pt x="1592326" y="5116207"/>
                  </a:lnTo>
                  <a:lnTo>
                    <a:pt x="1596770" y="5120640"/>
                  </a:lnTo>
                  <a:lnTo>
                    <a:pt x="1607693" y="5120640"/>
                  </a:lnTo>
                  <a:lnTo>
                    <a:pt x="1612137" y="5116207"/>
                  </a:lnTo>
                  <a:lnTo>
                    <a:pt x="1612137" y="5105260"/>
                  </a:lnTo>
                  <a:lnTo>
                    <a:pt x="1607693" y="5100828"/>
                  </a:lnTo>
                  <a:close/>
                </a:path>
                <a:path w="2764154" h="5136515">
                  <a:moveTo>
                    <a:pt x="1568069" y="5100828"/>
                  </a:moveTo>
                  <a:lnTo>
                    <a:pt x="1557146" y="5100828"/>
                  </a:lnTo>
                  <a:lnTo>
                    <a:pt x="1552702" y="5105260"/>
                  </a:lnTo>
                  <a:lnTo>
                    <a:pt x="1552702" y="5116207"/>
                  </a:lnTo>
                  <a:lnTo>
                    <a:pt x="1557146" y="5120640"/>
                  </a:lnTo>
                  <a:lnTo>
                    <a:pt x="1568069" y="5120640"/>
                  </a:lnTo>
                  <a:lnTo>
                    <a:pt x="1572514" y="5116207"/>
                  </a:lnTo>
                  <a:lnTo>
                    <a:pt x="1572514" y="5105260"/>
                  </a:lnTo>
                  <a:lnTo>
                    <a:pt x="1568069" y="5100828"/>
                  </a:lnTo>
                  <a:close/>
                </a:path>
                <a:path w="2764154" h="5136515">
                  <a:moveTo>
                    <a:pt x="1528445" y="5100828"/>
                  </a:moveTo>
                  <a:lnTo>
                    <a:pt x="1517522" y="5100828"/>
                  </a:lnTo>
                  <a:lnTo>
                    <a:pt x="1513078" y="5105260"/>
                  </a:lnTo>
                  <a:lnTo>
                    <a:pt x="1513078" y="5116207"/>
                  </a:lnTo>
                  <a:lnTo>
                    <a:pt x="1517522" y="5120640"/>
                  </a:lnTo>
                  <a:lnTo>
                    <a:pt x="1528445" y="5120640"/>
                  </a:lnTo>
                  <a:lnTo>
                    <a:pt x="1532890" y="5116207"/>
                  </a:lnTo>
                  <a:lnTo>
                    <a:pt x="1532890" y="5105260"/>
                  </a:lnTo>
                  <a:lnTo>
                    <a:pt x="1528445" y="5100828"/>
                  </a:lnTo>
                  <a:close/>
                </a:path>
                <a:path w="2764154" h="5136515">
                  <a:moveTo>
                    <a:pt x="1488820" y="5100828"/>
                  </a:moveTo>
                  <a:lnTo>
                    <a:pt x="1477898" y="5100828"/>
                  </a:lnTo>
                  <a:lnTo>
                    <a:pt x="1473454" y="5105260"/>
                  </a:lnTo>
                  <a:lnTo>
                    <a:pt x="1473454" y="5116207"/>
                  </a:lnTo>
                  <a:lnTo>
                    <a:pt x="1477898" y="5120640"/>
                  </a:lnTo>
                  <a:lnTo>
                    <a:pt x="1488820" y="5120640"/>
                  </a:lnTo>
                  <a:lnTo>
                    <a:pt x="1493266" y="5116207"/>
                  </a:lnTo>
                  <a:lnTo>
                    <a:pt x="1493266" y="5105260"/>
                  </a:lnTo>
                  <a:lnTo>
                    <a:pt x="1488820" y="5100828"/>
                  </a:lnTo>
                  <a:close/>
                </a:path>
                <a:path w="2764154" h="5136515">
                  <a:moveTo>
                    <a:pt x="1449196" y="5100828"/>
                  </a:moveTo>
                  <a:lnTo>
                    <a:pt x="1438147" y="5100828"/>
                  </a:lnTo>
                  <a:lnTo>
                    <a:pt x="1433830" y="5105260"/>
                  </a:lnTo>
                  <a:lnTo>
                    <a:pt x="1433830" y="5116207"/>
                  </a:lnTo>
                  <a:lnTo>
                    <a:pt x="1438147" y="5120640"/>
                  </a:lnTo>
                  <a:lnTo>
                    <a:pt x="1449196" y="5120640"/>
                  </a:lnTo>
                  <a:lnTo>
                    <a:pt x="1453642" y="5116207"/>
                  </a:lnTo>
                  <a:lnTo>
                    <a:pt x="1453642" y="5105260"/>
                  </a:lnTo>
                  <a:lnTo>
                    <a:pt x="1449196" y="5100828"/>
                  </a:lnTo>
                  <a:close/>
                </a:path>
                <a:path w="2764154" h="5136515">
                  <a:moveTo>
                    <a:pt x="1409572" y="5100828"/>
                  </a:moveTo>
                  <a:lnTo>
                    <a:pt x="1398523" y="5100828"/>
                  </a:lnTo>
                  <a:lnTo>
                    <a:pt x="1394079" y="5105260"/>
                  </a:lnTo>
                  <a:lnTo>
                    <a:pt x="1394079" y="5116207"/>
                  </a:lnTo>
                  <a:lnTo>
                    <a:pt x="1398523" y="5120640"/>
                  </a:lnTo>
                  <a:lnTo>
                    <a:pt x="1409572" y="5120640"/>
                  </a:lnTo>
                  <a:lnTo>
                    <a:pt x="1414018" y="5116207"/>
                  </a:lnTo>
                  <a:lnTo>
                    <a:pt x="1414018" y="5105260"/>
                  </a:lnTo>
                  <a:lnTo>
                    <a:pt x="1409572" y="5100828"/>
                  </a:lnTo>
                  <a:close/>
                </a:path>
                <a:path w="2764154" h="5136515">
                  <a:moveTo>
                    <a:pt x="1369821" y="5100828"/>
                  </a:moveTo>
                  <a:lnTo>
                    <a:pt x="1358899" y="5100828"/>
                  </a:lnTo>
                  <a:lnTo>
                    <a:pt x="1354455" y="5105260"/>
                  </a:lnTo>
                  <a:lnTo>
                    <a:pt x="1354455" y="5116207"/>
                  </a:lnTo>
                  <a:lnTo>
                    <a:pt x="1358899" y="5120640"/>
                  </a:lnTo>
                  <a:lnTo>
                    <a:pt x="1369821" y="5120640"/>
                  </a:lnTo>
                  <a:lnTo>
                    <a:pt x="1374267" y="5116207"/>
                  </a:lnTo>
                  <a:lnTo>
                    <a:pt x="1374267" y="5105260"/>
                  </a:lnTo>
                  <a:lnTo>
                    <a:pt x="1369821" y="5100828"/>
                  </a:lnTo>
                  <a:close/>
                </a:path>
                <a:path w="2764154" h="5136515">
                  <a:moveTo>
                    <a:pt x="1330197" y="5100828"/>
                  </a:moveTo>
                  <a:lnTo>
                    <a:pt x="1319276" y="5100828"/>
                  </a:lnTo>
                  <a:lnTo>
                    <a:pt x="1314831" y="5105260"/>
                  </a:lnTo>
                  <a:lnTo>
                    <a:pt x="1314831" y="5116207"/>
                  </a:lnTo>
                  <a:lnTo>
                    <a:pt x="1319276" y="5120640"/>
                  </a:lnTo>
                  <a:lnTo>
                    <a:pt x="1330197" y="5120640"/>
                  </a:lnTo>
                  <a:lnTo>
                    <a:pt x="1334643" y="5116207"/>
                  </a:lnTo>
                  <a:lnTo>
                    <a:pt x="1334643" y="5105260"/>
                  </a:lnTo>
                  <a:lnTo>
                    <a:pt x="1330197" y="5100828"/>
                  </a:lnTo>
                  <a:close/>
                </a:path>
                <a:path w="2764154" h="5136515">
                  <a:moveTo>
                    <a:pt x="1290574" y="5100828"/>
                  </a:moveTo>
                  <a:lnTo>
                    <a:pt x="1279652" y="5100828"/>
                  </a:lnTo>
                  <a:lnTo>
                    <a:pt x="1275207" y="5105260"/>
                  </a:lnTo>
                  <a:lnTo>
                    <a:pt x="1275207" y="5116207"/>
                  </a:lnTo>
                  <a:lnTo>
                    <a:pt x="1279652" y="5120640"/>
                  </a:lnTo>
                  <a:lnTo>
                    <a:pt x="1290574" y="5120640"/>
                  </a:lnTo>
                  <a:lnTo>
                    <a:pt x="1295019" y="5116207"/>
                  </a:lnTo>
                  <a:lnTo>
                    <a:pt x="1295019" y="5105260"/>
                  </a:lnTo>
                  <a:lnTo>
                    <a:pt x="1290574" y="5100828"/>
                  </a:lnTo>
                  <a:close/>
                </a:path>
                <a:path w="2764154" h="5136515">
                  <a:moveTo>
                    <a:pt x="1250950" y="5100828"/>
                  </a:moveTo>
                  <a:lnTo>
                    <a:pt x="1240027" y="5100828"/>
                  </a:lnTo>
                  <a:lnTo>
                    <a:pt x="1235583" y="5105260"/>
                  </a:lnTo>
                  <a:lnTo>
                    <a:pt x="1235583" y="5116207"/>
                  </a:lnTo>
                  <a:lnTo>
                    <a:pt x="1240027" y="5120640"/>
                  </a:lnTo>
                  <a:lnTo>
                    <a:pt x="1250950" y="5120640"/>
                  </a:lnTo>
                  <a:lnTo>
                    <a:pt x="1255395" y="5116207"/>
                  </a:lnTo>
                  <a:lnTo>
                    <a:pt x="1255395" y="5105260"/>
                  </a:lnTo>
                  <a:lnTo>
                    <a:pt x="1250950" y="5100828"/>
                  </a:lnTo>
                  <a:close/>
                </a:path>
                <a:path w="2764154" h="5136515">
                  <a:moveTo>
                    <a:pt x="1211326" y="5100828"/>
                  </a:moveTo>
                  <a:lnTo>
                    <a:pt x="1200404" y="5100828"/>
                  </a:lnTo>
                  <a:lnTo>
                    <a:pt x="1195958" y="5105260"/>
                  </a:lnTo>
                  <a:lnTo>
                    <a:pt x="1195958" y="5116207"/>
                  </a:lnTo>
                  <a:lnTo>
                    <a:pt x="1200404" y="5120640"/>
                  </a:lnTo>
                  <a:lnTo>
                    <a:pt x="1211326" y="5120640"/>
                  </a:lnTo>
                  <a:lnTo>
                    <a:pt x="1215770" y="5116207"/>
                  </a:lnTo>
                  <a:lnTo>
                    <a:pt x="1215770" y="5105260"/>
                  </a:lnTo>
                  <a:lnTo>
                    <a:pt x="1211326" y="5100828"/>
                  </a:lnTo>
                  <a:close/>
                </a:path>
                <a:path w="2764154" h="5136515">
                  <a:moveTo>
                    <a:pt x="1171702" y="5100828"/>
                  </a:moveTo>
                  <a:lnTo>
                    <a:pt x="1160652" y="5100828"/>
                  </a:lnTo>
                  <a:lnTo>
                    <a:pt x="1156208" y="5105260"/>
                  </a:lnTo>
                  <a:lnTo>
                    <a:pt x="1156208" y="5116207"/>
                  </a:lnTo>
                  <a:lnTo>
                    <a:pt x="1160652" y="5120640"/>
                  </a:lnTo>
                  <a:lnTo>
                    <a:pt x="1171702" y="5120640"/>
                  </a:lnTo>
                  <a:lnTo>
                    <a:pt x="1176146" y="5116207"/>
                  </a:lnTo>
                  <a:lnTo>
                    <a:pt x="1176146" y="5105260"/>
                  </a:lnTo>
                  <a:lnTo>
                    <a:pt x="1171702" y="5100828"/>
                  </a:lnTo>
                  <a:close/>
                </a:path>
                <a:path w="2764154" h="5136515">
                  <a:moveTo>
                    <a:pt x="1132077" y="5100828"/>
                  </a:moveTo>
                  <a:lnTo>
                    <a:pt x="1121029" y="5100828"/>
                  </a:lnTo>
                  <a:lnTo>
                    <a:pt x="1116583" y="5105260"/>
                  </a:lnTo>
                  <a:lnTo>
                    <a:pt x="1116583" y="5116207"/>
                  </a:lnTo>
                  <a:lnTo>
                    <a:pt x="1121029" y="5120640"/>
                  </a:lnTo>
                  <a:lnTo>
                    <a:pt x="1132077" y="5120640"/>
                  </a:lnTo>
                  <a:lnTo>
                    <a:pt x="1136395" y="5116207"/>
                  </a:lnTo>
                  <a:lnTo>
                    <a:pt x="1136395" y="5105260"/>
                  </a:lnTo>
                  <a:lnTo>
                    <a:pt x="1132077" y="5100828"/>
                  </a:lnTo>
                  <a:close/>
                </a:path>
                <a:path w="2764154" h="5136515">
                  <a:moveTo>
                    <a:pt x="1092327" y="5100828"/>
                  </a:moveTo>
                  <a:lnTo>
                    <a:pt x="1081405" y="5100828"/>
                  </a:lnTo>
                  <a:lnTo>
                    <a:pt x="1076959" y="5105260"/>
                  </a:lnTo>
                  <a:lnTo>
                    <a:pt x="1076959" y="5116207"/>
                  </a:lnTo>
                  <a:lnTo>
                    <a:pt x="1081405" y="5120640"/>
                  </a:lnTo>
                  <a:lnTo>
                    <a:pt x="1092327" y="5120640"/>
                  </a:lnTo>
                  <a:lnTo>
                    <a:pt x="1096771" y="5116207"/>
                  </a:lnTo>
                  <a:lnTo>
                    <a:pt x="1096771" y="5105260"/>
                  </a:lnTo>
                  <a:lnTo>
                    <a:pt x="1092327" y="5100828"/>
                  </a:lnTo>
                  <a:close/>
                </a:path>
                <a:path w="2764154" h="5136515">
                  <a:moveTo>
                    <a:pt x="1052702" y="5100828"/>
                  </a:moveTo>
                  <a:lnTo>
                    <a:pt x="1041781" y="5100828"/>
                  </a:lnTo>
                  <a:lnTo>
                    <a:pt x="1037336" y="5105260"/>
                  </a:lnTo>
                  <a:lnTo>
                    <a:pt x="1037336" y="5116207"/>
                  </a:lnTo>
                  <a:lnTo>
                    <a:pt x="1041781" y="5120640"/>
                  </a:lnTo>
                  <a:lnTo>
                    <a:pt x="1052702" y="5120640"/>
                  </a:lnTo>
                  <a:lnTo>
                    <a:pt x="1057148" y="5116207"/>
                  </a:lnTo>
                  <a:lnTo>
                    <a:pt x="1057148" y="5105260"/>
                  </a:lnTo>
                  <a:lnTo>
                    <a:pt x="1052702" y="5100828"/>
                  </a:lnTo>
                  <a:close/>
                </a:path>
                <a:path w="2764154" h="5136515">
                  <a:moveTo>
                    <a:pt x="1013079" y="5100828"/>
                  </a:moveTo>
                  <a:lnTo>
                    <a:pt x="1002157" y="5100828"/>
                  </a:lnTo>
                  <a:lnTo>
                    <a:pt x="997712" y="5105260"/>
                  </a:lnTo>
                  <a:lnTo>
                    <a:pt x="997712" y="5116207"/>
                  </a:lnTo>
                  <a:lnTo>
                    <a:pt x="1002157" y="5120640"/>
                  </a:lnTo>
                  <a:lnTo>
                    <a:pt x="1013079" y="5120640"/>
                  </a:lnTo>
                  <a:lnTo>
                    <a:pt x="1017524" y="5116207"/>
                  </a:lnTo>
                  <a:lnTo>
                    <a:pt x="1017524" y="5105260"/>
                  </a:lnTo>
                  <a:lnTo>
                    <a:pt x="1013079" y="5100828"/>
                  </a:lnTo>
                  <a:close/>
                </a:path>
                <a:path w="2764154" h="5136515">
                  <a:moveTo>
                    <a:pt x="973455" y="5100828"/>
                  </a:moveTo>
                  <a:lnTo>
                    <a:pt x="962532" y="5100828"/>
                  </a:lnTo>
                  <a:lnTo>
                    <a:pt x="958088" y="5105260"/>
                  </a:lnTo>
                  <a:lnTo>
                    <a:pt x="958088" y="5116207"/>
                  </a:lnTo>
                  <a:lnTo>
                    <a:pt x="962532" y="5120640"/>
                  </a:lnTo>
                  <a:lnTo>
                    <a:pt x="973455" y="5120640"/>
                  </a:lnTo>
                  <a:lnTo>
                    <a:pt x="977900" y="5116207"/>
                  </a:lnTo>
                  <a:lnTo>
                    <a:pt x="977900" y="5105260"/>
                  </a:lnTo>
                  <a:lnTo>
                    <a:pt x="973455" y="5100828"/>
                  </a:lnTo>
                  <a:close/>
                </a:path>
                <a:path w="2764154" h="5136515">
                  <a:moveTo>
                    <a:pt x="933831" y="5100828"/>
                  </a:moveTo>
                  <a:lnTo>
                    <a:pt x="922782" y="5100828"/>
                  </a:lnTo>
                  <a:lnTo>
                    <a:pt x="918337" y="5105260"/>
                  </a:lnTo>
                  <a:lnTo>
                    <a:pt x="918337" y="5116207"/>
                  </a:lnTo>
                  <a:lnTo>
                    <a:pt x="922782" y="5120640"/>
                  </a:lnTo>
                  <a:lnTo>
                    <a:pt x="933831" y="5120640"/>
                  </a:lnTo>
                  <a:lnTo>
                    <a:pt x="938276" y="5116207"/>
                  </a:lnTo>
                  <a:lnTo>
                    <a:pt x="938276" y="5105260"/>
                  </a:lnTo>
                  <a:lnTo>
                    <a:pt x="933831" y="5100828"/>
                  </a:lnTo>
                  <a:close/>
                </a:path>
                <a:path w="2764154" h="5136515">
                  <a:moveTo>
                    <a:pt x="894207" y="5100828"/>
                  </a:moveTo>
                  <a:lnTo>
                    <a:pt x="883157" y="5100828"/>
                  </a:lnTo>
                  <a:lnTo>
                    <a:pt x="878713" y="5105260"/>
                  </a:lnTo>
                  <a:lnTo>
                    <a:pt x="878713" y="5116207"/>
                  </a:lnTo>
                  <a:lnTo>
                    <a:pt x="883157" y="5120640"/>
                  </a:lnTo>
                  <a:lnTo>
                    <a:pt x="894207" y="5120640"/>
                  </a:lnTo>
                  <a:lnTo>
                    <a:pt x="898525" y="5116207"/>
                  </a:lnTo>
                  <a:lnTo>
                    <a:pt x="898525" y="5105260"/>
                  </a:lnTo>
                  <a:lnTo>
                    <a:pt x="894207" y="5100828"/>
                  </a:lnTo>
                  <a:close/>
                </a:path>
                <a:path w="2764154" h="5136515">
                  <a:moveTo>
                    <a:pt x="854456" y="5100828"/>
                  </a:moveTo>
                  <a:lnTo>
                    <a:pt x="843533" y="5100828"/>
                  </a:lnTo>
                  <a:lnTo>
                    <a:pt x="839088" y="5105260"/>
                  </a:lnTo>
                  <a:lnTo>
                    <a:pt x="839088" y="5116207"/>
                  </a:lnTo>
                  <a:lnTo>
                    <a:pt x="843533" y="5120640"/>
                  </a:lnTo>
                  <a:lnTo>
                    <a:pt x="854456" y="5120640"/>
                  </a:lnTo>
                  <a:lnTo>
                    <a:pt x="858901" y="5116207"/>
                  </a:lnTo>
                  <a:lnTo>
                    <a:pt x="858901" y="5105260"/>
                  </a:lnTo>
                  <a:lnTo>
                    <a:pt x="854456" y="5100828"/>
                  </a:lnTo>
                  <a:close/>
                </a:path>
                <a:path w="2764154" h="5136515">
                  <a:moveTo>
                    <a:pt x="814832" y="5100828"/>
                  </a:moveTo>
                  <a:lnTo>
                    <a:pt x="803909" y="5100828"/>
                  </a:lnTo>
                  <a:lnTo>
                    <a:pt x="799464" y="5105260"/>
                  </a:lnTo>
                  <a:lnTo>
                    <a:pt x="799464" y="5116207"/>
                  </a:lnTo>
                  <a:lnTo>
                    <a:pt x="803909" y="5120640"/>
                  </a:lnTo>
                  <a:lnTo>
                    <a:pt x="814832" y="5120640"/>
                  </a:lnTo>
                  <a:lnTo>
                    <a:pt x="819276" y="5116207"/>
                  </a:lnTo>
                  <a:lnTo>
                    <a:pt x="819276" y="5105260"/>
                  </a:lnTo>
                  <a:lnTo>
                    <a:pt x="814832" y="5100828"/>
                  </a:lnTo>
                  <a:close/>
                </a:path>
                <a:path w="2764154" h="5136515">
                  <a:moveTo>
                    <a:pt x="775207" y="5100828"/>
                  </a:moveTo>
                  <a:lnTo>
                    <a:pt x="764286" y="5100828"/>
                  </a:lnTo>
                  <a:lnTo>
                    <a:pt x="759840" y="5105260"/>
                  </a:lnTo>
                  <a:lnTo>
                    <a:pt x="759840" y="5116207"/>
                  </a:lnTo>
                  <a:lnTo>
                    <a:pt x="764286" y="5120640"/>
                  </a:lnTo>
                  <a:lnTo>
                    <a:pt x="775207" y="5120640"/>
                  </a:lnTo>
                  <a:lnTo>
                    <a:pt x="779652" y="5116207"/>
                  </a:lnTo>
                  <a:lnTo>
                    <a:pt x="779652" y="5105260"/>
                  </a:lnTo>
                  <a:lnTo>
                    <a:pt x="775207" y="5100828"/>
                  </a:lnTo>
                  <a:close/>
                </a:path>
                <a:path w="2764154" h="5136515">
                  <a:moveTo>
                    <a:pt x="735583" y="5100828"/>
                  </a:moveTo>
                  <a:lnTo>
                    <a:pt x="724662" y="5100828"/>
                  </a:lnTo>
                  <a:lnTo>
                    <a:pt x="720217" y="5105260"/>
                  </a:lnTo>
                  <a:lnTo>
                    <a:pt x="720217" y="5116207"/>
                  </a:lnTo>
                  <a:lnTo>
                    <a:pt x="724662" y="5120640"/>
                  </a:lnTo>
                  <a:lnTo>
                    <a:pt x="735583" y="5120640"/>
                  </a:lnTo>
                  <a:lnTo>
                    <a:pt x="740029" y="5116207"/>
                  </a:lnTo>
                  <a:lnTo>
                    <a:pt x="740029" y="5105260"/>
                  </a:lnTo>
                  <a:lnTo>
                    <a:pt x="735583" y="5100828"/>
                  </a:lnTo>
                  <a:close/>
                </a:path>
                <a:path w="2764154" h="5136515">
                  <a:moveTo>
                    <a:pt x="695959" y="5100828"/>
                  </a:moveTo>
                  <a:lnTo>
                    <a:pt x="684911" y="5100828"/>
                  </a:lnTo>
                  <a:lnTo>
                    <a:pt x="680593" y="5105260"/>
                  </a:lnTo>
                  <a:lnTo>
                    <a:pt x="680593" y="5116207"/>
                  </a:lnTo>
                  <a:lnTo>
                    <a:pt x="684911" y="5120640"/>
                  </a:lnTo>
                  <a:lnTo>
                    <a:pt x="695959" y="5120640"/>
                  </a:lnTo>
                  <a:lnTo>
                    <a:pt x="700405" y="5116207"/>
                  </a:lnTo>
                  <a:lnTo>
                    <a:pt x="700405" y="5105260"/>
                  </a:lnTo>
                  <a:lnTo>
                    <a:pt x="695959" y="5100828"/>
                  </a:lnTo>
                  <a:close/>
                </a:path>
                <a:path w="2764154" h="5136515">
                  <a:moveTo>
                    <a:pt x="656336" y="5100828"/>
                  </a:moveTo>
                  <a:lnTo>
                    <a:pt x="645287" y="5100828"/>
                  </a:lnTo>
                  <a:lnTo>
                    <a:pt x="640842" y="5105260"/>
                  </a:lnTo>
                  <a:lnTo>
                    <a:pt x="640842" y="5116207"/>
                  </a:lnTo>
                  <a:lnTo>
                    <a:pt x="645287" y="5120640"/>
                  </a:lnTo>
                  <a:lnTo>
                    <a:pt x="656336" y="5120640"/>
                  </a:lnTo>
                  <a:lnTo>
                    <a:pt x="660781" y="5116207"/>
                  </a:lnTo>
                  <a:lnTo>
                    <a:pt x="660781" y="5105260"/>
                  </a:lnTo>
                  <a:lnTo>
                    <a:pt x="656336" y="5100828"/>
                  </a:lnTo>
                  <a:close/>
                </a:path>
                <a:path w="2764154" h="5136515">
                  <a:moveTo>
                    <a:pt x="616584" y="5100828"/>
                  </a:moveTo>
                  <a:lnTo>
                    <a:pt x="605663" y="5100828"/>
                  </a:lnTo>
                  <a:lnTo>
                    <a:pt x="601218" y="5105260"/>
                  </a:lnTo>
                  <a:lnTo>
                    <a:pt x="601218" y="5116207"/>
                  </a:lnTo>
                  <a:lnTo>
                    <a:pt x="605663" y="5120640"/>
                  </a:lnTo>
                  <a:lnTo>
                    <a:pt x="616584" y="5120640"/>
                  </a:lnTo>
                  <a:lnTo>
                    <a:pt x="621030" y="5116207"/>
                  </a:lnTo>
                  <a:lnTo>
                    <a:pt x="621030" y="5105260"/>
                  </a:lnTo>
                  <a:lnTo>
                    <a:pt x="616584" y="5100828"/>
                  </a:lnTo>
                  <a:close/>
                </a:path>
                <a:path w="2764154" h="5136515">
                  <a:moveTo>
                    <a:pt x="576961" y="5100828"/>
                  </a:moveTo>
                  <a:lnTo>
                    <a:pt x="566038" y="5100828"/>
                  </a:lnTo>
                  <a:lnTo>
                    <a:pt x="561594" y="5105260"/>
                  </a:lnTo>
                  <a:lnTo>
                    <a:pt x="561594" y="5116207"/>
                  </a:lnTo>
                  <a:lnTo>
                    <a:pt x="566038" y="5120640"/>
                  </a:lnTo>
                  <a:lnTo>
                    <a:pt x="576961" y="5120640"/>
                  </a:lnTo>
                  <a:lnTo>
                    <a:pt x="581406" y="5116207"/>
                  </a:lnTo>
                  <a:lnTo>
                    <a:pt x="581406" y="5105260"/>
                  </a:lnTo>
                  <a:lnTo>
                    <a:pt x="576961" y="5100828"/>
                  </a:lnTo>
                  <a:close/>
                </a:path>
                <a:path w="2764154" h="5136515">
                  <a:moveTo>
                    <a:pt x="537337" y="5100828"/>
                  </a:moveTo>
                  <a:lnTo>
                    <a:pt x="526414" y="5100828"/>
                  </a:lnTo>
                  <a:lnTo>
                    <a:pt x="521969" y="5105260"/>
                  </a:lnTo>
                  <a:lnTo>
                    <a:pt x="521969" y="5116207"/>
                  </a:lnTo>
                  <a:lnTo>
                    <a:pt x="526414" y="5120640"/>
                  </a:lnTo>
                  <a:lnTo>
                    <a:pt x="537337" y="5120640"/>
                  </a:lnTo>
                  <a:lnTo>
                    <a:pt x="541782" y="5116207"/>
                  </a:lnTo>
                  <a:lnTo>
                    <a:pt x="541782" y="5105260"/>
                  </a:lnTo>
                  <a:lnTo>
                    <a:pt x="537337" y="5100828"/>
                  </a:lnTo>
                  <a:close/>
                </a:path>
                <a:path w="2764154" h="5136515">
                  <a:moveTo>
                    <a:pt x="497713" y="5100828"/>
                  </a:moveTo>
                  <a:lnTo>
                    <a:pt x="486790" y="5100828"/>
                  </a:lnTo>
                  <a:lnTo>
                    <a:pt x="482345" y="5105260"/>
                  </a:lnTo>
                  <a:lnTo>
                    <a:pt x="482345" y="5116207"/>
                  </a:lnTo>
                  <a:lnTo>
                    <a:pt x="486790" y="5120640"/>
                  </a:lnTo>
                  <a:lnTo>
                    <a:pt x="497713" y="5120640"/>
                  </a:lnTo>
                  <a:lnTo>
                    <a:pt x="502157" y="5116207"/>
                  </a:lnTo>
                  <a:lnTo>
                    <a:pt x="502157" y="5105260"/>
                  </a:lnTo>
                  <a:lnTo>
                    <a:pt x="497713" y="5100828"/>
                  </a:lnTo>
                  <a:close/>
                </a:path>
                <a:path w="2764154" h="5136515">
                  <a:moveTo>
                    <a:pt x="458088" y="5100828"/>
                  </a:moveTo>
                  <a:lnTo>
                    <a:pt x="447167" y="5100828"/>
                  </a:lnTo>
                  <a:lnTo>
                    <a:pt x="442721" y="5105260"/>
                  </a:lnTo>
                  <a:lnTo>
                    <a:pt x="442721" y="5116207"/>
                  </a:lnTo>
                  <a:lnTo>
                    <a:pt x="447167" y="5120640"/>
                  </a:lnTo>
                  <a:lnTo>
                    <a:pt x="458088" y="5120640"/>
                  </a:lnTo>
                  <a:lnTo>
                    <a:pt x="462533" y="5116207"/>
                  </a:lnTo>
                  <a:lnTo>
                    <a:pt x="462533" y="5105260"/>
                  </a:lnTo>
                  <a:lnTo>
                    <a:pt x="458088" y="5100828"/>
                  </a:lnTo>
                  <a:close/>
                </a:path>
                <a:path w="2764154" h="5136515">
                  <a:moveTo>
                    <a:pt x="440689" y="5078564"/>
                  </a:moveTo>
                  <a:lnTo>
                    <a:pt x="429768" y="5078564"/>
                  </a:lnTo>
                  <a:lnTo>
                    <a:pt x="425323" y="5082997"/>
                  </a:lnTo>
                  <a:lnTo>
                    <a:pt x="425323" y="5093957"/>
                  </a:lnTo>
                  <a:lnTo>
                    <a:pt x="429768" y="5098402"/>
                  </a:lnTo>
                  <a:lnTo>
                    <a:pt x="440689" y="5098402"/>
                  </a:lnTo>
                  <a:lnTo>
                    <a:pt x="445134" y="5093957"/>
                  </a:lnTo>
                  <a:lnTo>
                    <a:pt x="445134" y="5082997"/>
                  </a:lnTo>
                  <a:lnTo>
                    <a:pt x="440689" y="5078564"/>
                  </a:lnTo>
                  <a:close/>
                </a:path>
                <a:path w="2764154" h="5136515">
                  <a:moveTo>
                    <a:pt x="440689" y="5038915"/>
                  </a:moveTo>
                  <a:lnTo>
                    <a:pt x="429768" y="5038915"/>
                  </a:lnTo>
                  <a:lnTo>
                    <a:pt x="425323" y="5043360"/>
                  </a:lnTo>
                  <a:lnTo>
                    <a:pt x="425323" y="5054320"/>
                  </a:lnTo>
                  <a:lnTo>
                    <a:pt x="429768" y="5058752"/>
                  </a:lnTo>
                  <a:lnTo>
                    <a:pt x="440689" y="5058752"/>
                  </a:lnTo>
                  <a:lnTo>
                    <a:pt x="445134" y="5054320"/>
                  </a:lnTo>
                  <a:lnTo>
                    <a:pt x="445134" y="5043360"/>
                  </a:lnTo>
                  <a:lnTo>
                    <a:pt x="440689" y="5038915"/>
                  </a:lnTo>
                  <a:close/>
                </a:path>
                <a:path w="2764154" h="5136515">
                  <a:moveTo>
                    <a:pt x="440689" y="4999278"/>
                  </a:moveTo>
                  <a:lnTo>
                    <a:pt x="429768" y="4999278"/>
                  </a:lnTo>
                  <a:lnTo>
                    <a:pt x="425323" y="5003711"/>
                  </a:lnTo>
                  <a:lnTo>
                    <a:pt x="425323" y="5014671"/>
                  </a:lnTo>
                  <a:lnTo>
                    <a:pt x="429768" y="5019103"/>
                  </a:lnTo>
                  <a:lnTo>
                    <a:pt x="440689" y="5019103"/>
                  </a:lnTo>
                  <a:lnTo>
                    <a:pt x="445134" y="5014671"/>
                  </a:lnTo>
                  <a:lnTo>
                    <a:pt x="445134" y="5003711"/>
                  </a:lnTo>
                  <a:lnTo>
                    <a:pt x="440689" y="4999278"/>
                  </a:lnTo>
                  <a:close/>
                </a:path>
                <a:path w="2764154" h="5136515">
                  <a:moveTo>
                    <a:pt x="440689" y="4959629"/>
                  </a:moveTo>
                  <a:lnTo>
                    <a:pt x="429768" y="4959629"/>
                  </a:lnTo>
                  <a:lnTo>
                    <a:pt x="425323" y="4964061"/>
                  </a:lnTo>
                  <a:lnTo>
                    <a:pt x="425323" y="4975034"/>
                  </a:lnTo>
                  <a:lnTo>
                    <a:pt x="429768" y="4979466"/>
                  </a:lnTo>
                  <a:lnTo>
                    <a:pt x="440689" y="4979466"/>
                  </a:lnTo>
                  <a:lnTo>
                    <a:pt x="445134" y="4975034"/>
                  </a:lnTo>
                  <a:lnTo>
                    <a:pt x="445134" y="4964061"/>
                  </a:lnTo>
                  <a:lnTo>
                    <a:pt x="440689" y="4959629"/>
                  </a:lnTo>
                  <a:close/>
                </a:path>
                <a:path w="2764154" h="5136515">
                  <a:moveTo>
                    <a:pt x="440689" y="4919992"/>
                  </a:moveTo>
                  <a:lnTo>
                    <a:pt x="429768" y="4919992"/>
                  </a:lnTo>
                  <a:lnTo>
                    <a:pt x="425323" y="4924425"/>
                  </a:lnTo>
                  <a:lnTo>
                    <a:pt x="425323" y="4935385"/>
                  </a:lnTo>
                  <a:lnTo>
                    <a:pt x="429768" y="4939817"/>
                  </a:lnTo>
                  <a:lnTo>
                    <a:pt x="440689" y="4939817"/>
                  </a:lnTo>
                  <a:lnTo>
                    <a:pt x="445134" y="4935385"/>
                  </a:lnTo>
                  <a:lnTo>
                    <a:pt x="445134" y="4924425"/>
                  </a:lnTo>
                  <a:lnTo>
                    <a:pt x="440689" y="4919992"/>
                  </a:lnTo>
                  <a:close/>
                </a:path>
                <a:path w="2764154" h="5136515">
                  <a:moveTo>
                    <a:pt x="440689" y="4880343"/>
                  </a:moveTo>
                  <a:lnTo>
                    <a:pt x="429768" y="4880343"/>
                  </a:lnTo>
                  <a:lnTo>
                    <a:pt x="425323" y="4884775"/>
                  </a:lnTo>
                  <a:lnTo>
                    <a:pt x="425323" y="4895735"/>
                  </a:lnTo>
                  <a:lnTo>
                    <a:pt x="429768" y="4900180"/>
                  </a:lnTo>
                  <a:lnTo>
                    <a:pt x="440689" y="4900180"/>
                  </a:lnTo>
                  <a:lnTo>
                    <a:pt x="445134" y="4895735"/>
                  </a:lnTo>
                  <a:lnTo>
                    <a:pt x="445134" y="4884775"/>
                  </a:lnTo>
                  <a:lnTo>
                    <a:pt x="440689" y="4880343"/>
                  </a:lnTo>
                  <a:close/>
                </a:path>
                <a:path w="2764154" h="5136515">
                  <a:moveTo>
                    <a:pt x="440689" y="4840706"/>
                  </a:moveTo>
                  <a:lnTo>
                    <a:pt x="429768" y="4840706"/>
                  </a:lnTo>
                  <a:lnTo>
                    <a:pt x="425323" y="4845138"/>
                  </a:lnTo>
                  <a:lnTo>
                    <a:pt x="425323" y="4856099"/>
                  </a:lnTo>
                  <a:lnTo>
                    <a:pt x="429768" y="4860531"/>
                  </a:lnTo>
                  <a:lnTo>
                    <a:pt x="440689" y="4860531"/>
                  </a:lnTo>
                  <a:lnTo>
                    <a:pt x="445134" y="4856099"/>
                  </a:lnTo>
                  <a:lnTo>
                    <a:pt x="445134" y="4845138"/>
                  </a:lnTo>
                  <a:lnTo>
                    <a:pt x="440689" y="4840706"/>
                  </a:lnTo>
                  <a:close/>
                </a:path>
                <a:path w="2764154" h="5136515">
                  <a:moveTo>
                    <a:pt x="440689" y="4801057"/>
                  </a:moveTo>
                  <a:lnTo>
                    <a:pt x="429768" y="4801057"/>
                  </a:lnTo>
                  <a:lnTo>
                    <a:pt x="425323" y="4805489"/>
                  </a:lnTo>
                  <a:lnTo>
                    <a:pt x="425323" y="4816449"/>
                  </a:lnTo>
                  <a:lnTo>
                    <a:pt x="429768" y="4820894"/>
                  </a:lnTo>
                  <a:lnTo>
                    <a:pt x="440689" y="4820894"/>
                  </a:lnTo>
                  <a:lnTo>
                    <a:pt x="445134" y="4816449"/>
                  </a:lnTo>
                  <a:lnTo>
                    <a:pt x="445134" y="4805489"/>
                  </a:lnTo>
                  <a:lnTo>
                    <a:pt x="440689" y="4801057"/>
                  </a:lnTo>
                  <a:close/>
                </a:path>
                <a:path w="2764154" h="5136515">
                  <a:moveTo>
                    <a:pt x="440689" y="4761407"/>
                  </a:moveTo>
                  <a:lnTo>
                    <a:pt x="429768" y="4761407"/>
                  </a:lnTo>
                  <a:lnTo>
                    <a:pt x="425323" y="4765852"/>
                  </a:lnTo>
                  <a:lnTo>
                    <a:pt x="425323" y="4776812"/>
                  </a:lnTo>
                  <a:lnTo>
                    <a:pt x="429768" y="4781245"/>
                  </a:lnTo>
                  <a:lnTo>
                    <a:pt x="440689" y="4781245"/>
                  </a:lnTo>
                  <a:lnTo>
                    <a:pt x="445134" y="4776812"/>
                  </a:lnTo>
                  <a:lnTo>
                    <a:pt x="445134" y="4765852"/>
                  </a:lnTo>
                  <a:lnTo>
                    <a:pt x="440689" y="4761407"/>
                  </a:lnTo>
                  <a:close/>
                </a:path>
                <a:path w="2764154" h="5136515">
                  <a:moveTo>
                    <a:pt x="440689" y="4721733"/>
                  </a:moveTo>
                  <a:lnTo>
                    <a:pt x="429768" y="4721733"/>
                  </a:lnTo>
                  <a:lnTo>
                    <a:pt x="425323" y="4726178"/>
                  </a:lnTo>
                  <a:lnTo>
                    <a:pt x="425323" y="4737227"/>
                  </a:lnTo>
                  <a:lnTo>
                    <a:pt x="429768" y="4741545"/>
                  </a:lnTo>
                  <a:lnTo>
                    <a:pt x="440689" y="4741545"/>
                  </a:lnTo>
                  <a:lnTo>
                    <a:pt x="445134" y="4737227"/>
                  </a:lnTo>
                  <a:lnTo>
                    <a:pt x="445134" y="4726178"/>
                  </a:lnTo>
                  <a:lnTo>
                    <a:pt x="440689" y="4721733"/>
                  </a:lnTo>
                  <a:close/>
                </a:path>
                <a:path w="2764154" h="5136515">
                  <a:moveTo>
                    <a:pt x="440689" y="4682109"/>
                  </a:moveTo>
                  <a:lnTo>
                    <a:pt x="429768" y="4682109"/>
                  </a:lnTo>
                  <a:lnTo>
                    <a:pt x="425323" y="4686554"/>
                  </a:lnTo>
                  <a:lnTo>
                    <a:pt x="425323" y="4697476"/>
                  </a:lnTo>
                  <a:lnTo>
                    <a:pt x="429768" y="4701921"/>
                  </a:lnTo>
                  <a:lnTo>
                    <a:pt x="440689" y="4701921"/>
                  </a:lnTo>
                  <a:lnTo>
                    <a:pt x="445134" y="4697476"/>
                  </a:lnTo>
                  <a:lnTo>
                    <a:pt x="445134" y="4686554"/>
                  </a:lnTo>
                  <a:lnTo>
                    <a:pt x="440689" y="4682109"/>
                  </a:lnTo>
                  <a:close/>
                </a:path>
                <a:path w="2764154" h="5136515">
                  <a:moveTo>
                    <a:pt x="440689" y="4642485"/>
                  </a:moveTo>
                  <a:lnTo>
                    <a:pt x="429768" y="4642485"/>
                  </a:lnTo>
                  <a:lnTo>
                    <a:pt x="425323" y="4646930"/>
                  </a:lnTo>
                  <a:lnTo>
                    <a:pt x="425323" y="4657852"/>
                  </a:lnTo>
                  <a:lnTo>
                    <a:pt x="429768" y="4662297"/>
                  </a:lnTo>
                  <a:lnTo>
                    <a:pt x="440689" y="4662297"/>
                  </a:lnTo>
                  <a:lnTo>
                    <a:pt x="445134" y="4657852"/>
                  </a:lnTo>
                  <a:lnTo>
                    <a:pt x="445134" y="4646930"/>
                  </a:lnTo>
                  <a:lnTo>
                    <a:pt x="440689" y="4642485"/>
                  </a:lnTo>
                  <a:close/>
                </a:path>
                <a:path w="2764154" h="5136515">
                  <a:moveTo>
                    <a:pt x="440689" y="4602861"/>
                  </a:moveTo>
                  <a:lnTo>
                    <a:pt x="429768" y="4602861"/>
                  </a:lnTo>
                  <a:lnTo>
                    <a:pt x="425323" y="4607306"/>
                  </a:lnTo>
                  <a:lnTo>
                    <a:pt x="425323" y="4618228"/>
                  </a:lnTo>
                  <a:lnTo>
                    <a:pt x="429768" y="4622673"/>
                  </a:lnTo>
                  <a:lnTo>
                    <a:pt x="440689" y="4622673"/>
                  </a:lnTo>
                  <a:lnTo>
                    <a:pt x="445134" y="4618228"/>
                  </a:lnTo>
                  <a:lnTo>
                    <a:pt x="445134" y="4607306"/>
                  </a:lnTo>
                  <a:lnTo>
                    <a:pt x="440689" y="4602861"/>
                  </a:lnTo>
                  <a:close/>
                </a:path>
                <a:path w="2764154" h="5136515">
                  <a:moveTo>
                    <a:pt x="440689" y="4563237"/>
                  </a:moveTo>
                  <a:lnTo>
                    <a:pt x="429768" y="4563237"/>
                  </a:lnTo>
                  <a:lnTo>
                    <a:pt x="425323" y="4567682"/>
                  </a:lnTo>
                  <a:lnTo>
                    <a:pt x="425323" y="4578604"/>
                  </a:lnTo>
                  <a:lnTo>
                    <a:pt x="429768" y="4583049"/>
                  </a:lnTo>
                  <a:lnTo>
                    <a:pt x="440689" y="4583049"/>
                  </a:lnTo>
                  <a:lnTo>
                    <a:pt x="445134" y="4578604"/>
                  </a:lnTo>
                  <a:lnTo>
                    <a:pt x="445134" y="4567682"/>
                  </a:lnTo>
                  <a:lnTo>
                    <a:pt x="440689" y="4563237"/>
                  </a:lnTo>
                  <a:close/>
                </a:path>
                <a:path w="2764154" h="5136515">
                  <a:moveTo>
                    <a:pt x="440689" y="4523486"/>
                  </a:moveTo>
                  <a:lnTo>
                    <a:pt x="429768" y="4523486"/>
                  </a:lnTo>
                  <a:lnTo>
                    <a:pt x="425323" y="4527931"/>
                  </a:lnTo>
                  <a:lnTo>
                    <a:pt x="425323" y="4538980"/>
                  </a:lnTo>
                  <a:lnTo>
                    <a:pt x="429768" y="4543425"/>
                  </a:lnTo>
                  <a:lnTo>
                    <a:pt x="440689" y="4543425"/>
                  </a:lnTo>
                  <a:lnTo>
                    <a:pt x="445134" y="4538980"/>
                  </a:lnTo>
                  <a:lnTo>
                    <a:pt x="445134" y="4527931"/>
                  </a:lnTo>
                  <a:lnTo>
                    <a:pt x="440689" y="4523486"/>
                  </a:lnTo>
                  <a:close/>
                </a:path>
                <a:path w="2764154" h="5136515">
                  <a:moveTo>
                    <a:pt x="440689" y="4483862"/>
                  </a:moveTo>
                  <a:lnTo>
                    <a:pt x="429768" y="4483862"/>
                  </a:lnTo>
                  <a:lnTo>
                    <a:pt x="425323" y="4488307"/>
                  </a:lnTo>
                  <a:lnTo>
                    <a:pt x="425323" y="4499356"/>
                  </a:lnTo>
                  <a:lnTo>
                    <a:pt x="429768" y="4503674"/>
                  </a:lnTo>
                  <a:lnTo>
                    <a:pt x="440689" y="4503674"/>
                  </a:lnTo>
                  <a:lnTo>
                    <a:pt x="445134" y="4499356"/>
                  </a:lnTo>
                  <a:lnTo>
                    <a:pt x="445134" y="4488307"/>
                  </a:lnTo>
                  <a:lnTo>
                    <a:pt x="440689" y="4483862"/>
                  </a:lnTo>
                  <a:close/>
                </a:path>
                <a:path w="2764154" h="5136515">
                  <a:moveTo>
                    <a:pt x="440689" y="4444238"/>
                  </a:moveTo>
                  <a:lnTo>
                    <a:pt x="429768" y="4444238"/>
                  </a:lnTo>
                  <a:lnTo>
                    <a:pt x="425323" y="4448683"/>
                  </a:lnTo>
                  <a:lnTo>
                    <a:pt x="425323" y="4459605"/>
                  </a:lnTo>
                  <a:lnTo>
                    <a:pt x="429768" y="4464050"/>
                  </a:lnTo>
                  <a:lnTo>
                    <a:pt x="440689" y="4464050"/>
                  </a:lnTo>
                  <a:lnTo>
                    <a:pt x="445134" y="4459605"/>
                  </a:lnTo>
                  <a:lnTo>
                    <a:pt x="445134" y="4448683"/>
                  </a:lnTo>
                  <a:lnTo>
                    <a:pt x="440689" y="4444238"/>
                  </a:lnTo>
                  <a:close/>
                </a:path>
                <a:path w="2764154" h="5136515">
                  <a:moveTo>
                    <a:pt x="440689" y="4404614"/>
                  </a:moveTo>
                  <a:lnTo>
                    <a:pt x="429768" y="4404614"/>
                  </a:lnTo>
                  <a:lnTo>
                    <a:pt x="425323" y="4409059"/>
                  </a:lnTo>
                  <a:lnTo>
                    <a:pt x="425323" y="4419981"/>
                  </a:lnTo>
                  <a:lnTo>
                    <a:pt x="429768" y="4424426"/>
                  </a:lnTo>
                  <a:lnTo>
                    <a:pt x="440689" y="4424426"/>
                  </a:lnTo>
                  <a:lnTo>
                    <a:pt x="445134" y="4419981"/>
                  </a:lnTo>
                  <a:lnTo>
                    <a:pt x="445134" y="4409059"/>
                  </a:lnTo>
                  <a:lnTo>
                    <a:pt x="440689" y="4404614"/>
                  </a:lnTo>
                  <a:close/>
                </a:path>
                <a:path w="2764154" h="5136515">
                  <a:moveTo>
                    <a:pt x="440689" y="4364990"/>
                  </a:moveTo>
                  <a:lnTo>
                    <a:pt x="429768" y="4364990"/>
                  </a:lnTo>
                  <a:lnTo>
                    <a:pt x="425323" y="4369435"/>
                  </a:lnTo>
                  <a:lnTo>
                    <a:pt x="425323" y="4380357"/>
                  </a:lnTo>
                  <a:lnTo>
                    <a:pt x="429768" y="4384802"/>
                  </a:lnTo>
                  <a:lnTo>
                    <a:pt x="440689" y="4384802"/>
                  </a:lnTo>
                  <a:lnTo>
                    <a:pt x="445134" y="4380357"/>
                  </a:lnTo>
                  <a:lnTo>
                    <a:pt x="445134" y="4369435"/>
                  </a:lnTo>
                  <a:lnTo>
                    <a:pt x="440689" y="4364990"/>
                  </a:lnTo>
                  <a:close/>
                </a:path>
                <a:path w="2764154" h="5136515">
                  <a:moveTo>
                    <a:pt x="440689" y="4325366"/>
                  </a:moveTo>
                  <a:lnTo>
                    <a:pt x="429768" y="4325366"/>
                  </a:lnTo>
                  <a:lnTo>
                    <a:pt x="425323" y="4329811"/>
                  </a:lnTo>
                  <a:lnTo>
                    <a:pt x="425323" y="4340733"/>
                  </a:lnTo>
                  <a:lnTo>
                    <a:pt x="429768" y="4345178"/>
                  </a:lnTo>
                  <a:lnTo>
                    <a:pt x="440689" y="4345178"/>
                  </a:lnTo>
                  <a:lnTo>
                    <a:pt x="445134" y="4340733"/>
                  </a:lnTo>
                  <a:lnTo>
                    <a:pt x="445134" y="4329811"/>
                  </a:lnTo>
                  <a:lnTo>
                    <a:pt x="440689" y="4325366"/>
                  </a:lnTo>
                  <a:close/>
                </a:path>
                <a:path w="2764154" h="5136515">
                  <a:moveTo>
                    <a:pt x="440689" y="4285742"/>
                  </a:moveTo>
                  <a:lnTo>
                    <a:pt x="429768" y="4285742"/>
                  </a:lnTo>
                  <a:lnTo>
                    <a:pt x="425323" y="4290060"/>
                  </a:lnTo>
                  <a:lnTo>
                    <a:pt x="425323" y="4301109"/>
                  </a:lnTo>
                  <a:lnTo>
                    <a:pt x="429768" y="4305554"/>
                  </a:lnTo>
                  <a:lnTo>
                    <a:pt x="440689" y="4305554"/>
                  </a:lnTo>
                  <a:lnTo>
                    <a:pt x="445134" y="4301109"/>
                  </a:lnTo>
                  <a:lnTo>
                    <a:pt x="445134" y="4290060"/>
                  </a:lnTo>
                  <a:lnTo>
                    <a:pt x="440689" y="4285742"/>
                  </a:lnTo>
                  <a:close/>
                </a:path>
                <a:path w="2764154" h="5136515">
                  <a:moveTo>
                    <a:pt x="440689" y="4245991"/>
                  </a:moveTo>
                  <a:lnTo>
                    <a:pt x="429768" y="4245991"/>
                  </a:lnTo>
                  <a:lnTo>
                    <a:pt x="425323" y="4250436"/>
                  </a:lnTo>
                  <a:lnTo>
                    <a:pt x="425323" y="4261485"/>
                  </a:lnTo>
                  <a:lnTo>
                    <a:pt x="429768" y="4265930"/>
                  </a:lnTo>
                  <a:lnTo>
                    <a:pt x="440689" y="4265930"/>
                  </a:lnTo>
                  <a:lnTo>
                    <a:pt x="445134" y="4261485"/>
                  </a:lnTo>
                  <a:lnTo>
                    <a:pt x="445134" y="4250436"/>
                  </a:lnTo>
                  <a:lnTo>
                    <a:pt x="440689" y="4245991"/>
                  </a:lnTo>
                  <a:close/>
                </a:path>
                <a:path w="2764154" h="5136515">
                  <a:moveTo>
                    <a:pt x="440689" y="4206367"/>
                  </a:moveTo>
                  <a:lnTo>
                    <a:pt x="429768" y="4206367"/>
                  </a:lnTo>
                  <a:lnTo>
                    <a:pt x="425323" y="4210812"/>
                  </a:lnTo>
                  <a:lnTo>
                    <a:pt x="425323" y="4221734"/>
                  </a:lnTo>
                  <a:lnTo>
                    <a:pt x="429768" y="4226179"/>
                  </a:lnTo>
                  <a:lnTo>
                    <a:pt x="440689" y="4226179"/>
                  </a:lnTo>
                  <a:lnTo>
                    <a:pt x="445134" y="4221734"/>
                  </a:lnTo>
                  <a:lnTo>
                    <a:pt x="445134" y="4210812"/>
                  </a:lnTo>
                  <a:lnTo>
                    <a:pt x="440689" y="4206367"/>
                  </a:lnTo>
                  <a:close/>
                </a:path>
                <a:path w="2764154" h="5136515">
                  <a:moveTo>
                    <a:pt x="440689" y="4166743"/>
                  </a:moveTo>
                  <a:lnTo>
                    <a:pt x="429768" y="4166743"/>
                  </a:lnTo>
                  <a:lnTo>
                    <a:pt x="425323" y="4171188"/>
                  </a:lnTo>
                  <a:lnTo>
                    <a:pt x="425323" y="4182110"/>
                  </a:lnTo>
                  <a:lnTo>
                    <a:pt x="429768" y="4186554"/>
                  </a:lnTo>
                  <a:lnTo>
                    <a:pt x="440689" y="4186554"/>
                  </a:lnTo>
                  <a:lnTo>
                    <a:pt x="445134" y="4182110"/>
                  </a:lnTo>
                  <a:lnTo>
                    <a:pt x="445134" y="4171188"/>
                  </a:lnTo>
                  <a:lnTo>
                    <a:pt x="440689" y="4166743"/>
                  </a:lnTo>
                  <a:close/>
                </a:path>
                <a:path w="2764154" h="5136515">
                  <a:moveTo>
                    <a:pt x="440689" y="4127119"/>
                  </a:moveTo>
                  <a:lnTo>
                    <a:pt x="429768" y="4127119"/>
                  </a:lnTo>
                  <a:lnTo>
                    <a:pt x="425323" y="4131564"/>
                  </a:lnTo>
                  <a:lnTo>
                    <a:pt x="425323" y="4142486"/>
                  </a:lnTo>
                  <a:lnTo>
                    <a:pt x="429768" y="4146930"/>
                  </a:lnTo>
                  <a:lnTo>
                    <a:pt x="440689" y="4146930"/>
                  </a:lnTo>
                  <a:lnTo>
                    <a:pt x="445134" y="4142486"/>
                  </a:lnTo>
                  <a:lnTo>
                    <a:pt x="445134" y="4131564"/>
                  </a:lnTo>
                  <a:lnTo>
                    <a:pt x="440689" y="4127119"/>
                  </a:lnTo>
                  <a:close/>
                </a:path>
                <a:path w="2764154" h="5136515">
                  <a:moveTo>
                    <a:pt x="440689" y="4087495"/>
                  </a:moveTo>
                  <a:lnTo>
                    <a:pt x="429768" y="4087495"/>
                  </a:lnTo>
                  <a:lnTo>
                    <a:pt x="425323" y="4091940"/>
                  </a:lnTo>
                  <a:lnTo>
                    <a:pt x="425323" y="4102862"/>
                  </a:lnTo>
                  <a:lnTo>
                    <a:pt x="429768" y="4107307"/>
                  </a:lnTo>
                  <a:lnTo>
                    <a:pt x="440689" y="4107307"/>
                  </a:lnTo>
                  <a:lnTo>
                    <a:pt x="445134" y="4102862"/>
                  </a:lnTo>
                  <a:lnTo>
                    <a:pt x="445134" y="4091940"/>
                  </a:lnTo>
                  <a:lnTo>
                    <a:pt x="440689" y="4087495"/>
                  </a:lnTo>
                  <a:close/>
                </a:path>
                <a:path w="2764154" h="5136515">
                  <a:moveTo>
                    <a:pt x="440689" y="4047871"/>
                  </a:moveTo>
                  <a:lnTo>
                    <a:pt x="429768" y="4047871"/>
                  </a:lnTo>
                  <a:lnTo>
                    <a:pt x="425323" y="4052316"/>
                  </a:lnTo>
                  <a:lnTo>
                    <a:pt x="425323" y="4063238"/>
                  </a:lnTo>
                  <a:lnTo>
                    <a:pt x="429768" y="4067683"/>
                  </a:lnTo>
                  <a:lnTo>
                    <a:pt x="440689" y="4067683"/>
                  </a:lnTo>
                  <a:lnTo>
                    <a:pt x="445134" y="4063238"/>
                  </a:lnTo>
                  <a:lnTo>
                    <a:pt x="445134" y="4052316"/>
                  </a:lnTo>
                  <a:lnTo>
                    <a:pt x="440689" y="4047871"/>
                  </a:lnTo>
                  <a:close/>
                </a:path>
                <a:path w="2764154" h="5136515">
                  <a:moveTo>
                    <a:pt x="440689" y="4008120"/>
                  </a:moveTo>
                  <a:lnTo>
                    <a:pt x="429768" y="4008120"/>
                  </a:lnTo>
                  <a:lnTo>
                    <a:pt x="425323" y="4012565"/>
                  </a:lnTo>
                  <a:lnTo>
                    <a:pt x="425323" y="4023614"/>
                  </a:lnTo>
                  <a:lnTo>
                    <a:pt x="429768" y="4028059"/>
                  </a:lnTo>
                  <a:lnTo>
                    <a:pt x="440689" y="4028059"/>
                  </a:lnTo>
                  <a:lnTo>
                    <a:pt x="445134" y="4023614"/>
                  </a:lnTo>
                  <a:lnTo>
                    <a:pt x="445134" y="4012565"/>
                  </a:lnTo>
                  <a:lnTo>
                    <a:pt x="440689" y="4008120"/>
                  </a:lnTo>
                  <a:close/>
                </a:path>
                <a:path w="2764154" h="5136515">
                  <a:moveTo>
                    <a:pt x="440689" y="3968496"/>
                  </a:moveTo>
                  <a:lnTo>
                    <a:pt x="429768" y="3968496"/>
                  </a:lnTo>
                  <a:lnTo>
                    <a:pt x="425323" y="3972941"/>
                  </a:lnTo>
                  <a:lnTo>
                    <a:pt x="425323" y="3983990"/>
                  </a:lnTo>
                  <a:lnTo>
                    <a:pt x="429768" y="3988308"/>
                  </a:lnTo>
                  <a:lnTo>
                    <a:pt x="440689" y="3988308"/>
                  </a:lnTo>
                  <a:lnTo>
                    <a:pt x="445134" y="3983990"/>
                  </a:lnTo>
                  <a:lnTo>
                    <a:pt x="445134" y="3972941"/>
                  </a:lnTo>
                  <a:lnTo>
                    <a:pt x="440689" y="3968496"/>
                  </a:lnTo>
                  <a:close/>
                </a:path>
                <a:path w="2764154" h="5136515">
                  <a:moveTo>
                    <a:pt x="440689" y="3928872"/>
                  </a:moveTo>
                  <a:lnTo>
                    <a:pt x="429768" y="3928872"/>
                  </a:lnTo>
                  <a:lnTo>
                    <a:pt x="425323" y="3933317"/>
                  </a:lnTo>
                  <a:lnTo>
                    <a:pt x="425323" y="3944239"/>
                  </a:lnTo>
                  <a:lnTo>
                    <a:pt x="429768" y="3948684"/>
                  </a:lnTo>
                  <a:lnTo>
                    <a:pt x="440689" y="3948684"/>
                  </a:lnTo>
                  <a:lnTo>
                    <a:pt x="445134" y="3944239"/>
                  </a:lnTo>
                  <a:lnTo>
                    <a:pt x="445134" y="3933317"/>
                  </a:lnTo>
                  <a:lnTo>
                    <a:pt x="440689" y="3928872"/>
                  </a:lnTo>
                  <a:close/>
                </a:path>
                <a:path w="2764154" h="5136515">
                  <a:moveTo>
                    <a:pt x="440689" y="3889248"/>
                  </a:moveTo>
                  <a:lnTo>
                    <a:pt x="429768" y="3889248"/>
                  </a:lnTo>
                  <a:lnTo>
                    <a:pt x="425323" y="3893693"/>
                  </a:lnTo>
                  <a:lnTo>
                    <a:pt x="425323" y="3904615"/>
                  </a:lnTo>
                  <a:lnTo>
                    <a:pt x="429768" y="3909060"/>
                  </a:lnTo>
                  <a:lnTo>
                    <a:pt x="440689" y="3909060"/>
                  </a:lnTo>
                  <a:lnTo>
                    <a:pt x="445134" y="3904615"/>
                  </a:lnTo>
                  <a:lnTo>
                    <a:pt x="445134" y="3893693"/>
                  </a:lnTo>
                  <a:lnTo>
                    <a:pt x="440689" y="3889248"/>
                  </a:lnTo>
                  <a:close/>
                </a:path>
                <a:path w="2764154" h="5136515">
                  <a:moveTo>
                    <a:pt x="440689" y="3849624"/>
                  </a:moveTo>
                  <a:lnTo>
                    <a:pt x="429768" y="3849624"/>
                  </a:lnTo>
                  <a:lnTo>
                    <a:pt x="425323" y="3854069"/>
                  </a:lnTo>
                  <a:lnTo>
                    <a:pt x="425323" y="3864991"/>
                  </a:lnTo>
                  <a:lnTo>
                    <a:pt x="429768" y="3869436"/>
                  </a:lnTo>
                  <a:lnTo>
                    <a:pt x="440689" y="3869436"/>
                  </a:lnTo>
                  <a:lnTo>
                    <a:pt x="445134" y="3864991"/>
                  </a:lnTo>
                  <a:lnTo>
                    <a:pt x="445134" y="3854069"/>
                  </a:lnTo>
                  <a:lnTo>
                    <a:pt x="440689" y="3849624"/>
                  </a:lnTo>
                  <a:close/>
                </a:path>
                <a:path w="2764154" h="5136515">
                  <a:moveTo>
                    <a:pt x="440689" y="3810000"/>
                  </a:moveTo>
                  <a:lnTo>
                    <a:pt x="429768" y="3810000"/>
                  </a:lnTo>
                  <a:lnTo>
                    <a:pt x="425323" y="3814445"/>
                  </a:lnTo>
                  <a:lnTo>
                    <a:pt x="425323" y="3825367"/>
                  </a:lnTo>
                  <a:lnTo>
                    <a:pt x="429768" y="3829812"/>
                  </a:lnTo>
                  <a:lnTo>
                    <a:pt x="440689" y="3829812"/>
                  </a:lnTo>
                  <a:lnTo>
                    <a:pt x="445134" y="3825367"/>
                  </a:lnTo>
                  <a:lnTo>
                    <a:pt x="445134" y="3814445"/>
                  </a:lnTo>
                  <a:lnTo>
                    <a:pt x="440689" y="3810000"/>
                  </a:lnTo>
                  <a:close/>
                </a:path>
                <a:path w="2764154" h="5136515">
                  <a:moveTo>
                    <a:pt x="440689" y="3770376"/>
                  </a:moveTo>
                  <a:lnTo>
                    <a:pt x="429768" y="3770376"/>
                  </a:lnTo>
                  <a:lnTo>
                    <a:pt x="425323" y="3774694"/>
                  </a:lnTo>
                  <a:lnTo>
                    <a:pt x="425323" y="3785743"/>
                  </a:lnTo>
                  <a:lnTo>
                    <a:pt x="429768" y="3790188"/>
                  </a:lnTo>
                  <a:lnTo>
                    <a:pt x="440689" y="3790188"/>
                  </a:lnTo>
                  <a:lnTo>
                    <a:pt x="445134" y="3785743"/>
                  </a:lnTo>
                  <a:lnTo>
                    <a:pt x="445134" y="3774694"/>
                  </a:lnTo>
                  <a:lnTo>
                    <a:pt x="440689" y="3770376"/>
                  </a:lnTo>
                  <a:close/>
                </a:path>
                <a:path w="2764154" h="5136515">
                  <a:moveTo>
                    <a:pt x="440689" y="3730625"/>
                  </a:moveTo>
                  <a:lnTo>
                    <a:pt x="429768" y="3730625"/>
                  </a:lnTo>
                  <a:lnTo>
                    <a:pt x="425323" y="3735070"/>
                  </a:lnTo>
                  <a:lnTo>
                    <a:pt x="425323" y="3746119"/>
                  </a:lnTo>
                  <a:lnTo>
                    <a:pt x="429768" y="3750564"/>
                  </a:lnTo>
                  <a:lnTo>
                    <a:pt x="440689" y="3750564"/>
                  </a:lnTo>
                  <a:lnTo>
                    <a:pt x="445134" y="3746119"/>
                  </a:lnTo>
                  <a:lnTo>
                    <a:pt x="445134" y="3735070"/>
                  </a:lnTo>
                  <a:lnTo>
                    <a:pt x="440689" y="3730625"/>
                  </a:lnTo>
                  <a:close/>
                </a:path>
                <a:path w="2764154" h="5136515">
                  <a:moveTo>
                    <a:pt x="440689" y="3691001"/>
                  </a:moveTo>
                  <a:lnTo>
                    <a:pt x="429768" y="3691001"/>
                  </a:lnTo>
                  <a:lnTo>
                    <a:pt x="425323" y="3695446"/>
                  </a:lnTo>
                  <a:lnTo>
                    <a:pt x="425323" y="3706368"/>
                  </a:lnTo>
                  <a:lnTo>
                    <a:pt x="429768" y="3710813"/>
                  </a:lnTo>
                  <a:lnTo>
                    <a:pt x="440689" y="3710813"/>
                  </a:lnTo>
                  <a:lnTo>
                    <a:pt x="445134" y="3706368"/>
                  </a:lnTo>
                  <a:lnTo>
                    <a:pt x="445134" y="3695446"/>
                  </a:lnTo>
                  <a:lnTo>
                    <a:pt x="440689" y="3691001"/>
                  </a:lnTo>
                  <a:close/>
                </a:path>
                <a:path w="2764154" h="5136515">
                  <a:moveTo>
                    <a:pt x="440689" y="3651377"/>
                  </a:moveTo>
                  <a:lnTo>
                    <a:pt x="429768" y="3651377"/>
                  </a:lnTo>
                  <a:lnTo>
                    <a:pt x="425323" y="3655822"/>
                  </a:lnTo>
                  <a:lnTo>
                    <a:pt x="425323" y="3666744"/>
                  </a:lnTo>
                  <a:lnTo>
                    <a:pt x="429768" y="3671189"/>
                  </a:lnTo>
                  <a:lnTo>
                    <a:pt x="440689" y="3671189"/>
                  </a:lnTo>
                  <a:lnTo>
                    <a:pt x="445134" y="3666744"/>
                  </a:lnTo>
                  <a:lnTo>
                    <a:pt x="445134" y="3655822"/>
                  </a:lnTo>
                  <a:lnTo>
                    <a:pt x="440689" y="3651377"/>
                  </a:lnTo>
                  <a:close/>
                </a:path>
                <a:path w="2764154" h="5136515">
                  <a:moveTo>
                    <a:pt x="440689" y="3611753"/>
                  </a:moveTo>
                  <a:lnTo>
                    <a:pt x="429768" y="3611753"/>
                  </a:lnTo>
                  <a:lnTo>
                    <a:pt x="425323" y="3616198"/>
                  </a:lnTo>
                  <a:lnTo>
                    <a:pt x="425323" y="3627120"/>
                  </a:lnTo>
                  <a:lnTo>
                    <a:pt x="429768" y="3631565"/>
                  </a:lnTo>
                  <a:lnTo>
                    <a:pt x="440689" y="3631565"/>
                  </a:lnTo>
                  <a:lnTo>
                    <a:pt x="445134" y="3627120"/>
                  </a:lnTo>
                  <a:lnTo>
                    <a:pt x="445134" y="3616198"/>
                  </a:lnTo>
                  <a:lnTo>
                    <a:pt x="440689" y="3611753"/>
                  </a:lnTo>
                  <a:close/>
                </a:path>
                <a:path w="2764154" h="5136515">
                  <a:moveTo>
                    <a:pt x="440689" y="3572129"/>
                  </a:moveTo>
                  <a:lnTo>
                    <a:pt x="429768" y="3572129"/>
                  </a:lnTo>
                  <a:lnTo>
                    <a:pt x="425323" y="3576574"/>
                  </a:lnTo>
                  <a:lnTo>
                    <a:pt x="425323" y="3587496"/>
                  </a:lnTo>
                  <a:lnTo>
                    <a:pt x="429768" y="3591941"/>
                  </a:lnTo>
                  <a:lnTo>
                    <a:pt x="440689" y="3591941"/>
                  </a:lnTo>
                  <a:lnTo>
                    <a:pt x="445134" y="3587496"/>
                  </a:lnTo>
                  <a:lnTo>
                    <a:pt x="445134" y="3576574"/>
                  </a:lnTo>
                  <a:lnTo>
                    <a:pt x="440689" y="3572129"/>
                  </a:lnTo>
                  <a:close/>
                </a:path>
                <a:path w="2764154" h="5136515">
                  <a:moveTo>
                    <a:pt x="440689" y="3532504"/>
                  </a:moveTo>
                  <a:lnTo>
                    <a:pt x="429768" y="3532504"/>
                  </a:lnTo>
                  <a:lnTo>
                    <a:pt x="425323" y="3536823"/>
                  </a:lnTo>
                  <a:lnTo>
                    <a:pt x="425323" y="3547872"/>
                  </a:lnTo>
                  <a:lnTo>
                    <a:pt x="429768" y="3552317"/>
                  </a:lnTo>
                  <a:lnTo>
                    <a:pt x="440689" y="3552317"/>
                  </a:lnTo>
                  <a:lnTo>
                    <a:pt x="445134" y="3547872"/>
                  </a:lnTo>
                  <a:lnTo>
                    <a:pt x="445134" y="3536823"/>
                  </a:lnTo>
                  <a:lnTo>
                    <a:pt x="440689" y="3532504"/>
                  </a:lnTo>
                  <a:close/>
                </a:path>
                <a:path w="2764154" h="5136515">
                  <a:moveTo>
                    <a:pt x="440689" y="3492754"/>
                  </a:moveTo>
                  <a:lnTo>
                    <a:pt x="429768" y="3492754"/>
                  </a:lnTo>
                  <a:lnTo>
                    <a:pt x="425323" y="3497199"/>
                  </a:lnTo>
                  <a:lnTo>
                    <a:pt x="425323" y="3508248"/>
                  </a:lnTo>
                  <a:lnTo>
                    <a:pt x="429768" y="3512693"/>
                  </a:lnTo>
                  <a:lnTo>
                    <a:pt x="440689" y="3512693"/>
                  </a:lnTo>
                  <a:lnTo>
                    <a:pt x="445134" y="3508248"/>
                  </a:lnTo>
                  <a:lnTo>
                    <a:pt x="445134" y="3497199"/>
                  </a:lnTo>
                  <a:lnTo>
                    <a:pt x="440689" y="3492754"/>
                  </a:lnTo>
                  <a:close/>
                </a:path>
                <a:path w="2764154" h="5136515">
                  <a:moveTo>
                    <a:pt x="440689" y="3453129"/>
                  </a:moveTo>
                  <a:lnTo>
                    <a:pt x="429768" y="3453129"/>
                  </a:lnTo>
                  <a:lnTo>
                    <a:pt x="425323" y="3457575"/>
                  </a:lnTo>
                  <a:lnTo>
                    <a:pt x="425323" y="3468497"/>
                  </a:lnTo>
                  <a:lnTo>
                    <a:pt x="429768" y="3472942"/>
                  </a:lnTo>
                  <a:lnTo>
                    <a:pt x="440689" y="3472942"/>
                  </a:lnTo>
                  <a:lnTo>
                    <a:pt x="445134" y="3468497"/>
                  </a:lnTo>
                  <a:lnTo>
                    <a:pt x="445134" y="3457575"/>
                  </a:lnTo>
                  <a:lnTo>
                    <a:pt x="440689" y="3453129"/>
                  </a:lnTo>
                  <a:close/>
                </a:path>
                <a:path w="2764154" h="5136515">
                  <a:moveTo>
                    <a:pt x="440689" y="3413505"/>
                  </a:moveTo>
                  <a:lnTo>
                    <a:pt x="429768" y="3413505"/>
                  </a:lnTo>
                  <a:lnTo>
                    <a:pt x="425323" y="3417951"/>
                  </a:lnTo>
                  <a:lnTo>
                    <a:pt x="425323" y="3428873"/>
                  </a:lnTo>
                  <a:lnTo>
                    <a:pt x="429768" y="3433318"/>
                  </a:lnTo>
                  <a:lnTo>
                    <a:pt x="440689" y="3433318"/>
                  </a:lnTo>
                  <a:lnTo>
                    <a:pt x="445134" y="3428873"/>
                  </a:lnTo>
                  <a:lnTo>
                    <a:pt x="445134" y="3417951"/>
                  </a:lnTo>
                  <a:lnTo>
                    <a:pt x="440689" y="3413505"/>
                  </a:lnTo>
                  <a:close/>
                </a:path>
                <a:path w="2764154" h="5136515">
                  <a:moveTo>
                    <a:pt x="440689" y="3373882"/>
                  </a:moveTo>
                  <a:lnTo>
                    <a:pt x="429768" y="3373882"/>
                  </a:lnTo>
                  <a:lnTo>
                    <a:pt x="425323" y="3378327"/>
                  </a:lnTo>
                  <a:lnTo>
                    <a:pt x="425323" y="3389249"/>
                  </a:lnTo>
                  <a:lnTo>
                    <a:pt x="429768" y="3393694"/>
                  </a:lnTo>
                  <a:lnTo>
                    <a:pt x="440689" y="3393694"/>
                  </a:lnTo>
                  <a:lnTo>
                    <a:pt x="445134" y="3389249"/>
                  </a:lnTo>
                  <a:lnTo>
                    <a:pt x="445134" y="3378327"/>
                  </a:lnTo>
                  <a:lnTo>
                    <a:pt x="440689" y="3373882"/>
                  </a:lnTo>
                  <a:close/>
                </a:path>
                <a:path w="2764154" h="5136515">
                  <a:moveTo>
                    <a:pt x="440689" y="3334258"/>
                  </a:moveTo>
                  <a:lnTo>
                    <a:pt x="429768" y="3334258"/>
                  </a:lnTo>
                  <a:lnTo>
                    <a:pt x="425323" y="3338703"/>
                  </a:lnTo>
                  <a:lnTo>
                    <a:pt x="425323" y="3349625"/>
                  </a:lnTo>
                  <a:lnTo>
                    <a:pt x="429768" y="3354070"/>
                  </a:lnTo>
                  <a:lnTo>
                    <a:pt x="440689" y="3354070"/>
                  </a:lnTo>
                  <a:lnTo>
                    <a:pt x="445134" y="3349625"/>
                  </a:lnTo>
                  <a:lnTo>
                    <a:pt x="445134" y="3338703"/>
                  </a:lnTo>
                  <a:lnTo>
                    <a:pt x="440689" y="3334258"/>
                  </a:lnTo>
                  <a:close/>
                </a:path>
                <a:path w="2764154" h="5136515">
                  <a:moveTo>
                    <a:pt x="440689" y="3294634"/>
                  </a:moveTo>
                  <a:lnTo>
                    <a:pt x="429768" y="3294634"/>
                  </a:lnTo>
                  <a:lnTo>
                    <a:pt x="425323" y="3299079"/>
                  </a:lnTo>
                  <a:lnTo>
                    <a:pt x="425323" y="3310001"/>
                  </a:lnTo>
                  <a:lnTo>
                    <a:pt x="429768" y="3314446"/>
                  </a:lnTo>
                  <a:lnTo>
                    <a:pt x="440689" y="3314446"/>
                  </a:lnTo>
                  <a:lnTo>
                    <a:pt x="445134" y="3310001"/>
                  </a:lnTo>
                  <a:lnTo>
                    <a:pt x="445134" y="3299079"/>
                  </a:lnTo>
                  <a:lnTo>
                    <a:pt x="440689" y="3294634"/>
                  </a:lnTo>
                  <a:close/>
                </a:path>
                <a:path w="2764154" h="5136515">
                  <a:moveTo>
                    <a:pt x="440689" y="3254883"/>
                  </a:moveTo>
                  <a:lnTo>
                    <a:pt x="429768" y="3254883"/>
                  </a:lnTo>
                  <a:lnTo>
                    <a:pt x="425323" y="3259328"/>
                  </a:lnTo>
                  <a:lnTo>
                    <a:pt x="425323" y="3270377"/>
                  </a:lnTo>
                  <a:lnTo>
                    <a:pt x="429768" y="3274822"/>
                  </a:lnTo>
                  <a:lnTo>
                    <a:pt x="440689" y="3274822"/>
                  </a:lnTo>
                  <a:lnTo>
                    <a:pt x="445134" y="3270377"/>
                  </a:lnTo>
                  <a:lnTo>
                    <a:pt x="445134" y="3259328"/>
                  </a:lnTo>
                  <a:lnTo>
                    <a:pt x="440689" y="3254883"/>
                  </a:lnTo>
                  <a:close/>
                </a:path>
                <a:path w="2764154" h="5136515">
                  <a:moveTo>
                    <a:pt x="440689" y="3215259"/>
                  </a:moveTo>
                  <a:lnTo>
                    <a:pt x="429768" y="3215259"/>
                  </a:lnTo>
                  <a:lnTo>
                    <a:pt x="425323" y="3219704"/>
                  </a:lnTo>
                  <a:lnTo>
                    <a:pt x="425323" y="3230753"/>
                  </a:lnTo>
                  <a:lnTo>
                    <a:pt x="429768" y="3235071"/>
                  </a:lnTo>
                  <a:lnTo>
                    <a:pt x="440689" y="3235071"/>
                  </a:lnTo>
                  <a:lnTo>
                    <a:pt x="445134" y="3230753"/>
                  </a:lnTo>
                  <a:lnTo>
                    <a:pt x="445134" y="3219704"/>
                  </a:lnTo>
                  <a:lnTo>
                    <a:pt x="440689" y="3215259"/>
                  </a:lnTo>
                  <a:close/>
                </a:path>
                <a:path w="2764154" h="5136515">
                  <a:moveTo>
                    <a:pt x="440689" y="3175635"/>
                  </a:moveTo>
                  <a:lnTo>
                    <a:pt x="429768" y="3175635"/>
                  </a:lnTo>
                  <a:lnTo>
                    <a:pt x="425323" y="3180080"/>
                  </a:lnTo>
                  <a:lnTo>
                    <a:pt x="425323" y="3191002"/>
                  </a:lnTo>
                  <a:lnTo>
                    <a:pt x="429768" y="3195447"/>
                  </a:lnTo>
                  <a:lnTo>
                    <a:pt x="440689" y="3195447"/>
                  </a:lnTo>
                  <a:lnTo>
                    <a:pt x="445134" y="3191002"/>
                  </a:lnTo>
                  <a:lnTo>
                    <a:pt x="445134" y="3180080"/>
                  </a:lnTo>
                  <a:lnTo>
                    <a:pt x="440689" y="3175635"/>
                  </a:lnTo>
                  <a:close/>
                </a:path>
                <a:path w="2764154" h="5136515">
                  <a:moveTo>
                    <a:pt x="440689" y="3136011"/>
                  </a:moveTo>
                  <a:lnTo>
                    <a:pt x="429768" y="3136011"/>
                  </a:lnTo>
                  <a:lnTo>
                    <a:pt x="425323" y="3140456"/>
                  </a:lnTo>
                  <a:lnTo>
                    <a:pt x="425323" y="3151378"/>
                  </a:lnTo>
                  <a:lnTo>
                    <a:pt x="429768" y="3155823"/>
                  </a:lnTo>
                  <a:lnTo>
                    <a:pt x="440689" y="3155823"/>
                  </a:lnTo>
                  <a:lnTo>
                    <a:pt x="445134" y="3151378"/>
                  </a:lnTo>
                  <a:lnTo>
                    <a:pt x="445134" y="3140456"/>
                  </a:lnTo>
                  <a:lnTo>
                    <a:pt x="440689" y="3136011"/>
                  </a:lnTo>
                  <a:close/>
                </a:path>
                <a:path w="2764154" h="5136515">
                  <a:moveTo>
                    <a:pt x="440689" y="3096387"/>
                  </a:moveTo>
                  <a:lnTo>
                    <a:pt x="429768" y="3096387"/>
                  </a:lnTo>
                  <a:lnTo>
                    <a:pt x="425323" y="3100832"/>
                  </a:lnTo>
                  <a:lnTo>
                    <a:pt x="425323" y="3111754"/>
                  </a:lnTo>
                  <a:lnTo>
                    <a:pt x="429768" y="3116199"/>
                  </a:lnTo>
                  <a:lnTo>
                    <a:pt x="440689" y="3116199"/>
                  </a:lnTo>
                  <a:lnTo>
                    <a:pt x="445134" y="3111754"/>
                  </a:lnTo>
                  <a:lnTo>
                    <a:pt x="445134" y="3100832"/>
                  </a:lnTo>
                  <a:lnTo>
                    <a:pt x="440689" y="3096387"/>
                  </a:lnTo>
                  <a:close/>
                </a:path>
                <a:path w="2764154" h="5136515">
                  <a:moveTo>
                    <a:pt x="440689" y="3056763"/>
                  </a:moveTo>
                  <a:lnTo>
                    <a:pt x="429768" y="3056763"/>
                  </a:lnTo>
                  <a:lnTo>
                    <a:pt x="425323" y="3061208"/>
                  </a:lnTo>
                  <a:lnTo>
                    <a:pt x="425323" y="3072130"/>
                  </a:lnTo>
                  <a:lnTo>
                    <a:pt x="429768" y="3076575"/>
                  </a:lnTo>
                  <a:lnTo>
                    <a:pt x="440689" y="3076575"/>
                  </a:lnTo>
                  <a:lnTo>
                    <a:pt x="445134" y="3072130"/>
                  </a:lnTo>
                  <a:lnTo>
                    <a:pt x="445134" y="3061208"/>
                  </a:lnTo>
                  <a:lnTo>
                    <a:pt x="440689" y="3056763"/>
                  </a:lnTo>
                  <a:close/>
                </a:path>
                <a:path w="2764154" h="5136515">
                  <a:moveTo>
                    <a:pt x="440689" y="3017139"/>
                  </a:moveTo>
                  <a:lnTo>
                    <a:pt x="429768" y="3017139"/>
                  </a:lnTo>
                  <a:lnTo>
                    <a:pt x="425323" y="3021457"/>
                  </a:lnTo>
                  <a:lnTo>
                    <a:pt x="425323" y="3032506"/>
                  </a:lnTo>
                  <a:lnTo>
                    <a:pt x="429768" y="3036951"/>
                  </a:lnTo>
                  <a:lnTo>
                    <a:pt x="440689" y="3036951"/>
                  </a:lnTo>
                  <a:lnTo>
                    <a:pt x="445134" y="3032506"/>
                  </a:lnTo>
                  <a:lnTo>
                    <a:pt x="445134" y="3021457"/>
                  </a:lnTo>
                  <a:lnTo>
                    <a:pt x="440689" y="3017139"/>
                  </a:lnTo>
                  <a:close/>
                </a:path>
                <a:path w="2764154" h="5136515">
                  <a:moveTo>
                    <a:pt x="440689" y="2977388"/>
                  </a:moveTo>
                  <a:lnTo>
                    <a:pt x="429768" y="2977388"/>
                  </a:lnTo>
                  <a:lnTo>
                    <a:pt x="425323" y="2981833"/>
                  </a:lnTo>
                  <a:lnTo>
                    <a:pt x="425323" y="2992882"/>
                  </a:lnTo>
                  <a:lnTo>
                    <a:pt x="429768" y="2997327"/>
                  </a:lnTo>
                  <a:lnTo>
                    <a:pt x="440689" y="2997327"/>
                  </a:lnTo>
                  <a:lnTo>
                    <a:pt x="445134" y="2992882"/>
                  </a:lnTo>
                  <a:lnTo>
                    <a:pt x="445134" y="2981833"/>
                  </a:lnTo>
                  <a:lnTo>
                    <a:pt x="440689" y="2977388"/>
                  </a:lnTo>
                  <a:close/>
                </a:path>
                <a:path w="2764154" h="5136515">
                  <a:moveTo>
                    <a:pt x="440689" y="2937764"/>
                  </a:moveTo>
                  <a:lnTo>
                    <a:pt x="429768" y="2937764"/>
                  </a:lnTo>
                  <a:lnTo>
                    <a:pt x="425323" y="2942209"/>
                  </a:lnTo>
                  <a:lnTo>
                    <a:pt x="425323" y="2953131"/>
                  </a:lnTo>
                  <a:lnTo>
                    <a:pt x="429768" y="2957576"/>
                  </a:lnTo>
                  <a:lnTo>
                    <a:pt x="440689" y="2957576"/>
                  </a:lnTo>
                  <a:lnTo>
                    <a:pt x="445134" y="2953131"/>
                  </a:lnTo>
                  <a:lnTo>
                    <a:pt x="445134" y="2942209"/>
                  </a:lnTo>
                  <a:lnTo>
                    <a:pt x="440689" y="2937764"/>
                  </a:lnTo>
                  <a:close/>
                </a:path>
                <a:path w="2764154" h="5136515">
                  <a:moveTo>
                    <a:pt x="440689" y="2898140"/>
                  </a:moveTo>
                  <a:lnTo>
                    <a:pt x="429768" y="2898140"/>
                  </a:lnTo>
                  <a:lnTo>
                    <a:pt x="425323" y="2902585"/>
                  </a:lnTo>
                  <a:lnTo>
                    <a:pt x="425323" y="2913507"/>
                  </a:lnTo>
                  <a:lnTo>
                    <a:pt x="429768" y="2917952"/>
                  </a:lnTo>
                  <a:lnTo>
                    <a:pt x="440689" y="2917952"/>
                  </a:lnTo>
                  <a:lnTo>
                    <a:pt x="445134" y="2913507"/>
                  </a:lnTo>
                  <a:lnTo>
                    <a:pt x="445134" y="2902585"/>
                  </a:lnTo>
                  <a:lnTo>
                    <a:pt x="440689" y="2898140"/>
                  </a:lnTo>
                  <a:close/>
                </a:path>
                <a:path w="2764154" h="5136515">
                  <a:moveTo>
                    <a:pt x="440689" y="2858516"/>
                  </a:moveTo>
                  <a:lnTo>
                    <a:pt x="429768" y="2858516"/>
                  </a:lnTo>
                  <a:lnTo>
                    <a:pt x="425323" y="2862961"/>
                  </a:lnTo>
                  <a:lnTo>
                    <a:pt x="425323" y="2873883"/>
                  </a:lnTo>
                  <a:lnTo>
                    <a:pt x="429768" y="2878328"/>
                  </a:lnTo>
                  <a:lnTo>
                    <a:pt x="440689" y="2878328"/>
                  </a:lnTo>
                  <a:lnTo>
                    <a:pt x="445134" y="2873883"/>
                  </a:lnTo>
                  <a:lnTo>
                    <a:pt x="445134" y="2862961"/>
                  </a:lnTo>
                  <a:lnTo>
                    <a:pt x="440689" y="2858516"/>
                  </a:lnTo>
                  <a:close/>
                </a:path>
                <a:path w="2764154" h="5136515">
                  <a:moveTo>
                    <a:pt x="440689" y="2818892"/>
                  </a:moveTo>
                  <a:lnTo>
                    <a:pt x="429768" y="2818892"/>
                  </a:lnTo>
                  <a:lnTo>
                    <a:pt x="425323" y="2823337"/>
                  </a:lnTo>
                  <a:lnTo>
                    <a:pt x="425323" y="2834259"/>
                  </a:lnTo>
                  <a:lnTo>
                    <a:pt x="429768" y="2838704"/>
                  </a:lnTo>
                  <a:lnTo>
                    <a:pt x="440689" y="2838704"/>
                  </a:lnTo>
                  <a:lnTo>
                    <a:pt x="445134" y="2834259"/>
                  </a:lnTo>
                  <a:lnTo>
                    <a:pt x="445134" y="2823337"/>
                  </a:lnTo>
                  <a:lnTo>
                    <a:pt x="440689" y="2818892"/>
                  </a:lnTo>
                  <a:close/>
                </a:path>
                <a:path w="2764154" h="5136515">
                  <a:moveTo>
                    <a:pt x="440689" y="2779268"/>
                  </a:moveTo>
                  <a:lnTo>
                    <a:pt x="429768" y="2779268"/>
                  </a:lnTo>
                  <a:lnTo>
                    <a:pt x="425323" y="2783586"/>
                  </a:lnTo>
                  <a:lnTo>
                    <a:pt x="425323" y="2794635"/>
                  </a:lnTo>
                  <a:lnTo>
                    <a:pt x="429768" y="2799080"/>
                  </a:lnTo>
                  <a:lnTo>
                    <a:pt x="440689" y="2799080"/>
                  </a:lnTo>
                  <a:lnTo>
                    <a:pt x="445134" y="2794635"/>
                  </a:lnTo>
                  <a:lnTo>
                    <a:pt x="445134" y="2783586"/>
                  </a:lnTo>
                  <a:lnTo>
                    <a:pt x="440689" y="2779268"/>
                  </a:lnTo>
                  <a:close/>
                </a:path>
                <a:path w="2764154" h="5136515">
                  <a:moveTo>
                    <a:pt x="440689" y="2739517"/>
                  </a:moveTo>
                  <a:lnTo>
                    <a:pt x="429768" y="2739517"/>
                  </a:lnTo>
                  <a:lnTo>
                    <a:pt x="425323" y="2743962"/>
                  </a:lnTo>
                  <a:lnTo>
                    <a:pt x="425323" y="2755011"/>
                  </a:lnTo>
                  <a:lnTo>
                    <a:pt x="429768" y="2759456"/>
                  </a:lnTo>
                  <a:lnTo>
                    <a:pt x="440689" y="2759456"/>
                  </a:lnTo>
                  <a:lnTo>
                    <a:pt x="445134" y="2755011"/>
                  </a:lnTo>
                  <a:lnTo>
                    <a:pt x="445134" y="2743962"/>
                  </a:lnTo>
                  <a:lnTo>
                    <a:pt x="440689" y="2739517"/>
                  </a:lnTo>
                  <a:close/>
                </a:path>
                <a:path w="2764154" h="5136515">
                  <a:moveTo>
                    <a:pt x="440689" y="2699893"/>
                  </a:moveTo>
                  <a:lnTo>
                    <a:pt x="429768" y="2699893"/>
                  </a:lnTo>
                  <a:lnTo>
                    <a:pt x="425323" y="2704338"/>
                  </a:lnTo>
                  <a:lnTo>
                    <a:pt x="425323" y="2715260"/>
                  </a:lnTo>
                  <a:lnTo>
                    <a:pt x="429768" y="2719705"/>
                  </a:lnTo>
                  <a:lnTo>
                    <a:pt x="440689" y="2719705"/>
                  </a:lnTo>
                  <a:lnTo>
                    <a:pt x="445134" y="2715260"/>
                  </a:lnTo>
                  <a:lnTo>
                    <a:pt x="445134" y="2704338"/>
                  </a:lnTo>
                  <a:lnTo>
                    <a:pt x="440689" y="2699893"/>
                  </a:lnTo>
                  <a:close/>
                </a:path>
                <a:path w="2764154" h="5136515">
                  <a:moveTo>
                    <a:pt x="440689" y="2660269"/>
                  </a:moveTo>
                  <a:lnTo>
                    <a:pt x="429768" y="2660269"/>
                  </a:lnTo>
                  <a:lnTo>
                    <a:pt x="425323" y="2664714"/>
                  </a:lnTo>
                  <a:lnTo>
                    <a:pt x="425323" y="2675636"/>
                  </a:lnTo>
                  <a:lnTo>
                    <a:pt x="429768" y="2680081"/>
                  </a:lnTo>
                  <a:lnTo>
                    <a:pt x="440689" y="2680081"/>
                  </a:lnTo>
                  <a:lnTo>
                    <a:pt x="445134" y="2675636"/>
                  </a:lnTo>
                  <a:lnTo>
                    <a:pt x="445134" y="2664714"/>
                  </a:lnTo>
                  <a:lnTo>
                    <a:pt x="440689" y="2660269"/>
                  </a:lnTo>
                  <a:close/>
                </a:path>
                <a:path w="2764154" h="5136515">
                  <a:moveTo>
                    <a:pt x="440689" y="2620645"/>
                  </a:moveTo>
                  <a:lnTo>
                    <a:pt x="429768" y="2620645"/>
                  </a:lnTo>
                  <a:lnTo>
                    <a:pt x="425323" y="2625090"/>
                  </a:lnTo>
                  <a:lnTo>
                    <a:pt x="425323" y="2636012"/>
                  </a:lnTo>
                  <a:lnTo>
                    <a:pt x="429768" y="2640457"/>
                  </a:lnTo>
                  <a:lnTo>
                    <a:pt x="440689" y="2640457"/>
                  </a:lnTo>
                  <a:lnTo>
                    <a:pt x="445134" y="2636012"/>
                  </a:lnTo>
                  <a:lnTo>
                    <a:pt x="445134" y="2625090"/>
                  </a:lnTo>
                  <a:lnTo>
                    <a:pt x="440689" y="2620645"/>
                  </a:lnTo>
                  <a:close/>
                </a:path>
                <a:path w="2764154" h="5136515">
                  <a:moveTo>
                    <a:pt x="440689" y="2581021"/>
                  </a:moveTo>
                  <a:lnTo>
                    <a:pt x="429768" y="2581021"/>
                  </a:lnTo>
                  <a:lnTo>
                    <a:pt x="425323" y="2585466"/>
                  </a:lnTo>
                  <a:lnTo>
                    <a:pt x="425323" y="2596388"/>
                  </a:lnTo>
                  <a:lnTo>
                    <a:pt x="429768" y="2600833"/>
                  </a:lnTo>
                  <a:lnTo>
                    <a:pt x="440689" y="2600833"/>
                  </a:lnTo>
                  <a:lnTo>
                    <a:pt x="445134" y="2596388"/>
                  </a:lnTo>
                  <a:lnTo>
                    <a:pt x="445134" y="2585466"/>
                  </a:lnTo>
                  <a:lnTo>
                    <a:pt x="440689" y="2581021"/>
                  </a:lnTo>
                  <a:close/>
                </a:path>
                <a:path w="2764154" h="5136515">
                  <a:moveTo>
                    <a:pt x="440689" y="2541397"/>
                  </a:moveTo>
                  <a:lnTo>
                    <a:pt x="429768" y="2541397"/>
                  </a:lnTo>
                  <a:lnTo>
                    <a:pt x="425323" y="2545842"/>
                  </a:lnTo>
                  <a:lnTo>
                    <a:pt x="425323" y="2556764"/>
                  </a:lnTo>
                  <a:lnTo>
                    <a:pt x="429768" y="2561209"/>
                  </a:lnTo>
                  <a:lnTo>
                    <a:pt x="440689" y="2561209"/>
                  </a:lnTo>
                  <a:lnTo>
                    <a:pt x="445134" y="2556764"/>
                  </a:lnTo>
                  <a:lnTo>
                    <a:pt x="445134" y="2545842"/>
                  </a:lnTo>
                  <a:lnTo>
                    <a:pt x="440689" y="2541397"/>
                  </a:lnTo>
                  <a:close/>
                </a:path>
                <a:path w="2764154" h="5136515">
                  <a:moveTo>
                    <a:pt x="440689" y="2501646"/>
                  </a:moveTo>
                  <a:lnTo>
                    <a:pt x="429768" y="2501646"/>
                  </a:lnTo>
                  <a:lnTo>
                    <a:pt x="425323" y="2506091"/>
                  </a:lnTo>
                  <a:lnTo>
                    <a:pt x="425323" y="2517140"/>
                  </a:lnTo>
                  <a:lnTo>
                    <a:pt x="429768" y="2521585"/>
                  </a:lnTo>
                  <a:lnTo>
                    <a:pt x="440689" y="2521585"/>
                  </a:lnTo>
                  <a:lnTo>
                    <a:pt x="445134" y="2517140"/>
                  </a:lnTo>
                  <a:lnTo>
                    <a:pt x="445134" y="2506091"/>
                  </a:lnTo>
                  <a:lnTo>
                    <a:pt x="440689" y="2501646"/>
                  </a:lnTo>
                  <a:close/>
                </a:path>
                <a:path w="2764154" h="5136515">
                  <a:moveTo>
                    <a:pt x="440689" y="2462022"/>
                  </a:moveTo>
                  <a:lnTo>
                    <a:pt x="429768" y="2462022"/>
                  </a:lnTo>
                  <a:lnTo>
                    <a:pt x="425323" y="2466467"/>
                  </a:lnTo>
                  <a:lnTo>
                    <a:pt x="425323" y="2477516"/>
                  </a:lnTo>
                  <a:lnTo>
                    <a:pt x="429768" y="2481834"/>
                  </a:lnTo>
                  <a:lnTo>
                    <a:pt x="440689" y="2481834"/>
                  </a:lnTo>
                  <a:lnTo>
                    <a:pt x="445134" y="2477516"/>
                  </a:lnTo>
                  <a:lnTo>
                    <a:pt x="445134" y="2466467"/>
                  </a:lnTo>
                  <a:lnTo>
                    <a:pt x="440689" y="2462022"/>
                  </a:lnTo>
                  <a:close/>
                </a:path>
                <a:path w="2764154" h="5136515">
                  <a:moveTo>
                    <a:pt x="440689" y="2422398"/>
                  </a:moveTo>
                  <a:lnTo>
                    <a:pt x="429768" y="2422398"/>
                  </a:lnTo>
                  <a:lnTo>
                    <a:pt x="425323" y="2426843"/>
                  </a:lnTo>
                  <a:lnTo>
                    <a:pt x="425323" y="2437765"/>
                  </a:lnTo>
                  <a:lnTo>
                    <a:pt x="429768" y="2442210"/>
                  </a:lnTo>
                  <a:lnTo>
                    <a:pt x="440689" y="2442210"/>
                  </a:lnTo>
                  <a:lnTo>
                    <a:pt x="445134" y="2437765"/>
                  </a:lnTo>
                  <a:lnTo>
                    <a:pt x="445134" y="2426843"/>
                  </a:lnTo>
                  <a:lnTo>
                    <a:pt x="440689" y="2422398"/>
                  </a:lnTo>
                  <a:close/>
                </a:path>
                <a:path w="2764154" h="5136515">
                  <a:moveTo>
                    <a:pt x="440689" y="2382774"/>
                  </a:moveTo>
                  <a:lnTo>
                    <a:pt x="429768" y="2382774"/>
                  </a:lnTo>
                  <a:lnTo>
                    <a:pt x="425323" y="2387219"/>
                  </a:lnTo>
                  <a:lnTo>
                    <a:pt x="425323" y="2398141"/>
                  </a:lnTo>
                  <a:lnTo>
                    <a:pt x="429768" y="2402586"/>
                  </a:lnTo>
                  <a:lnTo>
                    <a:pt x="440689" y="2402586"/>
                  </a:lnTo>
                  <a:lnTo>
                    <a:pt x="445134" y="2398141"/>
                  </a:lnTo>
                  <a:lnTo>
                    <a:pt x="445134" y="2387219"/>
                  </a:lnTo>
                  <a:lnTo>
                    <a:pt x="440689" y="2382774"/>
                  </a:lnTo>
                  <a:close/>
                </a:path>
                <a:path w="2764154" h="5136515">
                  <a:moveTo>
                    <a:pt x="440689" y="2343150"/>
                  </a:moveTo>
                  <a:lnTo>
                    <a:pt x="429768" y="2343150"/>
                  </a:lnTo>
                  <a:lnTo>
                    <a:pt x="425323" y="2347595"/>
                  </a:lnTo>
                  <a:lnTo>
                    <a:pt x="425323" y="2358517"/>
                  </a:lnTo>
                  <a:lnTo>
                    <a:pt x="429768" y="2362962"/>
                  </a:lnTo>
                  <a:lnTo>
                    <a:pt x="440689" y="2362962"/>
                  </a:lnTo>
                  <a:lnTo>
                    <a:pt x="445134" y="2358517"/>
                  </a:lnTo>
                  <a:lnTo>
                    <a:pt x="445134" y="2347595"/>
                  </a:lnTo>
                  <a:lnTo>
                    <a:pt x="440689" y="2343150"/>
                  </a:lnTo>
                  <a:close/>
                </a:path>
                <a:path w="2764154" h="5136515">
                  <a:moveTo>
                    <a:pt x="440689" y="2303526"/>
                  </a:moveTo>
                  <a:lnTo>
                    <a:pt x="429768" y="2303526"/>
                  </a:lnTo>
                  <a:lnTo>
                    <a:pt x="425323" y="2307971"/>
                  </a:lnTo>
                  <a:lnTo>
                    <a:pt x="425323" y="2318893"/>
                  </a:lnTo>
                  <a:lnTo>
                    <a:pt x="429768" y="2323338"/>
                  </a:lnTo>
                  <a:lnTo>
                    <a:pt x="440689" y="2323338"/>
                  </a:lnTo>
                  <a:lnTo>
                    <a:pt x="445134" y="2318893"/>
                  </a:lnTo>
                  <a:lnTo>
                    <a:pt x="445134" y="2307971"/>
                  </a:lnTo>
                  <a:lnTo>
                    <a:pt x="440689" y="2303526"/>
                  </a:lnTo>
                  <a:close/>
                </a:path>
                <a:path w="2764154" h="5136515">
                  <a:moveTo>
                    <a:pt x="440689" y="2263902"/>
                  </a:moveTo>
                  <a:lnTo>
                    <a:pt x="429768" y="2263902"/>
                  </a:lnTo>
                  <a:lnTo>
                    <a:pt x="425323" y="2268220"/>
                  </a:lnTo>
                  <a:lnTo>
                    <a:pt x="425323" y="2279269"/>
                  </a:lnTo>
                  <a:lnTo>
                    <a:pt x="429768" y="2283714"/>
                  </a:lnTo>
                  <a:lnTo>
                    <a:pt x="440689" y="2283714"/>
                  </a:lnTo>
                  <a:lnTo>
                    <a:pt x="445134" y="2279269"/>
                  </a:lnTo>
                  <a:lnTo>
                    <a:pt x="445134" y="2268220"/>
                  </a:lnTo>
                  <a:lnTo>
                    <a:pt x="440689" y="2263902"/>
                  </a:lnTo>
                  <a:close/>
                </a:path>
                <a:path w="2764154" h="5136515">
                  <a:moveTo>
                    <a:pt x="440689" y="2224151"/>
                  </a:moveTo>
                  <a:lnTo>
                    <a:pt x="429768" y="2224151"/>
                  </a:lnTo>
                  <a:lnTo>
                    <a:pt x="425323" y="2228596"/>
                  </a:lnTo>
                  <a:lnTo>
                    <a:pt x="425323" y="2239645"/>
                  </a:lnTo>
                  <a:lnTo>
                    <a:pt x="429768" y="2244090"/>
                  </a:lnTo>
                  <a:lnTo>
                    <a:pt x="440689" y="2244090"/>
                  </a:lnTo>
                  <a:lnTo>
                    <a:pt x="445134" y="2239645"/>
                  </a:lnTo>
                  <a:lnTo>
                    <a:pt x="445134" y="2228596"/>
                  </a:lnTo>
                  <a:lnTo>
                    <a:pt x="440689" y="2224151"/>
                  </a:lnTo>
                  <a:close/>
                </a:path>
                <a:path w="2764154" h="5136515">
                  <a:moveTo>
                    <a:pt x="440689" y="2184527"/>
                  </a:moveTo>
                  <a:lnTo>
                    <a:pt x="429768" y="2184527"/>
                  </a:lnTo>
                  <a:lnTo>
                    <a:pt x="425323" y="2188972"/>
                  </a:lnTo>
                  <a:lnTo>
                    <a:pt x="425323" y="2199894"/>
                  </a:lnTo>
                  <a:lnTo>
                    <a:pt x="429768" y="2204339"/>
                  </a:lnTo>
                  <a:lnTo>
                    <a:pt x="440689" y="2204339"/>
                  </a:lnTo>
                  <a:lnTo>
                    <a:pt x="445134" y="2199894"/>
                  </a:lnTo>
                  <a:lnTo>
                    <a:pt x="445134" y="2188972"/>
                  </a:lnTo>
                  <a:lnTo>
                    <a:pt x="440689" y="2184527"/>
                  </a:lnTo>
                  <a:close/>
                </a:path>
                <a:path w="2764154" h="5136515">
                  <a:moveTo>
                    <a:pt x="440689" y="2144903"/>
                  </a:moveTo>
                  <a:lnTo>
                    <a:pt x="429768" y="2144903"/>
                  </a:lnTo>
                  <a:lnTo>
                    <a:pt x="425323" y="2149348"/>
                  </a:lnTo>
                  <a:lnTo>
                    <a:pt x="425323" y="2160270"/>
                  </a:lnTo>
                  <a:lnTo>
                    <a:pt x="429768" y="2164715"/>
                  </a:lnTo>
                  <a:lnTo>
                    <a:pt x="440689" y="2164715"/>
                  </a:lnTo>
                  <a:lnTo>
                    <a:pt x="445134" y="2160270"/>
                  </a:lnTo>
                  <a:lnTo>
                    <a:pt x="445134" y="2149348"/>
                  </a:lnTo>
                  <a:lnTo>
                    <a:pt x="440689" y="2144903"/>
                  </a:lnTo>
                  <a:close/>
                </a:path>
                <a:path w="2764154" h="5136515">
                  <a:moveTo>
                    <a:pt x="440689" y="2105279"/>
                  </a:moveTo>
                  <a:lnTo>
                    <a:pt x="429768" y="2105279"/>
                  </a:lnTo>
                  <a:lnTo>
                    <a:pt x="425323" y="2109724"/>
                  </a:lnTo>
                  <a:lnTo>
                    <a:pt x="425323" y="2120646"/>
                  </a:lnTo>
                  <a:lnTo>
                    <a:pt x="429768" y="2125091"/>
                  </a:lnTo>
                  <a:lnTo>
                    <a:pt x="440689" y="2125091"/>
                  </a:lnTo>
                  <a:lnTo>
                    <a:pt x="445134" y="2120646"/>
                  </a:lnTo>
                  <a:lnTo>
                    <a:pt x="445134" y="2109724"/>
                  </a:lnTo>
                  <a:lnTo>
                    <a:pt x="440689" y="2105279"/>
                  </a:lnTo>
                  <a:close/>
                </a:path>
                <a:path w="2764154" h="5136515">
                  <a:moveTo>
                    <a:pt x="440689" y="2065655"/>
                  </a:moveTo>
                  <a:lnTo>
                    <a:pt x="429768" y="2065655"/>
                  </a:lnTo>
                  <a:lnTo>
                    <a:pt x="425323" y="2070100"/>
                  </a:lnTo>
                  <a:lnTo>
                    <a:pt x="425323" y="2081022"/>
                  </a:lnTo>
                  <a:lnTo>
                    <a:pt x="429768" y="2085467"/>
                  </a:lnTo>
                  <a:lnTo>
                    <a:pt x="440689" y="2085467"/>
                  </a:lnTo>
                  <a:lnTo>
                    <a:pt x="445134" y="2081022"/>
                  </a:lnTo>
                  <a:lnTo>
                    <a:pt x="445134" y="2070100"/>
                  </a:lnTo>
                  <a:lnTo>
                    <a:pt x="440689" y="2065655"/>
                  </a:lnTo>
                  <a:close/>
                </a:path>
                <a:path w="2764154" h="5136515">
                  <a:moveTo>
                    <a:pt x="440689" y="2026031"/>
                  </a:moveTo>
                  <a:lnTo>
                    <a:pt x="429768" y="2026031"/>
                  </a:lnTo>
                  <a:lnTo>
                    <a:pt x="425323" y="2030349"/>
                  </a:lnTo>
                  <a:lnTo>
                    <a:pt x="425323" y="2041398"/>
                  </a:lnTo>
                  <a:lnTo>
                    <a:pt x="429768" y="2045843"/>
                  </a:lnTo>
                  <a:lnTo>
                    <a:pt x="440689" y="2045843"/>
                  </a:lnTo>
                  <a:lnTo>
                    <a:pt x="445134" y="2041398"/>
                  </a:lnTo>
                  <a:lnTo>
                    <a:pt x="445134" y="2030349"/>
                  </a:lnTo>
                  <a:lnTo>
                    <a:pt x="440689" y="2026031"/>
                  </a:lnTo>
                  <a:close/>
                </a:path>
                <a:path w="2764154" h="5136515">
                  <a:moveTo>
                    <a:pt x="440689" y="1986280"/>
                  </a:moveTo>
                  <a:lnTo>
                    <a:pt x="429768" y="1986280"/>
                  </a:lnTo>
                  <a:lnTo>
                    <a:pt x="425323" y="1990725"/>
                  </a:lnTo>
                  <a:lnTo>
                    <a:pt x="425323" y="2001774"/>
                  </a:lnTo>
                  <a:lnTo>
                    <a:pt x="429768" y="2006219"/>
                  </a:lnTo>
                  <a:lnTo>
                    <a:pt x="440689" y="2006219"/>
                  </a:lnTo>
                  <a:lnTo>
                    <a:pt x="445134" y="2001774"/>
                  </a:lnTo>
                  <a:lnTo>
                    <a:pt x="445134" y="1990725"/>
                  </a:lnTo>
                  <a:lnTo>
                    <a:pt x="440689" y="1986280"/>
                  </a:lnTo>
                  <a:close/>
                </a:path>
                <a:path w="2764154" h="5136515">
                  <a:moveTo>
                    <a:pt x="440689" y="1946656"/>
                  </a:moveTo>
                  <a:lnTo>
                    <a:pt x="429768" y="1946656"/>
                  </a:lnTo>
                  <a:lnTo>
                    <a:pt x="425323" y="1951101"/>
                  </a:lnTo>
                  <a:lnTo>
                    <a:pt x="425323" y="1962023"/>
                  </a:lnTo>
                  <a:lnTo>
                    <a:pt x="429768" y="1966468"/>
                  </a:lnTo>
                  <a:lnTo>
                    <a:pt x="440689" y="1966468"/>
                  </a:lnTo>
                  <a:lnTo>
                    <a:pt x="445134" y="1962023"/>
                  </a:lnTo>
                  <a:lnTo>
                    <a:pt x="445134" y="1951101"/>
                  </a:lnTo>
                  <a:lnTo>
                    <a:pt x="440689" y="1946656"/>
                  </a:lnTo>
                  <a:close/>
                </a:path>
                <a:path w="2764154" h="5136515">
                  <a:moveTo>
                    <a:pt x="440689" y="1907032"/>
                  </a:moveTo>
                  <a:lnTo>
                    <a:pt x="429768" y="1907032"/>
                  </a:lnTo>
                  <a:lnTo>
                    <a:pt x="425323" y="1911477"/>
                  </a:lnTo>
                  <a:lnTo>
                    <a:pt x="425323" y="1922399"/>
                  </a:lnTo>
                  <a:lnTo>
                    <a:pt x="429768" y="1926844"/>
                  </a:lnTo>
                  <a:lnTo>
                    <a:pt x="440689" y="1926844"/>
                  </a:lnTo>
                  <a:lnTo>
                    <a:pt x="445134" y="1922399"/>
                  </a:lnTo>
                  <a:lnTo>
                    <a:pt x="445134" y="1911477"/>
                  </a:lnTo>
                  <a:lnTo>
                    <a:pt x="440689" y="1907032"/>
                  </a:lnTo>
                  <a:close/>
                </a:path>
                <a:path w="2764154" h="5136515">
                  <a:moveTo>
                    <a:pt x="440689" y="1867408"/>
                  </a:moveTo>
                  <a:lnTo>
                    <a:pt x="429768" y="1867408"/>
                  </a:lnTo>
                  <a:lnTo>
                    <a:pt x="425323" y="1871852"/>
                  </a:lnTo>
                  <a:lnTo>
                    <a:pt x="425323" y="1882775"/>
                  </a:lnTo>
                  <a:lnTo>
                    <a:pt x="429768" y="1887220"/>
                  </a:lnTo>
                  <a:lnTo>
                    <a:pt x="440689" y="1887220"/>
                  </a:lnTo>
                  <a:lnTo>
                    <a:pt x="445134" y="1882775"/>
                  </a:lnTo>
                  <a:lnTo>
                    <a:pt x="445134" y="1871852"/>
                  </a:lnTo>
                  <a:lnTo>
                    <a:pt x="440689" y="1867408"/>
                  </a:lnTo>
                  <a:close/>
                </a:path>
                <a:path w="2764154" h="5136515">
                  <a:moveTo>
                    <a:pt x="440689" y="1827784"/>
                  </a:moveTo>
                  <a:lnTo>
                    <a:pt x="429768" y="1827784"/>
                  </a:lnTo>
                  <a:lnTo>
                    <a:pt x="425323" y="1832229"/>
                  </a:lnTo>
                  <a:lnTo>
                    <a:pt x="425323" y="1843151"/>
                  </a:lnTo>
                  <a:lnTo>
                    <a:pt x="429768" y="1847596"/>
                  </a:lnTo>
                  <a:lnTo>
                    <a:pt x="440689" y="1847596"/>
                  </a:lnTo>
                  <a:lnTo>
                    <a:pt x="445134" y="1843151"/>
                  </a:lnTo>
                  <a:lnTo>
                    <a:pt x="445134" y="1832229"/>
                  </a:lnTo>
                  <a:lnTo>
                    <a:pt x="440689" y="1827784"/>
                  </a:lnTo>
                  <a:close/>
                </a:path>
                <a:path w="2764154" h="5136515">
                  <a:moveTo>
                    <a:pt x="440689" y="1788160"/>
                  </a:moveTo>
                  <a:lnTo>
                    <a:pt x="429768" y="1788160"/>
                  </a:lnTo>
                  <a:lnTo>
                    <a:pt x="425323" y="1792605"/>
                  </a:lnTo>
                  <a:lnTo>
                    <a:pt x="425323" y="1803527"/>
                  </a:lnTo>
                  <a:lnTo>
                    <a:pt x="429768" y="1807972"/>
                  </a:lnTo>
                  <a:lnTo>
                    <a:pt x="440689" y="1807972"/>
                  </a:lnTo>
                  <a:lnTo>
                    <a:pt x="445134" y="1803527"/>
                  </a:lnTo>
                  <a:lnTo>
                    <a:pt x="445134" y="1792605"/>
                  </a:lnTo>
                  <a:lnTo>
                    <a:pt x="440689" y="1788160"/>
                  </a:lnTo>
                  <a:close/>
                </a:path>
                <a:path w="2764154" h="5136515">
                  <a:moveTo>
                    <a:pt x="440689" y="1748409"/>
                  </a:moveTo>
                  <a:lnTo>
                    <a:pt x="429768" y="1748409"/>
                  </a:lnTo>
                  <a:lnTo>
                    <a:pt x="425323" y="1752854"/>
                  </a:lnTo>
                  <a:lnTo>
                    <a:pt x="425323" y="1763902"/>
                  </a:lnTo>
                  <a:lnTo>
                    <a:pt x="429768" y="1768348"/>
                  </a:lnTo>
                  <a:lnTo>
                    <a:pt x="440689" y="1768348"/>
                  </a:lnTo>
                  <a:lnTo>
                    <a:pt x="445134" y="1763902"/>
                  </a:lnTo>
                  <a:lnTo>
                    <a:pt x="445134" y="1752854"/>
                  </a:lnTo>
                  <a:lnTo>
                    <a:pt x="440689" y="1748409"/>
                  </a:lnTo>
                  <a:close/>
                </a:path>
                <a:path w="2764154" h="5136515">
                  <a:moveTo>
                    <a:pt x="440689" y="1708785"/>
                  </a:moveTo>
                  <a:lnTo>
                    <a:pt x="429768" y="1708785"/>
                  </a:lnTo>
                  <a:lnTo>
                    <a:pt x="425323" y="1713230"/>
                  </a:lnTo>
                  <a:lnTo>
                    <a:pt x="425323" y="1724279"/>
                  </a:lnTo>
                  <a:lnTo>
                    <a:pt x="429768" y="1728597"/>
                  </a:lnTo>
                  <a:lnTo>
                    <a:pt x="440689" y="1728597"/>
                  </a:lnTo>
                  <a:lnTo>
                    <a:pt x="445134" y="1724279"/>
                  </a:lnTo>
                  <a:lnTo>
                    <a:pt x="445134" y="1713230"/>
                  </a:lnTo>
                  <a:lnTo>
                    <a:pt x="440689" y="1708785"/>
                  </a:lnTo>
                  <a:close/>
                </a:path>
                <a:path w="2764154" h="5136515">
                  <a:moveTo>
                    <a:pt x="440689" y="1669161"/>
                  </a:moveTo>
                  <a:lnTo>
                    <a:pt x="429768" y="1669161"/>
                  </a:lnTo>
                  <a:lnTo>
                    <a:pt x="425323" y="1673606"/>
                  </a:lnTo>
                  <a:lnTo>
                    <a:pt x="425323" y="1684527"/>
                  </a:lnTo>
                  <a:lnTo>
                    <a:pt x="429768" y="1688973"/>
                  </a:lnTo>
                  <a:lnTo>
                    <a:pt x="440689" y="1688973"/>
                  </a:lnTo>
                  <a:lnTo>
                    <a:pt x="445134" y="1684527"/>
                  </a:lnTo>
                  <a:lnTo>
                    <a:pt x="445134" y="1673606"/>
                  </a:lnTo>
                  <a:lnTo>
                    <a:pt x="440689" y="1669161"/>
                  </a:lnTo>
                  <a:close/>
                </a:path>
                <a:path w="2764154" h="5136515">
                  <a:moveTo>
                    <a:pt x="440689" y="1629537"/>
                  </a:moveTo>
                  <a:lnTo>
                    <a:pt x="429768" y="1629537"/>
                  </a:lnTo>
                  <a:lnTo>
                    <a:pt x="425323" y="1633982"/>
                  </a:lnTo>
                  <a:lnTo>
                    <a:pt x="425323" y="1644904"/>
                  </a:lnTo>
                  <a:lnTo>
                    <a:pt x="429768" y="1649349"/>
                  </a:lnTo>
                  <a:lnTo>
                    <a:pt x="440689" y="1649349"/>
                  </a:lnTo>
                  <a:lnTo>
                    <a:pt x="445134" y="1644904"/>
                  </a:lnTo>
                  <a:lnTo>
                    <a:pt x="445134" y="1633982"/>
                  </a:lnTo>
                  <a:lnTo>
                    <a:pt x="440689" y="1629537"/>
                  </a:lnTo>
                  <a:close/>
                </a:path>
                <a:path w="2764154" h="5136515">
                  <a:moveTo>
                    <a:pt x="440689" y="1589913"/>
                  </a:moveTo>
                  <a:lnTo>
                    <a:pt x="429768" y="1589913"/>
                  </a:lnTo>
                  <a:lnTo>
                    <a:pt x="425323" y="1594358"/>
                  </a:lnTo>
                  <a:lnTo>
                    <a:pt x="425323" y="1605280"/>
                  </a:lnTo>
                  <a:lnTo>
                    <a:pt x="429768" y="1609725"/>
                  </a:lnTo>
                  <a:lnTo>
                    <a:pt x="440689" y="1609725"/>
                  </a:lnTo>
                  <a:lnTo>
                    <a:pt x="445134" y="1605280"/>
                  </a:lnTo>
                  <a:lnTo>
                    <a:pt x="445134" y="1594358"/>
                  </a:lnTo>
                  <a:lnTo>
                    <a:pt x="440689" y="1589913"/>
                  </a:lnTo>
                  <a:close/>
                </a:path>
                <a:path w="2764154" h="5136515">
                  <a:moveTo>
                    <a:pt x="440689" y="1550289"/>
                  </a:moveTo>
                  <a:lnTo>
                    <a:pt x="429768" y="1550289"/>
                  </a:lnTo>
                  <a:lnTo>
                    <a:pt x="425323" y="1554734"/>
                  </a:lnTo>
                  <a:lnTo>
                    <a:pt x="425323" y="1565656"/>
                  </a:lnTo>
                  <a:lnTo>
                    <a:pt x="429768" y="1570101"/>
                  </a:lnTo>
                  <a:lnTo>
                    <a:pt x="440689" y="1570101"/>
                  </a:lnTo>
                  <a:lnTo>
                    <a:pt x="445134" y="1565656"/>
                  </a:lnTo>
                  <a:lnTo>
                    <a:pt x="445134" y="1554734"/>
                  </a:lnTo>
                  <a:lnTo>
                    <a:pt x="440689" y="1550289"/>
                  </a:lnTo>
                  <a:close/>
                </a:path>
                <a:path w="2764154" h="5136515">
                  <a:moveTo>
                    <a:pt x="440689" y="1510664"/>
                  </a:moveTo>
                  <a:lnTo>
                    <a:pt x="429768" y="1510664"/>
                  </a:lnTo>
                  <a:lnTo>
                    <a:pt x="425323" y="1514983"/>
                  </a:lnTo>
                  <a:lnTo>
                    <a:pt x="425323" y="1526032"/>
                  </a:lnTo>
                  <a:lnTo>
                    <a:pt x="429768" y="1530477"/>
                  </a:lnTo>
                  <a:lnTo>
                    <a:pt x="440689" y="1530477"/>
                  </a:lnTo>
                  <a:lnTo>
                    <a:pt x="445134" y="1526032"/>
                  </a:lnTo>
                  <a:lnTo>
                    <a:pt x="445134" y="1514983"/>
                  </a:lnTo>
                  <a:lnTo>
                    <a:pt x="440689" y="1510664"/>
                  </a:lnTo>
                  <a:close/>
                </a:path>
                <a:path w="2764154" h="5136515">
                  <a:moveTo>
                    <a:pt x="440689" y="1470914"/>
                  </a:moveTo>
                  <a:lnTo>
                    <a:pt x="429768" y="1470914"/>
                  </a:lnTo>
                  <a:lnTo>
                    <a:pt x="425323" y="1475359"/>
                  </a:lnTo>
                  <a:lnTo>
                    <a:pt x="425323" y="1486408"/>
                  </a:lnTo>
                  <a:lnTo>
                    <a:pt x="429768" y="1490852"/>
                  </a:lnTo>
                  <a:lnTo>
                    <a:pt x="440689" y="1490852"/>
                  </a:lnTo>
                  <a:lnTo>
                    <a:pt x="445134" y="1486408"/>
                  </a:lnTo>
                  <a:lnTo>
                    <a:pt x="445134" y="1475359"/>
                  </a:lnTo>
                  <a:lnTo>
                    <a:pt x="440689" y="1470914"/>
                  </a:lnTo>
                  <a:close/>
                </a:path>
                <a:path w="2764154" h="5136515">
                  <a:moveTo>
                    <a:pt x="440689" y="1431289"/>
                  </a:moveTo>
                  <a:lnTo>
                    <a:pt x="429768" y="1431289"/>
                  </a:lnTo>
                  <a:lnTo>
                    <a:pt x="425323" y="1435735"/>
                  </a:lnTo>
                  <a:lnTo>
                    <a:pt x="425323" y="1446657"/>
                  </a:lnTo>
                  <a:lnTo>
                    <a:pt x="429768" y="1451102"/>
                  </a:lnTo>
                  <a:lnTo>
                    <a:pt x="440689" y="1451102"/>
                  </a:lnTo>
                  <a:lnTo>
                    <a:pt x="445134" y="1446657"/>
                  </a:lnTo>
                  <a:lnTo>
                    <a:pt x="445134" y="1435735"/>
                  </a:lnTo>
                  <a:lnTo>
                    <a:pt x="440689" y="1431289"/>
                  </a:lnTo>
                  <a:close/>
                </a:path>
                <a:path w="2764154" h="5136515">
                  <a:moveTo>
                    <a:pt x="440689" y="1391666"/>
                  </a:moveTo>
                  <a:lnTo>
                    <a:pt x="429768" y="1391666"/>
                  </a:lnTo>
                  <a:lnTo>
                    <a:pt x="425323" y="1396111"/>
                  </a:lnTo>
                  <a:lnTo>
                    <a:pt x="425323" y="1407033"/>
                  </a:lnTo>
                  <a:lnTo>
                    <a:pt x="429768" y="1411477"/>
                  </a:lnTo>
                  <a:lnTo>
                    <a:pt x="440689" y="1411477"/>
                  </a:lnTo>
                  <a:lnTo>
                    <a:pt x="445134" y="1407033"/>
                  </a:lnTo>
                  <a:lnTo>
                    <a:pt x="445134" y="1396111"/>
                  </a:lnTo>
                  <a:lnTo>
                    <a:pt x="440689" y="1391666"/>
                  </a:lnTo>
                  <a:close/>
                </a:path>
                <a:path w="2764154" h="5136515">
                  <a:moveTo>
                    <a:pt x="440689" y="1352042"/>
                  </a:moveTo>
                  <a:lnTo>
                    <a:pt x="429768" y="1352042"/>
                  </a:lnTo>
                  <a:lnTo>
                    <a:pt x="425323" y="1356487"/>
                  </a:lnTo>
                  <a:lnTo>
                    <a:pt x="425323" y="1367409"/>
                  </a:lnTo>
                  <a:lnTo>
                    <a:pt x="429768" y="1371854"/>
                  </a:lnTo>
                  <a:lnTo>
                    <a:pt x="440689" y="1371854"/>
                  </a:lnTo>
                  <a:lnTo>
                    <a:pt x="445134" y="1367409"/>
                  </a:lnTo>
                  <a:lnTo>
                    <a:pt x="445134" y="1356487"/>
                  </a:lnTo>
                  <a:lnTo>
                    <a:pt x="440689" y="1352042"/>
                  </a:lnTo>
                  <a:close/>
                </a:path>
                <a:path w="2764154" h="5136515">
                  <a:moveTo>
                    <a:pt x="440689" y="1312418"/>
                  </a:moveTo>
                  <a:lnTo>
                    <a:pt x="429768" y="1312418"/>
                  </a:lnTo>
                  <a:lnTo>
                    <a:pt x="425323" y="1316863"/>
                  </a:lnTo>
                  <a:lnTo>
                    <a:pt x="425323" y="1327785"/>
                  </a:lnTo>
                  <a:lnTo>
                    <a:pt x="429768" y="1332230"/>
                  </a:lnTo>
                  <a:lnTo>
                    <a:pt x="440689" y="1332230"/>
                  </a:lnTo>
                  <a:lnTo>
                    <a:pt x="445134" y="1327785"/>
                  </a:lnTo>
                  <a:lnTo>
                    <a:pt x="445134" y="1316863"/>
                  </a:lnTo>
                  <a:lnTo>
                    <a:pt x="440689" y="1312418"/>
                  </a:lnTo>
                  <a:close/>
                </a:path>
                <a:path w="2764154" h="5136515">
                  <a:moveTo>
                    <a:pt x="440689" y="1272794"/>
                  </a:moveTo>
                  <a:lnTo>
                    <a:pt x="429768" y="1272794"/>
                  </a:lnTo>
                  <a:lnTo>
                    <a:pt x="425323" y="1277239"/>
                  </a:lnTo>
                  <a:lnTo>
                    <a:pt x="425323" y="1288161"/>
                  </a:lnTo>
                  <a:lnTo>
                    <a:pt x="429768" y="1292606"/>
                  </a:lnTo>
                  <a:lnTo>
                    <a:pt x="440689" y="1292606"/>
                  </a:lnTo>
                  <a:lnTo>
                    <a:pt x="445134" y="1288161"/>
                  </a:lnTo>
                  <a:lnTo>
                    <a:pt x="445134" y="1277239"/>
                  </a:lnTo>
                  <a:lnTo>
                    <a:pt x="440689" y="1272794"/>
                  </a:lnTo>
                  <a:close/>
                </a:path>
                <a:path w="2764154" h="5136515">
                  <a:moveTo>
                    <a:pt x="440689" y="1233043"/>
                  </a:moveTo>
                  <a:lnTo>
                    <a:pt x="429768" y="1233043"/>
                  </a:lnTo>
                  <a:lnTo>
                    <a:pt x="425323" y="1237488"/>
                  </a:lnTo>
                  <a:lnTo>
                    <a:pt x="425323" y="1248537"/>
                  </a:lnTo>
                  <a:lnTo>
                    <a:pt x="429768" y="1252982"/>
                  </a:lnTo>
                  <a:lnTo>
                    <a:pt x="440689" y="1252982"/>
                  </a:lnTo>
                  <a:lnTo>
                    <a:pt x="445134" y="1248537"/>
                  </a:lnTo>
                  <a:lnTo>
                    <a:pt x="445134" y="1237488"/>
                  </a:lnTo>
                  <a:lnTo>
                    <a:pt x="440689" y="1233043"/>
                  </a:lnTo>
                  <a:close/>
                </a:path>
                <a:path w="2764154" h="5136515">
                  <a:moveTo>
                    <a:pt x="440689" y="1193419"/>
                  </a:moveTo>
                  <a:lnTo>
                    <a:pt x="429768" y="1193419"/>
                  </a:lnTo>
                  <a:lnTo>
                    <a:pt x="425323" y="1197864"/>
                  </a:lnTo>
                  <a:lnTo>
                    <a:pt x="425323" y="1208913"/>
                  </a:lnTo>
                  <a:lnTo>
                    <a:pt x="429768" y="1213231"/>
                  </a:lnTo>
                  <a:lnTo>
                    <a:pt x="440689" y="1213231"/>
                  </a:lnTo>
                  <a:lnTo>
                    <a:pt x="445134" y="1208913"/>
                  </a:lnTo>
                  <a:lnTo>
                    <a:pt x="445134" y="1197864"/>
                  </a:lnTo>
                  <a:lnTo>
                    <a:pt x="440689" y="1193419"/>
                  </a:lnTo>
                  <a:close/>
                </a:path>
                <a:path w="2764154" h="5136515">
                  <a:moveTo>
                    <a:pt x="440689" y="1153795"/>
                  </a:moveTo>
                  <a:lnTo>
                    <a:pt x="429768" y="1153795"/>
                  </a:lnTo>
                  <a:lnTo>
                    <a:pt x="425323" y="1158239"/>
                  </a:lnTo>
                  <a:lnTo>
                    <a:pt x="425323" y="1169162"/>
                  </a:lnTo>
                  <a:lnTo>
                    <a:pt x="429768" y="1173607"/>
                  </a:lnTo>
                  <a:lnTo>
                    <a:pt x="440689" y="1173607"/>
                  </a:lnTo>
                  <a:lnTo>
                    <a:pt x="445134" y="1169162"/>
                  </a:lnTo>
                  <a:lnTo>
                    <a:pt x="445134" y="1158239"/>
                  </a:lnTo>
                  <a:lnTo>
                    <a:pt x="440689" y="1153795"/>
                  </a:lnTo>
                  <a:close/>
                </a:path>
                <a:path w="2764154" h="5136515">
                  <a:moveTo>
                    <a:pt x="440689" y="1114171"/>
                  </a:moveTo>
                  <a:lnTo>
                    <a:pt x="429768" y="1114171"/>
                  </a:lnTo>
                  <a:lnTo>
                    <a:pt x="425323" y="1118616"/>
                  </a:lnTo>
                  <a:lnTo>
                    <a:pt x="425323" y="1129538"/>
                  </a:lnTo>
                  <a:lnTo>
                    <a:pt x="429768" y="1133983"/>
                  </a:lnTo>
                  <a:lnTo>
                    <a:pt x="440689" y="1133983"/>
                  </a:lnTo>
                  <a:lnTo>
                    <a:pt x="445134" y="1129538"/>
                  </a:lnTo>
                  <a:lnTo>
                    <a:pt x="445134" y="1118616"/>
                  </a:lnTo>
                  <a:lnTo>
                    <a:pt x="440689" y="1114171"/>
                  </a:lnTo>
                  <a:close/>
                </a:path>
                <a:path w="2764154" h="5136515">
                  <a:moveTo>
                    <a:pt x="440689" y="1074547"/>
                  </a:moveTo>
                  <a:lnTo>
                    <a:pt x="429768" y="1074547"/>
                  </a:lnTo>
                  <a:lnTo>
                    <a:pt x="425323" y="1078992"/>
                  </a:lnTo>
                  <a:lnTo>
                    <a:pt x="425323" y="1089914"/>
                  </a:lnTo>
                  <a:lnTo>
                    <a:pt x="429768" y="1094359"/>
                  </a:lnTo>
                  <a:lnTo>
                    <a:pt x="440689" y="1094359"/>
                  </a:lnTo>
                  <a:lnTo>
                    <a:pt x="445134" y="1089914"/>
                  </a:lnTo>
                  <a:lnTo>
                    <a:pt x="445134" y="1078992"/>
                  </a:lnTo>
                  <a:lnTo>
                    <a:pt x="440689" y="1074547"/>
                  </a:lnTo>
                  <a:close/>
                </a:path>
                <a:path w="2764154" h="5136515">
                  <a:moveTo>
                    <a:pt x="440689" y="1034923"/>
                  </a:moveTo>
                  <a:lnTo>
                    <a:pt x="429768" y="1034923"/>
                  </a:lnTo>
                  <a:lnTo>
                    <a:pt x="425323" y="1039368"/>
                  </a:lnTo>
                  <a:lnTo>
                    <a:pt x="425323" y="1050289"/>
                  </a:lnTo>
                  <a:lnTo>
                    <a:pt x="429768" y="1054735"/>
                  </a:lnTo>
                  <a:lnTo>
                    <a:pt x="440689" y="1054735"/>
                  </a:lnTo>
                  <a:lnTo>
                    <a:pt x="445134" y="1050289"/>
                  </a:lnTo>
                  <a:lnTo>
                    <a:pt x="445134" y="1039368"/>
                  </a:lnTo>
                  <a:lnTo>
                    <a:pt x="440689" y="1034923"/>
                  </a:lnTo>
                  <a:close/>
                </a:path>
                <a:path w="2764154" h="5136515">
                  <a:moveTo>
                    <a:pt x="440689" y="995299"/>
                  </a:moveTo>
                  <a:lnTo>
                    <a:pt x="429768" y="995299"/>
                  </a:lnTo>
                  <a:lnTo>
                    <a:pt x="425323" y="999617"/>
                  </a:lnTo>
                  <a:lnTo>
                    <a:pt x="425323" y="1010666"/>
                  </a:lnTo>
                  <a:lnTo>
                    <a:pt x="429768" y="1015111"/>
                  </a:lnTo>
                  <a:lnTo>
                    <a:pt x="440689" y="1015111"/>
                  </a:lnTo>
                  <a:lnTo>
                    <a:pt x="445134" y="1010666"/>
                  </a:lnTo>
                  <a:lnTo>
                    <a:pt x="445134" y="999617"/>
                  </a:lnTo>
                  <a:lnTo>
                    <a:pt x="440689" y="995299"/>
                  </a:lnTo>
                  <a:close/>
                </a:path>
                <a:path w="2764154" h="5136515">
                  <a:moveTo>
                    <a:pt x="440689" y="955548"/>
                  </a:moveTo>
                  <a:lnTo>
                    <a:pt x="429768" y="955548"/>
                  </a:lnTo>
                  <a:lnTo>
                    <a:pt x="425323" y="959993"/>
                  </a:lnTo>
                  <a:lnTo>
                    <a:pt x="425323" y="971042"/>
                  </a:lnTo>
                  <a:lnTo>
                    <a:pt x="429768" y="975487"/>
                  </a:lnTo>
                  <a:lnTo>
                    <a:pt x="440689" y="975487"/>
                  </a:lnTo>
                  <a:lnTo>
                    <a:pt x="445134" y="971042"/>
                  </a:lnTo>
                  <a:lnTo>
                    <a:pt x="445134" y="959993"/>
                  </a:lnTo>
                  <a:lnTo>
                    <a:pt x="440689" y="955548"/>
                  </a:lnTo>
                  <a:close/>
                </a:path>
                <a:path w="2764154" h="5136515">
                  <a:moveTo>
                    <a:pt x="440689" y="915924"/>
                  </a:moveTo>
                  <a:lnTo>
                    <a:pt x="429768" y="915924"/>
                  </a:lnTo>
                  <a:lnTo>
                    <a:pt x="425323" y="920369"/>
                  </a:lnTo>
                  <a:lnTo>
                    <a:pt x="425323" y="931291"/>
                  </a:lnTo>
                  <a:lnTo>
                    <a:pt x="429768" y="935736"/>
                  </a:lnTo>
                  <a:lnTo>
                    <a:pt x="440689" y="935736"/>
                  </a:lnTo>
                  <a:lnTo>
                    <a:pt x="445134" y="931291"/>
                  </a:lnTo>
                  <a:lnTo>
                    <a:pt x="445134" y="920369"/>
                  </a:lnTo>
                  <a:lnTo>
                    <a:pt x="440689" y="915924"/>
                  </a:lnTo>
                  <a:close/>
                </a:path>
                <a:path w="2764154" h="5136515">
                  <a:moveTo>
                    <a:pt x="440689" y="876300"/>
                  </a:moveTo>
                  <a:lnTo>
                    <a:pt x="429768" y="876300"/>
                  </a:lnTo>
                  <a:lnTo>
                    <a:pt x="425323" y="880745"/>
                  </a:lnTo>
                  <a:lnTo>
                    <a:pt x="425323" y="891667"/>
                  </a:lnTo>
                  <a:lnTo>
                    <a:pt x="429768" y="896112"/>
                  </a:lnTo>
                  <a:lnTo>
                    <a:pt x="440689" y="896112"/>
                  </a:lnTo>
                  <a:lnTo>
                    <a:pt x="445134" y="891667"/>
                  </a:lnTo>
                  <a:lnTo>
                    <a:pt x="445134" y="880745"/>
                  </a:lnTo>
                  <a:lnTo>
                    <a:pt x="440689" y="876300"/>
                  </a:lnTo>
                  <a:close/>
                </a:path>
                <a:path w="2764154" h="5136515">
                  <a:moveTo>
                    <a:pt x="440689" y="836676"/>
                  </a:moveTo>
                  <a:lnTo>
                    <a:pt x="429768" y="836676"/>
                  </a:lnTo>
                  <a:lnTo>
                    <a:pt x="425323" y="841121"/>
                  </a:lnTo>
                  <a:lnTo>
                    <a:pt x="425323" y="852043"/>
                  </a:lnTo>
                  <a:lnTo>
                    <a:pt x="429768" y="856488"/>
                  </a:lnTo>
                  <a:lnTo>
                    <a:pt x="440689" y="856488"/>
                  </a:lnTo>
                  <a:lnTo>
                    <a:pt x="445134" y="852043"/>
                  </a:lnTo>
                  <a:lnTo>
                    <a:pt x="445134" y="841121"/>
                  </a:lnTo>
                  <a:lnTo>
                    <a:pt x="440689" y="836676"/>
                  </a:lnTo>
                  <a:close/>
                </a:path>
                <a:path w="2764154" h="5136515">
                  <a:moveTo>
                    <a:pt x="440689" y="797051"/>
                  </a:moveTo>
                  <a:lnTo>
                    <a:pt x="429768" y="797051"/>
                  </a:lnTo>
                  <a:lnTo>
                    <a:pt x="425323" y="801497"/>
                  </a:lnTo>
                  <a:lnTo>
                    <a:pt x="425323" y="812419"/>
                  </a:lnTo>
                  <a:lnTo>
                    <a:pt x="429768" y="816863"/>
                  </a:lnTo>
                  <a:lnTo>
                    <a:pt x="440689" y="816863"/>
                  </a:lnTo>
                  <a:lnTo>
                    <a:pt x="445134" y="812419"/>
                  </a:lnTo>
                  <a:lnTo>
                    <a:pt x="445134" y="801497"/>
                  </a:lnTo>
                  <a:lnTo>
                    <a:pt x="440689" y="797051"/>
                  </a:lnTo>
                  <a:close/>
                </a:path>
                <a:path w="2764154" h="5136515">
                  <a:moveTo>
                    <a:pt x="440689" y="757427"/>
                  </a:moveTo>
                  <a:lnTo>
                    <a:pt x="429768" y="757427"/>
                  </a:lnTo>
                  <a:lnTo>
                    <a:pt x="425323" y="761873"/>
                  </a:lnTo>
                  <a:lnTo>
                    <a:pt x="425323" y="772795"/>
                  </a:lnTo>
                  <a:lnTo>
                    <a:pt x="429768" y="777239"/>
                  </a:lnTo>
                  <a:lnTo>
                    <a:pt x="440689" y="777239"/>
                  </a:lnTo>
                  <a:lnTo>
                    <a:pt x="445134" y="772795"/>
                  </a:lnTo>
                  <a:lnTo>
                    <a:pt x="445134" y="761873"/>
                  </a:lnTo>
                  <a:lnTo>
                    <a:pt x="440689" y="757427"/>
                  </a:lnTo>
                  <a:close/>
                </a:path>
                <a:path w="2764154" h="5136515">
                  <a:moveTo>
                    <a:pt x="440689" y="717676"/>
                  </a:moveTo>
                  <a:lnTo>
                    <a:pt x="429768" y="717676"/>
                  </a:lnTo>
                  <a:lnTo>
                    <a:pt x="425323" y="722122"/>
                  </a:lnTo>
                  <a:lnTo>
                    <a:pt x="425323" y="733171"/>
                  </a:lnTo>
                  <a:lnTo>
                    <a:pt x="429768" y="737616"/>
                  </a:lnTo>
                  <a:lnTo>
                    <a:pt x="440689" y="737616"/>
                  </a:lnTo>
                  <a:lnTo>
                    <a:pt x="445134" y="733171"/>
                  </a:lnTo>
                  <a:lnTo>
                    <a:pt x="445134" y="722122"/>
                  </a:lnTo>
                  <a:lnTo>
                    <a:pt x="440689" y="717676"/>
                  </a:lnTo>
                  <a:close/>
                </a:path>
                <a:path w="2764154" h="5136515">
                  <a:moveTo>
                    <a:pt x="440689" y="678052"/>
                  </a:moveTo>
                  <a:lnTo>
                    <a:pt x="429768" y="678052"/>
                  </a:lnTo>
                  <a:lnTo>
                    <a:pt x="425323" y="682498"/>
                  </a:lnTo>
                  <a:lnTo>
                    <a:pt x="425323" y="693547"/>
                  </a:lnTo>
                  <a:lnTo>
                    <a:pt x="429768" y="697864"/>
                  </a:lnTo>
                  <a:lnTo>
                    <a:pt x="440689" y="697864"/>
                  </a:lnTo>
                  <a:lnTo>
                    <a:pt x="445134" y="693547"/>
                  </a:lnTo>
                  <a:lnTo>
                    <a:pt x="445134" y="682498"/>
                  </a:lnTo>
                  <a:lnTo>
                    <a:pt x="440689" y="678052"/>
                  </a:lnTo>
                  <a:close/>
                </a:path>
                <a:path w="2764154" h="5136515">
                  <a:moveTo>
                    <a:pt x="440689" y="638429"/>
                  </a:moveTo>
                  <a:lnTo>
                    <a:pt x="429768" y="638429"/>
                  </a:lnTo>
                  <a:lnTo>
                    <a:pt x="425323" y="642874"/>
                  </a:lnTo>
                  <a:lnTo>
                    <a:pt x="425323" y="653796"/>
                  </a:lnTo>
                  <a:lnTo>
                    <a:pt x="429768" y="658241"/>
                  </a:lnTo>
                  <a:lnTo>
                    <a:pt x="440689" y="658241"/>
                  </a:lnTo>
                  <a:lnTo>
                    <a:pt x="445134" y="653796"/>
                  </a:lnTo>
                  <a:lnTo>
                    <a:pt x="445134" y="642874"/>
                  </a:lnTo>
                  <a:lnTo>
                    <a:pt x="440689" y="638429"/>
                  </a:lnTo>
                  <a:close/>
                </a:path>
                <a:path w="2764154" h="5136515">
                  <a:moveTo>
                    <a:pt x="440689" y="598805"/>
                  </a:moveTo>
                  <a:lnTo>
                    <a:pt x="429768" y="598805"/>
                  </a:lnTo>
                  <a:lnTo>
                    <a:pt x="425323" y="603250"/>
                  </a:lnTo>
                  <a:lnTo>
                    <a:pt x="425323" y="614172"/>
                  </a:lnTo>
                  <a:lnTo>
                    <a:pt x="429768" y="618617"/>
                  </a:lnTo>
                  <a:lnTo>
                    <a:pt x="440689" y="618617"/>
                  </a:lnTo>
                  <a:lnTo>
                    <a:pt x="445134" y="614172"/>
                  </a:lnTo>
                  <a:lnTo>
                    <a:pt x="445134" y="603250"/>
                  </a:lnTo>
                  <a:lnTo>
                    <a:pt x="440689" y="598805"/>
                  </a:lnTo>
                  <a:close/>
                </a:path>
                <a:path w="2764154" h="5136515">
                  <a:moveTo>
                    <a:pt x="440689" y="559181"/>
                  </a:moveTo>
                  <a:lnTo>
                    <a:pt x="429768" y="559181"/>
                  </a:lnTo>
                  <a:lnTo>
                    <a:pt x="425323" y="563626"/>
                  </a:lnTo>
                  <a:lnTo>
                    <a:pt x="425323" y="574548"/>
                  </a:lnTo>
                  <a:lnTo>
                    <a:pt x="429768" y="578993"/>
                  </a:lnTo>
                  <a:lnTo>
                    <a:pt x="440689" y="578993"/>
                  </a:lnTo>
                  <a:lnTo>
                    <a:pt x="445134" y="574548"/>
                  </a:lnTo>
                  <a:lnTo>
                    <a:pt x="445134" y="563626"/>
                  </a:lnTo>
                  <a:lnTo>
                    <a:pt x="440689" y="559181"/>
                  </a:lnTo>
                  <a:close/>
                </a:path>
                <a:path w="2764154" h="5136515">
                  <a:moveTo>
                    <a:pt x="440689" y="519557"/>
                  </a:moveTo>
                  <a:lnTo>
                    <a:pt x="429768" y="519557"/>
                  </a:lnTo>
                  <a:lnTo>
                    <a:pt x="425323" y="524001"/>
                  </a:lnTo>
                  <a:lnTo>
                    <a:pt x="425323" y="534924"/>
                  </a:lnTo>
                  <a:lnTo>
                    <a:pt x="429768" y="539369"/>
                  </a:lnTo>
                  <a:lnTo>
                    <a:pt x="440689" y="539369"/>
                  </a:lnTo>
                  <a:lnTo>
                    <a:pt x="445134" y="534924"/>
                  </a:lnTo>
                  <a:lnTo>
                    <a:pt x="445134" y="524001"/>
                  </a:lnTo>
                  <a:lnTo>
                    <a:pt x="440689" y="519557"/>
                  </a:lnTo>
                  <a:close/>
                </a:path>
                <a:path w="2764154" h="5136515">
                  <a:moveTo>
                    <a:pt x="440689" y="479933"/>
                  </a:moveTo>
                  <a:lnTo>
                    <a:pt x="429768" y="479933"/>
                  </a:lnTo>
                  <a:lnTo>
                    <a:pt x="425323" y="484250"/>
                  </a:lnTo>
                  <a:lnTo>
                    <a:pt x="425323" y="495300"/>
                  </a:lnTo>
                  <a:lnTo>
                    <a:pt x="429768" y="499745"/>
                  </a:lnTo>
                  <a:lnTo>
                    <a:pt x="440689" y="499745"/>
                  </a:lnTo>
                  <a:lnTo>
                    <a:pt x="445134" y="495300"/>
                  </a:lnTo>
                  <a:lnTo>
                    <a:pt x="445134" y="484250"/>
                  </a:lnTo>
                  <a:lnTo>
                    <a:pt x="440689" y="479933"/>
                  </a:lnTo>
                  <a:close/>
                </a:path>
                <a:path w="2764154" h="5136515">
                  <a:moveTo>
                    <a:pt x="414400" y="466471"/>
                  </a:moveTo>
                  <a:lnTo>
                    <a:pt x="403479" y="466471"/>
                  </a:lnTo>
                  <a:lnTo>
                    <a:pt x="399033" y="470916"/>
                  </a:lnTo>
                  <a:lnTo>
                    <a:pt x="399033" y="481964"/>
                  </a:lnTo>
                  <a:lnTo>
                    <a:pt x="403479" y="486283"/>
                  </a:lnTo>
                  <a:lnTo>
                    <a:pt x="414400" y="486283"/>
                  </a:lnTo>
                  <a:lnTo>
                    <a:pt x="418845" y="481964"/>
                  </a:lnTo>
                  <a:lnTo>
                    <a:pt x="418845" y="470916"/>
                  </a:lnTo>
                  <a:lnTo>
                    <a:pt x="414400" y="466471"/>
                  </a:lnTo>
                  <a:close/>
                </a:path>
                <a:path w="2764154" h="5136515">
                  <a:moveTo>
                    <a:pt x="374776" y="466471"/>
                  </a:moveTo>
                  <a:lnTo>
                    <a:pt x="363727" y="466471"/>
                  </a:lnTo>
                  <a:lnTo>
                    <a:pt x="359282" y="470916"/>
                  </a:lnTo>
                  <a:lnTo>
                    <a:pt x="359282" y="481964"/>
                  </a:lnTo>
                  <a:lnTo>
                    <a:pt x="363727" y="486283"/>
                  </a:lnTo>
                  <a:lnTo>
                    <a:pt x="374776" y="486283"/>
                  </a:lnTo>
                  <a:lnTo>
                    <a:pt x="379221" y="481964"/>
                  </a:lnTo>
                  <a:lnTo>
                    <a:pt x="379221" y="470916"/>
                  </a:lnTo>
                  <a:lnTo>
                    <a:pt x="374776" y="466471"/>
                  </a:lnTo>
                  <a:close/>
                </a:path>
                <a:path w="2764154" h="5136515">
                  <a:moveTo>
                    <a:pt x="335152" y="466471"/>
                  </a:moveTo>
                  <a:lnTo>
                    <a:pt x="324104" y="466471"/>
                  </a:lnTo>
                  <a:lnTo>
                    <a:pt x="319658" y="470916"/>
                  </a:lnTo>
                  <a:lnTo>
                    <a:pt x="319658" y="481964"/>
                  </a:lnTo>
                  <a:lnTo>
                    <a:pt x="324104" y="486283"/>
                  </a:lnTo>
                  <a:lnTo>
                    <a:pt x="335152" y="486283"/>
                  </a:lnTo>
                  <a:lnTo>
                    <a:pt x="339470" y="481964"/>
                  </a:lnTo>
                  <a:lnTo>
                    <a:pt x="339470" y="470916"/>
                  </a:lnTo>
                  <a:lnTo>
                    <a:pt x="335152" y="466471"/>
                  </a:lnTo>
                  <a:close/>
                </a:path>
                <a:path w="2764154" h="5136515">
                  <a:moveTo>
                    <a:pt x="295401" y="466471"/>
                  </a:moveTo>
                  <a:lnTo>
                    <a:pt x="284480" y="466471"/>
                  </a:lnTo>
                  <a:lnTo>
                    <a:pt x="280034" y="470916"/>
                  </a:lnTo>
                  <a:lnTo>
                    <a:pt x="280034" y="481964"/>
                  </a:lnTo>
                  <a:lnTo>
                    <a:pt x="284480" y="486283"/>
                  </a:lnTo>
                  <a:lnTo>
                    <a:pt x="295401" y="486283"/>
                  </a:lnTo>
                  <a:lnTo>
                    <a:pt x="299846" y="481964"/>
                  </a:lnTo>
                  <a:lnTo>
                    <a:pt x="299846" y="470916"/>
                  </a:lnTo>
                  <a:lnTo>
                    <a:pt x="295401" y="466471"/>
                  </a:lnTo>
                  <a:close/>
                </a:path>
                <a:path w="2764154" h="5136515">
                  <a:moveTo>
                    <a:pt x="255777" y="466471"/>
                  </a:moveTo>
                  <a:lnTo>
                    <a:pt x="244856" y="466471"/>
                  </a:lnTo>
                  <a:lnTo>
                    <a:pt x="240411" y="470916"/>
                  </a:lnTo>
                  <a:lnTo>
                    <a:pt x="240411" y="481964"/>
                  </a:lnTo>
                  <a:lnTo>
                    <a:pt x="244856" y="486283"/>
                  </a:lnTo>
                  <a:lnTo>
                    <a:pt x="255777" y="486283"/>
                  </a:lnTo>
                  <a:lnTo>
                    <a:pt x="260223" y="481964"/>
                  </a:lnTo>
                  <a:lnTo>
                    <a:pt x="260223" y="470916"/>
                  </a:lnTo>
                  <a:lnTo>
                    <a:pt x="255777" y="466471"/>
                  </a:lnTo>
                  <a:close/>
                </a:path>
                <a:path w="2764154" h="5136515">
                  <a:moveTo>
                    <a:pt x="216154" y="466471"/>
                  </a:moveTo>
                  <a:lnTo>
                    <a:pt x="205231" y="466471"/>
                  </a:lnTo>
                  <a:lnTo>
                    <a:pt x="200787" y="470916"/>
                  </a:lnTo>
                  <a:lnTo>
                    <a:pt x="200787" y="481964"/>
                  </a:lnTo>
                  <a:lnTo>
                    <a:pt x="205231" y="486283"/>
                  </a:lnTo>
                  <a:lnTo>
                    <a:pt x="216154" y="486283"/>
                  </a:lnTo>
                  <a:lnTo>
                    <a:pt x="220599" y="481964"/>
                  </a:lnTo>
                  <a:lnTo>
                    <a:pt x="220599" y="470916"/>
                  </a:lnTo>
                  <a:lnTo>
                    <a:pt x="216154" y="466471"/>
                  </a:lnTo>
                  <a:close/>
                </a:path>
                <a:path w="2764154" h="5136515">
                  <a:moveTo>
                    <a:pt x="176530" y="466471"/>
                  </a:moveTo>
                  <a:lnTo>
                    <a:pt x="165607" y="466471"/>
                  </a:lnTo>
                  <a:lnTo>
                    <a:pt x="161162" y="470916"/>
                  </a:lnTo>
                  <a:lnTo>
                    <a:pt x="161162" y="481964"/>
                  </a:lnTo>
                  <a:lnTo>
                    <a:pt x="165607" y="486283"/>
                  </a:lnTo>
                  <a:lnTo>
                    <a:pt x="176530" y="486283"/>
                  </a:lnTo>
                  <a:lnTo>
                    <a:pt x="180975" y="481964"/>
                  </a:lnTo>
                  <a:lnTo>
                    <a:pt x="180975" y="470916"/>
                  </a:lnTo>
                  <a:lnTo>
                    <a:pt x="176530" y="466471"/>
                  </a:lnTo>
                  <a:close/>
                </a:path>
                <a:path w="2764154" h="5136515">
                  <a:moveTo>
                    <a:pt x="136906" y="466471"/>
                  </a:moveTo>
                  <a:lnTo>
                    <a:pt x="125856" y="466471"/>
                  </a:lnTo>
                  <a:lnTo>
                    <a:pt x="121538" y="470916"/>
                  </a:lnTo>
                  <a:lnTo>
                    <a:pt x="121538" y="481964"/>
                  </a:lnTo>
                  <a:lnTo>
                    <a:pt x="125856" y="486283"/>
                  </a:lnTo>
                  <a:lnTo>
                    <a:pt x="136906" y="486283"/>
                  </a:lnTo>
                  <a:lnTo>
                    <a:pt x="141350" y="481964"/>
                  </a:lnTo>
                  <a:lnTo>
                    <a:pt x="141350" y="470916"/>
                  </a:lnTo>
                  <a:lnTo>
                    <a:pt x="136906" y="466471"/>
                  </a:lnTo>
                  <a:close/>
                </a:path>
                <a:path w="2764154" h="5136515">
                  <a:moveTo>
                    <a:pt x="97281" y="466471"/>
                  </a:moveTo>
                  <a:lnTo>
                    <a:pt x="86232" y="466471"/>
                  </a:lnTo>
                  <a:lnTo>
                    <a:pt x="81787" y="470916"/>
                  </a:lnTo>
                  <a:lnTo>
                    <a:pt x="81787" y="481964"/>
                  </a:lnTo>
                  <a:lnTo>
                    <a:pt x="86232" y="486283"/>
                  </a:lnTo>
                  <a:lnTo>
                    <a:pt x="97281" y="486283"/>
                  </a:lnTo>
                  <a:lnTo>
                    <a:pt x="101726" y="481964"/>
                  </a:lnTo>
                  <a:lnTo>
                    <a:pt x="101726" y="470916"/>
                  </a:lnTo>
                  <a:lnTo>
                    <a:pt x="97281" y="466471"/>
                  </a:lnTo>
                  <a:close/>
                </a:path>
                <a:path w="2764154" h="5136515">
                  <a:moveTo>
                    <a:pt x="57531" y="466471"/>
                  </a:moveTo>
                  <a:lnTo>
                    <a:pt x="46608" y="466471"/>
                  </a:lnTo>
                  <a:lnTo>
                    <a:pt x="42163" y="470916"/>
                  </a:lnTo>
                  <a:lnTo>
                    <a:pt x="42163" y="481964"/>
                  </a:lnTo>
                  <a:lnTo>
                    <a:pt x="46608" y="486283"/>
                  </a:lnTo>
                  <a:lnTo>
                    <a:pt x="57531" y="486283"/>
                  </a:lnTo>
                  <a:lnTo>
                    <a:pt x="61975" y="481964"/>
                  </a:lnTo>
                  <a:lnTo>
                    <a:pt x="61975" y="470916"/>
                  </a:lnTo>
                  <a:lnTo>
                    <a:pt x="57531" y="466471"/>
                  </a:lnTo>
                  <a:close/>
                </a:path>
                <a:path w="2764154" h="5136515">
                  <a:moveTo>
                    <a:pt x="17906" y="466471"/>
                  </a:moveTo>
                  <a:lnTo>
                    <a:pt x="6984" y="466471"/>
                  </a:lnTo>
                  <a:lnTo>
                    <a:pt x="2539" y="470916"/>
                  </a:lnTo>
                  <a:lnTo>
                    <a:pt x="2539" y="481964"/>
                  </a:lnTo>
                  <a:lnTo>
                    <a:pt x="6984" y="486283"/>
                  </a:lnTo>
                  <a:lnTo>
                    <a:pt x="17906" y="486283"/>
                  </a:lnTo>
                  <a:lnTo>
                    <a:pt x="22351" y="481964"/>
                  </a:lnTo>
                  <a:lnTo>
                    <a:pt x="22351" y="470916"/>
                  </a:lnTo>
                  <a:lnTo>
                    <a:pt x="17906" y="466471"/>
                  </a:lnTo>
                  <a:close/>
                </a:path>
                <a:path w="2764154" h="5136515">
                  <a:moveTo>
                    <a:pt x="15367" y="429387"/>
                  </a:moveTo>
                  <a:lnTo>
                    <a:pt x="4444" y="429387"/>
                  </a:lnTo>
                  <a:lnTo>
                    <a:pt x="0" y="433832"/>
                  </a:lnTo>
                  <a:lnTo>
                    <a:pt x="0" y="444881"/>
                  </a:lnTo>
                  <a:lnTo>
                    <a:pt x="4444" y="449325"/>
                  </a:lnTo>
                  <a:lnTo>
                    <a:pt x="15367" y="449325"/>
                  </a:lnTo>
                  <a:lnTo>
                    <a:pt x="19812" y="444881"/>
                  </a:lnTo>
                  <a:lnTo>
                    <a:pt x="19812" y="433832"/>
                  </a:lnTo>
                  <a:lnTo>
                    <a:pt x="15367" y="429387"/>
                  </a:lnTo>
                  <a:close/>
                </a:path>
                <a:path w="2764154" h="5136515">
                  <a:moveTo>
                    <a:pt x="15367" y="389763"/>
                  </a:moveTo>
                  <a:lnTo>
                    <a:pt x="4444" y="389763"/>
                  </a:lnTo>
                  <a:lnTo>
                    <a:pt x="0" y="394208"/>
                  </a:lnTo>
                  <a:lnTo>
                    <a:pt x="0" y="405130"/>
                  </a:lnTo>
                  <a:lnTo>
                    <a:pt x="4444" y="409575"/>
                  </a:lnTo>
                  <a:lnTo>
                    <a:pt x="15367" y="409575"/>
                  </a:lnTo>
                  <a:lnTo>
                    <a:pt x="19812" y="405130"/>
                  </a:lnTo>
                  <a:lnTo>
                    <a:pt x="19812" y="394208"/>
                  </a:lnTo>
                  <a:lnTo>
                    <a:pt x="15367" y="389763"/>
                  </a:lnTo>
                  <a:close/>
                </a:path>
                <a:path w="2764154" h="5136515">
                  <a:moveTo>
                    <a:pt x="15367" y="350138"/>
                  </a:moveTo>
                  <a:lnTo>
                    <a:pt x="4444" y="350138"/>
                  </a:lnTo>
                  <a:lnTo>
                    <a:pt x="0" y="354584"/>
                  </a:lnTo>
                  <a:lnTo>
                    <a:pt x="0" y="365506"/>
                  </a:lnTo>
                  <a:lnTo>
                    <a:pt x="4444" y="369950"/>
                  </a:lnTo>
                  <a:lnTo>
                    <a:pt x="15367" y="369950"/>
                  </a:lnTo>
                  <a:lnTo>
                    <a:pt x="19812" y="365506"/>
                  </a:lnTo>
                  <a:lnTo>
                    <a:pt x="19812" y="354584"/>
                  </a:lnTo>
                  <a:lnTo>
                    <a:pt x="15367" y="350138"/>
                  </a:lnTo>
                  <a:close/>
                </a:path>
                <a:path w="2764154" h="5136515">
                  <a:moveTo>
                    <a:pt x="15367" y="310514"/>
                  </a:moveTo>
                  <a:lnTo>
                    <a:pt x="4444" y="310514"/>
                  </a:lnTo>
                  <a:lnTo>
                    <a:pt x="0" y="314960"/>
                  </a:lnTo>
                  <a:lnTo>
                    <a:pt x="0" y="325882"/>
                  </a:lnTo>
                  <a:lnTo>
                    <a:pt x="4444" y="330326"/>
                  </a:lnTo>
                  <a:lnTo>
                    <a:pt x="15367" y="330326"/>
                  </a:lnTo>
                  <a:lnTo>
                    <a:pt x="19812" y="325882"/>
                  </a:lnTo>
                  <a:lnTo>
                    <a:pt x="19812" y="314960"/>
                  </a:lnTo>
                  <a:lnTo>
                    <a:pt x="15367" y="310514"/>
                  </a:lnTo>
                  <a:close/>
                </a:path>
                <a:path w="2764154" h="5136515">
                  <a:moveTo>
                    <a:pt x="15367" y="270891"/>
                  </a:moveTo>
                  <a:lnTo>
                    <a:pt x="4444" y="270891"/>
                  </a:lnTo>
                  <a:lnTo>
                    <a:pt x="0" y="275336"/>
                  </a:lnTo>
                  <a:lnTo>
                    <a:pt x="0" y="286258"/>
                  </a:lnTo>
                  <a:lnTo>
                    <a:pt x="4444" y="290702"/>
                  </a:lnTo>
                  <a:lnTo>
                    <a:pt x="15367" y="290702"/>
                  </a:lnTo>
                  <a:lnTo>
                    <a:pt x="19812" y="286258"/>
                  </a:lnTo>
                  <a:lnTo>
                    <a:pt x="19812" y="275336"/>
                  </a:lnTo>
                  <a:lnTo>
                    <a:pt x="15367" y="270891"/>
                  </a:lnTo>
                  <a:close/>
                </a:path>
                <a:path w="2764154" h="5136515">
                  <a:moveTo>
                    <a:pt x="15367" y="231267"/>
                  </a:moveTo>
                  <a:lnTo>
                    <a:pt x="4444" y="231267"/>
                  </a:lnTo>
                  <a:lnTo>
                    <a:pt x="0" y="235712"/>
                  </a:lnTo>
                  <a:lnTo>
                    <a:pt x="0" y="246634"/>
                  </a:lnTo>
                  <a:lnTo>
                    <a:pt x="4444" y="251079"/>
                  </a:lnTo>
                  <a:lnTo>
                    <a:pt x="15367" y="251079"/>
                  </a:lnTo>
                  <a:lnTo>
                    <a:pt x="19812" y="246634"/>
                  </a:lnTo>
                  <a:lnTo>
                    <a:pt x="19812" y="235712"/>
                  </a:lnTo>
                  <a:lnTo>
                    <a:pt x="15367" y="231267"/>
                  </a:lnTo>
                  <a:close/>
                </a:path>
                <a:path w="2764154" h="5136515">
                  <a:moveTo>
                    <a:pt x="15367" y="191516"/>
                  </a:moveTo>
                  <a:lnTo>
                    <a:pt x="4444" y="191516"/>
                  </a:lnTo>
                  <a:lnTo>
                    <a:pt x="0" y="195961"/>
                  </a:lnTo>
                  <a:lnTo>
                    <a:pt x="0" y="207010"/>
                  </a:lnTo>
                  <a:lnTo>
                    <a:pt x="4444" y="211455"/>
                  </a:lnTo>
                  <a:lnTo>
                    <a:pt x="15367" y="211455"/>
                  </a:lnTo>
                  <a:lnTo>
                    <a:pt x="19812" y="207010"/>
                  </a:lnTo>
                  <a:lnTo>
                    <a:pt x="19812" y="195961"/>
                  </a:lnTo>
                  <a:lnTo>
                    <a:pt x="15367" y="191516"/>
                  </a:lnTo>
                  <a:close/>
                </a:path>
                <a:path w="2764154" h="5136515">
                  <a:moveTo>
                    <a:pt x="15367" y="151892"/>
                  </a:moveTo>
                  <a:lnTo>
                    <a:pt x="4444" y="151892"/>
                  </a:lnTo>
                  <a:lnTo>
                    <a:pt x="0" y="156337"/>
                  </a:lnTo>
                  <a:lnTo>
                    <a:pt x="0" y="167386"/>
                  </a:lnTo>
                  <a:lnTo>
                    <a:pt x="4444" y="171704"/>
                  </a:lnTo>
                  <a:lnTo>
                    <a:pt x="15367" y="171704"/>
                  </a:lnTo>
                  <a:lnTo>
                    <a:pt x="19812" y="167386"/>
                  </a:lnTo>
                  <a:lnTo>
                    <a:pt x="19812" y="156337"/>
                  </a:lnTo>
                  <a:lnTo>
                    <a:pt x="15367" y="151892"/>
                  </a:lnTo>
                  <a:close/>
                </a:path>
                <a:path w="2764154" h="5136515">
                  <a:moveTo>
                    <a:pt x="15367" y="112268"/>
                  </a:moveTo>
                  <a:lnTo>
                    <a:pt x="4444" y="112268"/>
                  </a:lnTo>
                  <a:lnTo>
                    <a:pt x="0" y="116712"/>
                  </a:lnTo>
                  <a:lnTo>
                    <a:pt x="0" y="127635"/>
                  </a:lnTo>
                  <a:lnTo>
                    <a:pt x="4444" y="132080"/>
                  </a:lnTo>
                  <a:lnTo>
                    <a:pt x="15367" y="132080"/>
                  </a:lnTo>
                  <a:lnTo>
                    <a:pt x="19812" y="127635"/>
                  </a:lnTo>
                  <a:lnTo>
                    <a:pt x="19812" y="116712"/>
                  </a:lnTo>
                  <a:lnTo>
                    <a:pt x="15367" y="112268"/>
                  </a:lnTo>
                  <a:close/>
                </a:path>
                <a:path w="2764154" h="5136515">
                  <a:moveTo>
                    <a:pt x="15367" y="72644"/>
                  </a:moveTo>
                  <a:lnTo>
                    <a:pt x="4444" y="72644"/>
                  </a:lnTo>
                  <a:lnTo>
                    <a:pt x="0" y="77088"/>
                  </a:lnTo>
                  <a:lnTo>
                    <a:pt x="0" y="88011"/>
                  </a:lnTo>
                  <a:lnTo>
                    <a:pt x="4444" y="92456"/>
                  </a:lnTo>
                  <a:lnTo>
                    <a:pt x="15367" y="92456"/>
                  </a:lnTo>
                  <a:lnTo>
                    <a:pt x="19812" y="88011"/>
                  </a:lnTo>
                  <a:lnTo>
                    <a:pt x="19812" y="77088"/>
                  </a:lnTo>
                  <a:lnTo>
                    <a:pt x="15367" y="72644"/>
                  </a:lnTo>
                  <a:close/>
                </a:path>
                <a:path w="2764154" h="5136515">
                  <a:moveTo>
                    <a:pt x="15367" y="33020"/>
                  </a:moveTo>
                  <a:lnTo>
                    <a:pt x="4444" y="33020"/>
                  </a:lnTo>
                  <a:lnTo>
                    <a:pt x="0" y="37464"/>
                  </a:lnTo>
                  <a:lnTo>
                    <a:pt x="0" y="48387"/>
                  </a:lnTo>
                  <a:lnTo>
                    <a:pt x="4444" y="52832"/>
                  </a:lnTo>
                  <a:lnTo>
                    <a:pt x="15367" y="52832"/>
                  </a:lnTo>
                  <a:lnTo>
                    <a:pt x="19812" y="48387"/>
                  </a:lnTo>
                  <a:lnTo>
                    <a:pt x="19812" y="37464"/>
                  </a:lnTo>
                  <a:lnTo>
                    <a:pt x="15367" y="33020"/>
                  </a:lnTo>
                  <a:close/>
                </a:path>
                <a:path w="2764154" h="5136515">
                  <a:moveTo>
                    <a:pt x="21970" y="0"/>
                  </a:moveTo>
                  <a:lnTo>
                    <a:pt x="11049" y="0"/>
                  </a:lnTo>
                  <a:lnTo>
                    <a:pt x="6604" y="4445"/>
                  </a:lnTo>
                  <a:lnTo>
                    <a:pt x="6604" y="15367"/>
                  </a:lnTo>
                  <a:lnTo>
                    <a:pt x="11049" y="19812"/>
                  </a:lnTo>
                  <a:lnTo>
                    <a:pt x="21970" y="19812"/>
                  </a:lnTo>
                  <a:lnTo>
                    <a:pt x="26415" y="15367"/>
                  </a:lnTo>
                  <a:lnTo>
                    <a:pt x="26415" y="4445"/>
                  </a:lnTo>
                  <a:lnTo>
                    <a:pt x="21970" y="0"/>
                  </a:lnTo>
                  <a:close/>
                </a:path>
                <a:path w="2764154" h="5136515">
                  <a:moveTo>
                    <a:pt x="61721" y="0"/>
                  </a:moveTo>
                  <a:lnTo>
                    <a:pt x="50673" y="0"/>
                  </a:lnTo>
                  <a:lnTo>
                    <a:pt x="46227" y="4445"/>
                  </a:lnTo>
                  <a:lnTo>
                    <a:pt x="46227" y="15367"/>
                  </a:lnTo>
                  <a:lnTo>
                    <a:pt x="50673" y="19812"/>
                  </a:lnTo>
                  <a:lnTo>
                    <a:pt x="61721" y="19812"/>
                  </a:lnTo>
                  <a:lnTo>
                    <a:pt x="66039" y="15367"/>
                  </a:lnTo>
                  <a:lnTo>
                    <a:pt x="66039" y="4445"/>
                  </a:lnTo>
                  <a:lnTo>
                    <a:pt x="61721" y="0"/>
                  </a:lnTo>
                  <a:close/>
                </a:path>
                <a:path w="2764154" h="5136515">
                  <a:moveTo>
                    <a:pt x="101345" y="0"/>
                  </a:moveTo>
                  <a:lnTo>
                    <a:pt x="90296" y="0"/>
                  </a:lnTo>
                  <a:lnTo>
                    <a:pt x="85851" y="4445"/>
                  </a:lnTo>
                  <a:lnTo>
                    <a:pt x="85851" y="15367"/>
                  </a:lnTo>
                  <a:lnTo>
                    <a:pt x="90296" y="19812"/>
                  </a:lnTo>
                  <a:lnTo>
                    <a:pt x="101345" y="19812"/>
                  </a:lnTo>
                  <a:lnTo>
                    <a:pt x="105790" y="15367"/>
                  </a:lnTo>
                  <a:lnTo>
                    <a:pt x="105790" y="4445"/>
                  </a:lnTo>
                  <a:lnTo>
                    <a:pt x="101345" y="0"/>
                  </a:lnTo>
                  <a:close/>
                </a:path>
                <a:path w="2764154" h="5136515">
                  <a:moveTo>
                    <a:pt x="140969" y="0"/>
                  </a:moveTo>
                  <a:lnTo>
                    <a:pt x="130048" y="0"/>
                  </a:lnTo>
                  <a:lnTo>
                    <a:pt x="125602" y="4445"/>
                  </a:lnTo>
                  <a:lnTo>
                    <a:pt x="125602" y="15367"/>
                  </a:lnTo>
                  <a:lnTo>
                    <a:pt x="130048" y="19812"/>
                  </a:lnTo>
                  <a:lnTo>
                    <a:pt x="140969" y="19812"/>
                  </a:lnTo>
                  <a:lnTo>
                    <a:pt x="145414" y="15367"/>
                  </a:lnTo>
                  <a:lnTo>
                    <a:pt x="145414" y="4445"/>
                  </a:lnTo>
                  <a:lnTo>
                    <a:pt x="140969" y="0"/>
                  </a:lnTo>
                  <a:close/>
                </a:path>
                <a:path w="2764154" h="5136515">
                  <a:moveTo>
                    <a:pt x="180594" y="0"/>
                  </a:moveTo>
                  <a:lnTo>
                    <a:pt x="169671" y="0"/>
                  </a:lnTo>
                  <a:lnTo>
                    <a:pt x="165226" y="4445"/>
                  </a:lnTo>
                  <a:lnTo>
                    <a:pt x="165226" y="15367"/>
                  </a:lnTo>
                  <a:lnTo>
                    <a:pt x="169671" y="19812"/>
                  </a:lnTo>
                  <a:lnTo>
                    <a:pt x="180594" y="19812"/>
                  </a:lnTo>
                  <a:lnTo>
                    <a:pt x="185038" y="15367"/>
                  </a:lnTo>
                  <a:lnTo>
                    <a:pt x="185038" y="4445"/>
                  </a:lnTo>
                  <a:lnTo>
                    <a:pt x="180594" y="0"/>
                  </a:lnTo>
                  <a:close/>
                </a:path>
                <a:path w="2764154" h="5136515">
                  <a:moveTo>
                    <a:pt x="220218" y="0"/>
                  </a:moveTo>
                  <a:lnTo>
                    <a:pt x="209295" y="0"/>
                  </a:lnTo>
                  <a:lnTo>
                    <a:pt x="204850" y="4445"/>
                  </a:lnTo>
                  <a:lnTo>
                    <a:pt x="204850" y="15367"/>
                  </a:lnTo>
                  <a:lnTo>
                    <a:pt x="209295" y="19812"/>
                  </a:lnTo>
                  <a:lnTo>
                    <a:pt x="220218" y="19812"/>
                  </a:lnTo>
                  <a:lnTo>
                    <a:pt x="224662" y="15367"/>
                  </a:lnTo>
                  <a:lnTo>
                    <a:pt x="224662" y="4445"/>
                  </a:lnTo>
                  <a:lnTo>
                    <a:pt x="220218" y="0"/>
                  </a:lnTo>
                  <a:close/>
                </a:path>
                <a:path w="2764154" h="5136515">
                  <a:moveTo>
                    <a:pt x="259842" y="0"/>
                  </a:moveTo>
                  <a:lnTo>
                    <a:pt x="248919" y="0"/>
                  </a:lnTo>
                  <a:lnTo>
                    <a:pt x="244475" y="4445"/>
                  </a:lnTo>
                  <a:lnTo>
                    <a:pt x="244475" y="15367"/>
                  </a:lnTo>
                  <a:lnTo>
                    <a:pt x="248919" y="19812"/>
                  </a:lnTo>
                  <a:lnTo>
                    <a:pt x="259842" y="19812"/>
                  </a:lnTo>
                  <a:lnTo>
                    <a:pt x="264287" y="15367"/>
                  </a:lnTo>
                  <a:lnTo>
                    <a:pt x="264287" y="4445"/>
                  </a:lnTo>
                  <a:lnTo>
                    <a:pt x="259842" y="0"/>
                  </a:lnTo>
                  <a:close/>
                </a:path>
                <a:path w="2764154" h="5136515">
                  <a:moveTo>
                    <a:pt x="299593" y="0"/>
                  </a:moveTo>
                  <a:lnTo>
                    <a:pt x="288544" y="0"/>
                  </a:lnTo>
                  <a:lnTo>
                    <a:pt x="284099" y="4445"/>
                  </a:lnTo>
                  <a:lnTo>
                    <a:pt x="284099" y="15367"/>
                  </a:lnTo>
                  <a:lnTo>
                    <a:pt x="288544" y="19812"/>
                  </a:lnTo>
                  <a:lnTo>
                    <a:pt x="299593" y="19812"/>
                  </a:lnTo>
                  <a:lnTo>
                    <a:pt x="303911" y="15367"/>
                  </a:lnTo>
                  <a:lnTo>
                    <a:pt x="303911" y="4445"/>
                  </a:lnTo>
                  <a:lnTo>
                    <a:pt x="299593" y="0"/>
                  </a:lnTo>
                  <a:close/>
                </a:path>
                <a:path w="2764154" h="5136515">
                  <a:moveTo>
                    <a:pt x="339217" y="0"/>
                  </a:moveTo>
                  <a:lnTo>
                    <a:pt x="328168" y="0"/>
                  </a:lnTo>
                  <a:lnTo>
                    <a:pt x="323723" y="4445"/>
                  </a:lnTo>
                  <a:lnTo>
                    <a:pt x="323723" y="15367"/>
                  </a:lnTo>
                  <a:lnTo>
                    <a:pt x="328168" y="19812"/>
                  </a:lnTo>
                  <a:lnTo>
                    <a:pt x="339217" y="19812"/>
                  </a:lnTo>
                  <a:lnTo>
                    <a:pt x="343662" y="15367"/>
                  </a:lnTo>
                  <a:lnTo>
                    <a:pt x="343662" y="4445"/>
                  </a:lnTo>
                  <a:lnTo>
                    <a:pt x="339217" y="0"/>
                  </a:lnTo>
                  <a:close/>
                </a:path>
                <a:path w="2764154" h="5136515">
                  <a:moveTo>
                    <a:pt x="378840" y="0"/>
                  </a:moveTo>
                  <a:lnTo>
                    <a:pt x="367919" y="0"/>
                  </a:lnTo>
                  <a:lnTo>
                    <a:pt x="363474" y="4445"/>
                  </a:lnTo>
                  <a:lnTo>
                    <a:pt x="363474" y="15367"/>
                  </a:lnTo>
                  <a:lnTo>
                    <a:pt x="367919" y="19812"/>
                  </a:lnTo>
                  <a:lnTo>
                    <a:pt x="378840" y="19812"/>
                  </a:lnTo>
                  <a:lnTo>
                    <a:pt x="383286" y="15367"/>
                  </a:lnTo>
                  <a:lnTo>
                    <a:pt x="383286" y="4445"/>
                  </a:lnTo>
                  <a:lnTo>
                    <a:pt x="378840" y="0"/>
                  </a:lnTo>
                  <a:close/>
                </a:path>
                <a:path w="2764154" h="5136515">
                  <a:moveTo>
                    <a:pt x="418464" y="0"/>
                  </a:moveTo>
                  <a:lnTo>
                    <a:pt x="407543" y="0"/>
                  </a:lnTo>
                  <a:lnTo>
                    <a:pt x="403098" y="4445"/>
                  </a:lnTo>
                  <a:lnTo>
                    <a:pt x="403098" y="15367"/>
                  </a:lnTo>
                  <a:lnTo>
                    <a:pt x="407543" y="19812"/>
                  </a:lnTo>
                  <a:lnTo>
                    <a:pt x="418464" y="19812"/>
                  </a:lnTo>
                  <a:lnTo>
                    <a:pt x="422909" y="15367"/>
                  </a:lnTo>
                  <a:lnTo>
                    <a:pt x="422909" y="4445"/>
                  </a:lnTo>
                  <a:lnTo>
                    <a:pt x="418464" y="0"/>
                  </a:lnTo>
                  <a:close/>
                </a:path>
                <a:path w="2764154" h="5136515">
                  <a:moveTo>
                    <a:pt x="458088" y="0"/>
                  </a:moveTo>
                  <a:lnTo>
                    <a:pt x="447167" y="0"/>
                  </a:lnTo>
                  <a:lnTo>
                    <a:pt x="442721" y="4445"/>
                  </a:lnTo>
                  <a:lnTo>
                    <a:pt x="442721" y="15367"/>
                  </a:lnTo>
                  <a:lnTo>
                    <a:pt x="447167" y="19812"/>
                  </a:lnTo>
                  <a:lnTo>
                    <a:pt x="458088" y="19812"/>
                  </a:lnTo>
                  <a:lnTo>
                    <a:pt x="462533" y="15367"/>
                  </a:lnTo>
                  <a:lnTo>
                    <a:pt x="462533" y="4445"/>
                  </a:lnTo>
                  <a:lnTo>
                    <a:pt x="458088" y="0"/>
                  </a:lnTo>
                  <a:close/>
                </a:path>
                <a:path w="2764154" h="5136515">
                  <a:moveTo>
                    <a:pt x="497713" y="0"/>
                  </a:moveTo>
                  <a:lnTo>
                    <a:pt x="486790" y="0"/>
                  </a:lnTo>
                  <a:lnTo>
                    <a:pt x="482345" y="4445"/>
                  </a:lnTo>
                  <a:lnTo>
                    <a:pt x="482345" y="15367"/>
                  </a:lnTo>
                  <a:lnTo>
                    <a:pt x="486790" y="19812"/>
                  </a:lnTo>
                  <a:lnTo>
                    <a:pt x="497713" y="19812"/>
                  </a:lnTo>
                  <a:lnTo>
                    <a:pt x="502157" y="15367"/>
                  </a:lnTo>
                  <a:lnTo>
                    <a:pt x="502157" y="4445"/>
                  </a:lnTo>
                  <a:lnTo>
                    <a:pt x="497713" y="0"/>
                  </a:lnTo>
                  <a:close/>
                </a:path>
                <a:path w="2764154" h="5136515">
                  <a:moveTo>
                    <a:pt x="537337" y="0"/>
                  </a:moveTo>
                  <a:lnTo>
                    <a:pt x="526414" y="0"/>
                  </a:lnTo>
                  <a:lnTo>
                    <a:pt x="521969" y="4445"/>
                  </a:lnTo>
                  <a:lnTo>
                    <a:pt x="521969" y="15367"/>
                  </a:lnTo>
                  <a:lnTo>
                    <a:pt x="526414" y="19812"/>
                  </a:lnTo>
                  <a:lnTo>
                    <a:pt x="537337" y="19812"/>
                  </a:lnTo>
                  <a:lnTo>
                    <a:pt x="541782" y="15367"/>
                  </a:lnTo>
                  <a:lnTo>
                    <a:pt x="541782" y="4445"/>
                  </a:lnTo>
                  <a:lnTo>
                    <a:pt x="537337" y="0"/>
                  </a:lnTo>
                  <a:close/>
                </a:path>
                <a:path w="2764154" h="5136515">
                  <a:moveTo>
                    <a:pt x="577088" y="0"/>
                  </a:moveTo>
                  <a:lnTo>
                    <a:pt x="566038" y="0"/>
                  </a:lnTo>
                  <a:lnTo>
                    <a:pt x="561594" y="4445"/>
                  </a:lnTo>
                  <a:lnTo>
                    <a:pt x="561594" y="15367"/>
                  </a:lnTo>
                  <a:lnTo>
                    <a:pt x="566038" y="19812"/>
                  </a:lnTo>
                  <a:lnTo>
                    <a:pt x="577088" y="19812"/>
                  </a:lnTo>
                  <a:lnTo>
                    <a:pt x="581532" y="15367"/>
                  </a:lnTo>
                  <a:lnTo>
                    <a:pt x="581532" y="4445"/>
                  </a:lnTo>
                  <a:lnTo>
                    <a:pt x="577088" y="0"/>
                  </a:lnTo>
                  <a:close/>
                </a:path>
                <a:path w="2764154" h="5136515">
                  <a:moveTo>
                    <a:pt x="616712" y="0"/>
                  </a:moveTo>
                  <a:lnTo>
                    <a:pt x="605663" y="0"/>
                  </a:lnTo>
                  <a:lnTo>
                    <a:pt x="601344" y="4445"/>
                  </a:lnTo>
                  <a:lnTo>
                    <a:pt x="601344" y="15367"/>
                  </a:lnTo>
                  <a:lnTo>
                    <a:pt x="605663" y="19812"/>
                  </a:lnTo>
                  <a:lnTo>
                    <a:pt x="616712" y="19812"/>
                  </a:lnTo>
                  <a:lnTo>
                    <a:pt x="621157" y="15367"/>
                  </a:lnTo>
                  <a:lnTo>
                    <a:pt x="621157" y="4445"/>
                  </a:lnTo>
                  <a:lnTo>
                    <a:pt x="616712" y="0"/>
                  </a:lnTo>
                  <a:close/>
                </a:path>
                <a:path w="2764154" h="5136515">
                  <a:moveTo>
                    <a:pt x="656336" y="0"/>
                  </a:moveTo>
                  <a:lnTo>
                    <a:pt x="645413" y="0"/>
                  </a:lnTo>
                  <a:lnTo>
                    <a:pt x="640969" y="4445"/>
                  </a:lnTo>
                  <a:lnTo>
                    <a:pt x="640969" y="15367"/>
                  </a:lnTo>
                  <a:lnTo>
                    <a:pt x="645413" y="19812"/>
                  </a:lnTo>
                  <a:lnTo>
                    <a:pt x="656336" y="19812"/>
                  </a:lnTo>
                  <a:lnTo>
                    <a:pt x="660781" y="15367"/>
                  </a:lnTo>
                  <a:lnTo>
                    <a:pt x="660781" y="4445"/>
                  </a:lnTo>
                  <a:lnTo>
                    <a:pt x="656336" y="0"/>
                  </a:lnTo>
                  <a:close/>
                </a:path>
                <a:path w="2764154" h="5136515">
                  <a:moveTo>
                    <a:pt x="695959" y="0"/>
                  </a:moveTo>
                  <a:lnTo>
                    <a:pt x="685038" y="0"/>
                  </a:lnTo>
                  <a:lnTo>
                    <a:pt x="680593" y="4445"/>
                  </a:lnTo>
                  <a:lnTo>
                    <a:pt x="680593" y="15367"/>
                  </a:lnTo>
                  <a:lnTo>
                    <a:pt x="685038" y="19812"/>
                  </a:lnTo>
                  <a:lnTo>
                    <a:pt x="695959" y="19812"/>
                  </a:lnTo>
                  <a:lnTo>
                    <a:pt x="700405" y="15367"/>
                  </a:lnTo>
                  <a:lnTo>
                    <a:pt x="700405" y="4445"/>
                  </a:lnTo>
                  <a:lnTo>
                    <a:pt x="695959" y="0"/>
                  </a:lnTo>
                  <a:close/>
                </a:path>
                <a:path w="2764154" h="5136515">
                  <a:moveTo>
                    <a:pt x="735583" y="0"/>
                  </a:moveTo>
                  <a:lnTo>
                    <a:pt x="724662" y="0"/>
                  </a:lnTo>
                  <a:lnTo>
                    <a:pt x="720217" y="4445"/>
                  </a:lnTo>
                  <a:lnTo>
                    <a:pt x="720217" y="15367"/>
                  </a:lnTo>
                  <a:lnTo>
                    <a:pt x="724662" y="19812"/>
                  </a:lnTo>
                  <a:lnTo>
                    <a:pt x="735583" y="19812"/>
                  </a:lnTo>
                  <a:lnTo>
                    <a:pt x="740029" y="15367"/>
                  </a:lnTo>
                  <a:lnTo>
                    <a:pt x="740029" y="4445"/>
                  </a:lnTo>
                  <a:lnTo>
                    <a:pt x="735583" y="0"/>
                  </a:lnTo>
                  <a:close/>
                </a:path>
                <a:path w="2764154" h="5136515">
                  <a:moveTo>
                    <a:pt x="775207" y="0"/>
                  </a:moveTo>
                  <a:lnTo>
                    <a:pt x="764286" y="0"/>
                  </a:lnTo>
                  <a:lnTo>
                    <a:pt x="759840" y="4445"/>
                  </a:lnTo>
                  <a:lnTo>
                    <a:pt x="759840" y="15367"/>
                  </a:lnTo>
                  <a:lnTo>
                    <a:pt x="764286" y="19812"/>
                  </a:lnTo>
                  <a:lnTo>
                    <a:pt x="775207" y="19812"/>
                  </a:lnTo>
                  <a:lnTo>
                    <a:pt x="779652" y="15367"/>
                  </a:lnTo>
                  <a:lnTo>
                    <a:pt x="779652" y="4445"/>
                  </a:lnTo>
                  <a:lnTo>
                    <a:pt x="775207" y="0"/>
                  </a:lnTo>
                  <a:close/>
                </a:path>
                <a:path w="2764154" h="5136515">
                  <a:moveTo>
                    <a:pt x="814958" y="0"/>
                  </a:moveTo>
                  <a:lnTo>
                    <a:pt x="803909" y="0"/>
                  </a:lnTo>
                  <a:lnTo>
                    <a:pt x="799464" y="4445"/>
                  </a:lnTo>
                  <a:lnTo>
                    <a:pt x="799464" y="15367"/>
                  </a:lnTo>
                  <a:lnTo>
                    <a:pt x="803909" y="19812"/>
                  </a:lnTo>
                  <a:lnTo>
                    <a:pt x="814958" y="19812"/>
                  </a:lnTo>
                  <a:lnTo>
                    <a:pt x="819276" y="15367"/>
                  </a:lnTo>
                  <a:lnTo>
                    <a:pt x="819276" y="4445"/>
                  </a:lnTo>
                  <a:lnTo>
                    <a:pt x="814958" y="0"/>
                  </a:lnTo>
                  <a:close/>
                </a:path>
                <a:path w="2764154" h="5136515">
                  <a:moveTo>
                    <a:pt x="854582" y="0"/>
                  </a:moveTo>
                  <a:lnTo>
                    <a:pt x="843533" y="0"/>
                  </a:lnTo>
                  <a:lnTo>
                    <a:pt x="839088" y="4445"/>
                  </a:lnTo>
                  <a:lnTo>
                    <a:pt x="839088" y="15367"/>
                  </a:lnTo>
                  <a:lnTo>
                    <a:pt x="843533" y="19812"/>
                  </a:lnTo>
                  <a:lnTo>
                    <a:pt x="854582" y="19812"/>
                  </a:lnTo>
                  <a:lnTo>
                    <a:pt x="859027" y="15367"/>
                  </a:lnTo>
                  <a:lnTo>
                    <a:pt x="859027" y="4445"/>
                  </a:lnTo>
                  <a:lnTo>
                    <a:pt x="854582" y="0"/>
                  </a:lnTo>
                  <a:close/>
                </a:path>
                <a:path w="2764154" h="5136515">
                  <a:moveTo>
                    <a:pt x="894207" y="0"/>
                  </a:moveTo>
                  <a:lnTo>
                    <a:pt x="883284" y="0"/>
                  </a:lnTo>
                  <a:lnTo>
                    <a:pt x="878839" y="4445"/>
                  </a:lnTo>
                  <a:lnTo>
                    <a:pt x="878839" y="15367"/>
                  </a:lnTo>
                  <a:lnTo>
                    <a:pt x="883284" y="19812"/>
                  </a:lnTo>
                  <a:lnTo>
                    <a:pt x="894207" y="19812"/>
                  </a:lnTo>
                  <a:lnTo>
                    <a:pt x="898651" y="15367"/>
                  </a:lnTo>
                  <a:lnTo>
                    <a:pt x="898651" y="4445"/>
                  </a:lnTo>
                  <a:lnTo>
                    <a:pt x="894207" y="0"/>
                  </a:lnTo>
                  <a:close/>
                </a:path>
                <a:path w="2764154" h="5136515">
                  <a:moveTo>
                    <a:pt x="933831" y="0"/>
                  </a:moveTo>
                  <a:lnTo>
                    <a:pt x="922908" y="0"/>
                  </a:lnTo>
                  <a:lnTo>
                    <a:pt x="918463" y="4445"/>
                  </a:lnTo>
                  <a:lnTo>
                    <a:pt x="918463" y="15367"/>
                  </a:lnTo>
                  <a:lnTo>
                    <a:pt x="922908" y="19812"/>
                  </a:lnTo>
                  <a:lnTo>
                    <a:pt x="933831" y="19812"/>
                  </a:lnTo>
                  <a:lnTo>
                    <a:pt x="938276" y="15367"/>
                  </a:lnTo>
                  <a:lnTo>
                    <a:pt x="938276" y="4445"/>
                  </a:lnTo>
                  <a:lnTo>
                    <a:pt x="933831" y="0"/>
                  </a:lnTo>
                  <a:close/>
                </a:path>
                <a:path w="2764154" h="5136515">
                  <a:moveTo>
                    <a:pt x="973455" y="0"/>
                  </a:moveTo>
                  <a:lnTo>
                    <a:pt x="962532" y="0"/>
                  </a:lnTo>
                  <a:lnTo>
                    <a:pt x="958088" y="4445"/>
                  </a:lnTo>
                  <a:lnTo>
                    <a:pt x="958088" y="15367"/>
                  </a:lnTo>
                  <a:lnTo>
                    <a:pt x="962532" y="19812"/>
                  </a:lnTo>
                  <a:lnTo>
                    <a:pt x="973455" y="19812"/>
                  </a:lnTo>
                  <a:lnTo>
                    <a:pt x="977900" y="15367"/>
                  </a:lnTo>
                  <a:lnTo>
                    <a:pt x="977900" y="4445"/>
                  </a:lnTo>
                  <a:lnTo>
                    <a:pt x="973455" y="0"/>
                  </a:lnTo>
                  <a:close/>
                </a:path>
                <a:path w="2764154" h="5136515">
                  <a:moveTo>
                    <a:pt x="1013079" y="0"/>
                  </a:moveTo>
                  <a:lnTo>
                    <a:pt x="1002157" y="0"/>
                  </a:lnTo>
                  <a:lnTo>
                    <a:pt x="997712" y="4445"/>
                  </a:lnTo>
                  <a:lnTo>
                    <a:pt x="997712" y="15367"/>
                  </a:lnTo>
                  <a:lnTo>
                    <a:pt x="1002157" y="19812"/>
                  </a:lnTo>
                  <a:lnTo>
                    <a:pt x="1013079" y="19812"/>
                  </a:lnTo>
                  <a:lnTo>
                    <a:pt x="1017524" y="15367"/>
                  </a:lnTo>
                  <a:lnTo>
                    <a:pt x="1017524" y="4445"/>
                  </a:lnTo>
                  <a:lnTo>
                    <a:pt x="1013079" y="0"/>
                  </a:lnTo>
                  <a:close/>
                </a:path>
                <a:path w="2764154" h="5136515">
                  <a:moveTo>
                    <a:pt x="1052702" y="0"/>
                  </a:moveTo>
                  <a:lnTo>
                    <a:pt x="1041781" y="0"/>
                  </a:lnTo>
                  <a:lnTo>
                    <a:pt x="1037336" y="4445"/>
                  </a:lnTo>
                  <a:lnTo>
                    <a:pt x="1037336" y="15367"/>
                  </a:lnTo>
                  <a:lnTo>
                    <a:pt x="1041781" y="19812"/>
                  </a:lnTo>
                  <a:lnTo>
                    <a:pt x="1052702" y="19812"/>
                  </a:lnTo>
                  <a:lnTo>
                    <a:pt x="1057148" y="15367"/>
                  </a:lnTo>
                  <a:lnTo>
                    <a:pt x="1057148" y="4445"/>
                  </a:lnTo>
                  <a:lnTo>
                    <a:pt x="1052702" y="0"/>
                  </a:lnTo>
                  <a:close/>
                </a:path>
                <a:path w="2764154" h="5136515">
                  <a:moveTo>
                    <a:pt x="1092454" y="0"/>
                  </a:moveTo>
                  <a:lnTo>
                    <a:pt x="1081405" y="0"/>
                  </a:lnTo>
                  <a:lnTo>
                    <a:pt x="1076959" y="4445"/>
                  </a:lnTo>
                  <a:lnTo>
                    <a:pt x="1076959" y="15367"/>
                  </a:lnTo>
                  <a:lnTo>
                    <a:pt x="1081405" y="19812"/>
                  </a:lnTo>
                  <a:lnTo>
                    <a:pt x="1092454" y="19812"/>
                  </a:lnTo>
                  <a:lnTo>
                    <a:pt x="1096899" y="15367"/>
                  </a:lnTo>
                  <a:lnTo>
                    <a:pt x="1096899" y="4445"/>
                  </a:lnTo>
                  <a:lnTo>
                    <a:pt x="1092454" y="0"/>
                  </a:lnTo>
                  <a:close/>
                </a:path>
                <a:path w="2764154" h="5136515">
                  <a:moveTo>
                    <a:pt x="1132077" y="0"/>
                  </a:moveTo>
                  <a:lnTo>
                    <a:pt x="1121029" y="0"/>
                  </a:lnTo>
                  <a:lnTo>
                    <a:pt x="1116711" y="4445"/>
                  </a:lnTo>
                  <a:lnTo>
                    <a:pt x="1116711" y="15367"/>
                  </a:lnTo>
                  <a:lnTo>
                    <a:pt x="1121029" y="19812"/>
                  </a:lnTo>
                  <a:lnTo>
                    <a:pt x="1132077" y="19812"/>
                  </a:lnTo>
                  <a:lnTo>
                    <a:pt x="1136523" y="15367"/>
                  </a:lnTo>
                  <a:lnTo>
                    <a:pt x="1136523" y="4445"/>
                  </a:lnTo>
                  <a:lnTo>
                    <a:pt x="1132077" y="0"/>
                  </a:lnTo>
                  <a:close/>
                </a:path>
                <a:path w="2764154" h="5136515">
                  <a:moveTo>
                    <a:pt x="1171702" y="0"/>
                  </a:moveTo>
                  <a:lnTo>
                    <a:pt x="1160780" y="0"/>
                  </a:lnTo>
                  <a:lnTo>
                    <a:pt x="1156334" y="4445"/>
                  </a:lnTo>
                  <a:lnTo>
                    <a:pt x="1156334" y="15367"/>
                  </a:lnTo>
                  <a:lnTo>
                    <a:pt x="1160780" y="19812"/>
                  </a:lnTo>
                  <a:lnTo>
                    <a:pt x="1171702" y="19812"/>
                  </a:lnTo>
                  <a:lnTo>
                    <a:pt x="1176146" y="15367"/>
                  </a:lnTo>
                  <a:lnTo>
                    <a:pt x="1176146" y="4445"/>
                  </a:lnTo>
                  <a:lnTo>
                    <a:pt x="1171702" y="0"/>
                  </a:lnTo>
                  <a:close/>
                </a:path>
                <a:path w="2764154" h="5136515">
                  <a:moveTo>
                    <a:pt x="1211326" y="0"/>
                  </a:moveTo>
                  <a:lnTo>
                    <a:pt x="1200404" y="0"/>
                  </a:lnTo>
                  <a:lnTo>
                    <a:pt x="1195958" y="4445"/>
                  </a:lnTo>
                  <a:lnTo>
                    <a:pt x="1195958" y="15367"/>
                  </a:lnTo>
                  <a:lnTo>
                    <a:pt x="1200404" y="19812"/>
                  </a:lnTo>
                  <a:lnTo>
                    <a:pt x="1211326" y="19812"/>
                  </a:lnTo>
                  <a:lnTo>
                    <a:pt x="1215770" y="15367"/>
                  </a:lnTo>
                  <a:lnTo>
                    <a:pt x="1215770" y="4445"/>
                  </a:lnTo>
                  <a:lnTo>
                    <a:pt x="1211326" y="0"/>
                  </a:lnTo>
                  <a:close/>
                </a:path>
                <a:path w="2764154" h="5136515">
                  <a:moveTo>
                    <a:pt x="1250950" y="0"/>
                  </a:moveTo>
                  <a:lnTo>
                    <a:pt x="1240027" y="0"/>
                  </a:lnTo>
                  <a:lnTo>
                    <a:pt x="1235583" y="4445"/>
                  </a:lnTo>
                  <a:lnTo>
                    <a:pt x="1235583" y="15367"/>
                  </a:lnTo>
                  <a:lnTo>
                    <a:pt x="1240027" y="19812"/>
                  </a:lnTo>
                  <a:lnTo>
                    <a:pt x="1250950" y="19812"/>
                  </a:lnTo>
                  <a:lnTo>
                    <a:pt x="1255395" y="15367"/>
                  </a:lnTo>
                  <a:lnTo>
                    <a:pt x="1255395" y="4445"/>
                  </a:lnTo>
                  <a:lnTo>
                    <a:pt x="1250950" y="0"/>
                  </a:lnTo>
                  <a:close/>
                </a:path>
                <a:path w="2764154" h="5136515">
                  <a:moveTo>
                    <a:pt x="1290574" y="0"/>
                  </a:moveTo>
                  <a:lnTo>
                    <a:pt x="1279652" y="0"/>
                  </a:lnTo>
                  <a:lnTo>
                    <a:pt x="1275207" y="4445"/>
                  </a:lnTo>
                  <a:lnTo>
                    <a:pt x="1275207" y="15367"/>
                  </a:lnTo>
                  <a:lnTo>
                    <a:pt x="1279652" y="19812"/>
                  </a:lnTo>
                  <a:lnTo>
                    <a:pt x="1290574" y="19812"/>
                  </a:lnTo>
                  <a:lnTo>
                    <a:pt x="1295019" y="15367"/>
                  </a:lnTo>
                  <a:lnTo>
                    <a:pt x="1295019" y="4445"/>
                  </a:lnTo>
                  <a:lnTo>
                    <a:pt x="1290574" y="0"/>
                  </a:lnTo>
                  <a:close/>
                </a:path>
                <a:path w="2764154" h="5136515">
                  <a:moveTo>
                    <a:pt x="1330324" y="0"/>
                  </a:moveTo>
                  <a:lnTo>
                    <a:pt x="1319276" y="0"/>
                  </a:lnTo>
                  <a:lnTo>
                    <a:pt x="1314831" y="4445"/>
                  </a:lnTo>
                  <a:lnTo>
                    <a:pt x="1314831" y="15367"/>
                  </a:lnTo>
                  <a:lnTo>
                    <a:pt x="1319276" y="19812"/>
                  </a:lnTo>
                  <a:lnTo>
                    <a:pt x="1330324" y="19812"/>
                  </a:lnTo>
                  <a:lnTo>
                    <a:pt x="1334643" y="15367"/>
                  </a:lnTo>
                  <a:lnTo>
                    <a:pt x="1334643" y="4445"/>
                  </a:lnTo>
                  <a:lnTo>
                    <a:pt x="1330324" y="0"/>
                  </a:lnTo>
                  <a:close/>
                </a:path>
                <a:path w="2764154" h="5136515">
                  <a:moveTo>
                    <a:pt x="1369948" y="0"/>
                  </a:moveTo>
                  <a:lnTo>
                    <a:pt x="1358899" y="0"/>
                  </a:lnTo>
                  <a:lnTo>
                    <a:pt x="1354455" y="4445"/>
                  </a:lnTo>
                  <a:lnTo>
                    <a:pt x="1354455" y="15367"/>
                  </a:lnTo>
                  <a:lnTo>
                    <a:pt x="1358899" y="19812"/>
                  </a:lnTo>
                  <a:lnTo>
                    <a:pt x="1369948" y="19812"/>
                  </a:lnTo>
                  <a:lnTo>
                    <a:pt x="1374394" y="15367"/>
                  </a:lnTo>
                  <a:lnTo>
                    <a:pt x="1374394" y="4445"/>
                  </a:lnTo>
                  <a:lnTo>
                    <a:pt x="1369948" y="0"/>
                  </a:lnTo>
                  <a:close/>
                </a:path>
                <a:path w="2764154" h="5136515">
                  <a:moveTo>
                    <a:pt x="1409572" y="0"/>
                  </a:moveTo>
                  <a:lnTo>
                    <a:pt x="1398651" y="0"/>
                  </a:lnTo>
                  <a:lnTo>
                    <a:pt x="1394206" y="4445"/>
                  </a:lnTo>
                  <a:lnTo>
                    <a:pt x="1394206" y="15367"/>
                  </a:lnTo>
                  <a:lnTo>
                    <a:pt x="1398651" y="19812"/>
                  </a:lnTo>
                  <a:lnTo>
                    <a:pt x="1409572" y="19812"/>
                  </a:lnTo>
                  <a:lnTo>
                    <a:pt x="1414018" y="15367"/>
                  </a:lnTo>
                  <a:lnTo>
                    <a:pt x="1414018" y="4445"/>
                  </a:lnTo>
                  <a:lnTo>
                    <a:pt x="1409572" y="0"/>
                  </a:lnTo>
                  <a:close/>
                </a:path>
                <a:path w="2764154" h="5136515">
                  <a:moveTo>
                    <a:pt x="1449196" y="0"/>
                  </a:moveTo>
                  <a:lnTo>
                    <a:pt x="1438274" y="0"/>
                  </a:lnTo>
                  <a:lnTo>
                    <a:pt x="1433830" y="4445"/>
                  </a:lnTo>
                  <a:lnTo>
                    <a:pt x="1433830" y="15367"/>
                  </a:lnTo>
                  <a:lnTo>
                    <a:pt x="1438274" y="19812"/>
                  </a:lnTo>
                  <a:lnTo>
                    <a:pt x="1449196" y="19812"/>
                  </a:lnTo>
                  <a:lnTo>
                    <a:pt x="1453642" y="15367"/>
                  </a:lnTo>
                  <a:lnTo>
                    <a:pt x="1453642" y="4445"/>
                  </a:lnTo>
                  <a:lnTo>
                    <a:pt x="1449196" y="0"/>
                  </a:lnTo>
                  <a:close/>
                </a:path>
                <a:path w="2764154" h="5136515">
                  <a:moveTo>
                    <a:pt x="1488820" y="0"/>
                  </a:moveTo>
                  <a:lnTo>
                    <a:pt x="1477898" y="0"/>
                  </a:lnTo>
                  <a:lnTo>
                    <a:pt x="1473454" y="4445"/>
                  </a:lnTo>
                  <a:lnTo>
                    <a:pt x="1473454" y="15367"/>
                  </a:lnTo>
                  <a:lnTo>
                    <a:pt x="1477898" y="19812"/>
                  </a:lnTo>
                  <a:lnTo>
                    <a:pt x="1488820" y="19812"/>
                  </a:lnTo>
                  <a:lnTo>
                    <a:pt x="1493266" y="15367"/>
                  </a:lnTo>
                  <a:lnTo>
                    <a:pt x="1493266" y="4445"/>
                  </a:lnTo>
                  <a:lnTo>
                    <a:pt x="1488820" y="0"/>
                  </a:lnTo>
                  <a:close/>
                </a:path>
                <a:path w="2764154" h="5136515">
                  <a:moveTo>
                    <a:pt x="1528445" y="0"/>
                  </a:moveTo>
                  <a:lnTo>
                    <a:pt x="1517522" y="0"/>
                  </a:lnTo>
                  <a:lnTo>
                    <a:pt x="1513078" y="4445"/>
                  </a:lnTo>
                  <a:lnTo>
                    <a:pt x="1513078" y="15367"/>
                  </a:lnTo>
                  <a:lnTo>
                    <a:pt x="1517522" y="19812"/>
                  </a:lnTo>
                  <a:lnTo>
                    <a:pt x="1528445" y="19812"/>
                  </a:lnTo>
                  <a:lnTo>
                    <a:pt x="1532890" y="15367"/>
                  </a:lnTo>
                  <a:lnTo>
                    <a:pt x="1532890" y="4445"/>
                  </a:lnTo>
                  <a:lnTo>
                    <a:pt x="1528445" y="0"/>
                  </a:lnTo>
                  <a:close/>
                </a:path>
                <a:path w="2764154" h="5136515">
                  <a:moveTo>
                    <a:pt x="1568069" y="0"/>
                  </a:moveTo>
                  <a:lnTo>
                    <a:pt x="1557146" y="0"/>
                  </a:lnTo>
                  <a:lnTo>
                    <a:pt x="1552702" y="4445"/>
                  </a:lnTo>
                  <a:lnTo>
                    <a:pt x="1552702" y="15367"/>
                  </a:lnTo>
                  <a:lnTo>
                    <a:pt x="1557146" y="19812"/>
                  </a:lnTo>
                  <a:lnTo>
                    <a:pt x="1568069" y="19812"/>
                  </a:lnTo>
                  <a:lnTo>
                    <a:pt x="1572514" y="15367"/>
                  </a:lnTo>
                  <a:lnTo>
                    <a:pt x="1572514" y="4445"/>
                  </a:lnTo>
                  <a:lnTo>
                    <a:pt x="1568069" y="0"/>
                  </a:lnTo>
                  <a:close/>
                </a:path>
                <a:path w="2764154" h="5136515">
                  <a:moveTo>
                    <a:pt x="1607820" y="0"/>
                  </a:moveTo>
                  <a:lnTo>
                    <a:pt x="1596770" y="0"/>
                  </a:lnTo>
                  <a:lnTo>
                    <a:pt x="1592326" y="4445"/>
                  </a:lnTo>
                  <a:lnTo>
                    <a:pt x="1592326" y="15367"/>
                  </a:lnTo>
                  <a:lnTo>
                    <a:pt x="1596770" y="19812"/>
                  </a:lnTo>
                  <a:lnTo>
                    <a:pt x="1607820" y="19812"/>
                  </a:lnTo>
                  <a:lnTo>
                    <a:pt x="1612265" y="15367"/>
                  </a:lnTo>
                  <a:lnTo>
                    <a:pt x="1612265" y="4445"/>
                  </a:lnTo>
                  <a:lnTo>
                    <a:pt x="1607820" y="0"/>
                  </a:lnTo>
                  <a:close/>
                </a:path>
                <a:path w="2764154" h="5136515">
                  <a:moveTo>
                    <a:pt x="1647444" y="0"/>
                  </a:moveTo>
                  <a:lnTo>
                    <a:pt x="1636395" y="0"/>
                  </a:lnTo>
                  <a:lnTo>
                    <a:pt x="1632077" y="4445"/>
                  </a:lnTo>
                  <a:lnTo>
                    <a:pt x="1632077" y="15367"/>
                  </a:lnTo>
                  <a:lnTo>
                    <a:pt x="1636395" y="19812"/>
                  </a:lnTo>
                  <a:lnTo>
                    <a:pt x="1647444" y="19812"/>
                  </a:lnTo>
                  <a:lnTo>
                    <a:pt x="1651889" y="15367"/>
                  </a:lnTo>
                  <a:lnTo>
                    <a:pt x="1651889" y="4445"/>
                  </a:lnTo>
                  <a:lnTo>
                    <a:pt x="1647444" y="0"/>
                  </a:lnTo>
                  <a:close/>
                </a:path>
                <a:path w="2764154" h="5136515">
                  <a:moveTo>
                    <a:pt x="1687068" y="0"/>
                  </a:moveTo>
                  <a:lnTo>
                    <a:pt x="1676145" y="0"/>
                  </a:lnTo>
                  <a:lnTo>
                    <a:pt x="1671701" y="4445"/>
                  </a:lnTo>
                  <a:lnTo>
                    <a:pt x="1671701" y="15367"/>
                  </a:lnTo>
                  <a:lnTo>
                    <a:pt x="1676145" y="19812"/>
                  </a:lnTo>
                  <a:lnTo>
                    <a:pt x="1687068" y="19812"/>
                  </a:lnTo>
                  <a:lnTo>
                    <a:pt x="1691512" y="15367"/>
                  </a:lnTo>
                  <a:lnTo>
                    <a:pt x="1691512" y="4445"/>
                  </a:lnTo>
                  <a:lnTo>
                    <a:pt x="1687068" y="0"/>
                  </a:lnTo>
                  <a:close/>
                </a:path>
                <a:path w="2764154" h="5136515">
                  <a:moveTo>
                    <a:pt x="1726692" y="0"/>
                  </a:moveTo>
                  <a:lnTo>
                    <a:pt x="1715770" y="0"/>
                  </a:lnTo>
                  <a:lnTo>
                    <a:pt x="1711324" y="4445"/>
                  </a:lnTo>
                  <a:lnTo>
                    <a:pt x="1711324" y="15367"/>
                  </a:lnTo>
                  <a:lnTo>
                    <a:pt x="1715770" y="19812"/>
                  </a:lnTo>
                  <a:lnTo>
                    <a:pt x="1726692" y="19812"/>
                  </a:lnTo>
                  <a:lnTo>
                    <a:pt x="1731136" y="15367"/>
                  </a:lnTo>
                  <a:lnTo>
                    <a:pt x="1731136" y="4445"/>
                  </a:lnTo>
                  <a:lnTo>
                    <a:pt x="1726692" y="0"/>
                  </a:lnTo>
                  <a:close/>
                </a:path>
                <a:path w="2764154" h="5136515">
                  <a:moveTo>
                    <a:pt x="1766316" y="0"/>
                  </a:moveTo>
                  <a:lnTo>
                    <a:pt x="1755394" y="0"/>
                  </a:lnTo>
                  <a:lnTo>
                    <a:pt x="1750948" y="4445"/>
                  </a:lnTo>
                  <a:lnTo>
                    <a:pt x="1750948" y="15367"/>
                  </a:lnTo>
                  <a:lnTo>
                    <a:pt x="1755394" y="19812"/>
                  </a:lnTo>
                  <a:lnTo>
                    <a:pt x="1766316" y="19812"/>
                  </a:lnTo>
                  <a:lnTo>
                    <a:pt x="1770760" y="15367"/>
                  </a:lnTo>
                  <a:lnTo>
                    <a:pt x="1770760" y="4445"/>
                  </a:lnTo>
                  <a:lnTo>
                    <a:pt x="1766316" y="0"/>
                  </a:lnTo>
                  <a:close/>
                </a:path>
                <a:path w="2764154" h="5136515">
                  <a:moveTo>
                    <a:pt x="1805940" y="0"/>
                  </a:moveTo>
                  <a:lnTo>
                    <a:pt x="1795018" y="0"/>
                  </a:lnTo>
                  <a:lnTo>
                    <a:pt x="1790572" y="4445"/>
                  </a:lnTo>
                  <a:lnTo>
                    <a:pt x="1790572" y="15367"/>
                  </a:lnTo>
                  <a:lnTo>
                    <a:pt x="1795018" y="19812"/>
                  </a:lnTo>
                  <a:lnTo>
                    <a:pt x="1805940" y="19812"/>
                  </a:lnTo>
                  <a:lnTo>
                    <a:pt x="1810384" y="15367"/>
                  </a:lnTo>
                  <a:lnTo>
                    <a:pt x="1810384" y="4445"/>
                  </a:lnTo>
                  <a:lnTo>
                    <a:pt x="1805940" y="0"/>
                  </a:lnTo>
                  <a:close/>
                </a:path>
                <a:path w="2764154" h="5136515">
                  <a:moveTo>
                    <a:pt x="1845691" y="0"/>
                  </a:moveTo>
                  <a:lnTo>
                    <a:pt x="1834642" y="0"/>
                  </a:lnTo>
                  <a:lnTo>
                    <a:pt x="1830196" y="4445"/>
                  </a:lnTo>
                  <a:lnTo>
                    <a:pt x="1830196" y="15367"/>
                  </a:lnTo>
                  <a:lnTo>
                    <a:pt x="1834642" y="19812"/>
                  </a:lnTo>
                  <a:lnTo>
                    <a:pt x="1845691" y="19812"/>
                  </a:lnTo>
                  <a:lnTo>
                    <a:pt x="1850135" y="15367"/>
                  </a:lnTo>
                  <a:lnTo>
                    <a:pt x="1850135" y="4445"/>
                  </a:lnTo>
                  <a:lnTo>
                    <a:pt x="1845691" y="0"/>
                  </a:lnTo>
                  <a:close/>
                </a:path>
                <a:path w="2764154" h="5136515">
                  <a:moveTo>
                    <a:pt x="1885315" y="0"/>
                  </a:moveTo>
                  <a:lnTo>
                    <a:pt x="1874266" y="0"/>
                  </a:lnTo>
                  <a:lnTo>
                    <a:pt x="1869947" y="4445"/>
                  </a:lnTo>
                  <a:lnTo>
                    <a:pt x="1869947" y="15367"/>
                  </a:lnTo>
                  <a:lnTo>
                    <a:pt x="1874266" y="19812"/>
                  </a:lnTo>
                  <a:lnTo>
                    <a:pt x="1885315" y="19812"/>
                  </a:lnTo>
                  <a:lnTo>
                    <a:pt x="1889759" y="15367"/>
                  </a:lnTo>
                  <a:lnTo>
                    <a:pt x="1889759" y="4445"/>
                  </a:lnTo>
                  <a:lnTo>
                    <a:pt x="1885315" y="0"/>
                  </a:lnTo>
                  <a:close/>
                </a:path>
                <a:path w="2764154" h="5136515">
                  <a:moveTo>
                    <a:pt x="1924939" y="0"/>
                  </a:moveTo>
                  <a:lnTo>
                    <a:pt x="1914017" y="0"/>
                  </a:lnTo>
                  <a:lnTo>
                    <a:pt x="1909571" y="4445"/>
                  </a:lnTo>
                  <a:lnTo>
                    <a:pt x="1909571" y="15367"/>
                  </a:lnTo>
                  <a:lnTo>
                    <a:pt x="1914017" y="19812"/>
                  </a:lnTo>
                  <a:lnTo>
                    <a:pt x="1924939" y="19812"/>
                  </a:lnTo>
                  <a:lnTo>
                    <a:pt x="1929383" y="15367"/>
                  </a:lnTo>
                  <a:lnTo>
                    <a:pt x="1929383" y="4445"/>
                  </a:lnTo>
                  <a:lnTo>
                    <a:pt x="1924939" y="0"/>
                  </a:lnTo>
                  <a:close/>
                </a:path>
                <a:path w="2764154" h="5136515">
                  <a:moveTo>
                    <a:pt x="1964562" y="0"/>
                  </a:moveTo>
                  <a:lnTo>
                    <a:pt x="1953641" y="0"/>
                  </a:lnTo>
                  <a:lnTo>
                    <a:pt x="1949195" y="4445"/>
                  </a:lnTo>
                  <a:lnTo>
                    <a:pt x="1949195" y="15367"/>
                  </a:lnTo>
                  <a:lnTo>
                    <a:pt x="1953641" y="19812"/>
                  </a:lnTo>
                  <a:lnTo>
                    <a:pt x="1964562" y="19812"/>
                  </a:lnTo>
                  <a:lnTo>
                    <a:pt x="1969008" y="15367"/>
                  </a:lnTo>
                  <a:lnTo>
                    <a:pt x="1969008" y="4445"/>
                  </a:lnTo>
                  <a:lnTo>
                    <a:pt x="1964562" y="0"/>
                  </a:lnTo>
                  <a:close/>
                </a:path>
                <a:path w="2764154" h="5136515">
                  <a:moveTo>
                    <a:pt x="2004186" y="0"/>
                  </a:moveTo>
                  <a:lnTo>
                    <a:pt x="1993265" y="0"/>
                  </a:lnTo>
                  <a:lnTo>
                    <a:pt x="1988820" y="4445"/>
                  </a:lnTo>
                  <a:lnTo>
                    <a:pt x="1988820" y="15367"/>
                  </a:lnTo>
                  <a:lnTo>
                    <a:pt x="1993265" y="19812"/>
                  </a:lnTo>
                  <a:lnTo>
                    <a:pt x="2004186" y="19812"/>
                  </a:lnTo>
                  <a:lnTo>
                    <a:pt x="2008632" y="15367"/>
                  </a:lnTo>
                  <a:lnTo>
                    <a:pt x="2008632" y="4445"/>
                  </a:lnTo>
                  <a:lnTo>
                    <a:pt x="2004186" y="0"/>
                  </a:lnTo>
                  <a:close/>
                </a:path>
                <a:path w="2764154" h="5136515">
                  <a:moveTo>
                    <a:pt x="2043810" y="0"/>
                  </a:moveTo>
                  <a:lnTo>
                    <a:pt x="2032889" y="0"/>
                  </a:lnTo>
                  <a:lnTo>
                    <a:pt x="2028444" y="4445"/>
                  </a:lnTo>
                  <a:lnTo>
                    <a:pt x="2028444" y="15367"/>
                  </a:lnTo>
                  <a:lnTo>
                    <a:pt x="2032889" y="19812"/>
                  </a:lnTo>
                  <a:lnTo>
                    <a:pt x="2043810" y="19812"/>
                  </a:lnTo>
                  <a:lnTo>
                    <a:pt x="2048256" y="15367"/>
                  </a:lnTo>
                  <a:lnTo>
                    <a:pt x="2048256" y="4445"/>
                  </a:lnTo>
                  <a:lnTo>
                    <a:pt x="2043810" y="0"/>
                  </a:lnTo>
                  <a:close/>
                </a:path>
                <a:path w="2764154" h="5136515">
                  <a:moveTo>
                    <a:pt x="2083561" y="0"/>
                  </a:moveTo>
                  <a:lnTo>
                    <a:pt x="2072512" y="0"/>
                  </a:lnTo>
                  <a:lnTo>
                    <a:pt x="2068068" y="4445"/>
                  </a:lnTo>
                  <a:lnTo>
                    <a:pt x="2068068" y="15367"/>
                  </a:lnTo>
                  <a:lnTo>
                    <a:pt x="2072512" y="19812"/>
                  </a:lnTo>
                  <a:lnTo>
                    <a:pt x="2083561" y="19812"/>
                  </a:lnTo>
                  <a:lnTo>
                    <a:pt x="2087880" y="15367"/>
                  </a:lnTo>
                  <a:lnTo>
                    <a:pt x="2087880" y="4445"/>
                  </a:lnTo>
                  <a:lnTo>
                    <a:pt x="2083561" y="0"/>
                  </a:lnTo>
                  <a:close/>
                </a:path>
                <a:path w="2764154" h="5136515">
                  <a:moveTo>
                    <a:pt x="2123185" y="0"/>
                  </a:moveTo>
                  <a:lnTo>
                    <a:pt x="2112136" y="0"/>
                  </a:lnTo>
                  <a:lnTo>
                    <a:pt x="2107692" y="4445"/>
                  </a:lnTo>
                  <a:lnTo>
                    <a:pt x="2107692" y="15367"/>
                  </a:lnTo>
                  <a:lnTo>
                    <a:pt x="2112136" y="19812"/>
                  </a:lnTo>
                  <a:lnTo>
                    <a:pt x="2123185" y="19812"/>
                  </a:lnTo>
                  <a:lnTo>
                    <a:pt x="2127631" y="15367"/>
                  </a:lnTo>
                  <a:lnTo>
                    <a:pt x="2127631" y="4445"/>
                  </a:lnTo>
                  <a:lnTo>
                    <a:pt x="2123185" y="0"/>
                  </a:lnTo>
                  <a:close/>
                </a:path>
                <a:path w="2764154" h="5136515">
                  <a:moveTo>
                    <a:pt x="2162810" y="0"/>
                  </a:moveTo>
                  <a:lnTo>
                    <a:pt x="2151887" y="0"/>
                  </a:lnTo>
                  <a:lnTo>
                    <a:pt x="2147443" y="4445"/>
                  </a:lnTo>
                  <a:lnTo>
                    <a:pt x="2147443" y="15367"/>
                  </a:lnTo>
                  <a:lnTo>
                    <a:pt x="2151887" y="19812"/>
                  </a:lnTo>
                  <a:lnTo>
                    <a:pt x="2162810" y="19812"/>
                  </a:lnTo>
                  <a:lnTo>
                    <a:pt x="2167255" y="15367"/>
                  </a:lnTo>
                  <a:lnTo>
                    <a:pt x="2167255" y="4445"/>
                  </a:lnTo>
                  <a:lnTo>
                    <a:pt x="2162810" y="0"/>
                  </a:lnTo>
                  <a:close/>
                </a:path>
                <a:path w="2764154" h="5136515">
                  <a:moveTo>
                    <a:pt x="2202434" y="0"/>
                  </a:moveTo>
                  <a:lnTo>
                    <a:pt x="2191511" y="0"/>
                  </a:lnTo>
                  <a:lnTo>
                    <a:pt x="2187067" y="4445"/>
                  </a:lnTo>
                  <a:lnTo>
                    <a:pt x="2187067" y="15367"/>
                  </a:lnTo>
                  <a:lnTo>
                    <a:pt x="2191511" y="19812"/>
                  </a:lnTo>
                  <a:lnTo>
                    <a:pt x="2202434" y="19812"/>
                  </a:lnTo>
                  <a:lnTo>
                    <a:pt x="2206879" y="15367"/>
                  </a:lnTo>
                  <a:lnTo>
                    <a:pt x="2206879" y="4445"/>
                  </a:lnTo>
                  <a:lnTo>
                    <a:pt x="2202434" y="0"/>
                  </a:lnTo>
                  <a:close/>
                </a:path>
                <a:path w="2764154" h="5136515">
                  <a:moveTo>
                    <a:pt x="2242058" y="0"/>
                  </a:moveTo>
                  <a:lnTo>
                    <a:pt x="2231135" y="0"/>
                  </a:lnTo>
                  <a:lnTo>
                    <a:pt x="2226691" y="4445"/>
                  </a:lnTo>
                  <a:lnTo>
                    <a:pt x="2226691" y="15367"/>
                  </a:lnTo>
                  <a:lnTo>
                    <a:pt x="2231135" y="19812"/>
                  </a:lnTo>
                  <a:lnTo>
                    <a:pt x="2242058" y="19812"/>
                  </a:lnTo>
                  <a:lnTo>
                    <a:pt x="2246503" y="15367"/>
                  </a:lnTo>
                  <a:lnTo>
                    <a:pt x="2246503" y="4445"/>
                  </a:lnTo>
                  <a:lnTo>
                    <a:pt x="2242058" y="0"/>
                  </a:lnTo>
                  <a:close/>
                </a:path>
                <a:path w="2764154" h="5136515">
                  <a:moveTo>
                    <a:pt x="2281682" y="0"/>
                  </a:moveTo>
                  <a:lnTo>
                    <a:pt x="2270760" y="0"/>
                  </a:lnTo>
                  <a:lnTo>
                    <a:pt x="2266315" y="4445"/>
                  </a:lnTo>
                  <a:lnTo>
                    <a:pt x="2266315" y="15367"/>
                  </a:lnTo>
                  <a:lnTo>
                    <a:pt x="2270760" y="19812"/>
                  </a:lnTo>
                  <a:lnTo>
                    <a:pt x="2281682" y="19812"/>
                  </a:lnTo>
                  <a:lnTo>
                    <a:pt x="2286127" y="15367"/>
                  </a:lnTo>
                  <a:lnTo>
                    <a:pt x="2286127" y="4445"/>
                  </a:lnTo>
                  <a:lnTo>
                    <a:pt x="2281682" y="0"/>
                  </a:lnTo>
                  <a:close/>
                </a:path>
                <a:path w="2764154" h="5136515">
                  <a:moveTo>
                    <a:pt x="2321306" y="0"/>
                  </a:moveTo>
                  <a:lnTo>
                    <a:pt x="2310384" y="0"/>
                  </a:lnTo>
                  <a:lnTo>
                    <a:pt x="2305939" y="4445"/>
                  </a:lnTo>
                  <a:lnTo>
                    <a:pt x="2305939" y="15367"/>
                  </a:lnTo>
                  <a:lnTo>
                    <a:pt x="2310384" y="19812"/>
                  </a:lnTo>
                  <a:lnTo>
                    <a:pt x="2321306" y="19812"/>
                  </a:lnTo>
                  <a:lnTo>
                    <a:pt x="2325751" y="15367"/>
                  </a:lnTo>
                  <a:lnTo>
                    <a:pt x="2325751" y="4445"/>
                  </a:lnTo>
                  <a:lnTo>
                    <a:pt x="2321306" y="0"/>
                  </a:lnTo>
                  <a:close/>
                </a:path>
                <a:path w="2764154" h="5136515">
                  <a:moveTo>
                    <a:pt x="2361057" y="0"/>
                  </a:moveTo>
                  <a:lnTo>
                    <a:pt x="2350008" y="0"/>
                  </a:lnTo>
                  <a:lnTo>
                    <a:pt x="2345562" y="4445"/>
                  </a:lnTo>
                  <a:lnTo>
                    <a:pt x="2345562" y="15367"/>
                  </a:lnTo>
                  <a:lnTo>
                    <a:pt x="2350008" y="19812"/>
                  </a:lnTo>
                  <a:lnTo>
                    <a:pt x="2361057" y="19812"/>
                  </a:lnTo>
                  <a:lnTo>
                    <a:pt x="2365502" y="15367"/>
                  </a:lnTo>
                  <a:lnTo>
                    <a:pt x="2365502" y="4445"/>
                  </a:lnTo>
                  <a:lnTo>
                    <a:pt x="2361057" y="0"/>
                  </a:lnTo>
                  <a:close/>
                </a:path>
                <a:path w="2764154" h="5136515">
                  <a:moveTo>
                    <a:pt x="2400681" y="0"/>
                  </a:moveTo>
                  <a:lnTo>
                    <a:pt x="2389632" y="0"/>
                  </a:lnTo>
                  <a:lnTo>
                    <a:pt x="2385314" y="4445"/>
                  </a:lnTo>
                  <a:lnTo>
                    <a:pt x="2385314" y="15367"/>
                  </a:lnTo>
                  <a:lnTo>
                    <a:pt x="2389632" y="19812"/>
                  </a:lnTo>
                  <a:lnTo>
                    <a:pt x="2400681" y="19812"/>
                  </a:lnTo>
                  <a:lnTo>
                    <a:pt x="2405126" y="15367"/>
                  </a:lnTo>
                  <a:lnTo>
                    <a:pt x="2405126" y="4445"/>
                  </a:lnTo>
                  <a:lnTo>
                    <a:pt x="2400681" y="0"/>
                  </a:lnTo>
                  <a:close/>
                </a:path>
                <a:path w="2764154" h="5136515">
                  <a:moveTo>
                    <a:pt x="2440305" y="0"/>
                  </a:moveTo>
                  <a:lnTo>
                    <a:pt x="2429383" y="0"/>
                  </a:lnTo>
                  <a:lnTo>
                    <a:pt x="2424937" y="4445"/>
                  </a:lnTo>
                  <a:lnTo>
                    <a:pt x="2424937" y="15367"/>
                  </a:lnTo>
                  <a:lnTo>
                    <a:pt x="2429383" y="19812"/>
                  </a:lnTo>
                  <a:lnTo>
                    <a:pt x="2440305" y="19812"/>
                  </a:lnTo>
                  <a:lnTo>
                    <a:pt x="2444749" y="15367"/>
                  </a:lnTo>
                  <a:lnTo>
                    <a:pt x="2444749" y="4445"/>
                  </a:lnTo>
                  <a:lnTo>
                    <a:pt x="2440305" y="0"/>
                  </a:lnTo>
                  <a:close/>
                </a:path>
                <a:path w="2764154" h="5136515">
                  <a:moveTo>
                    <a:pt x="2479929" y="0"/>
                  </a:moveTo>
                  <a:lnTo>
                    <a:pt x="2469007" y="0"/>
                  </a:lnTo>
                  <a:lnTo>
                    <a:pt x="2464561" y="4445"/>
                  </a:lnTo>
                  <a:lnTo>
                    <a:pt x="2464561" y="15367"/>
                  </a:lnTo>
                  <a:lnTo>
                    <a:pt x="2469007" y="19812"/>
                  </a:lnTo>
                  <a:lnTo>
                    <a:pt x="2479929" y="19812"/>
                  </a:lnTo>
                  <a:lnTo>
                    <a:pt x="2484373" y="15367"/>
                  </a:lnTo>
                  <a:lnTo>
                    <a:pt x="2484373" y="4445"/>
                  </a:lnTo>
                  <a:lnTo>
                    <a:pt x="2479929" y="0"/>
                  </a:lnTo>
                  <a:close/>
                </a:path>
                <a:path w="2764154" h="5136515">
                  <a:moveTo>
                    <a:pt x="2519553" y="0"/>
                  </a:moveTo>
                  <a:lnTo>
                    <a:pt x="2508631" y="0"/>
                  </a:lnTo>
                  <a:lnTo>
                    <a:pt x="2504185" y="4445"/>
                  </a:lnTo>
                  <a:lnTo>
                    <a:pt x="2504185" y="15367"/>
                  </a:lnTo>
                  <a:lnTo>
                    <a:pt x="2508631" y="19812"/>
                  </a:lnTo>
                  <a:lnTo>
                    <a:pt x="2519553" y="19812"/>
                  </a:lnTo>
                  <a:lnTo>
                    <a:pt x="2523997" y="15367"/>
                  </a:lnTo>
                  <a:lnTo>
                    <a:pt x="2523997" y="4445"/>
                  </a:lnTo>
                  <a:lnTo>
                    <a:pt x="2519553" y="0"/>
                  </a:lnTo>
                  <a:close/>
                </a:path>
                <a:path w="2764154" h="5136515">
                  <a:moveTo>
                    <a:pt x="2559177" y="0"/>
                  </a:moveTo>
                  <a:lnTo>
                    <a:pt x="2548255" y="0"/>
                  </a:lnTo>
                  <a:lnTo>
                    <a:pt x="2543810" y="4445"/>
                  </a:lnTo>
                  <a:lnTo>
                    <a:pt x="2543810" y="15367"/>
                  </a:lnTo>
                  <a:lnTo>
                    <a:pt x="2548255" y="19812"/>
                  </a:lnTo>
                  <a:lnTo>
                    <a:pt x="2559177" y="19812"/>
                  </a:lnTo>
                  <a:lnTo>
                    <a:pt x="2563622" y="15367"/>
                  </a:lnTo>
                  <a:lnTo>
                    <a:pt x="2563622" y="4445"/>
                  </a:lnTo>
                  <a:lnTo>
                    <a:pt x="2559177" y="0"/>
                  </a:lnTo>
                  <a:close/>
                </a:path>
                <a:path w="2764154" h="5136515">
                  <a:moveTo>
                    <a:pt x="2598928" y="0"/>
                  </a:moveTo>
                  <a:lnTo>
                    <a:pt x="2587879" y="0"/>
                  </a:lnTo>
                  <a:lnTo>
                    <a:pt x="2583434" y="4445"/>
                  </a:lnTo>
                  <a:lnTo>
                    <a:pt x="2583434" y="15367"/>
                  </a:lnTo>
                  <a:lnTo>
                    <a:pt x="2587879" y="19812"/>
                  </a:lnTo>
                  <a:lnTo>
                    <a:pt x="2598928" y="19812"/>
                  </a:lnTo>
                  <a:lnTo>
                    <a:pt x="2603246" y="15367"/>
                  </a:lnTo>
                  <a:lnTo>
                    <a:pt x="2603246" y="4445"/>
                  </a:lnTo>
                  <a:lnTo>
                    <a:pt x="2598928" y="0"/>
                  </a:lnTo>
                  <a:close/>
                </a:path>
                <a:path w="2764154" h="5136515">
                  <a:moveTo>
                    <a:pt x="2638552" y="0"/>
                  </a:moveTo>
                  <a:lnTo>
                    <a:pt x="2627503" y="0"/>
                  </a:lnTo>
                  <a:lnTo>
                    <a:pt x="2623058" y="4445"/>
                  </a:lnTo>
                  <a:lnTo>
                    <a:pt x="2623058" y="15367"/>
                  </a:lnTo>
                  <a:lnTo>
                    <a:pt x="2627503" y="19812"/>
                  </a:lnTo>
                  <a:lnTo>
                    <a:pt x="2638552" y="19812"/>
                  </a:lnTo>
                  <a:lnTo>
                    <a:pt x="2642997" y="15367"/>
                  </a:lnTo>
                  <a:lnTo>
                    <a:pt x="2642997" y="4445"/>
                  </a:lnTo>
                  <a:lnTo>
                    <a:pt x="2638552" y="0"/>
                  </a:lnTo>
                  <a:close/>
                </a:path>
                <a:path w="2764154" h="5136515">
                  <a:moveTo>
                    <a:pt x="2678176" y="0"/>
                  </a:moveTo>
                  <a:lnTo>
                    <a:pt x="2667254" y="0"/>
                  </a:lnTo>
                  <a:lnTo>
                    <a:pt x="2662809" y="4445"/>
                  </a:lnTo>
                  <a:lnTo>
                    <a:pt x="2662809" y="15367"/>
                  </a:lnTo>
                  <a:lnTo>
                    <a:pt x="2667254" y="19812"/>
                  </a:lnTo>
                  <a:lnTo>
                    <a:pt x="2678176" y="19812"/>
                  </a:lnTo>
                  <a:lnTo>
                    <a:pt x="2682621" y="15367"/>
                  </a:lnTo>
                  <a:lnTo>
                    <a:pt x="2682621" y="4445"/>
                  </a:lnTo>
                  <a:lnTo>
                    <a:pt x="2678176" y="0"/>
                  </a:lnTo>
                  <a:close/>
                </a:path>
                <a:path w="2764154" h="5136515">
                  <a:moveTo>
                    <a:pt x="2705354" y="12446"/>
                  </a:moveTo>
                  <a:lnTo>
                    <a:pt x="2694432" y="12446"/>
                  </a:lnTo>
                  <a:lnTo>
                    <a:pt x="2689986" y="16891"/>
                  </a:lnTo>
                  <a:lnTo>
                    <a:pt x="2689986" y="27812"/>
                  </a:lnTo>
                  <a:lnTo>
                    <a:pt x="2694432" y="32258"/>
                  </a:lnTo>
                  <a:lnTo>
                    <a:pt x="2705354" y="32258"/>
                  </a:lnTo>
                  <a:lnTo>
                    <a:pt x="2709798" y="27812"/>
                  </a:lnTo>
                  <a:lnTo>
                    <a:pt x="2709798" y="16891"/>
                  </a:lnTo>
                  <a:lnTo>
                    <a:pt x="2705354" y="12446"/>
                  </a:lnTo>
                  <a:close/>
                </a:path>
                <a:path w="2764154" h="5136515">
                  <a:moveTo>
                    <a:pt x="2705735" y="52070"/>
                  </a:moveTo>
                  <a:lnTo>
                    <a:pt x="2694685" y="52070"/>
                  </a:lnTo>
                  <a:lnTo>
                    <a:pt x="2690368" y="56514"/>
                  </a:lnTo>
                  <a:lnTo>
                    <a:pt x="2690368" y="67437"/>
                  </a:lnTo>
                  <a:lnTo>
                    <a:pt x="2694685" y="71882"/>
                  </a:lnTo>
                  <a:lnTo>
                    <a:pt x="2705735" y="71882"/>
                  </a:lnTo>
                  <a:lnTo>
                    <a:pt x="2710180" y="67437"/>
                  </a:lnTo>
                  <a:lnTo>
                    <a:pt x="2710180" y="56514"/>
                  </a:lnTo>
                  <a:lnTo>
                    <a:pt x="2705735" y="52070"/>
                  </a:lnTo>
                  <a:close/>
                </a:path>
                <a:path w="2764154" h="5136515">
                  <a:moveTo>
                    <a:pt x="2636901" y="93599"/>
                  </a:moveTo>
                  <a:lnTo>
                    <a:pt x="2701290" y="220091"/>
                  </a:lnTo>
                  <a:lnTo>
                    <a:pt x="2735123" y="151257"/>
                  </a:lnTo>
                  <a:lnTo>
                    <a:pt x="2695321" y="151257"/>
                  </a:lnTo>
                  <a:lnTo>
                    <a:pt x="2690876" y="146812"/>
                  </a:lnTo>
                  <a:lnTo>
                    <a:pt x="2690876" y="136092"/>
                  </a:lnTo>
                  <a:lnTo>
                    <a:pt x="2636901" y="93599"/>
                  </a:lnTo>
                  <a:close/>
                </a:path>
                <a:path w="2764154" h="5136515">
                  <a:moveTo>
                    <a:pt x="2690876" y="136092"/>
                  </a:moveTo>
                  <a:lnTo>
                    <a:pt x="2690876" y="146812"/>
                  </a:lnTo>
                  <a:lnTo>
                    <a:pt x="2695321" y="151257"/>
                  </a:lnTo>
                  <a:lnTo>
                    <a:pt x="2706243" y="151257"/>
                  </a:lnTo>
                  <a:lnTo>
                    <a:pt x="2710687" y="146812"/>
                  </a:lnTo>
                  <a:lnTo>
                    <a:pt x="2710687" y="143891"/>
                  </a:lnTo>
                  <a:lnTo>
                    <a:pt x="2700782" y="143891"/>
                  </a:lnTo>
                  <a:lnTo>
                    <a:pt x="2690876" y="136092"/>
                  </a:lnTo>
                  <a:close/>
                </a:path>
                <a:path w="2764154" h="5136515">
                  <a:moveTo>
                    <a:pt x="2763901" y="92710"/>
                  </a:moveTo>
                  <a:lnTo>
                    <a:pt x="2710805" y="135762"/>
                  </a:lnTo>
                  <a:lnTo>
                    <a:pt x="2710687" y="146812"/>
                  </a:lnTo>
                  <a:lnTo>
                    <a:pt x="2706243" y="151257"/>
                  </a:lnTo>
                  <a:lnTo>
                    <a:pt x="2735123" y="151257"/>
                  </a:lnTo>
                  <a:lnTo>
                    <a:pt x="2763901" y="92710"/>
                  </a:lnTo>
                  <a:close/>
                </a:path>
                <a:path w="2764154" h="5136515">
                  <a:moveTo>
                    <a:pt x="2706243" y="131445"/>
                  </a:moveTo>
                  <a:lnTo>
                    <a:pt x="2695321" y="131445"/>
                  </a:lnTo>
                  <a:lnTo>
                    <a:pt x="2690876" y="135762"/>
                  </a:lnTo>
                  <a:lnTo>
                    <a:pt x="2690876" y="136092"/>
                  </a:lnTo>
                  <a:lnTo>
                    <a:pt x="2700782" y="143891"/>
                  </a:lnTo>
                  <a:lnTo>
                    <a:pt x="2710687" y="135858"/>
                  </a:lnTo>
                  <a:lnTo>
                    <a:pt x="2706243" y="131445"/>
                  </a:lnTo>
                  <a:close/>
                </a:path>
                <a:path w="2764154" h="5136515">
                  <a:moveTo>
                    <a:pt x="2710687" y="135858"/>
                  </a:moveTo>
                  <a:lnTo>
                    <a:pt x="2700782" y="143891"/>
                  </a:lnTo>
                  <a:lnTo>
                    <a:pt x="2710687" y="143891"/>
                  </a:lnTo>
                  <a:lnTo>
                    <a:pt x="2710687" y="135858"/>
                  </a:lnTo>
                  <a:close/>
                </a:path>
                <a:path w="2764154" h="5136515">
                  <a:moveTo>
                    <a:pt x="2705989" y="91694"/>
                  </a:moveTo>
                  <a:lnTo>
                    <a:pt x="2695067" y="91694"/>
                  </a:lnTo>
                  <a:lnTo>
                    <a:pt x="2690622" y="96138"/>
                  </a:lnTo>
                  <a:lnTo>
                    <a:pt x="2690622" y="107187"/>
                  </a:lnTo>
                  <a:lnTo>
                    <a:pt x="2695067" y="111633"/>
                  </a:lnTo>
                  <a:lnTo>
                    <a:pt x="2705989" y="111633"/>
                  </a:lnTo>
                  <a:lnTo>
                    <a:pt x="2710434" y="107187"/>
                  </a:lnTo>
                  <a:lnTo>
                    <a:pt x="2710434" y="96138"/>
                  </a:lnTo>
                  <a:lnTo>
                    <a:pt x="2705989" y="91694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6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449" name="object 64"/>
          <p:cNvSpPr/>
          <p:nvPr/>
        </p:nvSpPr>
        <p:spPr>
          <a:xfrm>
            <a:off x="9351000" y="974160"/>
            <a:ext cx="2066400" cy="48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70560">
              <a:lnSpc>
                <a:spcPts val="1440"/>
              </a:lnSpc>
              <a:spcBef>
                <a:spcPts val="105"/>
              </a:spcBef>
            </a:pPr>
            <a:r>
              <a:rPr b="1" lang="ru-RU" sz="1200" spc="-1" strike="noStrike">
                <a:solidFill>
                  <a:srgbClr val="001f5f"/>
                </a:solidFill>
                <a:latin typeface="Times New Roman"/>
              </a:rPr>
              <a:t>Рассмотрение уточненной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12600" indent="80640">
              <a:lnSpc>
                <a:spcPct val="71000"/>
              </a:lnSpc>
              <a:spcBef>
                <a:spcPts val="241"/>
              </a:spcBef>
              <a:tabLst>
                <a:tab algn="l" pos="0"/>
              </a:tabLst>
            </a:pPr>
            <a:r>
              <a:rPr b="1" lang="ru-RU" sz="1200" spc="-1" strike="noStrike">
                <a:solidFill>
                  <a:srgbClr val="001f5f"/>
                </a:solidFill>
                <a:latin typeface="Times New Roman"/>
              </a:rPr>
              <a:t>заявки территориальным органом Росприроднадзора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50" name="object 65"/>
          <p:cNvGrpSpPr/>
          <p:nvPr/>
        </p:nvGrpSpPr>
        <p:grpSpPr>
          <a:xfrm>
            <a:off x="9228600" y="1913400"/>
            <a:ext cx="2363760" cy="540720"/>
            <a:chOff x="9228600" y="1913400"/>
            <a:chExt cx="2363760" cy="540720"/>
          </a:xfrm>
        </p:grpSpPr>
        <p:sp>
          <p:nvSpPr>
            <p:cNvPr id="451" name="object 66"/>
            <p:cNvSpPr/>
            <p:nvPr/>
          </p:nvSpPr>
          <p:spPr>
            <a:xfrm>
              <a:off x="9228600" y="1913400"/>
              <a:ext cx="2363760" cy="540720"/>
            </a:xfrm>
            <a:custGeom>
              <a:avLst/>
              <a:gdLst>
                <a:gd name="textAreaLeft" fmla="*/ 0 w 2363760"/>
                <a:gd name="textAreaRight" fmla="*/ 2364120 w 2363760"/>
                <a:gd name="textAreaTop" fmla="*/ 0 h 540720"/>
                <a:gd name="textAreaBottom" fmla="*/ 541080 h 540720"/>
              </a:gdLst>
              <a:ahLst/>
              <a:rect l="textAreaLeft" t="textAreaTop" r="textAreaRight" b="textAreaBottom"/>
              <a:pathLst>
                <a:path w="2364104" h="541019">
                  <a:moveTo>
                    <a:pt x="2297049" y="0"/>
                  </a:moveTo>
                  <a:lnTo>
                    <a:pt x="66675" y="0"/>
                  </a:lnTo>
                  <a:lnTo>
                    <a:pt x="40719" y="5238"/>
                  </a:lnTo>
                  <a:lnTo>
                    <a:pt x="19526" y="19526"/>
                  </a:lnTo>
                  <a:lnTo>
                    <a:pt x="5238" y="40719"/>
                  </a:lnTo>
                  <a:lnTo>
                    <a:pt x="0" y="66675"/>
                  </a:lnTo>
                  <a:lnTo>
                    <a:pt x="0" y="474344"/>
                  </a:lnTo>
                  <a:lnTo>
                    <a:pt x="5238" y="500300"/>
                  </a:lnTo>
                  <a:lnTo>
                    <a:pt x="19526" y="521493"/>
                  </a:lnTo>
                  <a:lnTo>
                    <a:pt x="40719" y="535781"/>
                  </a:lnTo>
                  <a:lnTo>
                    <a:pt x="66675" y="541019"/>
                  </a:lnTo>
                  <a:lnTo>
                    <a:pt x="2297049" y="541019"/>
                  </a:lnTo>
                  <a:lnTo>
                    <a:pt x="2323004" y="535781"/>
                  </a:lnTo>
                  <a:lnTo>
                    <a:pt x="2344197" y="521493"/>
                  </a:lnTo>
                  <a:lnTo>
                    <a:pt x="2358485" y="500300"/>
                  </a:lnTo>
                  <a:lnTo>
                    <a:pt x="2363724" y="474344"/>
                  </a:lnTo>
                  <a:lnTo>
                    <a:pt x="2363724" y="66675"/>
                  </a:lnTo>
                  <a:lnTo>
                    <a:pt x="2358485" y="40719"/>
                  </a:lnTo>
                  <a:lnTo>
                    <a:pt x="2344197" y="19526"/>
                  </a:lnTo>
                  <a:lnTo>
                    <a:pt x="2323004" y="5238"/>
                  </a:lnTo>
                  <a:lnTo>
                    <a:pt x="229704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6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452" name="object 67"/>
            <p:cNvSpPr/>
            <p:nvPr/>
          </p:nvSpPr>
          <p:spPr>
            <a:xfrm>
              <a:off x="9228600" y="1913400"/>
              <a:ext cx="2363760" cy="540720"/>
            </a:xfrm>
            <a:custGeom>
              <a:avLst/>
              <a:gdLst>
                <a:gd name="textAreaLeft" fmla="*/ 0 w 2363760"/>
                <a:gd name="textAreaRight" fmla="*/ 2364120 w 2363760"/>
                <a:gd name="textAreaTop" fmla="*/ 0 h 540720"/>
                <a:gd name="textAreaBottom" fmla="*/ 541080 h 540720"/>
              </a:gdLst>
              <a:ahLst/>
              <a:rect l="textAreaLeft" t="textAreaTop" r="textAreaRight" b="textAreaBottom"/>
              <a:pathLst>
                <a:path w="2364104" h="541019">
                  <a:moveTo>
                    <a:pt x="0" y="66675"/>
                  </a:moveTo>
                  <a:lnTo>
                    <a:pt x="5238" y="40719"/>
                  </a:lnTo>
                  <a:lnTo>
                    <a:pt x="19526" y="19526"/>
                  </a:lnTo>
                  <a:lnTo>
                    <a:pt x="40719" y="5238"/>
                  </a:lnTo>
                  <a:lnTo>
                    <a:pt x="66675" y="0"/>
                  </a:lnTo>
                  <a:lnTo>
                    <a:pt x="2297049" y="0"/>
                  </a:lnTo>
                  <a:lnTo>
                    <a:pt x="2323004" y="5238"/>
                  </a:lnTo>
                  <a:lnTo>
                    <a:pt x="2344197" y="19526"/>
                  </a:lnTo>
                  <a:lnTo>
                    <a:pt x="2358485" y="40719"/>
                  </a:lnTo>
                  <a:lnTo>
                    <a:pt x="2363724" y="66675"/>
                  </a:lnTo>
                  <a:lnTo>
                    <a:pt x="2363724" y="474344"/>
                  </a:lnTo>
                  <a:lnTo>
                    <a:pt x="2358485" y="500300"/>
                  </a:lnTo>
                  <a:lnTo>
                    <a:pt x="2344197" y="521493"/>
                  </a:lnTo>
                  <a:lnTo>
                    <a:pt x="2323004" y="535781"/>
                  </a:lnTo>
                  <a:lnTo>
                    <a:pt x="2297049" y="541019"/>
                  </a:lnTo>
                  <a:lnTo>
                    <a:pt x="66675" y="541019"/>
                  </a:lnTo>
                  <a:lnTo>
                    <a:pt x="40719" y="535781"/>
                  </a:lnTo>
                  <a:lnTo>
                    <a:pt x="19526" y="521493"/>
                  </a:lnTo>
                  <a:lnTo>
                    <a:pt x="5238" y="500300"/>
                  </a:lnTo>
                  <a:lnTo>
                    <a:pt x="0" y="474344"/>
                  </a:lnTo>
                  <a:lnTo>
                    <a:pt x="0" y="66675"/>
                  </a:lnTo>
                  <a:close/>
                </a:path>
              </a:pathLst>
            </a:custGeom>
            <a:noFill/>
            <a:ln w="19812">
              <a:solidFill>
                <a:srgbClr val="b0c3c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6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453" name="object 68"/>
          <p:cNvSpPr/>
          <p:nvPr/>
        </p:nvSpPr>
        <p:spPr>
          <a:xfrm>
            <a:off x="9287640" y="1895400"/>
            <a:ext cx="2245680" cy="48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algn="ctr">
              <a:lnSpc>
                <a:spcPts val="1440"/>
              </a:lnSpc>
              <a:spcBef>
                <a:spcPts val="105"/>
              </a:spcBef>
            </a:pPr>
            <a:r>
              <a:rPr b="1" lang="ru-RU" sz="1200" spc="-1" strike="noStrike">
                <a:solidFill>
                  <a:srgbClr val="001f5f"/>
                </a:solidFill>
                <a:latin typeface="Times New Roman"/>
              </a:rPr>
              <a:t>Отправка на повторное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12600" algn="ctr">
              <a:lnSpc>
                <a:spcPct val="71000"/>
              </a:lnSpc>
              <a:spcBef>
                <a:spcPts val="241"/>
              </a:spcBef>
            </a:pPr>
            <a:r>
              <a:rPr b="1" lang="ru-RU" sz="1200" spc="-1" strike="noStrike">
                <a:solidFill>
                  <a:srgbClr val="001f5f"/>
                </a:solidFill>
                <a:latin typeface="Times New Roman"/>
              </a:rPr>
              <a:t>согласование в ФОИВ и РОИВ, которые дали замечания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54" name="object 69" descr=""/>
          <p:cNvPicPr/>
          <p:nvPr/>
        </p:nvPicPr>
        <p:blipFill>
          <a:blip r:embed="rId8"/>
          <a:stretch/>
        </p:blipFill>
        <p:spPr>
          <a:xfrm>
            <a:off x="9009720" y="2657880"/>
            <a:ext cx="2886120" cy="3887280"/>
          </a:xfrm>
          <a:prstGeom prst="rect">
            <a:avLst/>
          </a:prstGeom>
          <a:ln w="0">
            <a:noFill/>
          </a:ln>
        </p:spPr>
      </p:pic>
      <p:sp>
        <p:nvSpPr>
          <p:cNvPr id="455" name="object 70"/>
          <p:cNvSpPr/>
          <p:nvPr/>
        </p:nvSpPr>
        <p:spPr>
          <a:xfrm>
            <a:off x="10595160" y="3817080"/>
            <a:ext cx="1177560" cy="19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1200" spc="-1" strike="noStrike">
                <a:solidFill>
                  <a:srgbClr val="001f5f"/>
                </a:solidFill>
                <a:latin typeface="Times New Roman"/>
              </a:rPr>
              <a:t>Есть замечания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6" name="object 71"/>
          <p:cNvSpPr/>
          <p:nvPr/>
        </p:nvSpPr>
        <p:spPr>
          <a:xfrm>
            <a:off x="9227520" y="3817080"/>
            <a:ext cx="1100880" cy="19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1200" spc="-1" strike="noStrike">
                <a:solidFill>
                  <a:srgbClr val="001f5f"/>
                </a:solidFill>
                <a:latin typeface="Times New Roman"/>
              </a:rPr>
              <a:t>Нет замечаний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57" name="object 72"/>
          <p:cNvGrpSpPr/>
          <p:nvPr/>
        </p:nvGrpSpPr>
        <p:grpSpPr>
          <a:xfrm>
            <a:off x="7038720" y="1103040"/>
            <a:ext cx="3522600" cy="2718000"/>
            <a:chOff x="7038720" y="1103040"/>
            <a:chExt cx="3522600" cy="2718000"/>
          </a:xfrm>
        </p:grpSpPr>
        <p:pic>
          <p:nvPicPr>
            <p:cNvPr id="458" name="object 73" descr=""/>
            <p:cNvPicPr/>
            <p:nvPr/>
          </p:nvPicPr>
          <p:blipFill>
            <a:blip r:embed="rId9"/>
            <a:stretch/>
          </p:blipFill>
          <p:spPr>
            <a:xfrm>
              <a:off x="8241840" y="1103040"/>
              <a:ext cx="293760" cy="2865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59" name="object 74"/>
            <p:cNvSpPr/>
            <p:nvPr/>
          </p:nvSpPr>
          <p:spPr>
            <a:xfrm>
              <a:off x="8678880" y="1239480"/>
              <a:ext cx="1882440" cy="666360"/>
            </a:xfrm>
            <a:custGeom>
              <a:avLst/>
              <a:gdLst>
                <a:gd name="textAreaLeft" fmla="*/ 0 w 1882440"/>
                <a:gd name="textAreaRight" fmla="*/ 1882800 w 1882440"/>
                <a:gd name="textAreaTop" fmla="*/ 0 h 666360"/>
                <a:gd name="textAreaBottom" fmla="*/ 666720 h 666360"/>
              </a:gdLst>
              <a:ahLst/>
              <a:rect l="textAreaLeft" t="textAreaTop" r="textAreaRight" b="textAreaBottom"/>
              <a:pathLst>
                <a:path w="1882775" h="666750">
                  <a:moveTo>
                    <a:pt x="50800" y="58547"/>
                  </a:moveTo>
                  <a:lnTo>
                    <a:pt x="25781" y="32766"/>
                  </a:lnTo>
                  <a:lnTo>
                    <a:pt x="15836" y="34607"/>
                  </a:lnTo>
                  <a:lnTo>
                    <a:pt x="7696" y="39941"/>
                  </a:lnTo>
                  <a:lnTo>
                    <a:pt x="2146" y="47955"/>
                  </a:lnTo>
                  <a:lnTo>
                    <a:pt x="0" y="57785"/>
                  </a:lnTo>
                  <a:lnTo>
                    <a:pt x="1828" y="67678"/>
                  </a:lnTo>
                  <a:lnTo>
                    <a:pt x="7162" y="75831"/>
                  </a:lnTo>
                  <a:lnTo>
                    <a:pt x="15176" y="81407"/>
                  </a:lnTo>
                  <a:lnTo>
                    <a:pt x="25019" y="83566"/>
                  </a:lnTo>
                  <a:lnTo>
                    <a:pt x="34899" y="81737"/>
                  </a:lnTo>
                  <a:lnTo>
                    <a:pt x="43053" y="76390"/>
                  </a:lnTo>
                  <a:lnTo>
                    <a:pt x="48628" y="68389"/>
                  </a:lnTo>
                  <a:lnTo>
                    <a:pt x="48666" y="68199"/>
                  </a:lnTo>
                  <a:lnTo>
                    <a:pt x="50800" y="58547"/>
                  </a:lnTo>
                  <a:close/>
                </a:path>
                <a:path w="1882775" h="666750">
                  <a:moveTo>
                    <a:pt x="75057" y="53467"/>
                  </a:moveTo>
                  <a:lnTo>
                    <a:pt x="70612" y="48895"/>
                  </a:lnTo>
                  <a:lnTo>
                    <a:pt x="65151" y="48895"/>
                  </a:lnTo>
                  <a:lnTo>
                    <a:pt x="59690" y="48768"/>
                  </a:lnTo>
                  <a:lnTo>
                    <a:pt x="55245" y="53086"/>
                  </a:lnTo>
                  <a:lnTo>
                    <a:pt x="54991" y="64135"/>
                  </a:lnTo>
                  <a:lnTo>
                    <a:pt x="59436" y="68580"/>
                  </a:lnTo>
                  <a:lnTo>
                    <a:pt x="64897" y="68707"/>
                  </a:lnTo>
                  <a:lnTo>
                    <a:pt x="70358" y="68707"/>
                  </a:lnTo>
                  <a:lnTo>
                    <a:pt x="74930" y="64389"/>
                  </a:lnTo>
                  <a:lnTo>
                    <a:pt x="75057" y="53467"/>
                  </a:lnTo>
                  <a:close/>
                </a:path>
                <a:path w="1882775" h="666750">
                  <a:moveTo>
                    <a:pt x="114681" y="53975"/>
                  </a:moveTo>
                  <a:lnTo>
                    <a:pt x="110363" y="49530"/>
                  </a:lnTo>
                  <a:lnTo>
                    <a:pt x="104775" y="49403"/>
                  </a:lnTo>
                  <a:lnTo>
                    <a:pt x="99314" y="49403"/>
                  </a:lnTo>
                  <a:lnTo>
                    <a:pt x="94869" y="53721"/>
                  </a:lnTo>
                  <a:lnTo>
                    <a:pt x="94742" y="64643"/>
                  </a:lnTo>
                  <a:lnTo>
                    <a:pt x="99060" y="69215"/>
                  </a:lnTo>
                  <a:lnTo>
                    <a:pt x="104521" y="69215"/>
                  </a:lnTo>
                  <a:lnTo>
                    <a:pt x="109982" y="69342"/>
                  </a:lnTo>
                  <a:lnTo>
                    <a:pt x="114554" y="64897"/>
                  </a:lnTo>
                  <a:lnTo>
                    <a:pt x="114681" y="53975"/>
                  </a:lnTo>
                  <a:close/>
                </a:path>
                <a:path w="1882775" h="666750">
                  <a:moveTo>
                    <a:pt x="154305" y="54610"/>
                  </a:moveTo>
                  <a:lnTo>
                    <a:pt x="149987" y="50165"/>
                  </a:lnTo>
                  <a:lnTo>
                    <a:pt x="138938" y="49911"/>
                  </a:lnTo>
                  <a:lnTo>
                    <a:pt x="134493" y="54356"/>
                  </a:lnTo>
                  <a:lnTo>
                    <a:pt x="134366" y="65278"/>
                  </a:lnTo>
                  <a:lnTo>
                    <a:pt x="138684" y="69723"/>
                  </a:lnTo>
                  <a:lnTo>
                    <a:pt x="149606" y="69977"/>
                  </a:lnTo>
                  <a:lnTo>
                    <a:pt x="154178" y="65532"/>
                  </a:lnTo>
                  <a:lnTo>
                    <a:pt x="154305" y="54610"/>
                  </a:lnTo>
                  <a:close/>
                </a:path>
                <a:path w="1882775" h="666750">
                  <a:moveTo>
                    <a:pt x="193929" y="55245"/>
                  </a:moveTo>
                  <a:lnTo>
                    <a:pt x="189611" y="50673"/>
                  </a:lnTo>
                  <a:lnTo>
                    <a:pt x="184150" y="50673"/>
                  </a:lnTo>
                  <a:lnTo>
                    <a:pt x="178689" y="50546"/>
                  </a:lnTo>
                  <a:lnTo>
                    <a:pt x="174117" y="54864"/>
                  </a:lnTo>
                  <a:lnTo>
                    <a:pt x="173990" y="65786"/>
                  </a:lnTo>
                  <a:lnTo>
                    <a:pt x="178308" y="70358"/>
                  </a:lnTo>
                  <a:lnTo>
                    <a:pt x="183769" y="70358"/>
                  </a:lnTo>
                  <a:lnTo>
                    <a:pt x="189357" y="70485"/>
                  </a:lnTo>
                  <a:lnTo>
                    <a:pt x="193802" y="66167"/>
                  </a:lnTo>
                  <a:lnTo>
                    <a:pt x="193929" y="55245"/>
                  </a:lnTo>
                  <a:close/>
                </a:path>
                <a:path w="1882775" h="666750">
                  <a:moveTo>
                    <a:pt x="233553" y="55753"/>
                  </a:moveTo>
                  <a:lnTo>
                    <a:pt x="229235" y="51308"/>
                  </a:lnTo>
                  <a:lnTo>
                    <a:pt x="218313" y="51054"/>
                  </a:lnTo>
                  <a:lnTo>
                    <a:pt x="213741" y="55499"/>
                  </a:lnTo>
                  <a:lnTo>
                    <a:pt x="213614" y="66421"/>
                  </a:lnTo>
                  <a:lnTo>
                    <a:pt x="217932" y="70866"/>
                  </a:lnTo>
                  <a:lnTo>
                    <a:pt x="228981" y="71120"/>
                  </a:lnTo>
                  <a:lnTo>
                    <a:pt x="233426" y="66675"/>
                  </a:lnTo>
                  <a:lnTo>
                    <a:pt x="233553" y="55753"/>
                  </a:lnTo>
                  <a:close/>
                </a:path>
                <a:path w="1882775" h="666750">
                  <a:moveTo>
                    <a:pt x="273177" y="56388"/>
                  </a:moveTo>
                  <a:lnTo>
                    <a:pt x="268859" y="51816"/>
                  </a:lnTo>
                  <a:lnTo>
                    <a:pt x="263398" y="51816"/>
                  </a:lnTo>
                  <a:lnTo>
                    <a:pt x="257937" y="51689"/>
                  </a:lnTo>
                  <a:lnTo>
                    <a:pt x="253365" y="56134"/>
                  </a:lnTo>
                  <a:lnTo>
                    <a:pt x="253238" y="67056"/>
                  </a:lnTo>
                  <a:lnTo>
                    <a:pt x="257556" y="71501"/>
                  </a:lnTo>
                  <a:lnTo>
                    <a:pt x="263144" y="71628"/>
                  </a:lnTo>
                  <a:lnTo>
                    <a:pt x="268605" y="71628"/>
                  </a:lnTo>
                  <a:lnTo>
                    <a:pt x="273050" y="67310"/>
                  </a:lnTo>
                  <a:lnTo>
                    <a:pt x="273177" y="56388"/>
                  </a:lnTo>
                  <a:close/>
                </a:path>
                <a:path w="1882775" h="666750">
                  <a:moveTo>
                    <a:pt x="312928" y="56896"/>
                  </a:moveTo>
                  <a:lnTo>
                    <a:pt x="308483" y="52451"/>
                  </a:lnTo>
                  <a:lnTo>
                    <a:pt x="303022" y="52324"/>
                  </a:lnTo>
                  <a:lnTo>
                    <a:pt x="297561" y="52324"/>
                  </a:lnTo>
                  <a:lnTo>
                    <a:pt x="292989" y="56642"/>
                  </a:lnTo>
                  <a:lnTo>
                    <a:pt x="292862" y="67564"/>
                  </a:lnTo>
                  <a:lnTo>
                    <a:pt x="297307" y="72136"/>
                  </a:lnTo>
                  <a:lnTo>
                    <a:pt x="302768" y="72136"/>
                  </a:lnTo>
                  <a:lnTo>
                    <a:pt x="308229" y="72263"/>
                  </a:lnTo>
                  <a:lnTo>
                    <a:pt x="312674" y="67945"/>
                  </a:lnTo>
                  <a:lnTo>
                    <a:pt x="312928" y="56896"/>
                  </a:lnTo>
                  <a:close/>
                </a:path>
                <a:path w="1882775" h="666750">
                  <a:moveTo>
                    <a:pt x="352552" y="57531"/>
                  </a:moveTo>
                  <a:lnTo>
                    <a:pt x="348107" y="53086"/>
                  </a:lnTo>
                  <a:lnTo>
                    <a:pt x="337185" y="52832"/>
                  </a:lnTo>
                  <a:lnTo>
                    <a:pt x="332740" y="57277"/>
                  </a:lnTo>
                  <a:lnTo>
                    <a:pt x="332486" y="68199"/>
                  </a:lnTo>
                  <a:lnTo>
                    <a:pt x="336931" y="72644"/>
                  </a:lnTo>
                  <a:lnTo>
                    <a:pt x="347853" y="72898"/>
                  </a:lnTo>
                  <a:lnTo>
                    <a:pt x="352298" y="68453"/>
                  </a:lnTo>
                  <a:lnTo>
                    <a:pt x="352552" y="57531"/>
                  </a:lnTo>
                  <a:close/>
                </a:path>
                <a:path w="1882775" h="666750">
                  <a:moveTo>
                    <a:pt x="392176" y="58166"/>
                  </a:moveTo>
                  <a:lnTo>
                    <a:pt x="387731" y="53594"/>
                  </a:lnTo>
                  <a:lnTo>
                    <a:pt x="382270" y="53594"/>
                  </a:lnTo>
                  <a:lnTo>
                    <a:pt x="376809" y="53467"/>
                  </a:lnTo>
                  <a:lnTo>
                    <a:pt x="372364" y="57785"/>
                  </a:lnTo>
                  <a:lnTo>
                    <a:pt x="372110" y="68834"/>
                  </a:lnTo>
                  <a:lnTo>
                    <a:pt x="376555" y="73279"/>
                  </a:lnTo>
                  <a:lnTo>
                    <a:pt x="382016" y="73406"/>
                  </a:lnTo>
                  <a:lnTo>
                    <a:pt x="387477" y="73406"/>
                  </a:lnTo>
                  <a:lnTo>
                    <a:pt x="392049" y="69088"/>
                  </a:lnTo>
                  <a:lnTo>
                    <a:pt x="392176" y="58166"/>
                  </a:lnTo>
                  <a:close/>
                </a:path>
                <a:path w="1882775" h="666750">
                  <a:moveTo>
                    <a:pt x="431800" y="58674"/>
                  </a:moveTo>
                  <a:lnTo>
                    <a:pt x="427482" y="54229"/>
                  </a:lnTo>
                  <a:lnTo>
                    <a:pt x="421894" y="54102"/>
                  </a:lnTo>
                  <a:lnTo>
                    <a:pt x="416433" y="54102"/>
                  </a:lnTo>
                  <a:lnTo>
                    <a:pt x="411988" y="58420"/>
                  </a:lnTo>
                  <a:lnTo>
                    <a:pt x="411861" y="69342"/>
                  </a:lnTo>
                  <a:lnTo>
                    <a:pt x="416179" y="73914"/>
                  </a:lnTo>
                  <a:lnTo>
                    <a:pt x="421640" y="73914"/>
                  </a:lnTo>
                  <a:lnTo>
                    <a:pt x="427101" y="74041"/>
                  </a:lnTo>
                  <a:lnTo>
                    <a:pt x="431673" y="69596"/>
                  </a:lnTo>
                  <a:lnTo>
                    <a:pt x="431800" y="58674"/>
                  </a:lnTo>
                  <a:close/>
                </a:path>
                <a:path w="1882775" h="666750">
                  <a:moveTo>
                    <a:pt x="515874" y="65405"/>
                  </a:moveTo>
                  <a:lnTo>
                    <a:pt x="389763" y="0"/>
                  </a:lnTo>
                  <a:lnTo>
                    <a:pt x="439674" y="64262"/>
                  </a:lnTo>
                  <a:lnTo>
                    <a:pt x="387858" y="127000"/>
                  </a:lnTo>
                  <a:lnTo>
                    <a:pt x="515874" y="65405"/>
                  </a:lnTo>
                  <a:close/>
                </a:path>
                <a:path w="1882775" h="666750">
                  <a:moveTo>
                    <a:pt x="1829054" y="538988"/>
                  </a:moveTo>
                  <a:lnTo>
                    <a:pt x="1824609" y="534543"/>
                  </a:lnTo>
                  <a:lnTo>
                    <a:pt x="1813687" y="534543"/>
                  </a:lnTo>
                  <a:lnTo>
                    <a:pt x="1809242" y="538988"/>
                  </a:lnTo>
                  <a:lnTo>
                    <a:pt x="1809242" y="549910"/>
                  </a:lnTo>
                  <a:lnTo>
                    <a:pt x="1813687" y="554355"/>
                  </a:lnTo>
                  <a:lnTo>
                    <a:pt x="1824609" y="554355"/>
                  </a:lnTo>
                  <a:lnTo>
                    <a:pt x="1829054" y="549910"/>
                  </a:lnTo>
                  <a:lnTo>
                    <a:pt x="1829054" y="538988"/>
                  </a:lnTo>
                  <a:close/>
                </a:path>
                <a:path w="1882775" h="666750">
                  <a:moveTo>
                    <a:pt x="1829054" y="499364"/>
                  </a:moveTo>
                  <a:lnTo>
                    <a:pt x="1824609" y="494919"/>
                  </a:lnTo>
                  <a:lnTo>
                    <a:pt x="1813687" y="494919"/>
                  </a:lnTo>
                  <a:lnTo>
                    <a:pt x="1809242" y="499364"/>
                  </a:lnTo>
                  <a:lnTo>
                    <a:pt x="1809242" y="510286"/>
                  </a:lnTo>
                  <a:lnTo>
                    <a:pt x="1813687" y="514731"/>
                  </a:lnTo>
                  <a:lnTo>
                    <a:pt x="1824609" y="514731"/>
                  </a:lnTo>
                  <a:lnTo>
                    <a:pt x="1829054" y="510286"/>
                  </a:lnTo>
                  <a:lnTo>
                    <a:pt x="1829054" y="499364"/>
                  </a:lnTo>
                  <a:close/>
                </a:path>
                <a:path w="1882775" h="666750">
                  <a:moveTo>
                    <a:pt x="1829054" y="459740"/>
                  </a:moveTo>
                  <a:lnTo>
                    <a:pt x="1824609" y="455295"/>
                  </a:lnTo>
                  <a:lnTo>
                    <a:pt x="1813687" y="455295"/>
                  </a:lnTo>
                  <a:lnTo>
                    <a:pt x="1809242" y="459740"/>
                  </a:lnTo>
                  <a:lnTo>
                    <a:pt x="1809242" y="470662"/>
                  </a:lnTo>
                  <a:lnTo>
                    <a:pt x="1813687" y="475107"/>
                  </a:lnTo>
                  <a:lnTo>
                    <a:pt x="1824609" y="475107"/>
                  </a:lnTo>
                  <a:lnTo>
                    <a:pt x="1829054" y="470662"/>
                  </a:lnTo>
                  <a:lnTo>
                    <a:pt x="1829054" y="459740"/>
                  </a:lnTo>
                  <a:close/>
                </a:path>
                <a:path w="1882775" h="666750">
                  <a:moveTo>
                    <a:pt x="1829054" y="419989"/>
                  </a:moveTo>
                  <a:lnTo>
                    <a:pt x="1824609" y="415544"/>
                  </a:lnTo>
                  <a:lnTo>
                    <a:pt x="1813687" y="415544"/>
                  </a:lnTo>
                  <a:lnTo>
                    <a:pt x="1809242" y="419989"/>
                  </a:lnTo>
                  <a:lnTo>
                    <a:pt x="1809242" y="431038"/>
                  </a:lnTo>
                  <a:lnTo>
                    <a:pt x="1813687" y="435483"/>
                  </a:lnTo>
                  <a:lnTo>
                    <a:pt x="1824609" y="435483"/>
                  </a:lnTo>
                  <a:lnTo>
                    <a:pt x="1829054" y="431038"/>
                  </a:lnTo>
                  <a:lnTo>
                    <a:pt x="1829054" y="419989"/>
                  </a:lnTo>
                  <a:close/>
                </a:path>
                <a:path w="1882775" h="666750">
                  <a:moveTo>
                    <a:pt x="1829054" y="380365"/>
                  </a:moveTo>
                  <a:lnTo>
                    <a:pt x="1824609" y="375920"/>
                  </a:lnTo>
                  <a:lnTo>
                    <a:pt x="1813687" y="375920"/>
                  </a:lnTo>
                  <a:lnTo>
                    <a:pt x="1809242" y="380365"/>
                  </a:lnTo>
                  <a:lnTo>
                    <a:pt x="1809242" y="391414"/>
                  </a:lnTo>
                  <a:lnTo>
                    <a:pt x="1813687" y="395732"/>
                  </a:lnTo>
                  <a:lnTo>
                    <a:pt x="1824609" y="395732"/>
                  </a:lnTo>
                  <a:lnTo>
                    <a:pt x="1829054" y="391414"/>
                  </a:lnTo>
                  <a:lnTo>
                    <a:pt x="1829054" y="380365"/>
                  </a:lnTo>
                  <a:close/>
                </a:path>
                <a:path w="1882775" h="666750">
                  <a:moveTo>
                    <a:pt x="1829054" y="340741"/>
                  </a:moveTo>
                  <a:lnTo>
                    <a:pt x="1824609" y="336296"/>
                  </a:lnTo>
                  <a:lnTo>
                    <a:pt x="1813687" y="336296"/>
                  </a:lnTo>
                  <a:lnTo>
                    <a:pt x="1809242" y="340741"/>
                  </a:lnTo>
                  <a:lnTo>
                    <a:pt x="1809242" y="351663"/>
                  </a:lnTo>
                  <a:lnTo>
                    <a:pt x="1813687" y="356108"/>
                  </a:lnTo>
                  <a:lnTo>
                    <a:pt x="1824609" y="356108"/>
                  </a:lnTo>
                  <a:lnTo>
                    <a:pt x="1829054" y="351663"/>
                  </a:lnTo>
                  <a:lnTo>
                    <a:pt x="1829054" y="340741"/>
                  </a:lnTo>
                  <a:close/>
                </a:path>
                <a:path w="1882775" h="666750">
                  <a:moveTo>
                    <a:pt x="1844548" y="306578"/>
                  </a:moveTo>
                  <a:lnTo>
                    <a:pt x="1842541" y="296722"/>
                  </a:lnTo>
                  <a:lnTo>
                    <a:pt x="1837080" y="288645"/>
                  </a:lnTo>
                  <a:lnTo>
                    <a:pt x="1829003" y="283184"/>
                  </a:lnTo>
                  <a:lnTo>
                    <a:pt x="1819148" y="281178"/>
                  </a:lnTo>
                  <a:lnTo>
                    <a:pt x="1809280" y="283184"/>
                  </a:lnTo>
                  <a:lnTo>
                    <a:pt x="1801202" y="288645"/>
                  </a:lnTo>
                  <a:lnTo>
                    <a:pt x="1795741" y="296722"/>
                  </a:lnTo>
                  <a:lnTo>
                    <a:pt x="1793748" y="306578"/>
                  </a:lnTo>
                  <a:lnTo>
                    <a:pt x="1795741" y="316445"/>
                  </a:lnTo>
                  <a:lnTo>
                    <a:pt x="1801202" y="324523"/>
                  </a:lnTo>
                  <a:lnTo>
                    <a:pt x="1809280" y="329984"/>
                  </a:lnTo>
                  <a:lnTo>
                    <a:pt x="1819148" y="331978"/>
                  </a:lnTo>
                  <a:lnTo>
                    <a:pt x="1829003" y="329984"/>
                  </a:lnTo>
                  <a:lnTo>
                    <a:pt x="1837080" y="324523"/>
                  </a:lnTo>
                  <a:lnTo>
                    <a:pt x="1842503" y="316484"/>
                  </a:lnTo>
                  <a:lnTo>
                    <a:pt x="1844548" y="306578"/>
                  </a:lnTo>
                  <a:close/>
                </a:path>
                <a:path w="1882775" h="666750">
                  <a:moveTo>
                    <a:pt x="1882648" y="539623"/>
                  </a:moveTo>
                  <a:lnTo>
                    <a:pt x="1829054" y="582498"/>
                  </a:lnTo>
                  <a:lnTo>
                    <a:pt x="1829054" y="589534"/>
                  </a:lnTo>
                  <a:lnTo>
                    <a:pt x="1824609" y="593979"/>
                  </a:lnTo>
                  <a:lnTo>
                    <a:pt x="1828152" y="590423"/>
                  </a:lnTo>
                  <a:lnTo>
                    <a:pt x="1829054" y="589534"/>
                  </a:lnTo>
                  <a:lnTo>
                    <a:pt x="1829054" y="582498"/>
                  </a:lnTo>
                  <a:lnTo>
                    <a:pt x="1829054" y="578612"/>
                  </a:lnTo>
                  <a:lnTo>
                    <a:pt x="1824609" y="574167"/>
                  </a:lnTo>
                  <a:lnTo>
                    <a:pt x="1813687" y="574167"/>
                  </a:lnTo>
                  <a:lnTo>
                    <a:pt x="1809242" y="578612"/>
                  </a:lnTo>
                  <a:lnTo>
                    <a:pt x="1809242" y="582498"/>
                  </a:lnTo>
                  <a:lnTo>
                    <a:pt x="1755648" y="539623"/>
                  </a:lnTo>
                  <a:lnTo>
                    <a:pt x="1819148" y="666623"/>
                  </a:lnTo>
                  <a:lnTo>
                    <a:pt x="1855470" y="593979"/>
                  </a:lnTo>
                  <a:lnTo>
                    <a:pt x="1882648" y="539623"/>
                  </a:lnTo>
                  <a:close/>
                </a:path>
              </a:pathLst>
            </a:custGeom>
            <a:solidFill>
              <a:srgbClr val="001f5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600" spc="-1" strike="noStrike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460" name="object 75"/>
            <p:cNvSpPr/>
            <p:nvPr/>
          </p:nvSpPr>
          <p:spPr>
            <a:xfrm>
              <a:off x="7038720" y="3029040"/>
              <a:ext cx="1528560" cy="792000"/>
            </a:xfrm>
            <a:custGeom>
              <a:avLst/>
              <a:gdLst>
                <a:gd name="textAreaLeft" fmla="*/ 0 w 1528560"/>
                <a:gd name="textAreaRight" fmla="*/ 1528920 w 1528560"/>
                <a:gd name="textAreaTop" fmla="*/ 0 h 792000"/>
                <a:gd name="textAreaBottom" fmla="*/ 792360 h 792000"/>
              </a:gdLst>
              <a:ahLst/>
              <a:rect l="textAreaLeft" t="textAreaTop" r="textAreaRight" b="textAreaBottom"/>
              <a:pathLst>
                <a:path w="1529079" h="792479">
                  <a:moveTo>
                    <a:pt x="1500631" y="0"/>
                  </a:moveTo>
                  <a:lnTo>
                    <a:pt x="27939" y="0"/>
                  </a:lnTo>
                  <a:lnTo>
                    <a:pt x="17037" y="2186"/>
                  </a:lnTo>
                  <a:lnTo>
                    <a:pt x="8159" y="8159"/>
                  </a:lnTo>
                  <a:lnTo>
                    <a:pt x="2186" y="17037"/>
                  </a:lnTo>
                  <a:lnTo>
                    <a:pt x="0" y="27939"/>
                  </a:lnTo>
                  <a:lnTo>
                    <a:pt x="0" y="764539"/>
                  </a:lnTo>
                  <a:lnTo>
                    <a:pt x="2186" y="775442"/>
                  </a:lnTo>
                  <a:lnTo>
                    <a:pt x="8159" y="784320"/>
                  </a:lnTo>
                  <a:lnTo>
                    <a:pt x="17037" y="790293"/>
                  </a:lnTo>
                  <a:lnTo>
                    <a:pt x="27939" y="792480"/>
                  </a:lnTo>
                  <a:lnTo>
                    <a:pt x="1500631" y="792480"/>
                  </a:lnTo>
                  <a:lnTo>
                    <a:pt x="1511534" y="790293"/>
                  </a:lnTo>
                  <a:lnTo>
                    <a:pt x="1520412" y="784320"/>
                  </a:lnTo>
                  <a:lnTo>
                    <a:pt x="1526385" y="775442"/>
                  </a:lnTo>
                  <a:lnTo>
                    <a:pt x="1528572" y="764539"/>
                  </a:lnTo>
                  <a:lnTo>
                    <a:pt x="1528572" y="27939"/>
                  </a:lnTo>
                  <a:lnTo>
                    <a:pt x="1526385" y="17037"/>
                  </a:lnTo>
                  <a:lnTo>
                    <a:pt x="1520412" y="8159"/>
                  </a:lnTo>
                  <a:lnTo>
                    <a:pt x="1511534" y="2186"/>
                  </a:lnTo>
                  <a:lnTo>
                    <a:pt x="150063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6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461" name="object 76"/>
            <p:cNvSpPr/>
            <p:nvPr/>
          </p:nvSpPr>
          <p:spPr>
            <a:xfrm>
              <a:off x="7038720" y="3029040"/>
              <a:ext cx="1528560" cy="792000"/>
            </a:xfrm>
            <a:custGeom>
              <a:avLst/>
              <a:gdLst>
                <a:gd name="textAreaLeft" fmla="*/ 0 w 1528560"/>
                <a:gd name="textAreaRight" fmla="*/ 1528920 w 1528560"/>
                <a:gd name="textAreaTop" fmla="*/ 0 h 792000"/>
                <a:gd name="textAreaBottom" fmla="*/ 792360 h 792000"/>
              </a:gdLst>
              <a:ahLst/>
              <a:rect l="textAreaLeft" t="textAreaTop" r="textAreaRight" b="textAreaBottom"/>
              <a:pathLst>
                <a:path w="1529079" h="792479">
                  <a:moveTo>
                    <a:pt x="0" y="27939"/>
                  </a:moveTo>
                  <a:lnTo>
                    <a:pt x="2186" y="17037"/>
                  </a:lnTo>
                  <a:lnTo>
                    <a:pt x="8159" y="8159"/>
                  </a:lnTo>
                  <a:lnTo>
                    <a:pt x="17037" y="2186"/>
                  </a:lnTo>
                  <a:lnTo>
                    <a:pt x="27939" y="0"/>
                  </a:lnTo>
                  <a:lnTo>
                    <a:pt x="1500631" y="0"/>
                  </a:lnTo>
                  <a:lnTo>
                    <a:pt x="1511534" y="2186"/>
                  </a:lnTo>
                  <a:lnTo>
                    <a:pt x="1520412" y="8159"/>
                  </a:lnTo>
                  <a:lnTo>
                    <a:pt x="1526385" y="17037"/>
                  </a:lnTo>
                  <a:lnTo>
                    <a:pt x="1528572" y="27939"/>
                  </a:lnTo>
                  <a:lnTo>
                    <a:pt x="1528572" y="764539"/>
                  </a:lnTo>
                  <a:lnTo>
                    <a:pt x="1526385" y="775442"/>
                  </a:lnTo>
                  <a:lnTo>
                    <a:pt x="1520412" y="784320"/>
                  </a:lnTo>
                  <a:lnTo>
                    <a:pt x="1511534" y="790293"/>
                  </a:lnTo>
                  <a:lnTo>
                    <a:pt x="1500631" y="792480"/>
                  </a:lnTo>
                  <a:lnTo>
                    <a:pt x="27939" y="792480"/>
                  </a:lnTo>
                  <a:lnTo>
                    <a:pt x="17037" y="790293"/>
                  </a:lnTo>
                  <a:lnTo>
                    <a:pt x="8159" y="784320"/>
                  </a:lnTo>
                  <a:lnTo>
                    <a:pt x="2186" y="775442"/>
                  </a:lnTo>
                  <a:lnTo>
                    <a:pt x="0" y="764539"/>
                  </a:lnTo>
                  <a:lnTo>
                    <a:pt x="0" y="27939"/>
                  </a:lnTo>
                  <a:close/>
                </a:path>
              </a:pathLst>
            </a:custGeom>
            <a:noFill/>
            <a:ln w="19812">
              <a:solidFill>
                <a:srgbClr val="b0c3c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6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462" name="object 77"/>
          <p:cNvSpPr/>
          <p:nvPr/>
        </p:nvSpPr>
        <p:spPr>
          <a:xfrm>
            <a:off x="10683360" y="4437000"/>
            <a:ext cx="1032120" cy="37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algn="ctr">
              <a:lnSpc>
                <a:spcPts val="1466"/>
              </a:lnSpc>
              <a:spcBef>
                <a:spcPts val="99"/>
              </a:spcBef>
            </a:pPr>
            <a:r>
              <a:rPr b="1" lang="ru-RU" sz="1200" spc="-1" strike="noStrike">
                <a:solidFill>
                  <a:srgbClr val="001f5f"/>
                </a:solidFill>
                <a:latin typeface="Times New Roman"/>
              </a:rPr>
              <a:t>Отказ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ts val="1406"/>
              </a:lnSpc>
            </a:pPr>
            <a:r>
              <a:rPr b="1" lang="ru-RU" sz="1200" spc="-1" strike="noStrike">
                <a:solidFill>
                  <a:srgbClr val="001f5f"/>
                </a:solidFill>
                <a:latin typeface="Times New Roman"/>
              </a:rPr>
              <a:t>в выдаче КЭР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3" name="object 78"/>
          <p:cNvSpPr/>
          <p:nvPr/>
        </p:nvSpPr>
        <p:spPr>
          <a:xfrm>
            <a:off x="7945920" y="2341080"/>
            <a:ext cx="604080" cy="28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1" lang="ru-RU" sz="900" spc="-1" strike="noStrike">
                <a:solidFill>
                  <a:srgbClr val="ff0000"/>
                </a:solidFill>
                <a:latin typeface="Times New Roman"/>
              </a:rPr>
              <a:t>1 раб. день (п.12)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4" name="object 79"/>
          <p:cNvSpPr/>
          <p:nvPr/>
        </p:nvSpPr>
        <p:spPr>
          <a:xfrm>
            <a:off x="11595960" y="1057320"/>
            <a:ext cx="381960" cy="42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 algn="ctr">
              <a:lnSpc>
                <a:spcPct val="100000"/>
              </a:lnSpc>
              <a:spcBef>
                <a:spcPts val="96"/>
              </a:spcBef>
            </a:pPr>
            <a:r>
              <a:rPr b="1" lang="ru-RU" sz="900" spc="-1" strike="noStrike">
                <a:solidFill>
                  <a:srgbClr val="ff0000"/>
                </a:solidFill>
                <a:latin typeface="Times New Roman"/>
              </a:rPr>
              <a:t>11 раб. дней (п. 18)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5" name="object 80"/>
          <p:cNvSpPr/>
          <p:nvPr/>
        </p:nvSpPr>
        <p:spPr>
          <a:xfrm>
            <a:off x="6190920" y="3052080"/>
            <a:ext cx="764640" cy="56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algn="ctr">
              <a:lnSpc>
                <a:spcPct val="100000"/>
              </a:lnSpc>
              <a:spcBef>
                <a:spcPts val="96"/>
              </a:spcBef>
            </a:pPr>
            <a:r>
              <a:rPr b="1" lang="ru-RU" sz="900" spc="-1" strike="noStrike">
                <a:solidFill>
                  <a:srgbClr val="ff0000"/>
                </a:solidFill>
                <a:latin typeface="Times New Roman"/>
              </a:rPr>
              <a:t>15 раб.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900" spc="-1" strike="noStrike">
                <a:solidFill>
                  <a:srgbClr val="ff0000"/>
                </a:solidFill>
                <a:latin typeface="Times New Roman"/>
              </a:rPr>
              <a:t>дней для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  <a:p>
            <a:pPr marL="12600" algn="ctr">
              <a:lnSpc>
                <a:spcPct val="100000"/>
              </a:lnSpc>
            </a:pPr>
            <a:r>
              <a:rPr b="1" lang="ru-RU" sz="900" spc="-1" strike="noStrike">
                <a:solidFill>
                  <a:srgbClr val="ff0000"/>
                </a:solidFill>
                <a:latin typeface="Times New Roman"/>
              </a:rPr>
              <a:t>ФОИВ и РОИВ (п. 13)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6" name="object 81"/>
          <p:cNvSpPr/>
          <p:nvPr/>
        </p:nvSpPr>
        <p:spPr>
          <a:xfrm>
            <a:off x="6241320" y="3814200"/>
            <a:ext cx="665640" cy="138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25920" indent="-2520" algn="ctr">
              <a:lnSpc>
                <a:spcPct val="100000"/>
              </a:lnSpc>
              <a:spcBef>
                <a:spcPts val="96"/>
              </a:spcBef>
              <a:tabLst>
                <a:tab algn="l" pos="0"/>
              </a:tabLst>
            </a:pPr>
            <a:r>
              <a:rPr b="1" lang="ru-RU" sz="900" spc="-1" strike="noStrike">
                <a:solidFill>
                  <a:srgbClr val="ff0000"/>
                </a:solidFill>
                <a:latin typeface="Times New Roman"/>
              </a:rPr>
              <a:t>16 раб.дней для ТО РПН (п. 14),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  <a:p>
            <a:pPr marL="27360" indent="-2520" algn="ctr">
              <a:lnSpc>
                <a:spcPct val="100000"/>
              </a:lnSpc>
              <a:tabLst>
                <a:tab algn="l" pos="0"/>
              </a:tabLst>
            </a:pPr>
            <a:r>
              <a:rPr b="1" lang="ru-RU" sz="900" spc="-1" strike="noStrike">
                <a:solidFill>
                  <a:srgbClr val="ff0000"/>
                </a:solidFill>
                <a:latin typeface="Times New Roman"/>
              </a:rPr>
              <a:t>фактически 15 раб.дней (по п.14)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  <a:p>
            <a:pPr marL="27360" indent="-2520" algn="ctr">
              <a:lnSpc>
                <a:spcPct val="100000"/>
              </a:lnSpc>
              <a:tabLst>
                <a:tab algn="l" pos="0"/>
              </a:tabLst>
            </a:pPr>
            <a:r>
              <a:rPr b="1" lang="ru-RU" sz="900" spc="-1" strike="noStrike">
                <a:solidFill>
                  <a:srgbClr val="ff0000"/>
                </a:solidFill>
                <a:latin typeface="Times New Roman"/>
              </a:rPr>
              <a:t>+ 1 раб.день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  <a:p>
            <a:pPr marL="27360" indent="-2520" algn="ctr">
              <a:lnSpc>
                <a:spcPct val="100000"/>
              </a:lnSpc>
              <a:tabLst>
                <a:tab algn="l" pos="0"/>
              </a:tabLst>
            </a:pPr>
            <a:r>
              <a:rPr b="1" lang="ru-RU" sz="900" spc="-1" strike="noStrike">
                <a:solidFill>
                  <a:srgbClr val="ff0000"/>
                </a:solidFill>
                <a:latin typeface="Times New Roman"/>
              </a:rPr>
              <a:t>(по п.12)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7" name="object 82"/>
          <p:cNvSpPr/>
          <p:nvPr/>
        </p:nvSpPr>
        <p:spPr>
          <a:xfrm>
            <a:off x="9637200" y="5100120"/>
            <a:ext cx="1387080" cy="14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1" lang="ru-RU" sz="900" spc="-1" strike="noStrike">
                <a:solidFill>
                  <a:srgbClr val="ff0000"/>
                </a:solidFill>
                <a:latin typeface="Times New Roman"/>
              </a:rPr>
              <a:t>Итого 63 рабочих дня (п.3)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8" name="object 83"/>
          <p:cNvSpPr/>
          <p:nvPr/>
        </p:nvSpPr>
        <p:spPr>
          <a:xfrm>
            <a:off x="3492360" y="2983320"/>
            <a:ext cx="2107800" cy="85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920" bIns="0" anchor="t">
            <a:spAutoFit/>
          </a:bodyPr>
          <a:p>
            <a:pPr marL="12600">
              <a:lnSpc>
                <a:spcPct val="100000"/>
              </a:lnSpc>
              <a:spcBef>
                <a:spcPts val="1054"/>
              </a:spcBef>
            </a:pPr>
            <a:r>
              <a:rPr b="1" lang="ru-RU" sz="1200" spc="-1" strike="noStrike">
                <a:solidFill>
                  <a:srgbClr val="001f5f"/>
                </a:solidFill>
                <a:latin typeface="Times New Roman"/>
              </a:rPr>
              <a:t>Рассмотрение ФОИВ и РОИВ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342360" indent="26640">
              <a:lnSpc>
                <a:spcPct val="135000"/>
              </a:lnSpc>
              <a:spcBef>
                <a:spcPts val="349"/>
              </a:spcBef>
              <a:tabLst>
                <a:tab algn="l" pos="0"/>
              </a:tabLst>
            </a:pPr>
            <a:r>
              <a:rPr b="1" lang="ru-RU" sz="1200" spc="-1" strike="noStrike">
                <a:solidFill>
                  <a:srgbClr val="001f5f"/>
                </a:solidFill>
                <a:latin typeface="Times New Roman"/>
              </a:rPr>
              <a:t>Минпромторг России Росрыболовство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9" name="object 84"/>
          <p:cNvSpPr/>
          <p:nvPr/>
        </p:nvSpPr>
        <p:spPr>
          <a:xfrm>
            <a:off x="7307280" y="3088800"/>
            <a:ext cx="10468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6560" bIns="0" anchor="t">
            <a:spAutoFit/>
          </a:bodyPr>
          <a:p>
            <a:pPr marL="12600">
              <a:lnSpc>
                <a:spcPct val="100000"/>
              </a:lnSpc>
              <a:spcBef>
                <a:spcPts val="130"/>
              </a:spcBef>
            </a:pPr>
            <a:r>
              <a:rPr b="1" lang="ru-RU" sz="1200" spc="-1" strike="noStrike">
                <a:solidFill>
                  <a:srgbClr val="001f5f"/>
                </a:solidFill>
                <a:latin typeface="Times New Roman"/>
              </a:rPr>
              <a:t>Рассмотрение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0" name="object 85"/>
          <p:cNvSpPr/>
          <p:nvPr/>
        </p:nvSpPr>
        <p:spPr>
          <a:xfrm>
            <a:off x="7151760" y="3227400"/>
            <a:ext cx="1354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6560" bIns="0" anchor="t">
            <a:spAutoFit/>
          </a:bodyPr>
          <a:p>
            <a:pPr marL="12600">
              <a:lnSpc>
                <a:spcPct val="100000"/>
              </a:lnSpc>
              <a:spcBef>
                <a:spcPts val="130"/>
              </a:spcBef>
            </a:pPr>
            <a:r>
              <a:rPr b="1" lang="ru-RU" sz="1200" spc="-1" strike="noStrike">
                <a:solidFill>
                  <a:srgbClr val="001f5f"/>
                </a:solidFill>
                <a:latin typeface="Times New Roman"/>
              </a:rPr>
              <a:t>территориальным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1" name="object 86"/>
          <p:cNvSpPr/>
          <p:nvPr/>
        </p:nvSpPr>
        <p:spPr>
          <a:xfrm>
            <a:off x="7519320" y="3367440"/>
            <a:ext cx="6220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6560" bIns="0" anchor="t">
            <a:spAutoFit/>
          </a:bodyPr>
          <a:p>
            <a:pPr marL="12600">
              <a:lnSpc>
                <a:spcPct val="100000"/>
              </a:lnSpc>
              <a:spcBef>
                <a:spcPts val="130"/>
              </a:spcBef>
            </a:pPr>
            <a:r>
              <a:rPr b="1" lang="ru-RU" sz="1200" spc="-1" strike="noStrike">
                <a:solidFill>
                  <a:srgbClr val="001f5f"/>
                </a:solidFill>
                <a:latin typeface="Times New Roman"/>
              </a:rPr>
              <a:t>органом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2" name="object 87"/>
          <p:cNvSpPr/>
          <p:nvPr/>
        </p:nvSpPr>
        <p:spPr>
          <a:xfrm>
            <a:off x="7127640" y="3507480"/>
            <a:ext cx="14068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6560" bIns="0" anchor="t">
            <a:spAutoFit/>
          </a:bodyPr>
          <a:p>
            <a:pPr marL="12600">
              <a:lnSpc>
                <a:spcPct val="100000"/>
              </a:lnSpc>
              <a:spcBef>
                <a:spcPts val="130"/>
              </a:spcBef>
            </a:pPr>
            <a:r>
              <a:rPr b="1" lang="ru-RU" sz="1200" spc="-1" strike="noStrike">
                <a:solidFill>
                  <a:srgbClr val="001f5f"/>
                </a:solidFill>
                <a:latin typeface="Times New Roman"/>
              </a:rPr>
              <a:t>Росприроднадзора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73" name="object 88"/>
          <p:cNvGrpSpPr/>
          <p:nvPr/>
        </p:nvGrpSpPr>
        <p:grpSpPr>
          <a:xfrm>
            <a:off x="7539120" y="2834280"/>
            <a:ext cx="375120" cy="2279160"/>
            <a:chOff x="7539120" y="2834280"/>
            <a:chExt cx="375120" cy="2279160"/>
          </a:xfrm>
        </p:grpSpPr>
        <p:pic>
          <p:nvPicPr>
            <p:cNvPr id="474" name="object 89" descr=""/>
            <p:cNvPicPr/>
            <p:nvPr/>
          </p:nvPicPr>
          <p:blipFill>
            <a:blip r:embed="rId10"/>
            <a:stretch/>
          </p:blipFill>
          <p:spPr>
            <a:xfrm>
              <a:off x="7539120" y="2834280"/>
              <a:ext cx="126720" cy="2048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75" name="object 90"/>
            <p:cNvSpPr/>
            <p:nvPr/>
          </p:nvSpPr>
          <p:spPr>
            <a:xfrm>
              <a:off x="7787520" y="3805200"/>
              <a:ext cx="126720" cy="1308240"/>
            </a:xfrm>
            <a:custGeom>
              <a:avLst/>
              <a:gdLst>
                <a:gd name="textAreaLeft" fmla="*/ 0 w 126720"/>
                <a:gd name="textAreaRight" fmla="*/ 127080 w 126720"/>
                <a:gd name="textAreaTop" fmla="*/ 0 h 1308240"/>
                <a:gd name="textAreaBottom" fmla="*/ 1308600 h 1308240"/>
              </a:gdLst>
              <a:ahLst/>
              <a:rect l="textAreaLeft" t="textAreaTop" r="textAreaRight" b="textAreaBottom"/>
              <a:pathLst>
                <a:path w="127000" h="1308735">
                  <a:moveTo>
                    <a:pt x="54102" y="0"/>
                  </a:moveTo>
                  <a:lnTo>
                    <a:pt x="44261" y="2079"/>
                  </a:lnTo>
                  <a:lnTo>
                    <a:pt x="36242" y="7588"/>
                  </a:lnTo>
                  <a:lnTo>
                    <a:pt x="30866" y="15716"/>
                  </a:lnTo>
                  <a:lnTo>
                    <a:pt x="28956" y="25653"/>
                  </a:lnTo>
                  <a:lnTo>
                    <a:pt x="31035" y="35494"/>
                  </a:lnTo>
                  <a:lnTo>
                    <a:pt x="36544" y="43513"/>
                  </a:lnTo>
                  <a:lnTo>
                    <a:pt x="44672" y="48889"/>
                  </a:lnTo>
                  <a:lnTo>
                    <a:pt x="54610" y="50800"/>
                  </a:lnTo>
                  <a:lnTo>
                    <a:pt x="64450" y="48720"/>
                  </a:lnTo>
                  <a:lnTo>
                    <a:pt x="72469" y="43211"/>
                  </a:lnTo>
                  <a:lnTo>
                    <a:pt x="77698" y="35306"/>
                  </a:lnTo>
                  <a:lnTo>
                    <a:pt x="49022" y="35306"/>
                  </a:lnTo>
                  <a:lnTo>
                    <a:pt x="44450" y="30987"/>
                  </a:lnTo>
                  <a:lnTo>
                    <a:pt x="44450" y="20065"/>
                  </a:lnTo>
                  <a:lnTo>
                    <a:pt x="48768" y="15493"/>
                  </a:lnTo>
                  <a:lnTo>
                    <a:pt x="77716" y="15493"/>
                  </a:lnTo>
                  <a:lnTo>
                    <a:pt x="77676" y="15305"/>
                  </a:lnTo>
                  <a:lnTo>
                    <a:pt x="72167" y="7286"/>
                  </a:lnTo>
                  <a:lnTo>
                    <a:pt x="64039" y="1910"/>
                  </a:lnTo>
                  <a:lnTo>
                    <a:pt x="54102" y="0"/>
                  </a:lnTo>
                  <a:close/>
                </a:path>
                <a:path w="127000" h="1308735">
                  <a:moveTo>
                    <a:pt x="59690" y="15493"/>
                  </a:moveTo>
                  <a:lnTo>
                    <a:pt x="48768" y="15493"/>
                  </a:lnTo>
                  <a:lnTo>
                    <a:pt x="44450" y="20065"/>
                  </a:lnTo>
                  <a:lnTo>
                    <a:pt x="44450" y="30987"/>
                  </a:lnTo>
                  <a:lnTo>
                    <a:pt x="49022" y="35306"/>
                  </a:lnTo>
                  <a:lnTo>
                    <a:pt x="59944" y="35306"/>
                  </a:lnTo>
                  <a:lnTo>
                    <a:pt x="64138" y="30987"/>
                  </a:lnTo>
                  <a:lnTo>
                    <a:pt x="64262" y="19812"/>
                  </a:lnTo>
                  <a:lnTo>
                    <a:pt x="59690" y="15493"/>
                  </a:lnTo>
                  <a:close/>
                </a:path>
                <a:path w="127000" h="1308735">
                  <a:moveTo>
                    <a:pt x="77716" y="15493"/>
                  </a:moveTo>
                  <a:lnTo>
                    <a:pt x="59690" y="15493"/>
                  </a:lnTo>
                  <a:lnTo>
                    <a:pt x="64262" y="19812"/>
                  </a:lnTo>
                  <a:lnTo>
                    <a:pt x="64138" y="30987"/>
                  </a:lnTo>
                  <a:lnTo>
                    <a:pt x="59944" y="35306"/>
                  </a:lnTo>
                  <a:lnTo>
                    <a:pt x="77698" y="35306"/>
                  </a:lnTo>
                  <a:lnTo>
                    <a:pt x="77845" y="35083"/>
                  </a:lnTo>
                  <a:lnTo>
                    <a:pt x="79756" y="25145"/>
                  </a:lnTo>
                  <a:lnTo>
                    <a:pt x="77716" y="15493"/>
                  </a:lnTo>
                  <a:close/>
                </a:path>
                <a:path w="127000" h="1308735">
                  <a:moveTo>
                    <a:pt x="60071" y="55118"/>
                  </a:moveTo>
                  <a:lnTo>
                    <a:pt x="49149" y="55118"/>
                  </a:lnTo>
                  <a:lnTo>
                    <a:pt x="44950" y="59436"/>
                  </a:lnTo>
                  <a:lnTo>
                    <a:pt x="44831" y="70612"/>
                  </a:lnTo>
                  <a:lnTo>
                    <a:pt x="49275" y="75056"/>
                  </a:lnTo>
                  <a:lnTo>
                    <a:pt x="54737" y="74930"/>
                  </a:lnTo>
                  <a:lnTo>
                    <a:pt x="60198" y="74930"/>
                  </a:lnTo>
                  <a:lnTo>
                    <a:pt x="64516" y="70612"/>
                  </a:lnTo>
                  <a:lnTo>
                    <a:pt x="64516" y="59436"/>
                  </a:lnTo>
                  <a:lnTo>
                    <a:pt x="60071" y="55118"/>
                  </a:lnTo>
                  <a:close/>
                </a:path>
                <a:path w="127000" h="1308735">
                  <a:moveTo>
                    <a:pt x="60325" y="94742"/>
                  </a:moveTo>
                  <a:lnTo>
                    <a:pt x="54864" y="94742"/>
                  </a:lnTo>
                  <a:lnTo>
                    <a:pt x="49403" y="94868"/>
                  </a:lnTo>
                  <a:lnTo>
                    <a:pt x="45208" y="99187"/>
                  </a:lnTo>
                  <a:lnTo>
                    <a:pt x="45085" y="110236"/>
                  </a:lnTo>
                  <a:lnTo>
                    <a:pt x="49530" y="114681"/>
                  </a:lnTo>
                  <a:lnTo>
                    <a:pt x="55118" y="114553"/>
                  </a:lnTo>
                  <a:lnTo>
                    <a:pt x="60579" y="114553"/>
                  </a:lnTo>
                  <a:lnTo>
                    <a:pt x="64773" y="110236"/>
                  </a:lnTo>
                  <a:lnTo>
                    <a:pt x="64897" y="99187"/>
                  </a:lnTo>
                  <a:lnTo>
                    <a:pt x="60325" y="94742"/>
                  </a:lnTo>
                  <a:close/>
                </a:path>
                <a:path w="127000" h="1308735">
                  <a:moveTo>
                    <a:pt x="60706" y="134365"/>
                  </a:moveTo>
                  <a:lnTo>
                    <a:pt x="55245" y="134365"/>
                  </a:lnTo>
                  <a:lnTo>
                    <a:pt x="49784" y="134493"/>
                  </a:lnTo>
                  <a:lnTo>
                    <a:pt x="45466" y="138811"/>
                  </a:lnTo>
                  <a:lnTo>
                    <a:pt x="45466" y="149859"/>
                  </a:lnTo>
                  <a:lnTo>
                    <a:pt x="49911" y="154305"/>
                  </a:lnTo>
                  <a:lnTo>
                    <a:pt x="55372" y="154305"/>
                  </a:lnTo>
                  <a:lnTo>
                    <a:pt x="60833" y="154177"/>
                  </a:lnTo>
                  <a:lnTo>
                    <a:pt x="65151" y="149859"/>
                  </a:lnTo>
                  <a:lnTo>
                    <a:pt x="65150" y="138811"/>
                  </a:lnTo>
                  <a:lnTo>
                    <a:pt x="60706" y="134365"/>
                  </a:lnTo>
                  <a:close/>
                </a:path>
                <a:path w="127000" h="1308735">
                  <a:moveTo>
                    <a:pt x="60960" y="173989"/>
                  </a:moveTo>
                  <a:lnTo>
                    <a:pt x="55499" y="174117"/>
                  </a:lnTo>
                  <a:lnTo>
                    <a:pt x="50038" y="174117"/>
                  </a:lnTo>
                  <a:lnTo>
                    <a:pt x="45843" y="178434"/>
                  </a:lnTo>
                  <a:lnTo>
                    <a:pt x="45720" y="189483"/>
                  </a:lnTo>
                  <a:lnTo>
                    <a:pt x="50165" y="193928"/>
                  </a:lnTo>
                  <a:lnTo>
                    <a:pt x="55625" y="193928"/>
                  </a:lnTo>
                  <a:lnTo>
                    <a:pt x="61214" y="193801"/>
                  </a:lnTo>
                  <a:lnTo>
                    <a:pt x="65408" y="189483"/>
                  </a:lnTo>
                  <a:lnTo>
                    <a:pt x="65532" y="178434"/>
                  </a:lnTo>
                  <a:lnTo>
                    <a:pt x="60960" y="173989"/>
                  </a:lnTo>
                  <a:close/>
                </a:path>
                <a:path w="127000" h="1308735">
                  <a:moveTo>
                    <a:pt x="61341" y="213613"/>
                  </a:moveTo>
                  <a:lnTo>
                    <a:pt x="55880" y="213740"/>
                  </a:lnTo>
                  <a:lnTo>
                    <a:pt x="50419" y="213740"/>
                  </a:lnTo>
                  <a:lnTo>
                    <a:pt x="46100" y="218058"/>
                  </a:lnTo>
                  <a:lnTo>
                    <a:pt x="46100" y="229234"/>
                  </a:lnTo>
                  <a:lnTo>
                    <a:pt x="50546" y="233552"/>
                  </a:lnTo>
                  <a:lnTo>
                    <a:pt x="61468" y="233552"/>
                  </a:lnTo>
                  <a:lnTo>
                    <a:pt x="65913" y="228981"/>
                  </a:lnTo>
                  <a:lnTo>
                    <a:pt x="65786" y="218058"/>
                  </a:lnTo>
                  <a:lnTo>
                    <a:pt x="61341" y="213613"/>
                  </a:lnTo>
                  <a:close/>
                </a:path>
                <a:path w="127000" h="1308735">
                  <a:moveTo>
                    <a:pt x="61595" y="253364"/>
                  </a:moveTo>
                  <a:lnTo>
                    <a:pt x="50673" y="253364"/>
                  </a:lnTo>
                  <a:lnTo>
                    <a:pt x="46355" y="257682"/>
                  </a:lnTo>
                  <a:lnTo>
                    <a:pt x="46355" y="268858"/>
                  </a:lnTo>
                  <a:lnTo>
                    <a:pt x="50800" y="273176"/>
                  </a:lnTo>
                  <a:lnTo>
                    <a:pt x="61849" y="273176"/>
                  </a:lnTo>
                  <a:lnTo>
                    <a:pt x="66167" y="268605"/>
                  </a:lnTo>
                  <a:lnTo>
                    <a:pt x="66040" y="257682"/>
                  </a:lnTo>
                  <a:lnTo>
                    <a:pt x="61595" y="253364"/>
                  </a:lnTo>
                  <a:close/>
                </a:path>
                <a:path w="127000" h="1308735">
                  <a:moveTo>
                    <a:pt x="61975" y="292988"/>
                  </a:moveTo>
                  <a:lnTo>
                    <a:pt x="51054" y="292988"/>
                  </a:lnTo>
                  <a:lnTo>
                    <a:pt x="46855" y="297306"/>
                  </a:lnTo>
                  <a:lnTo>
                    <a:pt x="46736" y="308482"/>
                  </a:lnTo>
                  <a:lnTo>
                    <a:pt x="51181" y="312800"/>
                  </a:lnTo>
                  <a:lnTo>
                    <a:pt x="62103" y="312800"/>
                  </a:lnTo>
                  <a:lnTo>
                    <a:pt x="66421" y="308482"/>
                  </a:lnTo>
                  <a:lnTo>
                    <a:pt x="66421" y="297306"/>
                  </a:lnTo>
                  <a:lnTo>
                    <a:pt x="61975" y="292988"/>
                  </a:lnTo>
                  <a:close/>
                </a:path>
                <a:path w="127000" h="1308735">
                  <a:moveTo>
                    <a:pt x="62230" y="332613"/>
                  </a:moveTo>
                  <a:lnTo>
                    <a:pt x="51308" y="332613"/>
                  </a:lnTo>
                  <a:lnTo>
                    <a:pt x="47109" y="336931"/>
                  </a:lnTo>
                  <a:lnTo>
                    <a:pt x="46990" y="348106"/>
                  </a:lnTo>
                  <a:lnTo>
                    <a:pt x="51435" y="352551"/>
                  </a:lnTo>
                  <a:lnTo>
                    <a:pt x="56896" y="352425"/>
                  </a:lnTo>
                  <a:lnTo>
                    <a:pt x="62357" y="352425"/>
                  </a:lnTo>
                  <a:lnTo>
                    <a:pt x="66675" y="348106"/>
                  </a:lnTo>
                  <a:lnTo>
                    <a:pt x="66675" y="336931"/>
                  </a:lnTo>
                  <a:lnTo>
                    <a:pt x="62230" y="332613"/>
                  </a:lnTo>
                  <a:close/>
                </a:path>
                <a:path w="127000" h="1308735">
                  <a:moveTo>
                    <a:pt x="62611" y="372237"/>
                  </a:moveTo>
                  <a:lnTo>
                    <a:pt x="57150" y="372237"/>
                  </a:lnTo>
                  <a:lnTo>
                    <a:pt x="51689" y="372363"/>
                  </a:lnTo>
                  <a:lnTo>
                    <a:pt x="47371" y="376681"/>
                  </a:lnTo>
                  <a:lnTo>
                    <a:pt x="47371" y="387731"/>
                  </a:lnTo>
                  <a:lnTo>
                    <a:pt x="51816" y="392175"/>
                  </a:lnTo>
                  <a:lnTo>
                    <a:pt x="57277" y="392049"/>
                  </a:lnTo>
                  <a:lnTo>
                    <a:pt x="62738" y="392049"/>
                  </a:lnTo>
                  <a:lnTo>
                    <a:pt x="67056" y="387731"/>
                  </a:lnTo>
                  <a:lnTo>
                    <a:pt x="67056" y="376681"/>
                  </a:lnTo>
                  <a:lnTo>
                    <a:pt x="62611" y="372237"/>
                  </a:lnTo>
                  <a:close/>
                </a:path>
                <a:path w="127000" h="1308735">
                  <a:moveTo>
                    <a:pt x="62865" y="411861"/>
                  </a:moveTo>
                  <a:lnTo>
                    <a:pt x="57404" y="411861"/>
                  </a:lnTo>
                  <a:lnTo>
                    <a:pt x="51943" y="411988"/>
                  </a:lnTo>
                  <a:lnTo>
                    <a:pt x="47625" y="416306"/>
                  </a:lnTo>
                  <a:lnTo>
                    <a:pt x="47625" y="427355"/>
                  </a:lnTo>
                  <a:lnTo>
                    <a:pt x="52070" y="431800"/>
                  </a:lnTo>
                  <a:lnTo>
                    <a:pt x="57531" y="431800"/>
                  </a:lnTo>
                  <a:lnTo>
                    <a:pt x="62992" y="431673"/>
                  </a:lnTo>
                  <a:lnTo>
                    <a:pt x="67310" y="427355"/>
                  </a:lnTo>
                  <a:lnTo>
                    <a:pt x="67310" y="416306"/>
                  </a:lnTo>
                  <a:lnTo>
                    <a:pt x="62865" y="411861"/>
                  </a:lnTo>
                  <a:close/>
                </a:path>
                <a:path w="127000" h="1308735">
                  <a:moveTo>
                    <a:pt x="63246" y="451484"/>
                  </a:moveTo>
                  <a:lnTo>
                    <a:pt x="57785" y="451612"/>
                  </a:lnTo>
                  <a:lnTo>
                    <a:pt x="52197" y="451612"/>
                  </a:lnTo>
                  <a:lnTo>
                    <a:pt x="48002" y="455930"/>
                  </a:lnTo>
                  <a:lnTo>
                    <a:pt x="48006" y="466978"/>
                  </a:lnTo>
                  <a:lnTo>
                    <a:pt x="52450" y="471424"/>
                  </a:lnTo>
                  <a:lnTo>
                    <a:pt x="57912" y="471424"/>
                  </a:lnTo>
                  <a:lnTo>
                    <a:pt x="63373" y="471296"/>
                  </a:lnTo>
                  <a:lnTo>
                    <a:pt x="67691" y="466978"/>
                  </a:lnTo>
                  <a:lnTo>
                    <a:pt x="67691" y="455930"/>
                  </a:lnTo>
                  <a:lnTo>
                    <a:pt x="63246" y="451484"/>
                  </a:lnTo>
                  <a:close/>
                </a:path>
                <a:path w="127000" h="1308735">
                  <a:moveTo>
                    <a:pt x="63500" y="491108"/>
                  </a:moveTo>
                  <a:lnTo>
                    <a:pt x="58039" y="491236"/>
                  </a:lnTo>
                  <a:lnTo>
                    <a:pt x="52578" y="491236"/>
                  </a:lnTo>
                  <a:lnTo>
                    <a:pt x="48260" y="495553"/>
                  </a:lnTo>
                  <a:lnTo>
                    <a:pt x="48260" y="506730"/>
                  </a:lnTo>
                  <a:lnTo>
                    <a:pt x="52705" y="511048"/>
                  </a:lnTo>
                  <a:lnTo>
                    <a:pt x="63627" y="511048"/>
                  </a:lnTo>
                  <a:lnTo>
                    <a:pt x="68072" y="506475"/>
                  </a:lnTo>
                  <a:lnTo>
                    <a:pt x="67945" y="495553"/>
                  </a:lnTo>
                  <a:lnTo>
                    <a:pt x="63500" y="491108"/>
                  </a:lnTo>
                  <a:close/>
                </a:path>
                <a:path w="127000" h="1308735">
                  <a:moveTo>
                    <a:pt x="63881" y="530859"/>
                  </a:moveTo>
                  <a:lnTo>
                    <a:pt x="52832" y="530859"/>
                  </a:lnTo>
                  <a:lnTo>
                    <a:pt x="48637" y="535177"/>
                  </a:lnTo>
                  <a:lnTo>
                    <a:pt x="48514" y="546353"/>
                  </a:lnTo>
                  <a:lnTo>
                    <a:pt x="53086" y="550671"/>
                  </a:lnTo>
                  <a:lnTo>
                    <a:pt x="64008" y="550671"/>
                  </a:lnTo>
                  <a:lnTo>
                    <a:pt x="68325" y="546100"/>
                  </a:lnTo>
                  <a:lnTo>
                    <a:pt x="68325" y="535177"/>
                  </a:lnTo>
                  <a:lnTo>
                    <a:pt x="63881" y="530859"/>
                  </a:lnTo>
                  <a:close/>
                </a:path>
                <a:path w="127000" h="1308735">
                  <a:moveTo>
                    <a:pt x="64135" y="570483"/>
                  </a:moveTo>
                  <a:lnTo>
                    <a:pt x="53213" y="570483"/>
                  </a:lnTo>
                  <a:lnTo>
                    <a:pt x="49014" y="574801"/>
                  </a:lnTo>
                  <a:lnTo>
                    <a:pt x="48895" y="585977"/>
                  </a:lnTo>
                  <a:lnTo>
                    <a:pt x="53340" y="590423"/>
                  </a:lnTo>
                  <a:lnTo>
                    <a:pt x="58800" y="590295"/>
                  </a:lnTo>
                  <a:lnTo>
                    <a:pt x="64262" y="590295"/>
                  </a:lnTo>
                  <a:lnTo>
                    <a:pt x="68580" y="585977"/>
                  </a:lnTo>
                  <a:lnTo>
                    <a:pt x="68580" y="574801"/>
                  </a:lnTo>
                  <a:lnTo>
                    <a:pt x="64135" y="570483"/>
                  </a:lnTo>
                  <a:close/>
                </a:path>
                <a:path w="127000" h="1308735">
                  <a:moveTo>
                    <a:pt x="64516" y="610107"/>
                  </a:moveTo>
                  <a:lnTo>
                    <a:pt x="58928" y="610107"/>
                  </a:lnTo>
                  <a:lnTo>
                    <a:pt x="53467" y="610234"/>
                  </a:lnTo>
                  <a:lnTo>
                    <a:pt x="49149" y="614680"/>
                  </a:lnTo>
                  <a:lnTo>
                    <a:pt x="49149" y="625601"/>
                  </a:lnTo>
                  <a:lnTo>
                    <a:pt x="53721" y="630046"/>
                  </a:lnTo>
                  <a:lnTo>
                    <a:pt x="59182" y="629919"/>
                  </a:lnTo>
                  <a:lnTo>
                    <a:pt x="64643" y="629919"/>
                  </a:lnTo>
                  <a:lnTo>
                    <a:pt x="68837" y="625601"/>
                  </a:lnTo>
                  <a:lnTo>
                    <a:pt x="68961" y="614426"/>
                  </a:lnTo>
                  <a:lnTo>
                    <a:pt x="64516" y="610107"/>
                  </a:lnTo>
                  <a:close/>
                </a:path>
                <a:path w="127000" h="1308735">
                  <a:moveTo>
                    <a:pt x="64770" y="649732"/>
                  </a:moveTo>
                  <a:lnTo>
                    <a:pt x="59309" y="649732"/>
                  </a:lnTo>
                  <a:lnTo>
                    <a:pt x="53848" y="649858"/>
                  </a:lnTo>
                  <a:lnTo>
                    <a:pt x="49530" y="654176"/>
                  </a:lnTo>
                  <a:lnTo>
                    <a:pt x="49530" y="665226"/>
                  </a:lnTo>
                  <a:lnTo>
                    <a:pt x="53975" y="669670"/>
                  </a:lnTo>
                  <a:lnTo>
                    <a:pt x="59436" y="669544"/>
                  </a:lnTo>
                  <a:lnTo>
                    <a:pt x="64897" y="669544"/>
                  </a:lnTo>
                  <a:lnTo>
                    <a:pt x="69215" y="665226"/>
                  </a:lnTo>
                  <a:lnTo>
                    <a:pt x="69215" y="654176"/>
                  </a:lnTo>
                  <a:lnTo>
                    <a:pt x="64770" y="649732"/>
                  </a:lnTo>
                  <a:close/>
                </a:path>
                <a:path w="127000" h="1308735">
                  <a:moveTo>
                    <a:pt x="65024" y="689356"/>
                  </a:moveTo>
                  <a:lnTo>
                    <a:pt x="59563" y="689356"/>
                  </a:lnTo>
                  <a:lnTo>
                    <a:pt x="54102" y="689482"/>
                  </a:lnTo>
                  <a:lnTo>
                    <a:pt x="49907" y="693801"/>
                  </a:lnTo>
                  <a:lnTo>
                    <a:pt x="49784" y="704850"/>
                  </a:lnTo>
                  <a:lnTo>
                    <a:pt x="54356" y="709294"/>
                  </a:lnTo>
                  <a:lnTo>
                    <a:pt x="59817" y="709294"/>
                  </a:lnTo>
                  <a:lnTo>
                    <a:pt x="65278" y="709168"/>
                  </a:lnTo>
                  <a:lnTo>
                    <a:pt x="69472" y="704850"/>
                  </a:lnTo>
                  <a:lnTo>
                    <a:pt x="69596" y="693801"/>
                  </a:lnTo>
                  <a:lnTo>
                    <a:pt x="65024" y="689356"/>
                  </a:lnTo>
                  <a:close/>
                </a:path>
                <a:path w="127000" h="1308735">
                  <a:moveTo>
                    <a:pt x="65405" y="728980"/>
                  </a:moveTo>
                  <a:lnTo>
                    <a:pt x="59944" y="729107"/>
                  </a:lnTo>
                  <a:lnTo>
                    <a:pt x="54483" y="729107"/>
                  </a:lnTo>
                  <a:lnTo>
                    <a:pt x="50165" y="733425"/>
                  </a:lnTo>
                  <a:lnTo>
                    <a:pt x="50165" y="744474"/>
                  </a:lnTo>
                  <a:lnTo>
                    <a:pt x="54610" y="748919"/>
                  </a:lnTo>
                  <a:lnTo>
                    <a:pt x="60071" y="748919"/>
                  </a:lnTo>
                  <a:lnTo>
                    <a:pt x="65532" y="748792"/>
                  </a:lnTo>
                  <a:lnTo>
                    <a:pt x="69850" y="744474"/>
                  </a:lnTo>
                  <a:lnTo>
                    <a:pt x="69850" y="733425"/>
                  </a:lnTo>
                  <a:lnTo>
                    <a:pt x="65405" y="728980"/>
                  </a:lnTo>
                  <a:close/>
                </a:path>
                <a:path w="127000" h="1308735">
                  <a:moveTo>
                    <a:pt x="65659" y="768603"/>
                  </a:moveTo>
                  <a:lnTo>
                    <a:pt x="60198" y="768731"/>
                  </a:lnTo>
                  <a:lnTo>
                    <a:pt x="54737" y="768731"/>
                  </a:lnTo>
                  <a:lnTo>
                    <a:pt x="50542" y="773049"/>
                  </a:lnTo>
                  <a:lnTo>
                    <a:pt x="50419" y="784225"/>
                  </a:lnTo>
                  <a:lnTo>
                    <a:pt x="54864" y="788543"/>
                  </a:lnTo>
                  <a:lnTo>
                    <a:pt x="65913" y="788543"/>
                  </a:lnTo>
                  <a:lnTo>
                    <a:pt x="70231" y="783970"/>
                  </a:lnTo>
                  <a:lnTo>
                    <a:pt x="70231" y="773049"/>
                  </a:lnTo>
                  <a:lnTo>
                    <a:pt x="65659" y="768603"/>
                  </a:lnTo>
                  <a:close/>
                </a:path>
                <a:path w="127000" h="1308735">
                  <a:moveTo>
                    <a:pt x="66040" y="808355"/>
                  </a:moveTo>
                  <a:lnTo>
                    <a:pt x="55118" y="808355"/>
                  </a:lnTo>
                  <a:lnTo>
                    <a:pt x="50800" y="812673"/>
                  </a:lnTo>
                  <a:lnTo>
                    <a:pt x="50800" y="823849"/>
                  </a:lnTo>
                  <a:lnTo>
                    <a:pt x="55245" y="828167"/>
                  </a:lnTo>
                  <a:lnTo>
                    <a:pt x="66167" y="828167"/>
                  </a:lnTo>
                  <a:lnTo>
                    <a:pt x="70485" y="823849"/>
                  </a:lnTo>
                  <a:lnTo>
                    <a:pt x="70485" y="812673"/>
                  </a:lnTo>
                  <a:lnTo>
                    <a:pt x="66040" y="808355"/>
                  </a:lnTo>
                  <a:close/>
                </a:path>
                <a:path w="127000" h="1308735">
                  <a:moveTo>
                    <a:pt x="66294" y="847978"/>
                  </a:moveTo>
                  <a:lnTo>
                    <a:pt x="55372" y="847978"/>
                  </a:lnTo>
                  <a:lnTo>
                    <a:pt x="51054" y="852551"/>
                  </a:lnTo>
                  <a:lnTo>
                    <a:pt x="51054" y="863473"/>
                  </a:lnTo>
                  <a:lnTo>
                    <a:pt x="55499" y="867918"/>
                  </a:lnTo>
                  <a:lnTo>
                    <a:pt x="61087" y="867790"/>
                  </a:lnTo>
                  <a:lnTo>
                    <a:pt x="66548" y="867790"/>
                  </a:lnTo>
                  <a:lnTo>
                    <a:pt x="70742" y="863473"/>
                  </a:lnTo>
                  <a:lnTo>
                    <a:pt x="70866" y="852296"/>
                  </a:lnTo>
                  <a:lnTo>
                    <a:pt x="66294" y="847978"/>
                  </a:lnTo>
                  <a:close/>
                </a:path>
                <a:path w="127000" h="1308735">
                  <a:moveTo>
                    <a:pt x="66675" y="887602"/>
                  </a:moveTo>
                  <a:lnTo>
                    <a:pt x="61214" y="887602"/>
                  </a:lnTo>
                  <a:lnTo>
                    <a:pt x="55753" y="887730"/>
                  </a:lnTo>
                  <a:lnTo>
                    <a:pt x="51435" y="892048"/>
                  </a:lnTo>
                  <a:lnTo>
                    <a:pt x="51435" y="903096"/>
                  </a:lnTo>
                  <a:lnTo>
                    <a:pt x="55880" y="907542"/>
                  </a:lnTo>
                  <a:lnTo>
                    <a:pt x="61341" y="907414"/>
                  </a:lnTo>
                  <a:lnTo>
                    <a:pt x="66802" y="907414"/>
                  </a:lnTo>
                  <a:lnTo>
                    <a:pt x="71120" y="903096"/>
                  </a:lnTo>
                  <a:lnTo>
                    <a:pt x="71120" y="892048"/>
                  </a:lnTo>
                  <a:lnTo>
                    <a:pt x="66675" y="887602"/>
                  </a:lnTo>
                  <a:close/>
                </a:path>
                <a:path w="127000" h="1308735">
                  <a:moveTo>
                    <a:pt x="66929" y="927226"/>
                  </a:moveTo>
                  <a:lnTo>
                    <a:pt x="61468" y="927226"/>
                  </a:lnTo>
                  <a:lnTo>
                    <a:pt x="56007" y="927353"/>
                  </a:lnTo>
                  <a:lnTo>
                    <a:pt x="51812" y="931671"/>
                  </a:lnTo>
                  <a:lnTo>
                    <a:pt x="51689" y="942720"/>
                  </a:lnTo>
                  <a:lnTo>
                    <a:pt x="56134" y="947165"/>
                  </a:lnTo>
                  <a:lnTo>
                    <a:pt x="61595" y="947038"/>
                  </a:lnTo>
                  <a:lnTo>
                    <a:pt x="67183" y="947038"/>
                  </a:lnTo>
                  <a:lnTo>
                    <a:pt x="71377" y="942720"/>
                  </a:lnTo>
                  <a:lnTo>
                    <a:pt x="71500" y="931671"/>
                  </a:lnTo>
                  <a:lnTo>
                    <a:pt x="66929" y="927226"/>
                  </a:lnTo>
                  <a:close/>
                </a:path>
                <a:path w="127000" h="1308735">
                  <a:moveTo>
                    <a:pt x="67310" y="966851"/>
                  </a:moveTo>
                  <a:lnTo>
                    <a:pt x="61849" y="966851"/>
                  </a:lnTo>
                  <a:lnTo>
                    <a:pt x="56388" y="966977"/>
                  </a:lnTo>
                  <a:lnTo>
                    <a:pt x="52070" y="971295"/>
                  </a:lnTo>
                  <a:lnTo>
                    <a:pt x="52070" y="982344"/>
                  </a:lnTo>
                  <a:lnTo>
                    <a:pt x="56515" y="986789"/>
                  </a:lnTo>
                  <a:lnTo>
                    <a:pt x="61975" y="986789"/>
                  </a:lnTo>
                  <a:lnTo>
                    <a:pt x="67437" y="986663"/>
                  </a:lnTo>
                  <a:lnTo>
                    <a:pt x="71755" y="982344"/>
                  </a:lnTo>
                  <a:lnTo>
                    <a:pt x="71755" y="971295"/>
                  </a:lnTo>
                  <a:lnTo>
                    <a:pt x="67310" y="966851"/>
                  </a:lnTo>
                  <a:close/>
                </a:path>
                <a:path w="127000" h="1308735">
                  <a:moveTo>
                    <a:pt x="67564" y="1006475"/>
                  </a:moveTo>
                  <a:lnTo>
                    <a:pt x="62103" y="1006601"/>
                  </a:lnTo>
                  <a:lnTo>
                    <a:pt x="56642" y="1006601"/>
                  </a:lnTo>
                  <a:lnTo>
                    <a:pt x="52324" y="1010919"/>
                  </a:lnTo>
                  <a:lnTo>
                    <a:pt x="52324" y="1021969"/>
                  </a:lnTo>
                  <a:lnTo>
                    <a:pt x="56769" y="1026413"/>
                  </a:lnTo>
                  <a:lnTo>
                    <a:pt x="62230" y="1026413"/>
                  </a:lnTo>
                  <a:lnTo>
                    <a:pt x="67691" y="1026287"/>
                  </a:lnTo>
                  <a:lnTo>
                    <a:pt x="72009" y="1021969"/>
                  </a:lnTo>
                  <a:lnTo>
                    <a:pt x="72009" y="1010919"/>
                  </a:lnTo>
                  <a:lnTo>
                    <a:pt x="67564" y="1006475"/>
                  </a:lnTo>
                  <a:close/>
                </a:path>
                <a:path w="127000" h="1308735">
                  <a:moveTo>
                    <a:pt x="67945" y="1046099"/>
                  </a:moveTo>
                  <a:lnTo>
                    <a:pt x="62484" y="1046226"/>
                  </a:lnTo>
                  <a:lnTo>
                    <a:pt x="57023" y="1046226"/>
                  </a:lnTo>
                  <a:lnTo>
                    <a:pt x="52705" y="1050544"/>
                  </a:lnTo>
                  <a:lnTo>
                    <a:pt x="52705" y="1061720"/>
                  </a:lnTo>
                  <a:lnTo>
                    <a:pt x="57150" y="1066038"/>
                  </a:lnTo>
                  <a:lnTo>
                    <a:pt x="68072" y="1066038"/>
                  </a:lnTo>
                  <a:lnTo>
                    <a:pt x="72517" y="1061465"/>
                  </a:lnTo>
                  <a:lnTo>
                    <a:pt x="72390" y="1050544"/>
                  </a:lnTo>
                  <a:lnTo>
                    <a:pt x="67945" y="1046099"/>
                  </a:lnTo>
                  <a:close/>
                </a:path>
                <a:path w="127000" h="1308735">
                  <a:moveTo>
                    <a:pt x="68199" y="1085850"/>
                  </a:moveTo>
                  <a:lnTo>
                    <a:pt x="57277" y="1085850"/>
                  </a:lnTo>
                  <a:lnTo>
                    <a:pt x="52959" y="1090168"/>
                  </a:lnTo>
                  <a:lnTo>
                    <a:pt x="52959" y="1101344"/>
                  </a:lnTo>
                  <a:lnTo>
                    <a:pt x="57404" y="1105662"/>
                  </a:lnTo>
                  <a:lnTo>
                    <a:pt x="68325" y="1105662"/>
                  </a:lnTo>
                  <a:lnTo>
                    <a:pt x="72644" y="1101344"/>
                  </a:lnTo>
                  <a:lnTo>
                    <a:pt x="72644" y="1090168"/>
                  </a:lnTo>
                  <a:lnTo>
                    <a:pt x="68199" y="1085850"/>
                  </a:lnTo>
                  <a:close/>
                </a:path>
                <a:path w="127000" h="1308735">
                  <a:moveTo>
                    <a:pt x="68580" y="1125474"/>
                  </a:moveTo>
                  <a:lnTo>
                    <a:pt x="57658" y="1125474"/>
                  </a:lnTo>
                  <a:lnTo>
                    <a:pt x="53459" y="1129792"/>
                  </a:lnTo>
                  <a:lnTo>
                    <a:pt x="53340" y="1140968"/>
                  </a:lnTo>
                  <a:lnTo>
                    <a:pt x="57785" y="1145413"/>
                  </a:lnTo>
                  <a:lnTo>
                    <a:pt x="63246" y="1145286"/>
                  </a:lnTo>
                  <a:lnTo>
                    <a:pt x="68707" y="1145286"/>
                  </a:lnTo>
                  <a:lnTo>
                    <a:pt x="73025" y="1140968"/>
                  </a:lnTo>
                  <a:lnTo>
                    <a:pt x="73025" y="1129792"/>
                  </a:lnTo>
                  <a:lnTo>
                    <a:pt x="68580" y="1125474"/>
                  </a:lnTo>
                  <a:close/>
                </a:path>
                <a:path w="127000" h="1308735">
                  <a:moveTo>
                    <a:pt x="0" y="1182115"/>
                  </a:moveTo>
                  <a:lnTo>
                    <a:pt x="64516" y="1308608"/>
                  </a:lnTo>
                  <a:lnTo>
                    <a:pt x="101857" y="1232408"/>
                  </a:lnTo>
                  <a:lnTo>
                    <a:pt x="63881" y="1232408"/>
                  </a:lnTo>
                  <a:lnTo>
                    <a:pt x="0" y="1182115"/>
                  </a:lnTo>
                  <a:close/>
                </a:path>
                <a:path w="127000" h="1308735">
                  <a:moveTo>
                    <a:pt x="127000" y="1181100"/>
                  </a:moveTo>
                  <a:lnTo>
                    <a:pt x="63881" y="1232408"/>
                  </a:lnTo>
                  <a:lnTo>
                    <a:pt x="101857" y="1232408"/>
                  </a:lnTo>
                  <a:lnTo>
                    <a:pt x="127000" y="1181100"/>
                  </a:lnTo>
                  <a:close/>
                </a:path>
                <a:path w="127000" h="1308735">
                  <a:moveTo>
                    <a:pt x="69215" y="1204721"/>
                  </a:moveTo>
                  <a:lnTo>
                    <a:pt x="63754" y="1204721"/>
                  </a:lnTo>
                  <a:lnTo>
                    <a:pt x="58166" y="1204849"/>
                  </a:lnTo>
                  <a:lnTo>
                    <a:pt x="53971" y="1209167"/>
                  </a:lnTo>
                  <a:lnTo>
                    <a:pt x="53975" y="1220215"/>
                  </a:lnTo>
                  <a:lnTo>
                    <a:pt x="58420" y="1224661"/>
                  </a:lnTo>
                  <a:lnTo>
                    <a:pt x="63881" y="1224661"/>
                  </a:lnTo>
                  <a:lnTo>
                    <a:pt x="69342" y="1224533"/>
                  </a:lnTo>
                  <a:lnTo>
                    <a:pt x="73536" y="1220215"/>
                  </a:lnTo>
                  <a:lnTo>
                    <a:pt x="73660" y="1209167"/>
                  </a:lnTo>
                  <a:lnTo>
                    <a:pt x="69215" y="1204721"/>
                  </a:lnTo>
                  <a:close/>
                </a:path>
                <a:path w="127000" h="1308735">
                  <a:moveTo>
                    <a:pt x="68834" y="1165098"/>
                  </a:moveTo>
                  <a:lnTo>
                    <a:pt x="63373" y="1165098"/>
                  </a:lnTo>
                  <a:lnTo>
                    <a:pt x="57912" y="1165225"/>
                  </a:lnTo>
                  <a:lnTo>
                    <a:pt x="53594" y="1169543"/>
                  </a:lnTo>
                  <a:lnTo>
                    <a:pt x="53594" y="1180592"/>
                  </a:lnTo>
                  <a:lnTo>
                    <a:pt x="58039" y="1185037"/>
                  </a:lnTo>
                  <a:lnTo>
                    <a:pt x="63500" y="1184909"/>
                  </a:lnTo>
                  <a:lnTo>
                    <a:pt x="68961" y="1184909"/>
                  </a:lnTo>
                  <a:lnTo>
                    <a:pt x="73279" y="1180592"/>
                  </a:lnTo>
                  <a:lnTo>
                    <a:pt x="73279" y="1169543"/>
                  </a:lnTo>
                  <a:lnTo>
                    <a:pt x="68834" y="1165098"/>
                  </a:lnTo>
                  <a:close/>
                </a:path>
              </a:pathLst>
            </a:custGeom>
            <a:solidFill>
              <a:srgbClr val="001f5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600" spc="-1" strike="noStrike">
                <a:solidFill>
                  <a:srgbClr val="ffffff"/>
                </a:solidFill>
                <a:latin typeface="Times New Roman"/>
              </a:endParaRPr>
            </a:p>
          </p:txBody>
        </p:sp>
      </p:grpSp>
      <p:sp>
        <p:nvSpPr>
          <p:cNvPr id="476" name="object 91"/>
          <p:cNvSpPr/>
          <p:nvPr/>
        </p:nvSpPr>
        <p:spPr>
          <a:xfrm>
            <a:off x="9469800" y="2687760"/>
            <a:ext cx="1928880" cy="68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algn="ctr">
              <a:lnSpc>
                <a:spcPts val="1440"/>
              </a:lnSpc>
              <a:spcBef>
                <a:spcPts val="105"/>
              </a:spcBef>
            </a:pPr>
            <a:r>
              <a:rPr b="1" lang="ru-RU" sz="1200" spc="-1" strike="noStrike">
                <a:solidFill>
                  <a:srgbClr val="001f5f"/>
                </a:solidFill>
                <a:latin typeface="Times New Roman"/>
              </a:rPr>
              <a:t>Получение и обобщение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ts val="1199"/>
              </a:lnSpc>
            </a:pPr>
            <a:r>
              <a:rPr b="1" lang="ru-RU" sz="1200" spc="-1" strike="noStrike">
                <a:solidFill>
                  <a:srgbClr val="001f5f"/>
                </a:solidFill>
                <a:latin typeface="Times New Roman"/>
              </a:rPr>
              <a:t>ответов от ФОИВ и РОИВ,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ts val="1380"/>
              </a:lnSpc>
            </a:pPr>
            <a:r>
              <a:rPr b="1" lang="ru-RU" sz="1200" spc="-1" strike="noStrike">
                <a:solidFill>
                  <a:srgbClr val="001f5f"/>
                </a:solidFill>
                <a:latin typeface="Times New Roman"/>
              </a:rPr>
              <a:t>принятие решения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ts val="1261"/>
              </a:lnSpc>
            </a:pPr>
            <a:r>
              <a:rPr b="1" lang="ru-RU" sz="1050" spc="-1" strike="noStrike">
                <a:solidFill>
                  <a:srgbClr val="ff0000"/>
                </a:solidFill>
                <a:latin typeface="Times New Roman"/>
              </a:rPr>
              <a:t>1 раб. день (п.19)</a:t>
            </a:r>
            <a:endParaRPr b="0" lang="ru-RU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7" name="object 92"/>
          <p:cNvSpPr/>
          <p:nvPr/>
        </p:nvSpPr>
        <p:spPr>
          <a:xfrm>
            <a:off x="11639880" y="1943640"/>
            <a:ext cx="381960" cy="42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 algn="ctr">
              <a:lnSpc>
                <a:spcPct val="100000"/>
              </a:lnSpc>
              <a:spcBef>
                <a:spcPts val="96"/>
              </a:spcBef>
            </a:pPr>
            <a:r>
              <a:rPr b="1" lang="ru-RU" sz="900" spc="-1" strike="noStrike">
                <a:solidFill>
                  <a:srgbClr val="ff0000"/>
                </a:solidFill>
                <a:latin typeface="Times New Roman"/>
              </a:rPr>
              <a:t>10 раб. дней (п. 19)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PlaceHolder 1"/>
          <p:cNvSpPr>
            <a:spLocks noGrp="1"/>
          </p:cNvSpPr>
          <p:nvPr>
            <p:ph type="title"/>
          </p:nvPr>
        </p:nvSpPr>
        <p:spPr>
          <a:xfrm>
            <a:off x="838080" y="202320"/>
            <a:ext cx="10896120" cy="115776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12600" indent="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ru-RU" sz="2000" spc="-1" strike="noStrike">
                <a:solidFill>
                  <a:srgbClr val="001f5f"/>
                </a:solidFill>
                <a:latin typeface="Times New Roman"/>
              </a:rPr>
              <a:t>Предоставление государственной услуги по выдаче комплексных экологических разрешений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9" name="object 4"/>
          <p:cNvSpPr/>
          <p:nvPr/>
        </p:nvSpPr>
        <p:spPr>
          <a:xfrm>
            <a:off x="300240" y="595080"/>
            <a:ext cx="6989040" cy="579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12600">
              <a:lnSpc>
                <a:spcPct val="100000"/>
              </a:lnSpc>
              <a:spcBef>
                <a:spcPts val="1871"/>
              </a:spcBef>
            </a:pPr>
            <a:r>
              <a:rPr b="1" lang="ru-RU" sz="1500" spc="-1" strike="noStrike">
                <a:solidFill>
                  <a:srgbClr val="000000"/>
                </a:solidFill>
                <a:latin typeface="Times New Roman"/>
              </a:rPr>
              <a:t>Основные изменения: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299160" indent="-28656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  <a:tabLst>
                <a:tab algn="l" pos="299160"/>
              </a:tabLst>
            </a:pPr>
            <a:r>
              <a:rPr b="0" lang="ru-RU" sz="1500" spc="-1" strike="noStrike">
                <a:solidFill>
                  <a:srgbClr val="000000"/>
                </a:solidFill>
                <a:latin typeface="Times New Roman"/>
              </a:rPr>
              <a:t>Сокращен общий срок рассмотрения заявки на выдачу комплексного экологического</a:t>
            </a:r>
            <a:r>
              <a:rPr b="0" lang="ru-RU" sz="1500" spc="-1" strike="noStrike">
                <a:solidFill>
                  <a:srgbClr val="000000"/>
                </a:solidFill>
                <a:latin typeface="Times New Roman"/>
              </a:rPr>
              <a:t> разрешения с </a:t>
            </a:r>
            <a:r>
              <a:rPr b="0" lang="ru-RU" sz="1500" spc="-1" strike="noStrike">
                <a:solidFill>
                  <a:schemeClr val="accent1"/>
                </a:solidFill>
                <a:latin typeface="Times New Roman"/>
              </a:rPr>
              <a:t>4 месяцев до 63 рабочих дней</a:t>
            </a:r>
            <a:r>
              <a:rPr b="0" lang="ru-RU" sz="1500" spc="-1" strike="noStrike">
                <a:solidFill>
                  <a:srgbClr val="000000"/>
                </a:solidFill>
                <a:latin typeface="Times New Roman"/>
              </a:rPr>
              <a:t>;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299160" indent="-28692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  <a:tabLst>
                <a:tab algn="l" pos="299160"/>
              </a:tabLst>
            </a:pPr>
            <a:r>
              <a:rPr b="0" lang="ru-RU" sz="1500" spc="-1" strike="noStrike">
                <a:solidFill>
                  <a:srgbClr val="000000"/>
                </a:solidFill>
                <a:latin typeface="Times New Roman"/>
              </a:rPr>
              <a:t>Все этапы рассмотрения заявки на выдачу КЭР рассчитаны, исходя из рабочих дней, а не календарных;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299160" indent="-28692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  <a:tabLst>
                <a:tab algn="l" pos="299160"/>
              </a:tabLst>
            </a:pPr>
            <a:r>
              <a:rPr b="0" lang="ru-RU" sz="1500" spc="-1" strike="noStrike">
                <a:solidFill>
                  <a:srgbClr val="000000"/>
                </a:solidFill>
                <a:latin typeface="Times New Roman"/>
              </a:rPr>
              <a:t>Изменен состав федеральных органов исполнительной власти, уполномоченных на рассмотрение заявки на выдачу КЭР. Пунктом 14 Правил № 1386 заявка на выдачу КЭР подлежит направлению в Минпромторг России и Росрыболовство, а также в орган исполнительной власти субъекта Российской Федерации, на территории которого расположен объект, оказывающий негативное воздействие на окружающую среду;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299160" indent="-286920">
              <a:lnSpc>
                <a:spcPct val="100000"/>
              </a:lnSpc>
              <a:spcBef>
                <a:spcPts val="6"/>
              </a:spcBef>
              <a:buClr>
                <a:srgbClr val="000000"/>
              </a:buClr>
              <a:buFont typeface="Wingdings" charset="2"/>
              <a:buChar char=""/>
              <a:tabLst>
                <a:tab algn="l" pos="299160"/>
              </a:tabLst>
            </a:pPr>
            <a:r>
              <a:rPr b="0" lang="ru-RU" sz="1500" spc="-1" strike="noStrike">
                <a:solidFill>
                  <a:srgbClr val="000000"/>
                </a:solidFill>
                <a:latin typeface="Times New Roman"/>
              </a:rPr>
              <a:t>Пунктом 24 Правил № 1386 предусмотрено, что за 6 месяцев до истечения срока действия КЭР территориальный орган Росприроднадзора с использованием информационной системы направляет заявителю уведомление об истечении срока действия КЭР;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299160" indent="-28692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  <a:tabLst>
                <a:tab algn="l" pos="299160"/>
              </a:tabLst>
            </a:pPr>
            <a:r>
              <a:rPr b="0" lang="ru-RU" sz="1500" spc="-1" strike="noStrike">
                <a:solidFill>
                  <a:srgbClr val="000000"/>
                </a:solidFill>
                <a:latin typeface="Times New Roman"/>
              </a:rPr>
              <a:t>Изменен срок рассмотрения заявки на продление КЭР </a:t>
            </a:r>
            <a:r>
              <a:rPr b="0" lang="ru-RU" sz="1500" spc="-1" strike="noStrike">
                <a:solidFill>
                  <a:schemeClr val="accent1"/>
                </a:solidFill>
                <a:latin typeface="Times New Roman"/>
              </a:rPr>
              <a:t>с 30 клендарных дней на 15 рабочих дней</a:t>
            </a:r>
            <a:r>
              <a:rPr b="0" lang="ru-RU" sz="1500" spc="-1" strike="noStrike">
                <a:solidFill>
                  <a:srgbClr val="000000"/>
                </a:solidFill>
                <a:latin typeface="Times New Roman"/>
              </a:rPr>
              <a:t>;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299160" indent="-28656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  <a:tabLst>
                <a:tab algn="l" pos="299160"/>
              </a:tabLst>
            </a:pPr>
            <a:r>
              <a:rPr b="0" lang="ru-RU" sz="1500" spc="-1" strike="noStrike">
                <a:solidFill>
                  <a:srgbClr val="000000"/>
                </a:solidFill>
                <a:latin typeface="Times New Roman"/>
              </a:rPr>
              <a:t>Изменен срок рассмотрения заявки на переоформление КЭР с </a:t>
            </a:r>
            <a:r>
              <a:rPr b="0" lang="ru-RU" sz="1500" spc="-1" strike="noStrike">
                <a:solidFill>
                  <a:schemeClr val="accent1"/>
                </a:solidFill>
                <a:latin typeface="Times New Roman"/>
              </a:rPr>
              <a:t>15 календарных дней на 10 рабочих дней;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299160" indent="-28692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  <a:tabLst>
                <a:tab algn="l" pos="299160"/>
                <a:tab algn="l" pos="341640"/>
              </a:tabLst>
            </a:pPr>
            <a:r>
              <a:rPr b="0" lang="ru-RU" sz="15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ru-RU" sz="1500" spc="-1" strike="noStrike">
                <a:solidFill>
                  <a:srgbClr val="000000"/>
                </a:solidFill>
                <a:latin typeface="Times New Roman"/>
              </a:rPr>
              <a:t>Сокращен срок рассмотрения заявки на внесение изменений в КЭР с 15 до 10 рабочих дней;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299160" indent="-28692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  <a:tabLst>
                <a:tab algn="l" pos="299160"/>
              </a:tabLst>
            </a:pPr>
            <a:r>
              <a:rPr b="0" lang="ru-RU" sz="1500" spc="-1" strike="noStrike">
                <a:solidFill>
                  <a:srgbClr val="000000"/>
                </a:solidFill>
                <a:latin typeface="Times New Roman"/>
              </a:rPr>
              <a:t>Изменен срок устранения технических ошибок, допущенных при выдаче КЭР, продлении, переоформлении, внесении изменений в КЭР с </a:t>
            </a:r>
            <a:r>
              <a:rPr b="0" lang="ru-RU" sz="1500" spc="-1" strike="noStrike">
                <a:solidFill>
                  <a:schemeClr val="accent1"/>
                </a:solidFill>
                <a:latin typeface="Times New Roman"/>
              </a:rPr>
              <a:t>15 календарных дней на 10 рабочих дней</a:t>
            </a:r>
            <a:r>
              <a:rPr b="0" lang="ru-RU" sz="1500" spc="-60" strike="noStrike">
                <a:solidFill>
                  <a:schemeClr val="accent1"/>
                </a:solidFill>
                <a:latin typeface="Microsoft Sans Serif"/>
              </a:rPr>
              <a:t>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70"/>
              </a:spcBef>
              <a:tabLst>
                <a:tab algn="l" pos="299160"/>
              </a:tabLst>
            </a:pP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80" name="object 5"/>
          <p:cNvGrpSpPr/>
          <p:nvPr/>
        </p:nvGrpSpPr>
        <p:grpSpPr>
          <a:xfrm>
            <a:off x="7818120" y="657000"/>
            <a:ext cx="4269960" cy="5615640"/>
            <a:chOff x="7818120" y="657000"/>
            <a:chExt cx="4269960" cy="5615640"/>
          </a:xfrm>
        </p:grpSpPr>
        <p:pic>
          <p:nvPicPr>
            <p:cNvPr id="481" name="object 6" descr=""/>
            <p:cNvPicPr/>
            <p:nvPr/>
          </p:nvPicPr>
          <p:blipFill>
            <a:blip r:embed="rId1"/>
            <a:stretch/>
          </p:blipFill>
          <p:spPr>
            <a:xfrm>
              <a:off x="7818120" y="657000"/>
              <a:ext cx="4269960" cy="5615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82" name="object 7" descr=""/>
            <p:cNvPicPr/>
            <p:nvPr/>
          </p:nvPicPr>
          <p:blipFill>
            <a:blip r:embed="rId2"/>
            <a:stretch/>
          </p:blipFill>
          <p:spPr>
            <a:xfrm>
              <a:off x="7853040" y="746640"/>
              <a:ext cx="4145040" cy="54907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83" name="object 8"/>
            <p:cNvSpPr/>
            <p:nvPr/>
          </p:nvSpPr>
          <p:spPr>
            <a:xfrm>
              <a:off x="7848720" y="742320"/>
              <a:ext cx="4154400" cy="5500080"/>
            </a:xfrm>
            <a:custGeom>
              <a:avLst/>
              <a:gdLst>
                <a:gd name="textAreaLeft" fmla="*/ 0 w 4154400"/>
                <a:gd name="textAreaRight" fmla="*/ 4154760 w 4154400"/>
                <a:gd name="textAreaTop" fmla="*/ 0 h 5500080"/>
                <a:gd name="textAreaBottom" fmla="*/ 5500440 h 5500080"/>
              </a:gdLst>
              <a:ahLst/>
              <a:rect l="textAreaLeft" t="textAreaTop" r="textAreaRight" b="textAreaBottom"/>
              <a:pathLst>
                <a:path w="4154804" h="5500370">
                  <a:moveTo>
                    <a:pt x="0" y="5500116"/>
                  </a:moveTo>
                  <a:lnTo>
                    <a:pt x="4154424" y="5500116"/>
                  </a:lnTo>
                  <a:lnTo>
                    <a:pt x="4154424" y="0"/>
                  </a:lnTo>
                  <a:lnTo>
                    <a:pt x="0" y="0"/>
                  </a:lnTo>
                  <a:lnTo>
                    <a:pt x="0" y="5500116"/>
                  </a:lnTo>
                  <a:close/>
                </a:path>
              </a:pathLst>
            </a:custGeom>
            <a:noFill/>
            <a:ln w="9144">
              <a:solidFill>
                <a:srgbClr val="4f81b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484" name="object 9"/>
          <p:cNvGrpSpPr/>
          <p:nvPr/>
        </p:nvGrpSpPr>
        <p:grpSpPr>
          <a:xfrm>
            <a:off x="7027560" y="722160"/>
            <a:ext cx="735840" cy="906480"/>
            <a:chOff x="7027560" y="722160"/>
            <a:chExt cx="735840" cy="906480"/>
          </a:xfrm>
        </p:grpSpPr>
        <p:sp>
          <p:nvSpPr>
            <p:cNvPr id="485" name="object 10"/>
            <p:cNvSpPr/>
            <p:nvPr/>
          </p:nvSpPr>
          <p:spPr>
            <a:xfrm>
              <a:off x="7071840" y="755640"/>
              <a:ext cx="659520" cy="831600"/>
            </a:xfrm>
            <a:custGeom>
              <a:avLst/>
              <a:gdLst>
                <a:gd name="textAreaLeft" fmla="*/ 0 w 659520"/>
                <a:gd name="textAreaRight" fmla="*/ 659880 w 659520"/>
                <a:gd name="textAreaTop" fmla="*/ 0 h 831600"/>
                <a:gd name="textAreaBottom" fmla="*/ 831960 h 831600"/>
              </a:gdLst>
              <a:ahLst/>
              <a:rect l="textAreaLeft" t="textAreaTop" r="textAreaRight" b="textAreaBottom"/>
              <a:pathLst>
                <a:path w="659765" h="831850">
                  <a:moveTo>
                    <a:pt x="329691" y="0"/>
                  </a:moveTo>
                  <a:lnTo>
                    <a:pt x="12674" y="120650"/>
                  </a:lnTo>
                  <a:lnTo>
                    <a:pt x="0" y="641350"/>
                  </a:lnTo>
                  <a:lnTo>
                    <a:pt x="348716" y="831723"/>
                  </a:lnTo>
                  <a:lnTo>
                    <a:pt x="653034" y="635000"/>
                  </a:lnTo>
                  <a:lnTo>
                    <a:pt x="659384" y="139573"/>
                  </a:lnTo>
                  <a:lnTo>
                    <a:pt x="32969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6" name="object 11"/>
            <p:cNvSpPr/>
            <p:nvPr/>
          </p:nvSpPr>
          <p:spPr>
            <a:xfrm>
              <a:off x="7149600" y="894600"/>
              <a:ext cx="418680" cy="551520"/>
            </a:xfrm>
            <a:custGeom>
              <a:avLst/>
              <a:gdLst>
                <a:gd name="textAreaLeft" fmla="*/ 0 w 418680"/>
                <a:gd name="textAreaRight" fmla="*/ 419040 w 418680"/>
                <a:gd name="textAreaTop" fmla="*/ 0 h 551520"/>
                <a:gd name="textAreaBottom" fmla="*/ 551880 h 551520"/>
              </a:gdLst>
              <a:ahLst/>
              <a:rect l="textAreaLeft" t="textAreaTop" r="textAreaRight" b="textAreaBottom"/>
              <a:pathLst>
                <a:path w="419100" h="551815">
                  <a:moveTo>
                    <a:pt x="68567" y="267081"/>
                  </a:moveTo>
                  <a:lnTo>
                    <a:pt x="65024" y="264668"/>
                  </a:lnTo>
                  <a:lnTo>
                    <a:pt x="57924" y="262382"/>
                  </a:lnTo>
                  <a:lnTo>
                    <a:pt x="55562" y="261112"/>
                  </a:lnTo>
                  <a:lnTo>
                    <a:pt x="53200" y="258826"/>
                  </a:lnTo>
                  <a:lnTo>
                    <a:pt x="49644" y="258826"/>
                  </a:lnTo>
                  <a:lnTo>
                    <a:pt x="44919" y="257683"/>
                  </a:lnTo>
                  <a:lnTo>
                    <a:pt x="31915" y="257683"/>
                  </a:lnTo>
                  <a:lnTo>
                    <a:pt x="27178" y="255270"/>
                  </a:lnTo>
                  <a:lnTo>
                    <a:pt x="23634" y="254127"/>
                  </a:lnTo>
                  <a:lnTo>
                    <a:pt x="22466" y="251714"/>
                  </a:lnTo>
                  <a:lnTo>
                    <a:pt x="22466" y="247015"/>
                  </a:lnTo>
                  <a:lnTo>
                    <a:pt x="27178" y="249428"/>
                  </a:lnTo>
                  <a:lnTo>
                    <a:pt x="29552" y="249428"/>
                  </a:lnTo>
                  <a:lnTo>
                    <a:pt x="34277" y="250571"/>
                  </a:lnTo>
                  <a:lnTo>
                    <a:pt x="37820" y="251714"/>
                  </a:lnTo>
                  <a:lnTo>
                    <a:pt x="42557" y="251714"/>
                  </a:lnTo>
                  <a:lnTo>
                    <a:pt x="46101" y="252984"/>
                  </a:lnTo>
                  <a:lnTo>
                    <a:pt x="50825" y="254127"/>
                  </a:lnTo>
                  <a:lnTo>
                    <a:pt x="56743" y="248285"/>
                  </a:lnTo>
                  <a:lnTo>
                    <a:pt x="61468" y="245872"/>
                  </a:lnTo>
                  <a:lnTo>
                    <a:pt x="61468" y="244729"/>
                  </a:lnTo>
                  <a:lnTo>
                    <a:pt x="62649" y="244729"/>
                  </a:lnTo>
                  <a:lnTo>
                    <a:pt x="62649" y="243586"/>
                  </a:lnTo>
                  <a:lnTo>
                    <a:pt x="55562" y="242316"/>
                  </a:lnTo>
                  <a:lnTo>
                    <a:pt x="47282" y="242316"/>
                  </a:lnTo>
                  <a:lnTo>
                    <a:pt x="41376" y="241173"/>
                  </a:lnTo>
                  <a:lnTo>
                    <a:pt x="34277" y="238887"/>
                  </a:lnTo>
                  <a:lnTo>
                    <a:pt x="27178" y="237617"/>
                  </a:lnTo>
                  <a:lnTo>
                    <a:pt x="21285" y="235331"/>
                  </a:lnTo>
                  <a:lnTo>
                    <a:pt x="7099" y="230632"/>
                  </a:lnTo>
                  <a:lnTo>
                    <a:pt x="0" y="227076"/>
                  </a:lnTo>
                  <a:lnTo>
                    <a:pt x="0" y="241173"/>
                  </a:lnTo>
                  <a:lnTo>
                    <a:pt x="1181" y="242316"/>
                  </a:lnTo>
                  <a:lnTo>
                    <a:pt x="1181" y="244729"/>
                  </a:lnTo>
                  <a:lnTo>
                    <a:pt x="2362" y="245872"/>
                  </a:lnTo>
                  <a:lnTo>
                    <a:pt x="40474" y="267843"/>
                  </a:lnTo>
                  <a:lnTo>
                    <a:pt x="55562" y="268224"/>
                  </a:lnTo>
                  <a:lnTo>
                    <a:pt x="63842" y="268224"/>
                  </a:lnTo>
                  <a:lnTo>
                    <a:pt x="68567" y="267081"/>
                  </a:lnTo>
                  <a:close/>
                </a:path>
                <a:path w="419100" h="551815">
                  <a:moveTo>
                    <a:pt x="68567" y="213233"/>
                  </a:moveTo>
                  <a:lnTo>
                    <a:pt x="27673" y="189992"/>
                  </a:lnTo>
                  <a:lnTo>
                    <a:pt x="5918" y="170688"/>
                  </a:lnTo>
                  <a:lnTo>
                    <a:pt x="4724" y="170688"/>
                  </a:lnTo>
                  <a:lnTo>
                    <a:pt x="4724" y="171831"/>
                  </a:lnTo>
                  <a:lnTo>
                    <a:pt x="3543" y="175387"/>
                  </a:lnTo>
                  <a:lnTo>
                    <a:pt x="1181" y="184912"/>
                  </a:lnTo>
                  <a:lnTo>
                    <a:pt x="1181" y="186055"/>
                  </a:lnTo>
                  <a:lnTo>
                    <a:pt x="0" y="187198"/>
                  </a:lnTo>
                  <a:lnTo>
                    <a:pt x="0" y="195580"/>
                  </a:lnTo>
                  <a:lnTo>
                    <a:pt x="1181" y="197866"/>
                  </a:lnTo>
                  <a:lnTo>
                    <a:pt x="1181" y="200279"/>
                  </a:lnTo>
                  <a:lnTo>
                    <a:pt x="2362" y="202565"/>
                  </a:lnTo>
                  <a:lnTo>
                    <a:pt x="4991" y="209423"/>
                  </a:lnTo>
                  <a:lnTo>
                    <a:pt x="9042" y="215646"/>
                  </a:lnTo>
                  <a:lnTo>
                    <a:pt x="44526" y="235839"/>
                  </a:lnTo>
                  <a:lnTo>
                    <a:pt x="53200" y="238125"/>
                  </a:lnTo>
                  <a:lnTo>
                    <a:pt x="56743" y="239268"/>
                  </a:lnTo>
                  <a:lnTo>
                    <a:pt x="62649" y="239268"/>
                  </a:lnTo>
                  <a:lnTo>
                    <a:pt x="56743" y="234569"/>
                  </a:lnTo>
                  <a:lnTo>
                    <a:pt x="52019" y="229870"/>
                  </a:lnTo>
                  <a:lnTo>
                    <a:pt x="46101" y="225044"/>
                  </a:lnTo>
                  <a:lnTo>
                    <a:pt x="42557" y="221488"/>
                  </a:lnTo>
                  <a:lnTo>
                    <a:pt x="37820" y="220345"/>
                  </a:lnTo>
                  <a:lnTo>
                    <a:pt x="33096" y="217932"/>
                  </a:lnTo>
                  <a:lnTo>
                    <a:pt x="29489" y="215519"/>
                  </a:lnTo>
                  <a:lnTo>
                    <a:pt x="24815" y="213233"/>
                  </a:lnTo>
                  <a:lnTo>
                    <a:pt x="21285" y="210947"/>
                  </a:lnTo>
                  <a:lnTo>
                    <a:pt x="17741" y="207391"/>
                  </a:lnTo>
                  <a:lnTo>
                    <a:pt x="16637" y="204089"/>
                  </a:lnTo>
                  <a:lnTo>
                    <a:pt x="16548" y="201422"/>
                  </a:lnTo>
                  <a:lnTo>
                    <a:pt x="17741" y="199009"/>
                  </a:lnTo>
                  <a:lnTo>
                    <a:pt x="23952" y="204089"/>
                  </a:lnTo>
                  <a:lnTo>
                    <a:pt x="30276" y="208788"/>
                  </a:lnTo>
                  <a:lnTo>
                    <a:pt x="36842" y="212979"/>
                  </a:lnTo>
                  <a:lnTo>
                    <a:pt x="43738" y="216789"/>
                  </a:lnTo>
                  <a:lnTo>
                    <a:pt x="44919" y="217932"/>
                  </a:lnTo>
                  <a:lnTo>
                    <a:pt x="47282" y="217932"/>
                  </a:lnTo>
                  <a:lnTo>
                    <a:pt x="49644" y="216789"/>
                  </a:lnTo>
                  <a:lnTo>
                    <a:pt x="52019" y="216789"/>
                  </a:lnTo>
                  <a:lnTo>
                    <a:pt x="54381" y="215646"/>
                  </a:lnTo>
                  <a:lnTo>
                    <a:pt x="57924" y="215646"/>
                  </a:lnTo>
                  <a:lnTo>
                    <a:pt x="62649" y="214376"/>
                  </a:lnTo>
                  <a:lnTo>
                    <a:pt x="68567" y="213233"/>
                  </a:lnTo>
                  <a:close/>
                </a:path>
                <a:path w="419100" h="551815">
                  <a:moveTo>
                    <a:pt x="68567" y="208788"/>
                  </a:moveTo>
                  <a:lnTo>
                    <a:pt x="67386" y="207645"/>
                  </a:lnTo>
                  <a:lnTo>
                    <a:pt x="67386" y="206375"/>
                  </a:lnTo>
                  <a:lnTo>
                    <a:pt x="65036" y="196977"/>
                  </a:lnTo>
                  <a:lnTo>
                    <a:pt x="62674" y="192151"/>
                  </a:lnTo>
                  <a:lnTo>
                    <a:pt x="62674" y="186309"/>
                  </a:lnTo>
                  <a:lnTo>
                    <a:pt x="59143" y="185039"/>
                  </a:lnTo>
                  <a:lnTo>
                    <a:pt x="33235" y="155448"/>
                  </a:lnTo>
                  <a:lnTo>
                    <a:pt x="32054" y="151892"/>
                  </a:lnTo>
                  <a:lnTo>
                    <a:pt x="32054" y="148336"/>
                  </a:lnTo>
                  <a:lnTo>
                    <a:pt x="35598" y="144780"/>
                  </a:lnTo>
                  <a:lnTo>
                    <a:pt x="40627" y="154940"/>
                  </a:lnTo>
                  <a:lnTo>
                    <a:pt x="46774" y="164338"/>
                  </a:lnTo>
                  <a:lnTo>
                    <a:pt x="53809" y="172720"/>
                  </a:lnTo>
                  <a:lnTo>
                    <a:pt x="61506" y="180340"/>
                  </a:lnTo>
                  <a:lnTo>
                    <a:pt x="62674" y="180340"/>
                  </a:lnTo>
                  <a:lnTo>
                    <a:pt x="62674" y="174371"/>
                  </a:lnTo>
                  <a:lnTo>
                    <a:pt x="63855" y="169672"/>
                  </a:lnTo>
                  <a:lnTo>
                    <a:pt x="63855" y="164973"/>
                  </a:lnTo>
                  <a:lnTo>
                    <a:pt x="65036" y="163703"/>
                  </a:lnTo>
                  <a:lnTo>
                    <a:pt x="63855" y="161417"/>
                  </a:lnTo>
                  <a:lnTo>
                    <a:pt x="37833" y="123190"/>
                  </a:lnTo>
                  <a:lnTo>
                    <a:pt x="32054" y="112776"/>
                  </a:lnTo>
                  <a:lnTo>
                    <a:pt x="29705" y="115189"/>
                  </a:lnTo>
                  <a:lnTo>
                    <a:pt x="23266" y="123571"/>
                  </a:lnTo>
                  <a:lnTo>
                    <a:pt x="19697" y="132715"/>
                  </a:lnTo>
                  <a:lnTo>
                    <a:pt x="18783" y="142621"/>
                  </a:lnTo>
                  <a:lnTo>
                    <a:pt x="20294" y="153035"/>
                  </a:lnTo>
                  <a:lnTo>
                    <a:pt x="21793" y="159258"/>
                  </a:lnTo>
                  <a:lnTo>
                    <a:pt x="24396" y="165227"/>
                  </a:lnTo>
                  <a:lnTo>
                    <a:pt x="27889" y="170688"/>
                  </a:lnTo>
                  <a:lnTo>
                    <a:pt x="32054" y="175641"/>
                  </a:lnTo>
                  <a:lnTo>
                    <a:pt x="37757" y="183007"/>
                  </a:lnTo>
                  <a:lnTo>
                    <a:pt x="44132" y="189484"/>
                  </a:lnTo>
                  <a:lnTo>
                    <a:pt x="57962" y="201676"/>
                  </a:lnTo>
                  <a:lnTo>
                    <a:pt x="61506" y="204089"/>
                  </a:lnTo>
                  <a:lnTo>
                    <a:pt x="63855" y="206375"/>
                  </a:lnTo>
                  <a:lnTo>
                    <a:pt x="68567" y="208788"/>
                  </a:lnTo>
                  <a:close/>
                </a:path>
                <a:path w="419100" h="551815">
                  <a:moveTo>
                    <a:pt x="82270" y="292354"/>
                  </a:moveTo>
                  <a:lnTo>
                    <a:pt x="79883" y="291211"/>
                  </a:lnTo>
                  <a:lnTo>
                    <a:pt x="77508" y="291211"/>
                  </a:lnTo>
                  <a:lnTo>
                    <a:pt x="75120" y="290068"/>
                  </a:lnTo>
                  <a:lnTo>
                    <a:pt x="70370" y="288925"/>
                  </a:lnTo>
                  <a:lnTo>
                    <a:pt x="64414" y="287782"/>
                  </a:lnTo>
                  <a:lnTo>
                    <a:pt x="58458" y="290068"/>
                  </a:lnTo>
                  <a:lnTo>
                    <a:pt x="54876" y="291211"/>
                  </a:lnTo>
                  <a:lnTo>
                    <a:pt x="50114" y="292354"/>
                  </a:lnTo>
                  <a:lnTo>
                    <a:pt x="40576" y="287782"/>
                  </a:lnTo>
                  <a:lnTo>
                    <a:pt x="40576" y="285369"/>
                  </a:lnTo>
                  <a:lnTo>
                    <a:pt x="41770" y="284226"/>
                  </a:lnTo>
                  <a:lnTo>
                    <a:pt x="54876" y="284226"/>
                  </a:lnTo>
                  <a:lnTo>
                    <a:pt x="58458" y="283083"/>
                  </a:lnTo>
                  <a:lnTo>
                    <a:pt x="62026" y="284226"/>
                  </a:lnTo>
                  <a:lnTo>
                    <a:pt x="63220" y="281940"/>
                  </a:lnTo>
                  <a:lnTo>
                    <a:pt x="66789" y="279654"/>
                  </a:lnTo>
                  <a:lnTo>
                    <a:pt x="71564" y="272796"/>
                  </a:lnTo>
                  <a:lnTo>
                    <a:pt x="57848" y="274320"/>
                  </a:lnTo>
                  <a:lnTo>
                    <a:pt x="51104" y="274828"/>
                  </a:lnTo>
                  <a:lnTo>
                    <a:pt x="44157" y="275082"/>
                  </a:lnTo>
                  <a:lnTo>
                    <a:pt x="16764" y="275082"/>
                  </a:lnTo>
                  <a:lnTo>
                    <a:pt x="16764" y="277241"/>
                  </a:lnTo>
                  <a:lnTo>
                    <a:pt x="17957" y="278511"/>
                  </a:lnTo>
                  <a:lnTo>
                    <a:pt x="17957" y="280797"/>
                  </a:lnTo>
                  <a:lnTo>
                    <a:pt x="24180" y="290449"/>
                  </a:lnTo>
                  <a:lnTo>
                    <a:pt x="32092" y="296672"/>
                  </a:lnTo>
                  <a:lnTo>
                    <a:pt x="41567" y="299593"/>
                  </a:lnTo>
                  <a:lnTo>
                    <a:pt x="52501" y="299339"/>
                  </a:lnTo>
                  <a:lnTo>
                    <a:pt x="59436" y="298323"/>
                  </a:lnTo>
                  <a:lnTo>
                    <a:pt x="66040" y="296926"/>
                  </a:lnTo>
                  <a:lnTo>
                    <a:pt x="78701" y="293497"/>
                  </a:lnTo>
                  <a:lnTo>
                    <a:pt x="79883" y="293497"/>
                  </a:lnTo>
                  <a:lnTo>
                    <a:pt x="81076" y="292354"/>
                  </a:lnTo>
                  <a:lnTo>
                    <a:pt x="82270" y="292354"/>
                  </a:lnTo>
                  <a:close/>
                </a:path>
                <a:path w="419100" h="551815">
                  <a:moveTo>
                    <a:pt x="99034" y="313436"/>
                  </a:moveTo>
                  <a:lnTo>
                    <a:pt x="84810" y="313436"/>
                  </a:lnTo>
                  <a:lnTo>
                    <a:pt x="83629" y="314706"/>
                  </a:lnTo>
                  <a:lnTo>
                    <a:pt x="74155" y="319532"/>
                  </a:lnTo>
                  <a:lnTo>
                    <a:pt x="68224" y="318262"/>
                  </a:lnTo>
                  <a:lnTo>
                    <a:pt x="65862" y="318262"/>
                  </a:lnTo>
                  <a:lnTo>
                    <a:pt x="63487" y="315849"/>
                  </a:lnTo>
                  <a:lnTo>
                    <a:pt x="64668" y="313436"/>
                  </a:lnTo>
                  <a:lnTo>
                    <a:pt x="68224" y="313436"/>
                  </a:lnTo>
                  <a:lnTo>
                    <a:pt x="71780" y="312293"/>
                  </a:lnTo>
                  <a:lnTo>
                    <a:pt x="76517" y="311150"/>
                  </a:lnTo>
                  <a:lnTo>
                    <a:pt x="80073" y="309880"/>
                  </a:lnTo>
                  <a:lnTo>
                    <a:pt x="84810" y="307467"/>
                  </a:lnTo>
                  <a:lnTo>
                    <a:pt x="83629" y="301498"/>
                  </a:lnTo>
                  <a:lnTo>
                    <a:pt x="83629" y="300355"/>
                  </a:lnTo>
                  <a:lnTo>
                    <a:pt x="84810" y="299085"/>
                  </a:lnTo>
                  <a:lnTo>
                    <a:pt x="84810" y="295529"/>
                  </a:lnTo>
                  <a:lnTo>
                    <a:pt x="73228" y="300736"/>
                  </a:lnTo>
                  <a:lnTo>
                    <a:pt x="61556" y="304927"/>
                  </a:lnTo>
                  <a:lnTo>
                    <a:pt x="49644" y="307721"/>
                  </a:lnTo>
                  <a:lnTo>
                    <a:pt x="37414" y="308737"/>
                  </a:lnTo>
                  <a:lnTo>
                    <a:pt x="35039" y="308737"/>
                  </a:lnTo>
                  <a:lnTo>
                    <a:pt x="35039" y="309880"/>
                  </a:lnTo>
                  <a:lnTo>
                    <a:pt x="37414" y="314706"/>
                  </a:lnTo>
                  <a:lnTo>
                    <a:pt x="46888" y="324231"/>
                  </a:lnTo>
                  <a:lnTo>
                    <a:pt x="52819" y="329057"/>
                  </a:lnTo>
                  <a:lnTo>
                    <a:pt x="67043" y="329057"/>
                  </a:lnTo>
                  <a:lnTo>
                    <a:pt x="72961" y="327914"/>
                  </a:lnTo>
                  <a:lnTo>
                    <a:pt x="78879" y="325501"/>
                  </a:lnTo>
                  <a:lnTo>
                    <a:pt x="93103" y="318262"/>
                  </a:lnTo>
                  <a:lnTo>
                    <a:pt x="99034" y="314706"/>
                  </a:lnTo>
                  <a:lnTo>
                    <a:pt x="99034" y="313436"/>
                  </a:lnTo>
                  <a:close/>
                </a:path>
                <a:path w="419100" h="551815">
                  <a:moveTo>
                    <a:pt x="106641" y="140081"/>
                  </a:moveTo>
                  <a:lnTo>
                    <a:pt x="101942" y="130429"/>
                  </a:lnTo>
                  <a:lnTo>
                    <a:pt x="97231" y="123190"/>
                  </a:lnTo>
                  <a:lnTo>
                    <a:pt x="92519" y="111125"/>
                  </a:lnTo>
                  <a:lnTo>
                    <a:pt x="97231" y="106299"/>
                  </a:lnTo>
                  <a:lnTo>
                    <a:pt x="97231" y="105156"/>
                  </a:lnTo>
                  <a:lnTo>
                    <a:pt x="88988" y="105156"/>
                  </a:lnTo>
                  <a:lnTo>
                    <a:pt x="83096" y="106299"/>
                  </a:lnTo>
                  <a:lnTo>
                    <a:pt x="80746" y="111125"/>
                  </a:lnTo>
                  <a:lnTo>
                    <a:pt x="83096" y="115951"/>
                  </a:lnTo>
                  <a:lnTo>
                    <a:pt x="84277" y="119646"/>
                  </a:lnTo>
                  <a:lnTo>
                    <a:pt x="86639" y="122047"/>
                  </a:lnTo>
                  <a:lnTo>
                    <a:pt x="90170" y="129298"/>
                  </a:lnTo>
                  <a:lnTo>
                    <a:pt x="93700" y="135255"/>
                  </a:lnTo>
                  <a:lnTo>
                    <a:pt x="92519" y="141351"/>
                  </a:lnTo>
                  <a:lnTo>
                    <a:pt x="92519" y="143764"/>
                  </a:lnTo>
                  <a:lnTo>
                    <a:pt x="90170" y="148590"/>
                  </a:lnTo>
                  <a:lnTo>
                    <a:pt x="93700" y="146177"/>
                  </a:lnTo>
                  <a:lnTo>
                    <a:pt x="96050" y="144907"/>
                  </a:lnTo>
                  <a:lnTo>
                    <a:pt x="98412" y="142494"/>
                  </a:lnTo>
                  <a:lnTo>
                    <a:pt x="101942" y="147320"/>
                  </a:lnTo>
                  <a:lnTo>
                    <a:pt x="101942" y="152146"/>
                  </a:lnTo>
                  <a:lnTo>
                    <a:pt x="103124" y="156972"/>
                  </a:lnTo>
                  <a:lnTo>
                    <a:pt x="104305" y="154559"/>
                  </a:lnTo>
                  <a:lnTo>
                    <a:pt x="104305" y="153416"/>
                  </a:lnTo>
                  <a:lnTo>
                    <a:pt x="105473" y="151003"/>
                  </a:lnTo>
                  <a:lnTo>
                    <a:pt x="106641" y="146177"/>
                  </a:lnTo>
                  <a:lnTo>
                    <a:pt x="106641" y="140081"/>
                  </a:lnTo>
                  <a:close/>
                </a:path>
                <a:path w="419100" h="551815">
                  <a:moveTo>
                    <a:pt x="121894" y="327279"/>
                  </a:moveTo>
                  <a:lnTo>
                    <a:pt x="117195" y="328422"/>
                  </a:lnTo>
                  <a:lnTo>
                    <a:pt x="113665" y="328422"/>
                  </a:lnTo>
                  <a:lnTo>
                    <a:pt x="110121" y="329565"/>
                  </a:lnTo>
                  <a:lnTo>
                    <a:pt x="106603" y="332994"/>
                  </a:lnTo>
                  <a:lnTo>
                    <a:pt x="104267" y="334264"/>
                  </a:lnTo>
                  <a:lnTo>
                    <a:pt x="101917" y="335407"/>
                  </a:lnTo>
                  <a:lnTo>
                    <a:pt x="99568" y="334264"/>
                  </a:lnTo>
                  <a:lnTo>
                    <a:pt x="98399" y="334264"/>
                  </a:lnTo>
                  <a:lnTo>
                    <a:pt x="97218" y="332994"/>
                  </a:lnTo>
                  <a:lnTo>
                    <a:pt x="99568" y="330708"/>
                  </a:lnTo>
                  <a:lnTo>
                    <a:pt x="100749" y="330708"/>
                  </a:lnTo>
                  <a:lnTo>
                    <a:pt x="100749" y="329565"/>
                  </a:lnTo>
                  <a:lnTo>
                    <a:pt x="105448" y="327279"/>
                  </a:lnTo>
                  <a:lnTo>
                    <a:pt x="106603" y="321437"/>
                  </a:lnTo>
                  <a:lnTo>
                    <a:pt x="103098" y="316865"/>
                  </a:lnTo>
                  <a:lnTo>
                    <a:pt x="94742" y="323342"/>
                  </a:lnTo>
                  <a:lnTo>
                    <a:pt x="85610" y="328803"/>
                  </a:lnTo>
                  <a:lnTo>
                    <a:pt x="75831" y="332867"/>
                  </a:lnTo>
                  <a:lnTo>
                    <a:pt x="65519" y="335407"/>
                  </a:lnTo>
                  <a:lnTo>
                    <a:pt x="65519" y="337693"/>
                  </a:lnTo>
                  <a:lnTo>
                    <a:pt x="66687" y="337693"/>
                  </a:lnTo>
                  <a:lnTo>
                    <a:pt x="72250" y="343535"/>
                  </a:lnTo>
                  <a:lnTo>
                    <a:pt x="79590" y="347091"/>
                  </a:lnTo>
                  <a:lnTo>
                    <a:pt x="114261" y="335407"/>
                  </a:lnTo>
                  <a:lnTo>
                    <a:pt x="117195" y="332994"/>
                  </a:lnTo>
                  <a:lnTo>
                    <a:pt x="118364" y="331851"/>
                  </a:lnTo>
                  <a:lnTo>
                    <a:pt x="119545" y="329565"/>
                  </a:lnTo>
                  <a:lnTo>
                    <a:pt x="121894" y="327279"/>
                  </a:lnTo>
                  <a:close/>
                </a:path>
                <a:path w="419100" h="551815">
                  <a:moveTo>
                    <a:pt x="132549" y="84455"/>
                  </a:moveTo>
                  <a:lnTo>
                    <a:pt x="127876" y="83197"/>
                  </a:lnTo>
                  <a:lnTo>
                    <a:pt x="124358" y="80772"/>
                  </a:lnTo>
                  <a:lnTo>
                    <a:pt x="118529" y="80772"/>
                  </a:lnTo>
                  <a:lnTo>
                    <a:pt x="116192" y="82042"/>
                  </a:lnTo>
                  <a:lnTo>
                    <a:pt x="113842" y="83197"/>
                  </a:lnTo>
                  <a:lnTo>
                    <a:pt x="109156" y="88150"/>
                  </a:lnTo>
                  <a:lnTo>
                    <a:pt x="104495" y="94246"/>
                  </a:lnTo>
                  <a:lnTo>
                    <a:pt x="98640" y="99072"/>
                  </a:lnTo>
                  <a:lnTo>
                    <a:pt x="91630" y="101473"/>
                  </a:lnTo>
                  <a:lnTo>
                    <a:pt x="88112" y="101473"/>
                  </a:lnTo>
                  <a:lnTo>
                    <a:pt x="85775" y="102743"/>
                  </a:lnTo>
                  <a:lnTo>
                    <a:pt x="82270" y="103898"/>
                  </a:lnTo>
                  <a:lnTo>
                    <a:pt x="82270" y="105156"/>
                  </a:lnTo>
                  <a:lnTo>
                    <a:pt x="86944" y="105156"/>
                  </a:lnTo>
                  <a:lnTo>
                    <a:pt x="90462" y="103898"/>
                  </a:lnTo>
                  <a:lnTo>
                    <a:pt x="93967" y="103898"/>
                  </a:lnTo>
                  <a:lnTo>
                    <a:pt x="102158" y="105156"/>
                  </a:lnTo>
                  <a:lnTo>
                    <a:pt x="109156" y="101473"/>
                  </a:lnTo>
                  <a:lnTo>
                    <a:pt x="116192" y="95377"/>
                  </a:lnTo>
                  <a:lnTo>
                    <a:pt x="119697" y="91694"/>
                  </a:lnTo>
                  <a:lnTo>
                    <a:pt x="125526" y="86868"/>
                  </a:lnTo>
                  <a:lnTo>
                    <a:pt x="131381" y="85598"/>
                  </a:lnTo>
                  <a:lnTo>
                    <a:pt x="132549" y="84455"/>
                  </a:lnTo>
                  <a:close/>
                </a:path>
                <a:path w="419100" h="551815">
                  <a:moveTo>
                    <a:pt x="144741" y="338836"/>
                  </a:moveTo>
                  <a:lnTo>
                    <a:pt x="137591" y="338836"/>
                  </a:lnTo>
                  <a:lnTo>
                    <a:pt x="135216" y="342265"/>
                  </a:lnTo>
                  <a:lnTo>
                    <a:pt x="132829" y="344678"/>
                  </a:lnTo>
                  <a:lnTo>
                    <a:pt x="131648" y="344678"/>
                  </a:lnTo>
                  <a:lnTo>
                    <a:pt x="128066" y="343535"/>
                  </a:lnTo>
                  <a:lnTo>
                    <a:pt x="134023" y="338836"/>
                  </a:lnTo>
                  <a:lnTo>
                    <a:pt x="129260" y="335280"/>
                  </a:lnTo>
                  <a:lnTo>
                    <a:pt x="128066" y="330581"/>
                  </a:lnTo>
                  <a:lnTo>
                    <a:pt x="123545" y="337566"/>
                  </a:lnTo>
                  <a:lnTo>
                    <a:pt x="118706" y="344170"/>
                  </a:lnTo>
                  <a:lnTo>
                    <a:pt x="113182" y="349758"/>
                  </a:lnTo>
                  <a:lnTo>
                    <a:pt x="106641" y="354076"/>
                  </a:lnTo>
                  <a:lnTo>
                    <a:pt x="106641" y="355219"/>
                  </a:lnTo>
                  <a:lnTo>
                    <a:pt x="111404" y="359918"/>
                  </a:lnTo>
                  <a:lnTo>
                    <a:pt x="120942" y="361061"/>
                  </a:lnTo>
                  <a:lnTo>
                    <a:pt x="129260" y="357505"/>
                  </a:lnTo>
                  <a:lnTo>
                    <a:pt x="137591" y="354076"/>
                  </a:lnTo>
                  <a:lnTo>
                    <a:pt x="141173" y="345821"/>
                  </a:lnTo>
                  <a:lnTo>
                    <a:pt x="144741" y="338836"/>
                  </a:lnTo>
                  <a:close/>
                </a:path>
                <a:path w="419100" h="551815">
                  <a:moveTo>
                    <a:pt x="153885" y="322834"/>
                  </a:moveTo>
                  <a:lnTo>
                    <a:pt x="151511" y="325120"/>
                  </a:lnTo>
                  <a:lnTo>
                    <a:pt x="149136" y="326390"/>
                  </a:lnTo>
                  <a:lnTo>
                    <a:pt x="146761" y="328676"/>
                  </a:lnTo>
                  <a:lnTo>
                    <a:pt x="144386" y="322834"/>
                  </a:lnTo>
                  <a:lnTo>
                    <a:pt x="139636" y="313309"/>
                  </a:lnTo>
                  <a:lnTo>
                    <a:pt x="133705" y="314452"/>
                  </a:lnTo>
                  <a:lnTo>
                    <a:pt x="126580" y="316865"/>
                  </a:lnTo>
                  <a:lnTo>
                    <a:pt x="119468" y="318008"/>
                  </a:lnTo>
                  <a:lnTo>
                    <a:pt x="119468" y="310896"/>
                  </a:lnTo>
                  <a:lnTo>
                    <a:pt x="117094" y="296672"/>
                  </a:lnTo>
                  <a:lnTo>
                    <a:pt x="113525" y="296672"/>
                  </a:lnTo>
                  <a:lnTo>
                    <a:pt x="108775" y="295529"/>
                  </a:lnTo>
                  <a:lnTo>
                    <a:pt x="96913" y="295529"/>
                  </a:lnTo>
                  <a:lnTo>
                    <a:pt x="96913" y="294259"/>
                  </a:lnTo>
                  <a:lnTo>
                    <a:pt x="98094" y="291973"/>
                  </a:lnTo>
                  <a:lnTo>
                    <a:pt x="99288" y="287147"/>
                  </a:lnTo>
                  <a:lnTo>
                    <a:pt x="101663" y="280035"/>
                  </a:lnTo>
                  <a:lnTo>
                    <a:pt x="101663" y="278892"/>
                  </a:lnTo>
                  <a:lnTo>
                    <a:pt x="102844" y="276479"/>
                  </a:lnTo>
                  <a:lnTo>
                    <a:pt x="104025" y="275336"/>
                  </a:lnTo>
                  <a:lnTo>
                    <a:pt x="96913" y="271907"/>
                  </a:lnTo>
                  <a:lnTo>
                    <a:pt x="90970" y="269494"/>
                  </a:lnTo>
                  <a:lnTo>
                    <a:pt x="83845" y="265938"/>
                  </a:lnTo>
                  <a:lnTo>
                    <a:pt x="92163" y="257683"/>
                  </a:lnTo>
                  <a:lnTo>
                    <a:pt x="95719" y="252857"/>
                  </a:lnTo>
                  <a:lnTo>
                    <a:pt x="98094" y="250571"/>
                  </a:lnTo>
                  <a:lnTo>
                    <a:pt x="95719" y="247015"/>
                  </a:lnTo>
                  <a:lnTo>
                    <a:pt x="92163" y="244602"/>
                  </a:lnTo>
                  <a:lnTo>
                    <a:pt x="82664" y="235077"/>
                  </a:lnTo>
                  <a:lnTo>
                    <a:pt x="89789" y="231521"/>
                  </a:lnTo>
                  <a:lnTo>
                    <a:pt x="94538" y="227965"/>
                  </a:lnTo>
                  <a:lnTo>
                    <a:pt x="99288" y="226822"/>
                  </a:lnTo>
                  <a:lnTo>
                    <a:pt x="101663" y="225552"/>
                  </a:lnTo>
                  <a:lnTo>
                    <a:pt x="101663" y="224409"/>
                  </a:lnTo>
                  <a:lnTo>
                    <a:pt x="96913" y="214884"/>
                  </a:lnTo>
                  <a:lnTo>
                    <a:pt x="95719" y="207772"/>
                  </a:lnTo>
                  <a:lnTo>
                    <a:pt x="95719" y="194818"/>
                  </a:lnTo>
                  <a:lnTo>
                    <a:pt x="94538" y="192405"/>
                  </a:lnTo>
                  <a:lnTo>
                    <a:pt x="90970" y="188849"/>
                  </a:lnTo>
                  <a:lnTo>
                    <a:pt x="89789" y="188849"/>
                  </a:lnTo>
                  <a:lnTo>
                    <a:pt x="89789" y="187706"/>
                  </a:lnTo>
                  <a:lnTo>
                    <a:pt x="71983" y="161544"/>
                  </a:lnTo>
                  <a:lnTo>
                    <a:pt x="68427" y="168656"/>
                  </a:lnTo>
                  <a:lnTo>
                    <a:pt x="68427" y="181737"/>
                  </a:lnTo>
                  <a:lnTo>
                    <a:pt x="69850" y="192151"/>
                  </a:lnTo>
                  <a:lnTo>
                    <a:pt x="72707" y="201803"/>
                  </a:lnTo>
                  <a:lnTo>
                    <a:pt x="77597" y="210693"/>
                  </a:lnTo>
                  <a:lnTo>
                    <a:pt x="85039" y="218440"/>
                  </a:lnTo>
                  <a:lnTo>
                    <a:pt x="52984" y="221996"/>
                  </a:lnTo>
                  <a:lnTo>
                    <a:pt x="52984" y="223266"/>
                  </a:lnTo>
                  <a:lnTo>
                    <a:pt x="51803" y="223266"/>
                  </a:lnTo>
                  <a:lnTo>
                    <a:pt x="58420" y="229489"/>
                  </a:lnTo>
                  <a:lnTo>
                    <a:pt x="65595" y="234696"/>
                  </a:lnTo>
                  <a:lnTo>
                    <a:pt x="80289" y="243459"/>
                  </a:lnTo>
                  <a:lnTo>
                    <a:pt x="79095" y="244602"/>
                  </a:lnTo>
                  <a:lnTo>
                    <a:pt x="77914" y="244602"/>
                  </a:lnTo>
                  <a:lnTo>
                    <a:pt x="71983" y="248158"/>
                  </a:lnTo>
                  <a:lnTo>
                    <a:pt x="64858" y="251714"/>
                  </a:lnTo>
                  <a:lnTo>
                    <a:pt x="58928" y="255270"/>
                  </a:lnTo>
                  <a:lnTo>
                    <a:pt x="56553" y="256413"/>
                  </a:lnTo>
                  <a:lnTo>
                    <a:pt x="56553" y="257683"/>
                  </a:lnTo>
                  <a:lnTo>
                    <a:pt x="64858" y="261239"/>
                  </a:lnTo>
                  <a:lnTo>
                    <a:pt x="76720" y="265938"/>
                  </a:lnTo>
                  <a:lnTo>
                    <a:pt x="79095" y="265938"/>
                  </a:lnTo>
                  <a:lnTo>
                    <a:pt x="81470" y="267081"/>
                  </a:lnTo>
                  <a:lnTo>
                    <a:pt x="85039" y="268351"/>
                  </a:lnTo>
                  <a:lnTo>
                    <a:pt x="79095" y="273050"/>
                  </a:lnTo>
                  <a:lnTo>
                    <a:pt x="74345" y="278892"/>
                  </a:lnTo>
                  <a:lnTo>
                    <a:pt x="69608" y="286004"/>
                  </a:lnTo>
                  <a:lnTo>
                    <a:pt x="93345" y="289560"/>
                  </a:lnTo>
                  <a:lnTo>
                    <a:pt x="92163" y="295529"/>
                  </a:lnTo>
                  <a:lnTo>
                    <a:pt x="89789" y="301371"/>
                  </a:lnTo>
                  <a:lnTo>
                    <a:pt x="88595" y="309753"/>
                  </a:lnTo>
                  <a:lnTo>
                    <a:pt x="95719" y="308483"/>
                  </a:lnTo>
                  <a:lnTo>
                    <a:pt x="102844" y="308483"/>
                  </a:lnTo>
                  <a:lnTo>
                    <a:pt x="109969" y="307340"/>
                  </a:lnTo>
                  <a:lnTo>
                    <a:pt x="109969" y="319278"/>
                  </a:lnTo>
                  <a:lnTo>
                    <a:pt x="111150" y="325120"/>
                  </a:lnTo>
                  <a:lnTo>
                    <a:pt x="120650" y="322834"/>
                  </a:lnTo>
                  <a:lnTo>
                    <a:pt x="124206" y="321564"/>
                  </a:lnTo>
                  <a:lnTo>
                    <a:pt x="128955" y="320421"/>
                  </a:lnTo>
                  <a:lnTo>
                    <a:pt x="131330" y="327533"/>
                  </a:lnTo>
                  <a:lnTo>
                    <a:pt x="133705" y="329946"/>
                  </a:lnTo>
                  <a:lnTo>
                    <a:pt x="134886" y="333502"/>
                  </a:lnTo>
                  <a:lnTo>
                    <a:pt x="134886" y="335788"/>
                  </a:lnTo>
                  <a:lnTo>
                    <a:pt x="137261" y="337058"/>
                  </a:lnTo>
                  <a:lnTo>
                    <a:pt x="139636" y="335788"/>
                  </a:lnTo>
                  <a:lnTo>
                    <a:pt x="150329" y="332232"/>
                  </a:lnTo>
                  <a:lnTo>
                    <a:pt x="151511" y="333502"/>
                  </a:lnTo>
                  <a:lnTo>
                    <a:pt x="153885" y="338201"/>
                  </a:lnTo>
                  <a:lnTo>
                    <a:pt x="153885" y="322834"/>
                  </a:lnTo>
                  <a:close/>
                </a:path>
                <a:path w="419100" h="551815">
                  <a:moveTo>
                    <a:pt x="153885" y="281432"/>
                  </a:moveTo>
                  <a:lnTo>
                    <a:pt x="144449" y="277876"/>
                  </a:lnTo>
                  <a:lnTo>
                    <a:pt x="139738" y="270891"/>
                  </a:lnTo>
                  <a:lnTo>
                    <a:pt x="138557" y="261493"/>
                  </a:lnTo>
                  <a:lnTo>
                    <a:pt x="138557" y="255524"/>
                  </a:lnTo>
                  <a:lnTo>
                    <a:pt x="140919" y="249555"/>
                  </a:lnTo>
                  <a:lnTo>
                    <a:pt x="144449" y="244856"/>
                  </a:lnTo>
                  <a:lnTo>
                    <a:pt x="146812" y="239014"/>
                  </a:lnTo>
                  <a:lnTo>
                    <a:pt x="146812" y="234188"/>
                  </a:lnTo>
                  <a:lnTo>
                    <a:pt x="140919" y="230632"/>
                  </a:lnTo>
                  <a:lnTo>
                    <a:pt x="109994" y="202819"/>
                  </a:lnTo>
                  <a:lnTo>
                    <a:pt x="103200" y="192913"/>
                  </a:lnTo>
                  <a:lnTo>
                    <a:pt x="103200" y="191643"/>
                  </a:lnTo>
                  <a:lnTo>
                    <a:pt x="100850" y="191643"/>
                  </a:lnTo>
                  <a:lnTo>
                    <a:pt x="101307" y="200406"/>
                  </a:lnTo>
                  <a:lnTo>
                    <a:pt x="102755" y="209169"/>
                  </a:lnTo>
                  <a:lnTo>
                    <a:pt x="105308" y="217678"/>
                  </a:lnTo>
                  <a:lnTo>
                    <a:pt x="109080" y="225933"/>
                  </a:lnTo>
                  <a:lnTo>
                    <a:pt x="103200" y="229489"/>
                  </a:lnTo>
                  <a:lnTo>
                    <a:pt x="97307" y="230632"/>
                  </a:lnTo>
                  <a:lnTo>
                    <a:pt x="91414" y="235458"/>
                  </a:lnTo>
                  <a:lnTo>
                    <a:pt x="96126" y="239014"/>
                  </a:lnTo>
                  <a:lnTo>
                    <a:pt x="103200" y="245999"/>
                  </a:lnTo>
                  <a:lnTo>
                    <a:pt x="106718" y="248412"/>
                  </a:lnTo>
                  <a:lnTo>
                    <a:pt x="103200" y="250825"/>
                  </a:lnTo>
                  <a:lnTo>
                    <a:pt x="96126" y="257937"/>
                  </a:lnTo>
                  <a:lnTo>
                    <a:pt x="92595" y="262636"/>
                  </a:lnTo>
                  <a:lnTo>
                    <a:pt x="99669" y="264922"/>
                  </a:lnTo>
                  <a:lnTo>
                    <a:pt x="105562" y="267335"/>
                  </a:lnTo>
                  <a:lnTo>
                    <a:pt x="112636" y="269748"/>
                  </a:lnTo>
                  <a:lnTo>
                    <a:pt x="109080" y="275463"/>
                  </a:lnTo>
                  <a:lnTo>
                    <a:pt x="104381" y="281432"/>
                  </a:lnTo>
                  <a:lnTo>
                    <a:pt x="103200" y="288544"/>
                  </a:lnTo>
                  <a:lnTo>
                    <a:pt x="123240" y="288544"/>
                  </a:lnTo>
                  <a:lnTo>
                    <a:pt x="124409" y="289687"/>
                  </a:lnTo>
                  <a:lnTo>
                    <a:pt x="124409" y="307467"/>
                  </a:lnTo>
                  <a:lnTo>
                    <a:pt x="125590" y="308610"/>
                  </a:lnTo>
                  <a:lnTo>
                    <a:pt x="127952" y="307467"/>
                  </a:lnTo>
                  <a:lnTo>
                    <a:pt x="130302" y="307467"/>
                  </a:lnTo>
                  <a:lnTo>
                    <a:pt x="133845" y="305054"/>
                  </a:lnTo>
                  <a:lnTo>
                    <a:pt x="143281" y="302641"/>
                  </a:lnTo>
                  <a:lnTo>
                    <a:pt x="144449" y="306197"/>
                  </a:lnTo>
                  <a:lnTo>
                    <a:pt x="146812" y="310896"/>
                  </a:lnTo>
                  <a:lnTo>
                    <a:pt x="147993" y="314452"/>
                  </a:lnTo>
                  <a:lnTo>
                    <a:pt x="149174" y="316865"/>
                  </a:lnTo>
                  <a:lnTo>
                    <a:pt x="151523" y="315722"/>
                  </a:lnTo>
                  <a:lnTo>
                    <a:pt x="152704" y="314452"/>
                  </a:lnTo>
                  <a:lnTo>
                    <a:pt x="153885" y="314452"/>
                  </a:lnTo>
                  <a:lnTo>
                    <a:pt x="153885" y="281432"/>
                  </a:lnTo>
                  <a:close/>
                </a:path>
                <a:path w="419100" h="551815">
                  <a:moveTo>
                    <a:pt x="159981" y="132969"/>
                  </a:moveTo>
                  <a:lnTo>
                    <a:pt x="158775" y="132969"/>
                  </a:lnTo>
                  <a:lnTo>
                    <a:pt x="157556" y="131826"/>
                  </a:lnTo>
                  <a:lnTo>
                    <a:pt x="152717" y="129425"/>
                  </a:lnTo>
                  <a:lnTo>
                    <a:pt x="149085" y="125857"/>
                  </a:lnTo>
                  <a:lnTo>
                    <a:pt x="146672" y="121170"/>
                  </a:lnTo>
                  <a:lnTo>
                    <a:pt x="144246" y="115316"/>
                  </a:lnTo>
                  <a:lnTo>
                    <a:pt x="141833" y="103632"/>
                  </a:lnTo>
                  <a:lnTo>
                    <a:pt x="140614" y="100076"/>
                  </a:lnTo>
                  <a:lnTo>
                    <a:pt x="139407" y="95377"/>
                  </a:lnTo>
                  <a:lnTo>
                    <a:pt x="138201" y="91948"/>
                  </a:lnTo>
                  <a:lnTo>
                    <a:pt x="136982" y="89547"/>
                  </a:lnTo>
                  <a:lnTo>
                    <a:pt x="135775" y="88392"/>
                  </a:lnTo>
                  <a:lnTo>
                    <a:pt x="132143" y="88392"/>
                  </a:lnTo>
                  <a:lnTo>
                    <a:pt x="127304" y="90678"/>
                  </a:lnTo>
                  <a:lnTo>
                    <a:pt x="123672" y="93091"/>
                  </a:lnTo>
                  <a:lnTo>
                    <a:pt x="118846" y="96647"/>
                  </a:lnTo>
                  <a:lnTo>
                    <a:pt x="128511" y="100076"/>
                  </a:lnTo>
                  <a:lnTo>
                    <a:pt x="132143" y="105918"/>
                  </a:lnTo>
                  <a:lnTo>
                    <a:pt x="134569" y="114173"/>
                  </a:lnTo>
                  <a:lnTo>
                    <a:pt x="135775" y="116598"/>
                  </a:lnTo>
                  <a:lnTo>
                    <a:pt x="136982" y="120015"/>
                  </a:lnTo>
                  <a:lnTo>
                    <a:pt x="138201" y="122428"/>
                  </a:lnTo>
                  <a:lnTo>
                    <a:pt x="144246" y="129425"/>
                  </a:lnTo>
                  <a:lnTo>
                    <a:pt x="150304" y="134124"/>
                  </a:lnTo>
                  <a:lnTo>
                    <a:pt x="159981" y="134124"/>
                  </a:lnTo>
                  <a:lnTo>
                    <a:pt x="159981" y="132969"/>
                  </a:lnTo>
                  <a:close/>
                </a:path>
                <a:path w="419100" h="551815">
                  <a:moveTo>
                    <a:pt x="170649" y="166751"/>
                  </a:moveTo>
                  <a:lnTo>
                    <a:pt x="169875" y="165481"/>
                  </a:lnTo>
                  <a:lnTo>
                    <a:pt x="161798" y="152146"/>
                  </a:lnTo>
                  <a:lnTo>
                    <a:pt x="158800" y="147193"/>
                  </a:lnTo>
                  <a:lnTo>
                    <a:pt x="157607" y="146050"/>
                  </a:lnTo>
                  <a:lnTo>
                    <a:pt x="157607" y="144780"/>
                  </a:lnTo>
                  <a:lnTo>
                    <a:pt x="156425" y="144780"/>
                  </a:lnTo>
                  <a:lnTo>
                    <a:pt x="156425" y="152146"/>
                  </a:lnTo>
                  <a:lnTo>
                    <a:pt x="148132" y="152146"/>
                  </a:lnTo>
                  <a:lnTo>
                    <a:pt x="148132" y="150876"/>
                  </a:lnTo>
                  <a:lnTo>
                    <a:pt x="150495" y="149606"/>
                  </a:lnTo>
                  <a:lnTo>
                    <a:pt x="151688" y="149606"/>
                  </a:lnTo>
                  <a:lnTo>
                    <a:pt x="154051" y="148463"/>
                  </a:lnTo>
                  <a:lnTo>
                    <a:pt x="155244" y="150876"/>
                  </a:lnTo>
                  <a:lnTo>
                    <a:pt x="156425" y="152146"/>
                  </a:lnTo>
                  <a:lnTo>
                    <a:pt x="156425" y="144780"/>
                  </a:lnTo>
                  <a:lnTo>
                    <a:pt x="150495" y="144780"/>
                  </a:lnTo>
                  <a:lnTo>
                    <a:pt x="144576" y="146050"/>
                  </a:lnTo>
                  <a:lnTo>
                    <a:pt x="139827" y="148463"/>
                  </a:lnTo>
                  <a:lnTo>
                    <a:pt x="133096" y="153416"/>
                  </a:lnTo>
                  <a:lnTo>
                    <a:pt x="130492" y="160401"/>
                  </a:lnTo>
                  <a:lnTo>
                    <a:pt x="131660" y="168148"/>
                  </a:lnTo>
                  <a:lnTo>
                    <a:pt x="136271" y="175260"/>
                  </a:lnTo>
                  <a:lnTo>
                    <a:pt x="139827" y="169164"/>
                  </a:lnTo>
                  <a:lnTo>
                    <a:pt x="145757" y="165481"/>
                  </a:lnTo>
                  <a:lnTo>
                    <a:pt x="158800" y="165481"/>
                  </a:lnTo>
                  <a:lnTo>
                    <a:pt x="164719" y="166751"/>
                  </a:lnTo>
                  <a:lnTo>
                    <a:pt x="170649" y="166751"/>
                  </a:lnTo>
                  <a:close/>
                </a:path>
                <a:path w="419100" h="551815">
                  <a:moveTo>
                    <a:pt x="184353" y="178181"/>
                  </a:moveTo>
                  <a:lnTo>
                    <a:pt x="180771" y="175768"/>
                  </a:lnTo>
                  <a:lnTo>
                    <a:pt x="178384" y="174625"/>
                  </a:lnTo>
                  <a:lnTo>
                    <a:pt x="176009" y="172212"/>
                  </a:lnTo>
                  <a:lnTo>
                    <a:pt x="173621" y="172212"/>
                  </a:lnTo>
                  <a:lnTo>
                    <a:pt x="166878" y="174244"/>
                  </a:lnTo>
                  <a:lnTo>
                    <a:pt x="160807" y="176657"/>
                  </a:lnTo>
                  <a:lnTo>
                    <a:pt x="155181" y="179578"/>
                  </a:lnTo>
                  <a:lnTo>
                    <a:pt x="143814" y="186690"/>
                  </a:lnTo>
                  <a:lnTo>
                    <a:pt x="137845" y="190246"/>
                  </a:lnTo>
                  <a:lnTo>
                    <a:pt x="130695" y="189103"/>
                  </a:lnTo>
                  <a:lnTo>
                    <a:pt x="129501" y="189103"/>
                  </a:lnTo>
                  <a:lnTo>
                    <a:pt x="133083" y="193929"/>
                  </a:lnTo>
                  <a:lnTo>
                    <a:pt x="136652" y="195072"/>
                  </a:lnTo>
                  <a:lnTo>
                    <a:pt x="141427" y="193929"/>
                  </a:lnTo>
                  <a:lnTo>
                    <a:pt x="145008" y="192659"/>
                  </a:lnTo>
                  <a:lnTo>
                    <a:pt x="148590" y="190246"/>
                  </a:lnTo>
                  <a:lnTo>
                    <a:pt x="150964" y="189103"/>
                  </a:lnTo>
                  <a:lnTo>
                    <a:pt x="154546" y="186690"/>
                  </a:lnTo>
                  <a:lnTo>
                    <a:pt x="158127" y="185420"/>
                  </a:lnTo>
                  <a:lnTo>
                    <a:pt x="161709" y="183007"/>
                  </a:lnTo>
                  <a:lnTo>
                    <a:pt x="161709" y="189103"/>
                  </a:lnTo>
                  <a:lnTo>
                    <a:pt x="167665" y="183007"/>
                  </a:lnTo>
                  <a:lnTo>
                    <a:pt x="174815" y="180594"/>
                  </a:lnTo>
                  <a:lnTo>
                    <a:pt x="183159" y="179451"/>
                  </a:lnTo>
                  <a:lnTo>
                    <a:pt x="183159" y="178181"/>
                  </a:lnTo>
                  <a:lnTo>
                    <a:pt x="184353" y="178181"/>
                  </a:lnTo>
                  <a:close/>
                </a:path>
                <a:path w="419100" h="551815">
                  <a:moveTo>
                    <a:pt x="184353" y="83324"/>
                  </a:moveTo>
                  <a:lnTo>
                    <a:pt x="181813" y="80772"/>
                  </a:lnTo>
                  <a:lnTo>
                    <a:pt x="179273" y="80772"/>
                  </a:lnTo>
                  <a:lnTo>
                    <a:pt x="176733" y="83324"/>
                  </a:lnTo>
                  <a:lnTo>
                    <a:pt x="176733" y="85852"/>
                  </a:lnTo>
                  <a:lnTo>
                    <a:pt x="178003" y="87122"/>
                  </a:lnTo>
                  <a:lnTo>
                    <a:pt x="179273" y="87122"/>
                  </a:lnTo>
                  <a:lnTo>
                    <a:pt x="181813" y="88392"/>
                  </a:lnTo>
                  <a:lnTo>
                    <a:pt x="183083" y="87122"/>
                  </a:lnTo>
                  <a:lnTo>
                    <a:pt x="184353" y="84582"/>
                  </a:lnTo>
                  <a:lnTo>
                    <a:pt x="184353" y="83324"/>
                  </a:lnTo>
                  <a:close/>
                </a:path>
                <a:path w="419100" h="551815">
                  <a:moveTo>
                    <a:pt x="185877" y="94107"/>
                  </a:moveTo>
                  <a:lnTo>
                    <a:pt x="182321" y="92964"/>
                  </a:lnTo>
                  <a:lnTo>
                    <a:pt x="179946" y="92964"/>
                  </a:lnTo>
                  <a:lnTo>
                    <a:pt x="177584" y="94107"/>
                  </a:lnTo>
                  <a:lnTo>
                    <a:pt x="176390" y="96393"/>
                  </a:lnTo>
                  <a:lnTo>
                    <a:pt x="175209" y="99822"/>
                  </a:lnTo>
                  <a:lnTo>
                    <a:pt x="178765" y="113550"/>
                  </a:lnTo>
                  <a:lnTo>
                    <a:pt x="178765" y="114681"/>
                  </a:lnTo>
                  <a:lnTo>
                    <a:pt x="179946" y="115824"/>
                  </a:lnTo>
                  <a:lnTo>
                    <a:pt x="181140" y="115824"/>
                  </a:lnTo>
                  <a:lnTo>
                    <a:pt x="183502" y="113550"/>
                  </a:lnTo>
                  <a:lnTo>
                    <a:pt x="183502" y="107823"/>
                  </a:lnTo>
                  <a:lnTo>
                    <a:pt x="185877" y="103251"/>
                  </a:lnTo>
                  <a:lnTo>
                    <a:pt x="185877" y="94107"/>
                  </a:lnTo>
                  <a:close/>
                </a:path>
                <a:path w="419100" h="551815">
                  <a:moveTo>
                    <a:pt x="187401" y="69215"/>
                  </a:moveTo>
                  <a:lnTo>
                    <a:pt x="186207" y="65671"/>
                  </a:lnTo>
                  <a:lnTo>
                    <a:pt x="182613" y="67945"/>
                  </a:lnTo>
                  <a:lnTo>
                    <a:pt x="181419" y="66802"/>
                  </a:lnTo>
                  <a:lnTo>
                    <a:pt x="181419" y="62103"/>
                  </a:lnTo>
                  <a:lnTo>
                    <a:pt x="179019" y="60972"/>
                  </a:lnTo>
                  <a:lnTo>
                    <a:pt x="176618" y="60972"/>
                  </a:lnTo>
                  <a:lnTo>
                    <a:pt x="176618" y="67945"/>
                  </a:lnTo>
                  <a:lnTo>
                    <a:pt x="174231" y="66802"/>
                  </a:lnTo>
                  <a:lnTo>
                    <a:pt x="171831" y="66802"/>
                  </a:lnTo>
                  <a:lnTo>
                    <a:pt x="171831" y="67945"/>
                  </a:lnTo>
                  <a:lnTo>
                    <a:pt x="170649" y="69215"/>
                  </a:lnTo>
                  <a:lnTo>
                    <a:pt x="170649" y="71501"/>
                  </a:lnTo>
                  <a:lnTo>
                    <a:pt x="176618" y="71501"/>
                  </a:lnTo>
                  <a:lnTo>
                    <a:pt x="176618" y="76200"/>
                  </a:lnTo>
                  <a:lnTo>
                    <a:pt x="181419" y="76200"/>
                  </a:lnTo>
                  <a:lnTo>
                    <a:pt x="181419" y="71501"/>
                  </a:lnTo>
                  <a:lnTo>
                    <a:pt x="182613" y="70370"/>
                  </a:lnTo>
                  <a:lnTo>
                    <a:pt x="187401" y="72644"/>
                  </a:lnTo>
                  <a:lnTo>
                    <a:pt x="187401" y="69215"/>
                  </a:lnTo>
                  <a:close/>
                </a:path>
                <a:path w="419100" h="551815">
                  <a:moveTo>
                    <a:pt x="199593" y="131064"/>
                  </a:moveTo>
                  <a:lnTo>
                    <a:pt x="161505" y="131064"/>
                  </a:lnTo>
                  <a:lnTo>
                    <a:pt x="161505" y="133350"/>
                  </a:lnTo>
                  <a:lnTo>
                    <a:pt x="162699" y="134124"/>
                  </a:lnTo>
                  <a:lnTo>
                    <a:pt x="199593" y="134124"/>
                  </a:lnTo>
                  <a:lnTo>
                    <a:pt x="199593" y="131064"/>
                  </a:lnTo>
                  <a:close/>
                </a:path>
                <a:path w="419100" h="551815">
                  <a:moveTo>
                    <a:pt x="202311" y="135001"/>
                  </a:moveTo>
                  <a:lnTo>
                    <a:pt x="201117" y="135128"/>
                  </a:lnTo>
                  <a:lnTo>
                    <a:pt x="202311" y="135128"/>
                  </a:lnTo>
                  <a:lnTo>
                    <a:pt x="202311" y="135001"/>
                  </a:lnTo>
                  <a:close/>
                </a:path>
                <a:path w="419100" h="551815">
                  <a:moveTo>
                    <a:pt x="207213" y="106553"/>
                  </a:moveTo>
                  <a:lnTo>
                    <a:pt x="198780" y="98298"/>
                  </a:lnTo>
                  <a:lnTo>
                    <a:pt x="195160" y="97155"/>
                  </a:lnTo>
                  <a:lnTo>
                    <a:pt x="189141" y="96024"/>
                  </a:lnTo>
                  <a:lnTo>
                    <a:pt x="189141" y="99568"/>
                  </a:lnTo>
                  <a:lnTo>
                    <a:pt x="187934" y="101854"/>
                  </a:lnTo>
                  <a:lnTo>
                    <a:pt x="187934" y="107696"/>
                  </a:lnTo>
                  <a:lnTo>
                    <a:pt x="186728" y="113550"/>
                  </a:lnTo>
                  <a:lnTo>
                    <a:pt x="183108" y="120650"/>
                  </a:lnTo>
                  <a:lnTo>
                    <a:pt x="181902" y="121793"/>
                  </a:lnTo>
                  <a:lnTo>
                    <a:pt x="179501" y="121793"/>
                  </a:lnTo>
                  <a:lnTo>
                    <a:pt x="178295" y="120650"/>
                  </a:lnTo>
                  <a:lnTo>
                    <a:pt x="177088" y="118249"/>
                  </a:lnTo>
                  <a:lnTo>
                    <a:pt x="173482" y="112395"/>
                  </a:lnTo>
                  <a:lnTo>
                    <a:pt x="172262" y="106553"/>
                  </a:lnTo>
                  <a:lnTo>
                    <a:pt x="172262" y="97155"/>
                  </a:lnTo>
                  <a:lnTo>
                    <a:pt x="171069" y="96024"/>
                  </a:lnTo>
                  <a:lnTo>
                    <a:pt x="168668" y="96024"/>
                  </a:lnTo>
                  <a:lnTo>
                    <a:pt x="167462" y="97155"/>
                  </a:lnTo>
                  <a:lnTo>
                    <a:pt x="162636" y="98298"/>
                  </a:lnTo>
                  <a:lnTo>
                    <a:pt x="156616" y="101854"/>
                  </a:lnTo>
                  <a:lnTo>
                    <a:pt x="156616" y="108966"/>
                  </a:lnTo>
                  <a:lnTo>
                    <a:pt x="155409" y="113550"/>
                  </a:lnTo>
                  <a:lnTo>
                    <a:pt x="156616" y="119507"/>
                  </a:lnTo>
                  <a:lnTo>
                    <a:pt x="157822" y="124206"/>
                  </a:lnTo>
                  <a:lnTo>
                    <a:pt x="159029" y="126492"/>
                  </a:lnTo>
                  <a:lnTo>
                    <a:pt x="202387" y="126492"/>
                  </a:lnTo>
                  <a:lnTo>
                    <a:pt x="202387" y="124206"/>
                  </a:lnTo>
                  <a:lnTo>
                    <a:pt x="203593" y="122948"/>
                  </a:lnTo>
                  <a:lnTo>
                    <a:pt x="203593" y="120650"/>
                  </a:lnTo>
                  <a:lnTo>
                    <a:pt x="204800" y="119507"/>
                  </a:lnTo>
                  <a:lnTo>
                    <a:pt x="206006" y="113550"/>
                  </a:lnTo>
                  <a:lnTo>
                    <a:pt x="207213" y="106553"/>
                  </a:lnTo>
                  <a:close/>
                </a:path>
                <a:path w="419100" h="551815">
                  <a:moveTo>
                    <a:pt x="227863" y="316865"/>
                  </a:moveTo>
                  <a:lnTo>
                    <a:pt x="226669" y="312039"/>
                  </a:lnTo>
                  <a:lnTo>
                    <a:pt x="225488" y="312039"/>
                  </a:lnTo>
                  <a:lnTo>
                    <a:pt x="226669" y="316865"/>
                  </a:lnTo>
                  <a:lnTo>
                    <a:pt x="227863" y="316865"/>
                  </a:lnTo>
                  <a:close/>
                </a:path>
                <a:path w="419100" h="551815">
                  <a:moveTo>
                    <a:pt x="228536" y="92329"/>
                  </a:moveTo>
                  <a:lnTo>
                    <a:pt x="227622" y="91198"/>
                  </a:lnTo>
                  <a:lnTo>
                    <a:pt x="226707" y="89916"/>
                  </a:lnTo>
                  <a:lnTo>
                    <a:pt x="225793" y="89916"/>
                  </a:lnTo>
                  <a:lnTo>
                    <a:pt x="224878" y="91198"/>
                  </a:lnTo>
                  <a:lnTo>
                    <a:pt x="223977" y="92329"/>
                  </a:lnTo>
                  <a:lnTo>
                    <a:pt x="224878" y="93599"/>
                  </a:lnTo>
                  <a:lnTo>
                    <a:pt x="225793" y="93599"/>
                  </a:lnTo>
                  <a:lnTo>
                    <a:pt x="225793" y="96024"/>
                  </a:lnTo>
                  <a:lnTo>
                    <a:pt x="226707" y="93599"/>
                  </a:lnTo>
                  <a:lnTo>
                    <a:pt x="227622" y="93599"/>
                  </a:lnTo>
                  <a:lnTo>
                    <a:pt x="228536" y="92329"/>
                  </a:lnTo>
                  <a:close/>
                </a:path>
                <a:path w="419100" h="551815">
                  <a:moveTo>
                    <a:pt x="231419" y="309499"/>
                  </a:moveTo>
                  <a:lnTo>
                    <a:pt x="230225" y="308356"/>
                  </a:lnTo>
                  <a:lnTo>
                    <a:pt x="227863" y="308356"/>
                  </a:lnTo>
                  <a:lnTo>
                    <a:pt x="227863" y="309499"/>
                  </a:lnTo>
                  <a:lnTo>
                    <a:pt x="231419" y="309499"/>
                  </a:lnTo>
                  <a:close/>
                </a:path>
                <a:path w="419100" h="551815">
                  <a:moveTo>
                    <a:pt x="232600" y="310769"/>
                  </a:moveTo>
                  <a:lnTo>
                    <a:pt x="232105" y="310261"/>
                  </a:lnTo>
                  <a:lnTo>
                    <a:pt x="227863" y="316865"/>
                  </a:lnTo>
                  <a:lnTo>
                    <a:pt x="232600" y="316865"/>
                  </a:lnTo>
                  <a:lnTo>
                    <a:pt x="232600" y="310769"/>
                  </a:lnTo>
                  <a:close/>
                </a:path>
                <a:path w="419100" h="551815">
                  <a:moveTo>
                    <a:pt x="232600" y="309499"/>
                  </a:moveTo>
                  <a:lnTo>
                    <a:pt x="231419" y="309499"/>
                  </a:lnTo>
                  <a:lnTo>
                    <a:pt x="232105" y="310261"/>
                  </a:lnTo>
                  <a:lnTo>
                    <a:pt x="232600" y="309499"/>
                  </a:lnTo>
                  <a:close/>
                </a:path>
                <a:path w="419100" h="551815">
                  <a:moveTo>
                    <a:pt x="232600" y="308356"/>
                  </a:moveTo>
                  <a:lnTo>
                    <a:pt x="231825" y="307467"/>
                  </a:lnTo>
                  <a:lnTo>
                    <a:pt x="230225" y="308356"/>
                  </a:lnTo>
                  <a:lnTo>
                    <a:pt x="232600" y="308356"/>
                  </a:lnTo>
                  <a:close/>
                </a:path>
                <a:path w="419100" h="551815">
                  <a:moveTo>
                    <a:pt x="239204" y="145542"/>
                  </a:moveTo>
                  <a:lnTo>
                    <a:pt x="230962" y="145542"/>
                  </a:lnTo>
                  <a:lnTo>
                    <a:pt x="228600" y="143129"/>
                  </a:lnTo>
                  <a:lnTo>
                    <a:pt x="233311" y="139446"/>
                  </a:lnTo>
                  <a:lnTo>
                    <a:pt x="236778" y="134747"/>
                  </a:lnTo>
                  <a:lnTo>
                    <a:pt x="236855" y="131064"/>
                  </a:lnTo>
                  <a:lnTo>
                    <a:pt x="226949" y="134747"/>
                  </a:lnTo>
                  <a:lnTo>
                    <a:pt x="216839" y="136906"/>
                  </a:lnTo>
                  <a:lnTo>
                    <a:pt x="206717" y="138049"/>
                  </a:lnTo>
                  <a:lnTo>
                    <a:pt x="196824" y="138303"/>
                  </a:lnTo>
                  <a:lnTo>
                    <a:pt x="192112" y="139446"/>
                  </a:lnTo>
                  <a:lnTo>
                    <a:pt x="190931" y="139192"/>
                  </a:lnTo>
                  <a:lnTo>
                    <a:pt x="190931" y="145542"/>
                  </a:lnTo>
                  <a:lnTo>
                    <a:pt x="190931" y="146685"/>
                  </a:lnTo>
                  <a:lnTo>
                    <a:pt x="188582" y="147955"/>
                  </a:lnTo>
                  <a:lnTo>
                    <a:pt x="186220" y="149098"/>
                  </a:lnTo>
                  <a:lnTo>
                    <a:pt x="182689" y="150368"/>
                  </a:lnTo>
                  <a:lnTo>
                    <a:pt x="181508" y="151511"/>
                  </a:lnTo>
                  <a:lnTo>
                    <a:pt x="180340" y="151511"/>
                  </a:lnTo>
                  <a:lnTo>
                    <a:pt x="177977" y="152781"/>
                  </a:lnTo>
                  <a:lnTo>
                    <a:pt x="176796" y="155194"/>
                  </a:lnTo>
                  <a:lnTo>
                    <a:pt x="175628" y="153924"/>
                  </a:lnTo>
                  <a:lnTo>
                    <a:pt x="175628" y="152781"/>
                  </a:lnTo>
                  <a:lnTo>
                    <a:pt x="174447" y="150368"/>
                  </a:lnTo>
                  <a:lnTo>
                    <a:pt x="174447" y="149098"/>
                  </a:lnTo>
                  <a:lnTo>
                    <a:pt x="173266" y="146685"/>
                  </a:lnTo>
                  <a:lnTo>
                    <a:pt x="174447" y="146685"/>
                  </a:lnTo>
                  <a:lnTo>
                    <a:pt x="176796" y="145542"/>
                  </a:lnTo>
                  <a:lnTo>
                    <a:pt x="190931" y="145542"/>
                  </a:lnTo>
                  <a:lnTo>
                    <a:pt x="190931" y="139192"/>
                  </a:lnTo>
                  <a:lnTo>
                    <a:pt x="187401" y="138303"/>
                  </a:lnTo>
                  <a:lnTo>
                    <a:pt x="182689" y="138303"/>
                  </a:lnTo>
                  <a:lnTo>
                    <a:pt x="176796" y="139446"/>
                  </a:lnTo>
                  <a:lnTo>
                    <a:pt x="161505" y="139446"/>
                  </a:lnTo>
                  <a:lnTo>
                    <a:pt x="161505" y="141859"/>
                  </a:lnTo>
                  <a:lnTo>
                    <a:pt x="162687" y="145542"/>
                  </a:lnTo>
                  <a:lnTo>
                    <a:pt x="163855" y="147955"/>
                  </a:lnTo>
                  <a:lnTo>
                    <a:pt x="166217" y="151511"/>
                  </a:lnTo>
                  <a:lnTo>
                    <a:pt x="169748" y="158750"/>
                  </a:lnTo>
                  <a:lnTo>
                    <a:pt x="175628" y="164846"/>
                  </a:lnTo>
                  <a:lnTo>
                    <a:pt x="182689" y="170815"/>
                  </a:lnTo>
                  <a:lnTo>
                    <a:pt x="186220" y="173228"/>
                  </a:lnTo>
                  <a:lnTo>
                    <a:pt x="190931" y="176911"/>
                  </a:lnTo>
                  <a:lnTo>
                    <a:pt x="194462" y="180467"/>
                  </a:lnTo>
                  <a:lnTo>
                    <a:pt x="195643" y="178054"/>
                  </a:lnTo>
                  <a:lnTo>
                    <a:pt x="196824" y="174498"/>
                  </a:lnTo>
                  <a:lnTo>
                    <a:pt x="198005" y="172085"/>
                  </a:lnTo>
                  <a:lnTo>
                    <a:pt x="202704" y="175641"/>
                  </a:lnTo>
                  <a:lnTo>
                    <a:pt x="205066" y="180467"/>
                  </a:lnTo>
                  <a:lnTo>
                    <a:pt x="209778" y="182880"/>
                  </a:lnTo>
                  <a:lnTo>
                    <a:pt x="209778" y="172085"/>
                  </a:lnTo>
                  <a:lnTo>
                    <a:pt x="209778" y="167259"/>
                  </a:lnTo>
                  <a:lnTo>
                    <a:pt x="215988" y="171323"/>
                  </a:lnTo>
                  <a:lnTo>
                    <a:pt x="222415" y="174244"/>
                  </a:lnTo>
                  <a:lnTo>
                    <a:pt x="229298" y="175133"/>
                  </a:lnTo>
                  <a:lnTo>
                    <a:pt x="236855" y="173228"/>
                  </a:lnTo>
                  <a:lnTo>
                    <a:pt x="230962" y="170815"/>
                  </a:lnTo>
                  <a:lnTo>
                    <a:pt x="225069" y="167259"/>
                  </a:lnTo>
                  <a:lnTo>
                    <a:pt x="222719" y="161163"/>
                  </a:lnTo>
                  <a:lnTo>
                    <a:pt x="226250" y="161163"/>
                  </a:lnTo>
                  <a:lnTo>
                    <a:pt x="229781" y="162433"/>
                  </a:lnTo>
                  <a:lnTo>
                    <a:pt x="231635" y="161163"/>
                  </a:lnTo>
                  <a:lnTo>
                    <a:pt x="233311" y="160020"/>
                  </a:lnTo>
                  <a:lnTo>
                    <a:pt x="230962" y="157607"/>
                  </a:lnTo>
                  <a:lnTo>
                    <a:pt x="227431" y="156337"/>
                  </a:lnTo>
                  <a:lnTo>
                    <a:pt x="227050" y="155194"/>
                  </a:lnTo>
                  <a:lnTo>
                    <a:pt x="226250" y="152781"/>
                  </a:lnTo>
                  <a:lnTo>
                    <a:pt x="230962" y="151511"/>
                  </a:lnTo>
                  <a:lnTo>
                    <a:pt x="235673" y="150368"/>
                  </a:lnTo>
                  <a:lnTo>
                    <a:pt x="239204" y="145542"/>
                  </a:lnTo>
                  <a:close/>
                </a:path>
                <a:path w="419100" h="551815">
                  <a:moveTo>
                    <a:pt x="239204" y="90932"/>
                  </a:moveTo>
                  <a:lnTo>
                    <a:pt x="237172" y="88392"/>
                  </a:lnTo>
                  <a:lnTo>
                    <a:pt x="236156" y="89674"/>
                  </a:lnTo>
                  <a:lnTo>
                    <a:pt x="236156" y="93472"/>
                  </a:lnTo>
                  <a:lnTo>
                    <a:pt x="238188" y="93472"/>
                  </a:lnTo>
                  <a:lnTo>
                    <a:pt x="239204" y="92202"/>
                  </a:lnTo>
                  <a:lnTo>
                    <a:pt x="239204" y="90932"/>
                  </a:lnTo>
                  <a:close/>
                </a:path>
                <a:path w="419100" h="551815">
                  <a:moveTo>
                    <a:pt x="242912" y="105156"/>
                  </a:moveTo>
                  <a:lnTo>
                    <a:pt x="229768" y="105156"/>
                  </a:lnTo>
                  <a:lnTo>
                    <a:pt x="228574" y="106299"/>
                  </a:lnTo>
                  <a:lnTo>
                    <a:pt x="228574" y="107569"/>
                  </a:lnTo>
                  <a:lnTo>
                    <a:pt x="227380" y="109982"/>
                  </a:lnTo>
                  <a:lnTo>
                    <a:pt x="227380" y="113550"/>
                  </a:lnTo>
                  <a:lnTo>
                    <a:pt x="226187" y="115951"/>
                  </a:lnTo>
                  <a:lnTo>
                    <a:pt x="222148" y="123075"/>
                  </a:lnTo>
                  <a:lnTo>
                    <a:pt x="217093" y="128524"/>
                  </a:lnTo>
                  <a:lnTo>
                    <a:pt x="210908" y="132080"/>
                  </a:lnTo>
                  <a:lnTo>
                    <a:pt x="203504" y="133870"/>
                  </a:lnTo>
                  <a:lnTo>
                    <a:pt x="202311" y="133870"/>
                  </a:lnTo>
                  <a:lnTo>
                    <a:pt x="202311" y="135001"/>
                  </a:lnTo>
                  <a:lnTo>
                    <a:pt x="216039" y="134124"/>
                  </a:lnTo>
                  <a:lnTo>
                    <a:pt x="230060" y="127254"/>
                  </a:lnTo>
                  <a:lnTo>
                    <a:pt x="240068" y="116967"/>
                  </a:lnTo>
                  <a:lnTo>
                    <a:pt x="242912" y="105156"/>
                  </a:lnTo>
                  <a:close/>
                </a:path>
                <a:path w="419100" h="551815">
                  <a:moveTo>
                    <a:pt x="243776" y="209169"/>
                  </a:moveTo>
                  <a:lnTo>
                    <a:pt x="234226" y="183007"/>
                  </a:lnTo>
                  <a:lnTo>
                    <a:pt x="233032" y="183007"/>
                  </a:lnTo>
                  <a:lnTo>
                    <a:pt x="231825" y="181864"/>
                  </a:lnTo>
                  <a:lnTo>
                    <a:pt x="228244" y="181864"/>
                  </a:lnTo>
                  <a:lnTo>
                    <a:pt x="223469" y="180721"/>
                  </a:lnTo>
                  <a:lnTo>
                    <a:pt x="219900" y="180721"/>
                  </a:lnTo>
                  <a:lnTo>
                    <a:pt x="218706" y="179451"/>
                  </a:lnTo>
                  <a:lnTo>
                    <a:pt x="216319" y="179451"/>
                  </a:lnTo>
                  <a:lnTo>
                    <a:pt x="215125" y="178308"/>
                  </a:lnTo>
                  <a:lnTo>
                    <a:pt x="217512" y="185420"/>
                  </a:lnTo>
                  <a:lnTo>
                    <a:pt x="218706" y="190119"/>
                  </a:lnTo>
                  <a:lnTo>
                    <a:pt x="211543" y="191389"/>
                  </a:lnTo>
                  <a:lnTo>
                    <a:pt x="205562" y="188976"/>
                  </a:lnTo>
                  <a:lnTo>
                    <a:pt x="200787" y="183007"/>
                  </a:lnTo>
                  <a:lnTo>
                    <a:pt x="199593" y="187833"/>
                  </a:lnTo>
                  <a:lnTo>
                    <a:pt x="199593" y="191389"/>
                  </a:lnTo>
                  <a:lnTo>
                    <a:pt x="200787" y="194945"/>
                  </a:lnTo>
                  <a:lnTo>
                    <a:pt x="201980" y="200787"/>
                  </a:lnTo>
                  <a:lnTo>
                    <a:pt x="203174" y="205613"/>
                  </a:lnTo>
                  <a:lnTo>
                    <a:pt x="203174" y="211455"/>
                  </a:lnTo>
                  <a:lnTo>
                    <a:pt x="204368" y="215011"/>
                  </a:lnTo>
                  <a:lnTo>
                    <a:pt x="204368" y="220980"/>
                  </a:lnTo>
                  <a:lnTo>
                    <a:pt x="205562" y="220980"/>
                  </a:lnTo>
                  <a:lnTo>
                    <a:pt x="207949" y="215011"/>
                  </a:lnTo>
                  <a:lnTo>
                    <a:pt x="212737" y="205613"/>
                  </a:lnTo>
                  <a:lnTo>
                    <a:pt x="212737" y="203200"/>
                  </a:lnTo>
                  <a:lnTo>
                    <a:pt x="213931" y="202057"/>
                  </a:lnTo>
                  <a:lnTo>
                    <a:pt x="213931" y="200787"/>
                  </a:lnTo>
                  <a:lnTo>
                    <a:pt x="215125" y="202057"/>
                  </a:lnTo>
                  <a:lnTo>
                    <a:pt x="216319" y="202057"/>
                  </a:lnTo>
                  <a:lnTo>
                    <a:pt x="217512" y="203200"/>
                  </a:lnTo>
                  <a:lnTo>
                    <a:pt x="217512" y="204343"/>
                  </a:lnTo>
                  <a:lnTo>
                    <a:pt x="218706" y="205613"/>
                  </a:lnTo>
                  <a:lnTo>
                    <a:pt x="221094" y="207899"/>
                  </a:lnTo>
                  <a:lnTo>
                    <a:pt x="222275" y="210312"/>
                  </a:lnTo>
                  <a:lnTo>
                    <a:pt x="223469" y="211455"/>
                  </a:lnTo>
                  <a:lnTo>
                    <a:pt x="224663" y="207899"/>
                  </a:lnTo>
                  <a:lnTo>
                    <a:pt x="224663" y="202057"/>
                  </a:lnTo>
                  <a:lnTo>
                    <a:pt x="225856" y="199644"/>
                  </a:lnTo>
                  <a:lnTo>
                    <a:pt x="225856" y="198501"/>
                  </a:lnTo>
                  <a:lnTo>
                    <a:pt x="228244" y="200787"/>
                  </a:lnTo>
                  <a:lnTo>
                    <a:pt x="230632" y="202057"/>
                  </a:lnTo>
                  <a:lnTo>
                    <a:pt x="233032" y="203200"/>
                  </a:lnTo>
                  <a:lnTo>
                    <a:pt x="235419" y="205613"/>
                  </a:lnTo>
                  <a:lnTo>
                    <a:pt x="240195" y="207899"/>
                  </a:lnTo>
                  <a:lnTo>
                    <a:pt x="243776" y="209169"/>
                  </a:lnTo>
                  <a:close/>
                </a:path>
                <a:path w="419100" h="551815">
                  <a:moveTo>
                    <a:pt x="249275" y="466344"/>
                  </a:moveTo>
                  <a:lnTo>
                    <a:pt x="248094" y="466344"/>
                  </a:lnTo>
                  <a:lnTo>
                    <a:pt x="246900" y="465201"/>
                  </a:lnTo>
                  <a:lnTo>
                    <a:pt x="242633" y="461645"/>
                  </a:lnTo>
                  <a:lnTo>
                    <a:pt x="240245" y="459740"/>
                  </a:lnTo>
                  <a:lnTo>
                    <a:pt x="232930" y="455422"/>
                  </a:lnTo>
                  <a:lnTo>
                    <a:pt x="225171" y="452501"/>
                  </a:lnTo>
                  <a:lnTo>
                    <a:pt x="217208" y="450977"/>
                  </a:lnTo>
                  <a:lnTo>
                    <a:pt x="216027" y="450977"/>
                  </a:lnTo>
                  <a:lnTo>
                    <a:pt x="214833" y="452120"/>
                  </a:lnTo>
                  <a:lnTo>
                    <a:pt x="218401" y="454533"/>
                  </a:lnTo>
                  <a:lnTo>
                    <a:pt x="226707" y="454533"/>
                  </a:lnTo>
                  <a:lnTo>
                    <a:pt x="226707" y="458089"/>
                  </a:lnTo>
                  <a:lnTo>
                    <a:pt x="225513" y="460502"/>
                  </a:lnTo>
                  <a:lnTo>
                    <a:pt x="227888" y="462788"/>
                  </a:lnTo>
                  <a:lnTo>
                    <a:pt x="232638" y="462788"/>
                  </a:lnTo>
                  <a:lnTo>
                    <a:pt x="233832" y="461645"/>
                  </a:lnTo>
                  <a:lnTo>
                    <a:pt x="235026" y="461645"/>
                  </a:lnTo>
                  <a:lnTo>
                    <a:pt x="235026" y="462788"/>
                  </a:lnTo>
                  <a:lnTo>
                    <a:pt x="236207" y="464058"/>
                  </a:lnTo>
                  <a:lnTo>
                    <a:pt x="236207" y="465201"/>
                  </a:lnTo>
                  <a:lnTo>
                    <a:pt x="237401" y="469900"/>
                  </a:lnTo>
                  <a:lnTo>
                    <a:pt x="240957" y="472313"/>
                  </a:lnTo>
                  <a:lnTo>
                    <a:pt x="245719" y="468757"/>
                  </a:lnTo>
                  <a:lnTo>
                    <a:pt x="249275" y="466344"/>
                  </a:lnTo>
                  <a:close/>
                </a:path>
                <a:path w="419100" h="551815">
                  <a:moveTo>
                    <a:pt x="250748" y="309499"/>
                  </a:moveTo>
                  <a:lnTo>
                    <a:pt x="250456" y="309118"/>
                  </a:lnTo>
                  <a:lnTo>
                    <a:pt x="249656" y="309499"/>
                  </a:lnTo>
                  <a:lnTo>
                    <a:pt x="250748" y="309499"/>
                  </a:lnTo>
                  <a:close/>
                </a:path>
                <a:path w="419100" h="551815">
                  <a:moveTo>
                    <a:pt x="251396" y="257937"/>
                  </a:moveTo>
                  <a:lnTo>
                    <a:pt x="250710" y="257556"/>
                  </a:lnTo>
                  <a:lnTo>
                    <a:pt x="249034" y="257556"/>
                  </a:lnTo>
                  <a:lnTo>
                    <a:pt x="248348" y="257937"/>
                  </a:lnTo>
                  <a:lnTo>
                    <a:pt x="248348" y="258699"/>
                  </a:lnTo>
                  <a:lnTo>
                    <a:pt x="249034" y="259080"/>
                  </a:lnTo>
                  <a:lnTo>
                    <a:pt x="250710" y="259080"/>
                  </a:lnTo>
                  <a:lnTo>
                    <a:pt x="251396" y="258699"/>
                  </a:lnTo>
                  <a:lnTo>
                    <a:pt x="251396" y="257937"/>
                  </a:lnTo>
                  <a:close/>
                </a:path>
                <a:path w="419100" h="551815">
                  <a:moveTo>
                    <a:pt x="251396" y="250952"/>
                  </a:moveTo>
                  <a:lnTo>
                    <a:pt x="250380" y="249936"/>
                  </a:lnTo>
                  <a:lnTo>
                    <a:pt x="248348" y="249936"/>
                  </a:lnTo>
                  <a:lnTo>
                    <a:pt x="248348" y="252984"/>
                  </a:lnTo>
                  <a:lnTo>
                    <a:pt x="250380" y="252984"/>
                  </a:lnTo>
                  <a:lnTo>
                    <a:pt x="251396" y="251968"/>
                  </a:lnTo>
                  <a:lnTo>
                    <a:pt x="251396" y="250952"/>
                  </a:lnTo>
                  <a:close/>
                </a:path>
                <a:path w="419100" h="551815">
                  <a:moveTo>
                    <a:pt x="252920" y="316865"/>
                  </a:moveTo>
                  <a:lnTo>
                    <a:pt x="251828" y="314452"/>
                  </a:lnTo>
                  <a:lnTo>
                    <a:pt x="251828" y="310769"/>
                  </a:lnTo>
                  <a:lnTo>
                    <a:pt x="249656" y="309499"/>
                  </a:lnTo>
                  <a:lnTo>
                    <a:pt x="247472" y="309499"/>
                  </a:lnTo>
                  <a:lnTo>
                    <a:pt x="247472" y="304673"/>
                  </a:lnTo>
                  <a:lnTo>
                    <a:pt x="245300" y="304673"/>
                  </a:lnTo>
                  <a:lnTo>
                    <a:pt x="245300" y="316865"/>
                  </a:lnTo>
                  <a:lnTo>
                    <a:pt x="247472" y="316865"/>
                  </a:lnTo>
                  <a:lnTo>
                    <a:pt x="247472" y="310769"/>
                  </a:lnTo>
                  <a:lnTo>
                    <a:pt x="248564" y="310769"/>
                  </a:lnTo>
                  <a:lnTo>
                    <a:pt x="250748" y="314452"/>
                  </a:lnTo>
                  <a:lnTo>
                    <a:pt x="250748" y="316865"/>
                  </a:lnTo>
                  <a:lnTo>
                    <a:pt x="252920" y="316865"/>
                  </a:lnTo>
                  <a:close/>
                </a:path>
                <a:path w="419100" h="551815">
                  <a:moveTo>
                    <a:pt x="252920" y="304673"/>
                  </a:moveTo>
                  <a:lnTo>
                    <a:pt x="247472" y="304673"/>
                  </a:lnTo>
                  <a:lnTo>
                    <a:pt x="250456" y="309118"/>
                  </a:lnTo>
                  <a:lnTo>
                    <a:pt x="251828" y="308356"/>
                  </a:lnTo>
                  <a:lnTo>
                    <a:pt x="250748" y="305943"/>
                  </a:lnTo>
                  <a:lnTo>
                    <a:pt x="252920" y="305943"/>
                  </a:lnTo>
                  <a:lnTo>
                    <a:pt x="252920" y="304673"/>
                  </a:lnTo>
                  <a:close/>
                </a:path>
                <a:path w="419100" h="551815">
                  <a:moveTo>
                    <a:pt x="252920" y="90932"/>
                  </a:moveTo>
                  <a:lnTo>
                    <a:pt x="250634" y="88392"/>
                  </a:lnTo>
                  <a:lnTo>
                    <a:pt x="248348" y="90932"/>
                  </a:lnTo>
                  <a:lnTo>
                    <a:pt x="248348" y="93472"/>
                  </a:lnTo>
                  <a:lnTo>
                    <a:pt x="250634" y="93472"/>
                  </a:lnTo>
                  <a:lnTo>
                    <a:pt x="250634" y="96024"/>
                  </a:lnTo>
                  <a:lnTo>
                    <a:pt x="251777" y="93472"/>
                  </a:lnTo>
                  <a:lnTo>
                    <a:pt x="252920" y="93472"/>
                  </a:lnTo>
                  <a:lnTo>
                    <a:pt x="252920" y="90932"/>
                  </a:lnTo>
                  <a:close/>
                </a:path>
                <a:path w="419100" h="551815">
                  <a:moveTo>
                    <a:pt x="255968" y="24892"/>
                  </a:moveTo>
                  <a:lnTo>
                    <a:pt x="253580" y="22872"/>
                  </a:lnTo>
                  <a:lnTo>
                    <a:pt x="247688" y="22872"/>
                  </a:lnTo>
                  <a:lnTo>
                    <a:pt x="245300" y="24892"/>
                  </a:lnTo>
                  <a:lnTo>
                    <a:pt x="245300" y="29972"/>
                  </a:lnTo>
                  <a:lnTo>
                    <a:pt x="247688" y="32004"/>
                  </a:lnTo>
                  <a:lnTo>
                    <a:pt x="253580" y="32004"/>
                  </a:lnTo>
                  <a:lnTo>
                    <a:pt x="255968" y="29972"/>
                  </a:lnTo>
                  <a:lnTo>
                    <a:pt x="255968" y="24892"/>
                  </a:lnTo>
                  <a:close/>
                </a:path>
                <a:path w="419100" h="551815">
                  <a:moveTo>
                    <a:pt x="258000" y="270256"/>
                  </a:moveTo>
                  <a:lnTo>
                    <a:pt x="256984" y="271272"/>
                  </a:lnTo>
                  <a:lnTo>
                    <a:pt x="258000" y="271272"/>
                  </a:lnTo>
                  <a:lnTo>
                    <a:pt x="258000" y="270256"/>
                  </a:lnTo>
                  <a:close/>
                </a:path>
                <a:path w="419100" h="551815">
                  <a:moveTo>
                    <a:pt x="259016" y="266700"/>
                  </a:moveTo>
                  <a:lnTo>
                    <a:pt x="258000" y="265176"/>
                  </a:lnTo>
                  <a:lnTo>
                    <a:pt x="255968" y="266700"/>
                  </a:lnTo>
                  <a:lnTo>
                    <a:pt x="256984" y="268224"/>
                  </a:lnTo>
                  <a:lnTo>
                    <a:pt x="255968" y="268224"/>
                  </a:lnTo>
                  <a:lnTo>
                    <a:pt x="255968" y="270256"/>
                  </a:lnTo>
                  <a:lnTo>
                    <a:pt x="258000" y="270256"/>
                  </a:lnTo>
                  <a:lnTo>
                    <a:pt x="259016" y="270256"/>
                  </a:lnTo>
                  <a:lnTo>
                    <a:pt x="258000" y="269240"/>
                  </a:lnTo>
                  <a:lnTo>
                    <a:pt x="258000" y="268224"/>
                  </a:lnTo>
                  <a:lnTo>
                    <a:pt x="259016" y="268224"/>
                  </a:lnTo>
                  <a:lnTo>
                    <a:pt x="259016" y="266700"/>
                  </a:lnTo>
                  <a:close/>
                </a:path>
                <a:path w="419100" h="551815">
                  <a:moveTo>
                    <a:pt x="259016" y="5969"/>
                  </a:moveTo>
                  <a:lnTo>
                    <a:pt x="252920" y="5969"/>
                  </a:lnTo>
                  <a:lnTo>
                    <a:pt x="251701" y="4826"/>
                  </a:lnTo>
                  <a:lnTo>
                    <a:pt x="251701" y="0"/>
                  </a:lnTo>
                  <a:lnTo>
                    <a:pt x="246824" y="0"/>
                  </a:lnTo>
                  <a:lnTo>
                    <a:pt x="246824" y="5969"/>
                  </a:lnTo>
                  <a:lnTo>
                    <a:pt x="240728" y="5969"/>
                  </a:lnTo>
                  <a:lnTo>
                    <a:pt x="240728" y="10795"/>
                  </a:lnTo>
                  <a:lnTo>
                    <a:pt x="246824" y="10795"/>
                  </a:lnTo>
                  <a:lnTo>
                    <a:pt x="246824" y="16764"/>
                  </a:lnTo>
                  <a:lnTo>
                    <a:pt x="252920" y="16764"/>
                  </a:lnTo>
                  <a:lnTo>
                    <a:pt x="252920" y="15621"/>
                  </a:lnTo>
                  <a:lnTo>
                    <a:pt x="251701" y="10795"/>
                  </a:lnTo>
                  <a:lnTo>
                    <a:pt x="259016" y="10795"/>
                  </a:lnTo>
                  <a:lnTo>
                    <a:pt x="259016" y="5969"/>
                  </a:lnTo>
                  <a:close/>
                </a:path>
                <a:path w="419100" h="551815">
                  <a:moveTo>
                    <a:pt x="260527" y="263664"/>
                  </a:moveTo>
                  <a:lnTo>
                    <a:pt x="259016" y="263664"/>
                  </a:lnTo>
                  <a:lnTo>
                    <a:pt x="259016" y="265176"/>
                  </a:lnTo>
                  <a:lnTo>
                    <a:pt x="260527" y="265176"/>
                  </a:lnTo>
                  <a:lnTo>
                    <a:pt x="260527" y="263664"/>
                  </a:lnTo>
                  <a:close/>
                </a:path>
                <a:path w="419100" h="551815">
                  <a:moveTo>
                    <a:pt x="260540" y="271272"/>
                  </a:moveTo>
                  <a:lnTo>
                    <a:pt x="259524" y="271272"/>
                  </a:lnTo>
                  <a:lnTo>
                    <a:pt x="257492" y="272796"/>
                  </a:lnTo>
                  <a:lnTo>
                    <a:pt x="253936" y="272796"/>
                  </a:lnTo>
                  <a:lnTo>
                    <a:pt x="251396" y="274320"/>
                  </a:lnTo>
                  <a:lnTo>
                    <a:pt x="256476" y="274320"/>
                  </a:lnTo>
                  <a:lnTo>
                    <a:pt x="259016" y="272796"/>
                  </a:lnTo>
                  <a:lnTo>
                    <a:pt x="260540" y="272796"/>
                  </a:lnTo>
                  <a:lnTo>
                    <a:pt x="260540" y="271272"/>
                  </a:lnTo>
                  <a:close/>
                </a:path>
                <a:path w="419100" h="551815">
                  <a:moveTo>
                    <a:pt x="260540" y="46482"/>
                  </a:moveTo>
                  <a:lnTo>
                    <a:pt x="259283" y="46482"/>
                  </a:lnTo>
                  <a:lnTo>
                    <a:pt x="259283" y="45224"/>
                  </a:lnTo>
                  <a:lnTo>
                    <a:pt x="256781" y="39243"/>
                  </a:lnTo>
                  <a:lnTo>
                    <a:pt x="251752" y="38100"/>
                  </a:lnTo>
                  <a:lnTo>
                    <a:pt x="245478" y="39243"/>
                  </a:lnTo>
                  <a:lnTo>
                    <a:pt x="241719" y="40525"/>
                  </a:lnTo>
                  <a:lnTo>
                    <a:pt x="239204" y="44069"/>
                  </a:lnTo>
                  <a:lnTo>
                    <a:pt x="239204" y="46482"/>
                  </a:lnTo>
                  <a:lnTo>
                    <a:pt x="240461" y="52451"/>
                  </a:lnTo>
                  <a:lnTo>
                    <a:pt x="240461" y="58293"/>
                  </a:lnTo>
                  <a:lnTo>
                    <a:pt x="242963" y="63119"/>
                  </a:lnTo>
                  <a:lnTo>
                    <a:pt x="242963" y="66675"/>
                  </a:lnTo>
                  <a:lnTo>
                    <a:pt x="245478" y="71501"/>
                  </a:lnTo>
                  <a:lnTo>
                    <a:pt x="247992" y="76200"/>
                  </a:lnTo>
                  <a:lnTo>
                    <a:pt x="250494" y="76200"/>
                  </a:lnTo>
                  <a:lnTo>
                    <a:pt x="251752" y="73799"/>
                  </a:lnTo>
                  <a:lnTo>
                    <a:pt x="253009" y="73799"/>
                  </a:lnTo>
                  <a:lnTo>
                    <a:pt x="253009" y="72644"/>
                  </a:lnTo>
                  <a:lnTo>
                    <a:pt x="258648" y="53467"/>
                  </a:lnTo>
                  <a:lnTo>
                    <a:pt x="260540" y="46482"/>
                  </a:lnTo>
                  <a:close/>
                </a:path>
                <a:path w="419100" h="551815">
                  <a:moveTo>
                    <a:pt x="262064" y="269748"/>
                  </a:moveTo>
                  <a:lnTo>
                    <a:pt x="261302" y="268224"/>
                  </a:lnTo>
                  <a:lnTo>
                    <a:pt x="261302" y="271272"/>
                  </a:lnTo>
                  <a:lnTo>
                    <a:pt x="262064" y="269748"/>
                  </a:lnTo>
                  <a:close/>
                </a:path>
                <a:path w="419100" h="551815">
                  <a:moveTo>
                    <a:pt x="262064" y="266700"/>
                  </a:moveTo>
                  <a:lnTo>
                    <a:pt x="261302" y="266700"/>
                  </a:lnTo>
                  <a:lnTo>
                    <a:pt x="261302" y="265176"/>
                  </a:lnTo>
                  <a:lnTo>
                    <a:pt x="260540" y="266700"/>
                  </a:lnTo>
                  <a:lnTo>
                    <a:pt x="261302" y="268224"/>
                  </a:lnTo>
                  <a:lnTo>
                    <a:pt x="262064" y="266700"/>
                  </a:lnTo>
                  <a:close/>
                </a:path>
                <a:path w="419100" h="551815">
                  <a:moveTo>
                    <a:pt x="263588" y="91198"/>
                  </a:moveTo>
                  <a:lnTo>
                    <a:pt x="262572" y="89916"/>
                  </a:lnTo>
                  <a:lnTo>
                    <a:pt x="261556" y="89916"/>
                  </a:lnTo>
                  <a:lnTo>
                    <a:pt x="260540" y="91198"/>
                  </a:lnTo>
                  <a:lnTo>
                    <a:pt x="260540" y="93599"/>
                  </a:lnTo>
                  <a:lnTo>
                    <a:pt x="261556" y="93599"/>
                  </a:lnTo>
                  <a:lnTo>
                    <a:pt x="261556" y="96024"/>
                  </a:lnTo>
                  <a:lnTo>
                    <a:pt x="262572" y="94742"/>
                  </a:lnTo>
                  <a:lnTo>
                    <a:pt x="263588" y="93599"/>
                  </a:lnTo>
                  <a:lnTo>
                    <a:pt x="263588" y="91198"/>
                  </a:lnTo>
                  <a:close/>
                </a:path>
                <a:path w="419100" h="551815">
                  <a:moveTo>
                    <a:pt x="266636" y="267208"/>
                  </a:moveTo>
                  <a:lnTo>
                    <a:pt x="265620" y="266192"/>
                  </a:lnTo>
                  <a:lnTo>
                    <a:pt x="265620" y="265176"/>
                  </a:lnTo>
                  <a:lnTo>
                    <a:pt x="264604" y="265176"/>
                  </a:lnTo>
                  <a:lnTo>
                    <a:pt x="264604" y="266192"/>
                  </a:lnTo>
                  <a:lnTo>
                    <a:pt x="263588" y="267208"/>
                  </a:lnTo>
                  <a:lnTo>
                    <a:pt x="264604" y="267208"/>
                  </a:lnTo>
                  <a:lnTo>
                    <a:pt x="264604" y="268224"/>
                  </a:lnTo>
                  <a:lnTo>
                    <a:pt x="265620" y="268224"/>
                  </a:lnTo>
                  <a:lnTo>
                    <a:pt x="265620" y="267208"/>
                  </a:lnTo>
                  <a:lnTo>
                    <a:pt x="266636" y="267208"/>
                  </a:lnTo>
                  <a:close/>
                </a:path>
                <a:path w="419100" h="551815">
                  <a:moveTo>
                    <a:pt x="274243" y="304673"/>
                  </a:moveTo>
                  <a:lnTo>
                    <a:pt x="271868" y="304673"/>
                  </a:lnTo>
                  <a:lnTo>
                    <a:pt x="271868" y="309753"/>
                  </a:lnTo>
                  <a:lnTo>
                    <a:pt x="267589" y="309753"/>
                  </a:lnTo>
                  <a:lnTo>
                    <a:pt x="267589" y="304673"/>
                  </a:lnTo>
                  <a:lnTo>
                    <a:pt x="266636" y="304673"/>
                  </a:lnTo>
                  <a:lnTo>
                    <a:pt x="266636" y="316865"/>
                  </a:lnTo>
                  <a:lnTo>
                    <a:pt x="267589" y="316865"/>
                  </a:lnTo>
                  <a:lnTo>
                    <a:pt x="267589" y="310769"/>
                  </a:lnTo>
                  <a:lnTo>
                    <a:pt x="271868" y="310769"/>
                  </a:lnTo>
                  <a:lnTo>
                    <a:pt x="271868" y="316865"/>
                  </a:lnTo>
                  <a:lnTo>
                    <a:pt x="274243" y="316865"/>
                  </a:lnTo>
                  <a:lnTo>
                    <a:pt x="274243" y="304673"/>
                  </a:lnTo>
                  <a:close/>
                </a:path>
                <a:path w="419100" h="551815">
                  <a:moveTo>
                    <a:pt x="275767" y="89674"/>
                  </a:moveTo>
                  <a:lnTo>
                    <a:pt x="274243" y="88392"/>
                  </a:lnTo>
                  <a:lnTo>
                    <a:pt x="271208" y="90932"/>
                  </a:lnTo>
                  <a:lnTo>
                    <a:pt x="271208" y="92202"/>
                  </a:lnTo>
                  <a:lnTo>
                    <a:pt x="272732" y="93472"/>
                  </a:lnTo>
                  <a:lnTo>
                    <a:pt x="275767" y="93472"/>
                  </a:lnTo>
                  <a:lnTo>
                    <a:pt x="275767" y="89674"/>
                  </a:lnTo>
                  <a:close/>
                </a:path>
                <a:path w="419100" h="551815">
                  <a:moveTo>
                    <a:pt x="277291" y="97548"/>
                  </a:moveTo>
                  <a:lnTo>
                    <a:pt x="223977" y="97548"/>
                  </a:lnTo>
                  <a:lnTo>
                    <a:pt x="225120" y="102120"/>
                  </a:lnTo>
                  <a:lnTo>
                    <a:pt x="276136" y="102120"/>
                  </a:lnTo>
                  <a:lnTo>
                    <a:pt x="277291" y="97548"/>
                  </a:lnTo>
                  <a:close/>
                </a:path>
                <a:path w="419100" h="551815">
                  <a:moveTo>
                    <a:pt x="278866" y="122618"/>
                  </a:moveTo>
                  <a:lnTo>
                    <a:pt x="276479" y="120269"/>
                  </a:lnTo>
                  <a:lnTo>
                    <a:pt x="274154" y="114427"/>
                  </a:lnTo>
                  <a:lnTo>
                    <a:pt x="272986" y="107442"/>
                  </a:lnTo>
                  <a:lnTo>
                    <a:pt x="271830" y="105156"/>
                  </a:lnTo>
                  <a:lnTo>
                    <a:pt x="259016" y="105156"/>
                  </a:lnTo>
                  <a:lnTo>
                    <a:pt x="278866" y="122618"/>
                  </a:lnTo>
                  <a:close/>
                </a:path>
                <a:path w="419100" h="551815">
                  <a:moveTo>
                    <a:pt x="281863" y="298069"/>
                  </a:moveTo>
                  <a:lnTo>
                    <a:pt x="278333" y="298069"/>
                  </a:lnTo>
                  <a:lnTo>
                    <a:pt x="278333" y="301625"/>
                  </a:lnTo>
                  <a:lnTo>
                    <a:pt x="278333" y="319278"/>
                  </a:lnTo>
                  <a:lnTo>
                    <a:pt x="220586" y="319278"/>
                  </a:lnTo>
                  <a:lnTo>
                    <a:pt x="220586" y="301625"/>
                  </a:lnTo>
                  <a:lnTo>
                    <a:pt x="226174" y="301625"/>
                  </a:lnTo>
                  <a:lnTo>
                    <a:pt x="225488" y="305943"/>
                  </a:lnTo>
                  <a:lnTo>
                    <a:pt x="227863" y="305943"/>
                  </a:lnTo>
                  <a:lnTo>
                    <a:pt x="227863" y="302260"/>
                  </a:lnTo>
                  <a:lnTo>
                    <a:pt x="231825" y="307467"/>
                  </a:lnTo>
                  <a:lnTo>
                    <a:pt x="236156" y="304673"/>
                  </a:lnTo>
                  <a:lnTo>
                    <a:pt x="232384" y="302260"/>
                  </a:lnTo>
                  <a:lnTo>
                    <a:pt x="231406" y="301625"/>
                  </a:lnTo>
                  <a:lnTo>
                    <a:pt x="278333" y="301625"/>
                  </a:lnTo>
                  <a:lnTo>
                    <a:pt x="278333" y="298069"/>
                  </a:lnTo>
                  <a:lnTo>
                    <a:pt x="268909" y="298069"/>
                  </a:lnTo>
                  <a:lnTo>
                    <a:pt x="268909" y="295656"/>
                  </a:lnTo>
                  <a:lnTo>
                    <a:pt x="266547" y="294513"/>
                  </a:lnTo>
                  <a:lnTo>
                    <a:pt x="266547" y="292100"/>
                  </a:lnTo>
                  <a:lnTo>
                    <a:pt x="268909" y="292100"/>
                  </a:lnTo>
                  <a:lnTo>
                    <a:pt x="268909" y="290957"/>
                  </a:lnTo>
                  <a:lnTo>
                    <a:pt x="232359" y="290957"/>
                  </a:lnTo>
                  <a:lnTo>
                    <a:pt x="232359" y="292100"/>
                  </a:lnTo>
                  <a:lnTo>
                    <a:pt x="233540" y="292100"/>
                  </a:lnTo>
                  <a:lnTo>
                    <a:pt x="233540" y="294513"/>
                  </a:lnTo>
                  <a:lnTo>
                    <a:pt x="232359" y="295656"/>
                  </a:lnTo>
                  <a:lnTo>
                    <a:pt x="231178" y="295656"/>
                  </a:lnTo>
                  <a:lnTo>
                    <a:pt x="231178" y="296799"/>
                  </a:lnTo>
                  <a:lnTo>
                    <a:pt x="232359" y="298069"/>
                  </a:lnTo>
                  <a:lnTo>
                    <a:pt x="219405" y="298069"/>
                  </a:lnTo>
                  <a:lnTo>
                    <a:pt x="219405" y="321691"/>
                  </a:lnTo>
                  <a:lnTo>
                    <a:pt x="237070" y="321691"/>
                  </a:lnTo>
                  <a:lnTo>
                    <a:pt x="232359" y="400685"/>
                  </a:lnTo>
                  <a:lnTo>
                    <a:pt x="239433" y="400685"/>
                  </a:lnTo>
                  <a:lnTo>
                    <a:pt x="239433" y="399542"/>
                  </a:lnTo>
                  <a:lnTo>
                    <a:pt x="241795" y="321691"/>
                  </a:lnTo>
                  <a:lnTo>
                    <a:pt x="247688" y="321691"/>
                  </a:lnTo>
                  <a:lnTo>
                    <a:pt x="245325" y="400685"/>
                  </a:lnTo>
                  <a:lnTo>
                    <a:pt x="255943" y="400685"/>
                  </a:lnTo>
                  <a:lnTo>
                    <a:pt x="255943" y="399542"/>
                  </a:lnTo>
                  <a:lnTo>
                    <a:pt x="252399" y="321691"/>
                  </a:lnTo>
                  <a:lnTo>
                    <a:pt x="259473" y="321691"/>
                  </a:lnTo>
                  <a:lnTo>
                    <a:pt x="261835" y="400685"/>
                  </a:lnTo>
                  <a:lnTo>
                    <a:pt x="268909" y="400685"/>
                  </a:lnTo>
                  <a:lnTo>
                    <a:pt x="268909" y="399542"/>
                  </a:lnTo>
                  <a:lnTo>
                    <a:pt x="264198" y="321691"/>
                  </a:lnTo>
                  <a:lnTo>
                    <a:pt x="281863" y="321691"/>
                  </a:lnTo>
                  <a:lnTo>
                    <a:pt x="281863" y="319278"/>
                  </a:lnTo>
                  <a:lnTo>
                    <a:pt x="281863" y="298069"/>
                  </a:lnTo>
                  <a:close/>
                </a:path>
                <a:path w="419100" h="551815">
                  <a:moveTo>
                    <a:pt x="288455" y="131038"/>
                  </a:moveTo>
                  <a:lnTo>
                    <a:pt x="278866" y="122618"/>
                  </a:lnTo>
                  <a:lnTo>
                    <a:pt x="281152" y="124841"/>
                  </a:lnTo>
                  <a:lnTo>
                    <a:pt x="284645" y="129540"/>
                  </a:lnTo>
                  <a:lnTo>
                    <a:pt x="288455" y="131038"/>
                  </a:lnTo>
                  <a:close/>
                </a:path>
                <a:path w="419100" h="551815">
                  <a:moveTo>
                    <a:pt x="289483" y="60845"/>
                  </a:moveTo>
                  <a:lnTo>
                    <a:pt x="266509" y="45339"/>
                  </a:lnTo>
                  <a:lnTo>
                    <a:pt x="265303" y="53721"/>
                  </a:lnTo>
                  <a:lnTo>
                    <a:pt x="262890" y="61976"/>
                  </a:lnTo>
                  <a:lnTo>
                    <a:pt x="261683" y="69100"/>
                  </a:lnTo>
                  <a:lnTo>
                    <a:pt x="260464" y="73799"/>
                  </a:lnTo>
                  <a:lnTo>
                    <a:pt x="255625" y="80899"/>
                  </a:lnTo>
                  <a:lnTo>
                    <a:pt x="253212" y="85725"/>
                  </a:lnTo>
                  <a:lnTo>
                    <a:pt x="249580" y="84455"/>
                  </a:lnTo>
                  <a:lnTo>
                    <a:pt x="245948" y="80899"/>
                  </a:lnTo>
                  <a:lnTo>
                    <a:pt x="245948" y="79756"/>
                  </a:lnTo>
                  <a:lnTo>
                    <a:pt x="244741" y="79756"/>
                  </a:lnTo>
                  <a:lnTo>
                    <a:pt x="241706" y="73545"/>
                  </a:lnTo>
                  <a:lnTo>
                    <a:pt x="239598" y="67322"/>
                  </a:lnTo>
                  <a:lnTo>
                    <a:pt x="236283" y="54864"/>
                  </a:lnTo>
                  <a:lnTo>
                    <a:pt x="236270" y="47752"/>
                  </a:lnTo>
                  <a:lnTo>
                    <a:pt x="235064" y="44196"/>
                  </a:lnTo>
                  <a:lnTo>
                    <a:pt x="231444" y="45339"/>
                  </a:lnTo>
                  <a:lnTo>
                    <a:pt x="227812" y="45339"/>
                  </a:lnTo>
                  <a:lnTo>
                    <a:pt x="224180" y="46621"/>
                  </a:lnTo>
                  <a:lnTo>
                    <a:pt x="218147" y="50165"/>
                  </a:lnTo>
                  <a:lnTo>
                    <a:pt x="213309" y="54864"/>
                  </a:lnTo>
                  <a:lnTo>
                    <a:pt x="213309" y="64389"/>
                  </a:lnTo>
                  <a:lnTo>
                    <a:pt x="214515" y="70231"/>
                  </a:lnTo>
                  <a:lnTo>
                    <a:pt x="215722" y="77343"/>
                  </a:lnTo>
                  <a:lnTo>
                    <a:pt x="218147" y="83324"/>
                  </a:lnTo>
                  <a:lnTo>
                    <a:pt x="219354" y="85725"/>
                  </a:lnTo>
                  <a:lnTo>
                    <a:pt x="220560" y="86868"/>
                  </a:lnTo>
                  <a:lnTo>
                    <a:pt x="282232" y="86868"/>
                  </a:lnTo>
                  <a:lnTo>
                    <a:pt x="282232" y="84455"/>
                  </a:lnTo>
                  <a:lnTo>
                    <a:pt x="284645" y="78625"/>
                  </a:lnTo>
                  <a:lnTo>
                    <a:pt x="287070" y="73799"/>
                  </a:lnTo>
                  <a:lnTo>
                    <a:pt x="288277" y="67945"/>
                  </a:lnTo>
                  <a:lnTo>
                    <a:pt x="289483" y="64389"/>
                  </a:lnTo>
                  <a:lnTo>
                    <a:pt x="289483" y="60845"/>
                  </a:lnTo>
                  <a:close/>
                </a:path>
                <a:path w="419100" h="551815">
                  <a:moveTo>
                    <a:pt x="298627" y="134124"/>
                  </a:moveTo>
                  <a:lnTo>
                    <a:pt x="296291" y="131826"/>
                  </a:lnTo>
                  <a:lnTo>
                    <a:pt x="290474" y="131826"/>
                  </a:lnTo>
                  <a:lnTo>
                    <a:pt x="288455" y="131038"/>
                  </a:lnTo>
                  <a:lnTo>
                    <a:pt x="291668" y="133870"/>
                  </a:lnTo>
                  <a:lnTo>
                    <a:pt x="298627" y="134124"/>
                  </a:lnTo>
                  <a:close/>
                </a:path>
                <a:path w="419100" h="551815">
                  <a:moveTo>
                    <a:pt x="301675" y="186563"/>
                  </a:moveTo>
                  <a:lnTo>
                    <a:pt x="299326" y="183007"/>
                  </a:lnTo>
                  <a:lnTo>
                    <a:pt x="294640" y="188976"/>
                  </a:lnTo>
                  <a:lnTo>
                    <a:pt x="288785" y="191389"/>
                  </a:lnTo>
                  <a:lnTo>
                    <a:pt x="281749" y="190119"/>
                  </a:lnTo>
                  <a:lnTo>
                    <a:pt x="282917" y="185420"/>
                  </a:lnTo>
                  <a:lnTo>
                    <a:pt x="285267" y="181864"/>
                  </a:lnTo>
                  <a:lnTo>
                    <a:pt x="286435" y="178308"/>
                  </a:lnTo>
                  <a:lnTo>
                    <a:pt x="281749" y="179451"/>
                  </a:lnTo>
                  <a:lnTo>
                    <a:pt x="279400" y="180721"/>
                  </a:lnTo>
                  <a:lnTo>
                    <a:pt x="277063" y="181864"/>
                  </a:lnTo>
                  <a:lnTo>
                    <a:pt x="267690" y="181864"/>
                  </a:lnTo>
                  <a:lnTo>
                    <a:pt x="267690" y="183007"/>
                  </a:lnTo>
                  <a:lnTo>
                    <a:pt x="266522" y="183007"/>
                  </a:lnTo>
                  <a:lnTo>
                    <a:pt x="255968" y="209169"/>
                  </a:lnTo>
                  <a:lnTo>
                    <a:pt x="257136" y="209169"/>
                  </a:lnTo>
                  <a:lnTo>
                    <a:pt x="258318" y="207899"/>
                  </a:lnTo>
                  <a:lnTo>
                    <a:pt x="263004" y="205613"/>
                  </a:lnTo>
                  <a:lnTo>
                    <a:pt x="272376" y="200787"/>
                  </a:lnTo>
                  <a:lnTo>
                    <a:pt x="272376" y="199644"/>
                  </a:lnTo>
                  <a:lnTo>
                    <a:pt x="274713" y="199644"/>
                  </a:lnTo>
                  <a:lnTo>
                    <a:pt x="274713" y="200787"/>
                  </a:lnTo>
                  <a:lnTo>
                    <a:pt x="275882" y="202057"/>
                  </a:lnTo>
                  <a:lnTo>
                    <a:pt x="275882" y="207899"/>
                  </a:lnTo>
                  <a:lnTo>
                    <a:pt x="277063" y="210312"/>
                  </a:lnTo>
                  <a:lnTo>
                    <a:pt x="279400" y="207899"/>
                  </a:lnTo>
                  <a:lnTo>
                    <a:pt x="281749" y="204343"/>
                  </a:lnTo>
                  <a:lnTo>
                    <a:pt x="285267" y="202057"/>
                  </a:lnTo>
                  <a:lnTo>
                    <a:pt x="286435" y="200787"/>
                  </a:lnTo>
                  <a:lnTo>
                    <a:pt x="287604" y="200787"/>
                  </a:lnTo>
                  <a:lnTo>
                    <a:pt x="287604" y="202057"/>
                  </a:lnTo>
                  <a:lnTo>
                    <a:pt x="288785" y="202057"/>
                  </a:lnTo>
                  <a:lnTo>
                    <a:pt x="289953" y="205613"/>
                  </a:lnTo>
                  <a:lnTo>
                    <a:pt x="289953" y="210312"/>
                  </a:lnTo>
                  <a:lnTo>
                    <a:pt x="292303" y="213868"/>
                  </a:lnTo>
                  <a:lnTo>
                    <a:pt x="292303" y="216281"/>
                  </a:lnTo>
                  <a:lnTo>
                    <a:pt x="294640" y="218567"/>
                  </a:lnTo>
                  <a:lnTo>
                    <a:pt x="295808" y="220980"/>
                  </a:lnTo>
                  <a:lnTo>
                    <a:pt x="301675" y="190119"/>
                  </a:lnTo>
                  <a:lnTo>
                    <a:pt x="301675" y="186563"/>
                  </a:lnTo>
                  <a:close/>
                </a:path>
                <a:path w="419100" h="551815">
                  <a:moveTo>
                    <a:pt x="326047" y="97548"/>
                  </a:moveTo>
                  <a:lnTo>
                    <a:pt x="324713" y="95250"/>
                  </a:lnTo>
                  <a:lnTo>
                    <a:pt x="322046" y="92964"/>
                  </a:lnTo>
                  <a:lnTo>
                    <a:pt x="316725" y="95250"/>
                  </a:lnTo>
                  <a:lnTo>
                    <a:pt x="315391" y="97548"/>
                  </a:lnTo>
                  <a:lnTo>
                    <a:pt x="315391" y="99822"/>
                  </a:lnTo>
                  <a:lnTo>
                    <a:pt x="318058" y="108966"/>
                  </a:lnTo>
                  <a:lnTo>
                    <a:pt x="318058" y="113550"/>
                  </a:lnTo>
                  <a:lnTo>
                    <a:pt x="319392" y="114681"/>
                  </a:lnTo>
                  <a:lnTo>
                    <a:pt x="319392" y="115824"/>
                  </a:lnTo>
                  <a:lnTo>
                    <a:pt x="322046" y="115824"/>
                  </a:lnTo>
                  <a:lnTo>
                    <a:pt x="323392" y="114681"/>
                  </a:lnTo>
                  <a:lnTo>
                    <a:pt x="323392" y="113550"/>
                  </a:lnTo>
                  <a:lnTo>
                    <a:pt x="324713" y="108966"/>
                  </a:lnTo>
                  <a:lnTo>
                    <a:pt x="324713" y="104394"/>
                  </a:lnTo>
                  <a:lnTo>
                    <a:pt x="326047" y="99822"/>
                  </a:lnTo>
                  <a:lnTo>
                    <a:pt x="326047" y="97548"/>
                  </a:lnTo>
                  <a:close/>
                </a:path>
                <a:path w="419100" h="551815">
                  <a:moveTo>
                    <a:pt x="326047" y="83324"/>
                  </a:moveTo>
                  <a:lnTo>
                    <a:pt x="323519" y="80772"/>
                  </a:lnTo>
                  <a:lnTo>
                    <a:pt x="319709" y="80772"/>
                  </a:lnTo>
                  <a:lnTo>
                    <a:pt x="318439" y="82042"/>
                  </a:lnTo>
                  <a:lnTo>
                    <a:pt x="318439" y="87122"/>
                  </a:lnTo>
                  <a:lnTo>
                    <a:pt x="319709" y="88392"/>
                  </a:lnTo>
                  <a:lnTo>
                    <a:pt x="322249" y="87122"/>
                  </a:lnTo>
                  <a:lnTo>
                    <a:pt x="324777" y="87122"/>
                  </a:lnTo>
                  <a:lnTo>
                    <a:pt x="324777" y="85852"/>
                  </a:lnTo>
                  <a:lnTo>
                    <a:pt x="326047" y="83324"/>
                  </a:lnTo>
                  <a:close/>
                </a:path>
                <a:path w="419100" h="551815">
                  <a:moveTo>
                    <a:pt x="327571" y="66802"/>
                  </a:moveTo>
                  <a:lnTo>
                    <a:pt x="325221" y="66802"/>
                  </a:lnTo>
                  <a:lnTo>
                    <a:pt x="322884" y="67945"/>
                  </a:lnTo>
                  <a:lnTo>
                    <a:pt x="322884" y="60972"/>
                  </a:lnTo>
                  <a:lnTo>
                    <a:pt x="318211" y="60972"/>
                  </a:lnTo>
                  <a:lnTo>
                    <a:pt x="318211" y="66802"/>
                  </a:lnTo>
                  <a:lnTo>
                    <a:pt x="315861" y="67945"/>
                  </a:lnTo>
                  <a:lnTo>
                    <a:pt x="312343" y="65671"/>
                  </a:lnTo>
                  <a:lnTo>
                    <a:pt x="312343" y="72644"/>
                  </a:lnTo>
                  <a:lnTo>
                    <a:pt x="315861" y="70370"/>
                  </a:lnTo>
                  <a:lnTo>
                    <a:pt x="318211" y="71501"/>
                  </a:lnTo>
                  <a:lnTo>
                    <a:pt x="318211" y="76200"/>
                  </a:lnTo>
                  <a:lnTo>
                    <a:pt x="322884" y="76200"/>
                  </a:lnTo>
                  <a:lnTo>
                    <a:pt x="322884" y="71501"/>
                  </a:lnTo>
                  <a:lnTo>
                    <a:pt x="326402" y="71501"/>
                  </a:lnTo>
                  <a:lnTo>
                    <a:pt x="326402" y="70370"/>
                  </a:lnTo>
                  <a:lnTo>
                    <a:pt x="327571" y="70370"/>
                  </a:lnTo>
                  <a:lnTo>
                    <a:pt x="327571" y="66802"/>
                  </a:lnTo>
                  <a:close/>
                </a:path>
                <a:path w="419100" h="551815">
                  <a:moveTo>
                    <a:pt x="341287" y="504952"/>
                  </a:moveTo>
                  <a:lnTo>
                    <a:pt x="336524" y="504952"/>
                  </a:lnTo>
                  <a:lnTo>
                    <a:pt x="334137" y="503682"/>
                  </a:lnTo>
                  <a:lnTo>
                    <a:pt x="329374" y="502539"/>
                  </a:lnTo>
                  <a:lnTo>
                    <a:pt x="325488" y="486918"/>
                  </a:lnTo>
                  <a:lnTo>
                    <a:pt x="324612" y="483362"/>
                  </a:lnTo>
                  <a:lnTo>
                    <a:pt x="321056" y="479806"/>
                  </a:lnTo>
                  <a:lnTo>
                    <a:pt x="321056" y="478663"/>
                  </a:lnTo>
                  <a:lnTo>
                    <a:pt x="319862" y="477393"/>
                  </a:lnTo>
                  <a:lnTo>
                    <a:pt x="318668" y="476250"/>
                  </a:lnTo>
                  <a:lnTo>
                    <a:pt x="322249" y="473837"/>
                  </a:lnTo>
                  <a:lnTo>
                    <a:pt x="325805" y="467868"/>
                  </a:lnTo>
                  <a:lnTo>
                    <a:pt x="325170" y="466598"/>
                  </a:lnTo>
                  <a:lnTo>
                    <a:pt x="324612" y="465455"/>
                  </a:lnTo>
                  <a:lnTo>
                    <a:pt x="319862" y="465455"/>
                  </a:lnTo>
                  <a:lnTo>
                    <a:pt x="315099" y="466598"/>
                  </a:lnTo>
                  <a:lnTo>
                    <a:pt x="310337" y="465455"/>
                  </a:lnTo>
                  <a:lnTo>
                    <a:pt x="288899" y="458216"/>
                  </a:lnTo>
                  <a:lnTo>
                    <a:pt x="286512" y="457073"/>
                  </a:lnTo>
                  <a:lnTo>
                    <a:pt x="284137" y="457073"/>
                  </a:lnTo>
                  <a:lnTo>
                    <a:pt x="281749" y="458216"/>
                  </a:lnTo>
                  <a:lnTo>
                    <a:pt x="282943" y="459486"/>
                  </a:lnTo>
                  <a:lnTo>
                    <a:pt x="286512" y="460629"/>
                  </a:lnTo>
                  <a:lnTo>
                    <a:pt x="288899" y="461899"/>
                  </a:lnTo>
                  <a:lnTo>
                    <a:pt x="291274" y="463042"/>
                  </a:lnTo>
                  <a:lnTo>
                    <a:pt x="298424" y="466598"/>
                  </a:lnTo>
                  <a:lnTo>
                    <a:pt x="305574" y="471424"/>
                  </a:lnTo>
                  <a:lnTo>
                    <a:pt x="310337" y="477393"/>
                  </a:lnTo>
                  <a:lnTo>
                    <a:pt x="312623" y="479806"/>
                  </a:lnTo>
                  <a:lnTo>
                    <a:pt x="312712" y="485775"/>
                  </a:lnTo>
                  <a:lnTo>
                    <a:pt x="311531" y="486918"/>
                  </a:lnTo>
                  <a:lnTo>
                    <a:pt x="310337" y="486918"/>
                  </a:lnTo>
                  <a:lnTo>
                    <a:pt x="310337" y="485775"/>
                  </a:lnTo>
                  <a:lnTo>
                    <a:pt x="309143" y="485775"/>
                  </a:lnTo>
                  <a:lnTo>
                    <a:pt x="293751" y="472567"/>
                  </a:lnTo>
                  <a:lnTo>
                    <a:pt x="284137" y="464312"/>
                  </a:lnTo>
                  <a:lnTo>
                    <a:pt x="281749" y="464312"/>
                  </a:lnTo>
                  <a:lnTo>
                    <a:pt x="280555" y="463042"/>
                  </a:lnTo>
                  <a:lnTo>
                    <a:pt x="278180" y="463042"/>
                  </a:lnTo>
                  <a:lnTo>
                    <a:pt x="278180" y="466598"/>
                  </a:lnTo>
                  <a:lnTo>
                    <a:pt x="269862" y="466598"/>
                  </a:lnTo>
                  <a:lnTo>
                    <a:pt x="269862" y="467868"/>
                  </a:lnTo>
                  <a:lnTo>
                    <a:pt x="271030" y="469011"/>
                  </a:lnTo>
                  <a:lnTo>
                    <a:pt x="276987" y="474980"/>
                  </a:lnTo>
                  <a:lnTo>
                    <a:pt x="281749" y="480949"/>
                  </a:lnTo>
                  <a:lnTo>
                    <a:pt x="285330" y="488188"/>
                  </a:lnTo>
                  <a:lnTo>
                    <a:pt x="288899" y="494157"/>
                  </a:lnTo>
                  <a:lnTo>
                    <a:pt x="291274" y="500126"/>
                  </a:lnTo>
                  <a:lnTo>
                    <a:pt x="291274" y="506095"/>
                  </a:lnTo>
                  <a:lnTo>
                    <a:pt x="290093" y="509651"/>
                  </a:lnTo>
                  <a:lnTo>
                    <a:pt x="288899" y="510921"/>
                  </a:lnTo>
                  <a:lnTo>
                    <a:pt x="286512" y="510921"/>
                  </a:lnTo>
                  <a:lnTo>
                    <a:pt x="282676" y="497713"/>
                  </a:lnTo>
                  <a:lnTo>
                    <a:pt x="277266" y="486791"/>
                  </a:lnTo>
                  <a:lnTo>
                    <a:pt x="272376" y="479806"/>
                  </a:lnTo>
                  <a:lnTo>
                    <a:pt x="271411" y="478409"/>
                  </a:lnTo>
                  <a:lnTo>
                    <a:pt x="268389" y="474980"/>
                  </a:lnTo>
                  <a:lnTo>
                    <a:pt x="266280" y="472567"/>
                  </a:lnTo>
                  <a:lnTo>
                    <a:pt x="263906" y="473837"/>
                  </a:lnTo>
                  <a:lnTo>
                    <a:pt x="262712" y="474980"/>
                  </a:lnTo>
                  <a:lnTo>
                    <a:pt x="257949" y="474980"/>
                  </a:lnTo>
                  <a:lnTo>
                    <a:pt x="255562" y="473837"/>
                  </a:lnTo>
                  <a:lnTo>
                    <a:pt x="253187" y="473837"/>
                  </a:lnTo>
                  <a:lnTo>
                    <a:pt x="253212" y="478409"/>
                  </a:lnTo>
                  <a:lnTo>
                    <a:pt x="253339" y="485521"/>
                  </a:lnTo>
                  <a:lnTo>
                    <a:pt x="253834" y="491744"/>
                  </a:lnTo>
                  <a:lnTo>
                    <a:pt x="254139" y="498983"/>
                  </a:lnTo>
                  <a:lnTo>
                    <a:pt x="254241" y="502539"/>
                  </a:lnTo>
                  <a:lnTo>
                    <a:pt x="254368" y="520446"/>
                  </a:lnTo>
                  <a:lnTo>
                    <a:pt x="253187" y="521716"/>
                  </a:lnTo>
                  <a:lnTo>
                    <a:pt x="253136" y="524129"/>
                  </a:lnTo>
                  <a:lnTo>
                    <a:pt x="251993" y="526415"/>
                  </a:lnTo>
                  <a:lnTo>
                    <a:pt x="250799" y="526415"/>
                  </a:lnTo>
                  <a:lnTo>
                    <a:pt x="249237" y="523367"/>
                  </a:lnTo>
                  <a:lnTo>
                    <a:pt x="248424" y="521716"/>
                  </a:lnTo>
                  <a:lnTo>
                    <a:pt x="247230" y="520446"/>
                  </a:lnTo>
                  <a:lnTo>
                    <a:pt x="247281" y="517017"/>
                  </a:lnTo>
                  <a:lnTo>
                    <a:pt x="247840" y="508508"/>
                  </a:lnTo>
                  <a:lnTo>
                    <a:pt x="247954" y="506095"/>
                  </a:lnTo>
                  <a:lnTo>
                    <a:pt x="248196" y="498983"/>
                  </a:lnTo>
                  <a:lnTo>
                    <a:pt x="248323" y="490474"/>
                  </a:lnTo>
                  <a:lnTo>
                    <a:pt x="248412" y="479806"/>
                  </a:lnTo>
                  <a:lnTo>
                    <a:pt x="248412" y="477393"/>
                  </a:lnTo>
                  <a:lnTo>
                    <a:pt x="248424" y="472567"/>
                  </a:lnTo>
                  <a:lnTo>
                    <a:pt x="243649" y="476250"/>
                  </a:lnTo>
                  <a:lnTo>
                    <a:pt x="240080" y="477393"/>
                  </a:lnTo>
                  <a:lnTo>
                    <a:pt x="236512" y="471424"/>
                  </a:lnTo>
                  <a:lnTo>
                    <a:pt x="228460" y="480441"/>
                  </a:lnTo>
                  <a:lnTo>
                    <a:pt x="222224" y="489966"/>
                  </a:lnTo>
                  <a:lnTo>
                    <a:pt x="217754" y="500380"/>
                  </a:lnTo>
                  <a:lnTo>
                    <a:pt x="215087" y="512064"/>
                  </a:lnTo>
                  <a:lnTo>
                    <a:pt x="212699" y="510921"/>
                  </a:lnTo>
                  <a:lnTo>
                    <a:pt x="211518" y="509651"/>
                  </a:lnTo>
                  <a:lnTo>
                    <a:pt x="211404" y="507111"/>
                  </a:lnTo>
                  <a:lnTo>
                    <a:pt x="210324" y="504952"/>
                  </a:lnTo>
                  <a:lnTo>
                    <a:pt x="210324" y="501269"/>
                  </a:lnTo>
                  <a:lnTo>
                    <a:pt x="211518" y="498983"/>
                  </a:lnTo>
                  <a:lnTo>
                    <a:pt x="213931" y="491998"/>
                  </a:lnTo>
                  <a:lnTo>
                    <a:pt x="217462" y="485521"/>
                  </a:lnTo>
                  <a:lnTo>
                    <a:pt x="221894" y="479425"/>
                  </a:lnTo>
                  <a:lnTo>
                    <a:pt x="228168" y="472567"/>
                  </a:lnTo>
                  <a:lnTo>
                    <a:pt x="230555" y="469011"/>
                  </a:lnTo>
                  <a:lnTo>
                    <a:pt x="232930" y="466598"/>
                  </a:lnTo>
                  <a:lnTo>
                    <a:pt x="223405" y="466598"/>
                  </a:lnTo>
                  <a:lnTo>
                    <a:pt x="223405" y="463042"/>
                  </a:lnTo>
                  <a:lnTo>
                    <a:pt x="219849" y="463042"/>
                  </a:lnTo>
                  <a:lnTo>
                    <a:pt x="212229" y="467360"/>
                  </a:lnTo>
                  <a:lnTo>
                    <a:pt x="205333" y="472567"/>
                  </a:lnTo>
                  <a:lnTo>
                    <a:pt x="199212" y="478409"/>
                  </a:lnTo>
                  <a:lnTo>
                    <a:pt x="193649" y="484632"/>
                  </a:lnTo>
                  <a:lnTo>
                    <a:pt x="192455" y="485775"/>
                  </a:lnTo>
                  <a:lnTo>
                    <a:pt x="191262" y="485775"/>
                  </a:lnTo>
                  <a:lnTo>
                    <a:pt x="191262" y="486918"/>
                  </a:lnTo>
                  <a:lnTo>
                    <a:pt x="190080" y="485775"/>
                  </a:lnTo>
                  <a:lnTo>
                    <a:pt x="190080" y="484632"/>
                  </a:lnTo>
                  <a:lnTo>
                    <a:pt x="188887" y="483362"/>
                  </a:lnTo>
                  <a:lnTo>
                    <a:pt x="188937" y="479806"/>
                  </a:lnTo>
                  <a:lnTo>
                    <a:pt x="191262" y="476250"/>
                  </a:lnTo>
                  <a:lnTo>
                    <a:pt x="193649" y="474980"/>
                  </a:lnTo>
                  <a:lnTo>
                    <a:pt x="199224" y="470027"/>
                  </a:lnTo>
                  <a:lnTo>
                    <a:pt x="204495" y="466471"/>
                  </a:lnTo>
                  <a:lnTo>
                    <a:pt x="205257" y="465963"/>
                  </a:lnTo>
                  <a:lnTo>
                    <a:pt x="211734" y="462407"/>
                  </a:lnTo>
                  <a:lnTo>
                    <a:pt x="218655" y="459486"/>
                  </a:lnTo>
                  <a:lnTo>
                    <a:pt x="219849" y="458216"/>
                  </a:lnTo>
                  <a:lnTo>
                    <a:pt x="217462" y="458216"/>
                  </a:lnTo>
                  <a:lnTo>
                    <a:pt x="215087" y="457073"/>
                  </a:lnTo>
                  <a:lnTo>
                    <a:pt x="213893" y="457073"/>
                  </a:lnTo>
                  <a:lnTo>
                    <a:pt x="210324" y="458216"/>
                  </a:lnTo>
                  <a:lnTo>
                    <a:pt x="206743" y="460629"/>
                  </a:lnTo>
                  <a:lnTo>
                    <a:pt x="201980" y="461899"/>
                  </a:lnTo>
                  <a:lnTo>
                    <a:pt x="196329" y="464312"/>
                  </a:lnTo>
                  <a:lnTo>
                    <a:pt x="190373" y="465963"/>
                  </a:lnTo>
                  <a:lnTo>
                    <a:pt x="183896" y="466471"/>
                  </a:lnTo>
                  <a:lnTo>
                    <a:pt x="176974" y="465455"/>
                  </a:lnTo>
                  <a:lnTo>
                    <a:pt x="176974" y="466598"/>
                  </a:lnTo>
                  <a:lnTo>
                    <a:pt x="178168" y="469011"/>
                  </a:lnTo>
                  <a:lnTo>
                    <a:pt x="179362" y="470281"/>
                  </a:lnTo>
                  <a:lnTo>
                    <a:pt x="180543" y="472567"/>
                  </a:lnTo>
                  <a:lnTo>
                    <a:pt x="181737" y="474980"/>
                  </a:lnTo>
                  <a:lnTo>
                    <a:pt x="182930" y="476250"/>
                  </a:lnTo>
                  <a:lnTo>
                    <a:pt x="182930" y="477393"/>
                  </a:lnTo>
                  <a:lnTo>
                    <a:pt x="181737" y="477393"/>
                  </a:lnTo>
                  <a:lnTo>
                    <a:pt x="181737" y="478663"/>
                  </a:lnTo>
                  <a:lnTo>
                    <a:pt x="176974" y="483362"/>
                  </a:lnTo>
                  <a:lnTo>
                    <a:pt x="175780" y="490601"/>
                  </a:lnTo>
                  <a:lnTo>
                    <a:pt x="173405" y="496570"/>
                  </a:lnTo>
                  <a:lnTo>
                    <a:pt x="172212" y="502539"/>
                  </a:lnTo>
                  <a:lnTo>
                    <a:pt x="168656" y="506095"/>
                  </a:lnTo>
                  <a:lnTo>
                    <a:pt x="162699" y="504952"/>
                  </a:lnTo>
                  <a:lnTo>
                    <a:pt x="161505" y="504952"/>
                  </a:lnTo>
                  <a:lnTo>
                    <a:pt x="166484" y="512826"/>
                  </a:lnTo>
                  <a:lnTo>
                    <a:pt x="174586" y="519557"/>
                  </a:lnTo>
                  <a:lnTo>
                    <a:pt x="183591" y="524129"/>
                  </a:lnTo>
                  <a:lnTo>
                    <a:pt x="191262" y="525272"/>
                  </a:lnTo>
                  <a:lnTo>
                    <a:pt x="191350" y="508762"/>
                  </a:lnTo>
                  <a:lnTo>
                    <a:pt x="192366" y="506095"/>
                  </a:lnTo>
                  <a:lnTo>
                    <a:pt x="197358" y="493141"/>
                  </a:lnTo>
                  <a:lnTo>
                    <a:pt x="202107" y="486918"/>
                  </a:lnTo>
                  <a:lnTo>
                    <a:pt x="207162" y="480314"/>
                  </a:lnTo>
                  <a:lnTo>
                    <a:pt x="216281" y="474218"/>
                  </a:lnTo>
                  <a:lnTo>
                    <a:pt x="216281" y="473837"/>
                  </a:lnTo>
                  <a:lnTo>
                    <a:pt x="216776" y="473837"/>
                  </a:lnTo>
                  <a:lnTo>
                    <a:pt x="218655" y="472567"/>
                  </a:lnTo>
                  <a:lnTo>
                    <a:pt x="217462" y="473837"/>
                  </a:lnTo>
                  <a:lnTo>
                    <a:pt x="216776" y="473837"/>
                  </a:lnTo>
                  <a:lnTo>
                    <a:pt x="216331" y="474218"/>
                  </a:lnTo>
                  <a:lnTo>
                    <a:pt x="216281" y="474980"/>
                  </a:lnTo>
                  <a:lnTo>
                    <a:pt x="211175" y="481584"/>
                  </a:lnTo>
                  <a:lnTo>
                    <a:pt x="206743" y="488442"/>
                  </a:lnTo>
                  <a:lnTo>
                    <a:pt x="203212" y="495935"/>
                  </a:lnTo>
                  <a:lnTo>
                    <a:pt x="200799" y="503682"/>
                  </a:lnTo>
                  <a:lnTo>
                    <a:pt x="198818" y="513715"/>
                  </a:lnTo>
                  <a:lnTo>
                    <a:pt x="200190" y="523367"/>
                  </a:lnTo>
                  <a:lnTo>
                    <a:pt x="205143" y="531749"/>
                  </a:lnTo>
                  <a:lnTo>
                    <a:pt x="213893" y="538353"/>
                  </a:lnTo>
                  <a:lnTo>
                    <a:pt x="218655" y="540766"/>
                  </a:lnTo>
                  <a:lnTo>
                    <a:pt x="222237" y="542036"/>
                  </a:lnTo>
                  <a:lnTo>
                    <a:pt x="228168" y="540766"/>
                  </a:lnTo>
                  <a:lnTo>
                    <a:pt x="224663" y="525399"/>
                  </a:lnTo>
                  <a:lnTo>
                    <a:pt x="225691" y="512064"/>
                  </a:lnTo>
                  <a:lnTo>
                    <a:pt x="226085" y="507111"/>
                  </a:lnTo>
                  <a:lnTo>
                    <a:pt x="231521" y="490474"/>
                  </a:lnTo>
                  <a:lnTo>
                    <a:pt x="240080" y="479806"/>
                  </a:lnTo>
                  <a:lnTo>
                    <a:pt x="240080" y="480949"/>
                  </a:lnTo>
                  <a:lnTo>
                    <a:pt x="237705" y="486918"/>
                  </a:lnTo>
                  <a:lnTo>
                    <a:pt x="236461" y="491998"/>
                  </a:lnTo>
                  <a:lnTo>
                    <a:pt x="235318" y="497713"/>
                  </a:lnTo>
                  <a:lnTo>
                    <a:pt x="234454" y="504952"/>
                  </a:lnTo>
                  <a:lnTo>
                    <a:pt x="233921" y="510921"/>
                  </a:lnTo>
                  <a:lnTo>
                    <a:pt x="233794" y="521716"/>
                  </a:lnTo>
                  <a:lnTo>
                    <a:pt x="234124" y="526415"/>
                  </a:lnTo>
                  <a:lnTo>
                    <a:pt x="235318" y="533654"/>
                  </a:lnTo>
                  <a:lnTo>
                    <a:pt x="236512" y="539623"/>
                  </a:lnTo>
                  <a:lnTo>
                    <a:pt x="241274" y="544322"/>
                  </a:lnTo>
                  <a:lnTo>
                    <a:pt x="243649" y="548005"/>
                  </a:lnTo>
                  <a:lnTo>
                    <a:pt x="247230" y="549148"/>
                  </a:lnTo>
                  <a:lnTo>
                    <a:pt x="250799" y="551561"/>
                  </a:lnTo>
                  <a:lnTo>
                    <a:pt x="251993" y="551561"/>
                  </a:lnTo>
                  <a:lnTo>
                    <a:pt x="253187" y="550418"/>
                  </a:lnTo>
                  <a:lnTo>
                    <a:pt x="255562" y="550418"/>
                  </a:lnTo>
                  <a:lnTo>
                    <a:pt x="261442" y="544195"/>
                  </a:lnTo>
                  <a:lnTo>
                    <a:pt x="264795" y="538607"/>
                  </a:lnTo>
                  <a:lnTo>
                    <a:pt x="266801" y="532257"/>
                  </a:lnTo>
                  <a:lnTo>
                    <a:pt x="267360" y="526415"/>
                  </a:lnTo>
                  <a:lnTo>
                    <a:pt x="267500" y="525018"/>
                  </a:lnTo>
                  <a:lnTo>
                    <a:pt x="268668" y="518033"/>
                  </a:lnTo>
                  <a:lnTo>
                    <a:pt x="266280" y="501269"/>
                  </a:lnTo>
                  <a:lnTo>
                    <a:pt x="266280" y="494157"/>
                  </a:lnTo>
                  <a:lnTo>
                    <a:pt x="263906" y="488188"/>
                  </a:lnTo>
                  <a:lnTo>
                    <a:pt x="262763" y="482600"/>
                  </a:lnTo>
                  <a:lnTo>
                    <a:pt x="262712" y="479806"/>
                  </a:lnTo>
                  <a:lnTo>
                    <a:pt x="267601" y="486283"/>
                  </a:lnTo>
                  <a:lnTo>
                    <a:pt x="276898" y="525018"/>
                  </a:lnTo>
                  <a:lnTo>
                    <a:pt x="276834" y="526415"/>
                  </a:lnTo>
                  <a:lnTo>
                    <a:pt x="276123" y="532892"/>
                  </a:lnTo>
                  <a:lnTo>
                    <a:pt x="274612" y="540766"/>
                  </a:lnTo>
                  <a:lnTo>
                    <a:pt x="278180" y="543179"/>
                  </a:lnTo>
                  <a:lnTo>
                    <a:pt x="302768" y="513715"/>
                  </a:lnTo>
                  <a:lnTo>
                    <a:pt x="302717" y="512064"/>
                  </a:lnTo>
                  <a:lnTo>
                    <a:pt x="302615" y="510921"/>
                  </a:lnTo>
                  <a:lnTo>
                    <a:pt x="301993" y="503682"/>
                  </a:lnTo>
                  <a:lnTo>
                    <a:pt x="284137" y="473837"/>
                  </a:lnTo>
                  <a:lnTo>
                    <a:pt x="284137" y="472567"/>
                  </a:lnTo>
                  <a:lnTo>
                    <a:pt x="310896" y="508508"/>
                  </a:lnTo>
                  <a:lnTo>
                    <a:pt x="311531" y="525272"/>
                  </a:lnTo>
                  <a:lnTo>
                    <a:pt x="319697" y="523494"/>
                  </a:lnTo>
                  <a:lnTo>
                    <a:pt x="328625" y="518668"/>
                  </a:lnTo>
                  <a:lnTo>
                    <a:pt x="336461" y="512191"/>
                  </a:lnTo>
                  <a:lnTo>
                    <a:pt x="341287" y="504952"/>
                  </a:lnTo>
                  <a:close/>
                </a:path>
                <a:path w="419100" h="551815">
                  <a:moveTo>
                    <a:pt x="341287" y="236093"/>
                  </a:moveTo>
                  <a:lnTo>
                    <a:pt x="340106" y="233680"/>
                  </a:lnTo>
                  <a:lnTo>
                    <a:pt x="335356" y="233680"/>
                  </a:lnTo>
                  <a:lnTo>
                    <a:pt x="335356" y="242062"/>
                  </a:lnTo>
                  <a:lnTo>
                    <a:pt x="335356" y="417703"/>
                  </a:lnTo>
                  <a:lnTo>
                    <a:pt x="334175" y="422402"/>
                  </a:lnTo>
                  <a:lnTo>
                    <a:pt x="334175" y="425958"/>
                  </a:lnTo>
                  <a:lnTo>
                    <a:pt x="331800" y="434340"/>
                  </a:lnTo>
                  <a:lnTo>
                    <a:pt x="325882" y="439039"/>
                  </a:lnTo>
                  <a:lnTo>
                    <a:pt x="318782" y="439039"/>
                  </a:lnTo>
                  <a:lnTo>
                    <a:pt x="311658" y="439674"/>
                  </a:lnTo>
                  <a:lnTo>
                    <a:pt x="304546" y="439547"/>
                  </a:lnTo>
                  <a:lnTo>
                    <a:pt x="290334" y="439039"/>
                  </a:lnTo>
                  <a:lnTo>
                    <a:pt x="252412" y="453390"/>
                  </a:lnTo>
                  <a:lnTo>
                    <a:pt x="251231" y="454533"/>
                  </a:lnTo>
                  <a:lnTo>
                    <a:pt x="248856" y="454533"/>
                  </a:lnTo>
                  <a:lnTo>
                    <a:pt x="248856" y="453390"/>
                  </a:lnTo>
                  <a:lnTo>
                    <a:pt x="241122" y="446786"/>
                  </a:lnTo>
                  <a:lnTo>
                    <a:pt x="232410" y="442849"/>
                  </a:lnTo>
                  <a:lnTo>
                    <a:pt x="223012" y="440817"/>
                  </a:lnTo>
                  <a:lnTo>
                    <a:pt x="213207" y="440309"/>
                  </a:lnTo>
                  <a:lnTo>
                    <a:pt x="206184" y="439674"/>
                  </a:lnTo>
                  <a:lnTo>
                    <a:pt x="199085" y="439293"/>
                  </a:lnTo>
                  <a:lnTo>
                    <a:pt x="191973" y="439039"/>
                  </a:lnTo>
                  <a:lnTo>
                    <a:pt x="174205" y="439039"/>
                  </a:lnTo>
                  <a:lnTo>
                    <a:pt x="169468" y="434340"/>
                  </a:lnTo>
                  <a:lnTo>
                    <a:pt x="167093" y="423672"/>
                  </a:lnTo>
                  <a:lnTo>
                    <a:pt x="167093" y="420116"/>
                  </a:lnTo>
                  <a:lnTo>
                    <a:pt x="165912" y="415290"/>
                  </a:lnTo>
                  <a:lnTo>
                    <a:pt x="165912" y="242062"/>
                  </a:lnTo>
                  <a:lnTo>
                    <a:pt x="167093" y="240919"/>
                  </a:lnTo>
                  <a:lnTo>
                    <a:pt x="174205" y="240919"/>
                  </a:lnTo>
                  <a:lnTo>
                    <a:pt x="216230" y="237490"/>
                  </a:lnTo>
                  <a:lnTo>
                    <a:pt x="251231" y="228981"/>
                  </a:lnTo>
                  <a:lnTo>
                    <a:pt x="252907" y="230251"/>
                  </a:lnTo>
                  <a:lnTo>
                    <a:pt x="262039" y="233553"/>
                  </a:lnTo>
                  <a:lnTo>
                    <a:pt x="284708" y="237490"/>
                  </a:lnTo>
                  <a:lnTo>
                    <a:pt x="327063" y="240919"/>
                  </a:lnTo>
                  <a:lnTo>
                    <a:pt x="334175" y="240919"/>
                  </a:lnTo>
                  <a:lnTo>
                    <a:pt x="335356" y="242062"/>
                  </a:lnTo>
                  <a:lnTo>
                    <a:pt x="335356" y="233680"/>
                  </a:lnTo>
                  <a:lnTo>
                    <a:pt x="332994" y="233680"/>
                  </a:lnTo>
                  <a:lnTo>
                    <a:pt x="321221" y="233426"/>
                  </a:lnTo>
                  <a:lnTo>
                    <a:pt x="292696" y="227838"/>
                  </a:lnTo>
                  <a:lnTo>
                    <a:pt x="292074" y="226568"/>
                  </a:lnTo>
                  <a:lnTo>
                    <a:pt x="291515" y="225425"/>
                  </a:lnTo>
                  <a:lnTo>
                    <a:pt x="290334" y="221869"/>
                  </a:lnTo>
                  <a:lnTo>
                    <a:pt x="289140" y="220726"/>
                  </a:lnTo>
                  <a:lnTo>
                    <a:pt x="287959" y="219456"/>
                  </a:lnTo>
                  <a:lnTo>
                    <a:pt x="287959" y="218313"/>
                  </a:lnTo>
                  <a:lnTo>
                    <a:pt x="285584" y="213487"/>
                  </a:lnTo>
                  <a:lnTo>
                    <a:pt x="284403" y="211201"/>
                  </a:lnTo>
                  <a:lnTo>
                    <a:pt x="280847" y="215900"/>
                  </a:lnTo>
                  <a:lnTo>
                    <a:pt x="277291" y="221869"/>
                  </a:lnTo>
                  <a:lnTo>
                    <a:pt x="273748" y="226568"/>
                  </a:lnTo>
                  <a:lnTo>
                    <a:pt x="273748" y="223012"/>
                  </a:lnTo>
                  <a:lnTo>
                    <a:pt x="273748" y="220726"/>
                  </a:lnTo>
                  <a:lnTo>
                    <a:pt x="271373" y="208788"/>
                  </a:lnTo>
                  <a:lnTo>
                    <a:pt x="267817" y="209931"/>
                  </a:lnTo>
                  <a:lnTo>
                    <a:pt x="264261" y="213487"/>
                  </a:lnTo>
                  <a:lnTo>
                    <a:pt x="259524" y="214757"/>
                  </a:lnTo>
                  <a:lnTo>
                    <a:pt x="255968" y="215900"/>
                  </a:lnTo>
                  <a:lnTo>
                    <a:pt x="253593" y="219456"/>
                  </a:lnTo>
                  <a:lnTo>
                    <a:pt x="252412" y="223012"/>
                  </a:lnTo>
                  <a:lnTo>
                    <a:pt x="251231" y="221869"/>
                  </a:lnTo>
                  <a:lnTo>
                    <a:pt x="250037" y="223012"/>
                  </a:lnTo>
                  <a:lnTo>
                    <a:pt x="248856" y="223012"/>
                  </a:lnTo>
                  <a:lnTo>
                    <a:pt x="247675" y="220726"/>
                  </a:lnTo>
                  <a:lnTo>
                    <a:pt x="247675" y="217043"/>
                  </a:lnTo>
                  <a:lnTo>
                    <a:pt x="244119" y="215900"/>
                  </a:lnTo>
                  <a:lnTo>
                    <a:pt x="239369" y="213487"/>
                  </a:lnTo>
                  <a:lnTo>
                    <a:pt x="235813" y="211201"/>
                  </a:lnTo>
                  <a:lnTo>
                    <a:pt x="229895" y="208788"/>
                  </a:lnTo>
                  <a:lnTo>
                    <a:pt x="229895" y="214757"/>
                  </a:lnTo>
                  <a:lnTo>
                    <a:pt x="228701" y="220726"/>
                  </a:lnTo>
                  <a:lnTo>
                    <a:pt x="228701" y="226568"/>
                  </a:lnTo>
                  <a:lnTo>
                    <a:pt x="225145" y="221869"/>
                  </a:lnTo>
                  <a:lnTo>
                    <a:pt x="221602" y="215900"/>
                  </a:lnTo>
                  <a:lnTo>
                    <a:pt x="218046" y="211201"/>
                  </a:lnTo>
                  <a:lnTo>
                    <a:pt x="215684" y="213487"/>
                  </a:lnTo>
                  <a:lnTo>
                    <a:pt x="214490" y="218313"/>
                  </a:lnTo>
                  <a:lnTo>
                    <a:pt x="212128" y="223012"/>
                  </a:lnTo>
                  <a:lnTo>
                    <a:pt x="209753" y="227838"/>
                  </a:lnTo>
                  <a:lnTo>
                    <a:pt x="209626" y="230251"/>
                  </a:lnTo>
                  <a:lnTo>
                    <a:pt x="208572" y="231394"/>
                  </a:lnTo>
                  <a:lnTo>
                    <a:pt x="190779" y="232918"/>
                  </a:lnTo>
                  <a:lnTo>
                    <a:pt x="180555" y="233426"/>
                  </a:lnTo>
                  <a:lnTo>
                    <a:pt x="169468" y="233680"/>
                  </a:lnTo>
                  <a:lnTo>
                    <a:pt x="161163" y="233680"/>
                  </a:lnTo>
                  <a:lnTo>
                    <a:pt x="159981" y="234950"/>
                  </a:lnTo>
                  <a:lnTo>
                    <a:pt x="159981" y="420116"/>
                  </a:lnTo>
                  <a:lnTo>
                    <a:pt x="161163" y="424815"/>
                  </a:lnTo>
                  <a:lnTo>
                    <a:pt x="161163" y="428371"/>
                  </a:lnTo>
                  <a:lnTo>
                    <a:pt x="163537" y="440309"/>
                  </a:lnTo>
                  <a:lnTo>
                    <a:pt x="169468" y="445008"/>
                  </a:lnTo>
                  <a:lnTo>
                    <a:pt x="180124" y="445008"/>
                  </a:lnTo>
                  <a:lnTo>
                    <a:pt x="231216" y="448818"/>
                  </a:lnTo>
                  <a:lnTo>
                    <a:pt x="248856" y="460502"/>
                  </a:lnTo>
                  <a:lnTo>
                    <a:pt x="251231" y="461645"/>
                  </a:lnTo>
                  <a:lnTo>
                    <a:pt x="265899" y="455930"/>
                  </a:lnTo>
                  <a:lnTo>
                    <a:pt x="259003" y="459740"/>
                  </a:lnTo>
                  <a:lnTo>
                    <a:pt x="251650" y="465201"/>
                  </a:lnTo>
                  <a:lnTo>
                    <a:pt x="251650" y="466344"/>
                  </a:lnTo>
                  <a:lnTo>
                    <a:pt x="249275" y="466344"/>
                  </a:lnTo>
                  <a:lnTo>
                    <a:pt x="252844" y="467614"/>
                  </a:lnTo>
                  <a:lnTo>
                    <a:pt x="255219" y="469900"/>
                  </a:lnTo>
                  <a:lnTo>
                    <a:pt x="258787" y="471170"/>
                  </a:lnTo>
                  <a:lnTo>
                    <a:pt x="259969" y="471170"/>
                  </a:lnTo>
                  <a:lnTo>
                    <a:pt x="262343" y="468757"/>
                  </a:lnTo>
                  <a:lnTo>
                    <a:pt x="262343" y="466344"/>
                  </a:lnTo>
                  <a:lnTo>
                    <a:pt x="263537" y="465201"/>
                  </a:lnTo>
                  <a:lnTo>
                    <a:pt x="263537" y="464058"/>
                  </a:lnTo>
                  <a:lnTo>
                    <a:pt x="264718" y="462788"/>
                  </a:lnTo>
                  <a:lnTo>
                    <a:pt x="264718" y="461645"/>
                  </a:lnTo>
                  <a:lnTo>
                    <a:pt x="267106" y="462788"/>
                  </a:lnTo>
                  <a:lnTo>
                    <a:pt x="274218" y="462788"/>
                  </a:lnTo>
                  <a:lnTo>
                    <a:pt x="274218" y="454533"/>
                  </a:lnTo>
                  <a:lnTo>
                    <a:pt x="282536" y="454533"/>
                  </a:lnTo>
                  <a:lnTo>
                    <a:pt x="284911" y="450977"/>
                  </a:lnTo>
                  <a:lnTo>
                    <a:pt x="283718" y="450977"/>
                  </a:lnTo>
                  <a:lnTo>
                    <a:pt x="275031" y="452501"/>
                  </a:lnTo>
                  <a:lnTo>
                    <a:pt x="270967" y="453948"/>
                  </a:lnTo>
                  <a:lnTo>
                    <a:pt x="293890" y="445008"/>
                  </a:lnTo>
                  <a:lnTo>
                    <a:pt x="301015" y="445135"/>
                  </a:lnTo>
                  <a:lnTo>
                    <a:pt x="308254" y="445516"/>
                  </a:lnTo>
                  <a:lnTo>
                    <a:pt x="315722" y="445516"/>
                  </a:lnTo>
                  <a:lnTo>
                    <a:pt x="323519" y="445008"/>
                  </a:lnTo>
                  <a:lnTo>
                    <a:pt x="331800" y="445008"/>
                  </a:lnTo>
                  <a:lnTo>
                    <a:pt x="337197" y="439674"/>
                  </a:lnTo>
                  <a:lnTo>
                    <a:pt x="337731" y="439039"/>
                  </a:lnTo>
                  <a:lnTo>
                    <a:pt x="340106" y="431927"/>
                  </a:lnTo>
                  <a:lnTo>
                    <a:pt x="340106" y="427228"/>
                  </a:lnTo>
                  <a:lnTo>
                    <a:pt x="341287" y="422402"/>
                  </a:lnTo>
                  <a:lnTo>
                    <a:pt x="341287" y="236093"/>
                  </a:lnTo>
                  <a:close/>
                </a:path>
                <a:path w="419100" h="551815">
                  <a:moveTo>
                    <a:pt x="341287" y="140716"/>
                  </a:moveTo>
                  <a:lnTo>
                    <a:pt x="340093" y="139446"/>
                  </a:lnTo>
                  <a:lnTo>
                    <a:pt x="334162" y="139446"/>
                  </a:lnTo>
                  <a:lnTo>
                    <a:pt x="329412" y="139192"/>
                  </a:lnTo>
                  <a:lnTo>
                    <a:pt x="329412" y="146685"/>
                  </a:lnTo>
                  <a:lnTo>
                    <a:pt x="327037" y="149098"/>
                  </a:lnTo>
                  <a:lnTo>
                    <a:pt x="324662" y="153924"/>
                  </a:lnTo>
                  <a:lnTo>
                    <a:pt x="319913" y="151511"/>
                  </a:lnTo>
                  <a:lnTo>
                    <a:pt x="316357" y="150368"/>
                  </a:lnTo>
                  <a:lnTo>
                    <a:pt x="312788" y="147955"/>
                  </a:lnTo>
                  <a:lnTo>
                    <a:pt x="310413" y="146685"/>
                  </a:lnTo>
                  <a:lnTo>
                    <a:pt x="310413" y="145542"/>
                  </a:lnTo>
                  <a:lnTo>
                    <a:pt x="328218" y="145542"/>
                  </a:lnTo>
                  <a:lnTo>
                    <a:pt x="329412" y="146685"/>
                  </a:lnTo>
                  <a:lnTo>
                    <a:pt x="329412" y="139192"/>
                  </a:lnTo>
                  <a:lnTo>
                    <a:pt x="323278" y="138811"/>
                  </a:lnTo>
                  <a:lnTo>
                    <a:pt x="312191" y="138430"/>
                  </a:lnTo>
                  <a:lnTo>
                    <a:pt x="283095" y="138303"/>
                  </a:lnTo>
                  <a:lnTo>
                    <a:pt x="268859" y="133477"/>
                  </a:lnTo>
                  <a:lnTo>
                    <a:pt x="266484" y="132207"/>
                  </a:lnTo>
                  <a:lnTo>
                    <a:pt x="264109" y="132207"/>
                  </a:lnTo>
                  <a:lnTo>
                    <a:pt x="261734" y="131064"/>
                  </a:lnTo>
                  <a:lnTo>
                    <a:pt x="262915" y="137033"/>
                  </a:lnTo>
                  <a:lnTo>
                    <a:pt x="266484" y="139446"/>
                  </a:lnTo>
                  <a:lnTo>
                    <a:pt x="271233" y="144272"/>
                  </a:lnTo>
                  <a:lnTo>
                    <a:pt x="267665" y="144272"/>
                  </a:lnTo>
                  <a:lnTo>
                    <a:pt x="264109" y="145542"/>
                  </a:lnTo>
                  <a:lnTo>
                    <a:pt x="260540" y="146685"/>
                  </a:lnTo>
                  <a:lnTo>
                    <a:pt x="264109" y="150368"/>
                  </a:lnTo>
                  <a:lnTo>
                    <a:pt x="268859" y="151511"/>
                  </a:lnTo>
                  <a:lnTo>
                    <a:pt x="273596" y="153924"/>
                  </a:lnTo>
                  <a:lnTo>
                    <a:pt x="271233" y="155194"/>
                  </a:lnTo>
                  <a:lnTo>
                    <a:pt x="267665" y="157607"/>
                  </a:lnTo>
                  <a:lnTo>
                    <a:pt x="265290" y="160020"/>
                  </a:lnTo>
                  <a:lnTo>
                    <a:pt x="268859" y="162433"/>
                  </a:lnTo>
                  <a:lnTo>
                    <a:pt x="273596" y="161163"/>
                  </a:lnTo>
                  <a:lnTo>
                    <a:pt x="277152" y="161163"/>
                  </a:lnTo>
                  <a:lnTo>
                    <a:pt x="273596" y="167259"/>
                  </a:lnTo>
                  <a:lnTo>
                    <a:pt x="268859" y="170815"/>
                  </a:lnTo>
                  <a:lnTo>
                    <a:pt x="261734" y="173228"/>
                  </a:lnTo>
                  <a:lnTo>
                    <a:pt x="269519" y="175133"/>
                  </a:lnTo>
                  <a:lnTo>
                    <a:pt x="276860" y="174244"/>
                  </a:lnTo>
                  <a:lnTo>
                    <a:pt x="283756" y="171323"/>
                  </a:lnTo>
                  <a:lnTo>
                    <a:pt x="290220" y="167259"/>
                  </a:lnTo>
                  <a:lnTo>
                    <a:pt x="290220" y="182880"/>
                  </a:lnTo>
                  <a:lnTo>
                    <a:pt x="294970" y="180467"/>
                  </a:lnTo>
                  <a:lnTo>
                    <a:pt x="297345" y="175641"/>
                  </a:lnTo>
                  <a:lnTo>
                    <a:pt x="302107" y="170815"/>
                  </a:lnTo>
                  <a:lnTo>
                    <a:pt x="304482" y="174498"/>
                  </a:lnTo>
                  <a:lnTo>
                    <a:pt x="304482" y="178054"/>
                  </a:lnTo>
                  <a:lnTo>
                    <a:pt x="305663" y="180467"/>
                  </a:lnTo>
                  <a:lnTo>
                    <a:pt x="310413" y="176911"/>
                  </a:lnTo>
                  <a:lnTo>
                    <a:pt x="313982" y="173228"/>
                  </a:lnTo>
                  <a:lnTo>
                    <a:pt x="317195" y="170815"/>
                  </a:lnTo>
                  <a:lnTo>
                    <a:pt x="338912" y="145542"/>
                  </a:lnTo>
                  <a:lnTo>
                    <a:pt x="341287" y="140716"/>
                  </a:lnTo>
                  <a:close/>
                </a:path>
                <a:path w="419100" h="551815">
                  <a:moveTo>
                    <a:pt x="341287" y="131064"/>
                  </a:moveTo>
                  <a:lnTo>
                    <a:pt x="301675" y="131064"/>
                  </a:lnTo>
                  <a:lnTo>
                    <a:pt x="301675" y="133350"/>
                  </a:lnTo>
                  <a:lnTo>
                    <a:pt x="302882" y="134124"/>
                  </a:lnTo>
                  <a:lnTo>
                    <a:pt x="340080" y="134124"/>
                  </a:lnTo>
                  <a:lnTo>
                    <a:pt x="341287" y="133350"/>
                  </a:lnTo>
                  <a:lnTo>
                    <a:pt x="341287" y="131064"/>
                  </a:lnTo>
                  <a:close/>
                </a:path>
                <a:path w="419100" h="551815">
                  <a:moveTo>
                    <a:pt x="345859" y="106172"/>
                  </a:moveTo>
                  <a:lnTo>
                    <a:pt x="344665" y="101346"/>
                  </a:lnTo>
                  <a:lnTo>
                    <a:pt x="339877" y="97790"/>
                  </a:lnTo>
                  <a:lnTo>
                    <a:pt x="336283" y="96520"/>
                  </a:lnTo>
                  <a:lnTo>
                    <a:pt x="329095" y="92964"/>
                  </a:lnTo>
                  <a:lnTo>
                    <a:pt x="329095" y="95377"/>
                  </a:lnTo>
                  <a:lnTo>
                    <a:pt x="327901" y="96520"/>
                  </a:lnTo>
                  <a:lnTo>
                    <a:pt x="327901" y="104902"/>
                  </a:lnTo>
                  <a:lnTo>
                    <a:pt x="326694" y="112141"/>
                  </a:lnTo>
                  <a:lnTo>
                    <a:pt x="324307" y="118122"/>
                  </a:lnTo>
                  <a:lnTo>
                    <a:pt x="321906" y="120523"/>
                  </a:lnTo>
                  <a:lnTo>
                    <a:pt x="319532" y="120523"/>
                  </a:lnTo>
                  <a:lnTo>
                    <a:pt x="317131" y="119253"/>
                  </a:lnTo>
                  <a:lnTo>
                    <a:pt x="317131" y="118122"/>
                  </a:lnTo>
                  <a:lnTo>
                    <a:pt x="313537" y="112141"/>
                  </a:lnTo>
                  <a:lnTo>
                    <a:pt x="312343" y="106172"/>
                  </a:lnTo>
                  <a:lnTo>
                    <a:pt x="312343" y="97790"/>
                  </a:lnTo>
                  <a:lnTo>
                    <a:pt x="311150" y="95377"/>
                  </a:lnTo>
                  <a:lnTo>
                    <a:pt x="311150" y="94107"/>
                  </a:lnTo>
                  <a:lnTo>
                    <a:pt x="308749" y="94107"/>
                  </a:lnTo>
                  <a:lnTo>
                    <a:pt x="306362" y="95377"/>
                  </a:lnTo>
                  <a:lnTo>
                    <a:pt x="305155" y="96520"/>
                  </a:lnTo>
                  <a:lnTo>
                    <a:pt x="300367" y="97790"/>
                  </a:lnTo>
                  <a:lnTo>
                    <a:pt x="297980" y="101346"/>
                  </a:lnTo>
                  <a:lnTo>
                    <a:pt x="296773" y="106172"/>
                  </a:lnTo>
                  <a:lnTo>
                    <a:pt x="295579" y="112141"/>
                  </a:lnTo>
                  <a:lnTo>
                    <a:pt x="296773" y="116967"/>
                  </a:lnTo>
                  <a:lnTo>
                    <a:pt x="297980" y="122948"/>
                  </a:lnTo>
                  <a:lnTo>
                    <a:pt x="297980" y="125349"/>
                  </a:lnTo>
                  <a:lnTo>
                    <a:pt x="300367" y="126492"/>
                  </a:lnTo>
                  <a:lnTo>
                    <a:pt x="302768" y="126492"/>
                  </a:lnTo>
                  <a:lnTo>
                    <a:pt x="305155" y="125349"/>
                  </a:lnTo>
                  <a:lnTo>
                    <a:pt x="342265" y="125349"/>
                  </a:lnTo>
                  <a:lnTo>
                    <a:pt x="342265" y="122948"/>
                  </a:lnTo>
                  <a:lnTo>
                    <a:pt x="344665" y="115697"/>
                  </a:lnTo>
                  <a:lnTo>
                    <a:pt x="344665" y="112141"/>
                  </a:lnTo>
                  <a:lnTo>
                    <a:pt x="345859" y="106172"/>
                  </a:lnTo>
                  <a:close/>
                </a:path>
                <a:path w="419100" h="551815">
                  <a:moveTo>
                    <a:pt x="371767" y="188341"/>
                  </a:moveTo>
                  <a:lnTo>
                    <a:pt x="363372" y="189484"/>
                  </a:lnTo>
                  <a:lnTo>
                    <a:pt x="356171" y="186055"/>
                  </a:lnTo>
                  <a:lnTo>
                    <a:pt x="348970" y="181229"/>
                  </a:lnTo>
                  <a:lnTo>
                    <a:pt x="342976" y="177800"/>
                  </a:lnTo>
                  <a:lnTo>
                    <a:pt x="336969" y="175387"/>
                  </a:lnTo>
                  <a:lnTo>
                    <a:pt x="329780" y="171831"/>
                  </a:lnTo>
                  <a:lnTo>
                    <a:pt x="327380" y="171831"/>
                  </a:lnTo>
                  <a:lnTo>
                    <a:pt x="324980" y="170688"/>
                  </a:lnTo>
                  <a:lnTo>
                    <a:pt x="323773" y="171831"/>
                  </a:lnTo>
                  <a:lnTo>
                    <a:pt x="321386" y="173101"/>
                  </a:lnTo>
                  <a:lnTo>
                    <a:pt x="318985" y="175387"/>
                  </a:lnTo>
                  <a:lnTo>
                    <a:pt x="315391" y="177800"/>
                  </a:lnTo>
                  <a:lnTo>
                    <a:pt x="321475" y="179578"/>
                  </a:lnTo>
                  <a:lnTo>
                    <a:pt x="327215" y="181864"/>
                  </a:lnTo>
                  <a:lnTo>
                    <a:pt x="332752" y="185039"/>
                  </a:lnTo>
                  <a:lnTo>
                    <a:pt x="338175" y="189484"/>
                  </a:lnTo>
                  <a:lnTo>
                    <a:pt x="338175" y="184785"/>
                  </a:lnTo>
                  <a:lnTo>
                    <a:pt x="339369" y="182499"/>
                  </a:lnTo>
                  <a:lnTo>
                    <a:pt x="339369" y="183642"/>
                  </a:lnTo>
                  <a:lnTo>
                    <a:pt x="341769" y="183642"/>
                  </a:lnTo>
                  <a:lnTo>
                    <a:pt x="345376" y="187198"/>
                  </a:lnTo>
                  <a:lnTo>
                    <a:pt x="350177" y="189484"/>
                  </a:lnTo>
                  <a:lnTo>
                    <a:pt x="354965" y="191897"/>
                  </a:lnTo>
                  <a:lnTo>
                    <a:pt x="362165" y="196596"/>
                  </a:lnTo>
                  <a:lnTo>
                    <a:pt x="366966" y="195453"/>
                  </a:lnTo>
                  <a:lnTo>
                    <a:pt x="371767" y="188341"/>
                  </a:lnTo>
                  <a:close/>
                </a:path>
                <a:path w="419100" h="551815">
                  <a:moveTo>
                    <a:pt x="371767" y="156972"/>
                  </a:moveTo>
                  <a:lnTo>
                    <a:pt x="365798" y="152146"/>
                  </a:lnTo>
                  <a:lnTo>
                    <a:pt x="363410" y="149606"/>
                  </a:lnTo>
                  <a:lnTo>
                    <a:pt x="358622" y="148463"/>
                  </a:lnTo>
                  <a:lnTo>
                    <a:pt x="355041" y="147193"/>
                  </a:lnTo>
                  <a:lnTo>
                    <a:pt x="351459" y="146050"/>
                  </a:lnTo>
                  <a:lnTo>
                    <a:pt x="351459" y="152146"/>
                  </a:lnTo>
                  <a:lnTo>
                    <a:pt x="343103" y="152146"/>
                  </a:lnTo>
                  <a:lnTo>
                    <a:pt x="345490" y="149606"/>
                  </a:lnTo>
                  <a:lnTo>
                    <a:pt x="346684" y="148463"/>
                  </a:lnTo>
                  <a:lnTo>
                    <a:pt x="349072" y="148463"/>
                  </a:lnTo>
                  <a:lnTo>
                    <a:pt x="350266" y="149606"/>
                  </a:lnTo>
                  <a:lnTo>
                    <a:pt x="351459" y="152146"/>
                  </a:lnTo>
                  <a:lnTo>
                    <a:pt x="351459" y="146050"/>
                  </a:lnTo>
                  <a:lnTo>
                    <a:pt x="347878" y="146050"/>
                  </a:lnTo>
                  <a:lnTo>
                    <a:pt x="344297" y="144780"/>
                  </a:lnTo>
                  <a:lnTo>
                    <a:pt x="343103" y="144780"/>
                  </a:lnTo>
                  <a:lnTo>
                    <a:pt x="341909" y="146050"/>
                  </a:lnTo>
                  <a:lnTo>
                    <a:pt x="339661" y="152019"/>
                  </a:lnTo>
                  <a:lnTo>
                    <a:pt x="336524" y="157480"/>
                  </a:lnTo>
                  <a:lnTo>
                    <a:pt x="332486" y="162560"/>
                  </a:lnTo>
                  <a:lnTo>
                    <a:pt x="327571" y="167894"/>
                  </a:lnTo>
                  <a:lnTo>
                    <a:pt x="328764" y="167894"/>
                  </a:lnTo>
                  <a:lnTo>
                    <a:pt x="335927" y="165481"/>
                  </a:lnTo>
                  <a:lnTo>
                    <a:pt x="347878" y="165481"/>
                  </a:lnTo>
                  <a:lnTo>
                    <a:pt x="353847" y="166751"/>
                  </a:lnTo>
                  <a:lnTo>
                    <a:pt x="359816" y="167894"/>
                  </a:lnTo>
                  <a:lnTo>
                    <a:pt x="363410" y="173990"/>
                  </a:lnTo>
                  <a:lnTo>
                    <a:pt x="363410" y="175260"/>
                  </a:lnTo>
                  <a:lnTo>
                    <a:pt x="364604" y="175260"/>
                  </a:lnTo>
                  <a:lnTo>
                    <a:pt x="365798" y="173990"/>
                  </a:lnTo>
                  <a:lnTo>
                    <a:pt x="366991" y="172847"/>
                  </a:lnTo>
                  <a:lnTo>
                    <a:pt x="366991" y="171577"/>
                  </a:lnTo>
                  <a:lnTo>
                    <a:pt x="371005" y="165481"/>
                  </a:lnTo>
                  <a:lnTo>
                    <a:pt x="371767" y="164338"/>
                  </a:lnTo>
                  <a:lnTo>
                    <a:pt x="371767" y="156972"/>
                  </a:lnTo>
                  <a:close/>
                </a:path>
                <a:path w="419100" h="551815">
                  <a:moveTo>
                    <a:pt x="380898" y="96139"/>
                  </a:moveTo>
                  <a:lnTo>
                    <a:pt x="377291" y="93726"/>
                  </a:lnTo>
                  <a:lnTo>
                    <a:pt x="374891" y="91440"/>
                  </a:lnTo>
                  <a:lnTo>
                    <a:pt x="371297" y="90297"/>
                  </a:lnTo>
                  <a:lnTo>
                    <a:pt x="365302" y="88023"/>
                  </a:lnTo>
                  <a:lnTo>
                    <a:pt x="364096" y="86868"/>
                  </a:lnTo>
                  <a:lnTo>
                    <a:pt x="360502" y="94996"/>
                  </a:lnTo>
                  <a:lnTo>
                    <a:pt x="360502" y="97282"/>
                  </a:lnTo>
                  <a:lnTo>
                    <a:pt x="359295" y="98425"/>
                  </a:lnTo>
                  <a:lnTo>
                    <a:pt x="358101" y="104140"/>
                  </a:lnTo>
                  <a:lnTo>
                    <a:pt x="358101" y="111125"/>
                  </a:lnTo>
                  <a:lnTo>
                    <a:pt x="355701" y="116840"/>
                  </a:lnTo>
                  <a:lnTo>
                    <a:pt x="354495" y="123698"/>
                  </a:lnTo>
                  <a:lnTo>
                    <a:pt x="350888" y="129540"/>
                  </a:lnTo>
                  <a:lnTo>
                    <a:pt x="342493" y="131826"/>
                  </a:lnTo>
                  <a:lnTo>
                    <a:pt x="342493" y="132969"/>
                  </a:lnTo>
                  <a:lnTo>
                    <a:pt x="341287" y="134124"/>
                  </a:lnTo>
                  <a:lnTo>
                    <a:pt x="347294" y="134124"/>
                  </a:lnTo>
                  <a:lnTo>
                    <a:pt x="356895" y="129540"/>
                  </a:lnTo>
                  <a:lnTo>
                    <a:pt x="361696" y="124841"/>
                  </a:lnTo>
                  <a:lnTo>
                    <a:pt x="367703" y="107569"/>
                  </a:lnTo>
                  <a:lnTo>
                    <a:pt x="370103" y="101854"/>
                  </a:lnTo>
                  <a:lnTo>
                    <a:pt x="374891" y="98425"/>
                  </a:lnTo>
                  <a:lnTo>
                    <a:pt x="380898" y="96139"/>
                  </a:lnTo>
                  <a:close/>
                </a:path>
                <a:path w="419100" h="551815">
                  <a:moveTo>
                    <a:pt x="394614" y="355219"/>
                  </a:moveTo>
                  <a:lnTo>
                    <a:pt x="388264" y="350266"/>
                  </a:lnTo>
                  <a:lnTo>
                    <a:pt x="384505" y="345821"/>
                  </a:lnTo>
                  <a:lnTo>
                    <a:pt x="383146" y="344297"/>
                  </a:lnTo>
                  <a:lnTo>
                    <a:pt x="378701" y="337566"/>
                  </a:lnTo>
                  <a:lnTo>
                    <a:pt x="374370" y="330581"/>
                  </a:lnTo>
                  <a:lnTo>
                    <a:pt x="373176" y="335280"/>
                  </a:lnTo>
                  <a:lnTo>
                    <a:pt x="368427" y="339979"/>
                  </a:lnTo>
                  <a:lnTo>
                    <a:pt x="373176" y="343535"/>
                  </a:lnTo>
                  <a:lnTo>
                    <a:pt x="370814" y="345821"/>
                  </a:lnTo>
                  <a:lnTo>
                    <a:pt x="368427" y="345821"/>
                  </a:lnTo>
                  <a:lnTo>
                    <a:pt x="367245" y="342265"/>
                  </a:lnTo>
                  <a:lnTo>
                    <a:pt x="364858" y="338836"/>
                  </a:lnTo>
                  <a:lnTo>
                    <a:pt x="360095" y="339979"/>
                  </a:lnTo>
                  <a:lnTo>
                    <a:pt x="356527" y="338836"/>
                  </a:lnTo>
                  <a:lnTo>
                    <a:pt x="358902" y="343535"/>
                  </a:lnTo>
                  <a:lnTo>
                    <a:pt x="361289" y="346964"/>
                  </a:lnTo>
                  <a:lnTo>
                    <a:pt x="363664" y="350520"/>
                  </a:lnTo>
                  <a:lnTo>
                    <a:pt x="368427" y="358775"/>
                  </a:lnTo>
                  <a:lnTo>
                    <a:pt x="375564" y="361061"/>
                  </a:lnTo>
                  <a:lnTo>
                    <a:pt x="387464" y="361061"/>
                  </a:lnTo>
                  <a:lnTo>
                    <a:pt x="392226" y="359918"/>
                  </a:lnTo>
                  <a:lnTo>
                    <a:pt x="394614" y="355219"/>
                  </a:lnTo>
                  <a:close/>
                </a:path>
                <a:path w="419100" h="551815">
                  <a:moveTo>
                    <a:pt x="401942" y="248793"/>
                  </a:moveTo>
                  <a:lnTo>
                    <a:pt x="401459" y="248158"/>
                  </a:lnTo>
                  <a:lnTo>
                    <a:pt x="401459" y="249301"/>
                  </a:lnTo>
                  <a:lnTo>
                    <a:pt x="401942" y="248793"/>
                  </a:lnTo>
                  <a:close/>
                </a:path>
                <a:path w="419100" h="551815">
                  <a:moveTo>
                    <a:pt x="408330" y="234188"/>
                  </a:moveTo>
                  <a:lnTo>
                    <a:pt x="402437" y="230632"/>
                  </a:lnTo>
                  <a:lnTo>
                    <a:pt x="396544" y="228346"/>
                  </a:lnTo>
                  <a:lnTo>
                    <a:pt x="390652" y="224790"/>
                  </a:lnTo>
                  <a:lnTo>
                    <a:pt x="394398" y="216662"/>
                  </a:lnTo>
                  <a:lnTo>
                    <a:pt x="396836" y="208407"/>
                  </a:lnTo>
                  <a:lnTo>
                    <a:pt x="397941" y="199771"/>
                  </a:lnTo>
                  <a:lnTo>
                    <a:pt x="397725" y="190500"/>
                  </a:lnTo>
                  <a:lnTo>
                    <a:pt x="397725" y="191643"/>
                  </a:lnTo>
                  <a:lnTo>
                    <a:pt x="396544" y="191643"/>
                  </a:lnTo>
                  <a:lnTo>
                    <a:pt x="396544" y="192913"/>
                  </a:lnTo>
                  <a:lnTo>
                    <a:pt x="392760" y="199009"/>
                  </a:lnTo>
                  <a:lnTo>
                    <a:pt x="388429" y="204978"/>
                  </a:lnTo>
                  <a:lnTo>
                    <a:pt x="383438" y="210439"/>
                  </a:lnTo>
                  <a:lnTo>
                    <a:pt x="377672" y="215265"/>
                  </a:lnTo>
                  <a:lnTo>
                    <a:pt x="371792" y="221234"/>
                  </a:lnTo>
                  <a:lnTo>
                    <a:pt x="365899" y="225933"/>
                  </a:lnTo>
                  <a:lnTo>
                    <a:pt x="355295" y="233045"/>
                  </a:lnTo>
                  <a:lnTo>
                    <a:pt x="354114" y="236601"/>
                  </a:lnTo>
                  <a:lnTo>
                    <a:pt x="355295" y="241300"/>
                  </a:lnTo>
                  <a:lnTo>
                    <a:pt x="356463" y="243713"/>
                  </a:lnTo>
                  <a:lnTo>
                    <a:pt x="358825" y="247269"/>
                  </a:lnTo>
                  <a:lnTo>
                    <a:pt x="360006" y="250825"/>
                  </a:lnTo>
                  <a:lnTo>
                    <a:pt x="361823" y="259588"/>
                  </a:lnTo>
                  <a:lnTo>
                    <a:pt x="360438" y="267716"/>
                  </a:lnTo>
                  <a:lnTo>
                    <a:pt x="356184" y="274828"/>
                  </a:lnTo>
                  <a:lnTo>
                    <a:pt x="349389" y="280162"/>
                  </a:lnTo>
                  <a:lnTo>
                    <a:pt x="348221" y="280162"/>
                  </a:lnTo>
                  <a:lnTo>
                    <a:pt x="347040" y="281432"/>
                  </a:lnTo>
                  <a:lnTo>
                    <a:pt x="345859" y="281432"/>
                  </a:lnTo>
                  <a:lnTo>
                    <a:pt x="345859" y="313309"/>
                  </a:lnTo>
                  <a:lnTo>
                    <a:pt x="347040" y="314452"/>
                  </a:lnTo>
                  <a:lnTo>
                    <a:pt x="348221" y="314452"/>
                  </a:lnTo>
                  <a:lnTo>
                    <a:pt x="350570" y="316865"/>
                  </a:lnTo>
                  <a:lnTo>
                    <a:pt x="351751" y="316865"/>
                  </a:lnTo>
                  <a:lnTo>
                    <a:pt x="352933" y="314452"/>
                  </a:lnTo>
                  <a:lnTo>
                    <a:pt x="354114" y="310896"/>
                  </a:lnTo>
                  <a:lnTo>
                    <a:pt x="356463" y="306197"/>
                  </a:lnTo>
                  <a:lnTo>
                    <a:pt x="357644" y="301498"/>
                  </a:lnTo>
                  <a:lnTo>
                    <a:pt x="358825" y="302641"/>
                  </a:lnTo>
                  <a:lnTo>
                    <a:pt x="361188" y="302641"/>
                  </a:lnTo>
                  <a:lnTo>
                    <a:pt x="364718" y="303911"/>
                  </a:lnTo>
                  <a:lnTo>
                    <a:pt x="368261" y="306197"/>
                  </a:lnTo>
                  <a:lnTo>
                    <a:pt x="372960" y="307467"/>
                  </a:lnTo>
                  <a:lnTo>
                    <a:pt x="375323" y="307467"/>
                  </a:lnTo>
                  <a:lnTo>
                    <a:pt x="376504" y="306197"/>
                  </a:lnTo>
                  <a:lnTo>
                    <a:pt x="376504" y="288544"/>
                  </a:lnTo>
                  <a:lnTo>
                    <a:pt x="396544" y="288544"/>
                  </a:lnTo>
                  <a:lnTo>
                    <a:pt x="396544" y="287274"/>
                  </a:lnTo>
                  <a:lnTo>
                    <a:pt x="394182" y="281432"/>
                  </a:lnTo>
                  <a:lnTo>
                    <a:pt x="390652" y="275463"/>
                  </a:lnTo>
                  <a:lnTo>
                    <a:pt x="388289" y="269748"/>
                  </a:lnTo>
                  <a:lnTo>
                    <a:pt x="400075" y="264922"/>
                  </a:lnTo>
                  <a:lnTo>
                    <a:pt x="407149" y="262636"/>
                  </a:lnTo>
                  <a:lnTo>
                    <a:pt x="402437" y="257937"/>
                  </a:lnTo>
                  <a:lnTo>
                    <a:pt x="398894" y="253111"/>
                  </a:lnTo>
                  <a:lnTo>
                    <a:pt x="393001" y="247269"/>
                  </a:lnTo>
                  <a:lnTo>
                    <a:pt x="400075" y="242570"/>
                  </a:lnTo>
                  <a:lnTo>
                    <a:pt x="403618" y="239014"/>
                  </a:lnTo>
                  <a:lnTo>
                    <a:pt x="408330" y="235458"/>
                  </a:lnTo>
                  <a:lnTo>
                    <a:pt x="408330" y="234188"/>
                  </a:lnTo>
                  <a:close/>
                </a:path>
                <a:path w="419100" h="551815">
                  <a:moveTo>
                    <a:pt x="418998" y="111125"/>
                  </a:moveTo>
                  <a:lnTo>
                    <a:pt x="416648" y="107569"/>
                  </a:lnTo>
                  <a:lnTo>
                    <a:pt x="414286" y="107569"/>
                  </a:lnTo>
                  <a:lnTo>
                    <a:pt x="410756" y="106299"/>
                  </a:lnTo>
                  <a:lnTo>
                    <a:pt x="407225" y="106299"/>
                  </a:lnTo>
                  <a:lnTo>
                    <a:pt x="402513" y="105156"/>
                  </a:lnTo>
                  <a:lnTo>
                    <a:pt x="407225" y="114820"/>
                  </a:lnTo>
                  <a:lnTo>
                    <a:pt x="406044" y="114820"/>
                  </a:lnTo>
                  <a:lnTo>
                    <a:pt x="402513" y="123190"/>
                  </a:lnTo>
                  <a:lnTo>
                    <a:pt x="398983" y="129298"/>
                  </a:lnTo>
                  <a:lnTo>
                    <a:pt x="396621" y="134124"/>
                  </a:lnTo>
                  <a:lnTo>
                    <a:pt x="395439" y="138938"/>
                  </a:lnTo>
                  <a:lnTo>
                    <a:pt x="393090" y="144907"/>
                  </a:lnTo>
                  <a:lnTo>
                    <a:pt x="394271" y="151003"/>
                  </a:lnTo>
                  <a:lnTo>
                    <a:pt x="396621" y="156972"/>
                  </a:lnTo>
                  <a:lnTo>
                    <a:pt x="398983" y="151003"/>
                  </a:lnTo>
                  <a:lnTo>
                    <a:pt x="398983" y="147320"/>
                  </a:lnTo>
                  <a:lnTo>
                    <a:pt x="402513" y="142494"/>
                  </a:lnTo>
                  <a:lnTo>
                    <a:pt x="406044" y="146177"/>
                  </a:lnTo>
                  <a:lnTo>
                    <a:pt x="408393" y="147320"/>
                  </a:lnTo>
                  <a:lnTo>
                    <a:pt x="406044" y="140081"/>
                  </a:lnTo>
                  <a:lnTo>
                    <a:pt x="407225" y="134124"/>
                  </a:lnTo>
                  <a:lnTo>
                    <a:pt x="409575" y="128016"/>
                  </a:lnTo>
                  <a:lnTo>
                    <a:pt x="410756" y="125603"/>
                  </a:lnTo>
                  <a:lnTo>
                    <a:pt x="413105" y="123190"/>
                  </a:lnTo>
                  <a:lnTo>
                    <a:pt x="418998" y="111125"/>
                  </a:lnTo>
                  <a:close/>
                </a:path>
              </a:pathLst>
            </a:custGeom>
            <a:solidFill>
              <a:srgbClr val="1f295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87" name="object 12"/>
            <p:cNvSpPr/>
            <p:nvPr/>
          </p:nvSpPr>
          <p:spPr>
            <a:xfrm>
              <a:off x="7324920" y="973800"/>
              <a:ext cx="322920" cy="358920"/>
            </a:xfrm>
            <a:custGeom>
              <a:avLst/>
              <a:gdLst>
                <a:gd name="textAreaLeft" fmla="*/ 0 w 322920"/>
                <a:gd name="textAreaRight" fmla="*/ 323280 w 322920"/>
                <a:gd name="textAreaTop" fmla="*/ 0 h 358920"/>
                <a:gd name="textAreaBottom" fmla="*/ 359280 h 358920"/>
              </a:gdLst>
              <a:ahLst/>
              <a:rect l="textAreaLeft" t="textAreaTop" r="textAreaRight" b="textAreaBottom"/>
              <a:pathLst>
                <a:path w="323215" h="359409">
                  <a:moveTo>
                    <a:pt x="53251" y="298831"/>
                  </a:moveTo>
                  <a:lnTo>
                    <a:pt x="52082" y="298831"/>
                  </a:lnTo>
                  <a:lnTo>
                    <a:pt x="50901" y="299974"/>
                  </a:lnTo>
                  <a:lnTo>
                    <a:pt x="49733" y="299974"/>
                  </a:lnTo>
                  <a:lnTo>
                    <a:pt x="47383" y="302260"/>
                  </a:lnTo>
                  <a:lnTo>
                    <a:pt x="46228" y="301117"/>
                  </a:lnTo>
                  <a:lnTo>
                    <a:pt x="46228" y="295275"/>
                  </a:lnTo>
                  <a:lnTo>
                    <a:pt x="47383" y="288163"/>
                  </a:lnTo>
                  <a:lnTo>
                    <a:pt x="49466" y="278765"/>
                  </a:lnTo>
                  <a:lnTo>
                    <a:pt x="49733" y="277622"/>
                  </a:lnTo>
                  <a:lnTo>
                    <a:pt x="47345" y="275209"/>
                  </a:lnTo>
                  <a:lnTo>
                    <a:pt x="46228" y="274066"/>
                  </a:lnTo>
                  <a:lnTo>
                    <a:pt x="46228" y="272923"/>
                  </a:lnTo>
                  <a:lnTo>
                    <a:pt x="41529" y="272923"/>
                  </a:lnTo>
                  <a:lnTo>
                    <a:pt x="40347" y="274066"/>
                  </a:lnTo>
                  <a:lnTo>
                    <a:pt x="37998" y="275209"/>
                  </a:lnTo>
                  <a:lnTo>
                    <a:pt x="36830" y="275209"/>
                  </a:lnTo>
                  <a:lnTo>
                    <a:pt x="34480" y="272923"/>
                  </a:lnTo>
                  <a:lnTo>
                    <a:pt x="40347" y="261112"/>
                  </a:lnTo>
                  <a:lnTo>
                    <a:pt x="41529" y="258699"/>
                  </a:lnTo>
                  <a:lnTo>
                    <a:pt x="42697" y="256413"/>
                  </a:lnTo>
                  <a:lnTo>
                    <a:pt x="42697" y="252857"/>
                  </a:lnTo>
                  <a:lnTo>
                    <a:pt x="42697" y="251714"/>
                  </a:lnTo>
                  <a:lnTo>
                    <a:pt x="42062" y="250444"/>
                  </a:lnTo>
                  <a:lnTo>
                    <a:pt x="40347" y="247015"/>
                  </a:lnTo>
                  <a:lnTo>
                    <a:pt x="37998" y="245745"/>
                  </a:lnTo>
                  <a:lnTo>
                    <a:pt x="36830" y="244602"/>
                  </a:lnTo>
                  <a:lnTo>
                    <a:pt x="34480" y="244602"/>
                  </a:lnTo>
                  <a:lnTo>
                    <a:pt x="32143" y="248158"/>
                  </a:lnTo>
                  <a:lnTo>
                    <a:pt x="30962" y="250444"/>
                  </a:lnTo>
                  <a:lnTo>
                    <a:pt x="27444" y="250444"/>
                  </a:lnTo>
                  <a:lnTo>
                    <a:pt x="26276" y="249301"/>
                  </a:lnTo>
                  <a:lnTo>
                    <a:pt x="25095" y="245745"/>
                  </a:lnTo>
                  <a:lnTo>
                    <a:pt x="25095" y="243459"/>
                  </a:lnTo>
                  <a:lnTo>
                    <a:pt x="25095" y="242316"/>
                  </a:lnTo>
                  <a:lnTo>
                    <a:pt x="27444" y="231648"/>
                  </a:lnTo>
                  <a:lnTo>
                    <a:pt x="21577" y="229362"/>
                  </a:lnTo>
                  <a:lnTo>
                    <a:pt x="19227" y="228092"/>
                  </a:lnTo>
                  <a:lnTo>
                    <a:pt x="14541" y="226949"/>
                  </a:lnTo>
                  <a:lnTo>
                    <a:pt x="9842" y="229362"/>
                  </a:lnTo>
                  <a:lnTo>
                    <a:pt x="8661" y="234061"/>
                  </a:lnTo>
                  <a:lnTo>
                    <a:pt x="7493" y="237490"/>
                  </a:lnTo>
                  <a:lnTo>
                    <a:pt x="9842" y="244602"/>
                  </a:lnTo>
                  <a:lnTo>
                    <a:pt x="12192" y="247015"/>
                  </a:lnTo>
                  <a:lnTo>
                    <a:pt x="13360" y="250444"/>
                  </a:lnTo>
                  <a:lnTo>
                    <a:pt x="11010" y="255270"/>
                  </a:lnTo>
                  <a:lnTo>
                    <a:pt x="11010" y="256413"/>
                  </a:lnTo>
                  <a:lnTo>
                    <a:pt x="7493" y="256413"/>
                  </a:lnTo>
                  <a:lnTo>
                    <a:pt x="6311" y="255270"/>
                  </a:lnTo>
                  <a:lnTo>
                    <a:pt x="5143" y="254000"/>
                  </a:lnTo>
                  <a:lnTo>
                    <a:pt x="3987" y="252857"/>
                  </a:lnTo>
                  <a:lnTo>
                    <a:pt x="1638" y="252857"/>
                  </a:lnTo>
                  <a:lnTo>
                    <a:pt x="1638" y="255270"/>
                  </a:lnTo>
                  <a:lnTo>
                    <a:pt x="457" y="255270"/>
                  </a:lnTo>
                  <a:lnTo>
                    <a:pt x="0" y="260477"/>
                  </a:lnTo>
                  <a:lnTo>
                    <a:pt x="2070" y="265684"/>
                  </a:lnTo>
                  <a:lnTo>
                    <a:pt x="6565" y="270637"/>
                  </a:lnTo>
                  <a:lnTo>
                    <a:pt x="13360" y="275209"/>
                  </a:lnTo>
                  <a:lnTo>
                    <a:pt x="15709" y="275209"/>
                  </a:lnTo>
                  <a:lnTo>
                    <a:pt x="15709" y="278765"/>
                  </a:lnTo>
                  <a:lnTo>
                    <a:pt x="14541" y="279908"/>
                  </a:lnTo>
                  <a:lnTo>
                    <a:pt x="9842" y="279908"/>
                  </a:lnTo>
                  <a:lnTo>
                    <a:pt x="7493" y="281178"/>
                  </a:lnTo>
                  <a:lnTo>
                    <a:pt x="7493" y="282321"/>
                  </a:lnTo>
                  <a:lnTo>
                    <a:pt x="8229" y="286258"/>
                  </a:lnTo>
                  <a:lnTo>
                    <a:pt x="11747" y="290957"/>
                  </a:lnTo>
                  <a:lnTo>
                    <a:pt x="17272" y="296418"/>
                  </a:lnTo>
                  <a:lnTo>
                    <a:pt x="23926" y="302260"/>
                  </a:lnTo>
                  <a:lnTo>
                    <a:pt x="25095" y="303530"/>
                  </a:lnTo>
                  <a:lnTo>
                    <a:pt x="27444" y="305816"/>
                  </a:lnTo>
                  <a:lnTo>
                    <a:pt x="28613" y="305816"/>
                  </a:lnTo>
                  <a:lnTo>
                    <a:pt x="28613" y="308229"/>
                  </a:lnTo>
                  <a:lnTo>
                    <a:pt x="27444" y="309372"/>
                  </a:lnTo>
                  <a:lnTo>
                    <a:pt x="25095" y="309372"/>
                  </a:lnTo>
                  <a:lnTo>
                    <a:pt x="23926" y="311658"/>
                  </a:lnTo>
                  <a:lnTo>
                    <a:pt x="23926" y="313944"/>
                  </a:lnTo>
                  <a:lnTo>
                    <a:pt x="26276" y="319913"/>
                  </a:lnTo>
                  <a:lnTo>
                    <a:pt x="36830" y="324612"/>
                  </a:lnTo>
                  <a:lnTo>
                    <a:pt x="42697" y="326898"/>
                  </a:lnTo>
                  <a:lnTo>
                    <a:pt x="43878" y="328041"/>
                  </a:lnTo>
                  <a:lnTo>
                    <a:pt x="46228" y="328041"/>
                  </a:lnTo>
                  <a:lnTo>
                    <a:pt x="45046" y="330454"/>
                  </a:lnTo>
                  <a:lnTo>
                    <a:pt x="47383" y="330454"/>
                  </a:lnTo>
                  <a:lnTo>
                    <a:pt x="49733" y="325755"/>
                  </a:lnTo>
                  <a:lnTo>
                    <a:pt x="50901" y="325755"/>
                  </a:lnTo>
                  <a:lnTo>
                    <a:pt x="50901" y="324612"/>
                  </a:lnTo>
                  <a:lnTo>
                    <a:pt x="49733" y="323342"/>
                  </a:lnTo>
                  <a:lnTo>
                    <a:pt x="48552" y="321056"/>
                  </a:lnTo>
                  <a:lnTo>
                    <a:pt x="45046" y="321056"/>
                  </a:lnTo>
                  <a:lnTo>
                    <a:pt x="37998" y="319913"/>
                  </a:lnTo>
                  <a:lnTo>
                    <a:pt x="29794" y="313944"/>
                  </a:lnTo>
                  <a:lnTo>
                    <a:pt x="28613" y="313944"/>
                  </a:lnTo>
                  <a:lnTo>
                    <a:pt x="28613" y="312801"/>
                  </a:lnTo>
                  <a:lnTo>
                    <a:pt x="29794" y="312801"/>
                  </a:lnTo>
                  <a:lnTo>
                    <a:pt x="30962" y="313944"/>
                  </a:lnTo>
                  <a:lnTo>
                    <a:pt x="34480" y="315087"/>
                  </a:lnTo>
                  <a:lnTo>
                    <a:pt x="39179" y="318643"/>
                  </a:lnTo>
                  <a:lnTo>
                    <a:pt x="45046" y="319913"/>
                  </a:lnTo>
                  <a:lnTo>
                    <a:pt x="47383" y="319913"/>
                  </a:lnTo>
                  <a:lnTo>
                    <a:pt x="46228" y="318643"/>
                  </a:lnTo>
                  <a:lnTo>
                    <a:pt x="45046" y="317500"/>
                  </a:lnTo>
                  <a:lnTo>
                    <a:pt x="45046" y="316357"/>
                  </a:lnTo>
                  <a:lnTo>
                    <a:pt x="43878" y="315087"/>
                  </a:lnTo>
                  <a:lnTo>
                    <a:pt x="41529" y="312801"/>
                  </a:lnTo>
                  <a:lnTo>
                    <a:pt x="41529" y="310388"/>
                  </a:lnTo>
                  <a:lnTo>
                    <a:pt x="39179" y="308229"/>
                  </a:lnTo>
                  <a:lnTo>
                    <a:pt x="39179" y="307086"/>
                  </a:lnTo>
                  <a:lnTo>
                    <a:pt x="37998" y="305816"/>
                  </a:lnTo>
                  <a:lnTo>
                    <a:pt x="37998" y="304673"/>
                  </a:lnTo>
                  <a:lnTo>
                    <a:pt x="36830" y="303530"/>
                  </a:lnTo>
                  <a:lnTo>
                    <a:pt x="36830" y="302260"/>
                  </a:lnTo>
                  <a:lnTo>
                    <a:pt x="35648" y="301117"/>
                  </a:lnTo>
                  <a:lnTo>
                    <a:pt x="35648" y="298831"/>
                  </a:lnTo>
                  <a:lnTo>
                    <a:pt x="34480" y="298831"/>
                  </a:lnTo>
                  <a:lnTo>
                    <a:pt x="19227" y="295275"/>
                  </a:lnTo>
                  <a:lnTo>
                    <a:pt x="14541" y="287020"/>
                  </a:lnTo>
                  <a:lnTo>
                    <a:pt x="13360" y="284607"/>
                  </a:lnTo>
                  <a:lnTo>
                    <a:pt x="20396" y="291719"/>
                  </a:lnTo>
                  <a:lnTo>
                    <a:pt x="29794" y="295275"/>
                  </a:lnTo>
                  <a:lnTo>
                    <a:pt x="32143" y="296418"/>
                  </a:lnTo>
                  <a:lnTo>
                    <a:pt x="33299" y="296418"/>
                  </a:lnTo>
                  <a:lnTo>
                    <a:pt x="33299" y="294132"/>
                  </a:lnTo>
                  <a:lnTo>
                    <a:pt x="32143" y="292862"/>
                  </a:lnTo>
                  <a:lnTo>
                    <a:pt x="32143" y="291719"/>
                  </a:lnTo>
                  <a:lnTo>
                    <a:pt x="30962" y="290576"/>
                  </a:lnTo>
                  <a:lnTo>
                    <a:pt x="30962" y="289306"/>
                  </a:lnTo>
                  <a:lnTo>
                    <a:pt x="29794" y="287020"/>
                  </a:lnTo>
                  <a:lnTo>
                    <a:pt x="28981" y="284607"/>
                  </a:lnTo>
                  <a:lnTo>
                    <a:pt x="28613" y="283464"/>
                  </a:lnTo>
                  <a:lnTo>
                    <a:pt x="27444" y="278765"/>
                  </a:lnTo>
                  <a:lnTo>
                    <a:pt x="26276" y="276352"/>
                  </a:lnTo>
                  <a:lnTo>
                    <a:pt x="26276" y="275209"/>
                  </a:lnTo>
                  <a:lnTo>
                    <a:pt x="25095" y="272923"/>
                  </a:lnTo>
                  <a:lnTo>
                    <a:pt x="25095" y="271653"/>
                  </a:lnTo>
                  <a:lnTo>
                    <a:pt x="23926" y="271653"/>
                  </a:lnTo>
                  <a:lnTo>
                    <a:pt x="16891" y="269367"/>
                  </a:lnTo>
                  <a:lnTo>
                    <a:pt x="8661" y="262255"/>
                  </a:lnTo>
                  <a:lnTo>
                    <a:pt x="6311" y="259969"/>
                  </a:lnTo>
                  <a:lnTo>
                    <a:pt x="5143" y="259969"/>
                  </a:lnTo>
                  <a:lnTo>
                    <a:pt x="5143" y="258699"/>
                  </a:lnTo>
                  <a:lnTo>
                    <a:pt x="11010" y="263398"/>
                  </a:lnTo>
                  <a:lnTo>
                    <a:pt x="19227" y="268224"/>
                  </a:lnTo>
                  <a:lnTo>
                    <a:pt x="22745" y="269367"/>
                  </a:lnTo>
                  <a:lnTo>
                    <a:pt x="23926" y="269367"/>
                  </a:lnTo>
                  <a:lnTo>
                    <a:pt x="22745" y="265811"/>
                  </a:lnTo>
                  <a:lnTo>
                    <a:pt x="22745" y="263398"/>
                  </a:lnTo>
                  <a:lnTo>
                    <a:pt x="20396" y="259969"/>
                  </a:lnTo>
                  <a:lnTo>
                    <a:pt x="20396" y="258699"/>
                  </a:lnTo>
                  <a:lnTo>
                    <a:pt x="20396" y="256413"/>
                  </a:lnTo>
                  <a:lnTo>
                    <a:pt x="18059" y="249301"/>
                  </a:lnTo>
                  <a:lnTo>
                    <a:pt x="18059" y="245745"/>
                  </a:lnTo>
                  <a:lnTo>
                    <a:pt x="16891" y="244602"/>
                  </a:lnTo>
                  <a:lnTo>
                    <a:pt x="16891" y="243459"/>
                  </a:lnTo>
                  <a:lnTo>
                    <a:pt x="18059" y="243459"/>
                  </a:lnTo>
                  <a:lnTo>
                    <a:pt x="18059" y="245745"/>
                  </a:lnTo>
                  <a:lnTo>
                    <a:pt x="20396" y="256413"/>
                  </a:lnTo>
                  <a:lnTo>
                    <a:pt x="22745" y="258699"/>
                  </a:lnTo>
                  <a:lnTo>
                    <a:pt x="22745" y="261112"/>
                  </a:lnTo>
                  <a:lnTo>
                    <a:pt x="23926" y="263398"/>
                  </a:lnTo>
                  <a:lnTo>
                    <a:pt x="23926" y="265811"/>
                  </a:lnTo>
                  <a:lnTo>
                    <a:pt x="25095" y="265811"/>
                  </a:lnTo>
                  <a:lnTo>
                    <a:pt x="25095" y="268224"/>
                  </a:lnTo>
                  <a:lnTo>
                    <a:pt x="26276" y="266954"/>
                  </a:lnTo>
                  <a:lnTo>
                    <a:pt x="26276" y="265811"/>
                  </a:lnTo>
                  <a:lnTo>
                    <a:pt x="28613" y="264668"/>
                  </a:lnTo>
                  <a:lnTo>
                    <a:pt x="32143" y="259969"/>
                  </a:lnTo>
                  <a:lnTo>
                    <a:pt x="33299" y="252857"/>
                  </a:lnTo>
                  <a:lnTo>
                    <a:pt x="34480" y="257556"/>
                  </a:lnTo>
                  <a:lnTo>
                    <a:pt x="30962" y="262255"/>
                  </a:lnTo>
                  <a:lnTo>
                    <a:pt x="26276" y="269367"/>
                  </a:lnTo>
                  <a:lnTo>
                    <a:pt x="27444" y="275209"/>
                  </a:lnTo>
                  <a:lnTo>
                    <a:pt x="29794" y="282321"/>
                  </a:lnTo>
                  <a:lnTo>
                    <a:pt x="32143" y="285877"/>
                  </a:lnTo>
                  <a:lnTo>
                    <a:pt x="32143" y="288163"/>
                  </a:lnTo>
                  <a:lnTo>
                    <a:pt x="33299" y="289306"/>
                  </a:lnTo>
                  <a:lnTo>
                    <a:pt x="33299" y="291719"/>
                  </a:lnTo>
                  <a:lnTo>
                    <a:pt x="34480" y="291719"/>
                  </a:lnTo>
                  <a:lnTo>
                    <a:pt x="34480" y="292862"/>
                  </a:lnTo>
                  <a:lnTo>
                    <a:pt x="35648" y="292862"/>
                  </a:lnTo>
                  <a:lnTo>
                    <a:pt x="37998" y="290576"/>
                  </a:lnTo>
                  <a:lnTo>
                    <a:pt x="41529" y="283464"/>
                  </a:lnTo>
                  <a:lnTo>
                    <a:pt x="41529" y="279908"/>
                  </a:lnTo>
                  <a:lnTo>
                    <a:pt x="42697" y="278765"/>
                  </a:lnTo>
                  <a:lnTo>
                    <a:pt x="42697" y="279908"/>
                  </a:lnTo>
                  <a:lnTo>
                    <a:pt x="41529" y="284607"/>
                  </a:lnTo>
                  <a:lnTo>
                    <a:pt x="39179" y="292862"/>
                  </a:lnTo>
                  <a:lnTo>
                    <a:pt x="35648" y="296418"/>
                  </a:lnTo>
                  <a:lnTo>
                    <a:pt x="39179" y="303530"/>
                  </a:lnTo>
                  <a:lnTo>
                    <a:pt x="42697" y="310388"/>
                  </a:lnTo>
                  <a:lnTo>
                    <a:pt x="47383" y="316357"/>
                  </a:lnTo>
                  <a:lnTo>
                    <a:pt x="47383" y="317500"/>
                  </a:lnTo>
                  <a:lnTo>
                    <a:pt x="48552" y="316357"/>
                  </a:lnTo>
                  <a:lnTo>
                    <a:pt x="48552" y="313944"/>
                  </a:lnTo>
                  <a:lnTo>
                    <a:pt x="49733" y="309372"/>
                  </a:lnTo>
                  <a:lnTo>
                    <a:pt x="49733" y="313944"/>
                  </a:lnTo>
                  <a:lnTo>
                    <a:pt x="48552" y="318643"/>
                  </a:lnTo>
                  <a:lnTo>
                    <a:pt x="49733" y="319913"/>
                  </a:lnTo>
                  <a:lnTo>
                    <a:pt x="49733" y="321056"/>
                  </a:lnTo>
                  <a:lnTo>
                    <a:pt x="52082" y="321056"/>
                  </a:lnTo>
                  <a:lnTo>
                    <a:pt x="52692" y="309372"/>
                  </a:lnTo>
                  <a:lnTo>
                    <a:pt x="53060" y="302260"/>
                  </a:lnTo>
                  <a:lnTo>
                    <a:pt x="53251" y="298831"/>
                  </a:lnTo>
                  <a:close/>
                </a:path>
                <a:path w="323215" h="359409">
                  <a:moveTo>
                    <a:pt x="57848" y="186690"/>
                  </a:moveTo>
                  <a:lnTo>
                    <a:pt x="56832" y="185547"/>
                  </a:lnTo>
                  <a:lnTo>
                    <a:pt x="56832" y="184404"/>
                  </a:lnTo>
                  <a:lnTo>
                    <a:pt x="55803" y="184404"/>
                  </a:lnTo>
                  <a:lnTo>
                    <a:pt x="54787" y="185547"/>
                  </a:lnTo>
                  <a:lnTo>
                    <a:pt x="55803" y="186690"/>
                  </a:lnTo>
                  <a:lnTo>
                    <a:pt x="55803" y="187833"/>
                  </a:lnTo>
                  <a:lnTo>
                    <a:pt x="56832" y="188976"/>
                  </a:lnTo>
                  <a:lnTo>
                    <a:pt x="56832" y="186690"/>
                  </a:lnTo>
                  <a:lnTo>
                    <a:pt x="57848" y="186690"/>
                  </a:lnTo>
                  <a:close/>
                </a:path>
                <a:path w="323215" h="359409">
                  <a:moveTo>
                    <a:pt x="59385" y="179070"/>
                  </a:moveTo>
                  <a:lnTo>
                    <a:pt x="57848" y="179832"/>
                  </a:lnTo>
                  <a:lnTo>
                    <a:pt x="59385" y="179832"/>
                  </a:lnTo>
                  <a:lnTo>
                    <a:pt x="59385" y="179070"/>
                  </a:lnTo>
                  <a:close/>
                </a:path>
                <a:path w="323215" h="359409">
                  <a:moveTo>
                    <a:pt x="60909" y="192024"/>
                  </a:moveTo>
                  <a:lnTo>
                    <a:pt x="59385" y="188976"/>
                  </a:lnTo>
                  <a:lnTo>
                    <a:pt x="59385" y="190500"/>
                  </a:lnTo>
                  <a:lnTo>
                    <a:pt x="57848" y="190500"/>
                  </a:lnTo>
                  <a:lnTo>
                    <a:pt x="57848" y="192024"/>
                  </a:lnTo>
                  <a:lnTo>
                    <a:pt x="59385" y="193548"/>
                  </a:lnTo>
                  <a:lnTo>
                    <a:pt x="59385" y="192024"/>
                  </a:lnTo>
                  <a:lnTo>
                    <a:pt x="60909" y="192024"/>
                  </a:lnTo>
                  <a:close/>
                </a:path>
                <a:path w="323215" h="359409">
                  <a:moveTo>
                    <a:pt x="60909" y="187960"/>
                  </a:moveTo>
                  <a:lnTo>
                    <a:pt x="58877" y="185928"/>
                  </a:lnTo>
                  <a:lnTo>
                    <a:pt x="58877" y="186944"/>
                  </a:lnTo>
                  <a:lnTo>
                    <a:pt x="57848" y="186944"/>
                  </a:lnTo>
                  <a:lnTo>
                    <a:pt x="57848" y="187960"/>
                  </a:lnTo>
                  <a:lnTo>
                    <a:pt x="58877" y="188976"/>
                  </a:lnTo>
                  <a:lnTo>
                    <a:pt x="59385" y="188976"/>
                  </a:lnTo>
                  <a:lnTo>
                    <a:pt x="59893" y="188976"/>
                  </a:lnTo>
                  <a:lnTo>
                    <a:pt x="59893" y="187960"/>
                  </a:lnTo>
                  <a:lnTo>
                    <a:pt x="60909" y="187960"/>
                  </a:lnTo>
                  <a:close/>
                </a:path>
                <a:path w="323215" h="359409">
                  <a:moveTo>
                    <a:pt x="63982" y="194437"/>
                  </a:moveTo>
                  <a:lnTo>
                    <a:pt x="62445" y="193675"/>
                  </a:lnTo>
                  <a:lnTo>
                    <a:pt x="62445" y="192024"/>
                  </a:lnTo>
                  <a:lnTo>
                    <a:pt x="61937" y="192024"/>
                  </a:lnTo>
                  <a:lnTo>
                    <a:pt x="60909" y="192024"/>
                  </a:lnTo>
                  <a:lnTo>
                    <a:pt x="60909" y="195072"/>
                  </a:lnTo>
                  <a:lnTo>
                    <a:pt x="63093" y="195072"/>
                  </a:lnTo>
                  <a:lnTo>
                    <a:pt x="63982" y="194437"/>
                  </a:lnTo>
                  <a:close/>
                </a:path>
                <a:path w="323215" h="359409">
                  <a:moveTo>
                    <a:pt x="63982" y="187452"/>
                  </a:moveTo>
                  <a:lnTo>
                    <a:pt x="61937" y="185928"/>
                  </a:lnTo>
                  <a:lnTo>
                    <a:pt x="61937" y="187452"/>
                  </a:lnTo>
                  <a:lnTo>
                    <a:pt x="60909" y="187452"/>
                  </a:lnTo>
                  <a:lnTo>
                    <a:pt x="60909" y="187960"/>
                  </a:lnTo>
                  <a:lnTo>
                    <a:pt x="60909" y="190500"/>
                  </a:lnTo>
                  <a:lnTo>
                    <a:pt x="61937" y="192024"/>
                  </a:lnTo>
                  <a:lnTo>
                    <a:pt x="61937" y="190500"/>
                  </a:lnTo>
                  <a:lnTo>
                    <a:pt x="62953" y="190500"/>
                  </a:lnTo>
                  <a:lnTo>
                    <a:pt x="61937" y="188976"/>
                  </a:lnTo>
                  <a:lnTo>
                    <a:pt x="62953" y="188976"/>
                  </a:lnTo>
                  <a:lnTo>
                    <a:pt x="62953" y="187452"/>
                  </a:lnTo>
                  <a:lnTo>
                    <a:pt x="63982" y="187452"/>
                  </a:lnTo>
                  <a:close/>
                </a:path>
                <a:path w="323215" h="359409">
                  <a:moveTo>
                    <a:pt x="68580" y="237617"/>
                  </a:moveTo>
                  <a:lnTo>
                    <a:pt x="67424" y="234061"/>
                  </a:lnTo>
                  <a:lnTo>
                    <a:pt x="67094" y="233045"/>
                  </a:lnTo>
                  <a:lnTo>
                    <a:pt x="64630" y="225425"/>
                  </a:lnTo>
                  <a:lnTo>
                    <a:pt x="64630" y="233045"/>
                  </a:lnTo>
                  <a:lnTo>
                    <a:pt x="62369" y="233045"/>
                  </a:lnTo>
                  <a:lnTo>
                    <a:pt x="63487" y="227965"/>
                  </a:lnTo>
                  <a:lnTo>
                    <a:pt x="64630" y="233045"/>
                  </a:lnTo>
                  <a:lnTo>
                    <a:pt x="64630" y="225425"/>
                  </a:lnTo>
                  <a:lnTo>
                    <a:pt x="62369" y="225425"/>
                  </a:lnTo>
                  <a:lnTo>
                    <a:pt x="57848" y="237617"/>
                  </a:lnTo>
                  <a:lnTo>
                    <a:pt x="59550" y="237617"/>
                  </a:lnTo>
                  <a:lnTo>
                    <a:pt x="60667" y="234061"/>
                  </a:lnTo>
                  <a:lnTo>
                    <a:pt x="66319" y="234061"/>
                  </a:lnTo>
                  <a:lnTo>
                    <a:pt x="66319" y="237617"/>
                  </a:lnTo>
                  <a:lnTo>
                    <a:pt x="68580" y="237617"/>
                  </a:lnTo>
                  <a:close/>
                </a:path>
                <a:path w="323215" h="359409">
                  <a:moveTo>
                    <a:pt x="68580" y="185928"/>
                  </a:moveTo>
                  <a:lnTo>
                    <a:pt x="67551" y="185420"/>
                  </a:lnTo>
                  <a:lnTo>
                    <a:pt x="67043" y="185166"/>
                  </a:lnTo>
                  <a:lnTo>
                    <a:pt x="67043" y="182880"/>
                  </a:lnTo>
                  <a:lnTo>
                    <a:pt x="66522" y="182372"/>
                  </a:lnTo>
                  <a:lnTo>
                    <a:pt x="65506" y="181356"/>
                  </a:lnTo>
                  <a:lnTo>
                    <a:pt x="64490" y="182372"/>
                  </a:lnTo>
                  <a:lnTo>
                    <a:pt x="64490" y="179959"/>
                  </a:lnTo>
                  <a:lnTo>
                    <a:pt x="65506" y="181356"/>
                  </a:lnTo>
                  <a:lnTo>
                    <a:pt x="65506" y="179959"/>
                  </a:lnTo>
                  <a:lnTo>
                    <a:pt x="65506" y="179324"/>
                  </a:lnTo>
                  <a:lnTo>
                    <a:pt x="63982" y="179324"/>
                  </a:lnTo>
                  <a:lnTo>
                    <a:pt x="64363" y="179832"/>
                  </a:lnTo>
                  <a:lnTo>
                    <a:pt x="63982" y="179832"/>
                  </a:lnTo>
                  <a:lnTo>
                    <a:pt x="63982" y="183642"/>
                  </a:lnTo>
                  <a:lnTo>
                    <a:pt x="63982" y="184404"/>
                  </a:lnTo>
                  <a:lnTo>
                    <a:pt x="63728" y="184023"/>
                  </a:lnTo>
                  <a:lnTo>
                    <a:pt x="63982" y="183642"/>
                  </a:lnTo>
                  <a:lnTo>
                    <a:pt x="63982" y="179832"/>
                  </a:lnTo>
                  <a:lnTo>
                    <a:pt x="63461" y="179832"/>
                  </a:lnTo>
                  <a:lnTo>
                    <a:pt x="63982" y="179324"/>
                  </a:lnTo>
                  <a:lnTo>
                    <a:pt x="63436" y="179057"/>
                  </a:lnTo>
                  <a:lnTo>
                    <a:pt x="63436" y="179870"/>
                  </a:lnTo>
                  <a:lnTo>
                    <a:pt x="62445" y="181356"/>
                  </a:lnTo>
                  <a:lnTo>
                    <a:pt x="62953" y="182880"/>
                  </a:lnTo>
                  <a:lnTo>
                    <a:pt x="62445" y="182118"/>
                  </a:lnTo>
                  <a:lnTo>
                    <a:pt x="62445" y="181356"/>
                  </a:lnTo>
                  <a:lnTo>
                    <a:pt x="62191" y="181102"/>
                  </a:lnTo>
                  <a:lnTo>
                    <a:pt x="63436" y="179870"/>
                  </a:lnTo>
                  <a:lnTo>
                    <a:pt x="63436" y="179057"/>
                  </a:lnTo>
                  <a:lnTo>
                    <a:pt x="61937" y="178308"/>
                  </a:lnTo>
                  <a:lnTo>
                    <a:pt x="61937" y="180340"/>
                  </a:lnTo>
                  <a:lnTo>
                    <a:pt x="61937" y="180848"/>
                  </a:lnTo>
                  <a:lnTo>
                    <a:pt x="61937" y="184404"/>
                  </a:lnTo>
                  <a:lnTo>
                    <a:pt x="61937" y="184912"/>
                  </a:lnTo>
                  <a:lnTo>
                    <a:pt x="60909" y="184404"/>
                  </a:lnTo>
                  <a:lnTo>
                    <a:pt x="61937" y="184404"/>
                  </a:lnTo>
                  <a:lnTo>
                    <a:pt x="61937" y="180848"/>
                  </a:lnTo>
                  <a:lnTo>
                    <a:pt x="61429" y="180340"/>
                  </a:lnTo>
                  <a:lnTo>
                    <a:pt x="61937" y="180340"/>
                  </a:lnTo>
                  <a:lnTo>
                    <a:pt x="61937" y="178308"/>
                  </a:lnTo>
                  <a:lnTo>
                    <a:pt x="60909" y="178308"/>
                  </a:lnTo>
                  <a:lnTo>
                    <a:pt x="60909" y="179832"/>
                  </a:lnTo>
                  <a:lnTo>
                    <a:pt x="59385" y="179832"/>
                  </a:lnTo>
                  <a:lnTo>
                    <a:pt x="59385" y="181356"/>
                  </a:lnTo>
                  <a:lnTo>
                    <a:pt x="59385" y="184404"/>
                  </a:lnTo>
                  <a:lnTo>
                    <a:pt x="59385" y="185166"/>
                  </a:lnTo>
                  <a:lnTo>
                    <a:pt x="58877" y="185166"/>
                  </a:lnTo>
                  <a:lnTo>
                    <a:pt x="58877" y="184404"/>
                  </a:lnTo>
                  <a:lnTo>
                    <a:pt x="59385" y="184404"/>
                  </a:lnTo>
                  <a:lnTo>
                    <a:pt x="59385" y="181356"/>
                  </a:lnTo>
                  <a:lnTo>
                    <a:pt x="57848" y="181356"/>
                  </a:lnTo>
                  <a:lnTo>
                    <a:pt x="58458" y="181991"/>
                  </a:lnTo>
                  <a:lnTo>
                    <a:pt x="57848" y="182880"/>
                  </a:lnTo>
                  <a:lnTo>
                    <a:pt x="57848" y="184404"/>
                  </a:lnTo>
                  <a:lnTo>
                    <a:pt x="58356" y="185166"/>
                  </a:lnTo>
                  <a:lnTo>
                    <a:pt x="57848" y="185166"/>
                  </a:lnTo>
                  <a:lnTo>
                    <a:pt x="58623" y="185547"/>
                  </a:lnTo>
                  <a:lnTo>
                    <a:pt x="58877" y="185928"/>
                  </a:lnTo>
                  <a:lnTo>
                    <a:pt x="58877" y="185674"/>
                  </a:lnTo>
                  <a:lnTo>
                    <a:pt x="59385" y="185928"/>
                  </a:lnTo>
                  <a:lnTo>
                    <a:pt x="60909" y="185928"/>
                  </a:lnTo>
                  <a:lnTo>
                    <a:pt x="61417" y="185674"/>
                  </a:lnTo>
                  <a:lnTo>
                    <a:pt x="61937" y="185420"/>
                  </a:lnTo>
                  <a:lnTo>
                    <a:pt x="61937" y="185928"/>
                  </a:lnTo>
                  <a:lnTo>
                    <a:pt x="62268" y="185420"/>
                  </a:lnTo>
                  <a:lnTo>
                    <a:pt x="62611" y="184912"/>
                  </a:lnTo>
                  <a:lnTo>
                    <a:pt x="62953" y="184404"/>
                  </a:lnTo>
                  <a:lnTo>
                    <a:pt x="63461" y="184404"/>
                  </a:lnTo>
                  <a:lnTo>
                    <a:pt x="63461" y="185928"/>
                  </a:lnTo>
                  <a:lnTo>
                    <a:pt x="64490" y="185928"/>
                  </a:lnTo>
                  <a:lnTo>
                    <a:pt x="65062" y="185420"/>
                  </a:lnTo>
                  <a:lnTo>
                    <a:pt x="65506" y="185928"/>
                  </a:lnTo>
                  <a:lnTo>
                    <a:pt x="66014" y="185420"/>
                  </a:lnTo>
                  <a:lnTo>
                    <a:pt x="67043" y="185928"/>
                  </a:lnTo>
                  <a:lnTo>
                    <a:pt x="68580" y="185928"/>
                  </a:lnTo>
                  <a:close/>
                </a:path>
                <a:path w="323215" h="359409">
                  <a:moveTo>
                    <a:pt x="69951" y="186690"/>
                  </a:moveTo>
                  <a:lnTo>
                    <a:pt x="69342" y="176784"/>
                  </a:lnTo>
                  <a:lnTo>
                    <a:pt x="68580" y="176784"/>
                  </a:lnTo>
                  <a:lnTo>
                    <a:pt x="69951" y="186690"/>
                  </a:lnTo>
                  <a:close/>
                </a:path>
                <a:path w="323215" h="359409">
                  <a:moveTo>
                    <a:pt x="70104" y="190500"/>
                  </a:moveTo>
                  <a:lnTo>
                    <a:pt x="68580" y="188976"/>
                  </a:lnTo>
                  <a:lnTo>
                    <a:pt x="68580" y="189992"/>
                  </a:lnTo>
                  <a:lnTo>
                    <a:pt x="68580" y="190500"/>
                  </a:lnTo>
                  <a:lnTo>
                    <a:pt x="70104" y="190500"/>
                  </a:lnTo>
                  <a:close/>
                </a:path>
                <a:path w="323215" h="359409">
                  <a:moveTo>
                    <a:pt x="70104" y="187452"/>
                  </a:moveTo>
                  <a:lnTo>
                    <a:pt x="69977" y="186817"/>
                  </a:lnTo>
                  <a:lnTo>
                    <a:pt x="69951" y="186690"/>
                  </a:lnTo>
                  <a:lnTo>
                    <a:pt x="69951" y="186817"/>
                  </a:lnTo>
                  <a:lnTo>
                    <a:pt x="68580" y="185928"/>
                  </a:lnTo>
                  <a:lnTo>
                    <a:pt x="67259" y="186817"/>
                  </a:lnTo>
                  <a:lnTo>
                    <a:pt x="65506" y="185928"/>
                  </a:lnTo>
                  <a:lnTo>
                    <a:pt x="63982" y="187452"/>
                  </a:lnTo>
                  <a:lnTo>
                    <a:pt x="63982" y="188976"/>
                  </a:lnTo>
                  <a:lnTo>
                    <a:pt x="65506" y="188976"/>
                  </a:lnTo>
                  <a:lnTo>
                    <a:pt x="67043" y="187452"/>
                  </a:lnTo>
                  <a:lnTo>
                    <a:pt x="67043" y="187960"/>
                  </a:lnTo>
                  <a:lnTo>
                    <a:pt x="65506" y="188976"/>
                  </a:lnTo>
                  <a:lnTo>
                    <a:pt x="63982" y="189992"/>
                  </a:lnTo>
                  <a:lnTo>
                    <a:pt x="63982" y="191008"/>
                  </a:lnTo>
                  <a:lnTo>
                    <a:pt x="67043" y="191008"/>
                  </a:lnTo>
                  <a:lnTo>
                    <a:pt x="68580" y="189992"/>
                  </a:lnTo>
                  <a:lnTo>
                    <a:pt x="67043" y="188976"/>
                  </a:lnTo>
                  <a:lnTo>
                    <a:pt x="68580" y="188976"/>
                  </a:lnTo>
                  <a:lnTo>
                    <a:pt x="70027" y="187960"/>
                  </a:lnTo>
                  <a:lnTo>
                    <a:pt x="70104" y="188976"/>
                  </a:lnTo>
                  <a:lnTo>
                    <a:pt x="70104" y="187960"/>
                  </a:lnTo>
                  <a:lnTo>
                    <a:pt x="70104" y="187452"/>
                  </a:lnTo>
                  <a:close/>
                </a:path>
                <a:path w="323215" h="359409">
                  <a:moveTo>
                    <a:pt x="72021" y="341122"/>
                  </a:moveTo>
                  <a:lnTo>
                    <a:pt x="68580" y="341122"/>
                  </a:lnTo>
                  <a:lnTo>
                    <a:pt x="68580" y="342646"/>
                  </a:lnTo>
                  <a:lnTo>
                    <a:pt x="69723" y="342646"/>
                  </a:lnTo>
                  <a:lnTo>
                    <a:pt x="70866" y="344170"/>
                  </a:lnTo>
                  <a:lnTo>
                    <a:pt x="72021" y="344170"/>
                  </a:lnTo>
                  <a:lnTo>
                    <a:pt x="72021" y="341122"/>
                  </a:lnTo>
                  <a:close/>
                </a:path>
                <a:path w="323215" h="359409">
                  <a:moveTo>
                    <a:pt x="73164" y="357124"/>
                  </a:moveTo>
                  <a:lnTo>
                    <a:pt x="71996" y="355981"/>
                  </a:lnTo>
                  <a:lnTo>
                    <a:pt x="71996" y="354838"/>
                  </a:lnTo>
                  <a:lnTo>
                    <a:pt x="70802" y="352552"/>
                  </a:lnTo>
                  <a:lnTo>
                    <a:pt x="66103" y="351409"/>
                  </a:lnTo>
                  <a:lnTo>
                    <a:pt x="59029" y="350266"/>
                  </a:lnTo>
                  <a:lnTo>
                    <a:pt x="57848" y="350266"/>
                  </a:lnTo>
                  <a:lnTo>
                    <a:pt x="59029" y="351409"/>
                  </a:lnTo>
                  <a:lnTo>
                    <a:pt x="59029" y="352552"/>
                  </a:lnTo>
                  <a:lnTo>
                    <a:pt x="62560" y="354838"/>
                  </a:lnTo>
                  <a:lnTo>
                    <a:pt x="66103" y="359410"/>
                  </a:lnTo>
                  <a:lnTo>
                    <a:pt x="70802" y="359410"/>
                  </a:lnTo>
                  <a:lnTo>
                    <a:pt x="70802" y="358267"/>
                  </a:lnTo>
                  <a:lnTo>
                    <a:pt x="71996" y="358267"/>
                  </a:lnTo>
                  <a:lnTo>
                    <a:pt x="73164" y="357124"/>
                  </a:lnTo>
                  <a:close/>
                </a:path>
                <a:path w="323215" h="359409">
                  <a:moveTo>
                    <a:pt x="73164" y="194056"/>
                  </a:moveTo>
                  <a:lnTo>
                    <a:pt x="72872" y="193802"/>
                  </a:lnTo>
                  <a:lnTo>
                    <a:pt x="72021" y="193040"/>
                  </a:lnTo>
                  <a:lnTo>
                    <a:pt x="69723" y="192024"/>
                  </a:lnTo>
                  <a:lnTo>
                    <a:pt x="68580" y="192024"/>
                  </a:lnTo>
                  <a:lnTo>
                    <a:pt x="68580" y="193548"/>
                  </a:lnTo>
                  <a:lnTo>
                    <a:pt x="68580" y="193802"/>
                  </a:lnTo>
                  <a:lnTo>
                    <a:pt x="67652" y="193548"/>
                  </a:lnTo>
                  <a:lnTo>
                    <a:pt x="68580" y="193548"/>
                  </a:lnTo>
                  <a:lnTo>
                    <a:pt x="67043" y="192024"/>
                  </a:lnTo>
                  <a:lnTo>
                    <a:pt x="67043" y="193548"/>
                  </a:lnTo>
                  <a:lnTo>
                    <a:pt x="65506" y="193548"/>
                  </a:lnTo>
                  <a:lnTo>
                    <a:pt x="63982" y="192024"/>
                  </a:lnTo>
                  <a:lnTo>
                    <a:pt x="63982" y="194310"/>
                  </a:lnTo>
                  <a:lnTo>
                    <a:pt x="65201" y="195072"/>
                  </a:lnTo>
                  <a:lnTo>
                    <a:pt x="70104" y="195072"/>
                  </a:lnTo>
                  <a:lnTo>
                    <a:pt x="70104" y="194310"/>
                  </a:lnTo>
                  <a:lnTo>
                    <a:pt x="69291" y="194056"/>
                  </a:lnTo>
                  <a:lnTo>
                    <a:pt x="70866" y="194056"/>
                  </a:lnTo>
                  <a:lnTo>
                    <a:pt x="72021" y="195072"/>
                  </a:lnTo>
                  <a:lnTo>
                    <a:pt x="73164" y="195072"/>
                  </a:lnTo>
                  <a:lnTo>
                    <a:pt x="73164" y="194056"/>
                  </a:lnTo>
                  <a:close/>
                </a:path>
                <a:path w="323215" h="359409">
                  <a:moveTo>
                    <a:pt x="73164" y="188976"/>
                  </a:moveTo>
                  <a:lnTo>
                    <a:pt x="72148" y="179451"/>
                  </a:lnTo>
                  <a:lnTo>
                    <a:pt x="72148" y="178308"/>
                  </a:lnTo>
                  <a:lnTo>
                    <a:pt x="70104" y="178308"/>
                  </a:lnTo>
                  <a:lnTo>
                    <a:pt x="72148" y="187833"/>
                  </a:lnTo>
                  <a:lnTo>
                    <a:pt x="73164" y="188976"/>
                  </a:lnTo>
                  <a:close/>
                </a:path>
                <a:path w="323215" h="359409">
                  <a:moveTo>
                    <a:pt x="74701" y="188976"/>
                  </a:moveTo>
                  <a:lnTo>
                    <a:pt x="73164" y="190119"/>
                  </a:lnTo>
                  <a:lnTo>
                    <a:pt x="71640" y="188976"/>
                  </a:lnTo>
                  <a:lnTo>
                    <a:pt x="70104" y="188976"/>
                  </a:lnTo>
                  <a:lnTo>
                    <a:pt x="70104" y="190119"/>
                  </a:lnTo>
                  <a:lnTo>
                    <a:pt x="71640" y="191262"/>
                  </a:lnTo>
                  <a:lnTo>
                    <a:pt x="71640" y="192405"/>
                  </a:lnTo>
                  <a:lnTo>
                    <a:pt x="73164" y="193548"/>
                  </a:lnTo>
                  <a:lnTo>
                    <a:pt x="73164" y="192405"/>
                  </a:lnTo>
                  <a:lnTo>
                    <a:pt x="74701" y="193548"/>
                  </a:lnTo>
                  <a:lnTo>
                    <a:pt x="74701" y="188976"/>
                  </a:lnTo>
                  <a:close/>
                </a:path>
                <a:path w="323215" h="359409">
                  <a:moveTo>
                    <a:pt x="76492" y="163068"/>
                  </a:moveTo>
                  <a:lnTo>
                    <a:pt x="73939" y="163068"/>
                  </a:lnTo>
                  <a:lnTo>
                    <a:pt x="73939" y="166116"/>
                  </a:lnTo>
                  <a:lnTo>
                    <a:pt x="72656" y="166116"/>
                  </a:lnTo>
                  <a:lnTo>
                    <a:pt x="72656" y="165100"/>
                  </a:lnTo>
                  <a:lnTo>
                    <a:pt x="71386" y="165100"/>
                  </a:lnTo>
                  <a:lnTo>
                    <a:pt x="70104" y="164084"/>
                  </a:lnTo>
                  <a:lnTo>
                    <a:pt x="70104" y="167132"/>
                  </a:lnTo>
                  <a:lnTo>
                    <a:pt x="73939" y="167132"/>
                  </a:lnTo>
                  <a:lnTo>
                    <a:pt x="73939" y="169164"/>
                  </a:lnTo>
                  <a:lnTo>
                    <a:pt x="76492" y="169164"/>
                  </a:lnTo>
                  <a:lnTo>
                    <a:pt x="75209" y="168148"/>
                  </a:lnTo>
                  <a:lnTo>
                    <a:pt x="75209" y="164084"/>
                  </a:lnTo>
                  <a:lnTo>
                    <a:pt x="76492" y="163068"/>
                  </a:lnTo>
                  <a:close/>
                </a:path>
                <a:path w="323215" h="359409">
                  <a:moveTo>
                    <a:pt x="77762" y="178308"/>
                  </a:moveTo>
                  <a:lnTo>
                    <a:pt x="76238" y="178308"/>
                  </a:lnTo>
                  <a:lnTo>
                    <a:pt x="76238" y="181991"/>
                  </a:lnTo>
                  <a:lnTo>
                    <a:pt x="76238" y="183769"/>
                  </a:lnTo>
                  <a:lnTo>
                    <a:pt x="76238" y="184785"/>
                  </a:lnTo>
                  <a:lnTo>
                    <a:pt x="75539" y="184404"/>
                  </a:lnTo>
                  <a:lnTo>
                    <a:pt x="76238" y="183769"/>
                  </a:lnTo>
                  <a:lnTo>
                    <a:pt x="76238" y="181991"/>
                  </a:lnTo>
                  <a:lnTo>
                    <a:pt x="75539" y="181356"/>
                  </a:lnTo>
                  <a:lnTo>
                    <a:pt x="73863" y="181356"/>
                  </a:lnTo>
                  <a:lnTo>
                    <a:pt x="73164" y="181991"/>
                  </a:lnTo>
                  <a:lnTo>
                    <a:pt x="73164" y="183769"/>
                  </a:lnTo>
                  <a:lnTo>
                    <a:pt x="73863" y="184404"/>
                  </a:lnTo>
                  <a:lnTo>
                    <a:pt x="73164" y="184785"/>
                  </a:lnTo>
                  <a:lnTo>
                    <a:pt x="73164" y="185547"/>
                  </a:lnTo>
                  <a:lnTo>
                    <a:pt x="73863" y="185928"/>
                  </a:lnTo>
                  <a:lnTo>
                    <a:pt x="73520" y="185928"/>
                  </a:lnTo>
                  <a:lnTo>
                    <a:pt x="73164" y="186563"/>
                  </a:lnTo>
                  <a:lnTo>
                    <a:pt x="73164" y="188341"/>
                  </a:lnTo>
                  <a:lnTo>
                    <a:pt x="73520" y="188976"/>
                  </a:lnTo>
                  <a:lnTo>
                    <a:pt x="74358" y="188976"/>
                  </a:lnTo>
                  <a:lnTo>
                    <a:pt x="74701" y="188341"/>
                  </a:lnTo>
                  <a:lnTo>
                    <a:pt x="74701" y="186563"/>
                  </a:lnTo>
                  <a:lnTo>
                    <a:pt x="74358" y="185928"/>
                  </a:lnTo>
                  <a:lnTo>
                    <a:pt x="75539" y="185928"/>
                  </a:lnTo>
                  <a:lnTo>
                    <a:pt x="76238" y="185547"/>
                  </a:lnTo>
                  <a:lnTo>
                    <a:pt x="76238" y="187833"/>
                  </a:lnTo>
                  <a:lnTo>
                    <a:pt x="76593" y="185547"/>
                  </a:lnTo>
                  <a:lnTo>
                    <a:pt x="76720" y="184785"/>
                  </a:lnTo>
                  <a:lnTo>
                    <a:pt x="77762" y="178308"/>
                  </a:lnTo>
                  <a:close/>
                </a:path>
                <a:path w="323215" h="359409">
                  <a:moveTo>
                    <a:pt x="77762" y="165100"/>
                  </a:moveTo>
                  <a:lnTo>
                    <a:pt x="76492" y="166116"/>
                  </a:lnTo>
                  <a:lnTo>
                    <a:pt x="77762" y="167132"/>
                  </a:lnTo>
                  <a:lnTo>
                    <a:pt x="77762" y="165100"/>
                  </a:lnTo>
                  <a:close/>
                </a:path>
                <a:path w="323215" h="359409">
                  <a:moveTo>
                    <a:pt x="79298" y="190500"/>
                  </a:moveTo>
                  <a:lnTo>
                    <a:pt x="77762" y="190500"/>
                  </a:lnTo>
                  <a:lnTo>
                    <a:pt x="77762" y="188976"/>
                  </a:lnTo>
                  <a:lnTo>
                    <a:pt x="76238" y="190119"/>
                  </a:lnTo>
                  <a:lnTo>
                    <a:pt x="76238" y="192405"/>
                  </a:lnTo>
                  <a:lnTo>
                    <a:pt x="77762" y="192405"/>
                  </a:lnTo>
                  <a:lnTo>
                    <a:pt x="77762" y="192024"/>
                  </a:lnTo>
                  <a:lnTo>
                    <a:pt x="79298" y="190500"/>
                  </a:lnTo>
                  <a:close/>
                </a:path>
                <a:path w="323215" h="359409">
                  <a:moveTo>
                    <a:pt x="80822" y="341122"/>
                  </a:moveTo>
                  <a:lnTo>
                    <a:pt x="76936" y="341122"/>
                  </a:lnTo>
                  <a:lnTo>
                    <a:pt x="76936" y="342392"/>
                  </a:lnTo>
                  <a:lnTo>
                    <a:pt x="75641" y="343535"/>
                  </a:lnTo>
                  <a:lnTo>
                    <a:pt x="71755" y="347218"/>
                  </a:lnTo>
                  <a:lnTo>
                    <a:pt x="65278" y="348488"/>
                  </a:lnTo>
                  <a:lnTo>
                    <a:pt x="63982" y="349631"/>
                  </a:lnTo>
                  <a:lnTo>
                    <a:pt x="65278" y="349631"/>
                  </a:lnTo>
                  <a:lnTo>
                    <a:pt x="67868" y="350901"/>
                  </a:lnTo>
                  <a:lnTo>
                    <a:pt x="69164" y="352044"/>
                  </a:lnTo>
                  <a:lnTo>
                    <a:pt x="70459" y="352044"/>
                  </a:lnTo>
                  <a:lnTo>
                    <a:pt x="71755" y="353314"/>
                  </a:lnTo>
                  <a:lnTo>
                    <a:pt x="73050" y="353314"/>
                  </a:lnTo>
                  <a:lnTo>
                    <a:pt x="73050" y="352044"/>
                  </a:lnTo>
                  <a:lnTo>
                    <a:pt x="75641" y="347218"/>
                  </a:lnTo>
                  <a:lnTo>
                    <a:pt x="79527" y="342392"/>
                  </a:lnTo>
                  <a:lnTo>
                    <a:pt x="80822" y="341122"/>
                  </a:lnTo>
                  <a:close/>
                </a:path>
                <a:path w="323215" h="359409">
                  <a:moveTo>
                    <a:pt x="80822" y="188988"/>
                  </a:moveTo>
                  <a:lnTo>
                    <a:pt x="79298" y="188988"/>
                  </a:lnTo>
                  <a:lnTo>
                    <a:pt x="79298" y="190500"/>
                  </a:lnTo>
                  <a:lnTo>
                    <a:pt x="80822" y="190500"/>
                  </a:lnTo>
                  <a:lnTo>
                    <a:pt x="80822" y="188988"/>
                  </a:lnTo>
                  <a:close/>
                </a:path>
                <a:path w="323215" h="359409">
                  <a:moveTo>
                    <a:pt x="82346" y="184416"/>
                  </a:moveTo>
                  <a:lnTo>
                    <a:pt x="80822" y="184416"/>
                  </a:lnTo>
                  <a:lnTo>
                    <a:pt x="80822" y="185928"/>
                  </a:lnTo>
                  <a:lnTo>
                    <a:pt x="82346" y="185928"/>
                  </a:lnTo>
                  <a:lnTo>
                    <a:pt x="82346" y="184416"/>
                  </a:lnTo>
                  <a:close/>
                </a:path>
                <a:path w="323215" h="359409">
                  <a:moveTo>
                    <a:pt x="82359" y="192024"/>
                  </a:moveTo>
                  <a:lnTo>
                    <a:pt x="79806" y="192024"/>
                  </a:lnTo>
                  <a:lnTo>
                    <a:pt x="77254" y="193040"/>
                  </a:lnTo>
                  <a:lnTo>
                    <a:pt x="74701" y="195072"/>
                  </a:lnTo>
                  <a:lnTo>
                    <a:pt x="75971" y="195072"/>
                  </a:lnTo>
                  <a:lnTo>
                    <a:pt x="78536" y="194056"/>
                  </a:lnTo>
                  <a:lnTo>
                    <a:pt x="81089" y="194056"/>
                  </a:lnTo>
                  <a:lnTo>
                    <a:pt x="82359" y="192024"/>
                  </a:lnTo>
                  <a:close/>
                </a:path>
                <a:path w="323215" h="359409">
                  <a:moveTo>
                    <a:pt x="82359" y="185928"/>
                  </a:moveTo>
                  <a:lnTo>
                    <a:pt x="80822" y="186944"/>
                  </a:lnTo>
                  <a:lnTo>
                    <a:pt x="80822" y="188976"/>
                  </a:lnTo>
                  <a:lnTo>
                    <a:pt x="82359" y="188976"/>
                  </a:lnTo>
                  <a:lnTo>
                    <a:pt x="82359" y="185928"/>
                  </a:lnTo>
                  <a:close/>
                </a:path>
                <a:path w="323215" h="359409">
                  <a:moveTo>
                    <a:pt x="82359" y="176784"/>
                  </a:moveTo>
                  <a:lnTo>
                    <a:pt x="80822" y="176784"/>
                  </a:lnTo>
                  <a:lnTo>
                    <a:pt x="77762" y="188976"/>
                  </a:lnTo>
                  <a:lnTo>
                    <a:pt x="79298" y="187706"/>
                  </a:lnTo>
                  <a:lnTo>
                    <a:pt x="82359" y="176784"/>
                  </a:lnTo>
                  <a:close/>
                </a:path>
                <a:path w="323215" h="359409">
                  <a:moveTo>
                    <a:pt x="83121" y="181356"/>
                  </a:moveTo>
                  <a:lnTo>
                    <a:pt x="82359" y="182880"/>
                  </a:lnTo>
                  <a:lnTo>
                    <a:pt x="82359" y="184404"/>
                  </a:lnTo>
                  <a:lnTo>
                    <a:pt x="83121" y="185928"/>
                  </a:lnTo>
                  <a:lnTo>
                    <a:pt x="83121" y="181356"/>
                  </a:lnTo>
                  <a:close/>
                </a:path>
                <a:path w="323215" h="359409">
                  <a:moveTo>
                    <a:pt x="83896" y="348488"/>
                  </a:moveTo>
                  <a:lnTo>
                    <a:pt x="81597" y="348488"/>
                  </a:lnTo>
                  <a:lnTo>
                    <a:pt x="81597" y="347218"/>
                  </a:lnTo>
                  <a:lnTo>
                    <a:pt x="79298" y="347218"/>
                  </a:lnTo>
                  <a:lnTo>
                    <a:pt x="78143" y="348488"/>
                  </a:lnTo>
                  <a:lnTo>
                    <a:pt x="77000" y="349631"/>
                  </a:lnTo>
                  <a:lnTo>
                    <a:pt x="77000" y="350901"/>
                  </a:lnTo>
                  <a:lnTo>
                    <a:pt x="74701" y="353314"/>
                  </a:lnTo>
                  <a:lnTo>
                    <a:pt x="78143" y="352044"/>
                  </a:lnTo>
                  <a:lnTo>
                    <a:pt x="78790" y="351409"/>
                  </a:lnTo>
                  <a:lnTo>
                    <a:pt x="79298" y="350901"/>
                  </a:lnTo>
                  <a:lnTo>
                    <a:pt x="80441" y="349631"/>
                  </a:lnTo>
                  <a:lnTo>
                    <a:pt x="81597" y="349631"/>
                  </a:lnTo>
                  <a:lnTo>
                    <a:pt x="83896" y="348488"/>
                  </a:lnTo>
                  <a:close/>
                </a:path>
                <a:path w="323215" h="359409">
                  <a:moveTo>
                    <a:pt x="85420" y="179832"/>
                  </a:moveTo>
                  <a:lnTo>
                    <a:pt x="83705" y="179832"/>
                  </a:lnTo>
                  <a:lnTo>
                    <a:pt x="83896" y="179324"/>
                  </a:lnTo>
                  <a:lnTo>
                    <a:pt x="83121" y="179324"/>
                  </a:lnTo>
                  <a:lnTo>
                    <a:pt x="83121" y="180340"/>
                  </a:lnTo>
                  <a:lnTo>
                    <a:pt x="82359" y="180340"/>
                  </a:lnTo>
                  <a:lnTo>
                    <a:pt x="83121" y="181356"/>
                  </a:lnTo>
                  <a:lnTo>
                    <a:pt x="83375" y="180721"/>
                  </a:lnTo>
                  <a:lnTo>
                    <a:pt x="83375" y="182880"/>
                  </a:lnTo>
                  <a:lnTo>
                    <a:pt x="84404" y="184404"/>
                  </a:lnTo>
                  <a:lnTo>
                    <a:pt x="85420" y="181356"/>
                  </a:lnTo>
                  <a:lnTo>
                    <a:pt x="85420" y="179832"/>
                  </a:lnTo>
                  <a:close/>
                </a:path>
                <a:path w="323215" h="359409">
                  <a:moveTo>
                    <a:pt x="86956" y="196596"/>
                  </a:moveTo>
                  <a:lnTo>
                    <a:pt x="62445" y="196596"/>
                  </a:lnTo>
                  <a:lnTo>
                    <a:pt x="62445" y="199644"/>
                  </a:lnTo>
                  <a:lnTo>
                    <a:pt x="70612" y="198120"/>
                  </a:lnTo>
                  <a:lnTo>
                    <a:pt x="78790" y="198120"/>
                  </a:lnTo>
                  <a:lnTo>
                    <a:pt x="86956" y="199644"/>
                  </a:lnTo>
                  <a:lnTo>
                    <a:pt x="86956" y="196596"/>
                  </a:lnTo>
                  <a:close/>
                </a:path>
                <a:path w="323215" h="359409">
                  <a:moveTo>
                    <a:pt x="86956" y="184404"/>
                  </a:moveTo>
                  <a:lnTo>
                    <a:pt x="86194" y="182880"/>
                  </a:lnTo>
                  <a:lnTo>
                    <a:pt x="86194" y="181356"/>
                  </a:lnTo>
                  <a:lnTo>
                    <a:pt x="85420" y="184404"/>
                  </a:lnTo>
                  <a:lnTo>
                    <a:pt x="86956" y="184404"/>
                  </a:lnTo>
                  <a:close/>
                </a:path>
                <a:path w="323215" h="359409">
                  <a:moveTo>
                    <a:pt x="86956" y="179324"/>
                  </a:moveTo>
                  <a:lnTo>
                    <a:pt x="86194" y="178308"/>
                  </a:lnTo>
                  <a:lnTo>
                    <a:pt x="85420" y="179324"/>
                  </a:lnTo>
                  <a:lnTo>
                    <a:pt x="86194" y="181356"/>
                  </a:lnTo>
                  <a:lnTo>
                    <a:pt x="86194" y="180340"/>
                  </a:lnTo>
                  <a:lnTo>
                    <a:pt x="86956" y="179324"/>
                  </a:lnTo>
                  <a:close/>
                </a:path>
                <a:path w="323215" h="359409">
                  <a:moveTo>
                    <a:pt x="88480" y="179844"/>
                  </a:moveTo>
                  <a:lnTo>
                    <a:pt x="86956" y="179844"/>
                  </a:lnTo>
                  <a:lnTo>
                    <a:pt x="86956" y="184404"/>
                  </a:lnTo>
                  <a:lnTo>
                    <a:pt x="88480" y="184404"/>
                  </a:lnTo>
                  <a:lnTo>
                    <a:pt x="88480" y="179844"/>
                  </a:lnTo>
                  <a:close/>
                </a:path>
                <a:path w="323215" h="359409">
                  <a:moveTo>
                    <a:pt x="88493" y="220853"/>
                  </a:moveTo>
                  <a:lnTo>
                    <a:pt x="86106" y="220853"/>
                  </a:lnTo>
                  <a:lnTo>
                    <a:pt x="86106" y="224409"/>
                  </a:lnTo>
                  <a:lnTo>
                    <a:pt x="86106" y="235204"/>
                  </a:lnTo>
                  <a:lnTo>
                    <a:pt x="80149" y="235204"/>
                  </a:lnTo>
                  <a:lnTo>
                    <a:pt x="80149" y="224409"/>
                  </a:lnTo>
                  <a:lnTo>
                    <a:pt x="86106" y="224409"/>
                  </a:lnTo>
                  <a:lnTo>
                    <a:pt x="86106" y="220853"/>
                  </a:lnTo>
                  <a:lnTo>
                    <a:pt x="77762" y="220853"/>
                  </a:lnTo>
                  <a:lnTo>
                    <a:pt x="77762" y="237617"/>
                  </a:lnTo>
                  <a:lnTo>
                    <a:pt x="88493" y="237617"/>
                  </a:lnTo>
                  <a:lnTo>
                    <a:pt x="88493" y="235204"/>
                  </a:lnTo>
                  <a:lnTo>
                    <a:pt x="88493" y="220853"/>
                  </a:lnTo>
                  <a:close/>
                </a:path>
                <a:path w="323215" h="359409">
                  <a:moveTo>
                    <a:pt x="88493" y="192024"/>
                  </a:moveTo>
                  <a:lnTo>
                    <a:pt x="85420" y="192024"/>
                  </a:lnTo>
                  <a:lnTo>
                    <a:pt x="86448" y="193040"/>
                  </a:lnTo>
                  <a:lnTo>
                    <a:pt x="86448" y="194056"/>
                  </a:lnTo>
                  <a:lnTo>
                    <a:pt x="86690" y="194310"/>
                  </a:lnTo>
                  <a:lnTo>
                    <a:pt x="85204" y="193548"/>
                  </a:lnTo>
                  <a:lnTo>
                    <a:pt x="83896" y="194437"/>
                  </a:lnTo>
                  <a:lnTo>
                    <a:pt x="85204" y="195072"/>
                  </a:lnTo>
                  <a:lnTo>
                    <a:pt x="86080" y="195072"/>
                  </a:lnTo>
                  <a:lnTo>
                    <a:pt x="86880" y="194437"/>
                  </a:lnTo>
                  <a:lnTo>
                    <a:pt x="87464" y="195072"/>
                  </a:lnTo>
                  <a:lnTo>
                    <a:pt x="88493" y="194056"/>
                  </a:lnTo>
                  <a:lnTo>
                    <a:pt x="88493" y="192024"/>
                  </a:lnTo>
                  <a:close/>
                </a:path>
                <a:path w="323215" h="359409">
                  <a:moveTo>
                    <a:pt x="88493" y="184404"/>
                  </a:moveTo>
                  <a:lnTo>
                    <a:pt x="86956" y="185166"/>
                  </a:lnTo>
                  <a:lnTo>
                    <a:pt x="86956" y="185928"/>
                  </a:lnTo>
                  <a:lnTo>
                    <a:pt x="88493" y="185928"/>
                  </a:lnTo>
                  <a:lnTo>
                    <a:pt x="88493" y="184404"/>
                  </a:lnTo>
                  <a:close/>
                </a:path>
                <a:path w="323215" h="359409">
                  <a:moveTo>
                    <a:pt x="91554" y="350266"/>
                  </a:moveTo>
                  <a:lnTo>
                    <a:pt x="89001" y="350266"/>
                  </a:lnTo>
                  <a:lnTo>
                    <a:pt x="78790" y="351409"/>
                  </a:lnTo>
                  <a:lnTo>
                    <a:pt x="76238" y="354838"/>
                  </a:lnTo>
                  <a:lnTo>
                    <a:pt x="76238" y="358267"/>
                  </a:lnTo>
                  <a:lnTo>
                    <a:pt x="77508" y="358267"/>
                  </a:lnTo>
                  <a:lnTo>
                    <a:pt x="78790" y="359410"/>
                  </a:lnTo>
                  <a:lnTo>
                    <a:pt x="81343" y="359410"/>
                  </a:lnTo>
                  <a:lnTo>
                    <a:pt x="91554" y="350266"/>
                  </a:lnTo>
                  <a:close/>
                </a:path>
                <a:path w="323215" h="359409">
                  <a:moveTo>
                    <a:pt x="91554" y="190500"/>
                  </a:moveTo>
                  <a:lnTo>
                    <a:pt x="90017" y="188976"/>
                  </a:lnTo>
                  <a:lnTo>
                    <a:pt x="88493" y="192024"/>
                  </a:lnTo>
                  <a:lnTo>
                    <a:pt x="90017" y="193548"/>
                  </a:lnTo>
                  <a:lnTo>
                    <a:pt x="91554" y="192024"/>
                  </a:lnTo>
                  <a:lnTo>
                    <a:pt x="91554" y="190500"/>
                  </a:lnTo>
                  <a:close/>
                </a:path>
                <a:path w="323215" h="359409">
                  <a:moveTo>
                    <a:pt x="91554" y="187960"/>
                  </a:moveTo>
                  <a:lnTo>
                    <a:pt x="90525" y="186944"/>
                  </a:lnTo>
                  <a:lnTo>
                    <a:pt x="90525" y="185928"/>
                  </a:lnTo>
                  <a:lnTo>
                    <a:pt x="89509" y="185928"/>
                  </a:lnTo>
                  <a:lnTo>
                    <a:pt x="89509" y="186944"/>
                  </a:lnTo>
                  <a:lnTo>
                    <a:pt x="88493" y="187960"/>
                  </a:lnTo>
                  <a:lnTo>
                    <a:pt x="89509" y="187960"/>
                  </a:lnTo>
                  <a:lnTo>
                    <a:pt x="89509" y="188976"/>
                  </a:lnTo>
                  <a:lnTo>
                    <a:pt x="90017" y="188976"/>
                  </a:lnTo>
                  <a:lnTo>
                    <a:pt x="90525" y="188976"/>
                  </a:lnTo>
                  <a:lnTo>
                    <a:pt x="90525" y="187960"/>
                  </a:lnTo>
                  <a:lnTo>
                    <a:pt x="91554" y="187960"/>
                  </a:lnTo>
                  <a:close/>
                </a:path>
                <a:path w="323215" h="359409">
                  <a:moveTo>
                    <a:pt x="91554" y="182880"/>
                  </a:moveTo>
                  <a:lnTo>
                    <a:pt x="90525" y="182880"/>
                  </a:lnTo>
                  <a:lnTo>
                    <a:pt x="90525" y="181356"/>
                  </a:lnTo>
                  <a:lnTo>
                    <a:pt x="88493" y="184404"/>
                  </a:lnTo>
                  <a:lnTo>
                    <a:pt x="89509" y="184404"/>
                  </a:lnTo>
                  <a:lnTo>
                    <a:pt x="90525" y="185928"/>
                  </a:lnTo>
                  <a:lnTo>
                    <a:pt x="90525" y="184404"/>
                  </a:lnTo>
                  <a:lnTo>
                    <a:pt x="91554" y="184404"/>
                  </a:lnTo>
                  <a:lnTo>
                    <a:pt x="91554" y="182880"/>
                  </a:lnTo>
                  <a:close/>
                </a:path>
                <a:path w="323215" h="359409">
                  <a:moveTo>
                    <a:pt x="91554" y="179832"/>
                  </a:moveTo>
                  <a:lnTo>
                    <a:pt x="90017" y="179070"/>
                  </a:lnTo>
                  <a:lnTo>
                    <a:pt x="90017" y="179832"/>
                  </a:lnTo>
                  <a:lnTo>
                    <a:pt x="91554" y="179832"/>
                  </a:lnTo>
                  <a:close/>
                </a:path>
                <a:path w="323215" h="359409">
                  <a:moveTo>
                    <a:pt x="94602" y="207276"/>
                  </a:moveTo>
                  <a:lnTo>
                    <a:pt x="53251" y="207276"/>
                  </a:lnTo>
                  <a:lnTo>
                    <a:pt x="53251" y="210312"/>
                  </a:lnTo>
                  <a:lnTo>
                    <a:pt x="94602" y="210312"/>
                  </a:lnTo>
                  <a:lnTo>
                    <a:pt x="94602" y="207276"/>
                  </a:lnTo>
                  <a:close/>
                </a:path>
                <a:path w="323215" h="359409">
                  <a:moveTo>
                    <a:pt x="96139" y="327418"/>
                  </a:moveTo>
                  <a:lnTo>
                    <a:pt x="50190" y="327418"/>
                  </a:lnTo>
                  <a:lnTo>
                    <a:pt x="50190" y="328930"/>
                  </a:lnTo>
                  <a:lnTo>
                    <a:pt x="96139" y="328930"/>
                  </a:lnTo>
                  <a:lnTo>
                    <a:pt x="96139" y="327418"/>
                  </a:lnTo>
                  <a:close/>
                </a:path>
                <a:path w="323215" h="359409">
                  <a:moveTo>
                    <a:pt x="96139" y="322846"/>
                  </a:moveTo>
                  <a:lnTo>
                    <a:pt x="53251" y="322846"/>
                  </a:lnTo>
                  <a:lnTo>
                    <a:pt x="53251" y="325882"/>
                  </a:lnTo>
                  <a:lnTo>
                    <a:pt x="96139" y="325882"/>
                  </a:lnTo>
                  <a:lnTo>
                    <a:pt x="96139" y="322846"/>
                  </a:lnTo>
                  <a:close/>
                </a:path>
                <a:path w="323215" h="359409">
                  <a:moveTo>
                    <a:pt x="96139" y="202704"/>
                  </a:moveTo>
                  <a:lnTo>
                    <a:pt x="51727" y="202704"/>
                  </a:lnTo>
                  <a:lnTo>
                    <a:pt x="51727" y="205740"/>
                  </a:lnTo>
                  <a:lnTo>
                    <a:pt x="96139" y="205740"/>
                  </a:lnTo>
                  <a:lnTo>
                    <a:pt x="96139" y="202704"/>
                  </a:lnTo>
                  <a:close/>
                </a:path>
                <a:path w="323215" h="359409">
                  <a:moveTo>
                    <a:pt x="108394" y="338086"/>
                  </a:moveTo>
                  <a:lnTo>
                    <a:pt x="39471" y="338086"/>
                  </a:lnTo>
                  <a:lnTo>
                    <a:pt x="39471" y="339598"/>
                  </a:lnTo>
                  <a:lnTo>
                    <a:pt x="108394" y="339598"/>
                  </a:lnTo>
                  <a:lnTo>
                    <a:pt x="108394" y="338086"/>
                  </a:lnTo>
                  <a:close/>
                </a:path>
                <a:path w="323215" h="359409">
                  <a:moveTo>
                    <a:pt x="149339" y="260477"/>
                  </a:moveTo>
                  <a:lnTo>
                    <a:pt x="149186" y="258699"/>
                  </a:lnTo>
                  <a:lnTo>
                    <a:pt x="148983" y="256413"/>
                  </a:lnTo>
                  <a:lnTo>
                    <a:pt x="148894" y="255270"/>
                  </a:lnTo>
                  <a:lnTo>
                    <a:pt x="147688" y="255270"/>
                  </a:lnTo>
                  <a:lnTo>
                    <a:pt x="147688" y="254000"/>
                  </a:lnTo>
                  <a:lnTo>
                    <a:pt x="146494" y="254000"/>
                  </a:lnTo>
                  <a:lnTo>
                    <a:pt x="146494" y="252857"/>
                  </a:lnTo>
                  <a:lnTo>
                    <a:pt x="145288" y="252857"/>
                  </a:lnTo>
                  <a:lnTo>
                    <a:pt x="144106" y="254000"/>
                  </a:lnTo>
                  <a:lnTo>
                    <a:pt x="141706" y="255270"/>
                  </a:lnTo>
                  <a:lnTo>
                    <a:pt x="140500" y="256413"/>
                  </a:lnTo>
                  <a:lnTo>
                    <a:pt x="138099" y="256413"/>
                  </a:lnTo>
                  <a:lnTo>
                    <a:pt x="136906" y="255270"/>
                  </a:lnTo>
                  <a:lnTo>
                    <a:pt x="136906" y="252857"/>
                  </a:lnTo>
                  <a:lnTo>
                    <a:pt x="135699" y="250444"/>
                  </a:lnTo>
                  <a:lnTo>
                    <a:pt x="136906" y="247015"/>
                  </a:lnTo>
                  <a:lnTo>
                    <a:pt x="137528" y="245745"/>
                  </a:lnTo>
                  <a:lnTo>
                    <a:pt x="138099" y="244602"/>
                  </a:lnTo>
                  <a:lnTo>
                    <a:pt x="140500" y="241046"/>
                  </a:lnTo>
                  <a:lnTo>
                    <a:pt x="141706" y="237490"/>
                  </a:lnTo>
                  <a:lnTo>
                    <a:pt x="140500" y="234061"/>
                  </a:lnTo>
                  <a:lnTo>
                    <a:pt x="139306" y="229362"/>
                  </a:lnTo>
                  <a:lnTo>
                    <a:pt x="133311" y="226949"/>
                  </a:lnTo>
                  <a:lnTo>
                    <a:pt x="129717" y="228092"/>
                  </a:lnTo>
                  <a:lnTo>
                    <a:pt x="127317" y="229362"/>
                  </a:lnTo>
                  <a:lnTo>
                    <a:pt x="122516" y="231648"/>
                  </a:lnTo>
                  <a:lnTo>
                    <a:pt x="123723" y="242316"/>
                  </a:lnTo>
                  <a:lnTo>
                    <a:pt x="124917" y="245745"/>
                  </a:lnTo>
                  <a:lnTo>
                    <a:pt x="123723" y="249301"/>
                  </a:lnTo>
                  <a:lnTo>
                    <a:pt x="121323" y="250444"/>
                  </a:lnTo>
                  <a:lnTo>
                    <a:pt x="118922" y="250444"/>
                  </a:lnTo>
                  <a:lnTo>
                    <a:pt x="117716" y="248158"/>
                  </a:lnTo>
                  <a:lnTo>
                    <a:pt x="115328" y="244602"/>
                  </a:lnTo>
                  <a:lnTo>
                    <a:pt x="112928" y="244602"/>
                  </a:lnTo>
                  <a:lnTo>
                    <a:pt x="111734" y="245745"/>
                  </a:lnTo>
                  <a:lnTo>
                    <a:pt x="108127" y="247015"/>
                  </a:lnTo>
                  <a:lnTo>
                    <a:pt x="105727" y="251714"/>
                  </a:lnTo>
                  <a:lnTo>
                    <a:pt x="106934" y="255270"/>
                  </a:lnTo>
                  <a:lnTo>
                    <a:pt x="106934" y="256413"/>
                  </a:lnTo>
                  <a:lnTo>
                    <a:pt x="108127" y="258699"/>
                  </a:lnTo>
                  <a:lnTo>
                    <a:pt x="111734" y="265811"/>
                  </a:lnTo>
                  <a:lnTo>
                    <a:pt x="114134" y="272923"/>
                  </a:lnTo>
                  <a:lnTo>
                    <a:pt x="112928" y="274066"/>
                  </a:lnTo>
                  <a:lnTo>
                    <a:pt x="112928" y="275209"/>
                  </a:lnTo>
                  <a:lnTo>
                    <a:pt x="110528" y="275209"/>
                  </a:lnTo>
                  <a:lnTo>
                    <a:pt x="108127" y="274066"/>
                  </a:lnTo>
                  <a:lnTo>
                    <a:pt x="106934" y="272923"/>
                  </a:lnTo>
                  <a:lnTo>
                    <a:pt x="103327" y="272923"/>
                  </a:lnTo>
                  <a:lnTo>
                    <a:pt x="102146" y="274066"/>
                  </a:lnTo>
                  <a:lnTo>
                    <a:pt x="99745" y="277622"/>
                  </a:lnTo>
                  <a:lnTo>
                    <a:pt x="100952" y="288163"/>
                  </a:lnTo>
                  <a:lnTo>
                    <a:pt x="102146" y="295275"/>
                  </a:lnTo>
                  <a:lnTo>
                    <a:pt x="103276" y="296291"/>
                  </a:lnTo>
                  <a:lnTo>
                    <a:pt x="103327" y="301117"/>
                  </a:lnTo>
                  <a:lnTo>
                    <a:pt x="102146" y="302260"/>
                  </a:lnTo>
                  <a:lnTo>
                    <a:pt x="99745" y="301117"/>
                  </a:lnTo>
                  <a:lnTo>
                    <a:pt x="98552" y="299974"/>
                  </a:lnTo>
                  <a:lnTo>
                    <a:pt x="97345" y="299974"/>
                  </a:lnTo>
                  <a:lnTo>
                    <a:pt x="97345" y="298831"/>
                  </a:lnTo>
                  <a:lnTo>
                    <a:pt x="96151" y="298831"/>
                  </a:lnTo>
                  <a:lnTo>
                    <a:pt x="97345" y="321056"/>
                  </a:lnTo>
                  <a:lnTo>
                    <a:pt x="98552" y="321056"/>
                  </a:lnTo>
                  <a:lnTo>
                    <a:pt x="99745" y="319913"/>
                  </a:lnTo>
                  <a:lnTo>
                    <a:pt x="99745" y="313944"/>
                  </a:lnTo>
                  <a:lnTo>
                    <a:pt x="98552" y="305816"/>
                  </a:lnTo>
                  <a:lnTo>
                    <a:pt x="98552" y="304673"/>
                  </a:lnTo>
                  <a:lnTo>
                    <a:pt x="99745" y="309372"/>
                  </a:lnTo>
                  <a:lnTo>
                    <a:pt x="99745" y="313944"/>
                  </a:lnTo>
                  <a:lnTo>
                    <a:pt x="100952" y="316357"/>
                  </a:lnTo>
                  <a:lnTo>
                    <a:pt x="100952" y="317500"/>
                  </a:lnTo>
                  <a:lnTo>
                    <a:pt x="102146" y="316357"/>
                  </a:lnTo>
                  <a:lnTo>
                    <a:pt x="106934" y="310388"/>
                  </a:lnTo>
                  <a:lnTo>
                    <a:pt x="109918" y="304673"/>
                  </a:lnTo>
                  <a:lnTo>
                    <a:pt x="110528" y="303530"/>
                  </a:lnTo>
                  <a:lnTo>
                    <a:pt x="110947" y="302260"/>
                  </a:lnTo>
                  <a:lnTo>
                    <a:pt x="112928" y="296418"/>
                  </a:lnTo>
                  <a:lnTo>
                    <a:pt x="110528" y="292862"/>
                  </a:lnTo>
                  <a:lnTo>
                    <a:pt x="106934" y="284607"/>
                  </a:lnTo>
                  <a:lnTo>
                    <a:pt x="106934" y="279908"/>
                  </a:lnTo>
                  <a:lnTo>
                    <a:pt x="108127" y="283464"/>
                  </a:lnTo>
                  <a:lnTo>
                    <a:pt x="111734" y="290576"/>
                  </a:lnTo>
                  <a:lnTo>
                    <a:pt x="112928" y="291719"/>
                  </a:lnTo>
                  <a:lnTo>
                    <a:pt x="112928" y="292862"/>
                  </a:lnTo>
                  <a:lnTo>
                    <a:pt x="115328" y="292862"/>
                  </a:lnTo>
                  <a:lnTo>
                    <a:pt x="115328" y="291719"/>
                  </a:lnTo>
                  <a:lnTo>
                    <a:pt x="116535" y="290576"/>
                  </a:lnTo>
                  <a:lnTo>
                    <a:pt x="116535" y="288163"/>
                  </a:lnTo>
                  <a:lnTo>
                    <a:pt x="117716" y="287020"/>
                  </a:lnTo>
                  <a:lnTo>
                    <a:pt x="117716" y="285877"/>
                  </a:lnTo>
                  <a:lnTo>
                    <a:pt x="118922" y="283464"/>
                  </a:lnTo>
                  <a:lnTo>
                    <a:pt x="120116" y="279908"/>
                  </a:lnTo>
                  <a:lnTo>
                    <a:pt x="120688" y="277622"/>
                  </a:lnTo>
                  <a:lnTo>
                    <a:pt x="121323" y="275209"/>
                  </a:lnTo>
                  <a:lnTo>
                    <a:pt x="122516" y="275209"/>
                  </a:lnTo>
                  <a:lnTo>
                    <a:pt x="122516" y="272923"/>
                  </a:lnTo>
                  <a:lnTo>
                    <a:pt x="123723" y="269367"/>
                  </a:lnTo>
                  <a:lnTo>
                    <a:pt x="117716" y="262255"/>
                  </a:lnTo>
                  <a:lnTo>
                    <a:pt x="115328" y="257556"/>
                  </a:lnTo>
                  <a:lnTo>
                    <a:pt x="115328" y="252857"/>
                  </a:lnTo>
                  <a:lnTo>
                    <a:pt x="117716" y="259969"/>
                  </a:lnTo>
                  <a:lnTo>
                    <a:pt x="121323" y="264668"/>
                  </a:lnTo>
                  <a:lnTo>
                    <a:pt x="122516" y="265811"/>
                  </a:lnTo>
                  <a:lnTo>
                    <a:pt x="122516" y="266954"/>
                  </a:lnTo>
                  <a:lnTo>
                    <a:pt x="123723" y="266954"/>
                  </a:lnTo>
                  <a:lnTo>
                    <a:pt x="123723" y="268224"/>
                  </a:lnTo>
                  <a:lnTo>
                    <a:pt x="124917" y="263398"/>
                  </a:lnTo>
                  <a:lnTo>
                    <a:pt x="126123" y="261112"/>
                  </a:lnTo>
                  <a:lnTo>
                    <a:pt x="127317" y="258699"/>
                  </a:lnTo>
                  <a:lnTo>
                    <a:pt x="127317" y="256413"/>
                  </a:lnTo>
                  <a:lnTo>
                    <a:pt x="128511" y="252857"/>
                  </a:lnTo>
                  <a:lnTo>
                    <a:pt x="129324" y="250444"/>
                  </a:lnTo>
                  <a:lnTo>
                    <a:pt x="130911" y="245745"/>
                  </a:lnTo>
                  <a:lnTo>
                    <a:pt x="130911" y="247015"/>
                  </a:lnTo>
                  <a:lnTo>
                    <a:pt x="129717" y="249301"/>
                  </a:lnTo>
                  <a:lnTo>
                    <a:pt x="129717" y="252857"/>
                  </a:lnTo>
                  <a:lnTo>
                    <a:pt x="127317" y="259969"/>
                  </a:lnTo>
                  <a:lnTo>
                    <a:pt x="127317" y="263398"/>
                  </a:lnTo>
                  <a:lnTo>
                    <a:pt x="126187" y="265684"/>
                  </a:lnTo>
                  <a:lnTo>
                    <a:pt x="126123" y="266954"/>
                  </a:lnTo>
                  <a:lnTo>
                    <a:pt x="124917" y="269367"/>
                  </a:lnTo>
                  <a:lnTo>
                    <a:pt x="126123" y="269367"/>
                  </a:lnTo>
                  <a:lnTo>
                    <a:pt x="128524" y="268224"/>
                  </a:lnTo>
                  <a:lnTo>
                    <a:pt x="138099" y="263398"/>
                  </a:lnTo>
                  <a:lnTo>
                    <a:pt x="138315" y="263271"/>
                  </a:lnTo>
                  <a:lnTo>
                    <a:pt x="139306" y="262255"/>
                  </a:lnTo>
                  <a:lnTo>
                    <a:pt x="140677" y="261366"/>
                  </a:lnTo>
                  <a:lnTo>
                    <a:pt x="144106" y="258699"/>
                  </a:lnTo>
                  <a:lnTo>
                    <a:pt x="142900" y="259969"/>
                  </a:lnTo>
                  <a:lnTo>
                    <a:pt x="140677" y="261366"/>
                  </a:lnTo>
                  <a:lnTo>
                    <a:pt x="138315" y="263271"/>
                  </a:lnTo>
                  <a:lnTo>
                    <a:pt x="132105" y="269367"/>
                  </a:lnTo>
                  <a:lnTo>
                    <a:pt x="124917" y="271653"/>
                  </a:lnTo>
                  <a:lnTo>
                    <a:pt x="124917" y="272923"/>
                  </a:lnTo>
                  <a:lnTo>
                    <a:pt x="123723" y="275209"/>
                  </a:lnTo>
                  <a:lnTo>
                    <a:pt x="123723" y="276352"/>
                  </a:lnTo>
                  <a:lnTo>
                    <a:pt x="120116" y="287020"/>
                  </a:lnTo>
                  <a:lnTo>
                    <a:pt x="118922" y="287020"/>
                  </a:lnTo>
                  <a:lnTo>
                    <a:pt x="118922" y="288163"/>
                  </a:lnTo>
                  <a:lnTo>
                    <a:pt x="117716" y="290576"/>
                  </a:lnTo>
                  <a:lnTo>
                    <a:pt x="117716" y="292862"/>
                  </a:lnTo>
                  <a:lnTo>
                    <a:pt x="116535" y="294132"/>
                  </a:lnTo>
                  <a:lnTo>
                    <a:pt x="115328" y="296418"/>
                  </a:lnTo>
                  <a:lnTo>
                    <a:pt x="116535" y="296418"/>
                  </a:lnTo>
                  <a:lnTo>
                    <a:pt x="120116" y="295275"/>
                  </a:lnTo>
                  <a:lnTo>
                    <a:pt x="128524" y="291719"/>
                  </a:lnTo>
                  <a:lnTo>
                    <a:pt x="135699" y="284607"/>
                  </a:lnTo>
                  <a:lnTo>
                    <a:pt x="134010" y="287274"/>
                  </a:lnTo>
                  <a:lnTo>
                    <a:pt x="130302" y="291211"/>
                  </a:lnTo>
                  <a:lnTo>
                    <a:pt x="123901" y="295402"/>
                  </a:lnTo>
                  <a:lnTo>
                    <a:pt x="114134" y="298831"/>
                  </a:lnTo>
                  <a:lnTo>
                    <a:pt x="114134" y="299974"/>
                  </a:lnTo>
                  <a:lnTo>
                    <a:pt x="112928" y="301117"/>
                  </a:lnTo>
                  <a:lnTo>
                    <a:pt x="112928" y="303530"/>
                  </a:lnTo>
                  <a:lnTo>
                    <a:pt x="110528" y="305816"/>
                  </a:lnTo>
                  <a:lnTo>
                    <a:pt x="110528" y="307086"/>
                  </a:lnTo>
                  <a:lnTo>
                    <a:pt x="109334" y="308229"/>
                  </a:lnTo>
                  <a:lnTo>
                    <a:pt x="109334" y="309372"/>
                  </a:lnTo>
                  <a:lnTo>
                    <a:pt x="108127" y="310388"/>
                  </a:lnTo>
                  <a:lnTo>
                    <a:pt x="108127" y="311658"/>
                  </a:lnTo>
                  <a:lnTo>
                    <a:pt x="105727" y="313944"/>
                  </a:lnTo>
                  <a:lnTo>
                    <a:pt x="105727" y="315087"/>
                  </a:lnTo>
                  <a:lnTo>
                    <a:pt x="104533" y="316357"/>
                  </a:lnTo>
                  <a:lnTo>
                    <a:pt x="103327" y="317500"/>
                  </a:lnTo>
                  <a:lnTo>
                    <a:pt x="103327" y="318643"/>
                  </a:lnTo>
                  <a:lnTo>
                    <a:pt x="102146" y="319913"/>
                  </a:lnTo>
                  <a:lnTo>
                    <a:pt x="103327" y="319913"/>
                  </a:lnTo>
                  <a:lnTo>
                    <a:pt x="110528" y="318643"/>
                  </a:lnTo>
                  <a:lnTo>
                    <a:pt x="115328" y="315087"/>
                  </a:lnTo>
                  <a:lnTo>
                    <a:pt x="118922" y="313944"/>
                  </a:lnTo>
                  <a:lnTo>
                    <a:pt x="120116" y="312801"/>
                  </a:lnTo>
                  <a:lnTo>
                    <a:pt x="121323" y="312801"/>
                  </a:lnTo>
                  <a:lnTo>
                    <a:pt x="120116" y="313944"/>
                  </a:lnTo>
                  <a:lnTo>
                    <a:pt x="111734" y="319913"/>
                  </a:lnTo>
                  <a:lnTo>
                    <a:pt x="104533" y="321056"/>
                  </a:lnTo>
                  <a:lnTo>
                    <a:pt x="100952" y="321056"/>
                  </a:lnTo>
                  <a:lnTo>
                    <a:pt x="98552" y="324612"/>
                  </a:lnTo>
                  <a:lnTo>
                    <a:pt x="98552" y="325755"/>
                  </a:lnTo>
                  <a:lnTo>
                    <a:pt x="99745" y="325755"/>
                  </a:lnTo>
                  <a:lnTo>
                    <a:pt x="100952" y="330454"/>
                  </a:lnTo>
                  <a:lnTo>
                    <a:pt x="103327" y="330454"/>
                  </a:lnTo>
                  <a:lnTo>
                    <a:pt x="103327" y="328041"/>
                  </a:lnTo>
                  <a:lnTo>
                    <a:pt x="104533" y="328041"/>
                  </a:lnTo>
                  <a:lnTo>
                    <a:pt x="105727" y="326898"/>
                  </a:lnTo>
                  <a:lnTo>
                    <a:pt x="112928" y="324612"/>
                  </a:lnTo>
                  <a:lnTo>
                    <a:pt x="123723" y="319913"/>
                  </a:lnTo>
                  <a:lnTo>
                    <a:pt x="124917" y="313944"/>
                  </a:lnTo>
                  <a:lnTo>
                    <a:pt x="124917" y="312801"/>
                  </a:lnTo>
                  <a:lnTo>
                    <a:pt x="124917" y="309372"/>
                  </a:lnTo>
                  <a:lnTo>
                    <a:pt x="121323" y="309372"/>
                  </a:lnTo>
                  <a:lnTo>
                    <a:pt x="121323" y="305816"/>
                  </a:lnTo>
                  <a:lnTo>
                    <a:pt x="122516" y="305816"/>
                  </a:lnTo>
                  <a:lnTo>
                    <a:pt x="122516" y="304673"/>
                  </a:lnTo>
                  <a:lnTo>
                    <a:pt x="124917" y="303530"/>
                  </a:lnTo>
                  <a:lnTo>
                    <a:pt x="126123" y="302260"/>
                  </a:lnTo>
                  <a:lnTo>
                    <a:pt x="132257" y="296291"/>
                  </a:lnTo>
                  <a:lnTo>
                    <a:pt x="137502" y="290957"/>
                  </a:lnTo>
                  <a:lnTo>
                    <a:pt x="140957" y="286258"/>
                  </a:lnTo>
                  <a:lnTo>
                    <a:pt x="141262" y="284607"/>
                  </a:lnTo>
                  <a:lnTo>
                    <a:pt x="141706" y="282321"/>
                  </a:lnTo>
                  <a:lnTo>
                    <a:pt x="140500" y="281178"/>
                  </a:lnTo>
                  <a:lnTo>
                    <a:pt x="139306" y="279908"/>
                  </a:lnTo>
                  <a:lnTo>
                    <a:pt x="134505" y="279908"/>
                  </a:lnTo>
                  <a:lnTo>
                    <a:pt x="132105" y="278765"/>
                  </a:lnTo>
                  <a:lnTo>
                    <a:pt x="132105" y="276352"/>
                  </a:lnTo>
                  <a:lnTo>
                    <a:pt x="133311" y="275209"/>
                  </a:lnTo>
                  <a:lnTo>
                    <a:pt x="134505" y="275209"/>
                  </a:lnTo>
                  <a:lnTo>
                    <a:pt x="142138" y="270637"/>
                  </a:lnTo>
                  <a:lnTo>
                    <a:pt x="147091" y="265684"/>
                  </a:lnTo>
                  <a:lnTo>
                    <a:pt x="149339" y="260477"/>
                  </a:lnTo>
                  <a:close/>
                </a:path>
                <a:path w="323215" h="359409">
                  <a:moveTo>
                    <a:pt x="243738" y="31877"/>
                  </a:moveTo>
                  <a:lnTo>
                    <a:pt x="241388" y="28321"/>
                  </a:lnTo>
                  <a:lnTo>
                    <a:pt x="239026" y="28321"/>
                  </a:lnTo>
                  <a:lnTo>
                    <a:pt x="235496" y="27051"/>
                  </a:lnTo>
                  <a:lnTo>
                    <a:pt x="231965" y="27051"/>
                  </a:lnTo>
                  <a:lnTo>
                    <a:pt x="227253" y="25908"/>
                  </a:lnTo>
                  <a:lnTo>
                    <a:pt x="231965" y="35572"/>
                  </a:lnTo>
                  <a:lnTo>
                    <a:pt x="230784" y="35572"/>
                  </a:lnTo>
                  <a:lnTo>
                    <a:pt x="227253" y="43942"/>
                  </a:lnTo>
                  <a:lnTo>
                    <a:pt x="223723" y="50050"/>
                  </a:lnTo>
                  <a:lnTo>
                    <a:pt x="221361" y="54876"/>
                  </a:lnTo>
                  <a:lnTo>
                    <a:pt x="220179" y="59690"/>
                  </a:lnTo>
                  <a:lnTo>
                    <a:pt x="217830" y="65659"/>
                  </a:lnTo>
                  <a:lnTo>
                    <a:pt x="219011" y="71755"/>
                  </a:lnTo>
                  <a:lnTo>
                    <a:pt x="221361" y="77724"/>
                  </a:lnTo>
                  <a:lnTo>
                    <a:pt x="223723" y="71755"/>
                  </a:lnTo>
                  <a:lnTo>
                    <a:pt x="223723" y="68072"/>
                  </a:lnTo>
                  <a:lnTo>
                    <a:pt x="227253" y="63246"/>
                  </a:lnTo>
                  <a:lnTo>
                    <a:pt x="230784" y="66929"/>
                  </a:lnTo>
                  <a:lnTo>
                    <a:pt x="233133" y="68072"/>
                  </a:lnTo>
                  <a:lnTo>
                    <a:pt x="230784" y="60833"/>
                  </a:lnTo>
                  <a:lnTo>
                    <a:pt x="231965" y="54876"/>
                  </a:lnTo>
                  <a:lnTo>
                    <a:pt x="234315" y="48768"/>
                  </a:lnTo>
                  <a:lnTo>
                    <a:pt x="235496" y="46355"/>
                  </a:lnTo>
                  <a:lnTo>
                    <a:pt x="237845" y="43942"/>
                  </a:lnTo>
                  <a:lnTo>
                    <a:pt x="243738" y="31877"/>
                  </a:lnTo>
                  <a:close/>
                </a:path>
                <a:path w="323215" h="359409">
                  <a:moveTo>
                    <a:pt x="243738" y="25908"/>
                  </a:moveTo>
                  <a:lnTo>
                    <a:pt x="242570" y="24777"/>
                  </a:lnTo>
                  <a:lnTo>
                    <a:pt x="241401" y="24777"/>
                  </a:lnTo>
                  <a:lnTo>
                    <a:pt x="240233" y="23495"/>
                  </a:lnTo>
                  <a:lnTo>
                    <a:pt x="237896" y="23495"/>
                  </a:lnTo>
                  <a:lnTo>
                    <a:pt x="234378" y="22352"/>
                  </a:lnTo>
                  <a:lnTo>
                    <a:pt x="232041" y="21209"/>
                  </a:lnTo>
                  <a:lnTo>
                    <a:pt x="225031" y="18796"/>
                  </a:lnTo>
                  <a:lnTo>
                    <a:pt x="219176" y="12954"/>
                  </a:lnTo>
                  <a:lnTo>
                    <a:pt x="214503" y="7124"/>
                  </a:lnTo>
                  <a:lnTo>
                    <a:pt x="212153" y="5842"/>
                  </a:lnTo>
                  <a:lnTo>
                    <a:pt x="210985" y="3556"/>
                  </a:lnTo>
                  <a:lnTo>
                    <a:pt x="208648" y="2425"/>
                  </a:lnTo>
                  <a:lnTo>
                    <a:pt x="202806" y="0"/>
                  </a:lnTo>
                  <a:lnTo>
                    <a:pt x="198120" y="3556"/>
                  </a:lnTo>
                  <a:lnTo>
                    <a:pt x="193459" y="5842"/>
                  </a:lnTo>
                  <a:lnTo>
                    <a:pt x="193459" y="7124"/>
                  </a:lnTo>
                  <a:lnTo>
                    <a:pt x="194627" y="7124"/>
                  </a:lnTo>
                  <a:lnTo>
                    <a:pt x="200469" y="8255"/>
                  </a:lnTo>
                  <a:lnTo>
                    <a:pt x="205143" y="12954"/>
                  </a:lnTo>
                  <a:lnTo>
                    <a:pt x="209816" y="16522"/>
                  </a:lnTo>
                  <a:lnTo>
                    <a:pt x="213334" y="20066"/>
                  </a:lnTo>
                  <a:lnTo>
                    <a:pt x="219176" y="23495"/>
                  </a:lnTo>
                  <a:lnTo>
                    <a:pt x="225031" y="24777"/>
                  </a:lnTo>
                  <a:lnTo>
                    <a:pt x="240233" y="24777"/>
                  </a:lnTo>
                  <a:lnTo>
                    <a:pt x="241401" y="25908"/>
                  </a:lnTo>
                  <a:lnTo>
                    <a:pt x="243738" y="25908"/>
                  </a:lnTo>
                  <a:close/>
                </a:path>
                <a:path w="323215" h="359409">
                  <a:moveTo>
                    <a:pt x="262013" y="257302"/>
                  </a:moveTo>
                  <a:lnTo>
                    <a:pt x="250405" y="254127"/>
                  </a:lnTo>
                  <a:lnTo>
                    <a:pt x="240157" y="249682"/>
                  </a:lnTo>
                  <a:lnTo>
                    <a:pt x="230771" y="244221"/>
                  </a:lnTo>
                  <a:lnTo>
                    <a:pt x="221843" y="237617"/>
                  </a:lnTo>
                  <a:lnTo>
                    <a:pt x="219481" y="242189"/>
                  </a:lnTo>
                  <a:lnTo>
                    <a:pt x="219481" y="248031"/>
                  </a:lnTo>
                  <a:lnTo>
                    <a:pt x="224205" y="250317"/>
                  </a:lnTo>
                  <a:lnTo>
                    <a:pt x="225386" y="251460"/>
                  </a:lnTo>
                  <a:lnTo>
                    <a:pt x="226568" y="251460"/>
                  </a:lnTo>
                  <a:lnTo>
                    <a:pt x="226568" y="252603"/>
                  </a:lnTo>
                  <a:lnTo>
                    <a:pt x="227749" y="252603"/>
                  </a:lnTo>
                  <a:lnTo>
                    <a:pt x="227749" y="253746"/>
                  </a:lnTo>
                  <a:lnTo>
                    <a:pt x="228930" y="253746"/>
                  </a:lnTo>
                  <a:lnTo>
                    <a:pt x="227749" y="255016"/>
                  </a:lnTo>
                  <a:lnTo>
                    <a:pt x="226568" y="255016"/>
                  </a:lnTo>
                  <a:lnTo>
                    <a:pt x="226568" y="256159"/>
                  </a:lnTo>
                  <a:lnTo>
                    <a:pt x="220662" y="256159"/>
                  </a:lnTo>
                  <a:lnTo>
                    <a:pt x="218300" y="253746"/>
                  </a:lnTo>
                  <a:lnTo>
                    <a:pt x="217119" y="251460"/>
                  </a:lnTo>
                  <a:lnTo>
                    <a:pt x="214757" y="250317"/>
                  </a:lnTo>
                  <a:lnTo>
                    <a:pt x="211201" y="249174"/>
                  </a:lnTo>
                  <a:lnTo>
                    <a:pt x="206476" y="249174"/>
                  </a:lnTo>
                  <a:lnTo>
                    <a:pt x="204114" y="248031"/>
                  </a:lnTo>
                  <a:lnTo>
                    <a:pt x="236842" y="269240"/>
                  </a:lnTo>
                  <a:lnTo>
                    <a:pt x="244436" y="268732"/>
                  </a:lnTo>
                  <a:lnTo>
                    <a:pt x="251345" y="266319"/>
                  </a:lnTo>
                  <a:lnTo>
                    <a:pt x="257289" y="261874"/>
                  </a:lnTo>
                  <a:lnTo>
                    <a:pt x="259651" y="260731"/>
                  </a:lnTo>
                  <a:lnTo>
                    <a:pt x="259651" y="259588"/>
                  </a:lnTo>
                  <a:lnTo>
                    <a:pt x="262013" y="257302"/>
                  </a:lnTo>
                  <a:close/>
                </a:path>
                <a:path w="323215" h="359409">
                  <a:moveTo>
                    <a:pt x="271157" y="141605"/>
                  </a:moveTo>
                  <a:lnTo>
                    <a:pt x="240398" y="138049"/>
                  </a:lnTo>
                  <a:lnTo>
                    <a:pt x="245935" y="131572"/>
                  </a:lnTo>
                  <a:lnTo>
                    <a:pt x="249262" y="126746"/>
                  </a:lnTo>
                  <a:lnTo>
                    <a:pt x="251701" y="121031"/>
                  </a:lnTo>
                  <a:lnTo>
                    <a:pt x="254596" y="112014"/>
                  </a:lnTo>
                  <a:lnTo>
                    <a:pt x="255739" y="104775"/>
                  </a:lnTo>
                  <a:lnTo>
                    <a:pt x="255765" y="95758"/>
                  </a:lnTo>
                  <a:lnTo>
                    <a:pt x="254914" y="87376"/>
                  </a:lnTo>
                  <a:lnTo>
                    <a:pt x="253403" y="82296"/>
                  </a:lnTo>
                  <a:lnTo>
                    <a:pt x="243954" y="96520"/>
                  </a:lnTo>
                  <a:lnTo>
                    <a:pt x="239217" y="102489"/>
                  </a:lnTo>
                  <a:lnTo>
                    <a:pt x="236855" y="106045"/>
                  </a:lnTo>
                  <a:lnTo>
                    <a:pt x="229755" y="113157"/>
                  </a:lnTo>
                  <a:lnTo>
                    <a:pt x="229323" y="121920"/>
                  </a:lnTo>
                  <a:lnTo>
                    <a:pt x="228117" y="128905"/>
                  </a:lnTo>
                  <a:lnTo>
                    <a:pt x="226250" y="135763"/>
                  </a:lnTo>
                  <a:lnTo>
                    <a:pt x="223837" y="142748"/>
                  </a:lnTo>
                  <a:lnTo>
                    <a:pt x="223837" y="145161"/>
                  </a:lnTo>
                  <a:lnTo>
                    <a:pt x="226199" y="146304"/>
                  </a:lnTo>
                  <a:lnTo>
                    <a:pt x="230936" y="147574"/>
                  </a:lnTo>
                  <a:lnTo>
                    <a:pt x="239217" y="153543"/>
                  </a:lnTo>
                  <a:lnTo>
                    <a:pt x="241592" y="154686"/>
                  </a:lnTo>
                  <a:lnTo>
                    <a:pt x="241592" y="155829"/>
                  </a:lnTo>
                  <a:lnTo>
                    <a:pt x="240398" y="157099"/>
                  </a:lnTo>
                  <a:lnTo>
                    <a:pt x="236855" y="159385"/>
                  </a:lnTo>
                  <a:lnTo>
                    <a:pt x="226682" y="169545"/>
                  </a:lnTo>
                  <a:lnTo>
                    <a:pt x="229755" y="173609"/>
                  </a:lnTo>
                  <a:lnTo>
                    <a:pt x="233299" y="177165"/>
                  </a:lnTo>
                  <a:lnTo>
                    <a:pt x="236855" y="181991"/>
                  </a:lnTo>
                  <a:lnTo>
                    <a:pt x="240398" y="185547"/>
                  </a:lnTo>
                  <a:lnTo>
                    <a:pt x="233299" y="189103"/>
                  </a:lnTo>
                  <a:lnTo>
                    <a:pt x="227380" y="191389"/>
                  </a:lnTo>
                  <a:lnTo>
                    <a:pt x="221475" y="195072"/>
                  </a:lnTo>
                  <a:lnTo>
                    <a:pt x="221475" y="196088"/>
                  </a:lnTo>
                  <a:lnTo>
                    <a:pt x="222656" y="196088"/>
                  </a:lnTo>
                  <a:lnTo>
                    <a:pt x="222656" y="197231"/>
                  </a:lnTo>
                  <a:lnTo>
                    <a:pt x="225018" y="204343"/>
                  </a:lnTo>
                  <a:lnTo>
                    <a:pt x="226199" y="209169"/>
                  </a:lnTo>
                  <a:lnTo>
                    <a:pt x="228574" y="215011"/>
                  </a:lnTo>
                  <a:lnTo>
                    <a:pt x="216738" y="215011"/>
                  </a:lnTo>
                  <a:lnTo>
                    <a:pt x="212001" y="216281"/>
                  </a:lnTo>
                  <a:lnTo>
                    <a:pt x="207264" y="216281"/>
                  </a:lnTo>
                  <a:lnTo>
                    <a:pt x="207264" y="223393"/>
                  </a:lnTo>
                  <a:lnTo>
                    <a:pt x="206082" y="230505"/>
                  </a:lnTo>
                  <a:lnTo>
                    <a:pt x="206082" y="237617"/>
                  </a:lnTo>
                  <a:lnTo>
                    <a:pt x="198983" y="236347"/>
                  </a:lnTo>
                  <a:lnTo>
                    <a:pt x="191897" y="234061"/>
                  </a:lnTo>
                  <a:lnTo>
                    <a:pt x="185978" y="232791"/>
                  </a:lnTo>
                  <a:lnTo>
                    <a:pt x="181254" y="242316"/>
                  </a:lnTo>
                  <a:lnTo>
                    <a:pt x="178879" y="248285"/>
                  </a:lnTo>
                  <a:lnTo>
                    <a:pt x="175336" y="245872"/>
                  </a:lnTo>
                  <a:lnTo>
                    <a:pt x="172961" y="243586"/>
                  </a:lnTo>
                  <a:lnTo>
                    <a:pt x="170599" y="242316"/>
                  </a:lnTo>
                  <a:lnTo>
                    <a:pt x="170599" y="258953"/>
                  </a:lnTo>
                  <a:lnTo>
                    <a:pt x="171780" y="258953"/>
                  </a:lnTo>
                  <a:lnTo>
                    <a:pt x="171780" y="257810"/>
                  </a:lnTo>
                  <a:lnTo>
                    <a:pt x="174155" y="252984"/>
                  </a:lnTo>
                  <a:lnTo>
                    <a:pt x="175336" y="251841"/>
                  </a:lnTo>
                  <a:lnTo>
                    <a:pt x="185978" y="255397"/>
                  </a:lnTo>
                  <a:lnTo>
                    <a:pt x="188353" y="256540"/>
                  </a:lnTo>
                  <a:lnTo>
                    <a:pt x="190715" y="255397"/>
                  </a:lnTo>
                  <a:lnTo>
                    <a:pt x="190715" y="252984"/>
                  </a:lnTo>
                  <a:lnTo>
                    <a:pt x="191897" y="249428"/>
                  </a:lnTo>
                  <a:lnTo>
                    <a:pt x="194271" y="245872"/>
                  </a:lnTo>
                  <a:lnTo>
                    <a:pt x="195440" y="242316"/>
                  </a:lnTo>
                  <a:lnTo>
                    <a:pt x="195440" y="241173"/>
                  </a:lnTo>
                  <a:lnTo>
                    <a:pt x="196634" y="240030"/>
                  </a:lnTo>
                  <a:lnTo>
                    <a:pt x="197815" y="241173"/>
                  </a:lnTo>
                  <a:lnTo>
                    <a:pt x="200164" y="241173"/>
                  </a:lnTo>
                  <a:lnTo>
                    <a:pt x="202539" y="242316"/>
                  </a:lnTo>
                  <a:lnTo>
                    <a:pt x="206082" y="242316"/>
                  </a:lnTo>
                  <a:lnTo>
                    <a:pt x="208457" y="243586"/>
                  </a:lnTo>
                  <a:lnTo>
                    <a:pt x="210820" y="243586"/>
                  </a:lnTo>
                  <a:lnTo>
                    <a:pt x="214376" y="244729"/>
                  </a:lnTo>
                  <a:lnTo>
                    <a:pt x="215557" y="238760"/>
                  </a:lnTo>
                  <a:lnTo>
                    <a:pt x="215557" y="226949"/>
                  </a:lnTo>
                  <a:lnTo>
                    <a:pt x="222656" y="228092"/>
                  </a:lnTo>
                  <a:lnTo>
                    <a:pt x="228574" y="228092"/>
                  </a:lnTo>
                  <a:lnTo>
                    <a:pt x="236855" y="229235"/>
                  </a:lnTo>
                  <a:lnTo>
                    <a:pt x="234492" y="220980"/>
                  </a:lnTo>
                  <a:lnTo>
                    <a:pt x="233299" y="215011"/>
                  </a:lnTo>
                  <a:lnTo>
                    <a:pt x="230936" y="209169"/>
                  </a:lnTo>
                  <a:lnTo>
                    <a:pt x="254596" y="205613"/>
                  </a:lnTo>
                  <a:lnTo>
                    <a:pt x="254596" y="204343"/>
                  </a:lnTo>
                  <a:lnTo>
                    <a:pt x="249859" y="198501"/>
                  </a:lnTo>
                  <a:lnTo>
                    <a:pt x="245135" y="193802"/>
                  </a:lnTo>
                  <a:lnTo>
                    <a:pt x="240398" y="187833"/>
                  </a:lnTo>
                  <a:lnTo>
                    <a:pt x="245135" y="185547"/>
                  </a:lnTo>
                  <a:lnTo>
                    <a:pt x="247484" y="185547"/>
                  </a:lnTo>
                  <a:lnTo>
                    <a:pt x="265239" y="178435"/>
                  </a:lnTo>
                  <a:lnTo>
                    <a:pt x="267601" y="177165"/>
                  </a:lnTo>
                  <a:lnTo>
                    <a:pt x="267601" y="176022"/>
                  </a:lnTo>
                  <a:lnTo>
                    <a:pt x="255778" y="170053"/>
                  </a:lnTo>
                  <a:lnTo>
                    <a:pt x="251040" y="166497"/>
                  </a:lnTo>
                  <a:lnTo>
                    <a:pt x="243954" y="162941"/>
                  </a:lnTo>
                  <a:lnTo>
                    <a:pt x="245135" y="162941"/>
                  </a:lnTo>
                  <a:lnTo>
                    <a:pt x="251307" y="159131"/>
                  </a:lnTo>
                  <a:lnTo>
                    <a:pt x="257390" y="155067"/>
                  </a:lnTo>
                  <a:lnTo>
                    <a:pt x="263258" y="150749"/>
                  </a:lnTo>
                  <a:lnTo>
                    <a:pt x="268795" y="146304"/>
                  </a:lnTo>
                  <a:lnTo>
                    <a:pt x="271157" y="144018"/>
                  </a:lnTo>
                  <a:lnTo>
                    <a:pt x="271157" y="141605"/>
                  </a:lnTo>
                  <a:close/>
                </a:path>
                <a:path w="323215" h="359409">
                  <a:moveTo>
                    <a:pt x="289445" y="230632"/>
                  </a:moveTo>
                  <a:lnTo>
                    <a:pt x="288264" y="229489"/>
                  </a:lnTo>
                  <a:lnTo>
                    <a:pt x="278777" y="229489"/>
                  </a:lnTo>
                  <a:lnTo>
                    <a:pt x="275221" y="228219"/>
                  </a:lnTo>
                  <a:lnTo>
                    <a:pt x="269290" y="227076"/>
                  </a:lnTo>
                  <a:lnTo>
                    <a:pt x="264553" y="225806"/>
                  </a:lnTo>
                  <a:lnTo>
                    <a:pt x="258622" y="223520"/>
                  </a:lnTo>
                  <a:lnTo>
                    <a:pt x="252704" y="222250"/>
                  </a:lnTo>
                  <a:lnTo>
                    <a:pt x="246786" y="219837"/>
                  </a:lnTo>
                  <a:lnTo>
                    <a:pt x="239674" y="216281"/>
                  </a:lnTo>
                  <a:lnTo>
                    <a:pt x="240855" y="221107"/>
                  </a:lnTo>
                  <a:lnTo>
                    <a:pt x="242049" y="224663"/>
                  </a:lnTo>
                  <a:lnTo>
                    <a:pt x="242049" y="228219"/>
                  </a:lnTo>
                  <a:lnTo>
                    <a:pt x="243230" y="229489"/>
                  </a:lnTo>
                  <a:lnTo>
                    <a:pt x="244411" y="229489"/>
                  </a:lnTo>
                  <a:lnTo>
                    <a:pt x="249148" y="231902"/>
                  </a:lnTo>
                  <a:lnTo>
                    <a:pt x="255066" y="233045"/>
                  </a:lnTo>
                  <a:lnTo>
                    <a:pt x="260997" y="235458"/>
                  </a:lnTo>
                  <a:lnTo>
                    <a:pt x="259816" y="236601"/>
                  </a:lnTo>
                  <a:lnTo>
                    <a:pt x="258622" y="239014"/>
                  </a:lnTo>
                  <a:lnTo>
                    <a:pt x="247954" y="239014"/>
                  </a:lnTo>
                  <a:lnTo>
                    <a:pt x="244411" y="236601"/>
                  </a:lnTo>
                  <a:lnTo>
                    <a:pt x="238493" y="233045"/>
                  </a:lnTo>
                  <a:lnTo>
                    <a:pt x="232562" y="234188"/>
                  </a:lnTo>
                  <a:lnTo>
                    <a:pt x="225450" y="234188"/>
                  </a:lnTo>
                  <a:lnTo>
                    <a:pt x="225450" y="235458"/>
                  </a:lnTo>
                  <a:lnTo>
                    <a:pt x="232562" y="239014"/>
                  </a:lnTo>
                  <a:lnTo>
                    <a:pt x="238493" y="242570"/>
                  </a:lnTo>
                  <a:lnTo>
                    <a:pt x="245592" y="246253"/>
                  </a:lnTo>
                  <a:lnTo>
                    <a:pt x="251510" y="248666"/>
                  </a:lnTo>
                  <a:lnTo>
                    <a:pt x="257441" y="249809"/>
                  </a:lnTo>
                  <a:lnTo>
                    <a:pt x="263372" y="249809"/>
                  </a:lnTo>
                  <a:lnTo>
                    <a:pt x="288264" y="231902"/>
                  </a:lnTo>
                  <a:lnTo>
                    <a:pt x="289445" y="230632"/>
                  </a:lnTo>
                  <a:close/>
                </a:path>
                <a:path w="323215" h="359409">
                  <a:moveTo>
                    <a:pt x="308127" y="66040"/>
                  </a:moveTo>
                  <a:lnTo>
                    <a:pt x="307136" y="54749"/>
                  </a:lnTo>
                  <a:lnTo>
                    <a:pt x="305917" y="47752"/>
                  </a:lnTo>
                  <a:lnTo>
                    <a:pt x="302285" y="40652"/>
                  </a:lnTo>
                  <a:lnTo>
                    <a:pt x="295021" y="33528"/>
                  </a:lnTo>
                  <a:lnTo>
                    <a:pt x="293814" y="33528"/>
                  </a:lnTo>
                  <a:lnTo>
                    <a:pt x="293814" y="35941"/>
                  </a:lnTo>
                  <a:lnTo>
                    <a:pt x="287007" y="47117"/>
                  </a:lnTo>
                  <a:lnTo>
                    <a:pt x="279400" y="58166"/>
                  </a:lnTo>
                  <a:lnTo>
                    <a:pt x="271132" y="68961"/>
                  </a:lnTo>
                  <a:lnTo>
                    <a:pt x="262293" y="79629"/>
                  </a:lnTo>
                  <a:lnTo>
                    <a:pt x="261073" y="81915"/>
                  </a:lnTo>
                  <a:lnTo>
                    <a:pt x="261073" y="87884"/>
                  </a:lnTo>
                  <a:lnTo>
                    <a:pt x="262293" y="91440"/>
                  </a:lnTo>
                  <a:lnTo>
                    <a:pt x="262293" y="96139"/>
                  </a:lnTo>
                  <a:lnTo>
                    <a:pt x="263499" y="98425"/>
                  </a:lnTo>
                  <a:lnTo>
                    <a:pt x="263499" y="100838"/>
                  </a:lnTo>
                  <a:lnTo>
                    <a:pt x="271945" y="92583"/>
                  </a:lnTo>
                  <a:lnTo>
                    <a:pt x="279260" y="83820"/>
                  </a:lnTo>
                  <a:lnTo>
                    <a:pt x="285661" y="74422"/>
                  </a:lnTo>
                  <a:lnTo>
                    <a:pt x="291388" y="64262"/>
                  </a:lnTo>
                  <a:lnTo>
                    <a:pt x="295021" y="70104"/>
                  </a:lnTo>
                  <a:lnTo>
                    <a:pt x="293814" y="74803"/>
                  </a:lnTo>
                  <a:lnTo>
                    <a:pt x="290169" y="79629"/>
                  </a:lnTo>
                  <a:lnTo>
                    <a:pt x="285178" y="86868"/>
                  </a:lnTo>
                  <a:lnTo>
                    <a:pt x="279412" y="93345"/>
                  </a:lnTo>
                  <a:lnTo>
                    <a:pt x="272948" y="99441"/>
                  </a:lnTo>
                  <a:lnTo>
                    <a:pt x="265925" y="105537"/>
                  </a:lnTo>
                  <a:lnTo>
                    <a:pt x="264718" y="105537"/>
                  </a:lnTo>
                  <a:lnTo>
                    <a:pt x="263499" y="106807"/>
                  </a:lnTo>
                  <a:lnTo>
                    <a:pt x="263499" y="109093"/>
                  </a:lnTo>
                  <a:lnTo>
                    <a:pt x="259867" y="119761"/>
                  </a:lnTo>
                  <a:lnTo>
                    <a:pt x="258648" y="122047"/>
                  </a:lnTo>
                  <a:lnTo>
                    <a:pt x="258648" y="124460"/>
                  </a:lnTo>
                  <a:lnTo>
                    <a:pt x="257441" y="128016"/>
                  </a:lnTo>
                  <a:lnTo>
                    <a:pt x="258648" y="128016"/>
                  </a:lnTo>
                  <a:lnTo>
                    <a:pt x="258648" y="126873"/>
                  </a:lnTo>
                  <a:lnTo>
                    <a:pt x="259867" y="125603"/>
                  </a:lnTo>
                  <a:lnTo>
                    <a:pt x="261073" y="125603"/>
                  </a:lnTo>
                  <a:lnTo>
                    <a:pt x="270637" y="118618"/>
                  </a:lnTo>
                  <a:lnTo>
                    <a:pt x="301498" y="86868"/>
                  </a:lnTo>
                  <a:lnTo>
                    <a:pt x="306070" y="76708"/>
                  </a:lnTo>
                  <a:lnTo>
                    <a:pt x="308127" y="66040"/>
                  </a:lnTo>
                  <a:close/>
                </a:path>
                <a:path w="323215" h="359409">
                  <a:moveTo>
                    <a:pt x="310769" y="195834"/>
                  </a:moveTo>
                  <a:lnTo>
                    <a:pt x="296595" y="196977"/>
                  </a:lnTo>
                  <a:lnTo>
                    <a:pt x="282638" y="197231"/>
                  </a:lnTo>
                  <a:lnTo>
                    <a:pt x="268681" y="196088"/>
                  </a:lnTo>
                  <a:lnTo>
                    <a:pt x="254508" y="193548"/>
                  </a:lnTo>
                  <a:lnTo>
                    <a:pt x="256895" y="196850"/>
                  </a:lnTo>
                  <a:lnTo>
                    <a:pt x="258089" y="199263"/>
                  </a:lnTo>
                  <a:lnTo>
                    <a:pt x="260489" y="202692"/>
                  </a:lnTo>
                  <a:lnTo>
                    <a:pt x="261683" y="202692"/>
                  </a:lnTo>
                  <a:lnTo>
                    <a:pt x="262890" y="203835"/>
                  </a:lnTo>
                  <a:lnTo>
                    <a:pt x="264083" y="203835"/>
                  </a:lnTo>
                  <a:lnTo>
                    <a:pt x="270065" y="204978"/>
                  </a:lnTo>
                  <a:lnTo>
                    <a:pt x="286829" y="204978"/>
                  </a:lnTo>
                  <a:lnTo>
                    <a:pt x="285635" y="206121"/>
                  </a:lnTo>
                  <a:lnTo>
                    <a:pt x="285635" y="207264"/>
                  </a:lnTo>
                  <a:lnTo>
                    <a:pt x="283235" y="211963"/>
                  </a:lnTo>
                  <a:lnTo>
                    <a:pt x="274853" y="211963"/>
                  </a:lnTo>
                  <a:lnTo>
                    <a:pt x="270065" y="210820"/>
                  </a:lnTo>
                  <a:lnTo>
                    <a:pt x="266471" y="209677"/>
                  </a:lnTo>
                  <a:lnTo>
                    <a:pt x="259295" y="209677"/>
                  </a:lnTo>
                  <a:lnTo>
                    <a:pt x="253301" y="210820"/>
                  </a:lnTo>
                  <a:lnTo>
                    <a:pt x="243738" y="213106"/>
                  </a:lnTo>
                  <a:lnTo>
                    <a:pt x="247332" y="214249"/>
                  </a:lnTo>
                  <a:lnTo>
                    <a:pt x="249707" y="215392"/>
                  </a:lnTo>
                  <a:lnTo>
                    <a:pt x="253301" y="216535"/>
                  </a:lnTo>
                  <a:lnTo>
                    <a:pt x="272465" y="220091"/>
                  </a:lnTo>
                  <a:lnTo>
                    <a:pt x="308368" y="204978"/>
                  </a:lnTo>
                  <a:lnTo>
                    <a:pt x="310769" y="200406"/>
                  </a:lnTo>
                  <a:lnTo>
                    <a:pt x="310769" y="195834"/>
                  </a:lnTo>
                  <a:close/>
                </a:path>
                <a:path w="323215" h="359409">
                  <a:moveTo>
                    <a:pt x="322961" y="147828"/>
                  </a:moveTo>
                  <a:lnTo>
                    <a:pt x="285508" y="161544"/>
                  </a:lnTo>
                  <a:lnTo>
                    <a:pt x="265328" y="164592"/>
                  </a:lnTo>
                  <a:lnTo>
                    <a:pt x="261797" y="164592"/>
                  </a:lnTo>
                  <a:lnTo>
                    <a:pt x="261797" y="165735"/>
                  </a:lnTo>
                  <a:lnTo>
                    <a:pt x="262978" y="165735"/>
                  </a:lnTo>
                  <a:lnTo>
                    <a:pt x="266509" y="169291"/>
                  </a:lnTo>
                  <a:lnTo>
                    <a:pt x="273558" y="174117"/>
                  </a:lnTo>
                  <a:lnTo>
                    <a:pt x="273558" y="175260"/>
                  </a:lnTo>
                  <a:lnTo>
                    <a:pt x="274739" y="175260"/>
                  </a:lnTo>
                  <a:lnTo>
                    <a:pt x="279450" y="174117"/>
                  </a:lnTo>
                  <a:lnTo>
                    <a:pt x="284149" y="174117"/>
                  </a:lnTo>
                  <a:lnTo>
                    <a:pt x="288861" y="172974"/>
                  </a:lnTo>
                  <a:lnTo>
                    <a:pt x="292392" y="171704"/>
                  </a:lnTo>
                  <a:lnTo>
                    <a:pt x="301790" y="169291"/>
                  </a:lnTo>
                  <a:lnTo>
                    <a:pt x="301790" y="172974"/>
                  </a:lnTo>
                  <a:lnTo>
                    <a:pt x="299427" y="175260"/>
                  </a:lnTo>
                  <a:lnTo>
                    <a:pt x="297078" y="176530"/>
                  </a:lnTo>
                  <a:lnTo>
                    <a:pt x="291211" y="180086"/>
                  </a:lnTo>
                  <a:lnTo>
                    <a:pt x="285330" y="180086"/>
                  </a:lnTo>
                  <a:lnTo>
                    <a:pt x="279450" y="181229"/>
                  </a:lnTo>
                  <a:lnTo>
                    <a:pt x="272389" y="181229"/>
                  </a:lnTo>
                  <a:lnTo>
                    <a:pt x="268859" y="183642"/>
                  </a:lnTo>
                  <a:lnTo>
                    <a:pt x="267677" y="183642"/>
                  </a:lnTo>
                  <a:lnTo>
                    <a:pt x="267677" y="184912"/>
                  </a:lnTo>
                  <a:lnTo>
                    <a:pt x="260629" y="187198"/>
                  </a:lnTo>
                  <a:lnTo>
                    <a:pt x="255917" y="189611"/>
                  </a:lnTo>
                  <a:lnTo>
                    <a:pt x="260629" y="190881"/>
                  </a:lnTo>
                  <a:lnTo>
                    <a:pt x="270040" y="190881"/>
                  </a:lnTo>
                  <a:lnTo>
                    <a:pt x="277952" y="191262"/>
                  </a:lnTo>
                  <a:lnTo>
                    <a:pt x="317474" y="174752"/>
                  </a:lnTo>
                  <a:lnTo>
                    <a:pt x="321779" y="165735"/>
                  </a:lnTo>
                  <a:lnTo>
                    <a:pt x="322961" y="164592"/>
                  </a:lnTo>
                  <a:lnTo>
                    <a:pt x="322961" y="147828"/>
                  </a:lnTo>
                  <a:close/>
                </a:path>
                <a:path w="323215" h="359409">
                  <a:moveTo>
                    <a:pt x="322961" y="107950"/>
                  </a:moveTo>
                  <a:lnTo>
                    <a:pt x="321767" y="106807"/>
                  </a:lnTo>
                  <a:lnTo>
                    <a:pt x="321767" y="103251"/>
                  </a:lnTo>
                  <a:lnTo>
                    <a:pt x="319392" y="96139"/>
                  </a:lnTo>
                  <a:lnTo>
                    <a:pt x="319392" y="93853"/>
                  </a:lnTo>
                  <a:lnTo>
                    <a:pt x="317004" y="91440"/>
                  </a:lnTo>
                  <a:lnTo>
                    <a:pt x="303669" y="104521"/>
                  </a:lnTo>
                  <a:lnTo>
                    <a:pt x="289013" y="115824"/>
                  </a:lnTo>
                  <a:lnTo>
                    <a:pt x="273431" y="125476"/>
                  </a:lnTo>
                  <a:lnTo>
                    <a:pt x="257441" y="133985"/>
                  </a:lnTo>
                  <a:lnTo>
                    <a:pt x="275310" y="137541"/>
                  </a:lnTo>
                  <a:lnTo>
                    <a:pt x="276504" y="138684"/>
                  </a:lnTo>
                  <a:lnTo>
                    <a:pt x="277698" y="138684"/>
                  </a:lnTo>
                  <a:lnTo>
                    <a:pt x="278892" y="137541"/>
                  </a:lnTo>
                  <a:lnTo>
                    <a:pt x="286016" y="134366"/>
                  </a:lnTo>
                  <a:lnTo>
                    <a:pt x="293027" y="130429"/>
                  </a:lnTo>
                  <a:lnTo>
                    <a:pt x="299897" y="125476"/>
                  </a:lnTo>
                  <a:lnTo>
                    <a:pt x="306285" y="119761"/>
                  </a:lnTo>
                  <a:lnTo>
                    <a:pt x="307467" y="122174"/>
                  </a:lnTo>
                  <a:lnTo>
                    <a:pt x="307467" y="124587"/>
                  </a:lnTo>
                  <a:lnTo>
                    <a:pt x="305092" y="128143"/>
                  </a:lnTo>
                  <a:lnTo>
                    <a:pt x="302704" y="132842"/>
                  </a:lnTo>
                  <a:lnTo>
                    <a:pt x="296760" y="135128"/>
                  </a:lnTo>
                  <a:lnTo>
                    <a:pt x="284848" y="141097"/>
                  </a:lnTo>
                  <a:lnTo>
                    <a:pt x="277698" y="143510"/>
                  </a:lnTo>
                  <a:lnTo>
                    <a:pt x="270548" y="154051"/>
                  </a:lnTo>
                  <a:lnTo>
                    <a:pt x="265785" y="156464"/>
                  </a:lnTo>
                  <a:lnTo>
                    <a:pt x="262204" y="160020"/>
                  </a:lnTo>
                  <a:lnTo>
                    <a:pt x="266979" y="160020"/>
                  </a:lnTo>
                  <a:lnTo>
                    <a:pt x="271741" y="158877"/>
                  </a:lnTo>
                  <a:lnTo>
                    <a:pt x="275310" y="157607"/>
                  </a:lnTo>
                  <a:lnTo>
                    <a:pt x="277698" y="156464"/>
                  </a:lnTo>
                  <a:lnTo>
                    <a:pt x="285711" y="154178"/>
                  </a:lnTo>
                  <a:lnTo>
                    <a:pt x="317436" y="131826"/>
                  </a:lnTo>
                  <a:lnTo>
                    <a:pt x="321500" y="119761"/>
                  </a:lnTo>
                  <a:lnTo>
                    <a:pt x="321767" y="118618"/>
                  </a:lnTo>
                  <a:lnTo>
                    <a:pt x="322961" y="117475"/>
                  </a:lnTo>
                  <a:lnTo>
                    <a:pt x="322961" y="107950"/>
                  </a:lnTo>
                  <a:close/>
                </a:path>
              </a:pathLst>
            </a:custGeom>
            <a:solidFill>
              <a:srgbClr val="1f295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88" name="object 13"/>
            <p:cNvSpPr/>
            <p:nvPr/>
          </p:nvSpPr>
          <p:spPr>
            <a:xfrm>
              <a:off x="7399440" y="819720"/>
              <a:ext cx="363960" cy="772560"/>
            </a:xfrm>
            <a:custGeom>
              <a:avLst/>
              <a:gdLst>
                <a:gd name="textAreaLeft" fmla="*/ 0 w 363960"/>
                <a:gd name="textAreaRight" fmla="*/ 364320 w 363960"/>
                <a:gd name="textAreaTop" fmla="*/ 0 h 772560"/>
                <a:gd name="textAreaBottom" fmla="*/ 772920 h 772560"/>
              </a:gdLst>
              <a:ahLst/>
              <a:rect l="textAreaLeft" t="textAreaTop" r="textAreaRight" b="textAreaBottom"/>
              <a:pathLst>
                <a:path w="364490" h="772794">
                  <a:moveTo>
                    <a:pt x="279806" y="0"/>
                  </a:moveTo>
                  <a:lnTo>
                    <a:pt x="278625" y="0"/>
                  </a:lnTo>
                  <a:lnTo>
                    <a:pt x="278625" y="537591"/>
                  </a:lnTo>
                  <a:lnTo>
                    <a:pt x="277101" y="549656"/>
                  </a:lnTo>
                  <a:lnTo>
                    <a:pt x="272694" y="560705"/>
                  </a:lnTo>
                  <a:lnTo>
                    <a:pt x="265620" y="569976"/>
                  </a:lnTo>
                  <a:lnTo>
                    <a:pt x="256095" y="576707"/>
                  </a:lnTo>
                  <a:lnTo>
                    <a:pt x="0" y="727456"/>
                  </a:lnTo>
                  <a:lnTo>
                    <a:pt x="79438" y="772541"/>
                  </a:lnTo>
                  <a:lnTo>
                    <a:pt x="310629" y="641985"/>
                  </a:lnTo>
                  <a:lnTo>
                    <a:pt x="349313" y="602869"/>
                  </a:lnTo>
                  <a:lnTo>
                    <a:pt x="363943" y="549656"/>
                  </a:lnTo>
                  <a:lnTo>
                    <a:pt x="363982" y="66421"/>
                  </a:lnTo>
                  <a:lnTo>
                    <a:pt x="360946" y="50926"/>
                  </a:lnTo>
                  <a:lnTo>
                    <a:pt x="352120" y="36956"/>
                  </a:lnTo>
                  <a:lnTo>
                    <a:pt x="337972" y="24892"/>
                  </a:lnTo>
                  <a:lnTo>
                    <a:pt x="318922" y="15367"/>
                  </a:lnTo>
                  <a:lnTo>
                    <a:pt x="279806" y="0"/>
                  </a:lnTo>
                  <a:close/>
                </a:path>
              </a:pathLst>
            </a:custGeom>
            <a:solidFill>
              <a:srgbClr val="0885b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9" name="object 14"/>
            <p:cNvSpPr/>
            <p:nvPr/>
          </p:nvSpPr>
          <p:spPr>
            <a:xfrm>
              <a:off x="7029360" y="722160"/>
              <a:ext cx="650520" cy="216000"/>
            </a:xfrm>
            <a:custGeom>
              <a:avLst/>
              <a:gdLst>
                <a:gd name="textAreaLeft" fmla="*/ 0 w 650520"/>
                <a:gd name="textAreaRight" fmla="*/ 650880 w 650520"/>
                <a:gd name="textAreaTop" fmla="*/ 0 h 216000"/>
                <a:gd name="textAreaBottom" fmla="*/ 216360 h 216000"/>
              </a:gdLst>
              <a:ahLst/>
              <a:rect l="textAreaLeft" t="textAreaTop" r="textAreaRight" b="textAreaBottom"/>
              <a:pathLst>
                <a:path w="650875" h="216535">
                  <a:moveTo>
                    <a:pt x="365645" y="0"/>
                  </a:moveTo>
                  <a:lnTo>
                    <a:pt x="313283" y="8889"/>
                  </a:lnTo>
                  <a:lnTo>
                    <a:pt x="43903" y="112013"/>
                  </a:lnTo>
                  <a:lnTo>
                    <a:pt x="11264" y="133603"/>
                  </a:lnTo>
                  <a:lnTo>
                    <a:pt x="0" y="163067"/>
                  </a:lnTo>
                  <a:lnTo>
                    <a:pt x="0" y="216407"/>
                  </a:lnTo>
                  <a:lnTo>
                    <a:pt x="344144" y="84708"/>
                  </a:lnTo>
                  <a:lnTo>
                    <a:pt x="355384" y="82168"/>
                  </a:lnTo>
                  <a:lnTo>
                    <a:pt x="367284" y="81279"/>
                  </a:lnTo>
                  <a:lnTo>
                    <a:pt x="379183" y="82168"/>
                  </a:lnTo>
                  <a:lnTo>
                    <a:pt x="390423" y="84708"/>
                  </a:lnTo>
                  <a:lnTo>
                    <a:pt x="650316" y="183133"/>
                  </a:lnTo>
                  <a:lnTo>
                    <a:pt x="650316" y="96647"/>
                  </a:lnTo>
                  <a:lnTo>
                    <a:pt x="418896" y="8889"/>
                  </a:lnTo>
                  <a:lnTo>
                    <a:pt x="392887" y="2158"/>
                  </a:lnTo>
                  <a:lnTo>
                    <a:pt x="365645" y="0"/>
                  </a:lnTo>
                  <a:close/>
                </a:path>
              </a:pathLst>
            </a:custGeom>
            <a:solidFill>
              <a:srgbClr val="0e477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90" name="object 15"/>
            <p:cNvSpPr/>
            <p:nvPr/>
          </p:nvSpPr>
          <p:spPr>
            <a:xfrm>
              <a:off x="7027560" y="908280"/>
              <a:ext cx="452520" cy="720360"/>
            </a:xfrm>
            <a:custGeom>
              <a:avLst/>
              <a:gdLst>
                <a:gd name="textAreaLeft" fmla="*/ 0 w 452520"/>
                <a:gd name="textAreaRight" fmla="*/ 452880 w 452520"/>
                <a:gd name="textAreaTop" fmla="*/ 0 h 720360"/>
                <a:gd name="textAreaBottom" fmla="*/ 720720 h 720360"/>
              </a:gdLst>
              <a:ahLst/>
              <a:rect l="textAreaLeft" t="textAreaTop" r="textAreaRight" b="textAreaBottom"/>
              <a:pathLst>
                <a:path w="452755" h="720725">
                  <a:moveTo>
                    <a:pt x="83134" y="0"/>
                  </a:moveTo>
                  <a:lnTo>
                    <a:pt x="1193" y="30860"/>
                  </a:lnTo>
                  <a:lnTo>
                    <a:pt x="1193" y="58165"/>
                  </a:lnTo>
                  <a:lnTo>
                    <a:pt x="0" y="58165"/>
                  </a:lnTo>
                  <a:lnTo>
                    <a:pt x="0" y="461009"/>
                  </a:lnTo>
                  <a:lnTo>
                    <a:pt x="3670" y="488823"/>
                  </a:lnTo>
                  <a:lnTo>
                    <a:pt x="31064" y="536448"/>
                  </a:lnTo>
                  <a:lnTo>
                    <a:pt x="321856" y="708025"/>
                  </a:lnTo>
                  <a:lnTo>
                    <a:pt x="366979" y="720470"/>
                  </a:lnTo>
                  <a:lnTo>
                    <a:pt x="390004" y="717423"/>
                  </a:lnTo>
                  <a:lnTo>
                    <a:pt x="412127" y="708025"/>
                  </a:lnTo>
                  <a:lnTo>
                    <a:pt x="452501" y="685545"/>
                  </a:lnTo>
                  <a:lnTo>
                    <a:pt x="106895" y="485901"/>
                  </a:lnTo>
                  <a:lnTo>
                    <a:pt x="97345" y="478408"/>
                  </a:lnTo>
                  <a:lnTo>
                    <a:pt x="90258" y="468883"/>
                  </a:lnTo>
                  <a:lnTo>
                    <a:pt x="85852" y="458088"/>
                  </a:lnTo>
                  <a:lnTo>
                    <a:pt x="84328" y="446658"/>
                  </a:lnTo>
                  <a:lnTo>
                    <a:pt x="83134" y="0"/>
                  </a:lnTo>
                  <a:close/>
                </a:path>
              </a:pathLst>
            </a:custGeom>
            <a:solidFill>
              <a:srgbClr val="2aaae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PlaceHolder 1"/>
          <p:cNvSpPr>
            <a:spLocks noGrp="1"/>
          </p:cNvSpPr>
          <p:nvPr>
            <p:ph type="title"/>
          </p:nvPr>
        </p:nvSpPr>
        <p:spPr>
          <a:xfrm>
            <a:off x="1405080" y="293760"/>
            <a:ext cx="5883480" cy="115776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12600" indent="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ru-RU" sz="2400" spc="-1" strike="noStrike">
                <a:solidFill>
                  <a:srgbClr val="001f5f"/>
                </a:solidFill>
                <a:latin typeface="Times New Roman"/>
              </a:rPr>
              <a:t>Основные требования к рассмотрению заявок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2" name="object 3"/>
          <p:cNvSpPr/>
          <p:nvPr/>
        </p:nvSpPr>
        <p:spPr>
          <a:xfrm>
            <a:off x="404280" y="1013040"/>
            <a:ext cx="10917360" cy="124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299160" indent="-286920">
              <a:lnSpc>
                <a:spcPct val="100000"/>
              </a:lnSpc>
              <a:spcBef>
                <a:spcPts val="96"/>
              </a:spcBef>
              <a:buClr>
                <a:srgbClr val="000000"/>
              </a:buClr>
              <a:buFont typeface="Wingdings" charset="2"/>
              <a:buChar char=""/>
              <a:tabLst>
                <a:tab algn="l" pos="29916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Обмен документами и информацией в рамках рассмотрения заявки на получение КЭР, а также заявок на продление, переоформление, пересмотр разрешений и внесения в них изменений осуществляется только с использованием государственной информационной системы промышленности (ГИСП);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99160" indent="-286920">
              <a:lnSpc>
                <a:spcPct val="100000"/>
              </a:lnSpc>
              <a:spcBef>
                <a:spcPts val="96"/>
              </a:spcBef>
              <a:buClr>
                <a:srgbClr val="000000"/>
              </a:buClr>
              <a:buFont typeface="Wingdings" charset="2"/>
              <a:buChar char=""/>
              <a:tabLst>
                <a:tab algn="l" pos="29916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Решения в ГИСП подписываются электронной цифровой подписью руководителя территориального органа (заместителя руководителя территориального органа при наличии права подписи, закрепленного соответствующим приказом).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93" name="object 4"/>
          <p:cNvGrpSpPr/>
          <p:nvPr/>
        </p:nvGrpSpPr>
        <p:grpSpPr>
          <a:xfrm>
            <a:off x="178200" y="48600"/>
            <a:ext cx="735840" cy="906480"/>
            <a:chOff x="178200" y="48600"/>
            <a:chExt cx="735840" cy="906480"/>
          </a:xfrm>
        </p:grpSpPr>
        <p:sp>
          <p:nvSpPr>
            <p:cNvPr id="494" name="object 5"/>
            <p:cNvSpPr/>
            <p:nvPr/>
          </p:nvSpPr>
          <p:spPr>
            <a:xfrm>
              <a:off x="222480" y="82440"/>
              <a:ext cx="659520" cy="831600"/>
            </a:xfrm>
            <a:custGeom>
              <a:avLst/>
              <a:gdLst>
                <a:gd name="textAreaLeft" fmla="*/ 0 w 659520"/>
                <a:gd name="textAreaRight" fmla="*/ 659880 w 659520"/>
                <a:gd name="textAreaTop" fmla="*/ 0 h 831600"/>
                <a:gd name="textAreaBottom" fmla="*/ 831960 h 831600"/>
              </a:gdLst>
              <a:ahLst/>
              <a:rect l="textAreaLeft" t="textAreaTop" r="textAreaRight" b="textAreaBottom"/>
              <a:pathLst>
                <a:path w="659765" h="831850">
                  <a:moveTo>
                    <a:pt x="329691" y="0"/>
                  </a:moveTo>
                  <a:lnTo>
                    <a:pt x="12674" y="120650"/>
                  </a:lnTo>
                  <a:lnTo>
                    <a:pt x="0" y="641350"/>
                  </a:lnTo>
                  <a:lnTo>
                    <a:pt x="348716" y="831723"/>
                  </a:lnTo>
                  <a:lnTo>
                    <a:pt x="653034" y="635000"/>
                  </a:lnTo>
                  <a:lnTo>
                    <a:pt x="659384" y="139573"/>
                  </a:lnTo>
                  <a:lnTo>
                    <a:pt x="32969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5" name="object 6"/>
            <p:cNvSpPr/>
            <p:nvPr/>
          </p:nvSpPr>
          <p:spPr>
            <a:xfrm>
              <a:off x="300240" y="221040"/>
              <a:ext cx="418680" cy="551520"/>
            </a:xfrm>
            <a:custGeom>
              <a:avLst/>
              <a:gdLst>
                <a:gd name="textAreaLeft" fmla="*/ 0 w 418680"/>
                <a:gd name="textAreaRight" fmla="*/ 419040 w 418680"/>
                <a:gd name="textAreaTop" fmla="*/ 0 h 551520"/>
                <a:gd name="textAreaBottom" fmla="*/ 551880 h 551520"/>
              </a:gdLst>
              <a:ahLst/>
              <a:rect l="textAreaLeft" t="textAreaTop" r="textAreaRight" b="textAreaBottom"/>
              <a:pathLst>
                <a:path w="419100" h="551815">
                  <a:moveTo>
                    <a:pt x="68567" y="267081"/>
                  </a:moveTo>
                  <a:lnTo>
                    <a:pt x="65024" y="264668"/>
                  </a:lnTo>
                  <a:lnTo>
                    <a:pt x="57924" y="262382"/>
                  </a:lnTo>
                  <a:lnTo>
                    <a:pt x="55562" y="261112"/>
                  </a:lnTo>
                  <a:lnTo>
                    <a:pt x="53200" y="258826"/>
                  </a:lnTo>
                  <a:lnTo>
                    <a:pt x="49644" y="258826"/>
                  </a:lnTo>
                  <a:lnTo>
                    <a:pt x="44919" y="257683"/>
                  </a:lnTo>
                  <a:lnTo>
                    <a:pt x="31915" y="257683"/>
                  </a:lnTo>
                  <a:lnTo>
                    <a:pt x="27178" y="255270"/>
                  </a:lnTo>
                  <a:lnTo>
                    <a:pt x="23634" y="254127"/>
                  </a:lnTo>
                  <a:lnTo>
                    <a:pt x="22466" y="251714"/>
                  </a:lnTo>
                  <a:lnTo>
                    <a:pt x="22466" y="247015"/>
                  </a:lnTo>
                  <a:lnTo>
                    <a:pt x="27178" y="249428"/>
                  </a:lnTo>
                  <a:lnTo>
                    <a:pt x="29552" y="249428"/>
                  </a:lnTo>
                  <a:lnTo>
                    <a:pt x="34277" y="250571"/>
                  </a:lnTo>
                  <a:lnTo>
                    <a:pt x="37820" y="251714"/>
                  </a:lnTo>
                  <a:lnTo>
                    <a:pt x="42557" y="251714"/>
                  </a:lnTo>
                  <a:lnTo>
                    <a:pt x="46101" y="252984"/>
                  </a:lnTo>
                  <a:lnTo>
                    <a:pt x="50825" y="254127"/>
                  </a:lnTo>
                  <a:lnTo>
                    <a:pt x="56743" y="248285"/>
                  </a:lnTo>
                  <a:lnTo>
                    <a:pt x="61468" y="245872"/>
                  </a:lnTo>
                  <a:lnTo>
                    <a:pt x="61468" y="244729"/>
                  </a:lnTo>
                  <a:lnTo>
                    <a:pt x="62649" y="244729"/>
                  </a:lnTo>
                  <a:lnTo>
                    <a:pt x="62649" y="243586"/>
                  </a:lnTo>
                  <a:lnTo>
                    <a:pt x="55562" y="242316"/>
                  </a:lnTo>
                  <a:lnTo>
                    <a:pt x="47282" y="242316"/>
                  </a:lnTo>
                  <a:lnTo>
                    <a:pt x="41376" y="241173"/>
                  </a:lnTo>
                  <a:lnTo>
                    <a:pt x="34277" y="238887"/>
                  </a:lnTo>
                  <a:lnTo>
                    <a:pt x="27178" y="237617"/>
                  </a:lnTo>
                  <a:lnTo>
                    <a:pt x="21285" y="235331"/>
                  </a:lnTo>
                  <a:lnTo>
                    <a:pt x="7099" y="230632"/>
                  </a:lnTo>
                  <a:lnTo>
                    <a:pt x="0" y="227076"/>
                  </a:lnTo>
                  <a:lnTo>
                    <a:pt x="0" y="241173"/>
                  </a:lnTo>
                  <a:lnTo>
                    <a:pt x="1181" y="242316"/>
                  </a:lnTo>
                  <a:lnTo>
                    <a:pt x="1181" y="244729"/>
                  </a:lnTo>
                  <a:lnTo>
                    <a:pt x="2362" y="245872"/>
                  </a:lnTo>
                  <a:lnTo>
                    <a:pt x="40474" y="267843"/>
                  </a:lnTo>
                  <a:lnTo>
                    <a:pt x="55562" y="268224"/>
                  </a:lnTo>
                  <a:lnTo>
                    <a:pt x="63842" y="268224"/>
                  </a:lnTo>
                  <a:lnTo>
                    <a:pt x="68567" y="267081"/>
                  </a:lnTo>
                  <a:close/>
                </a:path>
                <a:path w="419100" h="551815">
                  <a:moveTo>
                    <a:pt x="68567" y="213233"/>
                  </a:moveTo>
                  <a:lnTo>
                    <a:pt x="27673" y="189992"/>
                  </a:lnTo>
                  <a:lnTo>
                    <a:pt x="5918" y="170688"/>
                  </a:lnTo>
                  <a:lnTo>
                    <a:pt x="4724" y="170688"/>
                  </a:lnTo>
                  <a:lnTo>
                    <a:pt x="4724" y="171831"/>
                  </a:lnTo>
                  <a:lnTo>
                    <a:pt x="3543" y="175387"/>
                  </a:lnTo>
                  <a:lnTo>
                    <a:pt x="1181" y="184912"/>
                  </a:lnTo>
                  <a:lnTo>
                    <a:pt x="1181" y="186055"/>
                  </a:lnTo>
                  <a:lnTo>
                    <a:pt x="0" y="187198"/>
                  </a:lnTo>
                  <a:lnTo>
                    <a:pt x="0" y="195580"/>
                  </a:lnTo>
                  <a:lnTo>
                    <a:pt x="1181" y="197866"/>
                  </a:lnTo>
                  <a:lnTo>
                    <a:pt x="1181" y="200279"/>
                  </a:lnTo>
                  <a:lnTo>
                    <a:pt x="2362" y="202565"/>
                  </a:lnTo>
                  <a:lnTo>
                    <a:pt x="4991" y="209423"/>
                  </a:lnTo>
                  <a:lnTo>
                    <a:pt x="9042" y="215646"/>
                  </a:lnTo>
                  <a:lnTo>
                    <a:pt x="44526" y="235839"/>
                  </a:lnTo>
                  <a:lnTo>
                    <a:pt x="53200" y="238125"/>
                  </a:lnTo>
                  <a:lnTo>
                    <a:pt x="56743" y="239268"/>
                  </a:lnTo>
                  <a:lnTo>
                    <a:pt x="62649" y="239268"/>
                  </a:lnTo>
                  <a:lnTo>
                    <a:pt x="56743" y="234569"/>
                  </a:lnTo>
                  <a:lnTo>
                    <a:pt x="52019" y="229870"/>
                  </a:lnTo>
                  <a:lnTo>
                    <a:pt x="46101" y="225044"/>
                  </a:lnTo>
                  <a:lnTo>
                    <a:pt x="42557" y="221488"/>
                  </a:lnTo>
                  <a:lnTo>
                    <a:pt x="37820" y="220345"/>
                  </a:lnTo>
                  <a:lnTo>
                    <a:pt x="33096" y="217932"/>
                  </a:lnTo>
                  <a:lnTo>
                    <a:pt x="29489" y="215519"/>
                  </a:lnTo>
                  <a:lnTo>
                    <a:pt x="24815" y="213233"/>
                  </a:lnTo>
                  <a:lnTo>
                    <a:pt x="21285" y="210947"/>
                  </a:lnTo>
                  <a:lnTo>
                    <a:pt x="17741" y="207391"/>
                  </a:lnTo>
                  <a:lnTo>
                    <a:pt x="16637" y="204089"/>
                  </a:lnTo>
                  <a:lnTo>
                    <a:pt x="16548" y="201422"/>
                  </a:lnTo>
                  <a:lnTo>
                    <a:pt x="17741" y="199009"/>
                  </a:lnTo>
                  <a:lnTo>
                    <a:pt x="23952" y="204089"/>
                  </a:lnTo>
                  <a:lnTo>
                    <a:pt x="30276" y="208788"/>
                  </a:lnTo>
                  <a:lnTo>
                    <a:pt x="36842" y="212979"/>
                  </a:lnTo>
                  <a:lnTo>
                    <a:pt x="43738" y="216789"/>
                  </a:lnTo>
                  <a:lnTo>
                    <a:pt x="44919" y="217932"/>
                  </a:lnTo>
                  <a:lnTo>
                    <a:pt x="47282" y="217932"/>
                  </a:lnTo>
                  <a:lnTo>
                    <a:pt x="49644" y="216789"/>
                  </a:lnTo>
                  <a:lnTo>
                    <a:pt x="52019" y="216789"/>
                  </a:lnTo>
                  <a:lnTo>
                    <a:pt x="54381" y="215646"/>
                  </a:lnTo>
                  <a:lnTo>
                    <a:pt x="57924" y="215646"/>
                  </a:lnTo>
                  <a:lnTo>
                    <a:pt x="62649" y="214376"/>
                  </a:lnTo>
                  <a:lnTo>
                    <a:pt x="68567" y="213233"/>
                  </a:lnTo>
                  <a:close/>
                </a:path>
                <a:path w="419100" h="551815">
                  <a:moveTo>
                    <a:pt x="68567" y="208788"/>
                  </a:moveTo>
                  <a:lnTo>
                    <a:pt x="67386" y="207645"/>
                  </a:lnTo>
                  <a:lnTo>
                    <a:pt x="67386" y="206375"/>
                  </a:lnTo>
                  <a:lnTo>
                    <a:pt x="65036" y="196977"/>
                  </a:lnTo>
                  <a:lnTo>
                    <a:pt x="62674" y="192151"/>
                  </a:lnTo>
                  <a:lnTo>
                    <a:pt x="62674" y="186309"/>
                  </a:lnTo>
                  <a:lnTo>
                    <a:pt x="59143" y="185039"/>
                  </a:lnTo>
                  <a:lnTo>
                    <a:pt x="33235" y="155448"/>
                  </a:lnTo>
                  <a:lnTo>
                    <a:pt x="32054" y="151892"/>
                  </a:lnTo>
                  <a:lnTo>
                    <a:pt x="32054" y="148336"/>
                  </a:lnTo>
                  <a:lnTo>
                    <a:pt x="35598" y="144780"/>
                  </a:lnTo>
                  <a:lnTo>
                    <a:pt x="40627" y="154940"/>
                  </a:lnTo>
                  <a:lnTo>
                    <a:pt x="46774" y="164338"/>
                  </a:lnTo>
                  <a:lnTo>
                    <a:pt x="53809" y="172720"/>
                  </a:lnTo>
                  <a:lnTo>
                    <a:pt x="61506" y="180340"/>
                  </a:lnTo>
                  <a:lnTo>
                    <a:pt x="62674" y="180340"/>
                  </a:lnTo>
                  <a:lnTo>
                    <a:pt x="62674" y="174371"/>
                  </a:lnTo>
                  <a:lnTo>
                    <a:pt x="63855" y="169672"/>
                  </a:lnTo>
                  <a:lnTo>
                    <a:pt x="63855" y="164973"/>
                  </a:lnTo>
                  <a:lnTo>
                    <a:pt x="65036" y="163703"/>
                  </a:lnTo>
                  <a:lnTo>
                    <a:pt x="63855" y="161417"/>
                  </a:lnTo>
                  <a:lnTo>
                    <a:pt x="37833" y="123190"/>
                  </a:lnTo>
                  <a:lnTo>
                    <a:pt x="32054" y="112776"/>
                  </a:lnTo>
                  <a:lnTo>
                    <a:pt x="29705" y="115189"/>
                  </a:lnTo>
                  <a:lnTo>
                    <a:pt x="23266" y="123571"/>
                  </a:lnTo>
                  <a:lnTo>
                    <a:pt x="19697" y="132715"/>
                  </a:lnTo>
                  <a:lnTo>
                    <a:pt x="18783" y="142621"/>
                  </a:lnTo>
                  <a:lnTo>
                    <a:pt x="20294" y="153035"/>
                  </a:lnTo>
                  <a:lnTo>
                    <a:pt x="21793" y="159258"/>
                  </a:lnTo>
                  <a:lnTo>
                    <a:pt x="24396" y="165227"/>
                  </a:lnTo>
                  <a:lnTo>
                    <a:pt x="27889" y="170688"/>
                  </a:lnTo>
                  <a:lnTo>
                    <a:pt x="32054" y="175641"/>
                  </a:lnTo>
                  <a:lnTo>
                    <a:pt x="37757" y="183007"/>
                  </a:lnTo>
                  <a:lnTo>
                    <a:pt x="44132" y="189484"/>
                  </a:lnTo>
                  <a:lnTo>
                    <a:pt x="57962" y="201676"/>
                  </a:lnTo>
                  <a:lnTo>
                    <a:pt x="61506" y="204089"/>
                  </a:lnTo>
                  <a:lnTo>
                    <a:pt x="63855" y="206375"/>
                  </a:lnTo>
                  <a:lnTo>
                    <a:pt x="68567" y="208788"/>
                  </a:lnTo>
                  <a:close/>
                </a:path>
                <a:path w="419100" h="551815">
                  <a:moveTo>
                    <a:pt x="82270" y="292354"/>
                  </a:moveTo>
                  <a:lnTo>
                    <a:pt x="79883" y="291211"/>
                  </a:lnTo>
                  <a:lnTo>
                    <a:pt x="77508" y="291211"/>
                  </a:lnTo>
                  <a:lnTo>
                    <a:pt x="75120" y="290068"/>
                  </a:lnTo>
                  <a:lnTo>
                    <a:pt x="70370" y="288925"/>
                  </a:lnTo>
                  <a:lnTo>
                    <a:pt x="64414" y="287782"/>
                  </a:lnTo>
                  <a:lnTo>
                    <a:pt x="58458" y="290068"/>
                  </a:lnTo>
                  <a:lnTo>
                    <a:pt x="54876" y="291211"/>
                  </a:lnTo>
                  <a:lnTo>
                    <a:pt x="50114" y="292354"/>
                  </a:lnTo>
                  <a:lnTo>
                    <a:pt x="40576" y="287782"/>
                  </a:lnTo>
                  <a:lnTo>
                    <a:pt x="40576" y="285369"/>
                  </a:lnTo>
                  <a:lnTo>
                    <a:pt x="41770" y="284226"/>
                  </a:lnTo>
                  <a:lnTo>
                    <a:pt x="54876" y="284226"/>
                  </a:lnTo>
                  <a:lnTo>
                    <a:pt x="58458" y="283083"/>
                  </a:lnTo>
                  <a:lnTo>
                    <a:pt x="62026" y="284226"/>
                  </a:lnTo>
                  <a:lnTo>
                    <a:pt x="63220" y="281940"/>
                  </a:lnTo>
                  <a:lnTo>
                    <a:pt x="66789" y="279654"/>
                  </a:lnTo>
                  <a:lnTo>
                    <a:pt x="71564" y="272796"/>
                  </a:lnTo>
                  <a:lnTo>
                    <a:pt x="57848" y="274320"/>
                  </a:lnTo>
                  <a:lnTo>
                    <a:pt x="51104" y="274828"/>
                  </a:lnTo>
                  <a:lnTo>
                    <a:pt x="44157" y="275082"/>
                  </a:lnTo>
                  <a:lnTo>
                    <a:pt x="16764" y="275082"/>
                  </a:lnTo>
                  <a:lnTo>
                    <a:pt x="16764" y="277241"/>
                  </a:lnTo>
                  <a:lnTo>
                    <a:pt x="17957" y="278511"/>
                  </a:lnTo>
                  <a:lnTo>
                    <a:pt x="17957" y="280797"/>
                  </a:lnTo>
                  <a:lnTo>
                    <a:pt x="24180" y="290449"/>
                  </a:lnTo>
                  <a:lnTo>
                    <a:pt x="32092" y="296672"/>
                  </a:lnTo>
                  <a:lnTo>
                    <a:pt x="41567" y="299593"/>
                  </a:lnTo>
                  <a:lnTo>
                    <a:pt x="52501" y="299339"/>
                  </a:lnTo>
                  <a:lnTo>
                    <a:pt x="59436" y="298323"/>
                  </a:lnTo>
                  <a:lnTo>
                    <a:pt x="66040" y="296926"/>
                  </a:lnTo>
                  <a:lnTo>
                    <a:pt x="78701" y="293497"/>
                  </a:lnTo>
                  <a:lnTo>
                    <a:pt x="79883" y="293497"/>
                  </a:lnTo>
                  <a:lnTo>
                    <a:pt x="81076" y="292354"/>
                  </a:lnTo>
                  <a:lnTo>
                    <a:pt x="82270" y="292354"/>
                  </a:lnTo>
                  <a:close/>
                </a:path>
                <a:path w="419100" h="551815">
                  <a:moveTo>
                    <a:pt x="99034" y="313436"/>
                  </a:moveTo>
                  <a:lnTo>
                    <a:pt x="84810" y="313436"/>
                  </a:lnTo>
                  <a:lnTo>
                    <a:pt x="83629" y="314706"/>
                  </a:lnTo>
                  <a:lnTo>
                    <a:pt x="74155" y="319532"/>
                  </a:lnTo>
                  <a:lnTo>
                    <a:pt x="68224" y="318262"/>
                  </a:lnTo>
                  <a:lnTo>
                    <a:pt x="65862" y="318262"/>
                  </a:lnTo>
                  <a:lnTo>
                    <a:pt x="63487" y="315849"/>
                  </a:lnTo>
                  <a:lnTo>
                    <a:pt x="64668" y="313436"/>
                  </a:lnTo>
                  <a:lnTo>
                    <a:pt x="68224" y="313436"/>
                  </a:lnTo>
                  <a:lnTo>
                    <a:pt x="71780" y="312293"/>
                  </a:lnTo>
                  <a:lnTo>
                    <a:pt x="76517" y="311150"/>
                  </a:lnTo>
                  <a:lnTo>
                    <a:pt x="80073" y="309880"/>
                  </a:lnTo>
                  <a:lnTo>
                    <a:pt x="84810" y="307467"/>
                  </a:lnTo>
                  <a:lnTo>
                    <a:pt x="83629" y="301498"/>
                  </a:lnTo>
                  <a:lnTo>
                    <a:pt x="83629" y="300355"/>
                  </a:lnTo>
                  <a:lnTo>
                    <a:pt x="84810" y="299085"/>
                  </a:lnTo>
                  <a:lnTo>
                    <a:pt x="84810" y="295529"/>
                  </a:lnTo>
                  <a:lnTo>
                    <a:pt x="73228" y="300736"/>
                  </a:lnTo>
                  <a:lnTo>
                    <a:pt x="61556" y="304927"/>
                  </a:lnTo>
                  <a:lnTo>
                    <a:pt x="49644" y="307721"/>
                  </a:lnTo>
                  <a:lnTo>
                    <a:pt x="37414" y="308737"/>
                  </a:lnTo>
                  <a:lnTo>
                    <a:pt x="35039" y="308737"/>
                  </a:lnTo>
                  <a:lnTo>
                    <a:pt x="35039" y="309880"/>
                  </a:lnTo>
                  <a:lnTo>
                    <a:pt x="37414" y="314706"/>
                  </a:lnTo>
                  <a:lnTo>
                    <a:pt x="46888" y="324231"/>
                  </a:lnTo>
                  <a:lnTo>
                    <a:pt x="52819" y="329057"/>
                  </a:lnTo>
                  <a:lnTo>
                    <a:pt x="67043" y="329057"/>
                  </a:lnTo>
                  <a:lnTo>
                    <a:pt x="72961" y="327914"/>
                  </a:lnTo>
                  <a:lnTo>
                    <a:pt x="78879" y="325501"/>
                  </a:lnTo>
                  <a:lnTo>
                    <a:pt x="93103" y="318262"/>
                  </a:lnTo>
                  <a:lnTo>
                    <a:pt x="99034" y="314706"/>
                  </a:lnTo>
                  <a:lnTo>
                    <a:pt x="99034" y="313436"/>
                  </a:lnTo>
                  <a:close/>
                </a:path>
                <a:path w="419100" h="551815">
                  <a:moveTo>
                    <a:pt x="106641" y="140081"/>
                  </a:moveTo>
                  <a:lnTo>
                    <a:pt x="101942" y="130429"/>
                  </a:lnTo>
                  <a:lnTo>
                    <a:pt x="97231" y="123190"/>
                  </a:lnTo>
                  <a:lnTo>
                    <a:pt x="92519" y="111125"/>
                  </a:lnTo>
                  <a:lnTo>
                    <a:pt x="97231" y="106299"/>
                  </a:lnTo>
                  <a:lnTo>
                    <a:pt x="97231" y="105156"/>
                  </a:lnTo>
                  <a:lnTo>
                    <a:pt x="88988" y="105156"/>
                  </a:lnTo>
                  <a:lnTo>
                    <a:pt x="83096" y="106299"/>
                  </a:lnTo>
                  <a:lnTo>
                    <a:pt x="80746" y="111125"/>
                  </a:lnTo>
                  <a:lnTo>
                    <a:pt x="83096" y="115951"/>
                  </a:lnTo>
                  <a:lnTo>
                    <a:pt x="84277" y="119646"/>
                  </a:lnTo>
                  <a:lnTo>
                    <a:pt x="86639" y="122047"/>
                  </a:lnTo>
                  <a:lnTo>
                    <a:pt x="90170" y="129298"/>
                  </a:lnTo>
                  <a:lnTo>
                    <a:pt x="93700" y="135255"/>
                  </a:lnTo>
                  <a:lnTo>
                    <a:pt x="92519" y="141351"/>
                  </a:lnTo>
                  <a:lnTo>
                    <a:pt x="92519" y="143764"/>
                  </a:lnTo>
                  <a:lnTo>
                    <a:pt x="90170" y="148590"/>
                  </a:lnTo>
                  <a:lnTo>
                    <a:pt x="93700" y="146177"/>
                  </a:lnTo>
                  <a:lnTo>
                    <a:pt x="96050" y="144907"/>
                  </a:lnTo>
                  <a:lnTo>
                    <a:pt x="98412" y="142494"/>
                  </a:lnTo>
                  <a:lnTo>
                    <a:pt x="101942" y="147320"/>
                  </a:lnTo>
                  <a:lnTo>
                    <a:pt x="101942" y="152146"/>
                  </a:lnTo>
                  <a:lnTo>
                    <a:pt x="103124" y="156972"/>
                  </a:lnTo>
                  <a:lnTo>
                    <a:pt x="104305" y="154559"/>
                  </a:lnTo>
                  <a:lnTo>
                    <a:pt x="104305" y="153416"/>
                  </a:lnTo>
                  <a:lnTo>
                    <a:pt x="105473" y="151003"/>
                  </a:lnTo>
                  <a:lnTo>
                    <a:pt x="106641" y="146177"/>
                  </a:lnTo>
                  <a:lnTo>
                    <a:pt x="106641" y="140081"/>
                  </a:lnTo>
                  <a:close/>
                </a:path>
                <a:path w="419100" h="551815">
                  <a:moveTo>
                    <a:pt x="121894" y="327279"/>
                  </a:moveTo>
                  <a:lnTo>
                    <a:pt x="117195" y="328422"/>
                  </a:lnTo>
                  <a:lnTo>
                    <a:pt x="113665" y="328422"/>
                  </a:lnTo>
                  <a:lnTo>
                    <a:pt x="110121" y="329565"/>
                  </a:lnTo>
                  <a:lnTo>
                    <a:pt x="106603" y="332994"/>
                  </a:lnTo>
                  <a:lnTo>
                    <a:pt x="104267" y="334264"/>
                  </a:lnTo>
                  <a:lnTo>
                    <a:pt x="101917" y="335407"/>
                  </a:lnTo>
                  <a:lnTo>
                    <a:pt x="99568" y="334264"/>
                  </a:lnTo>
                  <a:lnTo>
                    <a:pt x="98399" y="334264"/>
                  </a:lnTo>
                  <a:lnTo>
                    <a:pt x="97218" y="332994"/>
                  </a:lnTo>
                  <a:lnTo>
                    <a:pt x="99568" y="330708"/>
                  </a:lnTo>
                  <a:lnTo>
                    <a:pt x="100749" y="330708"/>
                  </a:lnTo>
                  <a:lnTo>
                    <a:pt x="100749" y="329565"/>
                  </a:lnTo>
                  <a:lnTo>
                    <a:pt x="105448" y="327279"/>
                  </a:lnTo>
                  <a:lnTo>
                    <a:pt x="106603" y="321437"/>
                  </a:lnTo>
                  <a:lnTo>
                    <a:pt x="103098" y="316865"/>
                  </a:lnTo>
                  <a:lnTo>
                    <a:pt x="94742" y="323342"/>
                  </a:lnTo>
                  <a:lnTo>
                    <a:pt x="85610" y="328803"/>
                  </a:lnTo>
                  <a:lnTo>
                    <a:pt x="75831" y="332867"/>
                  </a:lnTo>
                  <a:lnTo>
                    <a:pt x="65519" y="335407"/>
                  </a:lnTo>
                  <a:lnTo>
                    <a:pt x="65519" y="337693"/>
                  </a:lnTo>
                  <a:lnTo>
                    <a:pt x="66687" y="337693"/>
                  </a:lnTo>
                  <a:lnTo>
                    <a:pt x="72250" y="343535"/>
                  </a:lnTo>
                  <a:lnTo>
                    <a:pt x="79590" y="347091"/>
                  </a:lnTo>
                  <a:lnTo>
                    <a:pt x="114261" y="335407"/>
                  </a:lnTo>
                  <a:lnTo>
                    <a:pt x="117195" y="332994"/>
                  </a:lnTo>
                  <a:lnTo>
                    <a:pt x="118364" y="331851"/>
                  </a:lnTo>
                  <a:lnTo>
                    <a:pt x="119545" y="329565"/>
                  </a:lnTo>
                  <a:lnTo>
                    <a:pt x="121894" y="327279"/>
                  </a:lnTo>
                  <a:close/>
                </a:path>
                <a:path w="419100" h="551815">
                  <a:moveTo>
                    <a:pt x="132549" y="84455"/>
                  </a:moveTo>
                  <a:lnTo>
                    <a:pt x="127876" y="83197"/>
                  </a:lnTo>
                  <a:lnTo>
                    <a:pt x="124358" y="80772"/>
                  </a:lnTo>
                  <a:lnTo>
                    <a:pt x="118529" y="80772"/>
                  </a:lnTo>
                  <a:lnTo>
                    <a:pt x="116192" y="82042"/>
                  </a:lnTo>
                  <a:lnTo>
                    <a:pt x="113842" y="83197"/>
                  </a:lnTo>
                  <a:lnTo>
                    <a:pt x="109156" y="88150"/>
                  </a:lnTo>
                  <a:lnTo>
                    <a:pt x="104495" y="94246"/>
                  </a:lnTo>
                  <a:lnTo>
                    <a:pt x="98640" y="99072"/>
                  </a:lnTo>
                  <a:lnTo>
                    <a:pt x="91630" y="101473"/>
                  </a:lnTo>
                  <a:lnTo>
                    <a:pt x="88112" y="101473"/>
                  </a:lnTo>
                  <a:lnTo>
                    <a:pt x="85775" y="102743"/>
                  </a:lnTo>
                  <a:lnTo>
                    <a:pt x="82270" y="103898"/>
                  </a:lnTo>
                  <a:lnTo>
                    <a:pt x="82270" y="105156"/>
                  </a:lnTo>
                  <a:lnTo>
                    <a:pt x="86944" y="105156"/>
                  </a:lnTo>
                  <a:lnTo>
                    <a:pt x="90462" y="103898"/>
                  </a:lnTo>
                  <a:lnTo>
                    <a:pt x="93967" y="103898"/>
                  </a:lnTo>
                  <a:lnTo>
                    <a:pt x="102158" y="105156"/>
                  </a:lnTo>
                  <a:lnTo>
                    <a:pt x="109156" y="101473"/>
                  </a:lnTo>
                  <a:lnTo>
                    <a:pt x="116192" y="95377"/>
                  </a:lnTo>
                  <a:lnTo>
                    <a:pt x="119697" y="91694"/>
                  </a:lnTo>
                  <a:lnTo>
                    <a:pt x="125526" y="86868"/>
                  </a:lnTo>
                  <a:lnTo>
                    <a:pt x="131381" y="85598"/>
                  </a:lnTo>
                  <a:lnTo>
                    <a:pt x="132549" y="84455"/>
                  </a:lnTo>
                  <a:close/>
                </a:path>
                <a:path w="419100" h="551815">
                  <a:moveTo>
                    <a:pt x="144741" y="338836"/>
                  </a:moveTo>
                  <a:lnTo>
                    <a:pt x="137591" y="338836"/>
                  </a:lnTo>
                  <a:lnTo>
                    <a:pt x="135216" y="342265"/>
                  </a:lnTo>
                  <a:lnTo>
                    <a:pt x="132829" y="344678"/>
                  </a:lnTo>
                  <a:lnTo>
                    <a:pt x="131648" y="344678"/>
                  </a:lnTo>
                  <a:lnTo>
                    <a:pt x="128066" y="343535"/>
                  </a:lnTo>
                  <a:lnTo>
                    <a:pt x="134023" y="338836"/>
                  </a:lnTo>
                  <a:lnTo>
                    <a:pt x="129260" y="335280"/>
                  </a:lnTo>
                  <a:lnTo>
                    <a:pt x="128066" y="330581"/>
                  </a:lnTo>
                  <a:lnTo>
                    <a:pt x="123545" y="337566"/>
                  </a:lnTo>
                  <a:lnTo>
                    <a:pt x="118706" y="344170"/>
                  </a:lnTo>
                  <a:lnTo>
                    <a:pt x="113182" y="349758"/>
                  </a:lnTo>
                  <a:lnTo>
                    <a:pt x="106641" y="354076"/>
                  </a:lnTo>
                  <a:lnTo>
                    <a:pt x="106641" y="355219"/>
                  </a:lnTo>
                  <a:lnTo>
                    <a:pt x="111404" y="359918"/>
                  </a:lnTo>
                  <a:lnTo>
                    <a:pt x="120942" y="361061"/>
                  </a:lnTo>
                  <a:lnTo>
                    <a:pt x="129260" y="357505"/>
                  </a:lnTo>
                  <a:lnTo>
                    <a:pt x="137591" y="354076"/>
                  </a:lnTo>
                  <a:lnTo>
                    <a:pt x="141173" y="345821"/>
                  </a:lnTo>
                  <a:lnTo>
                    <a:pt x="144741" y="338836"/>
                  </a:lnTo>
                  <a:close/>
                </a:path>
                <a:path w="419100" h="551815">
                  <a:moveTo>
                    <a:pt x="153885" y="322834"/>
                  </a:moveTo>
                  <a:lnTo>
                    <a:pt x="151511" y="325120"/>
                  </a:lnTo>
                  <a:lnTo>
                    <a:pt x="149136" y="326390"/>
                  </a:lnTo>
                  <a:lnTo>
                    <a:pt x="146761" y="328676"/>
                  </a:lnTo>
                  <a:lnTo>
                    <a:pt x="144386" y="322834"/>
                  </a:lnTo>
                  <a:lnTo>
                    <a:pt x="139636" y="313309"/>
                  </a:lnTo>
                  <a:lnTo>
                    <a:pt x="133705" y="314452"/>
                  </a:lnTo>
                  <a:lnTo>
                    <a:pt x="126580" y="316865"/>
                  </a:lnTo>
                  <a:lnTo>
                    <a:pt x="119468" y="318008"/>
                  </a:lnTo>
                  <a:lnTo>
                    <a:pt x="119468" y="310896"/>
                  </a:lnTo>
                  <a:lnTo>
                    <a:pt x="117094" y="296672"/>
                  </a:lnTo>
                  <a:lnTo>
                    <a:pt x="113525" y="296672"/>
                  </a:lnTo>
                  <a:lnTo>
                    <a:pt x="108775" y="295529"/>
                  </a:lnTo>
                  <a:lnTo>
                    <a:pt x="96913" y="295529"/>
                  </a:lnTo>
                  <a:lnTo>
                    <a:pt x="96913" y="294259"/>
                  </a:lnTo>
                  <a:lnTo>
                    <a:pt x="98094" y="291973"/>
                  </a:lnTo>
                  <a:lnTo>
                    <a:pt x="99288" y="287147"/>
                  </a:lnTo>
                  <a:lnTo>
                    <a:pt x="101663" y="280035"/>
                  </a:lnTo>
                  <a:lnTo>
                    <a:pt x="101663" y="278892"/>
                  </a:lnTo>
                  <a:lnTo>
                    <a:pt x="102844" y="276479"/>
                  </a:lnTo>
                  <a:lnTo>
                    <a:pt x="104025" y="275336"/>
                  </a:lnTo>
                  <a:lnTo>
                    <a:pt x="96913" y="271907"/>
                  </a:lnTo>
                  <a:lnTo>
                    <a:pt x="90970" y="269494"/>
                  </a:lnTo>
                  <a:lnTo>
                    <a:pt x="83845" y="265938"/>
                  </a:lnTo>
                  <a:lnTo>
                    <a:pt x="92163" y="257683"/>
                  </a:lnTo>
                  <a:lnTo>
                    <a:pt x="95719" y="252857"/>
                  </a:lnTo>
                  <a:lnTo>
                    <a:pt x="98094" y="250571"/>
                  </a:lnTo>
                  <a:lnTo>
                    <a:pt x="95719" y="247015"/>
                  </a:lnTo>
                  <a:lnTo>
                    <a:pt x="92163" y="244602"/>
                  </a:lnTo>
                  <a:lnTo>
                    <a:pt x="82664" y="235077"/>
                  </a:lnTo>
                  <a:lnTo>
                    <a:pt x="89789" y="231521"/>
                  </a:lnTo>
                  <a:lnTo>
                    <a:pt x="94538" y="227965"/>
                  </a:lnTo>
                  <a:lnTo>
                    <a:pt x="99288" y="226822"/>
                  </a:lnTo>
                  <a:lnTo>
                    <a:pt x="101663" y="225552"/>
                  </a:lnTo>
                  <a:lnTo>
                    <a:pt x="101663" y="224409"/>
                  </a:lnTo>
                  <a:lnTo>
                    <a:pt x="96913" y="214884"/>
                  </a:lnTo>
                  <a:lnTo>
                    <a:pt x="95719" y="207772"/>
                  </a:lnTo>
                  <a:lnTo>
                    <a:pt x="95719" y="194818"/>
                  </a:lnTo>
                  <a:lnTo>
                    <a:pt x="94538" y="192405"/>
                  </a:lnTo>
                  <a:lnTo>
                    <a:pt x="90970" y="188849"/>
                  </a:lnTo>
                  <a:lnTo>
                    <a:pt x="89789" y="188849"/>
                  </a:lnTo>
                  <a:lnTo>
                    <a:pt x="89789" y="187706"/>
                  </a:lnTo>
                  <a:lnTo>
                    <a:pt x="71983" y="161544"/>
                  </a:lnTo>
                  <a:lnTo>
                    <a:pt x="68427" y="168656"/>
                  </a:lnTo>
                  <a:lnTo>
                    <a:pt x="68427" y="181737"/>
                  </a:lnTo>
                  <a:lnTo>
                    <a:pt x="69850" y="192151"/>
                  </a:lnTo>
                  <a:lnTo>
                    <a:pt x="72707" y="201803"/>
                  </a:lnTo>
                  <a:lnTo>
                    <a:pt x="77597" y="210693"/>
                  </a:lnTo>
                  <a:lnTo>
                    <a:pt x="85039" y="218440"/>
                  </a:lnTo>
                  <a:lnTo>
                    <a:pt x="52984" y="221996"/>
                  </a:lnTo>
                  <a:lnTo>
                    <a:pt x="52984" y="223266"/>
                  </a:lnTo>
                  <a:lnTo>
                    <a:pt x="51803" y="223266"/>
                  </a:lnTo>
                  <a:lnTo>
                    <a:pt x="58420" y="229489"/>
                  </a:lnTo>
                  <a:lnTo>
                    <a:pt x="65595" y="234696"/>
                  </a:lnTo>
                  <a:lnTo>
                    <a:pt x="80289" y="243459"/>
                  </a:lnTo>
                  <a:lnTo>
                    <a:pt x="79095" y="244602"/>
                  </a:lnTo>
                  <a:lnTo>
                    <a:pt x="77914" y="244602"/>
                  </a:lnTo>
                  <a:lnTo>
                    <a:pt x="71983" y="248158"/>
                  </a:lnTo>
                  <a:lnTo>
                    <a:pt x="64858" y="251714"/>
                  </a:lnTo>
                  <a:lnTo>
                    <a:pt x="58928" y="255270"/>
                  </a:lnTo>
                  <a:lnTo>
                    <a:pt x="56553" y="256413"/>
                  </a:lnTo>
                  <a:lnTo>
                    <a:pt x="56553" y="257683"/>
                  </a:lnTo>
                  <a:lnTo>
                    <a:pt x="64858" y="261239"/>
                  </a:lnTo>
                  <a:lnTo>
                    <a:pt x="76720" y="265938"/>
                  </a:lnTo>
                  <a:lnTo>
                    <a:pt x="79095" y="265938"/>
                  </a:lnTo>
                  <a:lnTo>
                    <a:pt x="81470" y="267081"/>
                  </a:lnTo>
                  <a:lnTo>
                    <a:pt x="85039" y="268351"/>
                  </a:lnTo>
                  <a:lnTo>
                    <a:pt x="79095" y="273050"/>
                  </a:lnTo>
                  <a:lnTo>
                    <a:pt x="74345" y="278892"/>
                  </a:lnTo>
                  <a:lnTo>
                    <a:pt x="69608" y="286004"/>
                  </a:lnTo>
                  <a:lnTo>
                    <a:pt x="93345" y="289560"/>
                  </a:lnTo>
                  <a:lnTo>
                    <a:pt x="92163" y="295529"/>
                  </a:lnTo>
                  <a:lnTo>
                    <a:pt x="89789" y="301371"/>
                  </a:lnTo>
                  <a:lnTo>
                    <a:pt x="88595" y="309753"/>
                  </a:lnTo>
                  <a:lnTo>
                    <a:pt x="95719" y="308483"/>
                  </a:lnTo>
                  <a:lnTo>
                    <a:pt x="102844" y="308483"/>
                  </a:lnTo>
                  <a:lnTo>
                    <a:pt x="109969" y="307340"/>
                  </a:lnTo>
                  <a:lnTo>
                    <a:pt x="109969" y="319278"/>
                  </a:lnTo>
                  <a:lnTo>
                    <a:pt x="111150" y="325120"/>
                  </a:lnTo>
                  <a:lnTo>
                    <a:pt x="120650" y="322834"/>
                  </a:lnTo>
                  <a:lnTo>
                    <a:pt x="124206" y="321564"/>
                  </a:lnTo>
                  <a:lnTo>
                    <a:pt x="128955" y="320421"/>
                  </a:lnTo>
                  <a:lnTo>
                    <a:pt x="131330" y="327533"/>
                  </a:lnTo>
                  <a:lnTo>
                    <a:pt x="133705" y="329946"/>
                  </a:lnTo>
                  <a:lnTo>
                    <a:pt x="134886" y="333502"/>
                  </a:lnTo>
                  <a:lnTo>
                    <a:pt x="134886" y="335788"/>
                  </a:lnTo>
                  <a:lnTo>
                    <a:pt x="137261" y="337058"/>
                  </a:lnTo>
                  <a:lnTo>
                    <a:pt x="139636" y="335788"/>
                  </a:lnTo>
                  <a:lnTo>
                    <a:pt x="150329" y="332232"/>
                  </a:lnTo>
                  <a:lnTo>
                    <a:pt x="151511" y="333502"/>
                  </a:lnTo>
                  <a:lnTo>
                    <a:pt x="153885" y="338201"/>
                  </a:lnTo>
                  <a:lnTo>
                    <a:pt x="153885" y="322834"/>
                  </a:lnTo>
                  <a:close/>
                </a:path>
                <a:path w="419100" h="551815">
                  <a:moveTo>
                    <a:pt x="153885" y="281432"/>
                  </a:moveTo>
                  <a:lnTo>
                    <a:pt x="144449" y="277876"/>
                  </a:lnTo>
                  <a:lnTo>
                    <a:pt x="139738" y="270891"/>
                  </a:lnTo>
                  <a:lnTo>
                    <a:pt x="138557" y="261493"/>
                  </a:lnTo>
                  <a:lnTo>
                    <a:pt x="138557" y="255524"/>
                  </a:lnTo>
                  <a:lnTo>
                    <a:pt x="140919" y="249555"/>
                  </a:lnTo>
                  <a:lnTo>
                    <a:pt x="144449" y="244856"/>
                  </a:lnTo>
                  <a:lnTo>
                    <a:pt x="146812" y="239014"/>
                  </a:lnTo>
                  <a:lnTo>
                    <a:pt x="146812" y="234188"/>
                  </a:lnTo>
                  <a:lnTo>
                    <a:pt x="140919" y="230632"/>
                  </a:lnTo>
                  <a:lnTo>
                    <a:pt x="109994" y="202819"/>
                  </a:lnTo>
                  <a:lnTo>
                    <a:pt x="103200" y="192913"/>
                  </a:lnTo>
                  <a:lnTo>
                    <a:pt x="103200" y="191643"/>
                  </a:lnTo>
                  <a:lnTo>
                    <a:pt x="100850" y="191643"/>
                  </a:lnTo>
                  <a:lnTo>
                    <a:pt x="101307" y="200406"/>
                  </a:lnTo>
                  <a:lnTo>
                    <a:pt x="102755" y="209169"/>
                  </a:lnTo>
                  <a:lnTo>
                    <a:pt x="105308" y="217678"/>
                  </a:lnTo>
                  <a:lnTo>
                    <a:pt x="109080" y="225933"/>
                  </a:lnTo>
                  <a:lnTo>
                    <a:pt x="103200" y="229489"/>
                  </a:lnTo>
                  <a:lnTo>
                    <a:pt x="97307" y="230632"/>
                  </a:lnTo>
                  <a:lnTo>
                    <a:pt x="91414" y="235458"/>
                  </a:lnTo>
                  <a:lnTo>
                    <a:pt x="96126" y="239014"/>
                  </a:lnTo>
                  <a:lnTo>
                    <a:pt x="103200" y="245999"/>
                  </a:lnTo>
                  <a:lnTo>
                    <a:pt x="106718" y="248412"/>
                  </a:lnTo>
                  <a:lnTo>
                    <a:pt x="103200" y="250825"/>
                  </a:lnTo>
                  <a:lnTo>
                    <a:pt x="96126" y="257937"/>
                  </a:lnTo>
                  <a:lnTo>
                    <a:pt x="92595" y="262636"/>
                  </a:lnTo>
                  <a:lnTo>
                    <a:pt x="99669" y="264922"/>
                  </a:lnTo>
                  <a:lnTo>
                    <a:pt x="105562" y="267335"/>
                  </a:lnTo>
                  <a:lnTo>
                    <a:pt x="112636" y="269748"/>
                  </a:lnTo>
                  <a:lnTo>
                    <a:pt x="109080" y="275463"/>
                  </a:lnTo>
                  <a:lnTo>
                    <a:pt x="104381" y="281432"/>
                  </a:lnTo>
                  <a:lnTo>
                    <a:pt x="103200" y="288544"/>
                  </a:lnTo>
                  <a:lnTo>
                    <a:pt x="123240" y="288544"/>
                  </a:lnTo>
                  <a:lnTo>
                    <a:pt x="124409" y="289687"/>
                  </a:lnTo>
                  <a:lnTo>
                    <a:pt x="124409" y="307467"/>
                  </a:lnTo>
                  <a:lnTo>
                    <a:pt x="125590" y="308610"/>
                  </a:lnTo>
                  <a:lnTo>
                    <a:pt x="127952" y="307467"/>
                  </a:lnTo>
                  <a:lnTo>
                    <a:pt x="130302" y="307467"/>
                  </a:lnTo>
                  <a:lnTo>
                    <a:pt x="133845" y="305054"/>
                  </a:lnTo>
                  <a:lnTo>
                    <a:pt x="143281" y="302641"/>
                  </a:lnTo>
                  <a:lnTo>
                    <a:pt x="144449" y="306197"/>
                  </a:lnTo>
                  <a:lnTo>
                    <a:pt x="146812" y="310896"/>
                  </a:lnTo>
                  <a:lnTo>
                    <a:pt x="147993" y="314452"/>
                  </a:lnTo>
                  <a:lnTo>
                    <a:pt x="149174" y="316865"/>
                  </a:lnTo>
                  <a:lnTo>
                    <a:pt x="151523" y="315722"/>
                  </a:lnTo>
                  <a:lnTo>
                    <a:pt x="152704" y="314452"/>
                  </a:lnTo>
                  <a:lnTo>
                    <a:pt x="153885" y="314452"/>
                  </a:lnTo>
                  <a:lnTo>
                    <a:pt x="153885" y="281432"/>
                  </a:lnTo>
                  <a:close/>
                </a:path>
                <a:path w="419100" h="551815">
                  <a:moveTo>
                    <a:pt x="159981" y="132969"/>
                  </a:moveTo>
                  <a:lnTo>
                    <a:pt x="158775" y="132969"/>
                  </a:lnTo>
                  <a:lnTo>
                    <a:pt x="157556" y="131826"/>
                  </a:lnTo>
                  <a:lnTo>
                    <a:pt x="152717" y="129425"/>
                  </a:lnTo>
                  <a:lnTo>
                    <a:pt x="149085" y="125857"/>
                  </a:lnTo>
                  <a:lnTo>
                    <a:pt x="146672" y="121170"/>
                  </a:lnTo>
                  <a:lnTo>
                    <a:pt x="144246" y="115316"/>
                  </a:lnTo>
                  <a:lnTo>
                    <a:pt x="141833" y="103632"/>
                  </a:lnTo>
                  <a:lnTo>
                    <a:pt x="140614" y="100076"/>
                  </a:lnTo>
                  <a:lnTo>
                    <a:pt x="139407" y="95377"/>
                  </a:lnTo>
                  <a:lnTo>
                    <a:pt x="138201" y="91948"/>
                  </a:lnTo>
                  <a:lnTo>
                    <a:pt x="136982" y="89547"/>
                  </a:lnTo>
                  <a:lnTo>
                    <a:pt x="135775" y="88392"/>
                  </a:lnTo>
                  <a:lnTo>
                    <a:pt x="132143" y="88392"/>
                  </a:lnTo>
                  <a:lnTo>
                    <a:pt x="127304" y="90678"/>
                  </a:lnTo>
                  <a:lnTo>
                    <a:pt x="123672" y="93091"/>
                  </a:lnTo>
                  <a:lnTo>
                    <a:pt x="118846" y="96647"/>
                  </a:lnTo>
                  <a:lnTo>
                    <a:pt x="128511" y="100076"/>
                  </a:lnTo>
                  <a:lnTo>
                    <a:pt x="132143" y="105918"/>
                  </a:lnTo>
                  <a:lnTo>
                    <a:pt x="134569" y="114173"/>
                  </a:lnTo>
                  <a:lnTo>
                    <a:pt x="135775" y="116598"/>
                  </a:lnTo>
                  <a:lnTo>
                    <a:pt x="136982" y="120015"/>
                  </a:lnTo>
                  <a:lnTo>
                    <a:pt x="138201" y="122428"/>
                  </a:lnTo>
                  <a:lnTo>
                    <a:pt x="144246" y="129425"/>
                  </a:lnTo>
                  <a:lnTo>
                    <a:pt x="150304" y="134124"/>
                  </a:lnTo>
                  <a:lnTo>
                    <a:pt x="159981" y="134124"/>
                  </a:lnTo>
                  <a:lnTo>
                    <a:pt x="159981" y="132969"/>
                  </a:lnTo>
                  <a:close/>
                </a:path>
                <a:path w="419100" h="551815">
                  <a:moveTo>
                    <a:pt x="170649" y="166751"/>
                  </a:moveTo>
                  <a:lnTo>
                    <a:pt x="169875" y="165481"/>
                  </a:lnTo>
                  <a:lnTo>
                    <a:pt x="161798" y="152146"/>
                  </a:lnTo>
                  <a:lnTo>
                    <a:pt x="158800" y="147193"/>
                  </a:lnTo>
                  <a:lnTo>
                    <a:pt x="157607" y="146050"/>
                  </a:lnTo>
                  <a:lnTo>
                    <a:pt x="157607" y="144780"/>
                  </a:lnTo>
                  <a:lnTo>
                    <a:pt x="156425" y="144780"/>
                  </a:lnTo>
                  <a:lnTo>
                    <a:pt x="156425" y="152146"/>
                  </a:lnTo>
                  <a:lnTo>
                    <a:pt x="148132" y="152146"/>
                  </a:lnTo>
                  <a:lnTo>
                    <a:pt x="148132" y="150876"/>
                  </a:lnTo>
                  <a:lnTo>
                    <a:pt x="150495" y="149606"/>
                  </a:lnTo>
                  <a:lnTo>
                    <a:pt x="151688" y="149606"/>
                  </a:lnTo>
                  <a:lnTo>
                    <a:pt x="154051" y="148463"/>
                  </a:lnTo>
                  <a:lnTo>
                    <a:pt x="155244" y="150876"/>
                  </a:lnTo>
                  <a:lnTo>
                    <a:pt x="156425" y="152146"/>
                  </a:lnTo>
                  <a:lnTo>
                    <a:pt x="156425" y="144780"/>
                  </a:lnTo>
                  <a:lnTo>
                    <a:pt x="150495" y="144780"/>
                  </a:lnTo>
                  <a:lnTo>
                    <a:pt x="144576" y="146050"/>
                  </a:lnTo>
                  <a:lnTo>
                    <a:pt x="139827" y="148463"/>
                  </a:lnTo>
                  <a:lnTo>
                    <a:pt x="133096" y="153416"/>
                  </a:lnTo>
                  <a:lnTo>
                    <a:pt x="130492" y="160401"/>
                  </a:lnTo>
                  <a:lnTo>
                    <a:pt x="131660" y="168148"/>
                  </a:lnTo>
                  <a:lnTo>
                    <a:pt x="136271" y="175260"/>
                  </a:lnTo>
                  <a:lnTo>
                    <a:pt x="139827" y="169164"/>
                  </a:lnTo>
                  <a:lnTo>
                    <a:pt x="145757" y="165481"/>
                  </a:lnTo>
                  <a:lnTo>
                    <a:pt x="158800" y="165481"/>
                  </a:lnTo>
                  <a:lnTo>
                    <a:pt x="164719" y="166751"/>
                  </a:lnTo>
                  <a:lnTo>
                    <a:pt x="170649" y="166751"/>
                  </a:lnTo>
                  <a:close/>
                </a:path>
                <a:path w="419100" h="551815">
                  <a:moveTo>
                    <a:pt x="184353" y="178181"/>
                  </a:moveTo>
                  <a:lnTo>
                    <a:pt x="180771" y="175768"/>
                  </a:lnTo>
                  <a:lnTo>
                    <a:pt x="178384" y="174625"/>
                  </a:lnTo>
                  <a:lnTo>
                    <a:pt x="176009" y="172212"/>
                  </a:lnTo>
                  <a:lnTo>
                    <a:pt x="173621" y="172212"/>
                  </a:lnTo>
                  <a:lnTo>
                    <a:pt x="166878" y="174244"/>
                  </a:lnTo>
                  <a:lnTo>
                    <a:pt x="160807" y="176657"/>
                  </a:lnTo>
                  <a:lnTo>
                    <a:pt x="155181" y="179578"/>
                  </a:lnTo>
                  <a:lnTo>
                    <a:pt x="143814" y="186690"/>
                  </a:lnTo>
                  <a:lnTo>
                    <a:pt x="137845" y="190246"/>
                  </a:lnTo>
                  <a:lnTo>
                    <a:pt x="130695" y="189103"/>
                  </a:lnTo>
                  <a:lnTo>
                    <a:pt x="129501" y="189103"/>
                  </a:lnTo>
                  <a:lnTo>
                    <a:pt x="133083" y="193929"/>
                  </a:lnTo>
                  <a:lnTo>
                    <a:pt x="136652" y="195072"/>
                  </a:lnTo>
                  <a:lnTo>
                    <a:pt x="141427" y="193929"/>
                  </a:lnTo>
                  <a:lnTo>
                    <a:pt x="145008" y="192659"/>
                  </a:lnTo>
                  <a:lnTo>
                    <a:pt x="148590" y="190246"/>
                  </a:lnTo>
                  <a:lnTo>
                    <a:pt x="150964" y="189103"/>
                  </a:lnTo>
                  <a:lnTo>
                    <a:pt x="154546" y="186690"/>
                  </a:lnTo>
                  <a:lnTo>
                    <a:pt x="158127" y="185420"/>
                  </a:lnTo>
                  <a:lnTo>
                    <a:pt x="161709" y="183007"/>
                  </a:lnTo>
                  <a:lnTo>
                    <a:pt x="161709" y="189103"/>
                  </a:lnTo>
                  <a:lnTo>
                    <a:pt x="167665" y="183007"/>
                  </a:lnTo>
                  <a:lnTo>
                    <a:pt x="174815" y="180594"/>
                  </a:lnTo>
                  <a:lnTo>
                    <a:pt x="183159" y="179451"/>
                  </a:lnTo>
                  <a:lnTo>
                    <a:pt x="183159" y="178181"/>
                  </a:lnTo>
                  <a:lnTo>
                    <a:pt x="184353" y="178181"/>
                  </a:lnTo>
                  <a:close/>
                </a:path>
                <a:path w="419100" h="551815">
                  <a:moveTo>
                    <a:pt x="184353" y="83324"/>
                  </a:moveTo>
                  <a:lnTo>
                    <a:pt x="181813" y="80772"/>
                  </a:lnTo>
                  <a:lnTo>
                    <a:pt x="179273" y="80772"/>
                  </a:lnTo>
                  <a:lnTo>
                    <a:pt x="176733" y="83324"/>
                  </a:lnTo>
                  <a:lnTo>
                    <a:pt x="176733" y="85852"/>
                  </a:lnTo>
                  <a:lnTo>
                    <a:pt x="178003" y="87122"/>
                  </a:lnTo>
                  <a:lnTo>
                    <a:pt x="179273" y="87122"/>
                  </a:lnTo>
                  <a:lnTo>
                    <a:pt x="181813" y="88392"/>
                  </a:lnTo>
                  <a:lnTo>
                    <a:pt x="183083" y="87122"/>
                  </a:lnTo>
                  <a:lnTo>
                    <a:pt x="184353" y="84582"/>
                  </a:lnTo>
                  <a:lnTo>
                    <a:pt x="184353" y="83324"/>
                  </a:lnTo>
                  <a:close/>
                </a:path>
                <a:path w="419100" h="551815">
                  <a:moveTo>
                    <a:pt x="185877" y="94107"/>
                  </a:moveTo>
                  <a:lnTo>
                    <a:pt x="182321" y="92964"/>
                  </a:lnTo>
                  <a:lnTo>
                    <a:pt x="179946" y="92964"/>
                  </a:lnTo>
                  <a:lnTo>
                    <a:pt x="177584" y="94107"/>
                  </a:lnTo>
                  <a:lnTo>
                    <a:pt x="176390" y="96393"/>
                  </a:lnTo>
                  <a:lnTo>
                    <a:pt x="175209" y="99822"/>
                  </a:lnTo>
                  <a:lnTo>
                    <a:pt x="178765" y="113550"/>
                  </a:lnTo>
                  <a:lnTo>
                    <a:pt x="178765" y="114681"/>
                  </a:lnTo>
                  <a:lnTo>
                    <a:pt x="179946" y="115824"/>
                  </a:lnTo>
                  <a:lnTo>
                    <a:pt x="181140" y="115824"/>
                  </a:lnTo>
                  <a:lnTo>
                    <a:pt x="183502" y="113550"/>
                  </a:lnTo>
                  <a:lnTo>
                    <a:pt x="183502" y="107823"/>
                  </a:lnTo>
                  <a:lnTo>
                    <a:pt x="185877" y="103251"/>
                  </a:lnTo>
                  <a:lnTo>
                    <a:pt x="185877" y="94107"/>
                  </a:lnTo>
                  <a:close/>
                </a:path>
                <a:path w="419100" h="551815">
                  <a:moveTo>
                    <a:pt x="187401" y="69215"/>
                  </a:moveTo>
                  <a:lnTo>
                    <a:pt x="186207" y="65671"/>
                  </a:lnTo>
                  <a:lnTo>
                    <a:pt x="182613" y="67945"/>
                  </a:lnTo>
                  <a:lnTo>
                    <a:pt x="181419" y="66802"/>
                  </a:lnTo>
                  <a:lnTo>
                    <a:pt x="181419" y="62103"/>
                  </a:lnTo>
                  <a:lnTo>
                    <a:pt x="179019" y="60972"/>
                  </a:lnTo>
                  <a:lnTo>
                    <a:pt x="176618" y="60972"/>
                  </a:lnTo>
                  <a:lnTo>
                    <a:pt x="176618" y="67945"/>
                  </a:lnTo>
                  <a:lnTo>
                    <a:pt x="174231" y="66802"/>
                  </a:lnTo>
                  <a:lnTo>
                    <a:pt x="171831" y="66802"/>
                  </a:lnTo>
                  <a:lnTo>
                    <a:pt x="171831" y="67945"/>
                  </a:lnTo>
                  <a:lnTo>
                    <a:pt x="170649" y="69215"/>
                  </a:lnTo>
                  <a:lnTo>
                    <a:pt x="170649" y="71501"/>
                  </a:lnTo>
                  <a:lnTo>
                    <a:pt x="176618" y="71501"/>
                  </a:lnTo>
                  <a:lnTo>
                    <a:pt x="176618" y="76200"/>
                  </a:lnTo>
                  <a:lnTo>
                    <a:pt x="181419" y="76200"/>
                  </a:lnTo>
                  <a:lnTo>
                    <a:pt x="181419" y="71501"/>
                  </a:lnTo>
                  <a:lnTo>
                    <a:pt x="182613" y="70370"/>
                  </a:lnTo>
                  <a:lnTo>
                    <a:pt x="187401" y="72644"/>
                  </a:lnTo>
                  <a:lnTo>
                    <a:pt x="187401" y="69215"/>
                  </a:lnTo>
                  <a:close/>
                </a:path>
                <a:path w="419100" h="551815">
                  <a:moveTo>
                    <a:pt x="199593" y="131064"/>
                  </a:moveTo>
                  <a:lnTo>
                    <a:pt x="161505" y="131064"/>
                  </a:lnTo>
                  <a:lnTo>
                    <a:pt x="161505" y="133350"/>
                  </a:lnTo>
                  <a:lnTo>
                    <a:pt x="162699" y="134124"/>
                  </a:lnTo>
                  <a:lnTo>
                    <a:pt x="199593" y="134124"/>
                  </a:lnTo>
                  <a:lnTo>
                    <a:pt x="199593" y="131064"/>
                  </a:lnTo>
                  <a:close/>
                </a:path>
                <a:path w="419100" h="551815">
                  <a:moveTo>
                    <a:pt x="202311" y="135001"/>
                  </a:moveTo>
                  <a:lnTo>
                    <a:pt x="201117" y="135128"/>
                  </a:lnTo>
                  <a:lnTo>
                    <a:pt x="202311" y="135128"/>
                  </a:lnTo>
                  <a:lnTo>
                    <a:pt x="202311" y="135001"/>
                  </a:lnTo>
                  <a:close/>
                </a:path>
                <a:path w="419100" h="551815">
                  <a:moveTo>
                    <a:pt x="207213" y="106553"/>
                  </a:moveTo>
                  <a:lnTo>
                    <a:pt x="198780" y="98298"/>
                  </a:lnTo>
                  <a:lnTo>
                    <a:pt x="195160" y="97155"/>
                  </a:lnTo>
                  <a:lnTo>
                    <a:pt x="189141" y="96024"/>
                  </a:lnTo>
                  <a:lnTo>
                    <a:pt x="189141" y="99568"/>
                  </a:lnTo>
                  <a:lnTo>
                    <a:pt x="187934" y="101854"/>
                  </a:lnTo>
                  <a:lnTo>
                    <a:pt x="187934" y="107696"/>
                  </a:lnTo>
                  <a:lnTo>
                    <a:pt x="186728" y="113550"/>
                  </a:lnTo>
                  <a:lnTo>
                    <a:pt x="183108" y="120650"/>
                  </a:lnTo>
                  <a:lnTo>
                    <a:pt x="181902" y="121793"/>
                  </a:lnTo>
                  <a:lnTo>
                    <a:pt x="179501" y="121793"/>
                  </a:lnTo>
                  <a:lnTo>
                    <a:pt x="178295" y="120650"/>
                  </a:lnTo>
                  <a:lnTo>
                    <a:pt x="177088" y="118249"/>
                  </a:lnTo>
                  <a:lnTo>
                    <a:pt x="173482" y="112395"/>
                  </a:lnTo>
                  <a:lnTo>
                    <a:pt x="172262" y="106553"/>
                  </a:lnTo>
                  <a:lnTo>
                    <a:pt x="172262" y="97155"/>
                  </a:lnTo>
                  <a:lnTo>
                    <a:pt x="171069" y="96024"/>
                  </a:lnTo>
                  <a:lnTo>
                    <a:pt x="168668" y="96024"/>
                  </a:lnTo>
                  <a:lnTo>
                    <a:pt x="167462" y="97155"/>
                  </a:lnTo>
                  <a:lnTo>
                    <a:pt x="162636" y="98298"/>
                  </a:lnTo>
                  <a:lnTo>
                    <a:pt x="156616" y="101854"/>
                  </a:lnTo>
                  <a:lnTo>
                    <a:pt x="156616" y="108966"/>
                  </a:lnTo>
                  <a:lnTo>
                    <a:pt x="155409" y="113550"/>
                  </a:lnTo>
                  <a:lnTo>
                    <a:pt x="156616" y="119507"/>
                  </a:lnTo>
                  <a:lnTo>
                    <a:pt x="157822" y="124206"/>
                  </a:lnTo>
                  <a:lnTo>
                    <a:pt x="159029" y="126492"/>
                  </a:lnTo>
                  <a:lnTo>
                    <a:pt x="202387" y="126492"/>
                  </a:lnTo>
                  <a:lnTo>
                    <a:pt x="202387" y="124206"/>
                  </a:lnTo>
                  <a:lnTo>
                    <a:pt x="203593" y="122948"/>
                  </a:lnTo>
                  <a:lnTo>
                    <a:pt x="203593" y="120650"/>
                  </a:lnTo>
                  <a:lnTo>
                    <a:pt x="204800" y="119507"/>
                  </a:lnTo>
                  <a:lnTo>
                    <a:pt x="206006" y="113550"/>
                  </a:lnTo>
                  <a:lnTo>
                    <a:pt x="207213" y="106553"/>
                  </a:lnTo>
                  <a:close/>
                </a:path>
                <a:path w="419100" h="551815">
                  <a:moveTo>
                    <a:pt x="227863" y="316865"/>
                  </a:moveTo>
                  <a:lnTo>
                    <a:pt x="226669" y="312039"/>
                  </a:lnTo>
                  <a:lnTo>
                    <a:pt x="225488" y="312039"/>
                  </a:lnTo>
                  <a:lnTo>
                    <a:pt x="226669" y="316865"/>
                  </a:lnTo>
                  <a:lnTo>
                    <a:pt x="227863" y="316865"/>
                  </a:lnTo>
                  <a:close/>
                </a:path>
                <a:path w="419100" h="551815">
                  <a:moveTo>
                    <a:pt x="228536" y="92329"/>
                  </a:moveTo>
                  <a:lnTo>
                    <a:pt x="227622" y="91198"/>
                  </a:lnTo>
                  <a:lnTo>
                    <a:pt x="226707" y="89916"/>
                  </a:lnTo>
                  <a:lnTo>
                    <a:pt x="225793" y="89916"/>
                  </a:lnTo>
                  <a:lnTo>
                    <a:pt x="224878" y="91198"/>
                  </a:lnTo>
                  <a:lnTo>
                    <a:pt x="223977" y="92329"/>
                  </a:lnTo>
                  <a:lnTo>
                    <a:pt x="224878" y="93599"/>
                  </a:lnTo>
                  <a:lnTo>
                    <a:pt x="225793" y="93599"/>
                  </a:lnTo>
                  <a:lnTo>
                    <a:pt x="225793" y="96024"/>
                  </a:lnTo>
                  <a:lnTo>
                    <a:pt x="226707" y="93599"/>
                  </a:lnTo>
                  <a:lnTo>
                    <a:pt x="227622" y="93599"/>
                  </a:lnTo>
                  <a:lnTo>
                    <a:pt x="228536" y="92329"/>
                  </a:lnTo>
                  <a:close/>
                </a:path>
                <a:path w="419100" h="551815">
                  <a:moveTo>
                    <a:pt x="231419" y="309499"/>
                  </a:moveTo>
                  <a:lnTo>
                    <a:pt x="230225" y="308356"/>
                  </a:lnTo>
                  <a:lnTo>
                    <a:pt x="227863" y="308356"/>
                  </a:lnTo>
                  <a:lnTo>
                    <a:pt x="227863" y="309499"/>
                  </a:lnTo>
                  <a:lnTo>
                    <a:pt x="231419" y="309499"/>
                  </a:lnTo>
                  <a:close/>
                </a:path>
                <a:path w="419100" h="551815">
                  <a:moveTo>
                    <a:pt x="232600" y="310769"/>
                  </a:moveTo>
                  <a:lnTo>
                    <a:pt x="232105" y="310261"/>
                  </a:lnTo>
                  <a:lnTo>
                    <a:pt x="227863" y="316865"/>
                  </a:lnTo>
                  <a:lnTo>
                    <a:pt x="232600" y="316865"/>
                  </a:lnTo>
                  <a:lnTo>
                    <a:pt x="232600" y="310769"/>
                  </a:lnTo>
                  <a:close/>
                </a:path>
                <a:path w="419100" h="551815">
                  <a:moveTo>
                    <a:pt x="232600" y="309499"/>
                  </a:moveTo>
                  <a:lnTo>
                    <a:pt x="231419" y="309499"/>
                  </a:lnTo>
                  <a:lnTo>
                    <a:pt x="232105" y="310261"/>
                  </a:lnTo>
                  <a:lnTo>
                    <a:pt x="232600" y="309499"/>
                  </a:lnTo>
                  <a:close/>
                </a:path>
                <a:path w="419100" h="551815">
                  <a:moveTo>
                    <a:pt x="232600" y="308356"/>
                  </a:moveTo>
                  <a:lnTo>
                    <a:pt x="231825" y="307467"/>
                  </a:lnTo>
                  <a:lnTo>
                    <a:pt x="230225" y="308356"/>
                  </a:lnTo>
                  <a:lnTo>
                    <a:pt x="232600" y="308356"/>
                  </a:lnTo>
                  <a:close/>
                </a:path>
                <a:path w="419100" h="551815">
                  <a:moveTo>
                    <a:pt x="239204" y="145542"/>
                  </a:moveTo>
                  <a:lnTo>
                    <a:pt x="230962" y="145542"/>
                  </a:lnTo>
                  <a:lnTo>
                    <a:pt x="228600" y="143129"/>
                  </a:lnTo>
                  <a:lnTo>
                    <a:pt x="233311" y="139446"/>
                  </a:lnTo>
                  <a:lnTo>
                    <a:pt x="236778" y="134747"/>
                  </a:lnTo>
                  <a:lnTo>
                    <a:pt x="236855" y="131064"/>
                  </a:lnTo>
                  <a:lnTo>
                    <a:pt x="226949" y="134747"/>
                  </a:lnTo>
                  <a:lnTo>
                    <a:pt x="216839" y="136906"/>
                  </a:lnTo>
                  <a:lnTo>
                    <a:pt x="206717" y="138049"/>
                  </a:lnTo>
                  <a:lnTo>
                    <a:pt x="196824" y="138303"/>
                  </a:lnTo>
                  <a:lnTo>
                    <a:pt x="192112" y="139446"/>
                  </a:lnTo>
                  <a:lnTo>
                    <a:pt x="190931" y="139192"/>
                  </a:lnTo>
                  <a:lnTo>
                    <a:pt x="190931" y="145542"/>
                  </a:lnTo>
                  <a:lnTo>
                    <a:pt x="190931" y="146685"/>
                  </a:lnTo>
                  <a:lnTo>
                    <a:pt x="188582" y="147955"/>
                  </a:lnTo>
                  <a:lnTo>
                    <a:pt x="186220" y="149098"/>
                  </a:lnTo>
                  <a:lnTo>
                    <a:pt x="182689" y="150368"/>
                  </a:lnTo>
                  <a:lnTo>
                    <a:pt x="181508" y="151511"/>
                  </a:lnTo>
                  <a:lnTo>
                    <a:pt x="180340" y="151511"/>
                  </a:lnTo>
                  <a:lnTo>
                    <a:pt x="177977" y="152781"/>
                  </a:lnTo>
                  <a:lnTo>
                    <a:pt x="176796" y="155194"/>
                  </a:lnTo>
                  <a:lnTo>
                    <a:pt x="175628" y="153924"/>
                  </a:lnTo>
                  <a:lnTo>
                    <a:pt x="175628" y="152781"/>
                  </a:lnTo>
                  <a:lnTo>
                    <a:pt x="174447" y="150368"/>
                  </a:lnTo>
                  <a:lnTo>
                    <a:pt x="174447" y="149098"/>
                  </a:lnTo>
                  <a:lnTo>
                    <a:pt x="173266" y="146685"/>
                  </a:lnTo>
                  <a:lnTo>
                    <a:pt x="174447" y="146685"/>
                  </a:lnTo>
                  <a:lnTo>
                    <a:pt x="176796" y="145542"/>
                  </a:lnTo>
                  <a:lnTo>
                    <a:pt x="190931" y="145542"/>
                  </a:lnTo>
                  <a:lnTo>
                    <a:pt x="190931" y="139192"/>
                  </a:lnTo>
                  <a:lnTo>
                    <a:pt x="187401" y="138303"/>
                  </a:lnTo>
                  <a:lnTo>
                    <a:pt x="182689" y="138303"/>
                  </a:lnTo>
                  <a:lnTo>
                    <a:pt x="176796" y="139446"/>
                  </a:lnTo>
                  <a:lnTo>
                    <a:pt x="161505" y="139446"/>
                  </a:lnTo>
                  <a:lnTo>
                    <a:pt x="161505" y="141859"/>
                  </a:lnTo>
                  <a:lnTo>
                    <a:pt x="162687" y="145542"/>
                  </a:lnTo>
                  <a:lnTo>
                    <a:pt x="163855" y="147955"/>
                  </a:lnTo>
                  <a:lnTo>
                    <a:pt x="166217" y="151511"/>
                  </a:lnTo>
                  <a:lnTo>
                    <a:pt x="169748" y="158750"/>
                  </a:lnTo>
                  <a:lnTo>
                    <a:pt x="175628" y="164846"/>
                  </a:lnTo>
                  <a:lnTo>
                    <a:pt x="182689" y="170815"/>
                  </a:lnTo>
                  <a:lnTo>
                    <a:pt x="186220" y="173228"/>
                  </a:lnTo>
                  <a:lnTo>
                    <a:pt x="190931" y="176911"/>
                  </a:lnTo>
                  <a:lnTo>
                    <a:pt x="194462" y="180467"/>
                  </a:lnTo>
                  <a:lnTo>
                    <a:pt x="195643" y="178054"/>
                  </a:lnTo>
                  <a:lnTo>
                    <a:pt x="196824" y="174498"/>
                  </a:lnTo>
                  <a:lnTo>
                    <a:pt x="198005" y="172085"/>
                  </a:lnTo>
                  <a:lnTo>
                    <a:pt x="202704" y="175641"/>
                  </a:lnTo>
                  <a:lnTo>
                    <a:pt x="205066" y="180467"/>
                  </a:lnTo>
                  <a:lnTo>
                    <a:pt x="209778" y="182880"/>
                  </a:lnTo>
                  <a:lnTo>
                    <a:pt x="209778" y="172085"/>
                  </a:lnTo>
                  <a:lnTo>
                    <a:pt x="209778" y="167259"/>
                  </a:lnTo>
                  <a:lnTo>
                    <a:pt x="215988" y="171323"/>
                  </a:lnTo>
                  <a:lnTo>
                    <a:pt x="222415" y="174244"/>
                  </a:lnTo>
                  <a:lnTo>
                    <a:pt x="229298" y="175133"/>
                  </a:lnTo>
                  <a:lnTo>
                    <a:pt x="236855" y="173228"/>
                  </a:lnTo>
                  <a:lnTo>
                    <a:pt x="230962" y="170815"/>
                  </a:lnTo>
                  <a:lnTo>
                    <a:pt x="225069" y="167259"/>
                  </a:lnTo>
                  <a:lnTo>
                    <a:pt x="222719" y="161163"/>
                  </a:lnTo>
                  <a:lnTo>
                    <a:pt x="226250" y="161163"/>
                  </a:lnTo>
                  <a:lnTo>
                    <a:pt x="229781" y="162433"/>
                  </a:lnTo>
                  <a:lnTo>
                    <a:pt x="231635" y="161163"/>
                  </a:lnTo>
                  <a:lnTo>
                    <a:pt x="233311" y="160020"/>
                  </a:lnTo>
                  <a:lnTo>
                    <a:pt x="230962" y="157607"/>
                  </a:lnTo>
                  <a:lnTo>
                    <a:pt x="227431" y="156337"/>
                  </a:lnTo>
                  <a:lnTo>
                    <a:pt x="227050" y="155194"/>
                  </a:lnTo>
                  <a:lnTo>
                    <a:pt x="226250" y="152781"/>
                  </a:lnTo>
                  <a:lnTo>
                    <a:pt x="230962" y="151511"/>
                  </a:lnTo>
                  <a:lnTo>
                    <a:pt x="235673" y="150368"/>
                  </a:lnTo>
                  <a:lnTo>
                    <a:pt x="239204" y="145542"/>
                  </a:lnTo>
                  <a:close/>
                </a:path>
                <a:path w="419100" h="551815">
                  <a:moveTo>
                    <a:pt x="239204" y="90932"/>
                  </a:moveTo>
                  <a:lnTo>
                    <a:pt x="237172" y="88392"/>
                  </a:lnTo>
                  <a:lnTo>
                    <a:pt x="236156" y="89674"/>
                  </a:lnTo>
                  <a:lnTo>
                    <a:pt x="236156" y="93472"/>
                  </a:lnTo>
                  <a:lnTo>
                    <a:pt x="238188" y="93472"/>
                  </a:lnTo>
                  <a:lnTo>
                    <a:pt x="239204" y="92202"/>
                  </a:lnTo>
                  <a:lnTo>
                    <a:pt x="239204" y="90932"/>
                  </a:lnTo>
                  <a:close/>
                </a:path>
                <a:path w="419100" h="551815">
                  <a:moveTo>
                    <a:pt x="242912" y="105156"/>
                  </a:moveTo>
                  <a:lnTo>
                    <a:pt x="229768" y="105156"/>
                  </a:lnTo>
                  <a:lnTo>
                    <a:pt x="228574" y="106299"/>
                  </a:lnTo>
                  <a:lnTo>
                    <a:pt x="228574" y="107569"/>
                  </a:lnTo>
                  <a:lnTo>
                    <a:pt x="227380" y="109982"/>
                  </a:lnTo>
                  <a:lnTo>
                    <a:pt x="227380" y="113550"/>
                  </a:lnTo>
                  <a:lnTo>
                    <a:pt x="226187" y="115951"/>
                  </a:lnTo>
                  <a:lnTo>
                    <a:pt x="222148" y="123075"/>
                  </a:lnTo>
                  <a:lnTo>
                    <a:pt x="217093" y="128524"/>
                  </a:lnTo>
                  <a:lnTo>
                    <a:pt x="210908" y="132080"/>
                  </a:lnTo>
                  <a:lnTo>
                    <a:pt x="203504" y="133870"/>
                  </a:lnTo>
                  <a:lnTo>
                    <a:pt x="202311" y="133870"/>
                  </a:lnTo>
                  <a:lnTo>
                    <a:pt x="202311" y="135001"/>
                  </a:lnTo>
                  <a:lnTo>
                    <a:pt x="216039" y="134124"/>
                  </a:lnTo>
                  <a:lnTo>
                    <a:pt x="230060" y="127254"/>
                  </a:lnTo>
                  <a:lnTo>
                    <a:pt x="240068" y="116967"/>
                  </a:lnTo>
                  <a:lnTo>
                    <a:pt x="242912" y="105156"/>
                  </a:lnTo>
                  <a:close/>
                </a:path>
                <a:path w="419100" h="551815">
                  <a:moveTo>
                    <a:pt x="243776" y="209169"/>
                  </a:moveTo>
                  <a:lnTo>
                    <a:pt x="234226" y="183007"/>
                  </a:lnTo>
                  <a:lnTo>
                    <a:pt x="233032" y="183007"/>
                  </a:lnTo>
                  <a:lnTo>
                    <a:pt x="231825" y="181864"/>
                  </a:lnTo>
                  <a:lnTo>
                    <a:pt x="228244" y="181864"/>
                  </a:lnTo>
                  <a:lnTo>
                    <a:pt x="223469" y="180721"/>
                  </a:lnTo>
                  <a:lnTo>
                    <a:pt x="219900" y="180721"/>
                  </a:lnTo>
                  <a:lnTo>
                    <a:pt x="218706" y="179451"/>
                  </a:lnTo>
                  <a:lnTo>
                    <a:pt x="216319" y="179451"/>
                  </a:lnTo>
                  <a:lnTo>
                    <a:pt x="215125" y="178308"/>
                  </a:lnTo>
                  <a:lnTo>
                    <a:pt x="217512" y="185420"/>
                  </a:lnTo>
                  <a:lnTo>
                    <a:pt x="218706" y="190119"/>
                  </a:lnTo>
                  <a:lnTo>
                    <a:pt x="211543" y="191389"/>
                  </a:lnTo>
                  <a:lnTo>
                    <a:pt x="205562" y="188976"/>
                  </a:lnTo>
                  <a:lnTo>
                    <a:pt x="200787" y="183007"/>
                  </a:lnTo>
                  <a:lnTo>
                    <a:pt x="199593" y="187833"/>
                  </a:lnTo>
                  <a:lnTo>
                    <a:pt x="199593" y="191389"/>
                  </a:lnTo>
                  <a:lnTo>
                    <a:pt x="200787" y="194945"/>
                  </a:lnTo>
                  <a:lnTo>
                    <a:pt x="201980" y="200787"/>
                  </a:lnTo>
                  <a:lnTo>
                    <a:pt x="203174" y="205613"/>
                  </a:lnTo>
                  <a:lnTo>
                    <a:pt x="203174" y="211455"/>
                  </a:lnTo>
                  <a:lnTo>
                    <a:pt x="204368" y="215011"/>
                  </a:lnTo>
                  <a:lnTo>
                    <a:pt x="204368" y="220980"/>
                  </a:lnTo>
                  <a:lnTo>
                    <a:pt x="205562" y="220980"/>
                  </a:lnTo>
                  <a:lnTo>
                    <a:pt x="207949" y="215011"/>
                  </a:lnTo>
                  <a:lnTo>
                    <a:pt x="212737" y="205613"/>
                  </a:lnTo>
                  <a:lnTo>
                    <a:pt x="212737" y="203200"/>
                  </a:lnTo>
                  <a:lnTo>
                    <a:pt x="213931" y="202057"/>
                  </a:lnTo>
                  <a:lnTo>
                    <a:pt x="213931" y="200787"/>
                  </a:lnTo>
                  <a:lnTo>
                    <a:pt x="215125" y="202057"/>
                  </a:lnTo>
                  <a:lnTo>
                    <a:pt x="216319" y="202057"/>
                  </a:lnTo>
                  <a:lnTo>
                    <a:pt x="217512" y="203200"/>
                  </a:lnTo>
                  <a:lnTo>
                    <a:pt x="217512" y="204343"/>
                  </a:lnTo>
                  <a:lnTo>
                    <a:pt x="218706" y="205613"/>
                  </a:lnTo>
                  <a:lnTo>
                    <a:pt x="221094" y="207899"/>
                  </a:lnTo>
                  <a:lnTo>
                    <a:pt x="222275" y="210312"/>
                  </a:lnTo>
                  <a:lnTo>
                    <a:pt x="223469" y="211455"/>
                  </a:lnTo>
                  <a:lnTo>
                    <a:pt x="224663" y="207899"/>
                  </a:lnTo>
                  <a:lnTo>
                    <a:pt x="224663" y="202057"/>
                  </a:lnTo>
                  <a:lnTo>
                    <a:pt x="225856" y="199644"/>
                  </a:lnTo>
                  <a:lnTo>
                    <a:pt x="225856" y="198501"/>
                  </a:lnTo>
                  <a:lnTo>
                    <a:pt x="228244" y="200787"/>
                  </a:lnTo>
                  <a:lnTo>
                    <a:pt x="230632" y="202057"/>
                  </a:lnTo>
                  <a:lnTo>
                    <a:pt x="233032" y="203200"/>
                  </a:lnTo>
                  <a:lnTo>
                    <a:pt x="235419" y="205613"/>
                  </a:lnTo>
                  <a:lnTo>
                    <a:pt x="240195" y="207899"/>
                  </a:lnTo>
                  <a:lnTo>
                    <a:pt x="243776" y="209169"/>
                  </a:lnTo>
                  <a:close/>
                </a:path>
                <a:path w="419100" h="551815">
                  <a:moveTo>
                    <a:pt x="249275" y="466344"/>
                  </a:moveTo>
                  <a:lnTo>
                    <a:pt x="248094" y="466344"/>
                  </a:lnTo>
                  <a:lnTo>
                    <a:pt x="246900" y="465201"/>
                  </a:lnTo>
                  <a:lnTo>
                    <a:pt x="242633" y="461645"/>
                  </a:lnTo>
                  <a:lnTo>
                    <a:pt x="240245" y="459740"/>
                  </a:lnTo>
                  <a:lnTo>
                    <a:pt x="232930" y="455422"/>
                  </a:lnTo>
                  <a:lnTo>
                    <a:pt x="225171" y="452501"/>
                  </a:lnTo>
                  <a:lnTo>
                    <a:pt x="217208" y="450977"/>
                  </a:lnTo>
                  <a:lnTo>
                    <a:pt x="216027" y="450977"/>
                  </a:lnTo>
                  <a:lnTo>
                    <a:pt x="214833" y="452120"/>
                  </a:lnTo>
                  <a:lnTo>
                    <a:pt x="218401" y="454533"/>
                  </a:lnTo>
                  <a:lnTo>
                    <a:pt x="226707" y="454533"/>
                  </a:lnTo>
                  <a:lnTo>
                    <a:pt x="226707" y="458089"/>
                  </a:lnTo>
                  <a:lnTo>
                    <a:pt x="225513" y="460502"/>
                  </a:lnTo>
                  <a:lnTo>
                    <a:pt x="227888" y="462788"/>
                  </a:lnTo>
                  <a:lnTo>
                    <a:pt x="232638" y="462788"/>
                  </a:lnTo>
                  <a:lnTo>
                    <a:pt x="233832" y="461645"/>
                  </a:lnTo>
                  <a:lnTo>
                    <a:pt x="235026" y="461645"/>
                  </a:lnTo>
                  <a:lnTo>
                    <a:pt x="235026" y="462788"/>
                  </a:lnTo>
                  <a:lnTo>
                    <a:pt x="236207" y="464058"/>
                  </a:lnTo>
                  <a:lnTo>
                    <a:pt x="236207" y="465201"/>
                  </a:lnTo>
                  <a:lnTo>
                    <a:pt x="237401" y="469900"/>
                  </a:lnTo>
                  <a:lnTo>
                    <a:pt x="240957" y="472313"/>
                  </a:lnTo>
                  <a:lnTo>
                    <a:pt x="245719" y="468757"/>
                  </a:lnTo>
                  <a:lnTo>
                    <a:pt x="249275" y="466344"/>
                  </a:lnTo>
                  <a:close/>
                </a:path>
                <a:path w="419100" h="551815">
                  <a:moveTo>
                    <a:pt x="250748" y="309499"/>
                  </a:moveTo>
                  <a:lnTo>
                    <a:pt x="250456" y="309118"/>
                  </a:lnTo>
                  <a:lnTo>
                    <a:pt x="249656" y="309499"/>
                  </a:lnTo>
                  <a:lnTo>
                    <a:pt x="250748" y="309499"/>
                  </a:lnTo>
                  <a:close/>
                </a:path>
                <a:path w="419100" h="551815">
                  <a:moveTo>
                    <a:pt x="251396" y="257937"/>
                  </a:moveTo>
                  <a:lnTo>
                    <a:pt x="250710" y="257556"/>
                  </a:lnTo>
                  <a:lnTo>
                    <a:pt x="249034" y="257556"/>
                  </a:lnTo>
                  <a:lnTo>
                    <a:pt x="248348" y="257937"/>
                  </a:lnTo>
                  <a:lnTo>
                    <a:pt x="248348" y="258699"/>
                  </a:lnTo>
                  <a:lnTo>
                    <a:pt x="249034" y="259080"/>
                  </a:lnTo>
                  <a:lnTo>
                    <a:pt x="250710" y="259080"/>
                  </a:lnTo>
                  <a:lnTo>
                    <a:pt x="251396" y="258699"/>
                  </a:lnTo>
                  <a:lnTo>
                    <a:pt x="251396" y="257937"/>
                  </a:lnTo>
                  <a:close/>
                </a:path>
                <a:path w="419100" h="551815">
                  <a:moveTo>
                    <a:pt x="251396" y="250952"/>
                  </a:moveTo>
                  <a:lnTo>
                    <a:pt x="250380" y="249936"/>
                  </a:lnTo>
                  <a:lnTo>
                    <a:pt x="248348" y="249936"/>
                  </a:lnTo>
                  <a:lnTo>
                    <a:pt x="248348" y="252984"/>
                  </a:lnTo>
                  <a:lnTo>
                    <a:pt x="250380" y="252984"/>
                  </a:lnTo>
                  <a:lnTo>
                    <a:pt x="251396" y="251968"/>
                  </a:lnTo>
                  <a:lnTo>
                    <a:pt x="251396" y="250952"/>
                  </a:lnTo>
                  <a:close/>
                </a:path>
                <a:path w="419100" h="551815">
                  <a:moveTo>
                    <a:pt x="252920" y="316865"/>
                  </a:moveTo>
                  <a:lnTo>
                    <a:pt x="251828" y="314452"/>
                  </a:lnTo>
                  <a:lnTo>
                    <a:pt x="251828" y="310769"/>
                  </a:lnTo>
                  <a:lnTo>
                    <a:pt x="249656" y="309499"/>
                  </a:lnTo>
                  <a:lnTo>
                    <a:pt x="247472" y="309499"/>
                  </a:lnTo>
                  <a:lnTo>
                    <a:pt x="247472" y="304673"/>
                  </a:lnTo>
                  <a:lnTo>
                    <a:pt x="245300" y="304673"/>
                  </a:lnTo>
                  <a:lnTo>
                    <a:pt x="245300" y="316865"/>
                  </a:lnTo>
                  <a:lnTo>
                    <a:pt x="247472" y="316865"/>
                  </a:lnTo>
                  <a:lnTo>
                    <a:pt x="247472" y="310769"/>
                  </a:lnTo>
                  <a:lnTo>
                    <a:pt x="248564" y="310769"/>
                  </a:lnTo>
                  <a:lnTo>
                    <a:pt x="250748" y="314452"/>
                  </a:lnTo>
                  <a:lnTo>
                    <a:pt x="250748" y="316865"/>
                  </a:lnTo>
                  <a:lnTo>
                    <a:pt x="252920" y="316865"/>
                  </a:lnTo>
                  <a:close/>
                </a:path>
                <a:path w="419100" h="551815">
                  <a:moveTo>
                    <a:pt x="252920" y="304673"/>
                  </a:moveTo>
                  <a:lnTo>
                    <a:pt x="247472" y="304673"/>
                  </a:lnTo>
                  <a:lnTo>
                    <a:pt x="250456" y="309118"/>
                  </a:lnTo>
                  <a:lnTo>
                    <a:pt x="251828" y="308356"/>
                  </a:lnTo>
                  <a:lnTo>
                    <a:pt x="250748" y="305943"/>
                  </a:lnTo>
                  <a:lnTo>
                    <a:pt x="252920" y="305943"/>
                  </a:lnTo>
                  <a:lnTo>
                    <a:pt x="252920" y="304673"/>
                  </a:lnTo>
                  <a:close/>
                </a:path>
                <a:path w="419100" h="551815">
                  <a:moveTo>
                    <a:pt x="252920" y="90932"/>
                  </a:moveTo>
                  <a:lnTo>
                    <a:pt x="250634" y="88392"/>
                  </a:lnTo>
                  <a:lnTo>
                    <a:pt x="248348" y="90932"/>
                  </a:lnTo>
                  <a:lnTo>
                    <a:pt x="248348" y="93472"/>
                  </a:lnTo>
                  <a:lnTo>
                    <a:pt x="250634" y="93472"/>
                  </a:lnTo>
                  <a:lnTo>
                    <a:pt x="250634" y="96024"/>
                  </a:lnTo>
                  <a:lnTo>
                    <a:pt x="251777" y="93472"/>
                  </a:lnTo>
                  <a:lnTo>
                    <a:pt x="252920" y="93472"/>
                  </a:lnTo>
                  <a:lnTo>
                    <a:pt x="252920" y="90932"/>
                  </a:lnTo>
                  <a:close/>
                </a:path>
                <a:path w="419100" h="551815">
                  <a:moveTo>
                    <a:pt x="255968" y="24892"/>
                  </a:moveTo>
                  <a:lnTo>
                    <a:pt x="253580" y="22872"/>
                  </a:lnTo>
                  <a:lnTo>
                    <a:pt x="247688" y="22872"/>
                  </a:lnTo>
                  <a:lnTo>
                    <a:pt x="245300" y="24892"/>
                  </a:lnTo>
                  <a:lnTo>
                    <a:pt x="245300" y="29972"/>
                  </a:lnTo>
                  <a:lnTo>
                    <a:pt x="247688" y="32004"/>
                  </a:lnTo>
                  <a:lnTo>
                    <a:pt x="253580" y="32004"/>
                  </a:lnTo>
                  <a:lnTo>
                    <a:pt x="255968" y="29972"/>
                  </a:lnTo>
                  <a:lnTo>
                    <a:pt x="255968" y="24892"/>
                  </a:lnTo>
                  <a:close/>
                </a:path>
                <a:path w="419100" h="551815">
                  <a:moveTo>
                    <a:pt x="258000" y="270256"/>
                  </a:moveTo>
                  <a:lnTo>
                    <a:pt x="256984" y="271272"/>
                  </a:lnTo>
                  <a:lnTo>
                    <a:pt x="258000" y="271272"/>
                  </a:lnTo>
                  <a:lnTo>
                    <a:pt x="258000" y="270256"/>
                  </a:lnTo>
                  <a:close/>
                </a:path>
                <a:path w="419100" h="551815">
                  <a:moveTo>
                    <a:pt x="259016" y="266700"/>
                  </a:moveTo>
                  <a:lnTo>
                    <a:pt x="258000" y="265176"/>
                  </a:lnTo>
                  <a:lnTo>
                    <a:pt x="255968" y="266700"/>
                  </a:lnTo>
                  <a:lnTo>
                    <a:pt x="256984" y="268224"/>
                  </a:lnTo>
                  <a:lnTo>
                    <a:pt x="255968" y="268224"/>
                  </a:lnTo>
                  <a:lnTo>
                    <a:pt x="255968" y="270256"/>
                  </a:lnTo>
                  <a:lnTo>
                    <a:pt x="258000" y="270256"/>
                  </a:lnTo>
                  <a:lnTo>
                    <a:pt x="259016" y="270256"/>
                  </a:lnTo>
                  <a:lnTo>
                    <a:pt x="258000" y="269240"/>
                  </a:lnTo>
                  <a:lnTo>
                    <a:pt x="258000" y="268224"/>
                  </a:lnTo>
                  <a:lnTo>
                    <a:pt x="259016" y="268224"/>
                  </a:lnTo>
                  <a:lnTo>
                    <a:pt x="259016" y="266700"/>
                  </a:lnTo>
                  <a:close/>
                </a:path>
                <a:path w="419100" h="551815">
                  <a:moveTo>
                    <a:pt x="259016" y="5969"/>
                  </a:moveTo>
                  <a:lnTo>
                    <a:pt x="252920" y="5969"/>
                  </a:lnTo>
                  <a:lnTo>
                    <a:pt x="251701" y="4826"/>
                  </a:lnTo>
                  <a:lnTo>
                    <a:pt x="251701" y="0"/>
                  </a:lnTo>
                  <a:lnTo>
                    <a:pt x="246824" y="0"/>
                  </a:lnTo>
                  <a:lnTo>
                    <a:pt x="246824" y="5969"/>
                  </a:lnTo>
                  <a:lnTo>
                    <a:pt x="240728" y="5969"/>
                  </a:lnTo>
                  <a:lnTo>
                    <a:pt x="240728" y="10795"/>
                  </a:lnTo>
                  <a:lnTo>
                    <a:pt x="246824" y="10795"/>
                  </a:lnTo>
                  <a:lnTo>
                    <a:pt x="246824" y="16764"/>
                  </a:lnTo>
                  <a:lnTo>
                    <a:pt x="252920" y="16764"/>
                  </a:lnTo>
                  <a:lnTo>
                    <a:pt x="252920" y="15621"/>
                  </a:lnTo>
                  <a:lnTo>
                    <a:pt x="251701" y="10795"/>
                  </a:lnTo>
                  <a:lnTo>
                    <a:pt x="259016" y="10795"/>
                  </a:lnTo>
                  <a:lnTo>
                    <a:pt x="259016" y="5969"/>
                  </a:lnTo>
                  <a:close/>
                </a:path>
                <a:path w="419100" h="551815">
                  <a:moveTo>
                    <a:pt x="260527" y="263664"/>
                  </a:moveTo>
                  <a:lnTo>
                    <a:pt x="259016" y="263664"/>
                  </a:lnTo>
                  <a:lnTo>
                    <a:pt x="259016" y="265176"/>
                  </a:lnTo>
                  <a:lnTo>
                    <a:pt x="260527" y="265176"/>
                  </a:lnTo>
                  <a:lnTo>
                    <a:pt x="260527" y="263664"/>
                  </a:lnTo>
                  <a:close/>
                </a:path>
                <a:path w="419100" h="551815">
                  <a:moveTo>
                    <a:pt x="260540" y="271272"/>
                  </a:moveTo>
                  <a:lnTo>
                    <a:pt x="259524" y="271272"/>
                  </a:lnTo>
                  <a:lnTo>
                    <a:pt x="257492" y="272796"/>
                  </a:lnTo>
                  <a:lnTo>
                    <a:pt x="253936" y="272796"/>
                  </a:lnTo>
                  <a:lnTo>
                    <a:pt x="251396" y="274320"/>
                  </a:lnTo>
                  <a:lnTo>
                    <a:pt x="256476" y="274320"/>
                  </a:lnTo>
                  <a:lnTo>
                    <a:pt x="259016" y="272796"/>
                  </a:lnTo>
                  <a:lnTo>
                    <a:pt x="260540" y="272796"/>
                  </a:lnTo>
                  <a:lnTo>
                    <a:pt x="260540" y="271272"/>
                  </a:lnTo>
                  <a:close/>
                </a:path>
                <a:path w="419100" h="551815">
                  <a:moveTo>
                    <a:pt x="260540" y="46482"/>
                  </a:moveTo>
                  <a:lnTo>
                    <a:pt x="259283" y="46482"/>
                  </a:lnTo>
                  <a:lnTo>
                    <a:pt x="259283" y="45224"/>
                  </a:lnTo>
                  <a:lnTo>
                    <a:pt x="256781" y="39243"/>
                  </a:lnTo>
                  <a:lnTo>
                    <a:pt x="251752" y="38100"/>
                  </a:lnTo>
                  <a:lnTo>
                    <a:pt x="245478" y="39243"/>
                  </a:lnTo>
                  <a:lnTo>
                    <a:pt x="241719" y="40525"/>
                  </a:lnTo>
                  <a:lnTo>
                    <a:pt x="239204" y="44069"/>
                  </a:lnTo>
                  <a:lnTo>
                    <a:pt x="239204" y="46482"/>
                  </a:lnTo>
                  <a:lnTo>
                    <a:pt x="240461" y="52451"/>
                  </a:lnTo>
                  <a:lnTo>
                    <a:pt x="240461" y="58293"/>
                  </a:lnTo>
                  <a:lnTo>
                    <a:pt x="242963" y="63119"/>
                  </a:lnTo>
                  <a:lnTo>
                    <a:pt x="242963" y="66675"/>
                  </a:lnTo>
                  <a:lnTo>
                    <a:pt x="245478" y="71501"/>
                  </a:lnTo>
                  <a:lnTo>
                    <a:pt x="247992" y="76200"/>
                  </a:lnTo>
                  <a:lnTo>
                    <a:pt x="250494" y="76200"/>
                  </a:lnTo>
                  <a:lnTo>
                    <a:pt x="251752" y="73799"/>
                  </a:lnTo>
                  <a:lnTo>
                    <a:pt x="253009" y="73799"/>
                  </a:lnTo>
                  <a:lnTo>
                    <a:pt x="253009" y="72644"/>
                  </a:lnTo>
                  <a:lnTo>
                    <a:pt x="258648" y="53467"/>
                  </a:lnTo>
                  <a:lnTo>
                    <a:pt x="260540" y="46482"/>
                  </a:lnTo>
                  <a:close/>
                </a:path>
                <a:path w="419100" h="551815">
                  <a:moveTo>
                    <a:pt x="262064" y="269748"/>
                  </a:moveTo>
                  <a:lnTo>
                    <a:pt x="261302" y="268224"/>
                  </a:lnTo>
                  <a:lnTo>
                    <a:pt x="261302" y="271272"/>
                  </a:lnTo>
                  <a:lnTo>
                    <a:pt x="262064" y="269748"/>
                  </a:lnTo>
                  <a:close/>
                </a:path>
                <a:path w="419100" h="551815">
                  <a:moveTo>
                    <a:pt x="262064" y="266700"/>
                  </a:moveTo>
                  <a:lnTo>
                    <a:pt x="261302" y="266700"/>
                  </a:lnTo>
                  <a:lnTo>
                    <a:pt x="261302" y="265176"/>
                  </a:lnTo>
                  <a:lnTo>
                    <a:pt x="260540" y="266700"/>
                  </a:lnTo>
                  <a:lnTo>
                    <a:pt x="261302" y="268224"/>
                  </a:lnTo>
                  <a:lnTo>
                    <a:pt x="262064" y="266700"/>
                  </a:lnTo>
                  <a:close/>
                </a:path>
                <a:path w="419100" h="551815">
                  <a:moveTo>
                    <a:pt x="263588" y="91198"/>
                  </a:moveTo>
                  <a:lnTo>
                    <a:pt x="262572" y="89916"/>
                  </a:lnTo>
                  <a:lnTo>
                    <a:pt x="261556" y="89916"/>
                  </a:lnTo>
                  <a:lnTo>
                    <a:pt x="260540" y="91198"/>
                  </a:lnTo>
                  <a:lnTo>
                    <a:pt x="260540" y="93599"/>
                  </a:lnTo>
                  <a:lnTo>
                    <a:pt x="261556" y="93599"/>
                  </a:lnTo>
                  <a:lnTo>
                    <a:pt x="261556" y="96024"/>
                  </a:lnTo>
                  <a:lnTo>
                    <a:pt x="262572" y="94742"/>
                  </a:lnTo>
                  <a:lnTo>
                    <a:pt x="263588" y="93599"/>
                  </a:lnTo>
                  <a:lnTo>
                    <a:pt x="263588" y="91198"/>
                  </a:lnTo>
                  <a:close/>
                </a:path>
                <a:path w="419100" h="551815">
                  <a:moveTo>
                    <a:pt x="266636" y="267208"/>
                  </a:moveTo>
                  <a:lnTo>
                    <a:pt x="265620" y="266192"/>
                  </a:lnTo>
                  <a:lnTo>
                    <a:pt x="265620" y="265176"/>
                  </a:lnTo>
                  <a:lnTo>
                    <a:pt x="264604" y="265176"/>
                  </a:lnTo>
                  <a:lnTo>
                    <a:pt x="264604" y="266192"/>
                  </a:lnTo>
                  <a:lnTo>
                    <a:pt x="263588" y="267208"/>
                  </a:lnTo>
                  <a:lnTo>
                    <a:pt x="264604" y="267208"/>
                  </a:lnTo>
                  <a:lnTo>
                    <a:pt x="264604" y="268224"/>
                  </a:lnTo>
                  <a:lnTo>
                    <a:pt x="265620" y="268224"/>
                  </a:lnTo>
                  <a:lnTo>
                    <a:pt x="265620" y="267208"/>
                  </a:lnTo>
                  <a:lnTo>
                    <a:pt x="266636" y="267208"/>
                  </a:lnTo>
                  <a:close/>
                </a:path>
                <a:path w="419100" h="551815">
                  <a:moveTo>
                    <a:pt x="274243" y="304673"/>
                  </a:moveTo>
                  <a:lnTo>
                    <a:pt x="271868" y="304673"/>
                  </a:lnTo>
                  <a:lnTo>
                    <a:pt x="271868" y="309753"/>
                  </a:lnTo>
                  <a:lnTo>
                    <a:pt x="267589" y="309753"/>
                  </a:lnTo>
                  <a:lnTo>
                    <a:pt x="267589" y="304673"/>
                  </a:lnTo>
                  <a:lnTo>
                    <a:pt x="266636" y="304673"/>
                  </a:lnTo>
                  <a:lnTo>
                    <a:pt x="266636" y="316865"/>
                  </a:lnTo>
                  <a:lnTo>
                    <a:pt x="267589" y="316865"/>
                  </a:lnTo>
                  <a:lnTo>
                    <a:pt x="267589" y="310769"/>
                  </a:lnTo>
                  <a:lnTo>
                    <a:pt x="271868" y="310769"/>
                  </a:lnTo>
                  <a:lnTo>
                    <a:pt x="271868" y="316865"/>
                  </a:lnTo>
                  <a:lnTo>
                    <a:pt x="274243" y="316865"/>
                  </a:lnTo>
                  <a:lnTo>
                    <a:pt x="274243" y="304673"/>
                  </a:lnTo>
                  <a:close/>
                </a:path>
                <a:path w="419100" h="551815">
                  <a:moveTo>
                    <a:pt x="275767" y="89674"/>
                  </a:moveTo>
                  <a:lnTo>
                    <a:pt x="274243" y="88392"/>
                  </a:lnTo>
                  <a:lnTo>
                    <a:pt x="271208" y="90932"/>
                  </a:lnTo>
                  <a:lnTo>
                    <a:pt x="271208" y="92202"/>
                  </a:lnTo>
                  <a:lnTo>
                    <a:pt x="272732" y="93472"/>
                  </a:lnTo>
                  <a:lnTo>
                    <a:pt x="275767" y="93472"/>
                  </a:lnTo>
                  <a:lnTo>
                    <a:pt x="275767" y="89674"/>
                  </a:lnTo>
                  <a:close/>
                </a:path>
                <a:path w="419100" h="551815">
                  <a:moveTo>
                    <a:pt x="277291" y="97548"/>
                  </a:moveTo>
                  <a:lnTo>
                    <a:pt x="223977" y="97548"/>
                  </a:lnTo>
                  <a:lnTo>
                    <a:pt x="225120" y="102120"/>
                  </a:lnTo>
                  <a:lnTo>
                    <a:pt x="276136" y="102120"/>
                  </a:lnTo>
                  <a:lnTo>
                    <a:pt x="277291" y="97548"/>
                  </a:lnTo>
                  <a:close/>
                </a:path>
                <a:path w="419100" h="551815">
                  <a:moveTo>
                    <a:pt x="278866" y="122618"/>
                  </a:moveTo>
                  <a:lnTo>
                    <a:pt x="276479" y="120269"/>
                  </a:lnTo>
                  <a:lnTo>
                    <a:pt x="274154" y="114427"/>
                  </a:lnTo>
                  <a:lnTo>
                    <a:pt x="272986" y="107442"/>
                  </a:lnTo>
                  <a:lnTo>
                    <a:pt x="271830" y="105156"/>
                  </a:lnTo>
                  <a:lnTo>
                    <a:pt x="259016" y="105156"/>
                  </a:lnTo>
                  <a:lnTo>
                    <a:pt x="278866" y="122618"/>
                  </a:lnTo>
                  <a:close/>
                </a:path>
                <a:path w="419100" h="551815">
                  <a:moveTo>
                    <a:pt x="281863" y="298069"/>
                  </a:moveTo>
                  <a:lnTo>
                    <a:pt x="278333" y="298069"/>
                  </a:lnTo>
                  <a:lnTo>
                    <a:pt x="278333" y="301625"/>
                  </a:lnTo>
                  <a:lnTo>
                    <a:pt x="278333" y="319278"/>
                  </a:lnTo>
                  <a:lnTo>
                    <a:pt x="220586" y="319278"/>
                  </a:lnTo>
                  <a:lnTo>
                    <a:pt x="220586" y="301625"/>
                  </a:lnTo>
                  <a:lnTo>
                    <a:pt x="226174" y="301625"/>
                  </a:lnTo>
                  <a:lnTo>
                    <a:pt x="225488" y="305943"/>
                  </a:lnTo>
                  <a:lnTo>
                    <a:pt x="227863" y="305943"/>
                  </a:lnTo>
                  <a:lnTo>
                    <a:pt x="227863" y="302260"/>
                  </a:lnTo>
                  <a:lnTo>
                    <a:pt x="231825" y="307467"/>
                  </a:lnTo>
                  <a:lnTo>
                    <a:pt x="236156" y="304673"/>
                  </a:lnTo>
                  <a:lnTo>
                    <a:pt x="232384" y="302260"/>
                  </a:lnTo>
                  <a:lnTo>
                    <a:pt x="231406" y="301625"/>
                  </a:lnTo>
                  <a:lnTo>
                    <a:pt x="278333" y="301625"/>
                  </a:lnTo>
                  <a:lnTo>
                    <a:pt x="278333" y="298069"/>
                  </a:lnTo>
                  <a:lnTo>
                    <a:pt x="268909" y="298069"/>
                  </a:lnTo>
                  <a:lnTo>
                    <a:pt x="268909" y="295656"/>
                  </a:lnTo>
                  <a:lnTo>
                    <a:pt x="266547" y="294513"/>
                  </a:lnTo>
                  <a:lnTo>
                    <a:pt x="266547" y="292100"/>
                  </a:lnTo>
                  <a:lnTo>
                    <a:pt x="268909" y="292100"/>
                  </a:lnTo>
                  <a:lnTo>
                    <a:pt x="268909" y="290957"/>
                  </a:lnTo>
                  <a:lnTo>
                    <a:pt x="232359" y="290957"/>
                  </a:lnTo>
                  <a:lnTo>
                    <a:pt x="232359" y="292100"/>
                  </a:lnTo>
                  <a:lnTo>
                    <a:pt x="233540" y="292100"/>
                  </a:lnTo>
                  <a:lnTo>
                    <a:pt x="233540" y="294513"/>
                  </a:lnTo>
                  <a:lnTo>
                    <a:pt x="232359" y="295656"/>
                  </a:lnTo>
                  <a:lnTo>
                    <a:pt x="231178" y="295656"/>
                  </a:lnTo>
                  <a:lnTo>
                    <a:pt x="231178" y="296799"/>
                  </a:lnTo>
                  <a:lnTo>
                    <a:pt x="232359" y="298069"/>
                  </a:lnTo>
                  <a:lnTo>
                    <a:pt x="219405" y="298069"/>
                  </a:lnTo>
                  <a:lnTo>
                    <a:pt x="219405" y="321691"/>
                  </a:lnTo>
                  <a:lnTo>
                    <a:pt x="237070" y="321691"/>
                  </a:lnTo>
                  <a:lnTo>
                    <a:pt x="232359" y="400685"/>
                  </a:lnTo>
                  <a:lnTo>
                    <a:pt x="239433" y="400685"/>
                  </a:lnTo>
                  <a:lnTo>
                    <a:pt x="239433" y="399542"/>
                  </a:lnTo>
                  <a:lnTo>
                    <a:pt x="241795" y="321691"/>
                  </a:lnTo>
                  <a:lnTo>
                    <a:pt x="247688" y="321691"/>
                  </a:lnTo>
                  <a:lnTo>
                    <a:pt x="245325" y="400685"/>
                  </a:lnTo>
                  <a:lnTo>
                    <a:pt x="255943" y="400685"/>
                  </a:lnTo>
                  <a:lnTo>
                    <a:pt x="255943" y="399542"/>
                  </a:lnTo>
                  <a:lnTo>
                    <a:pt x="252399" y="321691"/>
                  </a:lnTo>
                  <a:lnTo>
                    <a:pt x="259473" y="321691"/>
                  </a:lnTo>
                  <a:lnTo>
                    <a:pt x="261835" y="400685"/>
                  </a:lnTo>
                  <a:lnTo>
                    <a:pt x="268909" y="400685"/>
                  </a:lnTo>
                  <a:lnTo>
                    <a:pt x="268909" y="399542"/>
                  </a:lnTo>
                  <a:lnTo>
                    <a:pt x="264198" y="321691"/>
                  </a:lnTo>
                  <a:lnTo>
                    <a:pt x="281863" y="321691"/>
                  </a:lnTo>
                  <a:lnTo>
                    <a:pt x="281863" y="319278"/>
                  </a:lnTo>
                  <a:lnTo>
                    <a:pt x="281863" y="298069"/>
                  </a:lnTo>
                  <a:close/>
                </a:path>
                <a:path w="419100" h="551815">
                  <a:moveTo>
                    <a:pt x="288455" y="131038"/>
                  </a:moveTo>
                  <a:lnTo>
                    <a:pt x="278866" y="122618"/>
                  </a:lnTo>
                  <a:lnTo>
                    <a:pt x="281152" y="124841"/>
                  </a:lnTo>
                  <a:lnTo>
                    <a:pt x="284645" y="129540"/>
                  </a:lnTo>
                  <a:lnTo>
                    <a:pt x="288455" y="131038"/>
                  </a:lnTo>
                  <a:close/>
                </a:path>
                <a:path w="419100" h="551815">
                  <a:moveTo>
                    <a:pt x="289483" y="60845"/>
                  </a:moveTo>
                  <a:lnTo>
                    <a:pt x="266509" y="45339"/>
                  </a:lnTo>
                  <a:lnTo>
                    <a:pt x="265303" y="53721"/>
                  </a:lnTo>
                  <a:lnTo>
                    <a:pt x="262890" y="61976"/>
                  </a:lnTo>
                  <a:lnTo>
                    <a:pt x="261683" y="69100"/>
                  </a:lnTo>
                  <a:lnTo>
                    <a:pt x="260464" y="73799"/>
                  </a:lnTo>
                  <a:lnTo>
                    <a:pt x="255625" y="80899"/>
                  </a:lnTo>
                  <a:lnTo>
                    <a:pt x="253212" y="85725"/>
                  </a:lnTo>
                  <a:lnTo>
                    <a:pt x="249580" y="84455"/>
                  </a:lnTo>
                  <a:lnTo>
                    <a:pt x="245948" y="80899"/>
                  </a:lnTo>
                  <a:lnTo>
                    <a:pt x="245948" y="79756"/>
                  </a:lnTo>
                  <a:lnTo>
                    <a:pt x="244741" y="79756"/>
                  </a:lnTo>
                  <a:lnTo>
                    <a:pt x="241706" y="73545"/>
                  </a:lnTo>
                  <a:lnTo>
                    <a:pt x="239598" y="67322"/>
                  </a:lnTo>
                  <a:lnTo>
                    <a:pt x="236283" y="54864"/>
                  </a:lnTo>
                  <a:lnTo>
                    <a:pt x="236270" y="47752"/>
                  </a:lnTo>
                  <a:lnTo>
                    <a:pt x="235064" y="44196"/>
                  </a:lnTo>
                  <a:lnTo>
                    <a:pt x="231444" y="45339"/>
                  </a:lnTo>
                  <a:lnTo>
                    <a:pt x="227812" y="45339"/>
                  </a:lnTo>
                  <a:lnTo>
                    <a:pt x="224180" y="46621"/>
                  </a:lnTo>
                  <a:lnTo>
                    <a:pt x="218147" y="50165"/>
                  </a:lnTo>
                  <a:lnTo>
                    <a:pt x="213309" y="54864"/>
                  </a:lnTo>
                  <a:lnTo>
                    <a:pt x="213309" y="64389"/>
                  </a:lnTo>
                  <a:lnTo>
                    <a:pt x="214515" y="70231"/>
                  </a:lnTo>
                  <a:lnTo>
                    <a:pt x="215722" y="77343"/>
                  </a:lnTo>
                  <a:lnTo>
                    <a:pt x="218147" y="83324"/>
                  </a:lnTo>
                  <a:lnTo>
                    <a:pt x="219354" y="85725"/>
                  </a:lnTo>
                  <a:lnTo>
                    <a:pt x="220560" y="86868"/>
                  </a:lnTo>
                  <a:lnTo>
                    <a:pt x="282232" y="86868"/>
                  </a:lnTo>
                  <a:lnTo>
                    <a:pt x="282232" y="84455"/>
                  </a:lnTo>
                  <a:lnTo>
                    <a:pt x="284645" y="78625"/>
                  </a:lnTo>
                  <a:lnTo>
                    <a:pt x="287070" y="73799"/>
                  </a:lnTo>
                  <a:lnTo>
                    <a:pt x="288277" y="67945"/>
                  </a:lnTo>
                  <a:lnTo>
                    <a:pt x="289483" y="64389"/>
                  </a:lnTo>
                  <a:lnTo>
                    <a:pt x="289483" y="60845"/>
                  </a:lnTo>
                  <a:close/>
                </a:path>
                <a:path w="419100" h="551815">
                  <a:moveTo>
                    <a:pt x="298627" y="134124"/>
                  </a:moveTo>
                  <a:lnTo>
                    <a:pt x="296291" y="131826"/>
                  </a:lnTo>
                  <a:lnTo>
                    <a:pt x="290474" y="131826"/>
                  </a:lnTo>
                  <a:lnTo>
                    <a:pt x="288455" y="131038"/>
                  </a:lnTo>
                  <a:lnTo>
                    <a:pt x="291668" y="133870"/>
                  </a:lnTo>
                  <a:lnTo>
                    <a:pt x="298627" y="134124"/>
                  </a:lnTo>
                  <a:close/>
                </a:path>
                <a:path w="419100" h="551815">
                  <a:moveTo>
                    <a:pt x="301675" y="186563"/>
                  </a:moveTo>
                  <a:lnTo>
                    <a:pt x="299326" y="183007"/>
                  </a:lnTo>
                  <a:lnTo>
                    <a:pt x="294640" y="188976"/>
                  </a:lnTo>
                  <a:lnTo>
                    <a:pt x="288785" y="191389"/>
                  </a:lnTo>
                  <a:lnTo>
                    <a:pt x="281749" y="190119"/>
                  </a:lnTo>
                  <a:lnTo>
                    <a:pt x="282917" y="185420"/>
                  </a:lnTo>
                  <a:lnTo>
                    <a:pt x="285267" y="181864"/>
                  </a:lnTo>
                  <a:lnTo>
                    <a:pt x="286435" y="178308"/>
                  </a:lnTo>
                  <a:lnTo>
                    <a:pt x="281749" y="179451"/>
                  </a:lnTo>
                  <a:lnTo>
                    <a:pt x="279400" y="180721"/>
                  </a:lnTo>
                  <a:lnTo>
                    <a:pt x="277063" y="181864"/>
                  </a:lnTo>
                  <a:lnTo>
                    <a:pt x="267690" y="181864"/>
                  </a:lnTo>
                  <a:lnTo>
                    <a:pt x="267690" y="183007"/>
                  </a:lnTo>
                  <a:lnTo>
                    <a:pt x="266522" y="183007"/>
                  </a:lnTo>
                  <a:lnTo>
                    <a:pt x="255968" y="209169"/>
                  </a:lnTo>
                  <a:lnTo>
                    <a:pt x="257136" y="209169"/>
                  </a:lnTo>
                  <a:lnTo>
                    <a:pt x="258318" y="207899"/>
                  </a:lnTo>
                  <a:lnTo>
                    <a:pt x="263004" y="205613"/>
                  </a:lnTo>
                  <a:lnTo>
                    <a:pt x="272376" y="200787"/>
                  </a:lnTo>
                  <a:lnTo>
                    <a:pt x="272376" y="199644"/>
                  </a:lnTo>
                  <a:lnTo>
                    <a:pt x="274713" y="199644"/>
                  </a:lnTo>
                  <a:lnTo>
                    <a:pt x="274713" y="200787"/>
                  </a:lnTo>
                  <a:lnTo>
                    <a:pt x="275882" y="202057"/>
                  </a:lnTo>
                  <a:lnTo>
                    <a:pt x="275882" y="207899"/>
                  </a:lnTo>
                  <a:lnTo>
                    <a:pt x="277063" y="210312"/>
                  </a:lnTo>
                  <a:lnTo>
                    <a:pt x="279400" y="207899"/>
                  </a:lnTo>
                  <a:lnTo>
                    <a:pt x="281749" y="204343"/>
                  </a:lnTo>
                  <a:lnTo>
                    <a:pt x="285267" y="202057"/>
                  </a:lnTo>
                  <a:lnTo>
                    <a:pt x="286435" y="200787"/>
                  </a:lnTo>
                  <a:lnTo>
                    <a:pt x="287604" y="200787"/>
                  </a:lnTo>
                  <a:lnTo>
                    <a:pt x="287604" y="202057"/>
                  </a:lnTo>
                  <a:lnTo>
                    <a:pt x="288785" y="202057"/>
                  </a:lnTo>
                  <a:lnTo>
                    <a:pt x="289953" y="205613"/>
                  </a:lnTo>
                  <a:lnTo>
                    <a:pt x="289953" y="210312"/>
                  </a:lnTo>
                  <a:lnTo>
                    <a:pt x="292303" y="213868"/>
                  </a:lnTo>
                  <a:lnTo>
                    <a:pt x="292303" y="216281"/>
                  </a:lnTo>
                  <a:lnTo>
                    <a:pt x="294640" y="218567"/>
                  </a:lnTo>
                  <a:lnTo>
                    <a:pt x="295808" y="220980"/>
                  </a:lnTo>
                  <a:lnTo>
                    <a:pt x="301675" y="190119"/>
                  </a:lnTo>
                  <a:lnTo>
                    <a:pt x="301675" y="186563"/>
                  </a:lnTo>
                  <a:close/>
                </a:path>
                <a:path w="419100" h="551815">
                  <a:moveTo>
                    <a:pt x="326047" y="97548"/>
                  </a:moveTo>
                  <a:lnTo>
                    <a:pt x="324713" y="95250"/>
                  </a:lnTo>
                  <a:lnTo>
                    <a:pt x="322046" y="92964"/>
                  </a:lnTo>
                  <a:lnTo>
                    <a:pt x="316725" y="95250"/>
                  </a:lnTo>
                  <a:lnTo>
                    <a:pt x="315391" y="97548"/>
                  </a:lnTo>
                  <a:lnTo>
                    <a:pt x="315391" y="99822"/>
                  </a:lnTo>
                  <a:lnTo>
                    <a:pt x="318058" y="108966"/>
                  </a:lnTo>
                  <a:lnTo>
                    <a:pt x="318058" y="113550"/>
                  </a:lnTo>
                  <a:lnTo>
                    <a:pt x="319392" y="114681"/>
                  </a:lnTo>
                  <a:lnTo>
                    <a:pt x="319392" y="115824"/>
                  </a:lnTo>
                  <a:lnTo>
                    <a:pt x="322046" y="115824"/>
                  </a:lnTo>
                  <a:lnTo>
                    <a:pt x="323392" y="114681"/>
                  </a:lnTo>
                  <a:lnTo>
                    <a:pt x="323392" y="113550"/>
                  </a:lnTo>
                  <a:lnTo>
                    <a:pt x="324713" y="108966"/>
                  </a:lnTo>
                  <a:lnTo>
                    <a:pt x="324713" y="104394"/>
                  </a:lnTo>
                  <a:lnTo>
                    <a:pt x="326047" y="99822"/>
                  </a:lnTo>
                  <a:lnTo>
                    <a:pt x="326047" y="97548"/>
                  </a:lnTo>
                  <a:close/>
                </a:path>
                <a:path w="419100" h="551815">
                  <a:moveTo>
                    <a:pt x="326047" y="83324"/>
                  </a:moveTo>
                  <a:lnTo>
                    <a:pt x="323519" y="80772"/>
                  </a:lnTo>
                  <a:lnTo>
                    <a:pt x="319709" y="80772"/>
                  </a:lnTo>
                  <a:lnTo>
                    <a:pt x="318439" y="82042"/>
                  </a:lnTo>
                  <a:lnTo>
                    <a:pt x="318439" y="87122"/>
                  </a:lnTo>
                  <a:lnTo>
                    <a:pt x="319709" y="88392"/>
                  </a:lnTo>
                  <a:lnTo>
                    <a:pt x="322249" y="87122"/>
                  </a:lnTo>
                  <a:lnTo>
                    <a:pt x="324777" y="87122"/>
                  </a:lnTo>
                  <a:lnTo>
                    <a:pt x="324777" y="85852"/>
                  </a:lnTo>
                  <a:lnTo>
                    <a:pt x="326047" y="83324"/>
                  </a:lnTo>
                  <a:close/>
                </a:path>
                <a:path w="419100" h="551815">
                  <a:moveTo>
                    <a:pt x="327571" y="66802"/>
                  </a:moveTo>
                  <a:lnTo>
                    <a:pt x="325221" y="66802"/>
                  </a:lnTo>
                  <a:lnTo>
                    <a:pt x="322884" y="67945"/>
                  </a:lnTo>
                  <a:lnTo>
                    <a:pt x="322884" y="60972"/>
                  </a:lnTo>
                  <a:lnTo>
                    <a:pt x="318211" y="60972"/>
                  </a:lnTo>
                  <a:lnTo>
                    <a:pt x="318211" y="66802"/>
                  </a:lnTo>
                  <a:lnTo>
                    <a:pt x="315861" y="67945"/>
                  </a:lnTo>
                  <a:lnTo>
                    <a:pt x="312343" y="65671"/>
                  </a:lnTo>
                  <a:lnTo>
                    <a:pt x="312343" y="72644"/>
                  </a:lnTo>
                  <a:lnTo>
                    <a:pt x="315861" y="70370"/>
                  </a:lnTo>
                  <a:lnTo>
                    <a:pt x="318211" y="71501"/>
                  </a:lnTo>
                  <a:lnTo>
                    <a:pt x="318211" y="76200"/>
                  </a:lnTo>
                  <a:lnTo>
                    <a:pt x="322884" y="76200"/>
                  </a:lnTo>
                  <a:lnTo>
                    <a:pt x="322884" y="71501"/>
                  </a:lnTo>
                  <a:lnTo>
                    <a:pt x="326402" y="71501"/>
                  </a:lnTo>
                  <a:lnTo>
                    <a:pt x="326402" y="70370"/>
                  </a:lnTo>
                  <a:lnTo>
                    <a:pt x="327571" y="70370"/>
                  </a:lnTo>
                  <a:lnTo>
                    <a:pt x="327571" y="66802"/>
                  </a:lnTo>
                  <a:close/>
                </a:path>
                <a:path w="419100" h="551815">
                  <a:moveTo>
                    <a:pt x="341287" y="504952"/>
                  </a:moveTo>
                  <a:lnTo>
                    <a:pt x="336524" y="504952"/>
                  </a:lnTo>
                  <a:lnTo>
                    <a:pt x="334137" y="503682"/>
                  </a:lnTo>
                  <a:lnTo>
                    <a:pt x="329374" y="502539"/>
                  </a:lnTo>
                  <a:lnTo>
                    <a:pt x="325488" y="486918"/>
                  </a:lnTo>
                  <a:lnTo>
                    <a:pt x="324612" y="483362"/>
                  </a:lnTo>
                  <a:lnTo>
                    <a:pt x="321056" y="479806"/>
                  </a:lnTo>
                  <a:lnTo>
                    <a:pt x="321056" y="478663"/>
                  </a:lnTo>
                  <a:lnTo>
                    <a:pt x="319862" y="477393"/>
                  </a:lnTo>
                  <a:lnTo>
                    <a:pt x="318668" y="476250"/>
                  </a:lnTo>
                  <a:lnTo>
                    <a:pt x="322249" y="473837"/>
                  </a:lnTo>
                  <a:lnTo>
                    <a:pt x="325805" y="467868"/>
                  </a:lnTo>
                  <a:lnTo>
                    <a:pt x="325170" y="466598"/>
                  </a:lnTo>
                  <a:lnTo>
                    <a:pt x="324612" y="465455"/>
                  </a:lnTo>
                  <a:lnTo>
                    <a:pt x="319862" y="465455"/>
                  </a:lnTo>
                  <a:lnTo>
                    <a:pt x="315099" y="466598"/>
                  </a:lnTo>
                  <a:lnTo>
                    <a:pt x="310337" y="465455"/>
                  </a:lnTo>
                  <a:lnTo>
                    <a:pt x="288899" y="458216"/>
                  </a:lnTo>
                  <a:lnTo>
                    <a:pt x="286512" y="457073"/>
                  </a:lnTo>
                  <a:lnTo>
                    <a:pt x="284137" y="457073"/>
                  </a:lnTo>
                  <a:lnTo>
                    <a:pt x="281749" y="458216"/>
                  </a:lnTo>
                  <a:lnTo>
                    <a:pt x="282943" y="459486"/>
                  </a:lnTo>
                  <a:lnTo>
                    <a:pt x="286512" y="460629"/>
                  </a:lnTo>
                  <a:lnTo>
                    <a:pt x="288899" y="461899"/>
                  </a:lnTo>
                  <a:lnTo>
                    <a:pt x="291274" y="463042"/>
                  </a:lnTo>
                  <a:lnTo>
                    <a:pt x="298424" y="466598"/>
                  </a:lnTo>
                  <a:lnTo>
                    <a:pt x="305574" y="471424"/>
                  </a:lnTo>
                  <a:lnTo>
                    <a:pt x="310337" y="477393"/>
                  </a:lnTo>
                  <a:lnTo>
                    <a:pt x="312623" y="479806"/>
                  </a:lnTo>
                  <a:lnTo>
                    <a:pt x="312712" y="485775"/>
                  </a:lnTo>
                  <a:lnTo>
                    <a:pt x="311531" y="486918"/>
                  </a:lnTo>
                  <a:lnTo>
                    <a:pt x="310337" y="486918"/>
                  </a:lnTo>
                  <a:lnTo>
                    <a:pt x="310337" y="485775"/>
                  </a:lnTo>
                  <a:lnTo>
                    <a:pt x="309143" y="485775"/>
                  </a:lnTo>
                  <a:lnTo>
                    <a:pt x="293751" y="472567"/>
                  </a:lnTo>
                  <a:lnTo>
                    <a:pt x="284137" y="464312"/>
                  </a:lnTo>
                  <a:lnTo>
                    <a:pt x="281749" y="464312"/>
                  </a:lnTo>
                  <a:lnTo>
                    <a:pt x="280555" y="463042"/>
                  </a:lnTo>
                  <a:lnTo>
                    <a:pt x="278180" y="463042"/>
                  </a:lnTo>
                  <a:lnTo>
                    <a:pt x="278180" y="466598"/>
                  </a:lnTo>
                  <a:lnTo>
                    <a:pt x="269862" y="466598"/>
                  </a:lnTo>
                  <a:lnTo>
                    <a:pt x="269862" y="467868"/>
                  </a:lnTo>
                  <a:lnTo>
                    <a:pt x="271030" y="469011"/>
                  </a:lnTo>
                  <a:lnTo>
                    <a:pt x="276987" y="474980"/>
                  </a:lnTo>
                  <a:lnTo>
                    <a:pt x="281749" y="480949"/>
                  </a:lnTo>
                  <a:lnTo>
                    <a:pt x="285330" y="488188"/>
                  </a:lnTo>
                  <a:lnTo>
                    <a:pt x="288899" y="494157"/>
                  </a:lnTo>
                  <a:lnTo>
                    <a:pt x="291274" y="500126"/>
                  </a:lnTo>
                  <a:lnTo>
                    <a:pt x="291274" y="506095"/>
                  </a:lnTo>
                  <a:lnTo>
                    <a:pt x="290093" y="509651"/>
                  </a:lnTo>
                  <a:lnTo>
                    <a:pt x="288899" y="510921"/>
                  </a:lnTo>
                  <a:lnTo>
                    <a:pt x="286512" y="510921"/>
                  </a:lnTo>
                  <a:lnTo>
                    <a:pt x="282676" y="497713"/>
                  </a:lnTo>
                  <a:lnTo>
                    <a:pt x="277266" y="486791"/>
                  </a:lnTo>
                  <a:lnTo>
                    <a:pt x="272376" y="479806"/>
                  </a:lnTo>
                  <a:lnTo>
                    <a:pt x="271411" y="478409"/>
                  </a:lnTo>
                  <a:lnTo>
                    <a:pt x="268389" y="474980"/>
                  </a:lnTo>
                  <a:lnTo>
                    <a:pt x="266280" y="472567"/>
                  </a:lnTo>
                  <a:lnTo>
                    <a:pt x="263906" y="473837"/>
                  </a:lnTo>
                  <a:lnTo>
                    <a:pt x="262712" y="474980"/>
                  </a:lnTo>
                  <a:lnTo>
                    <a:pt x="257949" y="474980"/>
                  </a:lnTo>
                  <a:lnTo>
                    <a:pt x="255562" y="473837"/>
                  </a:lnTo>
                  <a:lnTo>
                    <a:pt x="253187" y="473837"/>
                  </a:lnTo>
                  <a:lnTo>
                    <a:pt x="253212" y="478409"/>
                  </a:lnTo>
                  <a:lnTo>
                    <a:pt x="253339" y="485521"/>
                  </a:lnTo>
                  <a:lnTo>
                    <a:pt x="253834" y="491744"/>
                  </a:lnTo>
                  <a:lnTo>
                    <a:pt x="254139" y="498983"/>
                  </a:lnTo>
                  <a:lnTo>
                    <a:pt x="254241" y="502539"/>
                  </a:lnTo>
                  <a:lnTo>
                    <a:pt x="254368" y="520446"/>
                  </a:lnTo>
                  <a:lnTo>
                    <a:pt x="253187" y="521716"/>
                  </a:lnTo>
                  <a:lnTo>
                    <a:pt x="253136" y="524129"/>
                  </a:lnTo>
                  <a:lnTo>
                    <a:pt x="251993" y="526415"/>
                  </a:lnTo>
                  <a:lnTo>
                    <a:pt x="250799" y="526415"/>
                  </a:lnTo>
                  <a:lnTo>
                    <a:pt x="249237" y="523367"/>
                  </a:lnTo>
                  <a:lnTo>
                    <a:pt x="248424" y="521716"/>
                  </a:lnTo>
                  <a:lnTo>
                    <a:pt x="247230" y="520446"/>
                  </a:lnTo>
                  <a:lnTo>
                    <a:pt x="247281" y="517017"/>
                  </a:lnTo>
                  <a:lnTo>
                    <a:pt x="247840" y="508508"/>
                  </a:lnTo>
                  <a:lnTo>
                    <a:pt x="247954" y="506095"/>
                  </a:lnTo>
                  <a:lnTo>
                    <a:pt x="248196" y="498983"/>
                  </a:lnTo>
                  <a:lnTo>
                    <a:pt x="248323" y="490474"/>
                  </a:lnTo>
                  <a:lnTo>
                    <a:pt x="248412" y="479806"/>
                  </a:lnTo>
                  <a:lnTo>
                    <a:pt x="248412" y="477393"/>
                  </a:lnTo>
                  <a:lnTo>
                    <a:pt x="248424" y="472567"/>
                  </a:lnTo>
                  <a:lnTo>
                    <a:pt x="243649" y="476250"/>
                  </a:lnTo>
                  <a:lnTo>
                    <a:pt x="240080" y="477393"/>
                  </a:lnTo>
                  <a:lnTo>
                    <a:pt x="236512" y="471424"/>
                  </a:lnTo>
                  <a:lnTo>
                    <a:pt x="228460" y="480441"/>
                  </a:lnTo>
                  <a:lnTo>
                    <a:pt x="222224" y="489966"/>
                  </a:lnTo>
                  <a:lnTo>
                    <a:pt x="217754" y="500380"/>
                  </a:lnTo>
                  <a:lnTo>
                    <a:pt x="215087" y="512064"/>
                  </a:lnTo>
                  <a:lnTo>
                    <a:pt x="212699" y="510921"/>
                  </a:lnTo>
                  <a:lnTo>
                    <a:pt x="211518" y="509651"/>
                  </a:lnTo>
                  <a:lnTo>
                    <a:pt x="211404" y="507111"/>
                  </a:lnTo>
                  <a:lnTo>
                    <a:pt x="210324" y="504952"/>
                  </a:lnTo>
                  <a:lnTo>
                    <a:pt x="210324" y="501269"/>
                  </a:lnTo>
                  <a:lnTo>
                    <a:pt x="211518" y="498983"/>
                  </a:lnTo>
                  <a:lnTo>
                    <a:pt x="213931" y="491998"/>
                  </a:lnTo>
                  <a:lnTo>
                    <a:pt x="217462" y="485521"/>
                  </a:lnTo>
                  <a:lnTo>
                    <a:pt x="221894" y="479425"/>
                  </a:lnTo>
                  <a:lnTo>
                    <a:pt x="228168" y="472567"/>
                  </a:lnTo>
                  <a:lnTo>
                    <a:pt x="230555" y="469011"/>
                  </a:lnTo>
                  <a:lnTo>
                    <a:pt x="232930" y="466598"/>
                  </a:lnTo>
                  <a:lnTo>
                    <a:pt x="223405" y="466598"/>
                  </a:lnTo>
                  <a:lnTo>
                    <a:pt x="223405" y="463042"/>
                  </a:lnTo>
                  <a:lnTo>
                    <a:pt x="219849" y="463042"/>
                  </a:lnTo>
                  <a:lnTo>
                    <a:pt x="212229" y="467360"/>
                  </a:lnTo>
                  <a:lnTo>
                    <a:pt x="205333" y="472567"/>
                  </a:lnTo>
                  <a:lnTo>
                    <a:pt x="199212" y="478409"/>
                  </a:lnTo>
                  <a:lnTo>
                    <a:pt x="193649" y="484632"/>
                  </a:lnTo>
                  <a:lnTo>
                    <a:pt x="192455" y="485775"/>
                  </a:lnTo>
                  <a:lnTo>
                    <a:pt x="191262" y="485775"/>
                  </a:lnTo>
                  <a:lnTo>
                    <a:pt x="191262" y="486918"/>
                  </a:lnTo>
                  <a:lnTo>
                    <a:pt x="190080" y="485775"/>
                  </a:lnTo>
                  <a:lnTo>
                    <a:pt x="190080" y="484632"/>
                  </a:lnTo>
                  <a:lnTo>
                    <a:pt x="188887" y="483362"/>
                  </a:lnTo>
                  <a:lnTo>
                    <a:pt x="188937" y="479806"/>
                  </a:lnTo>
                  <a:lnTo>
                    <a:pt x="191262" y="476250"/>
                  </a:lnTo>
                  <a:lnTo>
                    <a:pt x="193649" y="474980"/>
                  </a:lnTo>
                  <a:lnTo>
                    <a:pt x="199224" y="470027"/>
                  </a:lnTo>
                  <a:lnTo>
                    <a:pt x="204495" y="466471"/>
                  </a:lnTo>
                  <a:lnTo>
                    <a:pt x="205257" y="465963"/>
                  </a:lnTo>
                  <a:lnTo>
                    <a:pt x="211734" y="462407"/>
                  </a:lnTo>
                  <a:lnTo>
                    <a:pt x="218655" y="459486"/>
                  </a:lnTo>
                  <a:lnTo>
                    <a:pt x="219849" y="458216"/>
                  </a:lnTo>
                  <a:lnTo>
                    <a:pt x="217462" y="458216"/>
                  </a:lnTo>
                  <a:lnTo>
                    <a:pt x="215087" y="457073"/>
                  </a:lnTo>
                  <a:lnTo>
                    <a:pt x="213893" y="457073"/>
                  </a:lnTo>
                  <a:lnTo>
                    <a:pt x="210324" y="458216"/>
                  </a:lnTo>
                  <a:lnTo>
                    <a:pt x="206743" y="460629"/>
                  </a:lnTo>
                  <a:lnTo>
                    <a:pt x="201980" y="461899"/>
                  </a:lnTo>
                  <a:lnTo>
                    <a:pt x="196329" y="464312"/>
                  </a:lnTo>
                  <a:lnTo>
                    <a:pt x="190373" y="465963"/>
                  </a:lnTo>
                  <a:lnTo>
                    <a:pt x="183896" y="466471"/>
                  </a:lnTo>
                  <a:lnTo>
                    <a:pt x="176974" y="465455"/>
                  </a:lnTo>
                  <a:lnTo>
                    <a:pt x="176974" y="466598"/>
                  </a:lnTo>
                  <a:lnTo>
                    <a:pt x="178168" y="469011"/>
                  </a:lnTo>
                  <a:lnTo>
                    <a:pt x="179362" y="470281"/>
                  </a:lnTo>
                  <a:lnTo>
                    <a:pt x="180543" y="472567"/>
                  </a:lnTo>
                  <a:lnTo>
                    <a:pt x="181737" y="474980"/>
                  </a:lnTo>
                  <a:lnTo>
                    <a:pt x="182930" y="476250"/>
                  </a:lnTo>
                  <a:lnTo>
                    <a:pt x="182930" y="477393"/>
                  </a:lnTo>
                  <a:lnTo>
                    <a:pt x="181737" y="477393"/>
                  </a:lnTo>
                  <a:lnTo>
                    <a:pt x="181737" y="478663"/>
                  </a:lnTo>
                  <a:lnTo>
                    <a:pt x="176974" y="483362"/>
                  </a:lnTo>
                  <a:lnTo>
                    <a:pt x="175780" y="490601"/>
                  </a:lnTo>
                  <a:lnTo>
                    <a:pt x="173405" y="496570"/>
                  </a:lnTo>
                  <a:lnTo>
                    <a:pt x="172212" y="502539"/>
                  </a:lnTo>
                  <a:lnTo>
                    <a:pt x="168656" y="506095"/>
                  </a:lnTo>
                  <a:lnTo>
                    <a:pt x="162699" y="504952"/>
                  </a:lnTo>
                  <a:lnTo>
                    <a:pt x="161505" y="504952"/>
                  </a:lnTo>
                  <a:lnTo>
                    <a:pt x="166484" y="512826"/>
                  </a:lnTo>
                  <a:lnTo>
                    <a:pt x="174586" y="519557"/>
                  </a:lnTo>
                  <a:lnTo>
                    <a:pt x="183591" y="524129"/>
                  </a:lnTo>
                  <a:lnTo>
                    <a:pt x="191262" y="525272"/>
                  </a:lnTo>
                  <a:lnTo>
                    <a:pt x="191350" y="508762"/>
                  </a:lnTo>
                  <a:lnTo>
                    <a:pt x="192366" y="506095"/>
                  </a:lnTo>
                  <a:lnTo>
                    <a:pt x="197358" y="493141"/>
                  </a:lnTo>
                  <a:lnTo>
                    <a:pt x="202107" y="486918"/>
                  </a:lnTo>
                  <a:lnTo>
                    <a:pt x="207162" y="480314"/>
                  </a:lnTo>
                  <a:lnTo>
                    <a:pt x="216281" y="474218"/>
                  </a:lnTo>
                  <a:lnTo>
                    <a:pt x="216281" y="473837"/>
                  </a:lnTo>
                  <a:lnTo>
                    <a:pt x="216776" y="473837"/>
                  </a:lnTo>
                  <a:lnTo>
                    <a:pt x="218655" y="472567"/>
                  </a:lnTo>
                  <a:lnTo>
                    <a:pt x="217462" y="473837"/>
                  </a:lnTo>
                  <a:lnTo>
                    <a:pt x="216776" y="473837"/>
                  </a:lnTo>
                  <a:lnTo>
                    <a:pt x="216331" y="474218"/>
                  </a:lnTo>
                  <a:lnTo>
                    <a:pt x="216281" y="474980"/>
                  </a:lnTo>
                  <a:lnTo>
                    <a:pt x="211175" y="481584"/>
                  </a:lnTo>
                  <a:lnTo>
                    <a:pt x="206743" y="488442"/>
                  </a:lnTo>
                  <a:lnTo>
                    <a:pt x="203212" y="495935"/>
                  </a:lnTo>
                  <a:lnTo>
                    <a:pt x="200799" y="503682"/>
                  </a:lnTo>
                  <a:lnTo>
                    <a:pt x="198818" y="513715"/>
                  </a:lnTo>
                  <a:lnTo>
                    <a:pt x="200190" y="523367"/>
                  </a:lnTo>
                  <a:lnTo>
                    <a:pt x="205143" y="531749"/>
                  </a:lnTo>
                  <a:lnTo>
                    <a:pt x="213893" y="538353"/>
                  </a:lnTo>
                  <a:lnTo>
                    <a:pt x="218655" y="540766"/>
                  </a:lnTo>
                  <a:lnTo>
                    <a:pt x="222237" y="542036"/>
                  </a:lnTo>
                  <a:lnTo>
                    <a:pt x="228168" y="540766"/>
                  </a:lnTo>
                  <a:lnTo>
                    <a:pt x="224663" y="525399"/>
                  </a:lnTo>
                  <a:lnTo>
                    <a:pt x="225691" y="512064"/>
                  </a:lnTo>
                  <a:lnTo>
                    <a:pt x="226085" y="507111"/>
                  </a:lnTo>
                  <a:lnTo>
                    <a:pt x="231521" y="490474"/>
                  </a:lnTo>
                  <a:lnTo>
                    <a:pt x="240080" y="479806"/>
                  </a:lnTo>
                  <a:lnTo>
                    <a:pt x="240080" y="480949"/>
                  </a:lnTo>
                  <a:lnTo>
                    <a:pt x="237705" y="486918"/>
                  </a:lnTo>
                  <a:lnTo>
                    <a:pt x="236461" y="491998"/>
                  </a:lnTo>
                  <a:lnTo>
                    <a:pt x="235318" y="497713"/>
                  </a:lnTo>
                  <a:lnTo>
                    <a:pt x="234454" y="504952"/>
                  </a:lnTo>
                  <a:lnTo>
                    <a:pt x="233921" y="510921"/>
                  </a:lnTo>
                  <a:lnTo>
                    <a:pt x="233794" y="521716"/>
                  </a:lnTo>
                  <a:lnTo>
                    <a:pt x="234124" y="526415"/>
                  </a:lnTo>
                  <a:lnTo>
                    <a:pt x="235318" y="533654"/>
                  </a:lnTo>
                  <a:lnTo>
                    <a:pt x="236512" y="539623"/>
                  </a:lnTo>
                  <a:lnTo>
                    <a:pt x="241274" y="544322"/>
                  </a:lnTo>
                  <a:lnTo>
                    <a:pt x="243649" y="548005"/>
                  </a:lnTo>
                  <a:lnTo>
                    <a:pt x="247230" y="549148"/>
                  </a:lnTo>
                  <a:lnTo>
                    <a:pt x="250799" y="551561"/>
                  </a:lnTo>
                  <a:lnTo>
                    <a:pt x="251993" y="551561"/>
                  </a:lnTo>
                  <a:lnTo>
                    <a:pt x="253187" y="550418"/>
                  </a:lnTo>
                  <a:lnTo>
                    <a:pt x="255562" y="550418"/>
                  </a:lnTo>
                  <a:lnTo>
                    <a:pt x="261442" y="544195"/>
                  </a:lnTo>
                  <a:lnTo>
                    <a:pt x="264795" y="538607"/>
                  </a:lnTo>
                  <a:lnTo>
                    <a:pt x="266801" y="532257"/>
                  </a:lnTo>
                  <a:lnTo>
                    <a:pt x="267360" y="526415"/>
                  </a:lnTo>
                  <a:lnTo>
                    <a:pt x="267500" y="525018"/>
                  </a:lnTo>
                  <a:lnTo>
                    <a:pt x="268668" y="518033"/>
                  </a:lnTo>
                  <a:lnTo>
                    <a:pt x="266280" y="501269"/>
                  </a:lnTo>
                  <a:lnTo>
                    <a:pt x="266280" y="494157"/>
                  </a:lnTo>
                  <a:lnTo>
                    <a:pt x="263906" y="488188"/>
                  </a:lnTo>
                  <a:lnTo>
                    <a:pt x="262763" y="482600"/>
                  </a:lnTo>
                  <a:lnTo>
                    <a:pt x="262712" y="479806"/>
                  </a:lnTo>
                  <a:lnTo>
                    <a:pt x="267601" y="486283"/>
                  </a:lnTo>
                  <a:lnTo>
                    <a:pt x="276898" y="525018"/>
                  </a:lnTo>
                  <a:lnTo>
                    <a:pt x="276834" y="526415"/>
                  </a:lnTo>
                  <a:lnTo>
                    <a:pt x="276123" y="532892"/>
                  </a:lnTo>
                  <a:lnTo>
                    <a:pt x="274612" y="540766"/>
                  </a:lnTo>
                  <a:lnTo>
                    <a:pt x="278180" y="543179"/>
                  </a:lnTo>
                  <a:lnTo>
                    <a:pt x="302768" y="513715"/>
                  </a:lnTo>
                  <a:lnTo>
                    <a:pt x="302717" y="512064"/>
                  </a:lnTo>
                  <a:lnTo>
                    <a:pt x="302615" y="510921"/>
                  </a:lnTo>
                  <a:lnTo>
                    <a:pt x="301993" y="503682"/>
                  </a:lnTo>
                  <a:lnTo>
                    <a:pt x="284137" y="473837"/>
                  </a:lnTo>
                  <a:lnTo>
                    <a:pt x="284137" y="472567"/>
                  </a:lnTo>
                  <a:lnTo>
                    <a:pt x="310896" y="508508"/>
                  </a:lnTo>
                  <a:lnTo>
                    <a:pt x="311531" y="525272"/>
                  </a:lnTo>
                  <a:lnTo>
                    <a:pt x="319697" y="523494"/>
                  </a:lnTo>
                  <a:lnTo>
                    <a:pt x="328625" y="518668"/>
                  </a:lnTo>
                  <a:lnTo>
                    <a:pt x="336461" y="512191"/>
                  </a:lnTo>
                  <a:lnTo>
                    <a:pt x="341287" y="504952"/>
                  </a:lnTo>
                  <a:close/>
                </a:path>
                <a:path w="419100" h="551815">
                  <a:moveTo>
                    <a:pt x="341287" y="236093"/>
                  </a:moveTo>
                  <a:lnTo>
                    <a:pt x="340106" y="233680"/>
                  </a:lnTo>
                  <a:lnTo>
                    <a:pt x="335356" y="233680"/>
                  </a:lnTo>
                  <a:lnTo>
                    <a:pt x="335356" y="242062"/>
                  </a:lnTo>
                  <a:lnTo>
                    <a:pt x="335356" y="417703"/>
                  </a:lnTo>
                  <a:lnTo>
                    <a:pt x="334175" y="422402"/>
                  </a:lnTo>
                  <a:lnTo>
                    <a:pt x="334175" y="425958"/>
                  </a:lnTo>
                  <a:lnTo>
                    <a:pt x="331800" y="434340"/>
                  </a:lnTo>
                  <a:lnTo>
                    <a:pt x="325882" y="439039"/>
                  </a:lnTo>
                  <a:lnTo>
                    <a:pt x="318782" y="439039"/>
                  </a:lnTo>
                  <a:lnTo>
                    <a:pt x="311658" y="439674"/>
                  </a:lnTo>
                  <a:lnTo>
                    <a:pt x="304546" y="439547"/>
                  </a:lnTo>
                  <a:lnTo>
                    <a:pt x="290334" y="439039"/>
                  </a:lnTo>
                  <a:lnTo>
                    <a:pt x="252412" y="453390"/>
                  </a:lnTo>
                  <a:lnTo>
                    <a:pt x="251231" y="454533"/>
                  </a:lnTo>
                  <a:lnTo>
                    <a:pt x="248856" y="454533"/>
                  </a:lnTo>
                  <a:lnTo>
                    <a:pt x="248856" y="453390"/>
                  </a:lnTo>
                  <a:lnTo>
                    <a:pt x="241122" y="446786"/>
                  </a:lnTo>
                  <a:lnTo>
                    <a:pt x="232410" y="442849"/>
                  </a:lnTo>
                  <a:lnTo>
                    <a:pt x="223012" y="440817"/>
                  </a:lnTo>
                  <a:lnTo>
                    <a:pt x="213207" y="440309"/>
                  </a:lnTo>
                  <a:lnTo>
                    <a:pt x="206184" y="439674"/>
                  </a:lnTo>
                  <a:lnTo>
                    <a:pt x="199085" y="439293"/>
                  </a:lnTo>
                  <a:lnTo>
                    <a:pt x="191973" y="439039"/>
                  </a:lnTo>
                  <a:lnTo>
                    <a:pt x="174205" y="439039"/>
                  </a:lnTo>
                  <a:lnTo>
                    <a:pt x="169468" y="434340"/>
                  </a:lnTo>
                  <a:lnTo>
                    <a:pt x="167093" y="423672"/>
                  </a:lnTo>
                  <a:lnTo>
                    <a:pt x="167093" y="420116"/>
                  </a:lnTo>
                  <a:lnTo>
                    <a:pt x="165912" y="415290"/>
                  </a:lnTo>
                  <a:lnTo>
                    <a:pt x="165912" y="242062"/>
                  </a:lnTo>
                  <a:lnTo>
                    <a:pt x="167093" y="240919"/>
                  </a:lnTo>
                  <a:lnTo>
                    <a:pt x="174205" y="240919"/>
                  </a:lnTo>
                  <a:lnTo>
                    <a:pt x="216230" y="237490"/>
                  </a:lnTo>
                  <a:lnTo>
                    <a:pt x="251231" y="228981"/>
                  </a:lnTo>
                  <a:lnTo>
                    <a:pt x="252907" y="230251"/>
                  </a:lnTo>
                  <a:lnTo>
                    <a:pt x="262039" y="233553"/>
                  </a:lnTo>
                  <a:lnTo>
                    <a:pt x="284708" y="237490"/>
                  </a:lnTo>
                  <a:lnTo>
                    <a:pt x="327063" y="240919"/>
                  </a:lnTo>
                  <a:lnTo>
                    <a:pt x="334175" y="240919"/>
                  </a:lnTo>
                  <a:lnTo>
                    <a:pt x="335356" y="242062"/>
                  </a:lnTo>
                  <a:lnTo>
                    <a:pt x="335356" y="233680"/>
                  </a:lnTo>
                  <a:lnTo>
                    <a:pt x="332994" y="233680"/>
                  </a:lnTo>
                  <a:lnTo>
                    <a:pt x="321221" y="233426"/>
                  </a:lnTo>
                  <a:lnTo>
                    <a:pt x="292696" y="227838"/>
                  </a:lnTo>
                  <a:lnTo>
                    <a:pt x="292074" y="226568"/>
                  </a:lnTo>
                  <a:lnTo>
                    <a:pt x="291515" y="225425"/>
                  </a:lnTo>
                  <a:lnTo>
                    <a:pt x="290334" y="221869"/>
                  </a:lnTo>
                  <a:lnTo>
                    <a:pt x="289140" y="220726"/>
                  </a:lnTo>
                  <a:lnTo>
                    <a:pt x="287959" y="219456"/>
                  </a:lnTo>
                  <a:lnTo>
                    <a:pt x="287959" y="218313"/>
                  </a:lnTo>
                  <a:lnTo>
                    <a:pt x="285584" y="213487"/>
                  </a:lnTo>
                  <a:lnTo>
                    <a:pt x="284403" y="211201"/>
                  </a:lnTo>
                  <a:lnTo>
                    <a:pt x="280847" y="215900"/>
                  </a:lnTo>
                  <a:lnTo>
                    <a:pt x="277291" y="221869"/>
                  </a:lnTo>
                  <a:lnTo>
                    <a:pt x="273748" y="226568"/>
                  </a:lnTo>
                  <a:lnTo>
                    <a:pt x="273748" y="223012"/>
                  </a:lnTo>
                  <a:lnTo>
                    <a:pt x="273748" y="220726"/>
                  </a:lnTo>
                  <a:lnTo>
                    <a:pt x="271373" y="208788"/>
                  </a:lnTo>
                  <a:lnTo>
                    <a:pt x="267817" y="209931"/>
                  </a:lnTo>
                  <a:lnTo>
                    <a:pt x="264261" y="213487"/>
                  </a:lnTo>
                  <a:lnTo>
                    <a:pt x="259524" y="214757"/>
                  </a:lnTo>
                  <a:lnTo>
                    <a:pt x="255968" y="215900"/>
                  </a:lnTo>
                  <a:lnTo>
                    <a:pt x="253593" y="219456"/>
                  </a:lnTo>
                  <a:lnTo>
                    <a:pt x="252412" y="223012"/>
                  </a:lnTo>
                  <a:lnTo>
                    <a:pt x="251231" y="221869"/>
                  </a:lnTo>
                  <a:lnTo>
                    <a:pt x="250037" y="223012"/>
                  </a:lnTo>
                  <a:lnTo>
                    <a:pt x="248856" y="223012"/>
                  </a:lnTo>
                  <a:lnTo>
                    <a:pt x="247675" y="220726"/>
                  </a:lnTo>
                  <a:lnTo>
                    <a:pt x="247675" y="217043"/>
                  </a:lnTo>
                  <a:lnTo>
                    <a:pt x="244119" y="215900"/>
                  </a:lnTo>
                  <a:lnTo>
                    <a:pt x="239369" y="213487"/>
                  </a:lnTo>
                  <a:lnTo>
                    <a:pt x="235813" y="211201"/>
                  </a:lnTo>
                  <a:lnTo>
                    <a:pt x="229895" y="208788"/>
                  </a:lnTo>
                  <a:lnTo>
                    <a:pt x="229895" y="214757"/>
                  </a:lnTo>
                  <a:lnTo>
                    <a:pt x="228701" y="220726"/>
                  </a:lnTo>
                  <a:lnTo>
                    <a:pt x="228701" y="226568"/>
                  </a:lnTo>
                  <a:lnTo>
                    <a:pt x="225145" y="221869"/>
                  </a:lnTo>
                  <a:lnTo>
                    <a:pt x="221602" y="215900"/>
                  </a:lnTo>
                  <a:lnTo>
                    <a:pt x="218046" y="211201"/>
                  </a:lnTo>
                  <a:lnTo>
                    <a:pt x="215684" y="213487"/>
                  </a:lnTo>
                  <a:lnTo>
                    <a:pt x="214490" y="218313"/>
                  </a:lnTo>
                  <a:lnTo>
                    <a:pt x="212128" y="223012"/>
                  </a:lnTo>
                  <a:lnTo>
                    <a:pt x="209753" y="227838"/>
                  </a:lnTo>
                  <a:lnTo>
                    <a:pt x="209626" y="230251"/>
                  </a:lnTo>
                  <a:lnTo>
                    <a:pt x="208572" y="231394"/>
                  </a:lnTo>
                  <a:lnTo>
                    <a:pt x="190779" y="232918"/>
                  </a:lnTo>
                  <a:lnTo>
                    <a:pt x="180555" y="233426"/>
                  </a:lnTo>
                  <a:lnTo>
                    <a:pt x="169468" y="233680"/>
                  </a:lnTo>
                  <a:lnTo>
                    <a:pt x="161163" y="233680"/>
                  </a:lnTo>
                  <a:lnTo>
                    <a:pt x="159981" y="234950"/>
                  </a:lnTo>
                  <a:lnTo>
                    <a:pt x="159981" y="420116"/>
                  </a:lnTo>
                  <a:lnTo>
                    <a:pt x="161163" y="424815"/>
                  </a:lnTo>
                  <a:lnTo>
                    <a:pt x="161163" y="428371"/>
                  </a:lnTo>
                  <a:lnTo>
                    <a:pt x="163537" y="440309"/>
                  </a:lnTo>
                  <a:lnTo>
                    <a:pt x="169468" y="445008"/>
                  </a:lnTo>
                  <a:lnTo>
                    <a:pt x="180124" y="445008"/>
                  </a:lnTo>
                  <a:lnTo>
                    <a:pt x="231216" y="448818"/>
                  </a:lnTo>
                  <a:lnTo>
                    <a:pt x="248856" y="460502"/>
                  </a:lnTo>
                  <a:lnTo>
                    <a:pt x="251231" y="461645"/>
                  </a:lnTo>
                  <a:lnTo>
                    <a:pt x="265899" y="455930"/>
                  </a:lnTo>
                  <a:lnTo>
                    <a:pt x="259003" y="459740"/>
                  </a:lnTo>
                  <a:lnTo>
                    <a:pt x="251650" y="465201"/>
                  </a:lnTo>
                  <a:lnTo>
                    <a:pt x="251650" y="466344"/>
                  </a:lnTo>
                  <a:lnTo>
                    <a:pt x="249275" y="466344"/>
                  </a:lnTo>
                  <a:lnTo>
                    <a:pt x="252844" y="467614"/>
                  </a:lnTo>
                  <a:lnTo>
                    <a:pt x="255219" y="469900"/>
                  </a:lnTo>
                  <a:lnTo>
                    <a:pt x="258787" y="471170"/>
                  </a:lnTo>
                  <a:lnTo>
                    <a:pt x="259969" y="471170"/>
                  </a:lnTo>
                  <a:lnTo>
                    <a:pt x="262343" y="468757"/>
                  </a:lnTo>
                  <a:lnTo>
                    <a:pt x="262343" y="466344"/>
                  </a:lnTo>
                  <a:lnTo>
                    <a:pt x="263537" y="465201"/>
                  </a:lnTo>
                  <a:lnTo>
                    <a:pt x="263537" y="464058"/>
                  </a:lnTo>
                  <a:lnTo>
                    <a:pt x="264718" y="462788"/>
                  </a:lnTo>
                  <a:lnTo>
                    <a:pt x="264718" y="461645"/>
                  </a:lnTo>
                  <a:lnTo>
                    <a:pt x="267106" y="462788"/>
                  </a:lnTo>
                  <a:lnTo>
                    <a:pt x="274218" y="462788"/>
                  </a:lnTo>
                  <a:lnTo>
                    <a:pt x="274218" y="454533"/>
                  </a:lnTo>
                  <a:lnTo>
                    <a:pt x="282536" y="454533"/>
                  </a:lnTo>
                  <a:lnTo>
                    <a:pt x="284911" y="450977"/>
                  </a:lnTo>
                  <a:lnTo>
                    <a:pt x="283718" y="450977"/>
                  </a:lnTo>
                  <a:lnTo>
                    <a:pt x="275031" y="452501"/>
                  </a:lnTo>
                  <a:lnTo>
                    <a:pt x="270967" y="453948"/>
                  </a:lnTo>
                  <a:lnTo>
                    <a:pt x="293890" y="445008"/>
                  </a:lnTo>
                  <a:lnTo>
                    <a:pt x="301015" y="445135"/>
                  </a:lnTo>
                  <a:lnTo>
                    <a:pt x="308254" y="445516"/>
                  </a:lnTo>
                  <a:lnTo>
                    <a:pt x="315722" y="445516"/>
                  </a:lnTo>
                  <a:lnTo>
                    <a:pt x="323519" y="445008"/>
                  </a:lnTo>
                  <a:lnTo>
                    <a:pt x="331800" y="445008"/>
                  </a:lnTo>
                  <a:lnTo>
                    <a:pt x="337197" y="439674"/>
                  </a:lnTo>
                  <a:lnTo>
                    <a:pt x="337731" y="439039"/>
                  </a:lnTo>
                  <a:lnTo>
                    <a:pt x="340106" y="431927"/>
                  </a:lnTo>
                  <a:lnTo>
                    <a:pt x="340106" y="427228"/>
                  </a:lnTo>
                  <a:lnTo>
                    <a:pt x="341287" y="422402"/>
                  </a:lnTo>
                  <a:lnTo>
                    <a:pt x="341287" y="236093"/>
                  </a:lnTo>
                  <a:close/>
                </a:path>
                <a:path w="419100" h="551815">
                  <a:moveTo>
                    <a:pt x="341287" y="140716"/>
                  </a:moveTo>
                  <a:lnTo>
                    <a:pt x="340093" y="139446"/>
                  </a:lnTo>
                  <a:lnTo>
                    <a:pt x="334162" y="139446"/>
                  </a:lnTo>
                  <a:lnTo>
                    <a:pt x="329412" y="139192"/>
                  </a:lnTo>
                  <a:lnTo>
                    <a:pt x="329412" y="146685"/>
                  </a:lnTo>
                  <a:lnTo>
                    <a:pt x="327037" y="149098"/>
                  </a:lnTo>
                  <a:lnTo>
                    <a:pt x="324662" y="153924"/>
                  </a:lnTo>
                  <a:lnTo>
                    <a:pt x="319913" y="151511"/>
                  </a:lnTo>
                  <a:lnTo>
                    <a:pt x="316357" y="150368"/>
                  </a:lnTo>
                  <a:lnTo>
                    <a:pt x="312788" y="147955"/>
                  </a:lnTo>
                  <a:lnTo>
                    <a:pt x="310413" y="146685"/>
                  </a:lnTo>
                  <a:lnTo>
                    <a:pt x="310413" y="145542"/>
                  </a:lnTo>
                  <a:lnTo>
                    <a:pt x="328218" y="145542"/>
                  </a:lnTo>
                  <a:lnTo>
                    <a:pt x="329412" y="146685"/>
                  </a:lnTo>
                  <a:lnTo>
                    <a:pt x="329412" y="139192"/>
                  </a:lnTo>
                  <a:lnTo>
                    <a:pt x="323278" y="138811"/>
                  </a:lnTo>
                  <a:lnTo>
                    <a:pt x="312191" y="138430"/>
                  </a:lnTo>
                  <a:lnTo>
                    <a:pt x="283095" y="138303"/>
                  </a:lnTo>
                  <a:lnTo>
                    <a:pt x="268859" y="133477"/>
                  </a:lnTo>
                  <a:lnTo>
                    <a:pt x="266484" y="132207"/>
                  </a:lnTo>
                  <a:lnTo>
                    <a:pt x="264109" y="132207"/>
                  </a:lnTo>
                  <a:lnTo>
                    <a:pt x="261734" y="131064"/>
                  </a:lnTo>
                  <a:lnTo>
                    <a:pt x="262915" y="137033"/>
                  </a:lnTo>
                  <a:lnTo>
                    <a:pt x="266484" y="139446"/>
                  </a:lnTo>
                  <a:lnTo>
                    <a:pt x="271233" y="144272"/>
                  </a:lnTo>
                  <a:lnTo>
                    <a:pt x="267665" y="144272"/>
                  </a:lnTo>
                  <a:lnTo>
                    <a:pt x="264109" y="145542"/>
                  </a:lnTo>
                  <a:lnTo>
                    <a:pt x="260540" y="146685"/>
                  </a:lnTo>
                  <a:lnTo>
                    <a:pt x="264109" y="150368"/>
                  </a:lnTo>
                  <a:lnTo>
                    <a:pt x="268859" y="151511"/>
                  </a:lnTo>
                  <a:lnTo>
                    <a:pt x="273596" y="153924"/>
                  </a:lnTo>
                  <a:lnTo>
                    <a:pt x="271233" y="155194"/>
                  </a:lnTo>
                  <a:lnTo>
                    <a:pt x="267665" y="157607"/>
                  </a:lnTo>
                  <a:lnTo>
                    <a:pt x="265290" y="160020"/>
                  </a:lnTo>
                  <a:lnTo>
                    <a:pt x="268859" y="162433"/>
                  </a:lnTo>
                  <a:lnTo>
                    <a:pt x="273596" y="161163"/>
                  </a:lnTo>
                  <a:lnTo>
                    <a:pt x="277152" y="161163"/>
                  </a:lnTo>
                  <a:lnTo>
                    <a:pt x="273596" y="167259"/>
                  </a:lnTo>
                  <a:lnTo>
                    <a:pt x="268859" y="170815"/>
                  </a:lnTo>
                  <a:lnTo>
                    <a:pt x="261734" y="173228"/>
                  </a:lnTo>
                  <a:lnTo>
                    <a:pt x="269519" y="175133"/>
                  </a:lnTo>
                  <a:lnTo>
                    <a:pt x="276860" y="174244"/>
                  </a:lnTo>
                  <a:lnTo>
                    <a:pt x="283756" y="171323"/>
                  </a:lnTo>
                  <a:lnTo>
                    <a:pt x="290220" y="167259"/>
                  </a:lnTo>
                  <a:lnTo>
                    <a:pt x="290220" y="182880"/>
                  </a:lnTo>
                  <a:lnTo>
                    <a:pt x="294970" y="180467"/>
                  </a:lnTo>
                  <a:lnTo>
                    <a:pt x="297345" y="175641"/>
                  </a:lnTo>
                  <a:lnTo>
                    <a:pt x="302107" y="170815"/>
                  </a:lnTo>
                  <a:lnTo>
                    <a:pt x="304482" y="174498"/>
                  </a:lnTo>
                  <a:lnTo>
                    <a:pt x="304482" y="178054"/>
                  </a:lnTo>
                  <a:lnTo>
                    <a:pt x="305663" y="180467"/>
                  </a:lnTo>
                  <a:lnTo>
                    <a:pt x="310413" y="176911"/>
                  </a:lnTo>
                  <a:lnTo>
                    <a:pt x="313982" y="173228"/>
                  </a:lnTo>
                  <a:lnTo>
                    <a:pt x="317195" y="170815"/>
                  </a:lnTo>
                  <a:lnTo>
                    <a:pt x="338912" y="145542"/>
                  </a:lnTo>
                  <a:lnTo>
                    <a:pt x="341287" y="140716"/>
                  </a:lnTo>
                  <a:close/>
                </a:path>
                <a:path w="419100" h="551815">
                  <a:moveTo>
                    <a:pt x="341287" y="131064"/>
                  </a:moveTo>
                  <a:lnTo>
                    <a:pt x="301675" y="131064"/>
                  </a:lnTo>
                  <a:lnTo>
                    <a:pt x="301675" y="133350"/>
                  </a:lnTo>
                  <a:lnTo>
                    <a:pt x="302882" y="134124"/>
                  </a:lnTo>
                  <a:lnTo>
                    <a:pt x="340080" y="134124"/>
                  </a:lnTo>
                  <a:lnTo>
                    <a:pt x="341287" y="133350"/>
                  </a:lnTo>
                  <a:lnTo>
                    <a:pt x="341287" y="131064"/>
                  </a:lnTo>
                  <a:close/>
                </a:path>
                <a:path w="419100" h="551815">
                  <a:moveTo>
                    <a:pt x="345859" y="106172"/>
                  </a:moveTo>
                  <a:lnTo>
                    <a:pt x="344665" y="101346"/>
                  </a:lnTo>
                  <a:lnTo>
                    <a:pt x="339877" y="97790"/>
                  </a:lnTo>
                  <a:lnTo>
                    <a:pt x="336283" y="96520"/>
                  </a:lnTo>
                  <a:lnTo>
                    <a:pt x="329095" y="92964"/>
                  </a:lnTo>
                  <a:lnTo>
                    <a:pt x="329095" y="95377"/>
                  </a:lnTo>
                  <a:lnTo>
                    <a:pt x="327901" y="96520"/>
                  </a:lnTo>
                  <a:lnTo>
                    <a:pt x="327901" y="104902"/>
                  </a:lnTo>
                  <a:lnTo>
                    <a:pt x="326694" y="112141"/>
                  </a:lnTo>
                  <a:lnTo>
                    <a:pt x="324307" y="118122"/>
                  </a:lnTo>
                  <a:lnTo>
                    <a:pt x="321906" y="120523"/>
                  </a:lnTo>
                  <a:lnTo>
                    <a:pt x="319532" y="120523"/>
                  </a:lnTo>
                  <a:lnTo>
                    <a:pt x="317131" y="119253"/>
                  </a:lnTo>
                  <a:lnTo>
                    <a:pt x="317131" y="118122"/>
                  </a:lnTo>
                  <a:lnTo>
                    <a:pt x="313537" y="112141"/>
                  </a:lnTo>
                  <a:lnTo>
                    <a:pt x="312343" y="106172"/>
                  </a:lnTo>
                  <a:lnTo>
                    <a:pt x="312343" y="97790"/>
                  </a:lnTo>
                  <a:lnTo>
                    <a:pt x="311150" y="95377"/>
                  </a:lnTo>
                  <a:lnTo>
                    <a:pt x="311150" y="94107"/>
                  </a:lnTo>
                  <a:lnTo>
                    <a:pt x="308749" y="94107"/>
                  </a:lnTo>
                  <a:lnTo>
                    <a:pt x="306362" y="95377"/>
                  </a:lnTo>
                  <a:lnTo>
                    <a:pt x="305155" y="96520"/>
                  </a:lnTo>
                  <a:lnTo>
                    <a:pt x="300367" y="97790"/>
                  </a:lnTo>
                  <a:lnTo>
                    <a:pt x="297980" y="101346"/>
                  </a:lnTo>
                  <a:lnTo>
                    <a:pt x="296773" y="106172"/>
                  </a:lnTo>
                  <a:lnTo>
                    <a:pt x="295579" y="112141"/>
                  </a:lnTo>
                  <a:lnTo>
                    <a:pt x="296773" y="116967"/>
                  </a:lnTo>
                  <a:lnTo>
                    <a:pt x="297980" y="122948"/>
                  </a:lnTo>
                  <a:lnTo>
                    <a:pt x="297980" y="125349"/>
                  </a:lnTo>
                  <a:lnTo>
                    <a:pt x="300367" y="126492"/>
                  </a:lnTo>
                  <a:lnTo>
                    <a:pt x="302768" y="126492"/>
                  </a:lnTo>
                  <a:lnTo>
                    <a:pt x="305155" y="125349"/>
                  </a:lnTo>
                  <a:lnTo>
                    <a:pt x="342265" y="125349"/>
                  </a:lnTo>
                  <a:lnTo>
                    <a:pt x="342265" y="122948"/>
                  </a:lnTo>
                  <a:lnTo>
                    <a:pt x="344665" y="115697"/>
                  </a:lnTo>
                  <a:lnTo>
                    <a:pt x="344665" y="112141"/>
                  </a:lnTo>
                  <a:lnTo>
                    <a:pt x="345859" y="106172"/>
                  </a:lnTo>
                  <a:close/>
                </a:path>
                <a:path w="419100" h="551815">
                  <a:moveTo>
                    <a:pt x="371767" y="188341"/>
                  </a:moveTo>
                  <a:lnTo>
                    <a:pt x="363372" y="189484"/>
                  </a:lnTo>
                  <a:lnTo>
                    <a:pt x="356171" y="186055"/>
                  </a:lnTo>
                  <a:lnTo>
                    <a:pt x="348970" y="181229"/>
                  </a:lnTo>
                  <a:lnTo>
                    <a:pt x="342976" y="177800"/>
                  </a:lnTo>
                  <a:lnTo>
                    <a:pt x="336969" y="175387"/>
                  </a:lnTo>
                  <a:lnTo>
                    <a:pt x="329780" y="171831"/>
                  </a:lnTo>
                  <a:lnTo>
                    <a:pt x="327380" y="171831"/>
                  </a:lnTo>
                  <a:lnTo>
                    <a:pt x="324980" y="170688"/>
                  </a:lnTo>
                  <a:lnTo>
                    <a:pt x="323773" y="171831"/>
                  </a:lnTo>
                  <a:lnTo>
                    <a:pt x="321386" y="173101"/>
                  </a:lnTo>
                  <a:lnTo>
                    <a:pt x="318985" y="175387"/>
                  </a:lnTo>
                  <a:lnTo>
                    <a:pt x="315391" y="177800"/>
                  </a:lnTo>
                  <a:lnTo>
                    <a:pt x="321475" y="179578"/>
                  </a:lnTo>
                  <a:lnTo>
                    <a:pt x="327215" y="181864"/>
                  </a:lnTo>
                  <a:lnTo>
                    <a:pt x="332752" y="185039"/>
                  </a:lnTo>
                  <a:lnTo>
                    <a:pt x="338175" y="189484"/>
                  </a:lnTo>
                  <a:lnTo>
                    <a:pt x="338175" y="184785"/>
                  </a:lnTo>
                  <a:lnTo>
                    <a:pt x="339369" y="182499"/>
                  </a:lnTo>
                  <a:lnTo>
                    <a:pt x="339369" y="183642"/>
                  </a:lnTo>
                  <a:lnTo>
                    <a:pt x="341769" y="183642"/>
                  </a:lnTo>
                  <a:lnTo>
                    <a:pt x="345376" y="187198"/>
                  </a:lnTo>
                  <a:lnTo>
                    <a:pt x="350177" y="189484"/>
                  </a:lnTo>
                  <a:lnTo>
                    <a:pt x="354965" y="191897"/>
                  </a:lnTo>
                  <a:lnTo>
                    <a:pt x="362165" y="196596"/>
                  </a:lnTo>
                  <a:lnTo>
                    <a:pt x="366966" y="195453"/>
                  </a:lnTo>
                  <a:lnTo>
                    <a:pt x="371767" y="188341"/>
                  </a:lnTo>
                  <a:close/>
                </a:path>
                <a:path w="419100" h="551815">
                  <a:moveTo>
                    <a:pt x="371767" y="156972"/>
                  </a:moveTo>
                  <a:lnTo>
                    <a:pt x="365798" y="152146"/>
                  </a:lnTo>
                  <a:lnTo>
                    <a:pt x="363410" y="149606"/>
                  </a:lnTo>
                  <a:lnTo>
                    <a:pt x="358622" y="148463"/>
                  </a:lnTo>
                  <a:lnTo>
                    <a:pt x="355041" y="147193"/>
                  </a:lnTo>
                  <a:lnTo>
                    <a:pt x="351459" y="146050"/>
                  </a:lnTo>
                  <a:lnTo>
                    <a:pt x="351459" y="152146"/>
                  </a:lnTo>
                  <a:lnTo>
                    <a:pt x="343103" y="152146"/>
                  </a:lnTo>
                  <a:lnTo>
                    <a:pt x="345490" y="149606"/>
                  </a:lnTo>
                  <a:lnTo>
                    <a:pt x="346684" y="148463"/>
                  </a:lnTo>
                  <a:lnTo>
                    <a:pt x="349072" y="148463"/>
                  </a:lnTo>
                  <a:lnTo>
                    <a:pt x="350266" y="149606"/>
                  </a:lnTo>
                  <a:lnTo>
                    <a:pt x="351459" y="152146"/>
                  </a:lnTo>
                  <a:lnTo>
                    <a:pt x="351459" y="146050"/>
                  </a:lnTo>
                  <a:lnTo>
                    <a:pt x="347878" y="146050"/>
                  </a:lnTo>
                  <a:lnTo>
                    <a:pt x="344297" y="144780"/>
                  </a:lnTo>
                  <a:lnTo>
                    <a:pt x="343103" y="144780"/>
                  </a:lnTo>
                  <a:lnTo>
                    <a:pt x="341909" y="146050"/>
                  </a:lnTo>
                  <a:lnTo>
                    <a:pt x="339661" y="152019"/>
                  </a:lnTo>
                  <a:lnTo>
                    <a:pt x="336524" y="157480"/>
                  </a:lnTo>
                  <a:lnTo>
                    <a:pt x="332486" y="162560"/>
                  </a:lnTo>
                  <a:lnTo>
                    <a:pt x="327571" y="167894"/>
                  </a:lnTo>
                  <a:lnTo>
                    <a:pt x="328764" y="167894"/>
                  </a:lnTo>
                  <a:lnTo>
                    <a:pt x="335927" y="165481"/>
                  </a:lnTo>
                  <a:lnTo>
                    <a:pt x="347878" y="165481"/>
                  </a:lnTo>
                  <a:lnTo>
                    <a:pt x="353847" y="166751"/>
                  </a:lnTo>
                  <a:lnTo>
                    <a:pt x="359816" y="167894"/>
                  </a:lnTo>
                  <a:lnTo>
                    <a:pt x="363410" y="173990"/>
                  </a:lnTo>
                  <a:lnTo>
                    <a:pt x="363410" y="175260"/>
                  </a:lnTo>
                  <a:lnTo>
                    <a:pt x="364604" y="175260"/>
                  </a:lnTo>
                  <a:lnTo>
                    <a:pt x="365798" y="173990"/>
                  </a:lnTo>
                  <a:lnTo>
                    <a:pt x="366991" y="172847"/>
                  </a:lnTo>
                  <a:lnTo>
                    <a:pt x="366991" y="171577"/>
                  </a:lnTo>
                  <a:lnTo>
                    <a:pt x="371005" y="165481"/>
                  </a:lnTo>
                  <a:lnTo>
                    <a:pt x="371767" y="164338"/>
                  </a:lnTo>
                  <a:lnTo>
                    <a:pt x="371767" y="156972"/>
                  </a:lnTo>
                  <a:close/>
                </a:path>
                <a:path w="419100" h="551815">
                  <a:moveTo>
                    <a:pt x="380898" y="96139"/>
                  </a:moveTo>
                  <a:lnTo>
                    <a:pt x="377291" y="93726"/>
                  </a:lnTo>
                  <a:lnTo>
                    <a:pt x="374891" y="91440"/>
                  </a:lnTo>
                  <a:lnTo>
                    <a:pt x="371297" y="90297"/>
                  </a:lnTo>
                  <a:lnTo>
                    <a:pt x="365302" y="88023"/>
                  </a:lnTo>
                  <a:lnTo>
                    <a:pt x="364096" y="86868"/>
                  </a:lnTo>
                  <a:lnTo>
                    <a:pt x="360502" y="94996"/>
                  </a:lnTo>
                  <a:lnTo>
                    <a:pt x="360502" y="97282"/>
                  </a:lnTo>
                  <a:lnTo>
                    <a:pt x="359295" y="98425"/>
                  </a:lnTo>
                  <a:lnTo>
                    <a:pt x="358101" y="104140"/>
                  </a:lnTo>
                  <a:lnTo>
                    <a:pt x="358101" y="111125"/>
                  </a:lnTo>
                  <a:lnTo>
                    <a:pt x="355701" y="116840"/>
                  </a:lnTo>
                  <a:lnTo>
                    <a:pt x="354495" y="123698"/>
                  </a:lnTo>
                  <a:lnTo>
                    <a:pt x="350888" y="129540"/>
                  </a:lnTo>
                  <a:lnTo>
                    <a:pt x="342493" y="131826"/>
                  </a:lnTo>
                  <a:lnTo>
                    <a:pt x="342493" y="132969"/>
                  </a:lnTo>
                  <a:lnTo>
                    <a:pt x="341287" y="134124"/>
                  </a:lnTo>
                  <a:lnTo>
                    <a:pt x="347294" y="134124"/>
                  </a:lnTo>
                  <a:lnTo>
                    <a:pt x="356895" y="129540"/>
                  </a:lnTo>
                  <a:lnTo>
                    <a:pt x="361696" y="124841"/>
                  </a:lnTo>
                  <a:lnTo>
                    <a:pt x="367703" y="107569"/>
                  </a:lnTo>
                  <a:lnTo>
                    <a:pt x="370103" y="101854"/>
                  </a:lnTo>
                  <a:lnTo>
                    <a:pt x="374891" y="98425"/>
                  </a:lnTo>
                  <a:lnTo>
                    <a:pt x="380898" y="96139"/>
                  </a:lnTo>
                  <a:close/>
                </a:path>
                <a:path w="419100" h="551815">
                  <a:moveTo>
                    <a:pt x="394614" y="355219"/>
                  </a:moveTo>
                  <a:lnTo>
                    <a:pt x="388264" y="350266"/>
                  </a:lnTo>
                  <a:lnTo>
                    <a:pt x="384505" y="345821"/>
                  </a:lnTo>
                  <a:lnTo>
                    <a:pt x="383146" y="344297"/>
                  </a:lnTo>
                  <a:lnTo>
                    <a:pt x="378701" y="337566"/>
                  </a:lnTo>
                  <a:lnTo>
                    <a:pt x="374370" y="330581"/>
                  </a:lnTo>
                  <a:lnTo>
                    <a:pt x="373176" y="335280"/>
                  </a:lnTo>
                  <a:lnTo>
                    <a:pt x="368427" y="339979"/>
                  </a:lnTo>
                  <a:lnTo>
                    <a:pt x="373176" y="343535"/>
                  </a:lnTo>
                  <a:lnTo>
                    <a:pt x="370814" y="345821"/>
                  </a:lnTo>
                  <a:lnTo>
                    <a:pt x="368427" y="345821"/>
                  </a:lnTo>
                  <a:lnTo>
                    <a:pt x="367245" y="342265"/>
                  </a:lnTo>
                  <a:lnTo>
                    <a:pt x="364858" y="338836"/>
                  </a:lnTo>
                  <a:lnTo>
                    <a:pt x="360095" y="339979"/>
                  </a:lnTo>
                  <a:lnTo>
                    <a:pt x="356527" y="338836"/>
                  </a:lnTo>
                  <a:lnTo>
                    <a:pt x="358902" y="343535"/>
                  </a:lnTo>
                  <a:lnTo>
                    <a:pt x="361289" y="346964"/>
                  </a:lnTo>
                  <a:lnTo>
                    <a:pt x="363664" y="350520"/>
                  </a:lnTo>
                  <a:lnTo>
                    <a:pt x="368427" y="358775"/>
                  </a:lnTo>
                  <a:lnTo>
                    <a:pt x="375564" y="361061"/>
                  </a:lnTo>
                  <a:lnTo>
                    <a:pt x="387464" y="361061"/>
                  </a:lnTo>
                  <a:lnTo>
                    <a:pt x="392226" y="359918"/>
                  </a:lnTo>
                  <a:lnTo>
                    <a:pt x="394614" y="355219"/>
                  </a:lnTo>
                  <a:close/>
                </a:path>
                <a:path w="419100" h="551815">
                  <a:moveTo>
                    <a:pt x="401942" y="248793"/>
                  </a:moveTo>
                  <a:lnTo>
                    <a:pt x="401459" y="248158"/>
                  </a:lnTo>
                  <a:lnTo>
                    <a:pt x="401459" y="249301"/>
                  </a:lnTo>
                  <a:lnTo>
                    <a:pt x="401942" y="248793"/>
                  </a:lnTo>
                  <a:close/>
                </a:path>
                <a:path w="419100" h="551815">
                  <a:moveTo>
                    <a:pt x="408330" y="234188"/>
                  </a:moveTo>
                  <a:lnTo>
                    <a:pt x="402437" y="230632"/>
                  </a:lnTo>
                  <a:lnTo>
                    <a:pt x="396544" y="228346"/>
                  </a:lnTo>
                  <a:lnTo>
                    <a:pt x="390652" y="224790"/>
                  </a:lnTo>
                  <a:lnTo>
                    <a:pt x="394398" y="216662"/>
                  </a:lnTo>
                  <a:lnTo>
                    <a:pt x="396836" y="208407"/>
                  </a:lnTo>
                  <a:lnTo>
                    <a:pt x="397941" y="199771"/>
                  </a:lnTo>
                  <a:lnTo>
                    <a:pt x="397725" y="190500"/>
                  </a:lnTo>
                  <a:lnTo>
                    <a:pt x="397725" y="191643"/>
                  </a:lnTo>
                  <a:lnTo>
                    <a:pt x="396544" y="191643"/>
                  </a:lnTo>
                  <a:lnTo>
                    <a:pt x="396544" y="192913"/>
                  </a:lnTo>
                  <a:lnTo>
                    <a:pt x="392760" y="199009"/>
                  </a:lnTo>
                  <a:lnTo>
                    <a:pt x="388429" y="204978"/>
                  </a:lnTo>
                  <a:lnTo>
                    <a:pt x="383438" y="210439"/>
                  </a:lnTo>
                  <a:lnTo>
                    <a:pt x="377672" y="215265"/>
                  </a:lnTo>
                  <a:lnTo>
                    <a:pt x="371792" y="221234"/>
                  </a:lnTo>
                  <a:lnTo>
                    <a:pt x="365899" y="225933"/>
                  </a:lnTo>
                  <a:lnTo>
                    <a:pt x="355295" y="233045"/>
                  </a:lnTo>
                  <a:lnTo>
                    <a:pt x="354114" y="236601"/>
                  </a:lnTo>
                  <a:lnTo>
                    <a:pt x="355295" y="241300"/>
                  </a:lnTo>
                  <a:lnTo>
                    <a:pt x="356463" y="243713"/>
                  </a:lnTo>
                  <a:lnTo>
                    <a:pt x="358825" y="247269"/>
                  </a:lnTo>
                  <a:lnTo>
                    <a:pt x="360006" y="250825"/>
                  </a:lnTo>
                  <a:lnTo>
                    <a:pt x="361823" y="259588"/>
                  </a:lnTo>
                  <a:lnTo>
                    <a:pt x="360438" y="267716"/>
                  </a:lnTo>
                  <a:lnTo>
                    <a:pt x="356184" y="274828"/>
                  </a:lnTo>
                  <a:lnTo>
                    <a:pt x="349389" y="280162"/>
                  </a:lnTo>
                  <a:lnTo>
                    <a:pt x="348221" y="280162"/>
                  </a:lnTo>
                  <a:lnTo>
                    <a:pt x="347040" y="281432"/>
                  </a:lnTo>
                  <a:lnTo>
                    <a:pt x="345859" y="281432"/>
                  </a:lnTo>
                  <a:lnTo>
                    <a:pt x="345859" y="313309"/>
                  </a:lnTo>
                  <a:lnTo>
                    <a:pt x="347040" y="314452"/>
                  </a:lnTo>
                  <a:lnTo>
                    <a:pt x="348221" y="314452"/>
                  </a:lnTo>
                  <a:lnTo>
                    <a:pt x="350570" y="316865"/>
                  </a:lnTo>
                  <a:lnTo>
                    <a:pt x="351751" y="316865"/>
                  </a:lnTo>
                  <a:lnTo>
                    <a:pt x="352933" y="314452"/>
                  </a:lnTo>
                  <a:lnTo>
                    <a:pt x="354114" y="310896"/>
                  </a:lnTo>
                  <a:lnTo>
                    <a:pt x="356463" y="306197"/>
                  </a:lnTo>
                  <a:lnTo>
                    <a:pt x="357644" y="301498"/>
                  </a:lnTo>
                  <a:lnTo>
                    <a:pt x="358825" y="302641"/>
                  </a:lnTo>
                  <a:lnTo>
                    <a:pt x="361188" y="302641"/>
                  </a:lnTo>
                  <a:lnTo>
                    <a:pt x="364718" y="303911"/>
                  </a:lnTo>
                  <a:lnTo>
                    <a:pt x="368261" y="306197"/>
                  </a:lnTo>
                  <a:lnTo>
                    <a:pt x="372960" y="307467"/>
                  </a:lnTo>
                  <a:lnTo>
                    <a:pt x="375323" y="307467"/>
                  </a:lnTo>
                  <a:lnTo>
                    <a:pt x="376504" y="306197"/>
                  </a:lnTo>
                  <a:lnTo>
                    <a:pt x="376504" y="288544"/>
                  </a:lnTo>
                  <a:lnTo>
                    <a:pt x="396544" y="288544"/>
                  </a:lnTo>
                  <a:lnTo>
                    <a:pt x="396544" y="287274"/>
                  </a:lnTo>
                  <a:lnTo>
                    <a:pt x="394182" y="281432"/>
                  </a:lnTo>
                  <a:lnTo>
                    <a:pt x="390652" y="275463"/>
                  </a:lnTo>
                  <a:lnTo>
                    <a:pt x="388289" y="269748"/>
                  </a:lnTo>
                  <a:lnTo>
                    <a:pt x="400075" y="264922"/>
                  </a:lnTo>
                  <a:lnTo>
                    <a:pt x="407149" y="262636"/>
                  </a:lnTo>
                  <a:lnTo>
                    <a:pt x="402437" y="257937"/>
                  </a:lnTo>
                  <a:lnTo>
                    <a:pt x="398894" y="253111"/>
                  </a:lnTo>
                  <a:lnTo>
                    <a:pt x="393001" y="247269"/>
                  </a:lnTo>
                  <a:lnTo>
                    <a:pt x="400075" y="242570"/>
                  </a:lnTo>
                  <a:lnTo>
                    <a:pt x="403618" y="239014"/>
                  </a:lnTo>
                  <a:lnTo>
                    <a:pt x="408330" y="235458"/>
                  </a:lnTo>
                  <a:lnTo>
                    <a:pt x="408330" y="234188"/>
                  </a:lnTo>
                  <a:close/>
                </a:path>
                <a:path w="419100" h="551815">
                  <a:moveTo>
                    <a:pt x="418998" y="111125"/>
                  </a:moveTo>
                  <a:lnTo>
                    <a:pt x="416648" y="107569"/>
                  </a:lnTo>
                  <a:lnTo>
                    <a:pt x="414286" y="107569"/>
                  </a:lnTo>
                  <a:lnTo>
                    <a:pt x="410756" y="106299"/>
                  </a:lnTo>
                  <a:lnTo>
                    <a:pt x="407225" y="106299"/>
                  </a:lnTo>
                  <a:lnTo>
                    <a:pt x="402513" y="105156"/>
                  </a:lnTo>
                  <a:lnTo>
                    <a:pt x="407225" y="114820"/>
                  </a:lnTo>
                  <a:lnTo>
                    <a:pt x="406044" y="114820"/>
                  </a:lnTo>
                  <a:lnTo>
                    <a:pt x="402513" y="123190"/>
                  </a:lnTo>
                  <a:lnTo>
                    <a:pt x="398983" y="129298"/>
                  </a:lnTo>
                  <a:lnTo>
                    <a:pt x="396621" y="134124"/>
                  </a:lnTo>
                  <a:lnTo>
                    <a:pt x="395439" y="138938"/>
                  </a:lnTo>
                  <a:lnTo>
                    <a:pt x="393090" y="144907"/>
                  </a:lnTo>
                  <a:lnTo>
                    <a:pt x="394271" y="151003"/>
                  </a:lnTo>
                  <a:lnTo>
                    <a:pt x="396621" y="156972"/>
                  </a:lnTo>
                  <a:lnTo>
                    <a:pt x="398983" y="151003"/>
                  </a:lnTo>
                  <a:lnTo>
                    <a:pt x="398983" y="147320"/>
                  </a:lnTo>
                  <a:lnTo>
                    <a:pt x="402513" y="142494"/>
                  </a:lnTo>
                  <a:lnTo>
                    <a:pt x="406044" y="146177"/>
                  </a:lnTo>
                  <a:lnTo>
                    <a:pt x="408393" y="147320"/>
                  </a:lnTo>
                  <a:lnTo>
                    <a:pt x="406044" y="140081"/>
                  </a:lnTo>
                  <a:lnTo>
                    <a:pt x="407225" y="134124"/>
                  </a:lnTo>
                  <a:lnTo>
                    <a:pt x="409575" y="128016"/>
                  </a:lnTo>
                  <a:lnTo>
                    <a:pt x="410756" y="125603"/>
                  </a:lnTo>
                  <a:lnTo>
                    <a:pt x="413105" y="123190"/>
                  </a:lnTo>
                  <a:lnTo>
                    <a:pt x="418998" y="111125"/>
                  </a:lnTo>
                  <a:close/>
                </a:path>
              </a:pathLst>
            </a:custGeom>
            <a:solidFill>
              <a:srgbClr val="1f295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96" name="object 7"/>
            <p:cNvSpPr/>
            <p:nvPr/>
          </p:nvSpPr>
          <p:spPr>
            <a:xfrm>
              <a:off x="475560" y="300240"/>
              <a:ext cx="322920" cy="358920"/>
            </a:xfrm>
            <a:custGeom>
              <a:avLst/>
              <a:gdLst>
                <a:gd name="textAreaLeft" fmla="*/ 0 w 322920"/>
                <a:gd name="textAreaRight" fmla="*/ 323280 w 322920"/>
                <a:gd name="textAreaTop" fmla="*/ 0 h 358920"/>
                <a:gd name="textAreaBottom" fmla="*/ 359280 h 358920"/>
              </a:gdLst>
              <a:ahLst/>
              <a:rect l="textAreaLeft" t="textAreaTop" r="textAreaRight" b="textAreaBottom"/>
              <a:pathLst>
                <a:path w="323215" h="359409">
                  <a:moveTo>
                    <a:pt x="53251" y="298831"/>
                  </a:moveTo>
                  <a:lnTo>
                    <a:pt x="52082" y="298831"/>
                  </a:lnTo>
                  <a:lnTo>
                    <a:pt x="50901" y="299974"/>
                  </a:lnTo>
                  <a:lnTo>
                    <a:pt x="49733" y="299974"/>
                  </a:lnTo>
                  <a:lnTo>
                    <a:pt x="47383" y="302260"/>
                  </a:lnTo>
                  <a:lnTo>
                    <a:pt x="46228" y="301117"/>
                  </a:lnTo>
                  <a:lnTo>
                    <a:pt x="46228" y="295275"/>
                  </a:lnTo>
                  <a:lnTo>
                    <a:pt x="47383" y="288163"/>
                  </a:lnTo>
                  <a:lnTo>
                    <a:pt x="49466" y="278765"/>
                  </a:lnTo>
                  <a:lnTo>
                    <a:pt x="49733" y="277622"/>
                  </a:lnTo>
                  <a:lnTo>
                    <a:pt x="47345" y="275209"/>
                  </a:lnTo>
                  <a:lnTo>
                    <a:pt x="46228" y="274066"/>
                  </a:lnTo>
                  <a:lnTo>
                    <a:pt x="46228" y="272923"/>
                  </a:lnTo>
                  <a:lnTo>
                    <a:pt x="41529" y="272923"/>
                  </a:lnTo>
                  <a:lnTo>
                    <a:pt x="40347" y="274066"/>
                  </a:lnTo>
                  <a:lnTo>
                    <a:pt x="37998" y="275209"/>
                  </a:lnTo>
                  <a:lnTo>
                    <a:pt x="36830" y="275209"/>
                  </a:lnTo>
                  <a:lnTo>
                    <a:pt x="34480" y="272923"/>
                  </a:lnTo>
                  <a:lnTo>
                    <a:pt x="40347" y="261112"/>
                  </a:lnTo>
                  <a:lnTo>
                    <a:pt x="41529" y="258699"/>
                  </a:lnTo>
                  <a:lnTo>
                    <a:pt x="42697" y="256413"/>
                  </a:lnTo>
                  <a:lnTo>
                    <a:pt x="42697" y="252857"/>
                  </a:lnTo>
                  <a:lnTo>
                    <a:pt x="42697" y="251714"/>
                  </a:lnTo>
                  <a:lnTo>
                    <a:pt x="42062" y="250444"/>
                  </a:lnTo>
                  <a:lnTo>
                    <a:pt x="40347" y="247015"/>
                  </a:lnTo>
                  <a:lnTo>
                    <a:pt x="37998" y="245745"/>
                  </a:lnTo>
                  <a:lnTo>
                    <a:pt x="36830" y="244602"/>
                  </a:lnTo>
                  <a:lnTo>
                    <a:pt x="34480" y="244602"/>
                  </a:lnTo>
                  <a:lnTo>
                    <a:pt x="32143" y="248158"/>
                  </a:lnTo>
                  <a:lnTo>
                    <a:pt x="30962" y="250444"/>
                  </a:lnTo>
                  <a:lnTo>
                    <a:pt x="27444" y="250444"/>
                  </a:lnTo>
                  <a:lnTo>
                    <a:pt x="26276" y="249301"/>
                  </a:lnTo>
                  <a:lnTo>
                    <a:pt x="25095" y="245745"/>
                  </a:lnTo>
                  <a:lnTo>
                    <a:pt x="25095" y="243459"/>
                  </a:lnTo>
                  <a:lnTo>
                    <a:pt x="25095" y="242316"/>
                  </a:lnTo>
                  <a:lnTo>
                    <a:pt x="27444" y="231648"/>
                  </a:lnTo>
                  <a:lnTo>
                    <a:pt x="21577" y="229362"/>
                  </a:lnTo>
                  <a:lnTo>
                    <a:pt x="19227" y="228092"/>
                  </a:lnTo>
                  <a:lnTo>
                    <a:pt x="14541" y="226949"/>
                  </a:lnTo>
                  <a:lnTo>
                    <a:pt x="9842" y="229362"/>
                  </a:lnTo>
                  <a:lnTo>
                    <a:pt x="8661" y="234061"/>
                  </a:lnTo>
                  <a:lnTo>
                    <a:pt x="7493" y="237490"/>
                  </a:lnTo>
                  <a:lnTo>
                    <a:pt x="9842" y="244602"/>
                  </a:lnTo>
                  <a:lnTo>
                    <a:pt x="12192" y="247015"/>
                  </a:lnTo>
                  <a:lnTo>
                    <a:pt x="13360" y="250444"/>
                  </a:lnTo>
                  <a:lnTo>
                    <a:pt x="11010" y="255270"/>
                  </a:lnTo>
                  <a:lnTo>
                    <a:pt x="11010" y="256413"/>
                  </a:lnTo>
                  <a:lnTo>
                    <a:pt x="7493" y="256413"/>
                  </a:lnTo>
                  <a:lnTo>
                    <a:pt x="6311" y="255270"/>
                  </a:lnTo>
                  <a:lnTo>
                    <a:pt x="5143" y="254000"/>
                  </a:lnTo>
                  <a:lnTo>
                    <a:pt x="3987" y="252857"/>
                  </a:lnTo>
                  <a:lnTo>
                    <a:pt x="1638" y="252857"/>
                  </a:lnTo>
                  <a:lnTo>
                    <a:pt x="1638" y="255270"/>
                  </a:lnTo>
                  <a:lnTo>
                    <a:pt x="457" y="255270"/>
                  </a:lnTo>
                  <a:lnTo>
                    <a:pt x="0" y="260477"/>
                  </a:lnTo>
                  <a:lnTo>
                    <a:pt x="2070" y="265684"/>
                  </a:lnTo>
                  <a:lnTo>
                    <a:pt x="6565" y="270637"/>
                  </a:lnTo>
                  <a:lnTo>
                    <a:pt x="13360" y="275209"/>
                  </a:lnTo>
                  <a:lnTo>
                    <a:pt x="15709" y="275209"/>
                  </a:lnTo>
                  <a:lnTo>
                    <a:pt x="15709" y="278765"/>
                  </a:lnTo>
                  <a:lnTo>
                    <a:pt x="14541" y="279908"/>
                  </a:lnTo>
                  <a:lnTo>
                    <a:pt x="9842" y="279908"/>
                  </a:lnTo>
                  <a:lnTo>
                    <a:pt x="7493" y="281178"/>
                  </a:lnTo>
                  <a:lnTo>
                    <a:pt x="7493" y="282321"/>
                  </a:lnTo>
                  <a:lnTo>
                    <a:pt x="8229" y="286258"/>
                  </a:lnTo>
                  <a:lnTo>
                    <a:pt x="11747" y="290957"/>
                  </a:lnTo>
                  <a:lnTo>
                    <a:pt x="17272" y="296418"/>
                  </a:lnTo>
                  <a:lnTo>
                    <a:pt x="23926" y="302260"/>
                  </a:lnTo>
                  <a:lnTo>
                    <a:pt x="25095" y="303530"/>
                  </a:lnTo>
                  <a:lnTo>
                    <a:pt x="27444" y="305816"/>
                  </a:lnTo>
                  <a:lnTo>
                    <a:pt x="28613" y="305816"/>
                  </a:lnTo>
                  <a:lnTo>
                    <a:pt x="28613" y="308229"/>
                  </a:lnTo>
                  <a:lnTo>
                    <a:pt x="27444" y="309372"/>
                  </a:lnTo>
                  <a:lnTo>
                    <a:pt x="25095" y="309372"/>
                  </a:lnTo>
                  <a:lnTo>
                    <a:pt x="23926" y="311658"/>
                  </a:lnTo>
                  <a:lnTo>
                    <a:pt x="23926" y="313944"/>
                  </a:lnTo>
                  <a:lnTo>
                    <a:pt x="26276" y="319913"/>
                  </a:lnTo>
                  <a:lnTo>
                    <a:pt x="36830" y="324612"/>
                  </a:lnTo>
                  <a:lnTo>
                    <a:pt x="42697" y="326898"/>
                  </a:lnTo>
                  <a:lnTo>
                    <a:pt x="43878" y="328041"/>
                  </a:lnTo>
                  <a:lnTo>
                    <a:pt x="46228" y="328041"/>
                  </a:lnTo>
                  <a:lnTo>
                    <a:pt x="45046" y="330454"/>
                  </a:lnTo>
                  <a:lnTo>
                    <a:pt x="47383" y="330454"/>
                  </a:lnTo>
                  <a:lnTo>
                    <a:pt x="49733" y="325755"/>
                  </a:lnTo>
                  <a:lnTo>
                    <a:pt x="50901" y="325755"/>
                  </a:lnTo>
                  <a:lnTo>
                    <a:pt x="50901" y="324612"/>
                  </a:lnTo>
                  <a:lnTo>
                    <a:pt x="49733" y="323342"/>
                  </a:lnTo>
                  <a:lnTo>
                    <a:pt x="48552" y="321056"/>
                  </a:lnTo>
                  <a:lnTo>
                    <a:pt x="45046" y="321056"/>
                  </a:lnTo>
                  <a:lnTo>
                    <a:pt x="37998" y="319913"/>
                  </a:lnTo>
                  <a:lnTo>
                    <a:pt x="29794" y="313944"/>
                  </a:lnTo>
                  <a:lnTo>
                    <a:pt x="28613" y="313944"/>
                  </a:lnTo>
                  <a:lnTo>
                    <a:pt x="28613" y="312801"/>
                  </a:lnTo>
                  <a:lnTo>
                    <a:pt x="29794" y="312801"/>
                  </a:lnTo>
                  <a:lnTo>
                    <a:pt x="30962" y="313944"/>
                  </a:lnTo>
                  <a:lnTo>
                    <a:pt x="34480" y="315087"/>
                  </a:lnTo>
                  <a:lnTo>
                    <a:pt x="39179" y="318643"/>
                  </a:lnTo>
                  <a:lnTo>
                    <a:pt x="45046" y="319913"/>
                  </a:lnTo>
                  <a:lnTo>
                    <a:pt x="47383" y="319913"/>
                  </a:lnTo>
                  <a:lnTo>
                    <a:pt x="46228" y="318643"/>
                  </a:lnTo>
                  <a:lnTo>
                    <a:pt x="45046" y="317500"/>
                  </a:lnTo>
                  <a:lnTo>
                    <a:pt x="45046" y="316357"/>
                  </a:lnTo>
                  <a:lnTo>
                    <a:pt x="43878" y="315087"/>
                  </a:lnTo>
                  <a:lnTo>
                    <a:pt x="41529" y="312801"/>
                  </a:lnTo>
                  <a:lnTo>
                    <a:pt x="41529" y="310388"/>
                  </a:lnTo>
                  <a:lnTo>
                    <a:pt x="39179" y="308229"/>
                  </a:lnTo>
                  <a:lnTo>
                    <a:pt x="39179" y="307086"/>
                  </a:lnTo>
                  <a:lnTo>
                    <a:pt x="37998" y="305816"/>
                  </a:lnTo>
                  <a:lnTo>
                    <a:pt x="37998" y="304673"/>
                  </a:lnTo>
                  <a:lnTo>
                    <a:pt x="36830" y="303530"/>
                  </a:lnTo>
                  <a:lnTo>
                    <a:pt x="36830" y="302260"/>
                  </a:lnTo>
                  <a:lnTo>
                    <a:pt x="35648" y="301117"/>
                  </a:lnTo>
                  <a:lnTo>
                    <a:pt x="35648" y="298831"/>
                  </a:lnTo>
                  <a:lnTo>
                    <a:pt x="34480" y="298831"/>
                  </a:lnTo>
                  <a:lnTo>
                    <a:pt x="19227" y="295275"/>
                  </a:lnTo>
                  <a:lnTo>
                    <a:pt x="14541" y="287020"/>
                  </a:lnTo>
                  <a:lnTo>
                    <a:pt x="13360" y="284607"/>
                  </a:lnTo>
                  <a:lnTo>
                    <a:pt x="20396" y="291719"/>
                  </a:lnTo>
                  <a:lnTo>
                    <a:pt x="29794" y="295275"/>
                  </a:lnTo>
                  <a:lnTo>
                    <a:pt x="32143" y="296418"/>
                  </a:lnTo>
                  <a:lnTo>
                    <a:pt x="33299" y="296418"/>
                  </a:lnTo>
                  <a:lnTo>
                    <a:pt x="33299" y="294132"/>
                  </a:lnTo>
                  <a:lnTo>
                    <a:pt x="32143" y="292862"/>
                  </a:lnTo>
                  <a:lnTo>
                    <a:pt x="32143" y="291719"/>
                  </a:lnTo>
                  <a:lnTo>
                    <a:pt x="30962" y="290576"/>
                  </a:lnTo>
                  <a:lnTo>
                    <a:pt x="30962" y="289306"/>
                  </a:lnTo>
                  <a:lnTo>
                    <a:pt x="29794" y="287020"/>
                  </a:lnTo>
                  <a:lnTo>
                    <a:pt x="28981" y="284607"/>
                  </a:lnTo>
                  <a:lnTo>
                    <a:pt x="28613" y="283464"/>
                  </a:lnTo>
                  <a:lnTo>
                    <a:pt x="27444" y="278765"/>
                  </a:lnTo>
                  <a:lnTo>
                    <a:pt x="26276" y="276352"/>
                  </a:lnTo>
                  <a:lnTo>
                    <a:pt x="26276" y="275209"/>
                  </a:lnTo>
                  <a:lnTo>
                    <a:pt x="25095" y="272923"/>
                  </a:lnTo>
                  <a:lnTo>
                    <a:pt x="25095" y="271653"/>
                  </a:lnTo>
                  <a:lnTo>
                    <a:pt x="23926" y="271653"/>
                  </a:lnTo>
                  <a:lnTo>
                    <a:pt x="16891" y="269367"/>
                  </a:lnTo>
                  <a:lnTo>
                    <a:pt x="8661" y="262255"/>
                  </a:lnTo>
                  <a:lnTo>
                    <a:pt x="6311" y="259969"/>
                  </a:lnTo>
                  <a:lnTo>
                    <a:pt x="5143" y="259969"/>
                  </a:lnTo>
                  <a:lnTo>
                    <a:pt x="5143" y="258699"/>
                  </a:lnTo>
                  <a:lnTo>
                    <a:pt x="11010" y="263398"/>
                  </a:lnTo>
                  <a:lnTo>
                    <a:pt x="19227" y="268224"/>
                  </a:lnTo>
                  <a:lnTo>
                    <a:pt x="22745" y="269367"/>
                  </a:lnTo>
                  <a:lnTo>
                    <a:pt x="23926" y="269367"/>
                  </a:lnTo>
                  <a:lnTo>
                    <a:pt x="22745" y="265811"/>
                  </a:lnTo>
                  <a:lnTo>
                    <a:pt x="22745" y="263398"/>
                  </a:lnTo>
                  <a:lnTo>
                    <a:pt x="20396" y="259969"/>
                  </a:lnTo>
                  <a:lnTo>
                    <a:pt x="20396" y="258699"/>
                  </a:lnTo>
                  <a:lnTo>
                    <a:pt x="20396" y="256413"/>
                  </a:lnTo>
                  <a:lnTo>
                    <a:pt x="18059" y="249301"/>
                  </a:lnTo>
                  <a:lnTo>
                    <a:pt x="18059" y="245745"/>
                  </a:lnTo>
                  <a:lnTo>
                    <a:pt x="16891" y="244602"/>
                  </a:lnTo>
                  <a:lnTo>
                    <a:pt x="16891" y="243459"/>
                  </a:lnTo>
                  <a:lnTo>
                    <a:pt x="18059" y="243459"/>
                  </a:lnTo>
                  <a:lnTo>
                    <a:pt x="18059" y="245745"/>
                  </a:lnTo>
                  <a:lnTo>
                    <a:pt x="20396" y="256413"/>
                  </a:lnTo>
                  <a:lnTo>
                    <a:pt x="22745" y="258699"/>
                  </a:lnTo>
                  <a:lnTo>
                    <a:pt x="22745" y="261112"/>
                  </a:lnTo>
                  <a:lnTo>
                    <a:pt x="23926" y="263398"/>
                  </a:lnTo>
                  <a:lnTo>
                    <a:pt x="23926" y="265811"/>
                  </a:lnTo>
                  <a:lnTo>
                    <a:pt x="25095" y="265811"/>
                  </a:lnTo>
                  <a:lnTo>
                    <a:pt x="25095" y="268224"/>
                  </a:lnTo>
                  <a:lnTo>
                    <a:pt x="26276" y="266954"/>
                  </a:lnTo>
                  <a:lnTo>
                    <a:pt x="26276" y="265811"/>
                  </a:lnTo>
                  <a:lnTo>
                    <a:pt x="28613" y="264668"/>
                  </a:lnTo>
                  <a:lnTo>
                    <a:pt x="32143" y="259969"/>
                  </a:lnTo>
                  <a:lnTo>
                    <a:pt x="33299" y="252857"/>
                  </a:lnTo>
                  <a:lnTo>
                    <a:pt x="34480" y="257556"/>
                  </a:lnTo>
                  <a:lnTo>
                    <a:pt x="30962" y="262255"/>
                  </a:lnTo>
                  <a:lnTo>
                    <a:pt x="26276" y="269367"/>
                  </a:lnTo>
                  <a:lnTo>
                    <a:pt x="27444" y="275209"/>
                  </a:lnTo>
                  <a:lnTo>
                    <a:pt x="29794" y="282321"/>
                  </a:lnTo>
                  <a:lnTo>
                    <a:pt x="32143" y="285877"/>
                  </a:lnTo>
                  <a:lnTo>
                    <a:pt x="32143" y="288163"/>
                  </a:lnTo>
                  <a:lnTo>
                    <a:pt x="33299" y="289306"/>
                  </a:lnTo>
                  <a:lnTo>
                    <a:pt x="33299" y="291719"/>
                  </a:lnTo>
                  <a:lnTo>
                    <a:pt x="34480" y="291719"/>
                  </a:lnTo>
                  <a:lnTo>
                    <a:pt x="34480" y="292862"/>
                  </a:lnTo>
                  <a:lnTo>
                    <a:pt x="35648" y="292862"/>
                  </a:lnTo>
                  <a:lnTo>
                    <a:pt x="37998" y="290576"/>
                  </a:lnTo>
                  <a:lnTo>
                    <a:pt x="41529" y="283464"/>
                  </a:lnTo>
                  <a:lnTo>
                    <a:pt x="41529" y="279908"/>
                  </a:lnTo>
                  <a:lnTo>
                    <a:pt x="42697" y="278765"/>
                  </a:lnTo>
                  <a:lnTo>
                    <a:pt x="42697" y="279908"/>
                  </a:lnTo>
                  <a:lnTo>
                    <a:pt x="41529" y="284607"/>
                  </a:lnTo>
                  <a:lnTo>
                    <a:pt x="39179" y="292862"/>
                  </a:lnTo>
                  <a:lnTo>
                    <a:pt x="35648" y="296418"/>
                  </a:lnTo>
                  <a:lnTo>
                    <a:pt x="39179" y="303530"/>
                  </a:lnTo>
                  <a:lnTo>
                    <a:pt x="42697" y="310388"/>
                  </a:lnTo>
                  <a:lnTo>
                    <a:pt x="47383" y="316357"/>
                  </a:lnTo>
                  <a:lnTo>
                    <a:pt x="47383" y="317500"/>
                  </a:lnTo>
                  <a:lnTo>
                    <a:pt x="48552" y="316357"/>
                  </a:lnTo>
                  <a:lnTo>
                    <a:pt x="48552" y="313944"/>
                  </a:lnTo>
                  <a:lnTo>
                    <a:pt x="49733" y="309372"/>
                  </a:lnTo>
                  <a:lnTo>
                    <a:pt x="49733" y="313944"/>
                  </a:lnTo>
                  <a:lnTo>
                    <a:pt x="48552" y="318643"/>
                  </a:lnTo>
                  <a:lnTo>
                    <a:pt x="49733" y="319913"/>
                  </a:lnTo>
                  <a:lnTo>
                    <a:pt x="49733" y="321056"/>
                  </a:lnTo>
                  <a:lnTo>
                    <a:pt x="52082" y="321056"/>
                  </a:lnTo>
                  <a:lnTo>
                    <a:pt x="52692" y="309372"/>
                  </a:lnTo>
                  <a:lnTo>
                    <a:pt x="53060" y="302260"/>
                  </a:lnTo>
                  <a:lnTo>
                    <a:pt x="53251" y="298831"/>
                  </a:lnTo>
                  <a:close/>
                </a:path>
                <a:path w="323215" h="359409">
                  <a:moveTo>
                    <a:pt x="57848" y="186690"/>
                  </a:moveTo>
                  <a:lnTo>
                    <a:pt x="56832" y="185547"/>
                  </a:lnTo>
                  <a:lnTo>
                    <a:pt x="56832" y="184404"/>
                  </a:lnTo>
                  <a:lnTo>
                    <a:pt x="55803" y="184404"/>
                  </a:lnTo>
                  <a:lnTo>
                    <a:pt x="54787" y="185547"/>
                  </a:lnTo>
                  <a:lnTo>
                    <a:pt x="55803" y="186690"/>
                  </a:lnTo>
                  <a:lnTo>
                    <a:pt x="55803" y="187833"/>
                  </a:lnTo>
                  <a:lnTo>
                    <a:pt x="56832" y="188976"/>
                  </a:lnTo>
                  <a:lnTo>
                    <a:pt x="56832" y="186690"/>
                  </a:lnTo>
                  <a:lnTo>
                    <a:pt x="57848" y="186690"/>
                  </a:lnTo>
                  <a:close/>
                </a:path>
                <a:path w="323215" h="359409">
                  <a:moveTo>
                    <a:pt x="59385" y="179070"/>
                  </a:moveTo>
                  <a:lnTo>
                    <a:pt x="57848" y="179832"/>
                  </a:lnTo>
                  <a:lnTo>
                    <a:pt x="59385" y="179832"/>
                  </a:lnTo>
                  <a:lnTo>
                    <a:pt x="59385" y="179070"/>
                  </a:lnTo>
                  <a:close/>
                </a:path>
                <a:path w="323215" h="359409">
                  <a:moveTo>
                    <a:pt x="60909" y="192024"/>
                  </a:moveTo>
                  <a:lnTo>
                    <a:pt x="59385" y="188976"/>
                  </a:lnTo>
                  <a:lnTo>
                    <a:pt x="59385" y="190500"/>
                  </a:lnTo>
                  <a:lnTo>
                    <a:pt x="57848" y="190500"/>
                  </a:lnTo>
                  <a:lnTo>
                    <a:pt x="57848" y="192024"/>
                  </a:lnTo>
                  <a:lnTo>
                    <a:pt x="59385" y="193548"/>
                  </a:lnTo>
                  <a:lnTo>
                    <a:pt x="59385" y="192024"/>
                  </a:lnTo>
                  <a:lnTo>
                    <a:pt x="60909" y="192024"/>
                  </a:lnTo>
                  <a:close/>
                </a:path>
                <a:path w="323215" h="359409">
                  <a:moveTo>
                    <a:pt x="60909" y="187960"/>
                  </a:moveTo>
                  <a:lnTo>
                    <a:pt x="58877" y="185928"/>
                  </a:lnTo>
                  <a:lnTo>
                    <a:pt x="58877" y="186944"/>
                  </a:lnTo>
                  <a:lnTo>
                    <a:pt x="57848" y="186944"/>
                  </a:lnTo>
                  <a:lnTo>
                    <a:pt x="57848" y="187960"/>
                  </a:lnTo>
                  <a:lnTo>
                    <a:pt x="58877" y="188976"/>
                  </a:lnTo>
                  <a:lnTo>
                    <a:pt x="59385" y="188976"/>
                  </a:lnTo>
                  <a:lnTo>
                    <a:pt x="59893" y="188976"/>
                  </a:lnTo>
                  <a:lnTo>
                    <a:pt x="59893" y="187960"/>
                  </a:lnTo>
                  <a:lnTo>
                    <a:pt x="60909" y="187960"/>
                  </a:lnTo>
                  <a:close/>
                </a:path>
                <a:path w="323215" h="359409">
                  <a:moveTo>
                    <a:pt x="63982" y="194437"/>
                  </a:moveTo>
                  <a:lnTo>
                    <a:pt x="62445" y="193675"/>
                  </a:lnTo>
                  <a:lnTo>
                    <a:pt x="62445" y="192024"/>
                  </a:lnTo>
                  <a:lnTo>
                    <a:pt x="61937" y="192024"/>
                  </a:lnTo>
                  <a:lnTo>
                    <a:pt x="60909" y="192024"/>
                  </a:lnTo>
                  <a:lnTo>
                    <a:pt x="60909" y="195072"/>
                  </a:lnTo>
                  <a:lnTo>
                    <a:pt x="63093" y="195072"/>
                  </a:lnTo>
                  <a:lnTo>
                    <a:pt x="63982" y="194437"/>
                  </a:lnTo>
                  <a:close/>
                </a:path>
                <a:path w="323215" h="359409">
                  <a:moveTo>
                    <a:pt x="63982" y="187452"/>
                  </a:moveTo>
                  <a:lnTo>
                    <a:pt x="61937" y="185928"/>
                  </a:lnTo>
                  <a:lnTo>
                    <a:pt x="61937" y="187452"/>
                  </a:lnTo>
                  <a:lnTo>
                    <a:pt x="60909" y="187452"/>
                  </a:lnTo>
                  <a:lnTo>
                    <a:pt x="60909" y="187960"/>
                  </a:lnTo>
                  <a:lnTo>
                    <a:pt x="60909" y="190500"/>
                  </a:lnTo>
                  <a:lnTo>
                    <a:pt x="61937" y="192024"/>
                  </a:lnTo>
                  <a:lnTo>
                    <a:pt x="61937" y="190500"/>
                  </a:lnTo>
                  <a:lnTo>
                    <a:pt x="62953" y="190500"/>
                  </a:lnTo>
                  <a:lnTo>
                    <a:pt x="61937" y="188976"/>
                  </a:lnTo>
                  <a:lnTo>
                    <a:pt x="62953" y="188976"/>
                  </a:lnTo>
                  <a:lnTo>
                    <a:pt x="62953" y="187452"/>
                  </a:lnTo>
                  <a:lnTo>
                    <a:pt x="63982" y="187452"/>
                  </a:lnTo>
                  <a:close/>
                </a:path>
                <a:path w="323215" h="359409">
                  <a:moveTo>
                    <a:pt x="68580" y="237617"/>
                  </a:moveTo>
                  <a:lnTo>
                    <a:pt x="67424" y="234061"/>
                  </a:lnTo>
                  <a:lnTo>
                    <a:pt x="67094" y="233045"/>
                  </a:lnTo>
                  <a:lnTo>
                    <a:pt x="64630" y="225425"/>
                  </a:lnTo>
                  <a:lnTo>
                    <a:pt x="64630" y="233045"/>
                  </a:lnTo>
                  <a:lnTo>
                    <a:pt x="62369" y="233045"/>
                  </a:lnTo>
                  <a:lnTo>
                    <a:pt x="63487" y="227965"/>
                  </a:lnTo>
                  <a:lnTo>
                    <a:pt x="64630" y="233045"/>
                  </a:lnTo>
                  <a:lnTo>
                    <a:pt x="64630" y="225425"/>
                  </a:lnTo>
                  <a:lnTo>
                    <a:pt x="62369" y="225425"/>
                  </a:lnTo>
                  <a:lnTo>
                    <a:pt x="57848" y="237617"/>
                  </a:lnTo>
                  <a:lnTo>
                    <a:pt x="59550" y="237617"/>
                  </a:lnTo>
                  <a:lnTo>
                    <a:pt x="60667" y="234061"/>
                  </a:lnTo>
                  <a:lnTo>
                    <a:pt x="66319" y="234061"/>
                  </a:lnTo>
                  <a:lnTo>
                    <a:pt x="66319" y="237617"/>
                  </a:lnTo>
                  <a:lnTo>
                    <a:pt x="68580" y="237617"/>
                  </a:lnTo>
                  <a:close/>
                </a:path>
                <a:path w="323215" h="359409">
                  <a:moveTo>
                    <a:pt x="68580" y="185928"/>
                  </a:moveTo>
                  <a:lnTo>
                    <a:pt x="67551" y="185420"/>
                  </a:lnTo>
                  <a:lnTo>
                    <a:pt x="67043" y="185166"/>
                  </a:lnTo>
                  <a:lnTo>
                    <a:pt x="67043" y="182880"/>
                  </a:lnTo>
                  <a:lnTo>
                    <a:pt x="66522" y="182372"/>
                  </a:lnTo>
                  <a:lnTo>
                    <a:pt x="65506" y="181356"/>
                  </a:lnTo>
                  <a:lnTo>
                    <a:pt x="64490" y="182372"/>
                  </a:lnTo>
                  <a:lnTo>
                    <a:pt x="64490" y="179959"/>
                  </a:lnTo>
                  <a:lnTo>
                    <a:pt x="65506" y="181356"/>
                  </a:lnTo>
                  <a:lnTo>
                    <a:pt x="65506" y="179959"/>
                  </a:lnTo>
                  <a:lnTo>
                    <a:pt x="65506" y="179324"/>
                  </a:lnTo>
                  <a:lnTo>
                    <a:pt x="63982" y="179324"/>
                  </a:lnTo>
                  <a:lnTo>
                    <a:pt x="64363" y="179832"/>
                  </a:lnTo>
                  <a:lnTo>
                    <a:pt x="63982" y="179832"/>
                  </a:lnTo>
                  <a:lnTo>
                    <a:pt x="63982" y="183642"/>
                  </a:lnTo>
                  <a:lnTo>
                    <a:pt x="63982" y="184404"/>
                  </a:lnTo>
                  <a:lnTo>
                    <a:pt x="63728" y="184023"/>
                  </a:lnTo>
                  <a:lnTo>
                    <a:pt x="63982" y="183642"/>
                  </a:lnTo>
                  <a:lnTo>
                    <a:pt x="63982" y="179832"/>
                  </a:lnTo>
                  <a:lnTo>
                    <a:pt x="63461" y="179832"/>
                  </a:lnTo>
                  <a:lnTo>
                    <a:pt x="63982" y="179324"/>
                  </a:lnTo>
                  <a:lnTo>
                    <a:pt x="63436" y="179057"/>
                  </a:lnTo>
                  <a:lnTo>
                    <a:pt x="63436" y="179870"/>
                  </a:lnTo>
                  <a:lnTo>
                    <a:pt x="62445" y="181356"/>
                  </a:lnTo>
                  <a:lnTo>
                    <a:pt x="62953" y="182880"/>
                  </a:lnTo>
                  <a:lnTo>
                    <a:pt x="62445" y="182118"/>
                  </a:lnTo>
                  <a:lnTo>
                    <a:pt x="62445" y="181356"/>
                  </a:lnTo>
                  <a:lnTo>
                    <a:pt x="62191" y="181102"/>
                  </a:lnTo>
                  <a:lnTo>
                    <a:pt x="63436" y="179870"/>
                  </a:lnTo>
                  <a:lnTo>
                    <a:pt x="63436" y="179057"/>
                  </a:lnTo>
                  <a:lnTo>
                    <a:pt x="61937" y="178308"/>
                  </a:lnTo>
                  <a:lnTo>
                    <a:pt x="61937" y="180340"/>
                  </a:lnTo>
                  <a:lnTo>
                    <a:pt x="61937" y="180848"/>
                  </a:lnTo>
                  <a:lnTo>
                    <a:pt x="61937" y="184404"/>
                  </a:lnTo>
                  <a:lnTo>
                    <a:pt x="61937" y="184912"/>
                  </a:lnTo>
                  <a:lnTo>
                    <a:pt x="60909" y="184404"/>
                  </a:lnTo>
                  <a:lnTo>
                    <a:pt x="61937" y="184404"/>
                  </a:lnTo>
                  <a:lnTo>
                    <a:pt x="61937" y="180848"/>
                  </a:lnTo>
                  <a:lnTo>
                    <a:pt x="61429" y="180340"/>
                  </a:lnTo>
                  <a:lnTo>
                    <a:pt x="61937" y="180340"/>
                  </a:lnTo>
                  <a:lnTo>
                    <a:pt x="61937" y="178308"/>
                  </a:lnTo>
                  <a:lnTo>
                    <a:pt x="60909" y="178308"/>
                  </a:lnTo>
                  <a:lnTo>
                    <a:pt x="60909" y="179832"/>
                  </a:lnTo>
                  <a:lnTo>
                    <a:pt x="59385" y="179832"/>
                  </a:lnTo>
                  <a:lnTo>
                    <a:pt x="59385" y="181356"/>
                  </a:lnTo>
                  <a:lnTo>
                    <a:pt x="59385" y="184404"/>
                  </a:lnTo>
                  <a:lnTo>
                    <a:pt x="59385" y="185166"/>
                  </a:lnTo>
                  <a:lnTo>
                    <a:pt x="58877" y="185166"/>
                  </a:lnTo>
                  <a:lnTo>
                    <a:pt x="58877" y="184404"/>
                  </a:lnTo>
                  <a:lnTo>
                    <a:pt x="59385" y="184404"/>
                  </a:lnTo>
                  <a:lnTo>
                    <a:pt x="59385" y="181356"/>
                  </a:lnTo>
                  <a:lnTo>
                    <a:pt x="57848" y="181356"/>
                  </a:lnTo>
                  <a:lnTo>
                    <a:pt x="58458" y="181991"/>
                  </a:lnTo>
                  <a:lnTo>
                    <a:pt x="57848" y="182880"/>
                  </a:lnTo>
                  <a:lnTo>
                    <a:pt x="57848" y="184404"/>
                  </a:lnTo>
                  <a:lnTo>
                    <a:pt x="58356" y="185166"/>
                  </a:lnTo>
                  <a:lnTo>
                    <a:pt x="57848" y="185166"/>
                  </a:lnTo>
                  <a:lnTo>
                    <a:pt x="58623" y="185547"/>
                  </a:lnTo>
                  <a:lnTo>
                    <a:pt x="58877" y="185928"/>
                  </a:lnTo>
                  <a:lnTo>
                    <a:pt x="58877" y="185674"/>
                  </a:lnTo>
                  <a:lnTo>
                    <a:pt x="59385" y="185928"/>
                  </a:lnTo>
                  <a:lnTo>
                    <a:pt x="60909" y="185928"/>
                  </a:lnTo>
                  <a:lnTo>
                    <a:pt x="61417" y="185674"/>
                  </a:lnTo>
                  <a:lnTo>
                    <a:pt x="61937" y="185420"/>
                  </a:lnTo>
                  <a:lnTo>
                    <a:pt x="61937" y="185928"/>
                  </a:lnTo>
                  <a:lnTo>
                    <a:pt x="62268" y="185420"/>
                  </a:lnTo>
                  <a:lnTo>
                    <a:pt x="62611" y="184912"/>
                  </a:lnTo>
                  <a:lnTo>
                    <a:pt x="62953" y="184404"/>
                  </a:lnTo>
                  <a:lnTo>
                    <a:pt x="63461" y="184404"/>
                  </a:lnTo>
                  <a:lnTo>
                    <a:pt x="63461" y="185928"/>
                  </a:lnTo>
                  <a:lnTo>
                    <a:pt x="64490" y="185928"/>
                  </a:lnTo>
                  <a:lnTo>
                    <a:pt x="65062" y="185420"/>
                  </a:lnTo>
                  <a:lnTo>
                    <a:pt x="65506" y="185928"/>
                  </a:lnTo>
                  <a:lnTo>
                    <a:pt x="66014" y="185420"/>
                  </a:lnTo>
                  <a:lnTo>
                    <a:pt x="67043" y="185928"/>
                  </a:lnTo>
                  <a:lnTo>
                    <a:pt x="68580" y="185928"/>
                  </a:lnTo>
                  <a:close/>
                </a:path>
                <a:path w="323215" h="359409">
                  <a:moveTo>
                    <a:pt x="69951" y="186690"/>
                  </a:moveTo>
                  <a:lnTo>
                    <a:pt x="69342" y="176784"/>
                  </a:lnTo>
                  <a:lnTo>
                    <a:pt x="68580" y="176784"/>
                  </a:lnTo>
                  <a:lnTo>
                    <a:pt x="69951" y="186690"/>
                  </a:lnTo>
                  <a:close/>
                </a:path>
                <a:path w="323215" h="359409">
                  <a:moveTo>
                    <a:pt x="70104" y="190500"/>
                  </a:moveTo>
                  <a:lnTo>
                    <a:pt x="68580" y="188976"/>
                  </a:lnTo>
                  <a:lnTo>
                    <a:pt x="68580" y="189992"/>
                  </a:lnTo>
                  <a:lnTo>
                    <a:pt x="68580" y="190500"/>
                  </a:lnTo>
                  <a:lnTo>
                    <a:pt x="70104" y="190500"/>
                  </a:lnTo>
                  <a:close/>
                </a:path>
                <a:path w="323215" h="359409">
                  <a:moveTo>
                    <a:pt x="70104" y="187452"/>
                  </a:moveTo>
                  <a:lnTo>
                    <a:pt x="69977" y="186817"/>
                  </a:lnTo>
                  <a:lnTo>
                    <a:pt x="69951" y="186690"/>
                  </a:lnTo>
                  <a:lnTo>
                    <a:pt x="69951" y="186817"/>
                  </a:lnTo>
                  <a:lnTo>
                    <a:pt x="68580" y="185928"/>
                  </a:lnTo>
                  <a:lnTo>
                    <a:pt x="67259" y="186817"/>
                  </a:lnTo>
                  <a:lnTo>
                    <a:pt x="65506" y="185928"/>
                  </a:lnTo>
                  <a:lnTo>
                    <a:pt x="63982" y="187452"/>
                  </a:lnTo>
                  <a:lnTo>
                    <a:pt x="63982" y="188976"/>
                  </a:lnTo>
                  <a:lnTo>
                    <a:pt x="65506" y="188976"/>
                  </a:lnTo>
                  <a:lnTo>
                    <a:pt x="67043" y="187452"/>
                  </a:lnTo>
                  <a:lnTo>
                    <a:pt x="67043" y="187960"/>
                  </a:lnTo>
                  <a:lnTo>
                    <a:pt x="65506" y="188976"/>
                  </a:lnTo>
                  <a:lnTo>
                    <a:pt x="63982" y="189992"/>
                  </a:lnTo>
                  <a:lnTo>
                    <a:pt x="63982" y="191008"/>
                  </a:lnTo>
                  <a:lnTo>
                    <a:pt x="67043" y="191008"/>
                  </a:lnTo>
                  <a:lnTo>
                    <a:pt x="68580" y="189992"/>
                  </a:lnTo>
                  <a:lnTo>
                    <a:pt x="67043" y="188976"/>
                  </a:lnTo>
                  <a:lnTo>
                    <a:pt x="68580" y="188976"/>
                  </a:lnTo>
                  <a:lnTo>
                    <a:pt x="70027" y="187960"/>
                  </a:lnTo>
                  <a:lnTo>
                    <a:pt x="70104" y="188976"/>
                  </a:lnTo>
                  <a:lnTo>
                    <a:pt x="70104" y="187960"/>
                  </a:lnTo>
                  <a:lnTo>
                    <a:pt x="70104" y="187452"/>
                  </a:lnTo>
                  <a:close/>
                </a:path>
                <a:path w="323215" h="359409">
                  <a:moveTo>
                    <a:pt x="72021" y="341122"/>
                  </a:moveTo>
                  <a:lnTo>
                    <a:pt x="68580" y="341122"/>
                  </a:lnTo>
                  <a:lnTo>
                    <a:pt x="68580" y="342646"/>
                  </a:lnTo>
                  <a:lnTo>
                    <a:pt x="69723" y="342646"/>
                  </a:lnTo>
                  <a:lnTo>
                    <a:pt x="70866" y="344170"/>
                  </a:lnTo>
                  <a:lnTo>
                    <a:pt x="72021" y="344170"/>
                  </a:lnTo>
                  <a:lnTo>
                    <a:pt x="72021" y="341122"/>
                  </a:lnTo>
                  <a:close/>
                </a:path>
                <a:path w="323215" h="359409">
                  <a:moveTo>
                    <a:pt x="73164" y="357124"/>
                  </a:moveTo>
                  <a:lnTo>
                    <a:pt x="71996" y="355981"/>
                  </a:lnTo>
                  <a:lnTo>
                    <a:pt x="71996" y="354838"/>
                  </a:lnTo>
                  <a:lnTo>
                    <a:pt x="70802" y="352552"/>
                  </a:lnTo>
                  <a:lnTo>
                    <a:pt x="66103" y="351409"/>
                  </a:lnTo>
                  <a:lnTo>
                    <a:pt x="59029" y="350266"/>
                  </a:lnTo>
                  <a:lnTo>
                    <a:pt x="57848" y="350266"/>
                  </a:lnTo>
                  <a:lnTo>
                    <a:pt x="59029" y="351409"/>
                  </a:lnTo>
                  <a:lnTo>
                    <a:pt x="59029" y="352552"/>
                  </a:lnTo>
                  <a:lnTo>
                    <a:pt x="62560" y="354838"/>
                  </a:lnTo>
                  <a:lnTo>
                    <a:pt x="66103" y="359410"/>
                  </a:lnTo>
                  <a:lnTo>
                    <a:pt x="70802" y="359410"/>
                  </a:lnTo>
                  <a:lnTo>
                    <a:pt x="70802" y="358267"/>
                  </a:lnTo>
                  <a:lnTo>
                    <a:pt x="71996" y="358267"/>
                  </a:lnTo>
                  <a:lnTo>
                    <a:pt x="73164" y="357124"/>
                  </a:lnTo>
                  <a:close/>
                </a:path>
                <a:path w="323215" h="359409">
                  <a:moveTo>
                    <a:pt x="73164" y="194056"/>
                  </a:moveTo>
                  <a:lnTo>
                    <a:pt x="72872" y="193802"/>
                  </a:lnTo>
                  <a:lnTo>
                    <a:pt x="72021" y="193040"/>
                  </a:lnTo>
                  <a:lnTo>
                    <a:pt x="69723" y="192024"/>
                  </a:lnTo>
                  <a:lnTo>
                    <a:pt x="68580" y="192024"/>
                  </a:lnTo>
                  <a:lnTo>
                    <a:pt x="68580" y="193548"/>
                  </a:lnTo>
                  <a:lnTo>
                    <a:pt x="68580" y="193802"/>
                  </a:lnTo>
                  <a:lnTo>
                    <a:pt x="67652" y="193548"/>
                  </a:lnTo>
                  <a:lnTo>
                    <a:pt x="68580" y="193548"/>
                  </a:lnTo>
                  <a:lnTo>
                    <a:pt x="67043" y="192024"/>
                  </a:lnTo>
                  <a:lnTo>
                    <a:pt x="67043" y="193548"/>
                  </a:lnTo>
                  <a:lnTo>
                    <a:pt x="65506" y="193548"/>
                  </a:lnTo>
                  <a:lnTo>
                    <a:pt x="63982" y="192024"/>
                  </a:lnTo>
                  <a:lnTo>
                    <a:pt x="63982" y="194310"/>
                  </a:lnTo>
                  <a:lnTo>
                    <a:pt x="65201" y="195072"/>
                  </a:lnTo>
                  <a:lnTo>
                    <a:pt x="70104" y="195072"/>
                  </a:lnTo>
                  <a:lnTo>
                    <a:pt x="70104" y="194310"/>
                  </a:lnTo>
                  <a:lnTo>
                    <a:pt x="69291" y="194056"/>
                  </a:lnTo>
                  <a:lnTo>
                    <a:pt x="70866" y="194056"/>
                  </a:lnTo>
                  <a:lnTo>
                    <a:pt x="72021" y="195072"/>
                  </a:lnTo>
                  <a:lnTo>
                    <a:pt x="73164" y="195072"/>
                  </a:lnTo>
                  <a:lnTo>
                    <a:pt x="73164" y="194056"/>
                  </a:lnTo>
                  <a:close/>
                </a:path>
                <a:path w="323215" h="359409">
                  <a:moveTo>
                    <a:pt x="73164" y="188976"/>
                  </a:moveTo>
                  <a:lnTo>
                    <a:pt x="72148" y="179451"/>
                  </a:lnTo>
                  <a:lnTo>
                    <a:pt x="72148" y="178308"/>
                  </a:lnTo>
                  <a:lnTo>
                    <a:pt x="70104" y="178308"/>
                  </a:lnTo>
                  <a:lnTo>
                    <a:pt x="72148" y="187833"/>
                  </a:lnTo>
                  <a:lnTo>
                    <a:pt x="73164" y="188976"/>
                  </a:lnTo>
                  <a:close/>
                </a:path>
                <a:path w="323215" h="359409">
                  <a:moveTo>
                    <a:pt x="74701" y="188976"/>
                  </a:moveTo>
                  <a:lnTo>
                    <a:pt x="73164" y="190119"/>
                  </a:lnTo>
                  <a:lnTo>
                    <a:pt x="71640" y="188976"/>
                  </a:lnTo>
                  <a:lnTo>
                    <a:pt x="70104" y="188976"/>
                  </a:lnTo>
                  <a:lnTo>
                    <a:pt x="70104" y="190119"/>
                  </a:lnTo>
                  <a:lnTo>
                    <a:pt x="71640" y="191262"/>
                  </a:lnTo>
                  <a:lnTo>
                    <a:pt x="71640" y="192405"/>
                  </a:lnTo>
                  <a:lnTo>
                    <a:pt x="73164" y="193548"/>
                  </a:lnTo>
                  <a:lnTo>
                    <a:pt x="73164" y="192405"/>
                  </a:lnTo>
                  <a:lnTo>
                    <a:pt x="74701" y="193548"/>
                  </a:lnTo>
                  <a:lnTo>
                    <a:pt x="74701" y="188976"/>
                  </a:lnTo>
                  <a:close/>
                </a:path>
                <a:path w="323215" h="359409">
                  <a:moveTo>
                    <a:pt x="76492" y="163068"/>
                  </a:moveTo>
                  <a:lnTo>
                    <a:pt x="73939" y="163068"/>
                  </a:lnTo>
                  <a:lnTo>
                    <a:pt x="73939" y="166116"/>
                  </a:lnTo>
                  <a:lnTo>
                    <a:pt x="72656" y="166116"/>
                  </a:lnTo>
                  <a:lnTo>
                    <a:pt x="72656" y="165100"/>
                  </a:lnTo>
                  <a:lnTo>
                    <a:pt x="71386" y="165100"/>
                  </a:lnTo>
                  <a:lnTo>
                    <a:pt x="70104" y="164084"/>
                  </a:lnTo>
                  <a:lnTo>
                    <a:pt x="70104" y="167132"/>
                  </a:lnTo>
                  <a:lnTo>
                    <a:pt x="73939" y="167132"/>
                  </a:lnTo>
                  <a:lnTo>
                    <a:pt x="73939" y="169164"/>
                  </a:lnTo>
                  <a:lnTo>
                    <a:pt x="76492" y="169164"/>
                  </a:lnTo>
                  <a:lnTo>
                    <a:pt x="75209" y="168148"/>
                  </a:lnTo>
                  <a:lnTo>
                    <a:pt x="75209" y="164084"/>
                  </a:lnTo>
                  <a:lnTo>
                    <a:pt x="76492" y="163068"/>
                  </a:lnTo>
                  <a:close/>
                </a:path>
                <a:path w="323215" h="359409">
                  <a:moveTo>
                    <a:pt x="77762" y="178308"/>
                  </a:moveTo>
                  <a:lnTo>
                    <a:pt x="76238" y="178308"/>
                  </a:lnTo>
                  <a:lnTo>
                    <a:pt x="76238" y="181991"/>
                  </a:lnTo>
                  <a:lnTo>
                    <a:pt x="76238" y="183769"/>
                  </a:lnTo>
                  <a:lnTo>
                    <a:pt x="76238" y="184785"/>
                  </a:lnTo>
                  <a:lnTo>
                    <a:pt x="75539" y="184404"/>
                  </a:lnTo>
                  <a:lnTo>
                    <a:pt x="76238" y="183769"/>
                  </a:lnTo>
                  <a:lnTo>
                    <a:pt x="76238" y="181991"/>
                  </a:lnTo>
                  <a:lnTo>
                    <a:pt x="75539" y="181356"/>
                  </a:lnTo>
                  <a:lnTo>
                    <a:pt x="73863" y="181356"/>
                  </a:lnTo>
                  <a:lnTo>
                    <a:pt x="73164" y="181991"/>
                  </a:lnTo>
                  <a:lnTo>
                    <a:pt x="73164" y="183769"/>
                  </a:lnTo>
                  <a:lnTo>
                    <a:pt x="73863" y="184404"/>
                  </a:lnTo>
                  <a:lnTo>
                    <a:pt x="73164" y="184785"/>
                  </a:lnTo>
                  <a:lnTo>
                    <a:pt x="73164" y="185547"/>
                  </a:lnTo>
                  <a:lnTo>
                    <a:pt x="73863" y="185928"/>
                  </a:lnTo>
                  <a:lnTo>
                    <a:pt x="73520" y="185928"/>
                  </a:lnTo>
                  <a:lnTo>
                    <a:pt x="73164" y="186563"/>
                  </a:lnTo>
                  <a:lnTo>
                    <a:pt x="73164" y="188341"/>
                  </a:lnTo>
                  <a:lnTo>
                    <a:pt x="73520" y="188976"/>
                  </a:lnTo>
                  <a:lnTo>
                    <a:pt x="74358" y="188976"/>
                  </a:lnTo>
                  <a:lnTo>
                    <a:pt x="74701" y="188341"/>
                  </a:lnTo>
                  <a:lnTo>
                    <a:pt x="74701" y="186563"/>
                  </a:lnTo>
                  <a:lnTo>
                    <a:pt x="74358" y="185928"/>
                  </a:lnTo>
                  <a:lnTo>
                    <a:pt x="75539" y="185928"/>
                  </a:lnTo>
                  <a:lnTo>
                    <a:pt x="76238" y="185547"/>
                  </a:lnTo>
                  <a:lnTo>
                    <a:pt x="76238" y="187833"/>
                  </a:lnTo>
                  <a:lnTo>
                    <a:pt x="76593" y="185547"/>
                  </a:lnTo>
                  <a:lnTo>
                    <a:pt x="76720" y="184785"/>
                  </a:lnTo>
                  <a:lnTo>
                    <a:pt x="77762" y="178308"/>
                  </a:lnTo>
                  <a:close/>
                </a:path>
                <a:path w="323215" h="359409">
                  <a:moveTo>
                    <a:pt x="77762" y="165100"/>
                  </a:moveTo>
                  <a:lnTo>
                    <a:pt x="76492" y="166116"/>
                  </a:lnTo>
                  <a:lnTo>
                    <a:pt x="77762" y="167132"/>
                  </a:lnTo>
                  <a:lnTo>
                    <a:pt x="77762" y="165100"/>
                  </a:lnTo>
                  <a:close/>
                </a:path>
                <a:path w="323215" h="359409">
                  <a:moveTo>
                    <a:pt x="79298" y="190500"/>
                  </a:moveTo>
                  <a:lnTo>
                    <a:pt x="77762" y="190500"/>
                  </a:lnTo>
                  <a:lnTo>
                    <a:pt x="77762" y="188976"/>
                  </a:lnTo>
                  <a:lnTo>
                    <a:pt x="76238" y="190119"/>
                  </a:lnTo>
                  <a:lnTo>
                    <a:pt x="76238" y="192405"/>
                  </a:lnTo>
                  <a:lnTo>
                    <a:pt x="77762" y="192405"/>
                  </a:lnTo>
                  <a:lnTo>
                    <a:pt x="77762" y="192024"/>
                  </a:lnTo>
                  <a:lnTo>
                    <a:pt x="79298" y="190500"/>
                  </a:lnTo>
                  <a:close/>
                </a:path>
                <a:path w="323215" h="359409">
                  <a:moveTo>
                    <a:pt x="80822" y="341122"/>
                  </a:moveTo>
                  <a:lnTo>
                    <a:pt x="76936" y="341122"/>
                  </a:lnTo>
                  <a:lnTo>
                    <a:pt x="76936" y="342392"/>
                  </a:lnTo>
                  <a:lnTo>
                    <a:pt x="75641" y="343535"/>
                  </a:lnTo>
                  <a:lnTo>
                    <a:pt x="71755" y="347218"/>
                  </a:lnTo>
                  <a:lnTo>
                    <a:pt x="65278" y="348488"/>
                  </a:lnTo>
                  <a:lnTo>
                    <a:pt x="63982" y="349631"/>
                  </a:lnTo>
                  <a:lnTo>
                    <a:pt x="65278" y="349631"/>
                  </a:lnTo>
                  <a:lnTo>
                    <a:pt x="67868" y="350901"/>
                  </a:lnTo>
                  <a:lnTo>
                    <a:pt x="69164" y="352044"/>
                  </a:lnTo>
                  <a:lnTo>
                    <a:pt x="70459" y="352044"/>
                  </a:lnTo>
                  <a:lnTo>
                    <a:pt x="71755" y="353314"/>
                  </a:lnTo>
                  <a:lnTo>
                    <a:pt x="73050" y="353314"/>
                  </a:lnTo>
                  <a:lnTo>
                    <a:pt x="73050" y="352044"/>
                  </a:lnTo>
                  <a:lnTo>
                    <a:pt x="75641" y="347218"/>
                  </a:lnTo>
                  <a:lnTo>
                    <a:pt x="79527" y="342392"/>
                  </a:lnTo>
                  <a:lnTo>
                    <a:pt x="80822" y="341122"/>
                  </a:lnTo>
                  <a:close/>
                </a:path>
                <a:path w="323215" h="359409">
                  <a:moveTo>
                    <a:pt x="80822" y="188988"/>
                  </a:moveTo>
                  <a:lnTo>
                    <a:pt x="79298" y="188988"/>
                  </a:lnTo>
                  <a:lnTo>
                    <a:pt x="79298" y="190500"/>
                  </a:lnTo>
                  <a:lnTo>
                    <a:pt x="80822" y="190500"/>
                  </a:lnTo>
                  <a:lnTo>
                    <a:pt x="80822" y="188988"/>
                  </a:lnTo>
                  <a:close/>
                </a:path>
                <a:path w="323215" h="359409">
                  <a:moveTo>
                    <a:pt x="82346" y="184416"/>
                  </a:moveTo>
                  <a:lnTo>
                    <a:pt x="80822" y="184416"/>
                  </a:lnTo>
                  <a:lnTo>
                    <a:pt x="80822" y="185928"/>
                  </a:lnTo>
                  <a:lnTo>
                    <a:pt x="82346" y="185928"/>
                  </a:lnTo>
                  <a:lnTo>
                    <a:pt x="82346" y="184416"/>
                  </a:lnTo>
                  <a:close/>
                </a:path>
                <a:path w="323215" h="359409">
                  <a:moveTo>
                    <a:pt x="82359" y="192024"/>
                  </a:moveTo>
                  <a:lnTo>
                    <a:pt x="79806" y="192024"/>
                  </a:lnTo>
                  <a:lnTo>
                    <a:pt x="77254" y="193040"/>
                  </a:lnTo>
                  <a:lnTo>
                    <a:pt x="74701" y="195072"/>
                  </a:lnTo>
                  <a:lnTo>
                    <a:pt x="75971" y="195072"/>
                  </a:lnTo>
                  <a:lnTo>
                    <a:pt x="78536" y="194056"/>
                  </a:lnTo>
                  <a:lnTo>
                    <a:pt x="81089" y="194056"/>
                  </a:lnTo>
                  <a:lnTo>
                    <a:pt x="82359" y="192024"/>
                  </a:lnTo>
                  <a:close/>
                </a:path>
                <a:path w="323215" h="359409">
                  <a:moveTo>
                    <a:pt x="82359" y="185928"/>
                  </a:moveTo>
                  <a:lnTo>
                    <a:pt x="80822" y="186944"/>
                  </a:lnTo>
                  <a:lnTo>
                    <a:pt x="80822" y="188976"/>
                  </a:lnTo>
                  <a:lnTo>
                    <a:pt x="82359" y="188976"/>
                  </a:lnTo>
                  <a:lnTo>
                    <a:pt x="82359" y="185928"/>
                  </a:lnTo>
                  <a:close/>
                </a:path>
                <a:path w="323215" h="359409">
                  <a:moveTo>
                    <a:pt x="82359" y="176784"/>
                  </a:moveTo>
                  <a:lnTo>
                    <a:pt x="80822" y="176784"/>
                  </a:lnTo>
                  <a:lnTo>
                    <a:pt x="77762" y="188976"/>
                  </a:lnTo>
                  <a:lnTo>
                    <a:pt x="79298" y="187706"/>
                  </a:lnTo>
                  <a:lnTo>
                    <a:pt x="82359" y="176784"/>
                  </a:lnTo>
                  <a:close/>
                </a:path>
                <a:path w="323215" h="359409">
                  <a:moveTo>
                    <a:pt x="83121" y="181356"/>
                  </a:moveTo>
                  <a:lnTo>
                    <a:pt x="82359" y="182880"/>
                  </a:lnTo>
                  <a:lnTo>
                    <a:pt x="82359" y="184404"/>
                  </a:lnTo>
                  <a:lnTo>
                    <a:pt x="83121" y="185928"/>
                  </a:lnTo>
                  <a:lnTo>
                    <a:pt x="83121" y="181356"/>
                  </a:lnTo>
                  <a:close/>
                </a:path>
                <a:path w="323215" h="359409">
                  <a:moveTo>
                    <a:pt x="83896" y="348488"/>
                  </a:moveTo>
                  <a:lnTo>
                    <a:pt x="81597" y="348488"/>
                  </a:lnTo>
                  <a:lnTo>
                    <a:pt x="81597" y="347218"/>
                  </a:lnTo>
                  <a:lnTo>
                    <a:pt x="79298" y="347218"/>
                  </a:lnTo>
                  <a:lnTo>
                    <a:pt x="78143" y="348488"/>
                  </a:lnTo>
                  <a:lnTo>
                    <a:pt x="77000" y="349631"/>
                  </a:lnTo>
                  <a:lnTo>
                    <a:pt x="77000" y="350901"/>
                  </a:lnTo>
                  <a:lnTo>
                    <a:pt x="74701" y="353314"/>
                  </a:lnTo>
                  <a:lnTo>
                    <a:pt x="78143" y="352044"/>
                  </a:lnTo>
                  <a:lnTo>
                    <a:pt x="78790" y="351409"/>
                  </a:lnTo>
                  <a:lnTo>
                    <a:pt x="79298" y="350901"/>
                  </a:lnTo>
                  <a:lnTo>
                    <a:pt x="80441" y="349631"/>
                  </a:lnTo>
                  <a:lnTo>
                    <a:pt x="81597" y="349631"/>
                  </a:lnTo>
                  <a:lnTo>
                    <a:pt x="83896" y="348488"/>
                  </a:lnTo>
                  <a:close/>
                </a:path>
                <a:path w="323215" h="359409">
                  <a:moveTo>
                    <a:pt x="85420" y="179832"/>
                  </a:moveTo>
                  <a:lnTo>
                    <a:pt x="83705" y="179832"/>
                  </a:lnTo>
                  <a:lnTo>
                    <a:pt x="83896" y="179324"/>
                  </a:lnTo>
                  <a:lnTo>
                    <a:pt x="83121" y="179324"/>
                  </a:lnTo>
                  <a:lnTo>
                    <a:pt x="83121" y="180340"/>
                  </a:lnTo>
                  <a:lnTo>
                    <a:pt x="82359" y="180340"/>
                  </a:lnTo>
                  <a:lnTo>
                    <a:pt x="83121" y="181356"/>
                  </a:lnTo>
                  <a:lnTo>
                    <a:pt x="83375" y="180721"/>
                  </a:lnTo>
                  <a:lnTo>
                    <a:pt x="83375" y="182880"/>
                  </a:lnTo>
                  <a:lnTo>
                    <a:pt x="84404" y="184404"/>
                  </a:lnTo>
                  <a:lnTo>
                    <a:pt x="85420" y="181356"/>
                  </a:lnTo>
                  <a:lnTo>
                    <a:pt x="85420" y="179832"/>
                  </a:lnTo>
                  <a:close/>
                </a:path>
                <a:path w="323215" h="359409">
                  <a:moveTo>
                    <a:pt x="86956" y="196596"/>
                  </a:moveTo>
                  <a:lnTo>
                    <a:pt x="62445" y="196596"/>
                  </a:lnTo>
                  <a:lnTo>
                    <a:pt x="62445" y="199644"/>
                  </a:lnTo>
                  <a:lnTo>
                    <a:pt x="70612" y="198120"/>
                  </a:lnTo>
                  <a:lnTo>
                    <a:pt x="78790" y="198120"/>
                  </a:lnTo>
                  <a:lnTo>
                    <a:pt x="86956" y="199644"/>
                  </a:lnTo>
                  <a:lnTo>
                    <a:pt x="86956" y="196596"/>
                  </a:lnTo>
                  <a:close/>
                </a:path>
                <a:path w="323215" h="359409">
                  <a:moveTo>
                    <a:pt x="86956" y="184404"/>
                  </a:moveTo>
                  <a:lnTo>
                    <a:pt x="86194" y="182880"/>
                  </a:lnTo>
                  <a:lnTo>
                    <a:pt x="86194" y="181356"/>
                  </a:lnTo>
                  <a:lnTo>
                    <a:pt x="85420" y="184404"/>
                  </a:lnTo>
                  <a:lnTo>
                    <a:pt x="86956" y="184404"/>
                  </a:lnTo>
                  <a:close/>
                </a:path>
                <a:path w="323215" h="359409">
                  <a:moveTo>
                    <a:pt x="86956" y="179324"/>
                  </a:moveTo>
                  <a:lnTo>
                    <a:pt x="86194" y="178308"/>
                  </a:lnTo>
                  <a:lnTo>
                    <a:pt x="85420" y="179324"/>
                  </a:lnTo>
                  <a:lnTo>
                    <a:pt x="86194" y="181356"/>
                  </a:lnTo>
                  <a:lnTo>
                    <a:pt x="86194" y="180340"/>
                  </a:lnTo>
                  <a:lnTo>
                    <a:pt x="86956" y="179324"/>
                  </a:lnTo>
                  <a:close/>
                </a:path>
                <a:path w="323215" h="359409">
                  <a:moveTo>
                    <a:pt x="88480" y="179844"/>
                  </a:moveTo>
                  <a:lnTo>
                    <a:pt x="86956" y="179844"/>
                  </a:lnTo>
                  <a:lnTo>
                    <a:pt x="86956" y="184404"/>
                  </a:lnTo>
                  <a:lnTo>
                    <a:pt x="88480" y="184404"/>
                  </a:lnTo>
                  <a:lnTo>
                    <a:pt x="88480" y="179844"/>
                  </a:lnTo>
                  <a:close/>
                </a:path>
                <a:path w="323215" h="359409">
                  <a:moveTo>
                    <a:pt x="88493" y="220853"/>
                  </a:moveTo>
                  <a:lnTo>
                    <a:pt x="86106" y="220853"/>
                  </a:lnTo>
                  <a:lnTo>
                    <a:pt x="86106" y="224409"/>
                  </a:lnTo>
                  <a:lnTo>
                    <a:pt x="86106" y="235204"/>
                  </a:lnTo>
                  <a:lnTo>
                    <a:pt x="80149" y="235204"/>
                  </a:lnTo>
                  <a:lnTo>
                    <a:pt x="80149" y="224409"/>
                  </a:lnTo>
                  <a:lnTo>
                    <a:pt x="86106" y="224409"/>
                  </a:lnTo>
                  <a:lnTo>
                    <a:pt x="86106" y="220853"/>
                  </a:lnTo>
                  <a:lnTo>
                    <a:pt x="77762" y="220853"/>
                  </a:lnTo>
                  <a:lnTo>
                    <a:pt x="77762" y="237617"/>
                  </a:lnTo>
                  <a:lnTo>
                    <a:pt x="88493" y="237617"/>
                  </a:lnTo>
                  <a:lnTo>
                    <a:pt x="88493" y="235204"/>
                  </a:lnTo>
                  <a:lnTo>
                    <a:pt x="88493" y="220853"/>
                  </a:lnTo>
                  <a:close/>
                </a:path>
                <a:path w="323215" h="359409">
                  <a:moveTo>
                    <a:pt x="88493" y="192024"/>
                  </a:moveTo>
                  <a:lnTo>
                    <a:pt x="85420" y="192024"/>
                  </a:lnTo>
                  <a:lnTo>
                    <a:pt x="86448" y="193040"/>
                  </a:lnTo>
                  <a:lnTo>
                    <a:pt x="86448" y="194056"/>
                  </a:lnTo>
                  <a:lnTo>
                    <a:pt x="86690" y="194310"/>
                  </a:lnTo>
                  <a:lnTo>
                    <a:pt x="85204" y="193548"/>
                  </a:lnTo>
                  <a:lnTo>
                    <a:pt x="83896" y="194437"/>
                  </a:lnTo>
                  <a:lnTo>
                    <a:pt x="85204" y="195072"/>
                  </a:lnTo>
                  <a:lnTo>
                    <a:pt x="86080" y="195072"/>
                  </a:lnTo>
                  <a:lnTo>
                    <a:pt x="86880" y="194437"/>
                  </a:lnTo>
                  <a:lnTo>
                    <a:pt x="87464" y="195072"/>
                  </a:lnTo>
                  <a:lnTo>
                    <a:pt x="88493" y="194056"/>
                  </a:lnTo>
                  <a:lnTo>
                    <a:pt x="88493" y="192024"/>
                  </a:lnTo>
                  <a:close/>
                </a:path>
                <a:path w="323215" h="359409">
                  <a:moveTo>
                    <a:pt x="88493" y="184404"/>
                  </a:moveTo>
                  <a:lnTo>
                    <a:pt x="86956" y="185166"/>
                  </a:lnTo>
                  <a:lnTo>
                    <a:pt x="86956" y="185928"/>
                  </a:lnTo>
                  <a:lnTo>
                    <a:pt x="88493" y="185928"/>
                  </a:lnTo>
                  <a:lnTo>
                    <a:pt x="88493" y="184404"/>
                  </a:lnTo>
                  <a:close/>
                </a:path>
                <a:path w="323215" h="359409">
                  <a:moveTo>
                    <a:pt x="91554" y="350266"/>
                  </a:moveTo>
                  <a:lnTo>
                    <a:pt x="89001" y="350266"/>
                  </a:lnTo>
                  <a:lnTo>
                    <a:pt x="78790" y="351409"/>
                  </a:lnTo>
                  <a:lnTo>
                    <a:pt x="76238" y="354838"/>
                  </a:lnTo>
                  <a:lnTo>
                    <a:pt x="76238" y="358267"/>
                  </a:lnTo>
                  <a:lnTo>
                    <a:pt x="77508" y="358267"/>
                  </a:lnTo>
                  <a:lnTo>
                    <a:pt x="78790" y="359410"/>
                  </a:lnTo>
                  <a:lnTo>
                    <a:pt x="81343" y="359410"/>
                  </a:lnTo>
                  <a:lnTo>
                    <a:pt x="91554" y="350266"/>
                  </a:lnTo>
                  <a:close/>
                </a:path>
                <a:path w="323215" h="359409">
                  <a:moveTo>
                    <a:pt x="91554" y="190500"/>
                  </a:moveTo>
                  <a:lnTo>
                    <a:pt x="90017" y="188976"/>
                  </a:lnTo>
                  <a:lnTo>
                    <a:pt x="88493" y="192024"/>
                  </a:lnTo>
                  <a:lnTo>
                    <a:pt x="90017" y="193548"/>
                  </a:lnTo>
                  <a:lnTo>
                    <a:pt x="91554" y="192024"/>
                  </a:lnTo>
                  <a:lnTo>
                    <a:pt x="91554" y="190500"/>
                  </a:lnTo>
                  <a:close/>
                </a:path>
                <a:path w="323215" h="359409">
                  <a:moveTo>
                    <a:pt x="91554" y="187960"/>
                  </a:moveTo>
                  <a:lnTo>
                    <a:pt x="90525" y="186944"/>
                  </a:lnTo>
                  <a:lnTo>
                    <a:pt x="90525" y="185928"/>
                  </a:lnTo>
                  <a:lnTo>
                    <a:pt x="89509" y="185928"/>
                  </a:lnTo>
                  <a:lnTo>
                    <a:pt x="89509" y="186944"/>
                  </a:lnTo>
                  <a:lnTo>
                    <a:pt x="88493" y="187960"/>
                  </a:lnTo>
                  <a:lnTo>
                    <a:pt x="89509" y="187960"/>
                  </a:lnTo>
                  <a:lnTo>
                    <a:pt x="89509" y="188976"/>
                  </a:lnTo>
                  <a:lnTo>
                    <a:pt x="90017" y="188976"/>
                  </a:lnTo>
                  <a:lnTo>
                    <a:pt x="90525" y="188976"/>
                  </a:lnTo>
                  <a:lnTo>
                    <a:pt x="90525" y="187960"/>
                  </a:lnTo>
                  <a:lnTo>
                    <a:pt x="91554" y="187960"/>
                  </a:lnTo>
                  <a:close/>
                </a:path>
                <a:path w="323215" h="359409">
                  <a:moveTo>
                    <a:pt x="91554" y="182880"/>
                  </a:moveTo>
                  <a:lnTo>
                    <a:pt x="90525" y="182880"/>
                  </a:lnTo>
                  <a:lnTo>
                    <a:pt x="90525" y="181356"/>
                  </a:lnTo>
                  <a:lnTo>
                    <a:pt x="88493" y="184404"/>
                  </a:lnTo>
                  <a:lnTo>
                    <a:pt x="89509" y="184404"/>
                  </a:lnTo>
                  <a:lnTo>
                    <a:pt x="90525" y="185928"/>
                  </a:lnTo>
                  <a:lnTo>
                    <a:pt x="90525" y="184404"/>
                  </a:lnTo>
                  <a:lnTo>
                    <a:pt x="91554" y="184404"/>
                  </a:lnTo>
                  <a:lnTo>
                    <a:pt x="91554" y="182880"/>
                  </a:lnTo>
                  <a:close/>
                </a:path>
                <a:path w="323215" h="359409">
                  <a:moveTo>
                    <a:pt x="91554" y="179832"/>
                  </a:moveTo>
                  <a:lnTo>
                    <a:pt x="90017" y="179070"/>
                  </a:lnTo>
                  <a:lnTo>
                    <a:pt x="90017" y="179832"/>
                  </a:lnTo>
                  <a:lnTo>
                    <a:pt x="91554" y="179832"/>
                  </a:lnTo>
                  <a:close/>
                </a:path>
                <a:path w="323215" h="359409">
                  <a:moveTo>
                    <a:pt x="94602" y="207276"/>
                  </a:moveTo>
                  <a:lnTo>
                    <a:pt x="53251" y="207276"/>
                  </a:lnTo>
                  <a:lnTo>
                    <a:pt x="53251" y="210312"/>
                  </a:lnTo>
                  <a:lnTo>
                    <a:pt x="94602" y="210312"/>
                  </a:lnTo>
                  <a:lnTo>
                    <a:pt x="94602" y="207276"/>
                  </a:lnTo>
                  <a:close/>
                </a:path>
                <a:path w="323215" h="359409">
                  <a:moveTo>
                    <a:pt x="96139" y="327418"/>
                  </a:moveTo>
                  <a:lnTo>
                    <a:pt x="50190" y="327418"/>
                  </a:lnTo>
                  <a:lnTo>
                    <a:pt x="50190" y="328930"/>
                  </a:lnTo>
                  <a:lnTo>
                    <a:pt x="96139" y="328930"/>
                  </a:lnTo>
                  <a:lnTo>
                    <a:pt x="96139" y="327418"/>
                  </a:lnTo>
                  <a:close/>
                </a:path>
                <a:path w="323215" h="359409">
                  <a:moveTo>
                    <a:pt x="96139" y="322846"/>
                  </a:moveTo>
                  <a:lnTo>
                    <a:pt x="53251" y="322846"/>
                  </a:lnTo>
                  <a:lnTo>
                    <a:pt x="53251" y="325882"/>
                  </a:lnTo>
                  <a:lnTo>
                    <a:pt x="96139" y="325882"/>
                  </a:lnTo>
                  <a:lnTo>
                    <a:pt x="96139" y="322846"/>
                  </a:lnTo>
                  <a:close/>
                </a:path>
                <a:path w="323215" h="359409">
                  <a:moveTo>
                    <a:pt x="96139" y="202704"/>
                  </a:moveTo>
                  <a:lnTo>
                    <a:pt x="51727" y="202704"/>
                  </a:lnTo>
                  <a:lnTo>
                    <a:pt x="51727" y="205740"/>
                  </a:lnTo>
                  <a:lnTo>
                    <a:pt x="96139" y="205740"/>
                  </a:lnTo>
                  <a:lnTo>
                    <a:pt x="96139" y="202704"/>
                  </a:lnTo>
                  <a:close/>
                </a:path>
                <a:path w="323215" h="359409">
                  <a:moveTo>
                    <a:pt x="108394" y="338086"/>
                  </a:moveTo>
                  <a:lnTo>
                    <a:pt x="39471" y="338086"/>
                  </a:lnTo>
                  <a:lnTo>
                    <a:pt x="39471" y="339598"/>
                  </a:lnTo>
                  <a:lnTo>
                    <a:pt x="108394" y="339598"/>
                  </a:lnTo>
                  <a:lnTo>
                    <a:pt x="108394" y="338086"/>
                  </a:lnTo>
                  <a:close/>
                </a:path>
                <a:path w="323215" h="359409">
                  <a:moveTo>
                    <a:pt x="149339" y="260477"/>
                  </a:moveTo>
                  <a:lnTo>
                    <a:pt x="149186" y="258699"/>
                  </a:lnTo>
                  <a:lnTo>
                    <a:pt x="148983" y="256413"/>
                  </a:lnTo>
                  <a:lnTo>
                    <a:pt x="148894" y="255270"/>
                  </a:lnTo>
                  <a:lnTo>
                    <a:pt x="147688" y="255270"/>
                  </a:lnTo>
                  <a:lnTo>
                    <a:pt x="147688" y="254000"/>
                  </a:lnTo>
                  <a:lnTo>
                    <a:pt x="146494" y="254000"/>
                  </a:lnTo>
                  <a:lnTo>
                    <a:pt x="146494" y="252857"/>
                  </a:lnTo>
                  <a:lnTo>
                    <a:pt x="145288" y="252857"/>
                  </a:lnTo>
                  <a:lnTo>
                    <a:pt x="144106" y="254000"/>
                  </a:lnTo>
                  <a:lnTo>
                    <a:pt x="141706" y="255270"/>
                  </a:lnTo>
                  <a:lnTo>
                    <a:pt x="140500" y="256413"/>
                  </a:lnTo>
                  <a:lnTo>
                    <a:pt x="138099" y="256413"/>
                  </a:lnTo>
                  <a:lnTo>
                    <a:pt x="136906" y="255270"/>
                  </a:lnTo>
                  <a:lnTo>
                    <a:pt x="136906" y="252857"/>
                  </a:lnTo>
                  <a:lnTo>
                    <a:pt x="135699" y="250444"/>
                  </a:lnTo>
                  <a:lnTo>
                    <a:pt x="136906" y="247015"/>
                  </a:lnTo>
                  <a:lnTo>
                    <a:pt x="137528" y="245745"/>
                  </a:lnTo>
                  <a:lnTo>
                    <a:pt x="138099" y="244602"/>
                  </a:lnTo>
                  <a:lnTo>
                    <a:pt x="140500" y="241046"/>
                  </a:lnTo>
                  <a:lnTo>
                    <a:pt x="141706" y="237490"/>
                  </a:lnTo>
                  <a:lnTo>
                    <a:pt x="140500" y="234061"/>
                  </a:lnTo>
                  <a:lnTo>
                    <a:pt x="139306" y="229362"/>
                  </a:lnTo>
                  <a:lnTo>
                    <a:pt x="133311" y="226949"/>
                  </a:lnTo>
                  <a:lnTo>
                    <a:pt x="129717" y="228092"/>
                  </a:lnTo>
                  <a:lnTo>
                    <a:pt x="127317" y="229362"/>
                  </a:lnTo>
                  <a:lnTo>
                    <a:pt x="122516" y="231648"/>
                  </a:lnTo>
                  <a:lnTo>
                    <a:pt x="123723" y="242316"/>
                  </a:lnTo>
                  <a:lnTo>
                    <a:pt x="124917" y="245745"/>
                  </a:lnTo>
                  <a:lnTo>
                    <a:pt x="123723" y="249301"/>
                  </a:lnTo>
                  <a:lnTo>
                    <a:pt x="121323" y="250444"/>
                  </a:lnTo>
                  <a:lnTo>
                    <a:pt x="118922" y="250444"/>
                  </a:lnTo>
                  <a:lnTo>
                    <a:pt x="117716" y="248158"/>
                  </a:lnTo>
                  <a:lnTo>
                    <a:pt x="115328" y="244602"/>
                  </a:lnTo>
                  <a:lnTo>
                    <a:pt x="112928" y="244602"/>
                  </a:lnTo>
                  <a:lnTo>
                    <a:pt x="111734" y="245745"/>
                  </a:lnTo>
                  <a:lnTo>
                    <a:pt x="108127" y="247015"/>
                  </a:lnTo>
                  <a:lnTo>
                    <a:pt x="105727" y="251714"/>
                  </a:lnTo>
                  <a:lnTo>
                    <a:pt x="106934" y="255270"/>
                  </a:lnTo>
                  <a:lnTo>
                    <a:pt x="106934" y="256413"/>
                  </a:lnTo>
                  <a:lnTo>
                    <a:pt x="108127" y="258699"/>
                  </a:lnTo>
                  <a:lnTo>
                    <a:pt x="111734" y="265811"/>
                  </a:lnTo>
                  <a:lnTo>
                    <a:pt x="114134" y="272923"/>
                  </a:lnTo>
                  <a:lnTo>
                    <a:pt x="112928" y="274066"/>
                  </a:lnTo>
                  <a:lnTo>
                    <a:pt x="112928" y="275209"/>
                  </a:lnTo>
                  <a:lnTo>
                    <a:pt x="110528" y="275209"/>
                  </a:lnTo>
                  <a:lnTo>
                    <a:pt x="108127" y="274066"/>
                  </a:lnTo>
                  <a:lnTo>
                    <a:pt x="106934" y="272923"/>
                  </a:lnTo>
                  <a:lnTo>
                    <a:pt x="103327" y="272923"/>
                  </a:lnTo>
                  <a:lnTo>
                    <a:pt x="102146" y="274066"/>
                  </a:lnTo>
                  <a:lnTo>
                    <a:pt x="99745" y="277622"/>
                  </a:lnTo>
                  <a:lnTo>
                    <a:pt x="100952" y="288163"/>
                  </a:lnTo>
                  <a:lnTo>
                    <a:pt x="102146" y="295275"/>
                  </a:lnTo>
                  <a:lnTo>
                    <a:pt x="103276" y="296291"/>
                  </a:lnTo>
                  <a:lnTo>
                    <a:pt x="103327" y="301117"/>
                  </a:lnTo>
                  <a:lnTo>
                    <a:pt x="102146" y="302260"/>
                  </a:lnTo>
                  <a:lnTo>
                    <a:pt x="99745" y="301117"/>
                  </a:lnTo>
                  <a:lnTo>
                    <a:pt x="98552" y="299974"/>
                  </a:lnTo>
                  <a:lnTo>
                    <a:pt x="97345" y="299974"/>
                  </a:lnTo>
                  <a:lnTo>
                    <a:pt x="97345" y="298831"/>
                  </a:lnTo>
                  <a:lnTo>
                    <a:pt x="96151" y="298831"/>
                  </a:lnTo>
                  <a:lnTo>
                    <a:pt x="97345" y="321056"/>
                  </a:lnTo>
                  <a:lnTo>
                    <a:pt x="98552" y="321056"/>
                  </a:lnTo>
                  <a:lnTo>
                    <a:pt x="99745" y="319913"/>
                  </a:lnTo>
                  <a:lnTo>
                    <a:pt x="99745" y="313944"/>
                  </a:lnTo>
                  <a:lnTo>
                    <a:pt x="98552" y="305816"/>
                  </a:lnTo>
                  <a:lnTo>
                    <a:pt x="98552" y="304673"/>
                  </a:lnTo>
                  <a:lnTo>
                    <a:pt x="99745" y="309372"/>
                  </a:lnTo>
                  <a:lnTo>
                    <a:pt x="99745" y="313944"/>
                  </a:lnTo>
                  <a:lnTo>
                    <a:pt x="100952" y="316357"/>
                  </a:lnTo>
                  <a:lnTo>
                    <a:pt x="100952" y="317500"/>
                  </a:lnTo>
                  <a:lnTo>
                    <a:pt x="102146" y="316357"/>
                  </a:lnTo>
                  <a:lnTo>
                    <a:pt x="106934" y="310388"/>
                  </a:lnTo>
                  <a:lnTo>
                    <a:pt x="109918" y="304673"/>
                  </a:lnTo>
                  <a:lnTo>
                    <a:pt x="110528" y="303530"/>
                  </a:lnTo>
                  <a:lnTo>
                    <a:pt x="110947" y="302260"/>
                  </a:lnTo>
                  <a:lnTo>
                    <a:pt x="112928" y="296418"/>
                  </a:lnTo>
                  <a:lnTo>
                    <a:pt x="110528" y="292862"/>
                  </a:lnTo>
                  <a:lnTo>
                    <a:pt x="106934" y="284607"/>
                  </a:lnTo>
                  <a:lnTo>
                    <a:pt x="106934" y="279908"/>
                  </a:lnTo>
                  <a:lnTo>
                    <a:pt x="108127" y="283464"/>
                  </a:lnTo>
                  <a:lnTo>
                    <a:pt x="111734" y="290576"/>
                  </a:lnTo>
                  <a:lnTo>
                    <a:pt x="112928" y="291719"/>
                  </a:lnTo>
                  <a:lnTo>
                    <a:pt x="112928" y="292862"/>
                  </a:lnTo>
                  <a:lnTo>
                    <a:pt x="115328" y="292862"/>
                  </a:lnTo>
                  <a:lnTo>
                    <a:pt x="115328" y="291719"/>
                  </a:lnTo>
                  <a:lnTo>
                    <a:pt x="116535" y="290576"/>
                  </a:lnTo>
                  <a:lnTo>
                    <a:pt x="116535" y="288163"/>
                  </a:lnTo>
                  <a:lnTo>
                    <a:pt x="117716" y="287020"/>
                  </a:lnTo>
                  <a:lnTo>
                    <a:pt x="117716" y="285877"/>
                  </a:lnTo>
                  <a:lnTo>
                    <a:pt x="118922" y="283464"/>
                  </a:lnTo>
                  <a:lnTo>
                    <a:pt x="120116" y="279908"/>
                  </a:lnTo>
                  <a:lnTo>
                    <a:pt x="120688" y="277622"/>
                  </a:lnTo>
                  <a:lnTo>
                    <a:pt x="121323" y="275209"/>
                  </a:lnTo>
                  <a:lnTo>
                    <a:pt x="122516" y="275209"/>
                  </a:lnTo>
                  <a:lnTo>
                    <a:pt x="122516" y="272923"/>
                  </a:lnTo>
                  <a:lnTo>
                    <a:pt x="123723" y="269367"/>
                  </a:lnTo>
                  <a:lnTo>
                    <a:pt x="117716" y="262255"/>
                  </a:lnTo>
                  <a:lnTo>
                    <a:pt x="115328" y="257556"/>
                  </a:lnTo>
                  <a:lnTo>
                    <a:pt x="115328" y="252857"/>
                  </a:lnTo>
                  <a:lnTo>
                    <a:pt x="117716" y="259969"/>
                  </a:lnTo>
                  <a:lnTo>
                    <a:pt x="121323" y="264668"/>
                  </a:lnTo>
                  <a:lnTo>
                    <a:pt x="122516" y="265811"/>
                  </a:lnTo>
                  <a:lnTo>
                    <a:pt x="122516" y="266954"/>
                  </a:lnTo>
                  <a:lnTo>
                    <a:pt x="123723" y="266954"/>
                  </a:lnTo>
                  <a:lnTo>
                    <a:pt x="123723" y="268224"/>
                  </a:lnTo>
                  <a:lnTo>
                    <a:pt x="124917" y="263398"/>
                  </a:lnTo>
                  <a:lnTo>
                    <a:pt x="126123" y="261112"/>
                  </a:lnTo>
                  <a:lnTo>
                    <a:pt x="127317" y="258699"/>
                  </a:lnTo>
                  <a:lnTo>
                    <a:pt x="127317" y="256413"/>
                  </a:lnTo>
                  <a:lnTo>
                    <a:pt x="128511" y="252857"/>
                  </a:lnTo>
                  <a:lnTo>
                    <a:pt x="129324" y="250444"/>
                  </a:lnTo>
                  <a:lnTo>
                    <a:pt x="130911" y="245745"/>
                  </a:lnTo>
                  <a:lnTo>
                    <a:pt x="130911" y="247015"/>
                  </a:lnTo>
                  <a:lnTo>
                    <a:pt x="129717" y="249301"/>
                  </a:lnTo>
                  <a:lnTo>
                    <a:pt x="129717" y="252857"/>
                  </a:lnTo>
                  <a:lnTo>
                    <a:pt x="127317" y="259969"/>
                  </a:lnTo>
                  <a:lnTo>
                    <a:pt x="127317" y="263398"/>
                  </a:lnTo>
                  <a:lnTo>
                    <a:pt x="126187" y="265684"/>
                  </a:lnTo>
                  <a:lnTo>
                    <a:pt x="126123" y="266954"/>
                  </a:lnTo>
                  <a:lnTo>
                    <a:pt x="124917" y="269367"/>
                  </a:lnTo>
                  <a:lnTo>
                    <a:pt x="126123" y="269367"/>
                  </a:lnTo>
                  <a:lnTo>
                    <a:pt x="128524" y="268224"/>
                  </a:lnTo>
                  <a:lnTo>
                    <a:pt x="138099" y="263398"/>
                  </a:lnTo>
                  <a:lnTo>
                    <a:pt x="138315" y="263271"/>
                  </a:lnTo>
                  <a:lnTo>
                    <a:pt x="139306" y="262255"/>
                  </a:lnTo>
                  <a:lnTo>
                    <a:pt x="140677" y="261366"/>
                  </a:lnTo>
                  <a:lnTo>
                    <a:pt x="144106" y="258699"/>
                  </a:lnTo>
                  <a:lnTo>
                    <a:pt x="142900" y="259969"/>
                  </a:lnTo>
                  <a:lnTo>
                    <a:pt x="140677" y="261366"/>
                  </a:lnTo>
                  <a:lnTo>
                    <a:pt x="138315" y="263271"/>
                  </a:lnTo>
                  <a:lnTo>
                    <a:pt x="132105" y="269367"/>
                  </a:lnTo>
                  <a:lnTo>
                    <a:pt x="124917" y="271653"/>
                  </a:lnTo>
                  <a:lnTo>
                    <a:pt x="124917" y="272923"/>
                  </a:lnTo>
                  <a:lnTo>
                    <a:pt x="123723" y="275209"/>
                  </a:lnTo>
                  <a:lnTo>
                    <a:pt x="123723" y="276352"/>
                  </a:lnTo>
                  <a:lnTo>
                    <a:pt x="120116" y="287020"/>
                  </a:lnTo>
                  <a:lnTo>
                    <a:pt x="118922" y="287020"/>
                  </a:lnTo>
                  <a:lnTo>
                    <a:pt x="118922" y="288163"/>
                  </a:lnTo>
                  <a:lnTo>
                    <a:pt x="117716" y="290576"/>
                  </a:lnTo>
                  <a:lnTo>
                    <a:pt x="117716" y="292862"/>
                  </a:lnTo>
                  <a:lnTo>
                    <a:pt x="116535" y="294132"/>
                  </a:lnTo>
                  <a:lnTo>
                    <a:pt x="115328" y="296418"/>
                  </a:lnTo>
                  <a:lnTo>
                    <a:pt x="116535" y="296418"/>
                  </a:lnTo>
                  <a:lnTo>
                    <a:pt x="120116" y="295275"/>
                  </a:lnTo>
                  <a:lnTo>
                    <a:pt x="128524" y="291719"/>
                  </a:lnTo>
                  <a:lnTo>
                    <a:pt x="135699" y="284607"/>
                  </a:lnTo>
                  <a:lnTo>
                    <a:pt x="134010" y="287274"/>
                  </a:lnTo>
                  <a:lnTo>
                    <a:pt x="130302" y="291211"/>
                  </a:lnTo>
                  <a:lnTo>
                    <a:pt x="123901" y="295402"/>
                  </a:lnTo>
                  <a:lnTo>
                    <a:pt x="114134" y="298831"/>
                  </a:lnTo>
                  <a:lnTo>
                    <a:pt x="114134" y="299974"/>
                  </a:lnTo>
                  <a:lnTo>
                    <a:pt x="112928" y="301117"/>
                  </a:lnTo>
                  <a:lnTo>
                    <a:pt x="112928" y="303530"/>
                  </a:lnTo>
                  <a:lnTo>
                    <a:pt x="110528" y="305816"/>
                  </a:lnTo>
                  <a:lnTo>
                    <a:pt x="110528" y="307086"/>
                  </a:lnTo>
                  <a:lnTo>
                    <a:pt x="109334" y="308229"/>
                  </a:lnTo>
                  <a:lnTo>
                    <a:pt x="109334" y="309372"/>
                  </a:lnTo>
                  <a:lnTo>
                    <a:pt x="108127" y="310388"/>
                  </a:lnTo>
                  <a:lnTo>
                    <a:pt x="108127" y="311658"/>
                  </a:lnTo>
                  <a:lnTo>
                    <a:pt x="105727" y="313944"/>
                  </a:lnTo>
                  <a:lnTo>
                    <a:pt x="105727" y="315087"/>
                  </a:lnTo>
                  <a:lnTo>
                    <a:pt x="104533" y="316357"/>
                  </a:lnTo>
                  <a:lnTo>
                    <a:pt x="103327" y="317500"/>
                  </a:lnTo>
                  <a:lnTo>
                    <a:pt x="103327" y="318643"/>
                  </a:lnTo>
                  <a:lnTo>
                    <a:pt x="102146" y="319913"/>
                  </a:lnTo>
                  <a:lnTo>
                    <a:pt x="103327" y="319913"/>
                  </a:lnTo>
                  <a:lnTo>
                    <a:pt x="110528" y="318643"/>
                  </a:lnTo>
                  <a:lnTo>
                    <a:pt x="115328" y="315087"/>
                  </a:lnTo>
                  <a:lnTo>
                    <a:pt x="118922" y="313944"/>
                  </a:lnTo>
                  <a:lnTo>
                    <a:pt x="120116" y="312801"/>
                  </a:lnTo>
                  <a:lnTo>
                    <a:pt x="121323" y="312801"/>
                  </a:lnTo>
                  <a:lnTo>
                    <a:pt x="120116" y="313944"/>
                  </a:lnTo>
                  <a:lnTo>
                    <a:pt x="111734" y="319913"/>
                  </a:lnTo>
                  <a:lnTo>
                    <a:pt x="104533" y="321056"/>
                  </a:lnTo>
                  <a:lnTo>
                    <a:pt x="100952" y="321056"/>
                  </a:lnTo>
                  <a:lnTo>
                    <a:pt x="98552" y="324612"/>
                  </a:lnTo>
                  <a:lnTo>
                    <a:pt x="98552" y="325755"/>
                  </a:lnTo>
                  <a:lnTo>
                    <a:pt x="99745" y="325755"/>
                  </a:lnTo>
                  <a:lnTo>
                    <a:pt x="100952" y="330454"/>
                  </a:lnTo>
                  <a:lnTo>
                    <a:pt x="103327" y="330454"/>
                  </a:lnTo>
                  <a:lnTo>
                    <a:pt x="103327" y="328041"/>
                  </a:lnTo>
                  <a:lnTo>
                    <a:pt x="104533" y="328041"/>
                  </a:lnTo>
                  <a:lnTo>
                    <a:pt x="105727" y="326898"/>
                  </a:lnTo>
                  <a:lnTo>
                    <a:pt x="112928" y="324612"/>
                  </a:lnTo>
                  <a:lnTo>
                    <a:pt x="123723" y="319913"/>
                  </a:lnTo>
                  <a:lnTo>
                    <a:pt x="124917" y="313944"/>
                  </a:lnTo>
                  <a:lnTo>
                    <a:pt x="124917" y="312801"/>
                  </a:lnTo>
                  <a:lnTo>
                    <a:pt x="124917" y="309372"/>
                  </a:lnTo>
                  <a:lnTo>
                    <a:pt x="121323" y="309372"/>
                  </a:lnTo>
                  <a:lnTo>
                    <a:pt x="121323" y="305816"/>
                  </a:lnTo>
                  <a:lnTo>
                    <a:pt x="122516" y="305816"/>
                  </a:lnTo>
                  <a:lnTo>
                    <a:pt x="122516" y="304673"/>
                  </a:lnTo>
                  <a:lnTo>
                    <a:pt x="124917" y="303530"/>
                  </a:lnTo>
                  <a:lnTo>
                    <a:pt x="126123" y="302260"/>
                  </a:lnTo>
                  <a:lnTo>
                    <a:pt x="132257" y="296291"/>
                  </a:lnTo>
                  <a:lnTo>
                    <a:pt x="137502" y="290957"/>
                  </a:lnTo>
                  <a:lnTo>
                    <a:pt x="140957" y="286258"/>
                  </a:lnTo>
                  <a:lnTo>
                    <a:pt x="141262" y="284607"/>
                  </a:lnTo>
                  <a:lnTo>
                    <a:pt x="141706" y="282321"/>
                  </a:lnTo>
                  <a:lnTo>
                    <a:pt x="140500" y="281178"/>
                  </a:lnTo>
                  <a:lnTo>
                    <a:pt x="139306" y="279908"/>
                  </a:lnTo>
                  <a:lnTo>
                    <a:pt x="134505" y="279908"/>
                  </a:lnTo>
                  <a:lnTo>
                    <a:pt x="132105" y="278765"/>
                  </a:lnTo>
                  <a:lnTo>
                    <a:pt x="132105" y="276352"/>
                  </a:lnTo>
                  <a:lnTo>
                    <a:pt x="133311" y="275209"/>
                  </a:lnTo>
                  <a:lnTo>
                    <a:pt x="134505" y="275209"/>
                  </a:lnTo>
                  <a:lnTo>
                    <a:pt x="142138" y="270637"/>
                  </a:lnTo>
                  <a:lnTo>
                    <a:pt x="147091" y="265684"/>
                  </a:lnTo>
                  <a:lnTo>
                    <a:pt x="149339" y="260477"/>
                  </a:lnTo>
                  <a:close/>
                </a:path>
                <a:path w="323215" h="359409">
                  <a:moveTo>
                    <a:pt x="243738" y="31877"/>
                  </a:moveTo>
                  <a:lnTo>
                    <a:pt x="241388" y="28321"/>
                  </a:lnTo>
                  <a:lnTo>
                    <a:pt x="239026" y="28321"/>
                  </a:lnTo>
                  <a:lnTo>
                    <a:pt x="235496" y="27051"/>
                  </a:lnTo>
                  <a:lnTo>
                    <a:pt x="231965" y="27051"/>
                  </a:lnTo>
                  <a:lnTo>
                    <a:pt x="227253" y="25908"/>
                  </a:lnTo>
                  <a:lnTo>
                    <a:pt x="231965" y="35572"/>
                  </a:lnTo>
                  <a:lnTo>
                    <a:pt x="230784" y="35572"/>
                  </a:lnTo>
                  <a:lnTo>
                    <a:pt x="227253" y="43942"/>
                  </a:lnTo>
                  <a:lnTo>
                    <a:pt x="223723" y="50050"/>
                  </a:lnTo>
                  <a:lnTo>
                    <a:pt x="221361" y="54876"/>
                  </a:lnTo>
                  <a:lnTo>
                    <a:pt x="220179" y="59690"/>
                  </a:lnTo>
                  <a:lnTo>
                    <a:pt x="217830" y="65659"/>
                  </a:lnTo>
                  <a:lnTo>
                    <a:pt x="219011" y="71755"/>
                  </a:lnTo>
                  <a:lnTo>
                    <a:pt x="221361" y="77724"/>
                  </a:lnTo>
                  <a:lnTo>
                    <a:pt x="223723" y="71755"/>
                  </a:lnTo>
                  <a:lnTo>
                    <a:pt x="223723" y="68072"/>
                  </a:lnTo>
                  <a:lnTo>
                    <a:pt x="227253" y="63246"/>
                  </a:lnTo>
                  <a:lnTo>
                    <a:pt x="230784" y="66929"/>
                  </a:lnTo>
                  <a:lnTo>
                    <a:pt x="233133" y="68072"/>
                  </a:lnTo>
                  <a:lnTo>
                    <a:pt x="230784" y="60833"/>
                  </a:lnTo>
                  <a:lnTo>
                    <a:pt x="231965" y="54876"/>
                  </a:lnTo>
                  <a:lnTo>
                    <a:pt x="234315" y="48768"/>
                  </a:lnTo>
                  <a:lnTo>
                    <a:pt x="235496" y="46355"/>
                  </a:lnTo>
                  <a:lnTo>
                    <a:pt x="237845" y="43942"/>
                  </a:lnTo>
                  <a:lnTo>
                    <a:pt x="243738" y="31877"/>
                  </a:lnTo>
                  <a:close/>
                </a:path>
                <a:path w="323215" h="359409">
                  <a:moveTo>
                    <a:pt x="243738" y="25908"/>
                  </a:moveTo>
                  <a:lnTo>
                    <a:pt x="242570" y="24777"/>
                  </a:lnTo>
                  <a:lnTo>
                    <a:pt x="241401" y="24777"/>
                  </a:lnTo>
                  <a:lnTo>
                    <a:pt x="240233" y="23495"/>
                  </a:lnTo>
                  <a:lnTo>
                    <a:pt x="237896" y="23495"/>
                  </a:lnTo>
                  <a:lnTo>
                    <a:pt x="234378" y="22352"/>
                  </a:lnTo>
                  <a:lnTo>
                    <a:pt x="232041" y="21209"/>
                  </a:lnTo>
                  <a:lnTo>
                    <a:pt x="225031" y="18796"/>
                  </a:lnTo>
                  <a:lnTo>
                    <a:pt x="219176" y="12954"/>
                  </a:lnTo>
                  <a:lnTo>
                    <a:pt x="214503" y="7124"/>
                  </a:lnTo>
                  <a:lnTo>
                    <a:pt x="212153" y="5842"/>
                  </a:lnTo>
                  <a:lnTo>
                    <a:pt x="210985" y="3556"/>
                  </a:lnTo>
                  <a:lnTo>
                    <a:pt x="208648" y="2425"/>
                  </a:lnTo>
                  <a:lnTo>
                    <a:pt x="202806" y="0"/>
                  </a:lnTo>
                  <a:lnTo>
                    <a:pt x="198120" y="3556"/>
                  </a:lnTo>
                  <a:lnTo>
                    <a:pt x="193459" y="5842"/>
                  </a:lnTo>
                  <a:lnTo>
                    <a:pt x="193459" y="7124"/>
                  </a:lnTo>
                  <a:lnTo>
                    <a:pt x="194627" y="7124"/>
                  </a:lnTo>
                  <a:lnTo>
                    <a:pt x="200469" y="8255"/>
                  </a:lnTo>
                  <a:lnTo>
                    <a:pt x="205143" y="12954"/>
                  </a:lnTo>
                  <a:lnTo>
                    <a:pt x="209816" y="16522"/>
                  </a:lnTo>
                  <a:lnTo>
                    <a:pt x="213334" y="20066"/>
                  </a:lnTo>
                  <a:lnTo>
                    <a:pt x="219176" y="23495"/>
                  </a:lnTo>
                  <a:lnTo>
                    <a:pt x="225031" y="24777"/>
                  </a:lnTo>
                  <a:lnTo>
                    <a:pt x="240233" y="24777"/>
                  </a:lnTo>
                  <a:lnTo>
                    <a:pt x="241401" y="25908"/>
                  </a:lnTo>
                  <a:lnTo>
                    <a:pt x="243738" y="25908"/>
                  </a:lnTo>
                  <a:close/>
                </a:path>
                <a:path w="323215" h="359409">
                  <a:moveTo>
                    <a:pt x="262013" y="257302"/>
                  </a:moveTo>
                  <a:lnTo>
                    <a:pt x="250405" y="254127"/>
                  </a:lnTo>
                  <a:lnTo>
                    <a:pt x="240157" y="249682"/>
                  </a:lnTo>
                  <a:lnTo>
                    <a:pt x="230771" y="244221"/>
                  </a:lnTo>
                  <a:lnTo>
                    <a:pt x="221843" y="237617"/>
                  </a:lnTo>
                  <a:lnTo>
                    <a:pt x="219481" y="242189"/>
                  </a:lnTo>
                  <a:lnTo>
                    <a:pt x="219481" y="248031"/>
                  </a:lnTo>
                  <a:lnTo>
                    <a:pt x="224205" y="250317"/>
                  </a:lnTo>
                  <a:lnTo>
                    <a:pt x="225386" y="251460"/>
                  </a:lnTo>
                  <a:lnTo>
                    <a:pt x="226568" y="251460"/>
                  </a:lnTo>
                  <a:lnTo>
                    <a:pt x="226568" y="252603"/>
                  </a:lnTo>
                  <a:lnTo>
                    <a:pt x="227749" y="252603"/>
                  </a:lnTo>
                  <a:lnTo>
                    <a:pt x="227749" y="253746"/>
                  </a:lnTo>
                  <a:lnTo>
                    <a:pt x="228930" y="253746"/>
                  </a:lnTo>
                  <a:lnTo>
                    <a:pt x="227749" y="255016"/>
                  </a:lnTo>
                  <a:lnTo>
                    <a:pt x="226568" y="255016"/>
                  </a:lnTo>
                  <a:lnTo>
                    <a:pt x="226568" y="256159"/>
                  </a:lnTo>
                  <a:lnTo>
                    <a:pt x="220662" y="256159"/>
                  </a:lnTo>
                  <a:lnTo>
                    <a:pt x="218300" y="253746"/>
                  </a:lnTo>
                  <a:lnTo>
                    <a:pt x="217119" y="251460"/>
                  </a:lnTo>
                  <a:lnTo>
                    <a:pt x="214757" y="250317"/>
                  </a:lnTo>
                  <a:lnTo>
                    <a:pt x="211201" y="249174"/>
                  </a:lnTo>
                  <a:lnTo>
                    <a:pt x="206476" y="249174"/>
                  </a:lnTo>
                  <a:lnTo>
                    <a:pt x="204114" y="248031"/>
                  </a:lnTo>
                  <a:lnTo>
                    <a:pt x="236842" y="269240"/>
                  </a:lnTo>
                  <a:lnTo>
                    <a:pt x="244436" y="268732"/>
                  </a:lnTo>
                  <a:lnTo>
                    <a:pt x="251345" y="266319"/>
                  </a:lnTo>
                  <a:lnTo>
                    <a:pt x="257289" y="261874"/>
                  </a:lnTo>
                  <a:lnTo>
                    <a:pt x="259651" y="260731"/>
                  </a:lnTo>
                  <a:lnTo>
                    <a:pt x="259651" y="259588"/>
                  </a:lnTo>
                  <a:lnTo>
                    <a:pt x="262013" y="257302"/>
                  </a:lnTo>
                  <a:close/>
                </a:path>
                <a:path w="323215" h="359409">
                  <a:moveTo>
                    <a:pt x="271157" y="141605"/>
                  </a:moveTo>
                  <a:lnTo>
                    <a:pt x="240398" y="138049"/>
                  </a:lnTo>
                  <a:lnTo>
                    <a:pt x="245935" y="131572"/>
                  </a:lnTo>
                  <a:lnTo>
                    <a:pt x="249262" y="126746"/>
                  </a:lnTo>
                  <a:lnTo>
                    <a:pt x="251701" y="121031"/>
                  </a:lnTo>
                  <a:lnTo>
                    <a:pt x="254596" y="112014"/>
                  </a:lnTo>
                  <a:lnTo>
                    <a:pt x="255739" y="104775"/>
                  </a:lnTo>
                  <a:lnTo>
                    <a:pt x="255765" y="95758"/>
                  </a:lnTo>
                  <a:lnTo>
                    <a:pt x="254914" y="87376"/>
                  </a:lnTo>
                  <a:lnTo>
                    <a:pt x="253403" y="82296"/>
                  </a:lnTo>
                  <a:lnTo>
                    <a:pt x="243954" y="96520"/>
                  </a:lnTo>
                  <a:lnTo>
                    <a:pt x="239217" y="102489"/>
                  </a:lnTo>
                  <a:lnTo>
                    <a:pt x="236855" y="106045"/>
                  </a:lnTo>
                  <a:lnTo>
                    <a:pt x="229755" y="113157"/>
                  </a:lnTo>
                  <a:lnTo>
                    <a:pt x="229323" y="121920"/>
                  </a:lnTo>
                  <a:lnTo>
                    <a:pt x="228117" y="128905"/>
                  </a:lnTo>
                  <a:lnTo>
                    <a:pt x="226250" y="135763"/>
                  </a:lnTo>
                  <a:lnTo>
                    <a:pt x="223837" y="142748"/>
                  </a:lnTo>
                  <a:lnTo>
                    <a:pt x="223837" y="145161"/>
                  </a:lnTo>
                  <a:lnTo>
                    <a:pt x="226199" y="146304"/>
                  </a:lnTo>
                  <a:lnTo>
                    <a:pt x="230936" y="147574"/>
                  </a:lnTo>
                  <a:lnTo>
                    <a:pt x="239217" y="153543"/>
                  </a:lnTo>
                  <a:lnTo>
                    <a:pt x="241592" y="154686"/>
                  </a:lnTo>
                  <a:lnTo>
                    <a:pt x="241592" y="155829"/>
                  </a:lnTo>
                  <a:lnTo>
                    <a:pt x="240398" y="157099"/>
                  </a:lnTo>
                  <a:lnTo>
                    <a:pt x="236855" y="159385"/>
                  </a:lnTo>
                  <a:lnTo>
                    <a:pt x="226682" y="169545"/>
                  </a:lnTo>
                  <a:lnTo>
                    <a:pt x="229755" y="173609"/>
                  </a:lnTo>
                  <a:lnTo>
                    <a:pt x="233299" y="177165"/>
                  </a:lnTo>
                  <a:lnTo>
                    <a:pt x="236855" y="181991"/>
                  </a:lnTo>
                  <a:lnTo>
                    <a:pt x="240398" y="185547"/>
                  </a:lnTo>
                  <a:lnTo>
                    <a:pt x="233299" y="189103"/>
                  </a:lnTo>
                  <a:lnTo>
                    <a:pt x="227380" y="191389"/>
                  </a:lnTo>
                  <a:lnTo>
                    <a:pt x="221475" y="195072"/>
                  </a:lnTo>
                  <a:lnTo>
                    <a:pt x="221475" y="196088"/>
                  </a:lnTo>
                  <a:lnTo>
                    <a:pt x="222656" y="196088"/>
                  </a:lnTo>
                  <a:lnTo>
                    <a:pt x="222656" y="197231"/>
                  </a:lnTo>
                  <a:lnTo>
                    <a:pt x="225018" y="204343"/>
                  </a:lnTo>
                  <a:lnTo>
                    <a:pt x="226199" y="209169"/>
                  </a:lnTo>
                  <a:lnTo>
                    <a:pt x="228574" y="215011"/>
                  </a:lnTo>
                  <a:lnTo>
                    <a:pt x="216738" y="215011"/>
                  </a:lnTo>
                  <a:lnTo>
                    <a:pt x="212001" y="216281"/>
                  </a:lnTo>
                  <a:lnTo>
                    <a:pt x="207264" y="216281"/>
                  </a:lnTo>
                  <a:lnTo>
                    <a:pt x="207264" y="223393"/>
                  </a:lnTo>
                  <a:lnTo>
                    <a:pt x="206082" y="230505"/>
                  </a:lnTo>
                  <a:lnTo>
                    <a:pt x="206082" y="237617"/>
                  </a:lnTo>
                  <a:lnTo>
                    <a:pt x="198983" y="236347"/>
                  </a:lnTo>
                  <a:lnTo>
                    <a:pt x="191897" y="234061"/>
                  </a:lnTo>
                  <a:lnTo>
                    <a:pt x="185978" y="232791"/>
                  </a:lnTo>
                  <a:lnTo>
                    <a:pt x="181254" y="242316"/>
                  </a:lnTo>
                  <a:lnTo>
                    <a:pt x="178879" y="248285"/>
                  </a:lnTo>
                  <a:lnTo>
                    <a:pt x="175336" y="245872"/>
                  </a:lnTo>
                  <a:lnTo>
                    <a:pt x="172961" y="243586"/>
                  </a:lnTo>
                  <a:lnTo>
                    <a:pt x="170599" y="242316"/>
                  </a:lnTo>
                  <a:lnTo>
                    <a:pt x="170599" y="258953"/>
                  </a:lnTo>
                  <a:lnTo>
                    <a:pt x="171780" y="258953"/>
                  </a:lnTo>
                  <a:lnTo>
                    <a:pt x="171780" y="257810"/>
                  </a:lnTo>
                  <a:lnTo>
                    <a:pt x="174155" y="252984"/>
                  </a:lnTo>
                  <a:lnTo>
                    <a:pt x="175336" y="251841"/>
                  </a:lnTo>
                  <a:lnTo>
                    <a:pt x="185978" y="255397"/>
                  </a:lnTo>
                  <a:lnTo>
                    <a:pt x="188353" y="256540"/>
                  </a:lnTo>
                  <a:lnTo>
                    <a:pt x="190715" y="255397"/>
                  </a:lnTo>
                  <a:lnTo>
                    <a:pt x="190715" y="252984"/>
                  </a:lnTo>
                  <a:lnTo>
                    <a:pt x="191897" y="249428"/>
                  </a:lnTo>
                  <a:lnTo>
                    <a:pt x="194271" y="245872"/>
                  </a:lnTo>
                  <a:lnTo>
                    <a:pt x="195440" y="242316"/>
                  </a:lnTo>
                  <a:lnTo>
                    <a:pt x="195440" y="241173"/>
                  </a:lnTo>
                  <a:lnTo>
                    <a:pt x="196634" y="240030"/>
                  </a:lnTo>
                  <a:lnTo>
                    <a:pt x="197815" y="241173"/>
                  </a:lnTo>
                  <a:lnTo>
                    <a:pt x="200164" y="241173"/>
                  </a:lnTo>
                  <a:lnTo>
                    <a:pt x="202539" y="242316"/>
                  </a:lnTo>
                  <a:lnTo>
                    <a:pt x="206082" y="242316"/>
                  </a:lnTo>
                  <a:lnTo>
                    <a:pt x="208457" y="243586"/>
                  </a:lnTo>
                  <a:lnTo>
                    <a:pt x="210820" y="243586"/>
                  </a:lnTo>
                  <a:lnTo>
                    <a:pt x="214376" y="244729"/>
                  </a:lnTo>
                  <a:lnTo>
                    <a:pt x="215557" y="238760"/>
                  </a:lnTo>
                  <a:lnTo>
                    <a:pt x="215557" y="226949"/>
                  </a:lnTo>
                  <a:lnTo>
                    <a:pt x="222656" y="228092"/>
                  </a:lnTo>
                  <a:lnTo>
                    <a:pt x="228574" y="228092"/>
                  </a:lnTo>
                  <a:lnTo>
                    <a:pt x="236855" y="229235"/>
                  </a:lnTo>
                  <a:lnTo>
                    <a:pt x="234492" y="220980"/>
                  </a:lnTo>
                  <a:lnTo>
                    <a:pt x="233299" y="215011"/>
                  </a:lnTo>
                  <a:lnTo>
                    <a:pt x="230936" y="209169"/>
                  </a:lnTo>
                  <a:lnTo>
                    <a:pt x="254596" y="205613"/>
                  </a:lnTo>
                  <a:lnTo>
                    <a:pt x="254596" y="204343"/>
                  </a:lnTo>
                  <a:lnTo>
                    <a:pt x="249859" y="198501"/>
                  </a:lnTo>
                  <a:lnTo>
                    <a:pt x="245135" y="193802"/>
                  </a:lnTo>
                  <a:lnTo>
                    <a:pt x="240398" y="187833"/>
                  </a:lnTo>
                  <a:lnTo>
                    <a:pt x="245135" y="185547"/>
                  </a:lnTo>
                  <a:lnTo>
                    <a:pt x="247484" y="185547"/>
                  </a:lnTo>
                  <a:lnTo>
                    <a:pt x="265239" y="178435"/>
                  </a:lnTo>
                  <a:lnTo>
                    <a:pt x="267601" y="177165"/>
                  </a:lnTo>
                  <a:lnTo>
                    <a:pt x="267601" y="176022"/>
                  </a:lnTo>
                  <a:lnTo>
                    <a:pt x="255778" y="170053"/>
                  </a:lnTo>
                  <a:lnTo>
                    <a:pt x="251040" y="166497"/>
                  </a:lnTo>
                  <a:lnTo>
                    <a:pt x="243954" y="162941"/>
                  </a:lnTo>
                  <a:lnTo>
                    <a:pt x="245135" y="162941"/>
                  </a:lnTo>
                  <a:lnTo>
                    <a:pt x="251307" y="159131"/>
                  </a:lnTo>
                  <a:lnTo>
                    <a:pt x="257390" y="155067"/>
                  </a:lnTo>
                  <a:lnTo>
                    <a:pt x="263258" y="150749"/>
                  </a:lnTo>
                  <a:lnTo>
                    <a:pt x="268795" y="146304"/>
                  </a:lnTo>
                  <a:lnTo>
                    <a:pt x="271157" y="144018"/>
                  </a:lnTo>
                  <a:lnTo>
                    <a:pt x="271157" y="141605"/>
                  </a:lnTo>
                  <a:close/>
                </a:path>
                <a:path w="323215" h="359409">
                  <a:moveTo>
                    <a:pt x="289445" y="230632"/>
                  </a:moveTo>
                  <a:lnTo>
                    <a:pt x="288264" y="229489"/>
                  </a:lnTo>
                  <a:lnTo>
                    <a:pt x="278777" y="229489"/>
                  </a:lnTo>
                  <a:lnTo>
                    <a:pt x="275221" y="228219"/>
                  </a:lnTo>
                  <a:lnTo>
                    <a:pt x="269290" y="227076"/>
                  </a:lnTo>
                  <a:lnTo>
                    <a:pt x="264553" y="225806"/>
                  </a:lnTo>
                  <a:lnTo>
                    <a:pt x="258622" y="223520"/>
                  </a:lnTo>
                  <a:lnTo>
                    <a:pt x="252704" y="222250"/>
                  </a:lnTo>
                  <a:lnTo>
                    <a:pt x="246786" y="219837"/>
                  </a:lnTo>
                  <a:lnTo>
                    <a:pt x="239674" y="216281"/>
                  </a:lnTo>
                  <a:lnTo>
                    <a:pt x="240855" y="221107"/>
                  </a:lnTo>
                  <a:lnTo>
                    <a:pt x="242049" y="224663"/>
                  </a:lnTo>
                  <a:lnTo>
                    <a:pt x="242049" y="228219"/>
                  </a:lnTo>
                  <a:lnTo>
                    <a:pt x="243230" y="229489"/>
                  </a:lnTo>
                  <a:lnTo>
                    <a:pt x="244411" y="229489"/>
                  </a:lnTo>
                  <a:lnTo>
                    <a:pt x="249148" y="231902"/>
                  </a:lnTo>
                  <a:lnTo>
                    <a:pt x="255066" y="233045"/>
                  </a:lnTo>
                  <a:lnTo>
                    <a:pt x="260997" y="235458"/>
                  </a:lnTo>
                  <a:lnTo>
                    <a:pt x="259816" y="236601"/>
                  </a:lnTo>
                  <a:lnTo>
                    <a:pt x="258622" y="239014"/>
                  </a:lnTo>
                  <a:lnTo>
                    <a:pt x="247954" y="239014"/>
                  </a:lnTo>
                  <a:lnTo>
                    <a:pt x="244411" y="236601"/>
                  </a:lnTo>
                  <a:lnTo>
                    <a:pt x="238493" y="233045"/>
                  </a:lnTo>
                  <a:lnTo>
                    <a:pt x="232562" y="234188"/>
                  </a:lnTo>
                  <a:lnTo>
                    <a:pt x="225450" y="234188"/>
                  </a:lnTo>
                  <a:lnTo>
                    <a:pt x="225450" y="235458"/>
                  </a:lnTo>
                  <a:lnTo>
                    <a:pt x="232562" y="239014"/>
                  </a:lnTo>
                  <a:lnTo>
                    <a:pt x="238493" y="242570"/>
                  </a:lnTo>
                  <a:lnTo>
                    <a:pt x="245592" y="246253"/>
                  </a:lnTo>
                  <a:lnTo>
                    <a:pt x="251510" y="248666"/>
                  </a:lnTo>
                  <a:lnTo>
                    <a:pt x="257441" y="249809"/>
                  </a:lnTo>
                  <a:lnTo>
                    <a:pt x="263372" y="249809"/>
                  </a:lnTo>
                  <a:lnTo>
                    <a:pt x="288264" y="231902"/>
                  </a:lnTo>
                  <a:lnTo>
                    <a:pt x="289445" y="230632"/>
                  </a:lnTo>
                  <a:close/>
                </a:path>
                <a:path w="323215" h="359409">
                  <a:moveTo>
                    <a:pt x="308127" y="66040"/>
                  </a:moveTo>
                  <a:lnTo>
                    <a:pt x="307136" y="54749"/>
                  </a:lnTo>
                  <a:lnTo>
                    <a:pt x="305917" y="47752"/>
                  </a:lnTo>
                  <a:lnTo>
                    <a:pt x="302285" y="40652"/>
                  </a:lnTo>
                  <a:lnTo>
                    <a:pt x="295021" y="33528"/>
                  </a:lnTo>
                  <a:lnTo>
                    <a:pt x="293814" y="33528"/>
                  </a:lnTo>
                  <a:lnTo>
                    <a:pt x="293814" y="35941"/>
                  </a:lnTo>
                  <a:lnTo>
                    <a:pt x="287007" y="47117"/>
                  </a:lnTo>
                  <a:lnTo>
                    <a:pt x="279400" y="58166"/>
                  </a:lnTo>
                  <a:lnTo>
                    <a:pt x="271132" y="68961"/>
                  </a:lnTo>
                  <a:lnTo>
                    <a:pt x="262293" y="79629"/>
                  </a:lnTo>
                  <a:lnTo>
                    <a:pt x="261073" y="81915"/>
                  </a:lnTo>
                  <a:lnTo>
                    <a:pt x="261073" y="87884"/>
                  </a:lnTo>
                  <a:lnTo>
                    <a:pt x="262293" y="91440"/>
                  </a:lnTo>
                  <a:lnTo>
                    <a:pt x="262293" y="96139"/>
                  </a:lnTo>
                  <a:lnTo>
                    <a:pt x="263499" y="98425"/>
                  </a:lnTo>
                  <a:lnTo>
                    <a:pt x="263499" y="100838"/>
                  </a:lnTo>
                  <a:lnTo>
                    <a:pt x="271945" y="92583"/>
                  </a:lnTo>
                  <a:lnTo>
                    <a:pt x="279260" y="83820"/>
                  </a:lnTo>
                  <a:lnTo>
                    <a:pt x="285661" y="74422"/>
                  </a:lnTo>
                  <a:lnTo>
                    <a:pt x="291388" y="64262"/>
                  </a:lnTo>
                  <a:lnTo>
                    <a:pt x="295021" y="70104"/>
                  </a:lnTo>
                  <a:lnTo>
                    <a:pt x="293814" y="74803"/>
                  </a:lnTo>
                  <a:lnTo>
                    <a:pt x="290169" y="79629"/>
                  </a:lnTo>
                  <a:lnTo>
                    <a:pt x="285178" y="86868"/>
                  </a:lnTo>
                  <a:lnTo>
                    <a:pt x="279412" y="93345"/>
                  </a:lnTo>
                  <a:lnTo>
                    <a:pt x="272948" y="99441"/>
                  </a:lnTo>
                  <a:lnTo>
                    <a:pt x="265925" y="105537"/>
                  </a:lnTo>
                  <a:lnTo>
                    <a:pt x="264718" y="105537"/>
                  </a:lnTo>
                  <a:lnTo>
                    <a:pt x="263499" y="106807"/>
                  </a:lnTo>
                  <a:lnTo>
                    <a:pt x="263499" y="109093"/>
                  </a:lnTo>
                  <a:lnTo>
                    <a:pt x="259867" y="119761"/>
                  </a:lnTo>
                  <a:lnTo>
                    <a:pt x="258648" y="122047"/>
                  </a:lnTo>
                  <a:lnTo>
                    <a:pt x="258648" y="124460"/>
                  </a:lnTo>
                  <a:lnTo>
                    <a:pt x="257441" y="128016"/>
                  </a:lnTo>
                  <a:lnTo>
                    <a:pt x="258648" y="128016"/>
                  </a:lnTo>
                  <a:lnTo>
                    <a:pt x="258648" y="126873"/>
                  </a:lnTo>
                  <a:lnTo>
                    <a:pt x="259867" y="125603"/>
                  </a:lnTo>
                  <a:lnTo>
                    <a:pt x="261073" y="125603"/>
                  </a:lnTo>
                  <a:lnTo>
                    <a:pt x="270637" y="118618"/>
                  </a:lnTo>
                  <a:lnTo>
                    <a:pt x="301498" y="86868"/>
                  </a:lnTo>
                  <a:lnTo>
                    <a:pt x="306070" y="76708"/>
                  </a:lnTo>
                  <a:lnTo>
                    <a:pt x="308127" y="66040"/>
                  </a:lnTo>
                  <a:close/>
                </a:path>
                <a:path w="323215" h="359409">
                  <a:moveTo>
                    <a:pt x="310769" y="195834"/>
                  </a:moveTo>
                  <a:lnTo>
                    <a:pt x="296595" y="196977"/>
                  </a:lnTo>
                  <a:lnTo>
                    <a:pt x="282638" y="197231"/>
                  </a:lnTo>
                  <a:lnTo>
                    <a:pt x="268681" y="196088"/>
                  </a:lnTo>
                  <a:lnTo>
                    <a:pt x="254508" y="193548"/>
                  </a:lnTo>
                  <a:lnTo>
                    <a:pt x="256895" y="196850"/>
                  </a:lnTo>
                  <a:lnTo>
                    <a:pt x="258089" y="199263"/>
                  </a:lnTo>
                  <a:lnTo>
                    <a:pt x="260489" y="202692"/>
                  </a:lnTo>
                  <a:lnTo>
                    <a:pt x="261683" y="202692"/>
                  </a:lnTo>
                  <a:lnTo>
                    <a:pt x="262890" y="203835"/>
                  </a:lnTo>
                  <a:lnTo>
                    <a:pt x="264083" y="203835"/>
                  </a:lnTo>
                  <a:lnTo>
                    <a:pt x="270065" y="204978"/>
                  </a:lnTo>
                  <a:lnTo>
                    <a:pt x="286829" y="204978"/>
                  </a:lnTo>
                  <a:lnTo>
                    <a:pt x="285635" y="206121"/>
                  </a:lnTo>
                  <a:lnTo>
                    <a:pt x="285635" y="207264"/>
                  </a:lnTo>
                  <a:lnTo>
                    <a:pt x="283235" y="211963"/>
                  </a:lnTo>
                  <a:lnTo>
                    <a:pt x="274853" y="211963"/>
                  </a:lnTo>
                  <a:lnTo>
                    <a:pt x="270065" y="210820"/>
                  </a:lnTo>
                  <a:lnTo>
                    <a:pt x="266471" y="209677"/>
                  </a:lnTo>
                  <a:lnTo>
                    <a:pt x="259295" y="209677"/>
                  </a:lnTo>
                  <a:lnTo>
                    <a:pt x="253301" y="210820"/>
                  </a:lnTo>
                  <a:lnTo>
                    <a:pt x="243738" y="213106"/>
                  </a:lnTo>
                  <a:lnTo>
                    <a:pt x="247332" y="214249"/>
                  </a:lnTo>
                  <a:lnTo>
                    <a:pt x="249707" y="215392"/>
                  </a:lnTo>
                  <a:lnTo>
                    <a:pt x="253301" y="216535"/>
                  </a:lnTo>
                  <a:lnTo>
                    <a:pt x="272465" y="220091"/>
                  </a:lnTo>
                  <a:lnTo>
                    <a:pt x="308368" y="204978"/>
                  </a:lnTo>
                  <a:lnTo>
                    <a:pt x="310769" y="200406"/>
                  </a:lnTo>
                  <a:lnTo>
                    <a:pt x="310769" y="195834"/>
                  </a:lnTo>
                  <a:close/>
                </a:path>
                <a:path w="323215" h="359409">
                  <a:moveTo>
                    <a:pt x="322961" y="147828"/>
                  </a:moveTo>
                  <a:lnTo>
                    <a:pt x="285508" y="161544"/>
                  </a:lnTo>
                  <a:lnTo>
                    <a:pt x="265328" y="164592"/>
                  </a:lnTo>
                  <a:lnTo>
                    <a:pt x="261797" y="164592"/>
                  </a:lnTo>
                  <a:lnTo>
                    <a:pt x="261797" y="165735"/>
                  </a:lnTo>
                  <a:lnTo>
                    <a:pt x="262978" y="165735"/>
                  </a:lnTo>
                  <a:lnTo>
                    <a:pt x="266509" y="169291"/>
                  </a:lnTo>
                  <a:lnTo>
                    <a:pt x="273558" y="174117"/>
                  </a:lnTo>
                  <a:lnTo>
                    <a:pt x="273558" y="175260"/>
                  </a:lnTo>
                  <a:lnTo>
                    <a:pt x="274739" y="175260"/>
                  </a:lnTo>
                  <a:lnTo>
                    <a:pt x="279450" y="174117"/>
                  </a:lnTo>
                  <a:lnTo>
                    <a:pt x="284149" y="174117"/>
                  </a:lnTo>
                  <a:lnTo>
                    <a:pt x="288861" y="172974"/>
                  </a:lnTo>
                  <a:lnTo>
                    <a:pt x="292392" y="171704"/>
                  </a:lnTo>
                  <a:lnTo>
                    <a:pt x="301790" y="169291"/>
                  </a:lnTo>
                  <a:lnTo>
                    <a:pt x="301790" y="172974"/>
                  </a:lnTo>
                  <a:lnTo>
                    <a:pt x="299427" y="175260"/>
                  </a:lnTo>
                  <a:lnTo>
                    <a:pt x="297078" y="176530"/>
                  </a:lnTo>
                  <a:lnTo>
                    <a:pt x="291211" y="180086"/>
                  </a:lnTo>
                  <a:lnTo>
                    <a:pt x="285330" y="180086"/>
                  </a:lnTo>
                  <a:lnTo>
                    <a:pt x="279450" y="181229"/>
                  </a:lnTo>
                  <a:lnTo>
                    <a:pt x="272389" y="181229"/>
                  </a:lnTo>
                  <a:lnTo>
                    <a:pt x="268859" y="183642"/>
                  </a:lnTo>
                  <a:lnTo>
                    <a:pt x="267677" y="183642"/>
                  </a:lnTo>
                  <a:lnTo>
                    <a:pt x="267677" y="184912"/>
                  </a:lnTo>
                  <a:lnTo>
                    <a:pt x="260629" y="187198"/>
                  </a:lnTo>
                  <a:lnTo>
                    <a:pt x="255917" y="189611"/>
                  </a:lnTo>
                  <a:lnTo>
                    <a:pt x="260629" y="190881"/>
                  </a:lnTo>
                  <a:lnTo>
                    <a:pt x="270040" y="190881"/>
                  </a:lnTo>
                  <a:lnTo>
                    <a:pt x="277952" y="191262"/>
                  </a:lnTo>
                  <a:lnTo>
                    <a:pt x="317474" y="174752"/>
                  </a:lnTo>
                  <a:lnTo>
                    <a:pt x="321779" y="165735"/>
                  </a:lnTo>
                  <a:lnTo>
                    <a:pt x="322961" y="164592"/>
                  </a:lnTo>
                  <a:lnTo>
                    <a:pt x="322961" y="147828"/>
                  </a:lnTo>
                  <a:close/>
                </a:path>
                <a:path w="323215" h="359409">
                  <a:moveTo>
                    <a:pt x="322961" y="107950"/>
                  </a:moveTo>
                  <a:lnTo>
                    <a:pt x="321767" y="106807"/>
                  </a:lnTo>
                  <a:lnTo>
                    <a:pt x="321767" y="103251"/>
                  </a:lnTo>
                  <a:lnTo>
                    <a:pt x="319392" y="96139"/>
                  </a:lnTo>
                  <a:lnTo>
                    <a:pt x="319392" y="93853"/>
                  </a:lnTo>
                  <a:lnTo>
                    <a:pt x="317004" y="91440"/>
                  </a:lnTo>
                  <a:lnTo>
                    <a:pt x="303669" y="104521"/>
                  </a:lnTo>
                  <a:lnTo>
                    <a:pt x="289013" y="115824"/>
                  </a:lnTo>
                  <a:lnTo>
                    <a:pt x="273431" y="125476"/>
                  </a:lnTo>
                  <a:lnTo>
                    <a:pt x="257441" y="133985"/>
                  </a:lnTo>
                  <a:lnTo>
                    <a:pt x="275310" y="137541"/>
                  </a:lnTo>
                  <a:lnTo>
                    <a:pt x="276504" y="138684"/>
                  </a:lnTo>
                  <a:lnTo>
                    <a:pt x="277698" y="138684"/>
                  </a:lnTo>
                  <a:lnTo>
                    <a:pt x="278892" y="137541"/>
                  </a:lnTo>
                  <a:lnTo>
                    <a:pt x="286016" y="134366"/>
                  </a:lnTo>
                  <a:lnTo>
                    <a:pt x="293027" y="130429"/>
                  </a:lnTo>
                  <a:lnTo>
                    <a:pt x="299897" y="125476"/>
                  </a:lnTo>
                  <a:lnTo>
                    <a:pt x="306285" y="119761"/>
                  </a:lnTo>
                  <a:lnTo>
                    <a:pt x="307467" y="122174"/>
                  </a:lnTo>
                  <a:lnTo>
                    <a:pt x="307467" y="124587"/>
                  </a:lnTo>
                  <a:lnTo>
                    <a:pt x="305092" y="128143"/>
                  </a:lnTo>
                  <a:lnTo>
                    <a:pt x="302704" y="132842"/>
                  </a:lnTo>
                  <a:lnTo>
                    <a:pt x="296760" y="135128"/>
                  </a:lnTo>
                  <a:lnTo>
                    <a:pt x="284848" y="141097"/>
                  </a:lnTo>
                  <a:lnTo>
                    <a:pt x="277698" y="143510"/>
                  </a:lnTo>
                  <a:lnTo>
                    <a:pt x="270548" y="154051"/>
                  </a:lnTo>
                  <a:lnTo>
                    <a:pt x="265785" y="156464"/>
                  </a:lnTo>
                  <a:lnTo>
                    <a:pt x="262204" y="160020"/>
                  </a:lnTo>
                  <a:lnTo>
                    <a:pt x="266979" y="160020"/>
                  </a:lnTo>
                  <a:lnTo>
                    <a:pt x="271741" y="158877"/>
                  </a:lnTo>
                  <a:lnTo>
                    <a:pt x="275310" y="157607"/>
                  </a:lnTo>
                  <a:lnTo>
                    <a:pt x="277698" y="156464"/>
                  </a:lnTo>
                  <a:lnTo>
                    <a:pt x="285711" y="154178"/>
                  </a:lnTo>
                  <a:lnTo>
                    <a:pt x="317436" y="131826"/>
                  </a:lnTo>
                  <a:lnTo>
                    <a:pt x="321500" y="119761"/>
                  </a:lnTo>
                  <a:lnTo>
                    <a:pt x="321767" y="118618"/>
                  </a:lnTo>
                  <a:lnTo>
                    <a:pt x="322961" y="117475"/>
                  </a:lnTo>
                  <a:lnTo>
                    <a:pt x="322961" y="107950"/>
                  </a:lnTo>
                  <a:close/>
                </a:path>
              </a:pathLst>
            </a:custGeom>
            <a:solidFill>
              <a:srgbClr val="1f295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97" name="object 8"/>
            <p:cNvSpPr/>
            <p:nvPr/>
          </p:nvSpPr>
          <p:spPr>
            <a:xfrm>
              <a:off x="550080" y="146160"/>
              <a:ext cx="363960" cy="772560"/>
            </a:xfrm>
            <a:custGeom>
              <a:avLst/>
              <a:gdLst>
                <a:gd name="textAreaLeft" fmla="*/ 0 w 363960"/>
                <a:gd name="textAreaRight" fmla="*/ 364320 w 363960"/>
                <a:gd name="textAreaTop" fmla="*/ 0 h 772560"/>
                <a:gd name="textAreaBottom" fmla="*/ 772920 h 772560"/>
              </a:gdLst>
              <a:ahLst/>
              <a:rect l="textAreaLeft" t="textAreaTop" r="textAreaRight" b="textAreaBottom"/>
              <a:pathLst>
                <a:path w="364490" h="772794">
                  <a:moveTo>
                    <a:pt x="279806" y="0"/>
                  </a:moveTo>
                  <a:lnTo>
                    <a:pt x="278625" y="0"/>
                  </a:lnTo>
                  <a:lnTo>
                    <a:pt x="278625" y="537591"/>
                  </a:lnTo>
                  <a:lnTo>
                    <a:pt x="277101" y="549656"/>
                  </a:lnTo>
                  <a:lnTo>
                    <a:pt x="272694" y="560705"/>
                  </a:lnTo>
                  <a:lnTo>
                    <a:pt x="265620" y="569976"/>
                  </a:lnTo>
                  <a:lnTo>
                    <a:pt x="256095" y="576707"/>
                  </a:lnTo>
                  <a:lnTo>
                    <a:pt x="0" y="727456"/>
                  </a:lnTo>
                  <a:lnTo>
                    <a:pt x="79438" y="772541"/>
                  </a:lnTo>
                  <a:lnTo>
                    <a:pt x="310629" y="641985"/>
                  </a:lnTo>
                  <a:lnTo>
                    <a:pt x="349313" y="602869"/>
                  </a:lnTo>
                  <a:lnTo>
                    <a:pt x="363943" y="549656"/>
                  </a:lnTo>
                  <a:lnTo>
                    <a:pt x="363982" y="66421"/>
                  </a:lnTo>
                  <a:lnTo>
                    <a:pt x="360946" y="50926"/>
                  </a:lnTo>
                  <a:lnTo>
                    <a:pt x="352120" y="36956"/>
                  </a:lnTo>
                  <a:lnTo>
                    <a:pt x="337972" y="24892"/>
                  </a:lnTo>
                  <a:lnTo>
                    <a:pt x="318922" y="15367"/>
                  </a:lnTo>
                  <a:lnTo>
                    <a:pt x="279806" y="0"/>
                  </a:lnTo>
                  <a:close/>
                </a:path>
              </a:pathLst>
            </a:custGeom>
            <a:solidFill>
              <a:srgbClr val="0885b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8" name="object 9"/>
            <p:cNvSpPr/>
            <p:nvPr/>
          </p:nvSpPr>
          <p:spPr>
            <a:xfrm>
              <a:off x="180000" y="48600"/>
              <a:ext cx="650520" cy="216000"/>
            </a:xfrm>
            <a:custGeom>
              <a:avLst/>
              <a:gdLst>
                <a:gd name="textAreaLeft" fmla="*/ 0 w 650520"/>
                <a:gd name="textAreaRight" fmla="*/ 650880 w 650520"/>
                <a:gd name="textAreaTop" fmla="*/ 0 h 216000"/>
                <a:gd name="textAreaBottom" fmla="*/ 216360 h 216000"/>
              </a:gdLst>
              <a:ahLst/>
              <a:rect l="textAreaLeft" t="textAreaTop" r="textAreaRight" b="textAreaBottom"/>
              <a:pathLst>
                <a:path w="650875" h="216535">
                  <a:moveTo>
                    <a:pt x="365645" y="0"/>
                  </a:moveTo>
                  <a:lnTo>
                    <a:pt x="313283" y="8889"/>
                  </a:lnTo>
                  <a:lnTo>
                    <a:pt x="43903" y="112013"/>
                  </a:lnTo>
                  <a:lnTo>
                    <a:pt x="11264" y="133603"/>
                  </a:lnTo>
                  <a:lnTo>
                    <a:pt x="0" y="163067"/>
                  </a:lnTo>
                  <a:lnTo>
                    <a:pt x="0" y="216407"/>
                  </a:lnTo>
                  <a:lnTo>
                    <a:pt x="344144" y="84708"/>
                  </a:lnTo>
                  <a:lnTo>
                    <a:pt x="355384" y="82168"/>
                  </a:lnTo>
                  <a:lnTo>
                    <a:pt x="367284" y="81279"/>
                  </a:lnTo>
                  <a:lnTo>
                    <a:pt x="379183" y="82168"/>
                  </a:lnTo>
                  <a:lnTo>
                    <a:pt x="390423" y="84708"/>
                  </a:lnTo>
                  <a:lnTo>
                    <a:pt x="650316" y="183133"/>
                  </a:lnTo>
                  <a:lnTo>
                    <a:pt x="650316" y="96647"/>
                  </a:lnTo>
                  <a:lnTo>
                    <a:pt x="418896" y="8889"/>
                  </a:lnTo>
                  <a:lnTo>
                    <a:pt x="392887" y="2158"/>
                  </a:lnTo>
                  <a:lnTo>
                    <a:pt x="365645" y="0"/>
                  </a:lnTo>
                  <a:close/>
                </a:path>
              </a:pathLst>
            </a:custGeom>
            <a:solidFill>
              <a:srgbClr val="0e477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99" name="object 10"/>
            <p:cNvSpPr/>
            <p:nvPr/>
          </p:nvSpPr>
          <p:spPr>
            <a:xfrm>
              <a:off x="178200" y="234720"/>
              <a:ext cx="452520" cy="720360"/>
            </a:xfrm>
            <a:custGeom>
              <a:avLst/>
              <a:gdLst>
                <a:gd name="textAreaLeft" fmla="*/ 0 w 452520"/>
                <a:gd name="textAreaRight" fmla="*/ 452880 w 452520"/>
                <a:gd name="textAreaTop" fmla="*/ 0 h 720360"/>
                <a:gd name="textAreaBottom" fmla="*/ 720720 h 720360"/>
              </a:gdLst>
              <a:ahLst/>
              <a:rect l="textAreaLeft" t="textAreaTop" r="textAreaRight" b="textAreaBottom"/>
              <a:pathLst>
                <a:path w="452755" h="720725">
                  <a:moveTo>
                    <a:pt x="83134" y="0"/>
                  </a:moveTo>
                  <a:lnTo>
                    <a:pt x="1193" y="30860"/>
                  </a:lnTo>
                  <a:lnTo>
                    <a:pt x="1193" y="58165"/>
                  </a:lnTo>
                  <a:lnTo>
                    <a:pt x="0" y="58165"/>
                  </a:lnTo>
                  <a:lnTo>
                    <a:pt x="0" y="461009"/>
                  </a:lnTo>
                  <a:lnTo>
                    <a:pt x="3670" y="488823"/>
                  </a:lnTo>
                  <a:lnTo>
                    <a:pt x="31064" y="536448"/>
                  </a:lnTo>
                  <a:lnTo>
                    <a:pt x="321856" y="708025"/>
                  </a:lnTo>
                  <a:lnTo>
                    <a:pt x="366979" y="720470"/>
                  </a:lnTo>
                  <a:lnTo>
                    <a:pt x="390004" y="717423"/>
                  </a:lnTo>
                  <a:lnTo>
                    <a:pt x="412127" y="708025"/>
                  </a:lnTo>
                  <a:lnTo>
                    <a:pt x="452501" y="685545"/>
                  </a:lnTo>
                  <a:lnTo>
                    <a:pt x="106895" y="485901"/>
                  </a:lnTo>
                  <a:lnTo>
                    <a:pt x="97345" y="478408"/>
                  </a:lnTo>
                  <a:lnTo>
                    <a:pt x="90258" y="468883"/>
                  </a:lnTo>
                  <a:lnTo>
                    <a:pt x="85852" y="458088"/>
                  </a:lnTo>
                  <a:lnTo>
                    <a:pt x="84328" y="446658"/>
                  </a:lnTo>
                  <a:lnTo>
                    <a:pt x="83134" y="0"/>
                  </a:lnTo>
                  <a:close/>
                </a:path>
              </a:pathLst>
            </a:custGeom>
            <a:solidFill>
              <a:srgbClr val="2aaae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500" name="object 11"/>
          <p:cNvGrpSpPr/>
          <p:nvPr/>
        </p:nvGrpSpPr>
        <p:grpSpPr>
          <a:xfrm>
            <a:off x="426600" y="2703600"/>
            <a:ext cx="11582280" cy="3527640"/>
            <a:chOff x="426600" y="2703600"/>
            <a:chExt cx="11582280" cy="3527640"/>
          </a:xfrm>
        </p:grpSpPr>
        <p:pic>
          <p:nvPicPr>
            <p:cNvPr id="501" name="object 12" descr=""/>
            <p:cNvPicPr/>
            <p:nvPr/>
          </p:nvPicPr>
          <p:blipFill>
            <a:blip r:embed="rId1"/>
            <a:stretch/>
          </p:blipFill>
          <p:spPr>
            <a:xfrm>
              <a:off x="9432000" y="3355920"/>
              <a:ext cx="2576880" cy="20264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02" name="object 13" descr=""/>
            <p:cNvPicPr/>
            <p:nvPr/>
          </p:nvPicPr>
          <p:blipFill>
            <a:blip r:embed="rId2"/>
            <a:stretch/>
          </p:blipFill>
          <p:spPr>
            <a:xfrm>
              <a:off x="426600" y="2703600"/>
              <a:ext cx="9407160" cy="3527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03" name="object 14" descr=""/>
            <p:cNvPicPr/>
            <p:nvPr/>
          </p:nvPicPr>
          <p:blipFill>
            <a:blip r:embed="rId3"/>
            <a:stretch/>
          </p:blipFill>
          <p:spPr>
            <a:xfrm>
              <a:off x="631080" y="2907720"/>
              <a:ext cx="8800920" cy="29210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04" name="object 15"/>
          <p:cNvSpPr/>
          <p:nvPr/>
        </p:nvSpPr>
        <p:spPr>
          <a:xfrm>
            <a:off x="2055240" y="6001200"/>
            <a:ext cx="7415640" cy="74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ts val="1913"/>
              </a:lnSpc>
              <a:spcBef>
                <a:spcPts val="96"/>
              </a:spcBef>
            </a:pPr>
            <a:r>
              <a:rPr b="1" lang="ru-RU" sz="1600" spc="-1" strike="noStrike">
                <a:solidFill>
                  <a:srgbClr val="ff0000"/>
                </a:solidFill>
                <a:latin typeface="Times New Roman"/>
              </a:rPr>
              <a:t>С 01.08.2022 прекращен прием заявок на бумажном носителе,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ts val="1913"/>
              </a:lnSpc>
            </a:pPr>
            <a:r>
              <a:rPr b="1" lang="ru-RU" sz="1600" spc="-1" strike="noStrike">
                <a:solidFill>
                  <a:srgbClr val="ff0000"/>
                </a:solidFill>
                <a:latin typeface="Times New Roman"/>
              </a:rPr>
              <a:t>предоставление государственной услуги осуществляется только в электронной форме !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5" name="object 16"/>
          <p:cNvSpPr/>
          <p:nvPr/>
        </p:nvSpPr>
        <p:spPr>
          <a:xfrm>
            <a:off x="626400" y="2903400"/>
            <a:ext cx="8810280" cy="2545560"/>
          </a:xfrm>
          <a:prstGeom prst="rect">
            <a:avLst/>
          </a:prstGeom>
          <a:noFill/>
          <a:ln w="9144">
            <a:solidFill>
              <a:srgbClr val="4f81b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1800" spc="-12" strike="noStrike">
                <a:solidFill>
                  <a:srgbClr val="000000"/>
                </a:solidFill>
                <a:latin typeface="Arial MT"/>
              </a:rPr>
              <a:t>https://gisp.gov.ru/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06" name="object 17" descr=""/>
          <p:cNvPicPr/>
          <p:nvPr/>
        </p:nvPicPr>
        <p:blipFill>
          <a:blip r:embed="rId4"/>
          <a:stretch/>
        </p:blipFill>
        <p:spPr>
          <a:xfrm>
            <a:off x="1109520" y="5951160"/>
            <a:ext cx="615240" cy="603000"/>
          </a:xfrm>
          <a:prstGeom prst="rect">
            <a:avLst/>
          </a:prstGeom>
          <a:ln w="0">
            <a:noFill/>
          </a:ln>
        </p:spPr>
      </p:pic>
      <p:sp>
        <p:nvSpPr>
          <p:cNvPr id="507" name="object 18"/>
          <p:cNvSpPr/>
          <p:nvPr/>
        </p:nvSpPr>
        <p:spPr>
          <a:xfrm>
            <a:off x="9677520" y="3303360"/>
            <a:ext cx="2232000" cy="49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 indent="439920">
              <a:lnSpc>
                <a:spcPct val="100000"/>
              </a:lnSpc>
              <a:spcBef>
                <a:spcPts val="96"/>
              </a:spcBef>
              <a:tabLst>
                <a:tab algn="l" pos="0"/>
              </a:tabLst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</a:rPr>
              <a:t>Разработка и техническая поддержка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PlaceHolder 1"/>
          <p:cNvSpPr>
            <a:spLocks noGrp="1"/>
          </p:cNvSpPr>
          <p:nvPr>
            <p:ph type="title"/>
          </p:nvPr>
        </p:nvSpPr>
        <p:spPr>
          <a:xfrm>
            <a:off x="942120" y="82800"/>
            <a:ext cx="10307520" cy="1300320"/>
          </a:xfrm>
          <a:prstGeom prst="rect">
            <a:avLst/>
          </a:prstGeom>
          <a:noFill/>
          <a:ln w="0">
            <a:noFill/>
          </a:ln>
        </p:spPr>
        <p:txBody>
          <a:bodyPr lIns="0" rIns="0" tIns="155160" bIns="0" anchor="t">
            <a:noAutofit/>
          </a:bodyPr>
          <a:p>
            <a:pPr marL="283680" indent="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ru-RU" sz="2300" spc="-1" strike="noStrike">
                <a:solidFill>
                  <a:srgbClr val="17375e"/>
                </a:solidFill>
                <a:latin typeface="Times New Roman"/>
              </a:rPr>
              <a:t>Подключение к ГИСП</a:t>
            </a:r>
            <a:endParaRPr b="0" lang="ru-RU" sz="23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09" name="object 3" descr=""/>
          <p:cNvPicPr/>
          <p:nvPr/>
        </p:nvPicPr>
        <p:blipFill>
          <a:blip r:embed="rId1"/>
          <a:stretch/>
        </p:blipFill>
        <p:spPr>
          <a:xfrm>
            <a:off x="135720" y="24480"/>
            <a:ext cx="737280" cy="830160"/>
          </a:xfrm>
          <a:prstGeom prst="rect">
            <a:avLst/>
          </a:prstGeom>
          <a:ln w="0">
            <a:noFill/>
          </a:ln>
        </p:spPr>
      </p:pic>
      <p:grpSp>
        <p:nvGrpSpPr>
          <p:cNvPr id="510" name="object 4"/>
          <p:cNvGrpSpPr/>
          <p:nvPr/>
        </p:nvGrpSpPr>
        <p:grpSpPr>
          <a:xfrm>
            <a:off x="7270200" y="822240"/>
            <a:ext cx="3230280" cy="682920"/>
            <a:chOff x="7270200" y="822240"/>
            <a:chExt cx="3230280" cy="682920"/>
          </a:xfrm>
        </p:grpSpPr>
        <p:sp>
          <p:nvSpPr>
            <p:cNvPr id="511" name="object 5"/>
            <p:cNvSpPr/>
            <p:nvPr/>
          </p:nvSpPr>
          <p:spPr>
            <a:xfrm>
              <a:off x="7270200" y="822240"/>
              <a:ext cx="3230280" cy="682920"/>
            </a:xfrm>
            <a:custGeom>
              <a:avLst/>
              <a:gdLst>
                <a:gd name="textAreaLeft" fmla="*/ 0 w 3230280"/>
                <a:gd name="textAreaRight" fmla="*/ 3230640 w 3230280"/>
                <a:gd name="textAreaTop" fmla="*/ 0 h 682920"/>
                <a:gd name="textAreaBottom" fmla="*/ 683280 h 682920"/>
              </a:gdLst>
              <a:ahLst/>
              <a:rect l="textAreaLeft" t="textAreaTop" r="textAreaRight" b="textAreaBottom"/>
              <a:pathLst>
                <a:path w="2874645" h="683260">
                  <a:moveTo>
                    <a:pt x="2874264" y="0"/>
                  </a:moveTo>
                  <a:lnTo>
                    <a:pt x="0" y="0"/>
                  </a:lnTo>
                  <a:lnTo>
                    <a:pt x="0" y="682751"/>
                  </a:lnTo>
                  <a:lnTo>
                    <a:pt x="2874264" y="682751"/>
                  </a:lnTo>
                  <a:lnTo>
                    <a:pt x="2874264" y="0"/>
                  </a:lnTo>
                  <a:close/>
                </a:path>
              </a:pathLst>
            </a:custGeom>
            <a:solidFill>
              <a:srgbClr val="ebf0d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512" name="object 6"/>
            <p:cNvSpPr/>
            <p:nvPr/>
          </p:nvSpPr>
          <p:spPr>
            <a:xfrm>
              <a:off x="7270200" y="822240"/>
              <a:ext cx="3230280" cy="682920"/>
            </a:xfrm>
            <a:custGeom>
              <a:avLst/>
              <a:gdLst>
                <a:gd name="textAreaLeft" fmla="*/ 0 w 3230280"/>
                <a:gd name="textAreaRight" fmla="*/ 3230640 w 3230280"/>
                <a:gd name="textAreaTop" fmla="*/ 0 h 682920"/>
                <a:gd name="textAreaBottom" fmla="*/ 683280 h 682920"/>
              </a:gdLst>
              <a:ahLst/>
              <a:rect l="textAreaLeft" t="textAreaTop" r="textAreaRight" b="textAreaBottom"/>
              <a:pathLst>
                <a:path w="2874645" h="683260">
                  <a:moveTo>
                    <a:pt x="0" y="682751"/>
                  </a:moveTo>
                  <a:lnTo>
                    <a:pt x="2874264" y="682751"/>
                  </a:lnTo>
                  <a:lnTo>
                    <a:pt x="2874264" y="0"/>
                  </a:lnTo>
                  <a:lnTo>
                    <a:pt x="0" y="0"/>
                  </a:lnTo>
                  <a:lnTo>
                    <a:pt x="0" y="682751"/>
                  </a:lnTo>
                  <a:close/>
                </a:path>
              </a:pathLst>
            </a:custGeom>
            <a:noFill/>
            <a:ln w="25908">
              <a:solidFill>
                <a:srgbClr val="4f612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513" name="object 7"/>
          <p:cNvSpPr/>
          <p:nvPr/>
        </p:nvSpPr>
        <p:spPr>
          <a:xfrm>
            <a:off x="7676280" y="922680"/>
            <a:ext cx="2534040" cy="43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>
              <a:lnSpc>
                <a:spcPct val="100000"/>
              </a:lnSpc>
              <a:spcBef>
                <a:spcPts val="105"/>
              </a:spcBef>
              <a:tabLst>
                <a:tab algn="l" pos="1183680"/>
                <a:tab algn="l" pos="166824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Регистрация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по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ссылке https://gisp.gov.ru/reguser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4" name="object 8"/>
          <p:cNvSpPr/>
          <p:nvPr/>
        </p:nvSpPr>
        <p:spPr>
          <a:xfrm>
            <a:off x="7003440" y="2128320"/>
            <a:ext cx="3404520" cy="804600"/>
          </a:xfrm>
          <a:prstGeom prst="rect">
            <a:avLst/>
          </a:prstGeom>
          <a:solidFill>
            <a:srgbClr val="ebf0de"/>
          </a:solidFill>
          <a:ln w="25907">
            <a:solidFill>
              <a:srgbClr val="4f612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165600" bIns="0" anchor="t">
            <a:spAutoFit/>
          </a:bodyPr>
          <a:p>
            <a:pPr marL="563400" indent="24120" algn="ctr">
              <a:lnSpc>
                <a:spcPct val="100000"/>
              </a:lnSpc>
              <a:spcBef>
                <a:spcPts val="1304"/>
              </a:spcBef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Подтверждение учетной записи электронно-цифровой подписью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5" name="object 9"/>
          <p:cNvSpPr/>
          <p:nvPr/>
        </p:nvSpPr>
        <p:spPr>
          <a:xfrm>
            <a:off x="7003440" y="3601800"/>
            <a:ext cx="3447000" cy="1028520"/>
          </a:xfrm>
          <a:prstGeom prst="rect">
            <a:avLst/>
          </a:prstGeom>
          <a:solidFill>
            <a:srgbClr val="ebf0de"/>
          </a:solidFill>
          <a:ln w="25907">
            <a:solidFill>
              <a:srgbClr val="4f612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176400" bIns="0" anchor="t">
            <a:spAutoFit/>
          </a:bodyPr>
          <a:p>
            <a:pPr marL="316800" indent="1800" algn="ctr">
              <a:lnSpc>
                <a:spcPct val="100000"/>
              </a:lnSpc>
              <a:spcBef>
                <a:spcPts val="1389"/>
              </a:spcBef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После регистрации в ГИСП необходимо перейти в сервис по работе с заявками по ссылке: https://gisp.gov.ru/pp143/i/.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6" name="object 10"/>
          <p:cNvSpPr/>
          <p:nvPr/>
        </p:nvSpPr>
        <p:spPr>
          <a:xfrm>
            <a:off x="8697960" y="1505520"/>
            <a:ext cx="126720" cy="622080"/>
          </a:xfrm>
          <a:custGeom>
            <a:avLst/>
            <a:gdLst>
              <a:gd name="textAreaLeft" fmla="*/ 0 w 126720"/>
              <a:gd name="textAreaRight" fmla="*/ 127080 w 126720"/>
              <a:gd name="textAreaTop" fmla="*/ 0 h 622080"/>
              <a:gd name="textAreaBottom" fmla="*/ 622440 h 622080"/>
            </a:gdLst>
            <a:ahLst/>
            <a:rect l="textAreaLeft" t="textAreaTop" r="textAreaRight" b="textAreaBottom"/>
            <a:pathLst>
              <a:path w="127000" h="622300">
                <a:moveTo>
                  <a:pt x="62738" y="0"/>
                </a:moveTo>
                <a:lnTo>
                  <a:pt x="52822" y="2004"/>
                </a:lnTo>
                <a:lnTo>
                  <a:pt x="44751" y="7461"/>
                </a:lnTo>
                <a:lnTo>
                  <a:pt x="39324" y="15537"/>
                </a:lnTo>
                <a:lnTo>
                  <a:pt x="37338" y="25400"/>
                </a:lnTo>
                <a:lnTo>
                  <a:pt x="39342" y="35315"/>
                </a:lnTo>
                <a:lnTo>
                  <a:pt x="44799" y="43386"/>
                </a:lnTo>
                <a:lnTo>
                  <a:pt x="52875" y="48813"/>
                </a:lnTo>
                <a:lnTo>
                  <a:pt x="62738" y="50800"/>
                </a:lnTo>
                <a:lnTo>
                  <a:pt x="72653" y="48795"/>
                </a:lnTo>
                <a:lnTo>
                  <a:pt x="80724" y="43338"/>
                </a:lnTo>
                <a:lnTo>
                  <a:pt x="86122" y="35305"/>
                </a:lnTo>
                <a:lnTo>
                  <a:pt x="57276" y="35305"/>
                </a:lnTo>
                <a:lnTo>
                  <a:pt x="52831" y="30861"/>
                </a:lnTo>
                <a:lnTo>
                  <a:pt x="52831" y="19938"/>
                </a:lnTo>
                <a:lnTo>
                  <a:pt x="57276" y="15493"/>
                </a:lnTo>
                <a:lnTo>
                  <a:pt x="86135" y="15493"/>
                </a:lnTo>
                <a:lnTo>
                  <a:pt x="80676" y="7413"/>
                </a:lnTo>
                <a:lnTo>
                  <a:pt x="72600" y="1986"/>
                </a:lnTo>
                <a:lnTo>
                  <a:pt x="62738" y="0"/>
                </a:lnTo>
                <a:close/>
              </a:path>
              <a:path w="127000" h="622300">
                <a:moveTo>
                  <a:pt x="68199" y="15493"/>
                </a:moveTo>
                <a:lnTo>
                  <a:pt x="57276" y="15493"/>
                </a:lnTo>
                <a:lnTo>
                  <a:pt x="52831" y="19938"/>
                </a:lnTo>
                <a:lnTo>
                  <a:pt x="52831" y="30861"/>
                </a:lnTo>
                <a:lnTo>
                  <a:pt x="57276" y="35305"/>
                </a:lnTo>
                <a:lnTo>
                  <a:pt x="68199" y="35305"/>
                </a:lnTo>
                <a:lnTo>
                  <a:pt x="72644" y="30861"/>
                </a:lnTo>
                <a:lnTo>
                  <a:pt x="72644" y="19938"/>
                </a:lnTo>
                <a:lnTo>
                  <a:pt x="68199" y="15493"/>
                </a:lnTo>
                <a:close/>
              </a:path>
              <a:path w="127000" h="622300">
                <a:moveTo>
                  <a:pt x="86135" y="15493"/>
                </a:moveTo>
                <a:lnTo>
                  <a:pt x="68199" y="15493"/>
                </a:lnTo>
                <a:lnTo>
                  <a:pt x="72644" y="19938"/>
                </a:lnTo>
                <a:lnTo>
                  <a:pt x="72644" y="30861"/>
                </a:lnTo>
                <a:lnTo>
                  <a:pt x="68199" y="35305"/>
                </a:lnTo>
                <a:lnTo>
                  <a:pt x="86122" y="35305"/>
                </a:lnTo>
                <a:lnTo>
                  <a:pt x="88138" y="25400"/>
                </a:lnTo>
                <a:lnTo>
                  <a:pt x="86135" y="15493"/>
                </a:lnTo>
                <a:close/>
              </a:path>
              <a:path w="127000" h="622300">
                <a:moveTo>
                  <a:pt x="68199" y="55117"/>
                </a:moveTo>
                <a:lnTo>
                  <a:pt x="57276" y="55117"/>
                </a:lnTo>
                <a:lnTo>
                  <a:pt x="52831" y="59562"/>
                </a:lnTo>
                <a:lnTo>
                  <a:pt x="52958" y="70612"/>
                </a:lnTo>
                <a:lnTo>
                  <a:pt x="57403" y="74929"/>
                </a:lnTo>
                <a:lnTo>
                  <a:pt x="68325" y="74929"/>
                </a:lnTo>
                <a:lnTo>
                  <a:pt x="72771" y="70484"/>
                </a:lnTo>
                <a:lnTo>
                  <a:pt x="72644" y="59562"/>
                </a:lnTo>
                <a:lnTo>
                  <a:pt x="68199" y="55117"/>
                </a:lnTo>
                <a:close/>
              </a:path>
              <a:path w="127000" h="622300">
                <a:moveTo>
                  <a:pt x="68325" y="94741"/>
                </a:moveTo>
                <a:lnTo>
                  <a:pt x="57403" y="94741"/>
                </a:lnTo>
                <a:lnTo>
                  <a:pt x="52958" y="99187"/>
                </a:lnTo>
                <a:lnTo>
                  <a:pt x="52958" y="110236"/>
                </a:lnTo>
                <a:lnTo>
                  <a:pt x="57403" y="114680"/>
                </a:lnTo>
                <a:lnTo>
                  <a:pt x="62865" y="114553"/>
                </a:lnTo>
                <a:lnTo>
                  <a:pt x="68325" y="114553"/>
                </a:lnTo>
                <a:lnTo>
                  <a:pt x="72644" y="110236"/>
                </a:lnTo>
                <a:lnTo>
                  <a:pt x="72771" y="99187"/>
                </a:lnTo>
                <a:lnTo>
                  <a:pt x="68325" y="94741"/>
                </a:lnTo>
                <a:close/>
              </a:path>
              <a:path w="127000" h="622300">
                <a:moveTo>
                  <a:pt x="68325" y="134365"/>
                </a:moveTo>
                <a:lnTo>
                  <a:pt x="62865" y="134365"/>
                </a:lnTo>
                <a:lnTo>
                  <a:pt x="57403" y="134492"/>
                </a:lnTo>
                <a:lnTo>
                  <a:pt x="53085" y="138811"/>
                </a:lnTo>
                <a:lnTo>
                  <a:pt x="53085" y="149859"/>
                </a:lnTo>
                <a:lnTo>
                  <a:pt x="57530" y="154304"/>
                </a:lnTo>
                <a:lnTo>
                  <a:pt x="68452" y="154304"/>
                </a:lnTo>
                <a:lnTo>
                  <a:pt x="72898" y="149859"/>
                </a:lnTo>
                <a:lnTo>
                  <a:pt x="72771" y="138811"/>
                </a:lnTo>
                <a:lnTo>
                  <a:pt x="68325" y="134365"/>
                </a:lnTo>
                <a:close/>
              </a:path>
              <a:path w="127000" h="622300">
                <a:moveTo>
                  <a:pt x="68452" y="174116"/>
                </a:moveTo>
                <a:lnTo>
                  <a:pt x="57530" y="174116"/>
                </a:lnTo>
                <a:lnTo>
                  <a:pt x="53212" y="178434"/>
                </a:lnTo>
                <a:lnTo>
                  <a:pt x="53085" y="189483"/>
                </a:lnTo>
                <a:lnTo>
                  <a:pt x="57530" y="193928"/>
                </a:lnTo>
                <a:lnTo>
                  <a:pt x="68452" y="193928"/>
                </a:lnTo>
                <a:lnTo>
                  <a:pt x="72898" y="189483"/>
                </a:lnTo>
                <a:lnTo>
                  <a:pt x="72898" y="178434"/>
                </a:lnTo>
                <a:lnTo>
                  <a:pt x="68452" y="174116"/>
                </a:lnTo>
                <a:close/>
              </a:path>
              <a:path w="127000" h="622300">
                <a:moveTo>
                  <a:pt x="68579" y="213740"/>
                </a:moveTo>
                <a:lnTo>
                  <a:pt x="57530" y="213740"/>
                </a:lnTo>
                <a:lnTo>
                  <a:pt x="53213" y="218186"/>
                </a:lnTo>
                <a:lnTo>
                  <a:pt x="53213" y="229107"/>
                </a:lnTo>
                <a:lnTo>
                  <a:pt x="57657" y="233552"/>
                </a:lnTo>
                <a:lnTo>
                  <a:pt x="68579" y="233552"/>
                </a:lnTo>
                <a:lnTo>
                  <a:pt x="73025" y="229107"/>
                </a:lnTo>
                <a:lnTo>
                  <a:pt x="73025" y="218186"/>
                </a:lnTo>
                <a:lnTo>
                  <a:pt x="68579" y="213740"/>
                </a:lnTo>
                <a:close/>
              </a:path>
              <a:path w="127000" h="622300">
                <a:moveTo>
                  <a:pt x="68579" y="253364"/>
                </a:moveTo>
                <a:lnTo>
                  <a:pt x="57657" y="253364"/>
                </a:lnTo>
                <a:lnTo>
                  <a:pt x="53213" y="257809"/>
                </a:lnTo>
                <a:lnTo>
                  <a:pt x="53213" y="268731"/>
                </a:lnTo>
                <a:lnTo>
                  <a:pt x="57657" y="273176"/>
                </a:lnTo>
                <a:lnTo>
                  <a:pt x="68579" y="273176"/>
                </a:lnTo>
                <a:lnTo>
                  <a:pt x="73025" y="268731"/>
                </a:lnTo>
                <a:lnTo>
                  <a:pt x="73025" y="257809"/>
                </a:lnTo>
                <a:lnTo>
                  <a:pt x="68579" y="253364"/>
                </a:lnTo>
                <a:close/>
              </a:path>
              <a:path w="127000" h="622300">
                <a:moveTo>
                  <a:pt x="68706" y="292988"/>
                </a:moveTo>
                <a:lnTo>
                  <a:pt x="57657" y="292988"/>
                </a:lnTo>
                <a:lnTo>
                  <a:pt x="53340" y="297433"/>
                </a:lnTo>
                <a:lnTo>
                  <a:pt x="53340" y="308355"/>
                </a:lnTo>
                <a:lnTo>
                  <a:pt x="57784" y="312800"/>
                </a:lnTo>
                <a:lnTo>
                  <a:pt x="68706" y="312800"/>
                </a:lnTo>
                <a:lnTo>
                  <a:pt x="73151" y="308355"/>
                </a:lnTo>
                <a:lnTo>
                  <a:pt x="73151" y="297433"/>
                </a:lnTo>
                <a:lnTo>
                  <a:pt x="68706" y="292988"/>
                </a:lnTo>
                <a:close/>
              </a:path>
              <a:path w="127000" h="622300">
                <a:moveTo>
                  <a:pt x="68706" y="332613"/>
                </a:moveTo>
                <a:lnTo>
                  <a:pt x="57784" y="332613"/>
                </a:lnTo>
                <a:lnTo>
                  <a:pt x="53340" y="337057"/>
                </a:lnTo>
                <a:lnTo>
                  <a:pt x="53340" y="348106"/>
                </a:lnTo>
                <a:lnTo>
                  <a:pt x="57784" y="352425"/>
                </a:lnTo>
                <a:lnTo>
                  <a:pt x="68706" y="352425"/>
                </a:lnTo>
                <a:lnTo>
                  <a:pt x="73025" y="348106"/>
                </a:lnTo>
                <a:lnTo>
                  <a:pt x="73151" y="337057"/>
                </a:lnTo>
                <a:lnTo>
                  <a:pt x="68706" y="332613"/>
                </a:lnTo>
                <a:close/>
              </a:path>
              <a:path w="127000" h="622300">
                <a:moveTo>
                  <a:pt x="68833" y="372237"/>
                </a:moveTo>
                <a:lnTo>
                  <a:pt x="57784" y="372237"/>
                </a:lnTo>
                <a:lnTo>
                  <a:pt x="53467" y="376681"/>
                </a:lnTo>
                <a:lnTo>
                  <a:pt x="53467" y="387730"/>
                </a:lnTo>
                <a:lnTo>
                  <a:pt x="57912" y="392175"/>
                </a:lnTo>
                <a:lnTo>
                  <a:pt x="63373" y="392175"/>
                </a:lnTo>
                <a:lnTo>
                  <a:pt x="68833" y="392049"/>
                </a:lnTo>
                <a:lnTo>
                  <a:pt x="73151" y="387730"/>
                </a:lnTo>
                <a:lnTo>
                  <a:pt x="73278" y="376681"/>
                </a:lnTo>
                <a:lnTo>
                  <a:pt x="68833" y="372237"/>
                </a:lnTo>
                <a:close/>
              </a:path>
              <a:path w="127000" h="622300">
                <a:moveTo>
                  <a:pt x="68833" y="411861"/>
                </a:moveTo>
                <a:lnTo>
                  <a:pt x="63373" y="411988"/>
                </a:lnTo>
                <a:lnTo>
                  <a:pt x="57912" y="411988"/>
                </a:lnTo>
                <a:lnTo>
                  <a:pt x="53594" y="416305"/>
                </a:lnTo>
                <a:lnTo>
                  <a:pt x="53467" y="427354"/>
                </a:lnTo>
                <a:lnTo>
                  <a:pt x="57912" y="431800"/>
                </a:lnTo>
                <a:lnTo>
                  <a:pt x="68833" y="431800"/>
                </a:lnTo>
                <a:lnTo>
                  <a:pt x="73278" y="427354"/>
                </a:lnTo>
                <a:lnTo>
                  <a:pt x="73278" y="416305"/>
                </a:lnTo>
                <a:lnTo>
                  <a:pt x="68833" y="411861"/>
                </a:lnTo>
                <a:close/>
              </a:path>
              <a:path w="127000" h="622300">
                <a:moveTo>
                  <a:pt x="68960" y="451612"/>
                </a:moveTo>
                <a:lnTo>
                  <a:pt x="58039" y="451612"/>
                </a:lnTo>
                <a:lnTo>
                  <a:pt x="53721" y="455929"/>
                </a:lnTo>
                <a:lnTo>
                  <a:pt x="53594" y="466978"/>
                </a:lnTo>
                <a:lnTo>
                  <a:pt x="58039" y="471424"/>
                </a:lnTo>
                <a:lnTo>
                  <a:pt x="68960" y="471424"/>
                </a:lnTo>
                <a:lnTo>
                  <a:pt x="73405" y="466978"/>
                </a:lnTo>
                <a:lnTo>
                  <a:pt x="73405" y="455929"/>
                </a:lnTo>
                <a:lnTo>
                  <a:pt x="68960" y="451612"/>
                </a:lnTo>
                <a:close/>
              </a:path>
              <a:path w="127000" h="622300">
                <a:moveTo>
                  <a:pt x="0" y="495426"/>
                </a:moveTo>
                <a:lnTo>
                  <a:pt x="63753" y="622300"/>
                </a:lnTo>
                <a:lnTo>
                  <a:pt x="99389" y="550671"/>
                </a:lnTo>
                <a:lnTo>
                  <a:pt x="58166" y="550671"/>
                </a:lnTo>
                <a:lnTo>
                  <a:pt x="53721" y="546226"/>
                </a:lnTo>
                <a:lnTo>
                  <a:pt x="53631" y="538139"/>
                </a:lnTo>
                <a:lnTo>
                  <a:pt x="0" y="495426"/>
                </a:lnTo>
                <a:close/>
              </a:path>
              <a:path w="127000" h="622300">
                <a:moveTo>
                  <a:pt x="53721" y="538210"/>
                </a:moveTo>
                <a:lnTo>
                  <a:pt x="53721" y="546226"/>
                </a:lnTo>
                <a:lnTo>
                  <a:pt x="58166" y="550671"/>
                </a:lnTo>
                <a:lnTo>
                  <a:pt x="69088" y="550671"/>
                </a:lnTo>
                <a:lnTo>
                  <a:pt x="73532" y="546226"/>
                </a:lnTo>
                <a:lnTo>
                  <a:pt x="63626" y="546100"/>
                </a:lnTo>
                <a:lnTo>
                  <a:pt x="53721" y="538210"/>
                </a:lnTo>
                <a:close/>
              </a:path>
              <a:path w="127000" h="622300">
                <a:moveTo>
                  <a:pt x="127000" y="495172"/>
                </a:moveTo>
                <a:lnTo>
                  <a:pt x="73532" y="538139"/>
                </a:lnTo>
                <a:lnTo>
                  <a:pt x="73532" y="546226"/>
                </a:lnTo>
                <a:lnTo>
                  <a:pt x="69088" y="550671"/>
                </a:lnTo>
                <a:lnTo>
                  <a:pt x="99389" y="550671"/>
                </a:lnTo>
                <a:lnTo>
                  <a:pt x="127000" y="495172"/>
                </a:lnTo>
                <a:close/>
              </a:path>
              <a:path w="127000" h="622300">
                <a:moveTo>
                  <a:pt x="69088" y="530859"/>
                </a:moveTo>
                <a:lnTo>
                  <a:pt x="58166" y="530859"/>
                </a:lnTo>
                <a:lnTo>
                  <a:pt x="53721" y="535304"/>
                </a:lnTo>
                <a:lnTo>
                  <a:pt x="53721" y="538210"/>
                </a:lnTo>
                <a:lnTo>
                  <a:pt x="63626" y="546100"/>
                </a:lnTo>
                <a:lnTo>
                  <a:pt x="73444" y="538210"/>
                </a:lnTo>
                <a:lnTo>
                  <a:pt x="73532" y="535304"/>
                </a:lnTo>
                <a:lnTo>
                  <a:pt x="69088" y="530859"/>
                </a:lnTo>
                <a:close/>
              </a:path>
              <a:path w="127000" h="622300">
                <a:moveTo>
                  <a:pt x="73532" y="538139"/>
                </a:moveTo>
                <a:lnTo>
                  <a:pt x="63626" y="546100"/>
                </a:lnTo>
                <a:lnTo>
                  <a:pt x="73532" y="546100"/>
                </a:lnTo>
                <a:lnTo>
                  <a:pt x="73532" y="538139"/>
                </a:lnTo>
                <a:close/>
              </a:path>
              <a:path w="127000" h="622300">
                <a:moveTo>
                  <a:pt x="68960" y="491236"/>
                </a:moveTo>
                <a:lnTo>
                  <a:pt x="58039" y="491236"/>
                </a:lnTo>
                <a:lnTo>
                  <a:pt x="53594" y="495680"/>
                </a:lnTo>
                <a:lnTo>
                  <a:pt x="53594" y="506602"/>
                </a:lnTo>
                <a:lnTo>
                  <a:pt x="58039" y="511047"/>
                </a:lnTo>
                <a:lnTo>
                  <a:pt x="68960" y="511047"/>
                </a:lnTo>
                <a:lnTo>
                  <a:pt x="73405" y="506602"/>
                </a:lnTo>
                <a:lnTo>
                  <a:pt x="73405" y="495680"/>
                </a:lnTo>
                <a:lnTo>
                  <a:pt x="68960" y="491236"/>
                </a:lnTo>
                <a:close/>
              </a:path>
            </a:pathLst>
          </a:custGeom>
          <a:solidFill>
            <a:srgbClr val="001f5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ffffff"/>
              </a:solidFill>
              <a:latin typeface="Times New Roman"/>
            </a:endParaRPr>
          </a:p>
        </p:txBody>
      </p:sp>
      <p:grpSp>
        <p:nvGrpSpPr>
          <p:cNvPr id="517" name="object 11"/>
          <p:cNvGrpSpPr/>
          <p:nvPr/>
        </p:nvGrpSpPr>
        <p:grpSpPr>
          <a:xfrm>
            <a:off x="315360" y="1402200"/>
            <a:ext cx="5949720" cy="3285720"/>
            <a:chOff x="315360" y="1402200"/>
            <a:chExt cx="5949720" cy="3285720"/>
          </a:xfrm>
        </p:grpSpPr>
        <p:pic>
          <p:nvPicPr>
            <p:cNvPr id="518" name="object 12" descr=""/>
            <p:cNvPicPr/>
            <p:nvPr/>
          </p:nvPicPr>
          <p:blipFill>
            <a:blip r:embed="rId2"/>
            <a:stretch/>
          </p:blipFill>
          <p:spPr>
            <a:xfrm>
              <a:off x="320040" y="1406520"/>
              <a:ext cx="5940360" cy="32763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19" name="object 13"/>
            <p:cNvSpPr/>
            <p:nvPr/>
          </p:nvSpPr>
          <p:spPr>
            <a:xfrm>
              <a:off x="315360" y="1402200"/>
              <a:ext cx="5949720" cy="3285720"/>
            </a:xfrm>
            <a:custGeom>
              <a:avLst/>
              <a:gdLst>
                <a:gd name="textAreaLeft" fmla="*/ 0 w 5949720"/>
                <a:gd name="textAreaRight" fmla="*/ 5950080 w 5949720"/>
                <a:gd name="textAreaTop" fmla="*/ 0 h 3285720"/>
                <a:gd name="textAreaBottom" fmla="*/ 3286080 h 3285720"/>
              </a:gdLst>
              <a:ahLst/>
              <a:rect l="textAreaLeft" t="textAreaTop" r="textAreaRight" b="textAreaBottom"/>
              <a:pathLst>
                <a:path w="5949950" h="3286125">
                  <a:moveTo>
                    <a:pt x="0" y="3285744"/>
                  </a:moveTo>
                  <a:lnTo>
                    <a:pt x="5949696" y="3285744"/>
                  </a:lnTo>
                  <a:lnTo>
                    <a:pt x="5949696" y="0"/>
                  </a:lnTo>
                  <a:lnTo>
                    <a:pt x="0" y="0"/>
                  </a:lnTo>
                  <a:lnTo>
                    <a:pt x="0" y="3285744"/>
                  </a:lnTo>
                  <a:close/>
                </a:path>
              </a:pathLst>
            </a:custGeom>
            <a:noFill/>
            <a:ln w="9144">
              <a:solidFill>
                <a:srgbClr val="4f81b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520" name="object 14"/>
          <p:cNvSpPr/>
          <p:nvPr/>
        </p:nvSpPr>
        <p:spPr>
          <a:xfrm>
            <a:off x="8697960" y="2961000"/>
            <a:ext cx="126720" cy="622080"/>
          </a:xfrm>
          <a:custGeom>
            <a:avLst/>
            <a:gdLst>
              <a:gd name="textAreaLeft" fmla="*/ 0 w 126720"/>
              <a:gd name="textAreaRight" fmla="*/ 127080 w 126720"/>
              <a:gd name="textAreaTop" fmla="*/ 0 h 622080"/>
              <a:gd name="textAreaBottom" fmla="*/ 622440 h 622080"/>
            </a:gdLst>
            <a:ahLst/>
            <a:rect l="textAreaLeft" t="textAreaTop" r="textAreaRight" b="textAreaBottom"/>
            <a:pathLst>
              <a:path w="127000" h="622300">
                <a:moveTo>
                  <a:pt x="62738" y="0"/>
                </a:moveTo>
                <a:lnTo>
                  <a:pt x="52822" y="2004"/>
                </a:lnTo>
                <a:lnTo>
                  <a:pt x="44751" y="7461"/>
                </a:lnTo>
                <a:lnTo>
                  <a:pt x="39324" y="15537"/>
                </a:lnTo>
                <a:lnTo>
                  <a:pt x="37338" y="25400"/>
                </a:lnTo>
                <a:lnTo>
                  <a:pt x="39342" y="35315"/>
                </a:lnTo>
                <a:lnTo>
                  <a:pt x="44799" y="43386"/>
                </a:lnTo>
                <a:lnTo>
                  <a:pt x="52875" y="48813"/>
                </a:lnTo>
                <a:lnTo>
                  <a:pt x="62738" y="50800"/>
                </a:lnTo>
                <a:lnTo>
                  <a:pt x="72653" y="48795"/>
                </a:lnTo>
                <a:lnTo>
                  <a:pt x="80724" y="43338"/>
                </a:lnTo>
                <a:lnTo>
                  <a:pt x="86122" y="35306"/>
                </a:lnTo>
                <a:lnTo>
                  <a:pt x="57276" y="35306"/>
                </a:lnTo>
                <a:lnTo>
                  <a:pt x="52831" y="30861"/>
                </a:lnTo>
                <a:lnTo>
                  <a:pt x="52831" y="19938"/>
                </a:lnTo>
                <a:lnTo>
                  <a:pt x="57276" y="15494"/>
                </a:lnTo>
                <a:lnTo>
                  <a:pt x="86135" y="15494"/>
                </a:lnTo>
                <a:lnTo>
                  <a:pt x="80676" y="7413"/>
                </a:lnTo>
                <a:lnTo>
                  <a:pt x="72600" y="1986"/>
                </a:lnTo>
                <a:lnTo>
                  <a:pt x="62738" y="0"/>
                </a:lnTo>
                <a:close/>
              </a:path>
              <a:path w="127000" h="622300">
                <a:moveTo>
                  <a:pt x="68199" y="15494"/>
                </a:moveTo>
                <a:lnTo>
                  <a:pt x="57276" y="15494"/>
                </a:lnTo>
                <a:lnTo>
                  <a:pt x="52831" y="19938"/>
                </a:lnTo>
                <a:lnTo>
                  <a:pt x="52831" y="30861"/>
                </a:lnTo>
                <a:lnTo>
                  <a:pt x="57276" y="35306"/>
                </a:lnTo>
                <a:lnTo>
                  <a:pt x="68199" y="35306"/>
                </a:lnTo>
                <a:lnTo>
                  <a:pt x="72644" y="30861"/>
                </a:lnTo>
                <a:lnTo>
                  <a:pt x="72644" y="19938"/>
                </a:lnTo>
                <a:lnTo>
                  <a:pt x="68199" y="15494"/>
                </a:lnTo>
                <a:close/>
              </a:path>
              <a:path w="127000" h="622300">
                <a:moveTo>
                  <a:pt x="86135" y="15494"/>
                </a:moveTo>
                <a:lnTo>
                  <a:pt x="68199" y="15494"/>
                </a:lnTo>
                <a:lnTo>
                  <a:pt x="72644" y="19938"/>
                </a:lnTo>
                <a:lnTo>
                  <a:pt x="72644" y="30861"/>
                </a:lnTo>
                <a:lnTo>
                  <a:pt x="68199" y="35306"/>
                </a:lnTo>
                <a:lnTo>
                  <a:pt x="86122" y="35306"/>
                </a:lnTo>
                <a:lnTo>
                  <a:pt x="88138" y="25400"/>
                </a:lnTo>
                <a:lnTo>
                  <a:pt x="86135" y="15494"/>
                </a:lnTo>
                <a:close/>
              </a:path>
              <a:path w="127000" h="622300">
                <a:moveTo>
                  <a:pt x="68199" y="55118"/>
                </a:moveTo>
                <a:lnTo>
                  <a:pt x="57276" y="55118"/>
                </a:lnTo>
                <a:lnTo>
                  <a:pt x="52831" y="59562"/>
                </a:lnTo>
                <a:lnTo>
                  <a:pt x="52958" y="70612"/>
                </a:lnTo>
                <a:lnTo>
                  <a:pt x="57403" y="74930"/>
                </a:lnTo>
                <a:lnTo>
                  <a:pt x="68325" y="74930"/>
                </a:lnTo>
                <a:lnTo>
                  <a:pt x="72644" y="70612"/>
                </a:lnTo>
                <a:lnTo>
                  <a:pt x="72644" y="59562"/>
                </a:lnTo>
                <a:lnTo>
                  <a:pt x="68199" y="55118"/>
                </a:lnTo>
                <a:close/>
              </a:path>
              <a:path w="127000" h="622300">
                <a:moveTo>
                  <a:pt x="68325" y="94742"/>
                </a:moveTo>
                <a:lnTo>
                  <a:pt x="57403" y="94742"/>
                </a:lnTo>
                <a:lnTo>
                  <a:pt x="52958" y="99187"/>
                </a:lnTo>
                <a:lnTo>
                  <a:pt x="52958" y="110236"/>
                </a:lnTo>
                <a:lnTo>
                  <a:pt x="57403" y="114681"/>
                </a:lnTo>
                <a:lnTo>
                  <a:pt x="62865" y="114554"/>
                </a:lnTo>
                <a:lnTo>
                  <a:pt x="68325" y="114554"/>
                </a:lnTo>
                <a:lnTo>
                  <a:pt x="72644" y="110236"/>
                </a:lnTo>
                <a:lnTo>
                  <a:pt x="72771" y="99187"/>
                </a:lnTo>
                <a:lnTo>
                  <a:pt x="68325" y="94742"/>
                </a:lnTo>
                <a:close/>
              </a:path>
              <a:path w="127000" h="622300">
                <a:moveTo>
                  <a:pt x="68325" y="134366"/>
                </a:moveTo>
                <a:lnTo>
                  <a:pt x="62865" y="134366"/>
                </a:lnTo>
                <a:lnTo>
                  <a:pt x="57403" y="134493"/>
                </a:lnTo>
                <a:lnTo>
                  <a:pt x="53085" y="138811"/>
                </a:lnTo>
                <a:lnTo>
                  <a:pt x="53085" y="149860"/>
                </a:lnTo>
                <a:lnTo>
                  <a:pt x="57530" y="154305"/>
                </a:lnTo>
                <a:lnTo>
                  <a:pt x="68452" y="154305"/>
                </a:lnTo>
                <a:lnTo>
                  <a:pt x="72898" y="149860"/>
                </a:lnTo>
                <a:lnTo>
                  <a:pt x="72771" y="138811"/>
                </a:lnTo>
                <a:lnTo>
                  <a:pt x="68325" y="134366"/>
                </a:lnTo>
                <a:close/>
              </a:path>
              <a:path w="127000" h="622300">
                <a:moveTo>
                  <a:pt x="68452" y="174117"/>
                </a:moveTo>
                <a:lnTo>
                  <a:pt x="57530" y="174117"/>
                </a:lnTo>
                <a:lnTo>
                  <a:pt x="53212" y="178435"/>
                </a:lnTo>
                <a:lnTo>
                  <a:pt x="53085" y="189484"/>
                </a:lnTo>
                <a:lnTo>
                  <a:pt x="57530" y="193929"/>
                </a:lnTo>
                <a:lnTo>
                  <a:pt x="68452" y="193929"/>
                </a:lnTo>
                <a:lnTo>
                  <a:pt x="72898" y="189484"/>
                </a:lnTo>
                <a:lnTo>
                  <a:pt x="72898" y="178435"/>
                </a:lnTo>
                <a:lnTo>
                  <a:pt x="68452" y="174117"/>
                </a:lnTo>
                <a:close/>
              </a:path>
              <a:path w="127000" h="622300">
                <a:moveTo>
                  <a:pt x="68579" y="213741"/>
                </a:moveTo>
                <a:lnTo>
                  <a:pt x="57530" y="213741"/>
                </a:lnTo>
                <a:lnTo>
                  <a:pt x="53213" y="218186"/>
                </a:lnTo>
                <a:lnTo>
                  <a:pt x="53213" y="229108"/>
                </a:lnTo>
                <a:lnTo>
                  <a:pt x="57657" y="233552"/>
                </a:lnTo>
                <a:lnTo>
                  <a:pt x="68579" y="233552"/>
                </a:lnTo>
                <a:lnTo>
                  <a:pt x="73025" y="229108"/>
                </a:lnTo>
                <a:lnTo>
                  <a:pt x="73025" y="218186"/>
                </a:lnTo>
                <a:lnTo>
                  <a:pt x="68579" y="213741"/>
                </a:lnTo>
                <a:close/>
              </a:path>
              <a:path w="127000" h="622300">
                <a:moveTo>
                  <a:pt x="68579" y="253364"/>
                </a:moveTo>
                <a:lnTo>
                  <a:pt x="57657" y="253364"/>
                </a:lnTo>
                <a:lnTo>
                  <a:pt x="53213" y="257810"/>
                </a:lnTo>
                <a:lnTo>
                  <a:pt x="53213" y="268732"/>
                </a:lnTo>
                <a:lnTo>
                  <a:pt x="57657" y="273176"/>
                </a:lnTo>
                <a:lnTo>
                  <a:pt x="68579" y="273176"/>
                </a:lnTo>
                <a:lnTo>
                  <a:pt x="73025" y="268732"/>
                </a:lnTo>
                <a:lnTo>
                  <a:pt x="73025" y="257810"/>
                </a:lnTo>
                <a:lnTo>
                  <a:pt x="68579" y="253364"/>
                </a:lnTo>
                <a:close/>
              </a:path>
              <a:path w="127000" h="622300">
                <a:moveTo>
                  <a:pt x="68706" y="292988"/>
                </a:moveTo>
                <a:lnTo>
                  <a:pt x="57657" y="292988"/>
                </a:lnTo>
                <a:lnTo>
                  <a:pt x="53340" y="297434"/>
                </a:lnTo>
                <a:lnTo>
                  <a:pt x="53340" y="308356"/>
                </a:lnTo>
                <a:lnTo>
                  <a:pt x="57784" y="312800"/>
                </a:lnTo>
                <a:lnTo>
                  <a:pt x="68706" y="312800"/>
                </a:lnTo>
                <a:lnTo>
                  <a:pt x="73151" y="308356"/>
                </a:lnTo>
                <a:lnTo>
                  <a:pt x="73151" y="297434"/>
                </a:lnTo>
                <a:lnTo>
                  <a:pt x="68706" y="292988"/>
                </a:lnTo>
                <a:close/>
              </a:path>
              <a:path w="127000" h="622300">
                <a:moveTo>
                  <a:pt x="68706" y="332613"/>
                </a:moveTo>
                <a:lnTo>
                  <a:pt x="57784" y="332613"/>
                </a:lnTo>
                <a:lnTo>
                  <a:pt x="53340" y="337058"/>
                </a:lnTo>
                <a:lnTo>
                  <a:pt x="53340" y="348107"/>
                </a:lnTo>
                <a:lnTo>
                  <a:pt x="57784" y="352425"/>
                </a:lnTo>
                <a:lnTo>
                  <a:pt x="68706" y="352425"/>
                </a:lnTo>
                <a:lnTo>
                  <a:pt x="73025" y="348107"/>
                </a:lnTo>
                <a:lnTo>
                  <a:pt x="73151" y="337058"/>
                </a:lnTo>
                <a:lnTo>
                  <a:pt x="68706" y="332613"/>
                </a:lnTo>
                <a:close/>
              </a:path>
              <a:path w="127000" h="622300">
                <a:moveTo>
                  <a:pt x="68833" y="372237"/>
                </a:moveTo>
                <a:lnTo>
                  <a:pt x="57784" y="372237"/>
                </a:lnTo>
                <a:lnTo>
                  <a:pt x="53467" y="376682"/>
                </a:lnTo>
                <a:lnTo>
                  <a:pt x="53467" y="387731"/>
                </a:lnTo>
                <a:lnTo>
                  <a:pt x="57912" y="392175"/>
                </a:lnTo>
                <a:lnTo>
                  <a:pt x="63373" y="392175"/>
                </a:lnTo>
                <a:lnTo>
                  <a:pt x="68833" y="392049"/>
                </a:lnTo>
                <a:lnTo>
                  <a:pt x="73151" y="387731"/>
                </a:lnTo>
                <a:lnTo>
                  <a:pt x="73278" y="376682"/>
                </a:lnTo>
                <a:lnTo>
                  <a:pt x="68833" y="372237"/>
                </a:lnTo>
                <a:close/>
              </a:path>
              <a:path w="127000" h="622300">
                <a:moveTo>
                  <a:pt x="68833" y="411861"/>
                </a:moveTo>
                <a:lnTo>
                  <a:pt x="63373" y="411988"/>
                </a:lnTo>
                <a:lnTo>
                  <a:pt x="57912" y="411988"/>
                </a:lnTo>
                <a:lnTo>
                  <a:pt x="53594" y="416306"/>
                </a:lnTo>
                <a:lnTo>
                  <a:pt x="53467" y="427355"/>
                </a:lnTo>
                <a:lnTo>
                  <a:pt x="57912" y="431800"/>
                </a:lnTo>
                <a:lnTo>
                  <a:pt x="68833" y="431800"/>
                </a:lnTo>
                <a:lnTo>
                  <a:pt x="73278" y="427355"/>
                </a:lnTo>
                <a:lnTo>
                  <a:pt x="73278" y="416306"/>
                </a:lnTo>
                <a:lnTo>
                  <a:pt x="68833" y="411861"/>
                </a:lnTo>
                <a:close/>
              </a:path>
              <a:path w="127000" h="622300">
                <a:moveTo>
                  <a:pt x="68960" y="451612"/>
                </a:moveTo>
                <a:lnTo>
                  <a:pt x="58039" y="451612"/>
                </a:lnTo>
                <a:lnTo>
                  <a:pt x="53721" y="455930"/>
                </a:lnTo>
                <a:lnTo>
                  <a:pt x="53594" y="466979"/>
                </a:lnTo>
                <a:lnTo>
                  <a:pt x="58039" y="471424"/>
                </a:lnTo>
                <a:lnTo>
                  <a:pt x="68960" y="471424"/>
                </a:lnTo>
                <a:lnTo>
                  <a:pt x="73405" y="466979"/>
                </a:lnTo>
                <a:lnTo>
                  <a:pt x="73405" y="455930"/>
                </a:lnTo>
                <a:lnTo>
                  <a:pt x="68960" y="451612"/>
                </a:lnTo>
                <a:close/>
              </a:path>
              <a:path w="127000" h="622300">
                <a:moveTo>
                  <a:pt x="0" y="495426"/>
                </a:moveTo>
                <a:lnTo>
                  <a:pt x="63753" y="622300"/>
                </a:lnTo>
                <a:lnTo>
                  <a:pt x="99389" y="550672"/>
                </a:lnTo>
                <a:lnTo>
                  <a:pt x="58166" y="550672"/>
                </a:lnTo>
                <a:lnTo>
                  <a:pt x="53721" y="546226"/>
                </a:lnTo>
                <a:lnTo>
                  <a:pt x="53631" y="538139"/>
                </a:lnTo>
                <a:lnTo>
                  <a:pt x="0" y="495426"/>
                </a:lnTo>
                <a:close/>
              </a:path>
              <a:path w="127000" h="622300">
                <a:moveTo>
                  <a:pt x="53721" y="538210"/>
                </a:moveTo>
                <a:lnTo>
                  <a:pt x="53721" y="546226"/>
                </a:lnTo>
                <a:lnTo>
                  <a:pt x="58166" y="550672"/>
                </a:lnTo>
                <a:lnTo>
                  <a:pt x="69088" y="550672"/>
                </a:lnTo>
                <a:lnTo>
                  <a:pt x="73532" y="546226"/>
                </a:lnTo>
                <a:lnTo>
                  <a:pt x="63626" y="546100"/>
                </a:lnTo>
                <a:lnTo>
                  <a:pt x="53721" y="538210"/>
                </a:lnTo>
                <a:close/>
              </a:path>
              <a:path w="127000" h="622300">
                <a:moveTo>
                  <a:pt x="127000" y="495173"/>
                </a:moveTo>
                <a:lnTo>
                  <a:pt x="73532" y="538139"/>
                </a:lnTo>
                <a:lnTo>
                  <a:pt x="73532" y="546226"/>
                </a:lnTo>
                <a:lnTo>
                  <a:pt x="69088" y="550672"/>
                </a:lnTo>
                <a:lnTo>
                  <a:pt x="99389" y="550672"/>
                </a:lnTo>
                <a:lnTo>
                  <a:pt x="127000" y="495173"/>
                </a:lnTo>
                <a:close/>
              </a:path>
              <a:path w="127000" h="622300">
                <a:moveTo>
                  <a:pt x="69088" y="530860"/>
                </a:moveTo>
                <a:lnTo>
                  <a:pt x="58166" y="530860"/>
                </a:lnTo>
                <a:lnTo>
                  <a:pt x="53721" y="535305"/>
                </a:lnTo>
                <a:lnTo>
                  <a:pt x="53721" y="538210"/>
                </a:lnTo>
                <a:lnTo>
                  <a:pt x="63626" y="546100"/>
                </a:lnTo>
                <a:lnTo>
                  <a:pt x="73444" y="538210"/>
                </a:lnTo>
                <a:lnTo>
                  <a:pt x="73532" y="535305"/>
                </a:lnTo>
                <a:lnTo>
                  <a:pt x="69088" y="530860"/>
                </a:lnTo>
                <a:close/>
              </a:path>
              <a:path w="127000" h="622300">
                <a:moveTo>
                  <a:pt x="73532" y="538139"/>
                </a:moveTo>
                <a:lnTo>
                  <a:pt x="63626" y="546100"/>
                </a:lnTo>
                <a:lnTo>
                  <a:pt x="73532" y="546100"/>
                </a:lnTo>
                <a:lnTo>
                  <a:pt x="73532" y="538139"/>
                </a:lnTo>
                <a:close/>
              </a:path>
              <a:path w="127000" h="622300">
                <a:moveTo>
                  <a:pt x="68960" y="491236"/>
                </a:moveTo>
                <a:lnTo>
                  <a:pt x="58039" y="491236"/>
                </a:lnTo>
                <a:lnTo>
                  <a:pt x="53594" y="495681"/>
                </a:lnTo>
                <a:lnTo>
                  <a:pt x="53594" y="506602"/>
                </a:lnTo>
                <a:lnTo>
                  <a:pt x="58039" y="511048"/>
                </a:lnTo>
                <a:lnTo>
                  <a:pt x="68960" y="511048"/>
                </a:lnTo>
                <a:lnTo>
                  <a:pt x="73405" y="506602"/>
                </a:lnTo>
                <a:lnTo>
                  <a:pt x="73405" y="495681"/>
                </a:lnTo>
                <a:lnTo>
                  <a:pt x="68960" y="491236"/>
                </a:lnTo>
                <a:close/>
              </a:path>
            </a:pathLst>
          </a:custGeom>
          <a:solidFill>
            <a:srgbClr val="001f5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21" name="object 15"/>
          <p:cNvSpPr/>
          <p:nvPr/>
        </p:nvSpPr>
        <p:spPr>
          <a:xfrm>
            <a:off x="320040" y="5358240"/>
            <a:ext cx="4480200" cy="865080"/>
          </a:xfrm>
          <a:prstGeom prst="rect">
            <a:avLst/>
          </a:prstGeom>
          <a:noFill/>
          <a:ln w="9144">
            <a:solidFill>
              <a:srgbClr val="4f81b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2480" bIns="0" anchor="t">
            <a:spAutoFit/>
          </a:bodyPr>
          <a:p>
            <a:pPr marL="90720">
              <a:lnSpc>
                <a:spcPct val="100000"/>
              </a:lnSpc>
              <a:spcBef>
                <a:spcPts val="334"/>
              </a:spcBef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Подробная инструкция по регистрации в ГИСП </a:t>
            </a:r>
            <a:r>
              <a:rPr b="0" lang="ru-RU" sz="1800" spc="-1" strike="noStrike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hlinkClick r:id="rId3"/>
              </a:rPr>
              <a:t>https://gisp.gov.ru/documents/12998044/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2" name="object 16"/>
          <p:cNvSpPr/>
          <p:nvPr/>
        </p:nvSpPr>
        <p:spPr>
          <a:xfrm>
            <a:off x="5433120" y="5358240"/>
            <a:ext cx="6095520" cy="865080"/>
          </a:xfrm>
          <a:prstGeom prst="rect">
            <a:avLst/>
          </a:prstGeom>
          <a:noFill/>
          <a:ln w="9144">
            <a:solidFill>
              <a:srgbClr val="4f81b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2480" bIns="0" anchor="t">
            <a:spAutoFit/>
          </a:bodyPr>
          <a:p>
            <a:pPr marL="90720">
              <a:lnSpc>
                <a:spcPct val="100000"/>
              </a:lnSpc>
              <a:spcBef>
                <a:spcPts val="334"/>
              </a:spcBef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Инструкция по подтверждению учетной записи должностного лица в ГИСП с помощью электронной подписи </a:t>
            </a:r>
            <a:r>
              <a:rPr b="0" lang="ru-RU" sz="1800" spc="-1" strike="noStrike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hlinkClick r:id="rId4"/>
              </a:rPr>
              <a:t>https://gisp.gov.ru/documents/12994550/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object 2" descr=""/>
          <p:cNvPicPr/>
          <p:nvPr/>
        </p:nvPicPr>
        <p:blipFill>
          <a:blip r:embed="rId1"/>
          <a:stretch/>
        </p:blipFill>
        <p:spPr>
          <a:xfrm>
            <a:off x="146160" y="956160"/>
            <a:ext cx="12191760" cy="6194880"/>
          </a:xfrm>
          <a:prstGeom prst="rect">
            <a:avLst/>
          </a:prstGeom>
          <a:ln w="0">
            <a:noFill/>
          </a:ln>
        </p:spPr>
      </p:pic>
      <p:sp>
        <p:nvSpPr>
          <p:cNvPr id="524" name="PlaceHolder 1"/>
          <p:cNvSpPr>
            <a:spLocks noGrp="1"/>
          </p:cNvSpPr>
          <p:nvPr>
            <p:ph type="title"/>
          </p:nvPr>
        </p:nvSpPr>
        <p:spPr>
          <a:xfrm>
            <a:off x="942120" y="82800"/>
            <a:ext cx="10307520" cy="1319040"/>
          </a:xfrm>
          <a:prstGeom prst="rect">
            <a:avLst/>
          </a:prstGeom>
          <a:noFill/>
          <a:ln w="0">
            <a:noFill/>
          </a:ln>
        </p:spPr>
        <p:txBody>
          <a:bodyPr lIns="0" rIns="0" tIns="173880" bIns="0" anchor="t">
            <a:noAutofit/>
          </a:bodyPr>
          <a:p>
            <a:pPr marL="3186360" indent="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ru-RU" sz="2400" spc="-236" strike="noStrike">
                <a:solidFill>
                  <a:srgbClr val="001f5f"/>
                </a:solidFill>
                <a:latin typeface="Arial"/>
              </a:rPr>
              <a:t>КОМПЛЕКСНОЕ</a:t>
            </a:r>
            <a:r>
              <a:rPr b="1" lang="ru-RU" sz="2400" spc="-52" strike="noStrike">
                <a:solidFill>
                  <a:srgbClr val="001f5f"/>
                </a:solidFill>
                <a:latin typeface="Arial"/>
              </a:rPr>
              <a:t> </a:t>
            </a:r>
            <a:r>
              <a:rPr b="1" lang="ru-RU" sz="2400" spc="-231" strike="noStrike">
                <a:solidFill>
                  <a:srgbClr val="001f5f"/>
                </a:solidFill>
                <a:latin typeface="Arial"/>
              </a:rPr>
              <a:t>ЭКОЛОГИЧЕСКОЕ</a:t>
            </a:r>
            <a:r>
              <a:rPr b="1" lang="ru-RU" sz="2400" spc="-32" strike="noStrike">
                <a:solidFill>
                  <a:srgbClr val="001f5f"/>
                </a:solidFill>
                <a:latin typeface="Arial"/>
              </a:rPr>
              <a:t> </a:t>
            </a:r>
            <a:r>
              <a:rPr b="1" lang="ru-RU" sz="2400" spc="-225" strike="noStrike">
                <a:solidFill>
                  <a:srgbClr val="001f5f"/>
                </a:solidFill>
                <a:latin typeface="Arial"/>
              </a:rPr>
              <a:t>РАЗРЕШЕНИЕ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5" name="object 4"/>
          <p:cNvSpPr/>
          <p:nvPr/>
        </p:nvSpPr>
        <p:spPr>
          <a:xfrm>
            <a:off x="11306880" y="6400800"/>
            <a:ext cx="210960" cy="49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0" lang="ru-RU" sz="1600" spc="-140" strike="noStrike">
                <a:solidFill>
                  <a:srgbClr val="888888"/>
                </a:solidFill>
                <a:latin typeface="Microsoft Sans Serif"/>
              </a:rPr>
              <a:t>31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26" name="object 5"/>
          <p:cNvGrpSpPr/>
          <p:nvPr/>
        </p:nvGrpSpPr>
        <p:grpSpPr>
          <a:xfrm>
            <a:off x="100440" y="45720"/>
            <a:ext cx="389880" cy="480960"/>
            <a:chOff x="100440" y="45720"/>
            <a:chExt cx="389880" cy="480960"/>
          </a:xfrm>
        </p:grpSpPr>
        <p:pic>
          <p:nvPicPr>
            <p:cNvPr id="527" name="object 6" descr=""/>
            <p:cNvPicPr/>
            <p:nvPr/>
          </p:nvPicPr>
          <p:blipFill>
            <a:blip r:embed="rId2"/>
            <a:stretch/>
          </p:blipFill>
          <p:spPr>
            <a:xfrm>
              <a:off x="164520" y="137160"/>
              <a:ext cx="264960" cy="292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28" name="object 7"/>
            <p:cNvSpPr/>
            <p:nvPr/>
          </p:nvSpPr>
          <p:spPr>
            <a:xfrm>
              <a:off x="297000" y="97560"/>
              <a:ext cx="193320" cy="409680"/>
            </a:xfrm>
            <a:custGeom>
              <a:avLst/>
              <a:gdLst>
                <a:gd name="textAreaLeft" fmla="*/ 0 w 193320"/>
                <a:gd name="textAreaRight" fmla="*/ 193680 w 193320"/>
                <a:gd name="textAreaTop" fmla="*/ 0 h 409680"/>
                <a:gd name="textAreaBottom" fmla="*/ 410040 h 409680"/>
              </a:gdLst>
              <a:ahLst/>
              <a:rect l="textAreaLeft" t="textAreaTop" r="textAreaRight" b="textAreaBottom"/>
              <a:pathLst>
                <a:path w="193675" h="410209">
                  <a:moveTo>
                    <a:pt x="148780" y="0"/>
                  </a:moveTo>
                  <a:lnTo>
                    <a:pt x="148158" y="0"/>
                  </a:lnTo>
                  <a:lnTo>
                    <a:pt x="148158" y="294132"/>
                  </a:lnTo>
                  <a:lnTo>
                    <a:pt x="143738" y="302260"/>
                  </a:lnTo>
                  <a:lnTo>
                    <a:pt x="136182" y="306070"/>
                  </a:lnTo>
                  <a:lnTo>
                    <a:pt x="0" y="386080"/>
                  </a:lnTo>
                  <a:lnTo>
                    <a:pt x="42240" y="409956"/>
                  </a:lnTo>
                  <a:lnTo>
                    <a:pt x="165176" y="340741"/>
                  </a:lnTo>
                  <a:lnTo>
                    <a:pt x="191508" y="306308"/>
                  </a:lnTo>
                  <a:lnTo>
                    <a:pt x="193548" y="291592"/>
                  </a:lnTo>
                  <a:lnTo>
                    <a:pt x="193548" y="35306"/>
                  </a:lnTo>
                  <a:lnTo>
                    <a:pt x="191932" y="27041"/>
                  </a:lnTo>
                  <a:lnTo>
                    <a:pt x="187244" y="19573"/>
                  </a:lnTo>
                  <a:lnTo>
                    <a:pt x="179719" y="13178"/>
                  </a:lnTo>
                  <a:lnTo>
                    <a:pt x="169595" y="8128"/>
                  </a:lnTo>
                  <a:lnTo>
                    <a:pt x="148780" y="0"/>
                  </a:lnTo>
                  <a:close/>
                </a:path>
              </a:pathLst>
            </a:custGeom>
            <a:solidFill>
              <a:srgbClr val="7cafd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9" name="object 8"/>
            <p:cNvSpPr/>
            <p:nvPr/>
          </p:nvSpPr>
          <p:spPr>
            <a:xfrm>
              <a:off x="101160" y="45720"/>
              <a:ext cx="343800" cy="115920"/>
            </a:xfrm>
            <a:custGeom>
              <a:avLst/>
              <a:gdLst>
                <a:gd name="textAreaLeft" fmla="*/ 0 w 343800"/>
                <a:gd name="textAreaRight" fmla="*/ 344160 w 343800"/>
                <a:gd name="textAreaTop" fmla="*/ 0 h 115920"/>
                <a:gd name="textAreaBottom" fmla="*/ 116280 h 115920"/>
              </a:gdLst>
              <a:ahLst/>
              <a:rect l="textAreaLeft" t="textAreaTop" r="textAreaRight" b="textAreaBottom"/>
              <a:pathLst>
                <a:path w="344170" h="116205">
                  <a:moveTo>
                    <a:pt x="193304" y="0"/>
                  </a:moveTo>
                  <a:lnTo>
                    <a:pt x="23213" y="59880"/>
                  </a:lnTo>
                  <a:lnTo>
                    <a:pt x="0" y="87185"/>
                  </a:lnTo>
                  <a:lnTo>
                    <a:pt x="0" y="115760"/>
                  </a:lnTo>
                  <a:lnTo>
                    <a:pt x="181935" y="45402"/>
                  </a:lnTo>
                  <a:lnTo>
                    <a:pt x="189466" y="42862"/>
                  </a:lnTo>
                  <a:lnTo>
                    <a:pt x="320651" y="42862"/>
                  </a:lnTo>
                  <a:lnTo>
                    <a:pt x="221457" y="4762"/>
                  </a:lnTo>
                  <a:lnTo>
                    <a:pt x="207705" y="1190"/>
                  </a:lnTo>
                  <a:lnTo>
                    <a:pt x="193304" y="0"/>
                  </a:lnTo>
                  <a:close/>
                </a:path>
                <a:path w="344170" h="116205">
                  <a:moveTo>
                    <a:pt x="320651" y="42862"/>
                  </a:moveTo>
                  <a:lnTo>
                    <a:pt x="198876" y="42862"/>
                  </a:lnTo>
                  <a:lnTo>
                    <a:pt x="206408" y="45402"/>
                  </a:lnTo>
                  <a:lnTo>
                    <a:pt x="343796" y="97980"/>
                  </a:lnTo>
                  <a:lnTo>
                    <a:pt x="343796" y="51752"/>
                  </a:lnTo>
                  <a:lnTo>
                    <a:pt x="320651" y="42862"/>
                  </a:lnTo>
                  <a:close/>
                </a:path>
              </a:pathLst>
            </a:custGeom>
            <a:solidFill>
              <a:srgbClr val="5068b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0" name="object 9"/>
            <p:cNvSpPr/>
            <p:nvPr/>
          </p:nvSpPr>
          <p:spPr>
            <a:xfrm>
              <a:off x="100440" y="144720"/>
              <a:ext cx="239040" cy="381960"/>
            </a:xfrm>
            <a:custGeom>
              <a:avLst/>
              <a:gdLst>
                <a:gd name="textAreaLeft" fmla="*/ 0 w 239040"/>
                <a:gd name="textAreaRight" fmla="*/ 239400 w 239040"/>
                <a:gd name="textAreaTop" fmla="*/ 0 h 381960"/>
                <a:gd name="textAreaBottom" fmla="*/ 382320 h 381960"/>
              </a:gdLst>
              <a:ahLst/>
              <a:rect l="textAreaLeft" t="textAreaTop" r="textAreaRight" b="textAreaBottom"/>
              <a:pathLst>
                <a:path w="239395" h="382270">
                  <a:moveTo>
                    <a:pt x="43954" y="0"/>
                  </a:moveTo>
                  <a:lnTo>
                    <a:pt x="627" y="16383"/>
                  </a:lnTo>
                  <a:lnTo>
                    <a:pt x="627" y="30861"/>
                  </a:lnTo>
                  <a:lnTo>
                    <a:pt x="0" y="30861"/>
                  </a:lnTo>
                  <a:lnTo>
                    <a:pt x="83" y="244856"/>
                  </a:lnTo>
                  <a:lnTo>
                    <a:pt x="16424" y="284297"/>
                  </a:lnTo>
                  <a:lnTo>
                    <a:pt x="170192" y="375285"/>
                  </a:lnTo>
                  <a:lnTo>
                    <a:pt x="194051" y="381857"/>
                  </a:lnTo>
                  <a:lnTo>
                    <a:pt x="206220" y="380214"/>
                  </a:lnTo>
                  <a:lnTo>
                    <a:pt x="217919" y="375285"/>
                  </a:lnTo>
                  <a:lnTo>
                    <a:pt x="239268" y="363220"/>
                  </a:lnTo>
                  <a:lnTo>
                    <a:pt x="56514" y="257556"/>
                  </a:lnTo>
                  <a:lnTo>
                    <a:pt x="48983" y="253111"/>
                  </a:lnTo>
                  <a:lnTo>
                    <a:pt x="44589" y="244856"/>
                  </a:lnTo>
                  <a:lnTo>
                    <a:pt x="44589" y="236728"/>
                  </a:lnTo>
                  <a:lnTo>
                    <a:pt x="43954" y="0"/>
                  </a:lnTo>
                  <a:close/>
                </a:path>
              </a:pathLst>
            </a:custGeom>
            <a:solidFill>
              <a:srgbClr val="accc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531" name="object 10"/>
          <p:cNvGrpSpPr/>
          <p:nvPr/>
        </p:nvGrpSpPr>
        <p:grpSpPr>
          <a:xfrm>
            <a:off x="0" y="17280"/>
            <a:ext cx="12191760" cy="6840720"/>
            <a:chOff x="0" y="17280"/>
            <a:chExt cx="12191760" cy="6840720"/>
          </a:xfrm>
        </p:grpSpPr>
        <p:sp>
          <p:nvSpPr>
            <p:cNvPr id="532" name="object 11"/>
            <p:cNvSpPr/>
            <p:nvPr/>
          </p:nvSpPr>
          <p:spPr>
            <a:xfrm>
              <a:off x="0" y="592920"/>
              <a:ext cx="723600" cy="718920"/>
            </a:xfrm>
            <a:custGeom>
              <a:avLst/>
              <a:gdLst>
                <a:gd name="textAreaLeft" fmla="*/ 0 w 723600"/>
                <a:gd name="textAreaRight" fmla="*/ 723960 w 723600"/>
                <a:gd name="textAreaTop" fmla="*/ 0 h 718920"/>
                <a:gd name="textAreaBottom" fmla="*/ 719280 h 718920"/>
              </a:gdLst>
              <a:ahLst/>
              <a:rect l="textAreaLeft" t="textAreaTop" r="textAreaRight" b="textAreaBottom"/>
              <a:pathLst>
                <a:path w="723900" h="719455">
                  <a:moveTo>
                    <a:pt x="723900" y="0"/>
                  </a:moveTo>
                  <a:lnTo>
                    <a:pt x="0" y="0"/>
                  </a:lnTo>
                  <a:lnTo>
                    <a:pt x="0" y="719327"/>
                  </a:lnTo>
                  <a:lnTo>
                    <a:pt x="6083" y="719327"/>
                  </a:lnTo>
                  <a:lnTo>
                    <a:pt x="7744" y="670480"/>
                  </a:lnTo>
                  <a:lnTo>
                    <a:pt x="12655" y="622496"/>
                  </a:lnTo>
                  <a:lnTo>
                    <a:pt x="20709" y="575486"/>
                  </a:lnTo>
                  <a:lnTo>
                    <a:pt x="31796" y="529555"/>
                  </a:lnTo>
                  <a:lnTo>
                    <a:pt x="45808" y="484814"/>
                  </a:lnTo>
                  <a:lnTo>
                    <a:pt x="62638" y="441368"/>
                  </a:lnTo>
                  <a:lnTo>
                    <a:pt x="82177" y="399327"/>
                  </a:lnTo>
                  <a:lnTo>
                    <a:pt x="104316" y="358798"/>
                  </a:lnTo>
                  <a:lnTo>
                    <a:pt x="128948" y="319889"/>
                  </a:lnTo>
                  <a:lnTo>
                    <a:pt x="155964" y="282708"/>
                  </a:lnTo>
                  <a:lnTo>
                    <a:pt x="185256" y="247364"/>
                  </a:lnTo>
                  <a:lnTo>
                    <a:pt x="216715" y="213963"/>
                  </a:lnTo>
                  <a:lnTo>
                    <a:pt x="250234" y="182614"/>
                  </a:lnTo>
                  <a:lnTo>
                    <a:pt x="285704" y="153424"/>
                  </a:lnTo>
                  <a:lnTo>
                    <a:pt x="323017" y="126503"/>
                  </a:lnTo>
                  <a:lnTo>
                    <a:pt x="362065" y="101957"/>
                  </a:lnTo>
                  <a:lnTo>
                    <a:pt x="402739" y="79895"/>
                  </a:lnTo>
                  <a:lnTo>
                    <a:pt x="444930" y="60424"/>
                  </a:lnTo>
                  <a:lnTo>
                    <a:pt x="488532" y="43652"/>
                  </a:lnTo>
                  <a:lnTo>
                    <a:pt x="533436" y="29688"/>
                  </a:lnTo>
                  <a:lnTo>
                    <a:pt x="579532" y="18639"/>
                  </a:lnTo>
                  <a:lnTo>
                    <a:pt x="626714" y="10614"/>
                  </a:lnTo>
                  <a:lnTo>
                    <a:pt x="674872" y="5719"/>
                  </a:lnTo>
                  <a:lnTo>
                    <a:pt x="723900" y="4063"/>
                  </a:lnTo>
                  <a:lnTo>
                    <a:pt x="723900" y="0"/>
                  </a:lnTo>
                  <a:close/>
                </a:path>
              </a:pathLst>
            </a:custGeom>
            <a:solidFill>
              <a:srgbClr val="accc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3" name="object 12"/>
            <p:cNvSpPr/>
            <p:nvPr/>
          </p:nvSpPr>
          <p:spPr>
            <a:xfrm>
              <a:off x="11597760" y="17280"/>
              <a:ext cx="594000" cy="568080"/>
            </a:xfrm>
            <a:custGeom>
              <a:avLst/>
              <a:gdLst>
                <a:gd name="textAreaLeft" fmla="*/ 0 w 594000"/>
                <a:gd name="textAreaRight" fmla="*/ 594360 w 594000"/>
                <a:gd name="textAreaTop" fmla="*/ 0 h 568080"/>
                <a:gd name="textAreaBottom" fmla="*/ 568440 h 568080"/>
              </a:gdLst>
              <a:ahLst/>
              <a:rect l="textAreaLeft" t="textAreaTop" r="textAreaRight" b="textAreaBottom"/>
              <a:pathLst>
                <a:path w="594359" h="568325">
                  <a:moveTo>
                    <a:pt x="594359" y="0"/>
                  </a:moveTo>
                  <a:lnTo>
                    <a:pt x="587586" y="70669"/>
                  </a:lnTo>
                  <a:lnTo>
                    <a:pt x="578079" y="116654"/>
                  </a:lnTo>
                  <a:lnTo>
                    <a:pt x="565034" y="161244"/>
                  </a:lnTo>
                  <a:lnTo>
                    <a:pt x="548604" y="204289"/>
                  </a:lnTo>
                  <a:lnTo>
                    <a:pt x="528942" y="245640"/>
                  </a:lnTo>
                  <a:lnTo>
                    <a:pt x="506201" y="285148"/>
                  </a:lnTo>
                  <a:lnTo>
                    <a:pt x="480535" y="322663"/>
                  </a:lnTo>
                  <a:lnTo>
                    <a:pt x="452096" y="358035"/>
                  </a:lnTo>
                  <a:lnTo>
                    <a:pt x="421036" y="391116"/>
                  </a:lnTo>
                  <a:lnTo>
                    <a:pt x="387510" y="421755"/>
                  </a:lnTo>
                  <a:lnTo>
                    <a:pt x="351670" y="449804"/>
                  </a:lnTo>
                  <a:lnTo>
                    <a:pt x="313668" y="475113"/>
                  </a:lnTo>
                  <a:lnTo>
                    <a:pt x="273659" y="497532"/>
                  </a:lnTo>
                  <a:lnTo>
                    <a:pt x="231794" y="516911"/>
                  </a:lnTo>
                  <a:lnTo>
                    <a:pt x="188228" y="533103"/>
                  </a:lnTo>
                  <a:lnTo>
                    <a:pt x="143112" y="545956"/>
                  </a:lnTo>
                  <a:lnTo>
                    <a:pt x="96600" y="555322"/>
                  </a:lnTo>
                  <a:lnTo>
                    <a:pt x="48845" y="561052"/>
                  </a:lnTo>
                  <a:lnTo>
                    <a:pt x="0" y="562995"/>
                  </a:lnTo>
                  <a:lnTo>
                    <a:pt x="0" y="567948"/>
                  </a:lnTo>
                  <a:lnTo>
                    <a:pt x="594359" y="567948"/>
                  </a:lnTo>
                  <a:lnTo>
                    <a:pt x="594359" y="0"/>
                  </a:lnTo>
                  <a:close/>
                </a:path>
              </a:pathLst>
            </a:custGeom>
            <a:solidFill>
              <a:srgbClr val="6988e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4" name="object 13"/>
            <p:cNvSpPr/>
            <p:nvPr/>
          </p:nvSpPr>
          <p:spPr>
            <a:xfrm>
              <a:off x="11122200" y="4898160"/>
              <a:ext cx="1068480" cy="1953360"/>
            </a:xfrm>
            <a:custGeom>
              <a:avLst/>
              <a:gdLst>
                <a:gd name="textAreaLeft" fmla="*/ 0 w 1068480"/>
                <a:gd name="textAreaRight" fmla="*/ 1068840 w 1068480"/>
                <a:gd name="textAreaTop" fmla="*/ 0 h 1953360"/>
                <a:gd name="textAreaBottom" fmla="*/ 1953720 h 1953360"/>
              </a:gdLst>
              <a:ahLst/>
              <a:rect l="textAreaLeft" t="textAreaTop" r="textAreaRight" b="textAreaBottom"/>
              <a:pathLst>
                <a:path w="1068704" h="1953895">
                  <a:moveTo>
                    <a:pt x="566928" y="891540"/>
                  </a:moveTo>
                  <a:lnTo>
                    <a:pt x="554990" y="891540"/>
                  </a:lnTo>
                  <a:lnTo>
                    <a:pt x="552932" y="939088"/>
                  </a:lnTo>
                  <a:lnTo>
                    <a:pt x="546874" y="985532"/>
                  </a:lnTo>
                  <a:lnTo>
                    <a:pt x="537006" y="1030693"/>
                  </a:lnTo>
                  <a:lnTo>
                    <a:pt x="523494" y="1074407"/>
                  </a:lnTo>
                  <a:lnTo>
                    <a:pt x="506488" y="1116507"/>
                  </a:lnTo>
                  <a:lnTo>
                    <a:pt x="486194" y="1156843"/>
                  </a:lnTo>
                  <a:lnTo>
                    <a:pt x="462749" y="1195222"/>
                  </a:lnTo>
                  <a:lnTo>
                    <a:pt x="436359" y="1231506"/>
                  </a:lnTo>
                  <a:lnTo>
                    <a:pt x="407174" y="1265504"/>
                  </a:lnTo>
                  <a:lnTo>
                    <a:pt x="375386" y="1297051"/>
                  </a:lnTo>
                  <a:lnTo>
                    <a:pt x="341147" y="1325994"/>
                  </a:lnTo>
                  <a:lnTo>
                    <a:pt x="304634" y="1352143"/>
                  </a:lnTo>
                  <a:lnTo>
                    <a:pt x="266026" y="1375359"/>
                  </a:lnTo>
                  <a:lnTo>
                    <a:pt x="225501" y="1395463"/>
                  </a:lnTo>
                  <a:lnTo>
                    <a:pt x="183210" y="1412290"/>
                  </a:lnTo>
                  <a:lnTo>
                    <a:pt x="139344" y="1425663"/>
                  </a:lnTo>
                  <a:lnTo>
                    <a:pt x="94068" y="1435417"/>
                  </a:lnTo>
                  <a:lnTo>
                    <a:pt x="47561" y="1441399"/>
                  </a:lnTo>
                  <a:lnTo>
                    <a:pt x="0" y="1443418"/>
                  </a:lnTo>
                  <a:lnTo>
                    <a:pt x="0" y="1452372"/>
                  </a:lnTo>
                  <a:lnTo>
                    <a:pt x="48488" y="1450327"/>
                  </a:lnTo>
                  <a:lnTo>
                    <a:pt x="95859" y="1444269"/>
                  </a:lnTo>
                  <a:lnTo>
                    <a:pt x="141973" y="1434388"/>
                  </a:lnTo>
                  <a:lnTo>
                    <a:pt x="186626" y="1420837"/>
                  </a:lnTo>
                  <a:lnTo>
                    <a:pt x="229654" y="1403794"/>
                  </a:lnTo>
                  <a:lnTo>
                    <a:pt x="270903" y="1383423"/>
                  </a:lnTo>
                  <a:lnTo>
                    <a:pt x="310184" y="1359890"/>
                  </a:lnTo>
                  <a:lnTo>
                    <a:pt x="347345" y="1333360"/>
                  </a:lnTo>
                  <a:lnTo>
                    <a:pt x="382193" y="1303997"/>
                  </a:lnTo>
                  <a:lnTo>
                    <a:pt x="414578" y="1271968"/>
                  </a:lnTo>
                  <a:lnTo>
                    <a:pt x="444334" y="1237449"/>
                  </a:lnTo>
                  <a:lnTo>
                    <a:pt x="471271" y="1200607"/>
                  </a:lnTo>
                  <a:lnTo>
                    <a:pt x="495236" y="1161605"/>
                  </a:lnTo>
                  <a:lnTo>
                    <a:pt x="516051" y="1120609"/>
                  </a:lnTo>
                  <a:lnTo>
                    <a:pt x="533539" y="1077772"/>
                  </a:lnTo>
                  <a:lnTo>
                    <a:pt x="547547" y="1033297"/>
                  </a:lnTo>
                  <a:lnTo>
                    <a:pt x="557885" y="987310"/>
                  </a:lnTo>
                  <a:lnTo>
                    <a:pt x="564400" y="940003"/>
                  </a:lnTo>
                  <a:lnTo>
                    <a:pt x="566928" y="891540"/>
                  </a:lnTo>
                  <a:close/>
                </a:path>
                <a:path w="1068704" h="1953895">
                  <a:moveTo>
                    <a:pt x="585216" y="696468"/>
                  </a:moveTo>
                  <a:lnTo>
                    <a:pt x="583653" y="688771"/>
                  </a:lnTo>
                  <a:lnTo>
                    <a:pt x="579399" y="682472"/>
                  </a:lnTo>
                  <a:lnTo>
                    <a:pt x="573100" y="678218"/>
                  </a:lnTo>
                  <a:lnTo>
                    <a:pt x="565404" y="676656"/>
                  </a:lnTo>
                  <a:lnTo>
                    <a:pt x="557695" y="678218"/>
                  </a:lnTo>
                  <a:lnTo>
                    <a:pt x="551395" y="682472"/>
                  </a:lnTo>
                  <a:lnTo>
                    <a:pt x="547141" y="688771"/>
                  </a:lnTo>
                  <a:lnTo>
                    <a:pt x="545592" y="696468"/>
                  </a:lnTo>
                  <a:lnTo>
                    <a:pt x="547141" y="704189"/>
                  </a:lnTo>
                  <a:lnTo>
                    <a:pt x="551395" y="710488"/>
                  </a:lnTo>
                  <a:lnTo>
                    <a:pt x="557695" y="714730"/>
                  </a:lnTo>
                  <a:lnTo>
                    <a:pt x="565404" y="716280"/>
                  </a:lnTo>
                  <a:lnTo>
                    <a:pt x="573100" y="714730"/>
                  </a:lnTo>
                  <a:lnTo>
                    <a:pt x="579399" y="710488"/>
                  </a:lnTo>
                  <a:lnTo>
                    <a:pt x="583653" y="704189"/>
                  </a:lnTo>
                  <a:lnTo>
                    <a:pt x="585216" y="696468"/>
                  </a:lnTo>
                  <a:close/>
                </a:path>
                <a:path w="1068704" h="1953895">
                  <a:moveTo>
                    <a:pt x="585216" y="468630"/>
                  </a:moveTo>
                  <a:lnTo>
                    <a:pt x="583653" y="461213"/>
                  </a:lnTo>
                  <a:lnTo>
                    <a:pt x="579399" y="455155"/>
                  </a:lnTo>
                  <a:lnTo>
                    <a:pt x="573100" y="451078"/>
                  </a:lnTo>
                  <a:lnTo>
                    <a:pt x="565404" y="449580"/>
                  </a:lnTo>
                  <a:lnTo>
                    <a:pt x="557695" y="451078"/>
                  </a:lnTo>
                  <a:lnTo>
                    <a:pt x="551395" y="455155"/>
                  </a:lnTo>
                  <a:lnTo>
                    <a:pt x="547141" y="461213"/>
                  </a:lnTo>
                  <a:lnTo>
                    <a:pt x="545592" y="468630"/>
                  </a:lnTo>
                  <a:lnTo>
                    <a:pt x="547141" y="476059"/>
                  </a:lnTo>
                  <a:lnTo>
                    <a:pt x="551395" y="482117"/>
                  </a:lnTo>
                  <a:lnTo>
                    <a:pt x="557695" y="486194"/>
                  </a:lnTo>
                  <a:lnTo>
                    <a:pt x="565404" y="487680"/>
                  </a:lnTo>
                  <a:lnTo>
                    <a:pt x="573100" y="486194"/>
                  </a:lnTo>
                  <a:lnTo>
                    <a:pt x="579399" y="482117"/>
                  </a:lnTo>
                  <a:lnTo>
                    <a:pt x="583653" y="476059"/>
                  </a:lnTo>
                  <a:lnTo>
                    <a:pt x="585216" y="468630"/>
                  </a:lnTo>
                  <a:close/>
                </a:path>
                <a:path w="1068704" h="1953895">
                  <a:moveTo>
                    <a:pt x="585216" y="244602"/>
                  </a:moveTo>
                  <a:lnTo>
                    <a:pt x="583653" y="237794"/>
                  </a:lnTo>
                  <a:lnTo>
                    <a:pt x="579399" y="232219"/>
                  </a:lnTo>
                  <a:lnTo>
                    <a:pt x="573100" y="228460"/>
                  </a:lnTo>
                  <a:lnTo>
                    <a:pt x="565404" y="227076"/>
                  </a:lnTo>
                  <a:lnTo>
                    <a:pt x="557695" y="228460"/>
                  </a:lnTo>
                  <a:lnTo>
                    <a:pt x="551395" y="232219"/>
                  </a:lnTo>
                  <a:lnTo>
                    <a:pt x="547141" y="237794"/>
                  </a:lnTo>
                  <a:lnTo>
                    <a:pt x="545592" y="244602"/>
                  </a:lnTo>
                  <a:lnTo>
                    <a:pt x="547141" y="251421"/>
                  </a:lnTo>
                  <a:lnTo>
                    <a:pt x="551395" y="256997"/>
                  </a:lnTo>
                  <a:lnTo>
                    <a:pt x="557695" y="260756"/>
                  </a:lnTo>
                  <a:lnTo>
                    <a:pt x="565404" y="262128"/>
                  </a:lnTo>
                  <a:lnTo>
                    <a:pt x="573100" y="260756"/>
                  </a:lnTo>
                  <a:lnTo>
                    <a:pt x="579399" y="256984"/>
                  </a:lnTo>
                  <a:lnTo>
                    <a:pt x="583653" y="251421"/>
                  </a:lnTo>
                  <a:lnTo>
                    <a:pt x="585216" y="244602"/>
                  </a:lnTo>
                  <a:close/>
                </a:path>
                <a:path w="1068704" h="1953895">
                  <a:moveTo>
                    <a:pt x="585216" y="17526"/>
                  </a:moveTo>
                  <a:lnTo>
                    <a:pt x="583653" y="10718"/>
                  </a:lnTo>
                  <a:lnTo>
                    <a:pt x="579399" y="5143"/>
                  </a:lnTo>
                  <a:lnTo>
                    <a:pt x="573100" y="1384"/>
                  </a:lnTo>
                  <a:lnTo>
                    <a:pt x="565404" y="0"/>
                  </a:lnTo>
                  <a:lnTo>
                    <a:pt x="557695" y="1384"/>
                  </a:lnTo>
                  <a:lnTo>
                    <a:pt x="551395" y="5143"/>
                  </a:lnTo>
                  <a:lnTo>
                    <a:pt x="547141" y="10718"/>
                  </a:lnTo>
                  <a:lnTo>
                    <a:pt x="545592" y="17526"/>
                  </a:lnTo>
                  <a:lnTo>
                    <a:pt x="547141" y="24345"/>
                  </a:lnTo>
                  <a:lnTo>
                    <a:pt x="551395" y="29921"/>
                  </a:lnTo>
                  <a:lnTo>
                    <a:pt x="557695" y="33680"/>
                  </a:lnTo>
                  <a:lnTo>
                    <a:pt x="565404" y="35052"/>
                  </a:lnTo>
                  <a:lnTo>
                    <a:pt x="573100" y="33680"/>
                  </a:lnTo>
                  <a:lnTo>
                    <a:pt x="579399" y="29908"/>
                  </a:lnTo>
                  <a:lnTo>
                    <a:pt x="583653" y="24345"/>
                  </a:lnTo>
                  <a:lnTo>
                    <a:pt x="585216" y="17526"/>
                  </a:lnTo>
                  <a:close/>
                </a:path>
                <a:path w="1068704" h="1953895">
                  <a:moveTo>
                    <a:pt x="697992" y="891540"/>
                  </a:moveTo>
                  <a:lnTo>
                    <a:pt x="689102" y="891540"/>
                  </a:lnTo>
                  <a:lnTo>
                    <a:pt x="686993" y="940523"/>
                  </a:lnTo>
                  <a:lnTo>
                    <a:pt x="681558" y="988580"/>
                  </a:lnTo>
                  <a:lnTo>
                    <a:pt x="672896" y="1035596"/>
                  </a:lnTo>
                  <a:lnTo>
                    <a:pt x="661123" y="1081443"/>
                  </a:lnTo>
                  <a:lnTo>
                    <a:pt x="646379" y="1126007"/>
                  </a:lnTo>
                  <a:lnTo>
                    <a:pt x="628738" y="1169187"/>
                  </a:lnTo>
                  <a:lnTo>
                    <a:pt x="608342" y="1210868"/>
                  </a:lnTo>
                  <a:lnTo>
                    <a:pt x="585304" y="1250911"/>
                  </a:lnTo>
                  <a:lnTo>
                    <a:pt x="559727" y="1289215"/>
                  </a:lnTo>
                  <a:lnTo>
                    <a:pt x="531736" y="1325651"/>
                  </a:lnTo>
                  <a:lnTo>
                    <a:pt x="501446" y="1360131"/>
                  </a:lnTo>
                  <a:lnTo>
                    <a:pt x="468960" y="1392504"/>
                  </a:lnTo>
                  <a:lnTo>
                    <a:pt x="434403" y="1422692"/>
                  </a:lnTo>
                  <a:lnTo>
                    <a:pt x="397878" y="1450543"/>
                  </a:lnTo>
                  <a:lnTo>
                    <a:pt x="359524" y="1475955"/>
                  </a:lnTo>
                  <a:lnTo>
                    <a:pt x="319430" y="1498815"/>
                  </a:lnTo>
                  <a:lnTo>
                    <a:pt x="277723" y="1518996"/>
                  </a:lnTo>
                  <a:lnTo>
                    <a:pt x="234518" y="1536407"/>
                  </a:lnTo>
                  <a:lnTo>
                    <a:pt x="189928" y="1550898"/>
                  </a:lnTo>
                  <a:lnTo>
                    <a:pt x="144068" y="1562379"/>
                  </a:lnTo>
                  <a:lnTo>
                    <a:pt x="97040" y="1570723"/>
                  </a:lnTo>
                  <a:lnTo>
                    <a:pt x="48983" y="1575816"/>
                  </a:lnTo>
                  <a:lnTo>
                    <a:pt x="0" y="1577530"/>
                  </a:lnTo>
                  <a:lnTo>
                    <a:pt x="0" y="1586484"/>
                  </a:lnTo>
                  <a:lnTo>
                    <a:pt x="47701" y="1584871"/>
                  </a:lnTo>
                  <a:lnTo>
                    <a:pt x="94564" y="1580108"/>
                  </a:lnTo>
                  <a:lnTo>
                    <a:pt x="140462" y="1572285"/>
                  </a:lnTo>
                  <a:lnTo>
                    <a:pt x="185305" y="1561528"/>
                  </a:lnTo>
                  <a:lnTo>
                    <a:pt x="228993" y="1547926"/>
                  </a:lnTo>
                  <a:lnTo>
                    <a:pt x="271399" y="1531594"/>
                  </a:lnTo>
                  <a:lnTo>
                    <a:pt x="312432" y="1512633"/>
                  </a:lnTo>
                  <a:lnTo>
                    <a:pt x="351980" y="1491157"/>
                  </a:lnTo>
                  <a:lnTo>
                    <a:pt x="389953" y="1467269"/>
                  </a:lnTo>
                  <a:lnTo>
                    <a:pt x="426224" y="1441069"/>
                  </a:lnTo>
                  <a:lnTo>
                    <a:pt x="460705" y="1412671"/>
                  </a:lnTo>
                  <a:lnTo>
                    <a:pt x="493293" y="1382179"/>
                  </a:lnTo>
                  <a:lnTo>
                    <a:pt x="523875" y="1349705"/>
                  </a:lnTo>
                  <a:lnTo>
                    <a:pt x="552348" y="1315339"/>
                  </a:lnTo>
                  <a:lnTo>
                    <a:pt x="578599" y="1279207"/>
                  </a:lnTo>
                  <a:lnTo>
                    <a:pt x="602538" y="1241399"/>
                  </a:lnTo>
                  <a:lnTo>
                    <a:pt x="624052" y="1202016"/>
                  </a:lnTo>
                  <a:lnTo>
                    <a:pt x="643039" y="1161186"/>
                  </a:lnTo>
                  <a:lnTo>
                    <a:pt x="659396" y="1119009"/>
                  </a:lnTo>
                  <a:lnTo>
                    <a:pt x="673011" y="1075588"/>
                  </a:lnTo>
                  <a:lnTo>
                    <a:pt x="683780" y="1031024"/>
                  </a:lnTo>
                  <a:lnTo>
                    <a:pt x="691603" y="985418"/>
                  </a:lnTo>
                  <a:lnTo>
                    <a:pt x="696366" y="938898"/>
                  </a:lnTo>
                  <a:lnTo>
                    <a:pt x="697992" y="891540"/>
                  </a:lnTo>
                  <a:close/>
                </a:path>
                <a:path w="1068704" h="1953895">
                  <a:moveTo>
                    <a:pt x="701040" y="696468"/>
                  </a:moveTo>
                  <a:lnTo>
                    <a:pt x="699477" y="688771"/>
                  </a:lnTo>
                  <a:lnTo>
                    <a:pt x="695223" y="682472"/>
                  </a:lnTo>
                  <a:lnTo>
                    <a:pt x="688924" y="678218"/>
                  </a:lnTo>
                  <a:lnTo>
                    <a:pt x="681228" y="676656"/>
                  </a:lnTo>
                  <a:lnTo>
                    <a:pt x="673519" y="678218"/>
                  </a:lnTo>
                  <a:lnTo>
                    <a:pt x="667219" y="682472"/>
                  </a:lnTo>
                  <a:lnTo>
                    <a:pt x="662965" y="688771"/>
                  </a:lnTo>
                  <a:lnTo>
                    <a:pt x="661416" y="696468"/>
                  </a:lnTo>
                  <a:lnTo>
                    <a:pt x="662965" y="704189"/>
                  </a:lnTo>
                  <a:lnTo>
                    <a:pt x="667219" y="710488"/>
                  </a:lnTo>
                  <a:lnTo>
                    <a:pt x="673519" y="714730"/>
                  </a:lnTo>
                  <a:lnTo>
                    <a:pt x="681228" y="716280"/>
                  </a:lnTo>
                  <a:lnTo>
                    <a:pt x="688924" y="714730"/>
                  </a:lnTo>
                  <a:lnTo>
                    <a:pt x="695223" y="710488"/>
                  </a:lnTo>
                  <a:lnTo>
                    <a:pt x="699477" y="704189"/>
                  </a:lnTo>
                  <a:lnTo>
                    <a:pt x="701040" y="696468"/>
                  </a:lnTo>
                  <a:close/>
                </a:path>
                <a:path w="1068704" h="1953895">
                  <a:moveTo>
                    <a:pt x="701040" y="468630"/>
                  </a:moveTo>
                  <a:lnTo>
                    <a:pt x="699477" y="461213"/>
                  </a:lnTo>
                  <a:lnTo>
                    <a:pt x="695223" y="455155"/>
                  </a:lnTo>
                  <a:lnTo>
                    <a:pt x="688924" y="451078"/>
                  </a:lnTo>
                  <a:lnTo>
                    <a:pt x="681228" y="449580"/>
                  </a:lnTo>
                  <a:lnTo>
                    <a:pt x="673519" y="451078"/>
                  </a:lnTo>
                  <a:lnTo>
                    <a:pt x="667219" y="455155"/>
                  </a:lnTo>
                  <a:lnTo>
                    <a:pt x="662965" y="461213"/>
                  </a:lnTo>
                  <a:lnTo>
                    <a:pt x="661416" y="468630"/>
                  </a:lnTo>
                  <a:lnTo>
                    <a:pt x="662965" y="476059"/>
                  </a:lnTo>
                  <a:lnTo>
                    <a:pt x="667219" y="482117"/>
                  </a:lnTo>
                  <a:lnTo>
                    <a:pt x="673519" y="486194"/>
                  </a:lnTo>
                  <a:lnTo>
                    <a:pt x="681228" y="487680"/>
                  </a:lnTo>
                  <a:lnTo>
                    <a:pt x="688924" y="486194"/>
                  </a:lnTo>
                  <a:lnTo>
                    <a:pt x="695223" y="482117"/>
                  </a:lnTo>
                  <a:lnTo>
                    <a:pt x="699477" y="476059"/>
                  </a:lnTo>
                  <a:lnTo>
                    <a:pt x="701040" y="468630"/>
                  </a:lnTo>
                  <a:close/>
                </a:path>
                <a:path w="1068704" h="1953895">
                  <a:moveTo>
                    <a:pt x="701040" y="244602"/>
                  </a:moveTo>
                  <a:lnTo>
                    <a:pt x="699477" y="237794"/>
                  </a:lnTo>
                  <a:lnTo>
                    <a:pt x="695223" y="232219"/>
                  </a:lnTo>
                  <a:lnTo>
                    <a:pt x="688924" y="228460"/>
                  </a:lnTo>
                  <a:lnTo>
                    <a:pt x="681228" y="227076"/>
                  </a:lnTo>
                  <a:lnTo>
                    <a:pt x="673519" y="228460"/>
                  </a:lnTo>
                  <a:lnTo>
                    <a:pt x="667219" y="232219"/>
                  </a:lnTo>
                  <a:lnTo>
                    <a:pt x="662965" y="237794"/>
                  </a:lnTo>
                  <a:lnTo>
                    <a:pt x="661416" y="244602"/>
                  </a:lnTo>
                  <a:lnTo>
                    <a:pt x="662965" y="251421"/>
                  </a:lnTo>
                  <a:lnTo>
                    <a:pt x="667219" y="256997"/>
                  </a:lnTo>
                  <a:lnTo>
                    <a:pt x="673519" y="260756"/>
                  </a:lnTo>
                  <a:lnTo>
                    <a:pt x="681228" y="262128"/>
                  </a:lnTo>
                  <a:lnTo>
                    <a:pt x="688924" y="260756"/>
                  </a:lnTo>
                  <a:lnTo>
                    <a:pt x="695223" y="256984"/>
                  </a:lnTo>
                  <a:lnTo>
                    <a:pt x="699477" y="251421"/>
                  </a:lnTo>
                  <a:lnTo>
                    <a:pt x="701040" y="244602"/>
                  </a:lnTo>
                  <a:close/>
                </a:path>
                <a:path w="1068704" h="1953895">
                  <a:moveTo>
                    <a:pt x="701040" y="17526"/>
                  </a:moveTo>
                  <a:lnTo>
                    <a:pt x="699477" y="10718"/>
                  </a:lnTo>
                  <a:lnTo>
                    <a:pt x="695223" y="5143"/>
                  </a:lnTo>
                  <a:lnTo>
                    <a:pt x="688924" y="1384"/>
                  </a:lnTo>
                  <a:lnTo>
                    <a:pt x="681228" y="0"/>
                  </a:lnTo>
                  <a:lnTo>
                    <a:pt x="673519" y="1384"/>
                  </a:lnTo>
                  <a:lnTo>
                    <a:pt x="667219" y="5143"/>
                  </a:lnTo>
                  <a:lnTo>
                    <a:pt x="662965" y="10718"/>
                  </a:lnTo>
                  <a:lnTo>
                    <a:pt x="661416" y="17526"/>
                  </a:lnTo>
                  <a:lnTo>
                    <a:pt x="662965" y="24345"/>
                  </a:lnTo>
                  <a:lnTo>
                    <a:pt x="667219" y="29921"/>
                  </a:lnTo>
                  <a:lnTo>
                    <a:pt x="673519" y="33680"/>
                  </a:lnTo>
                  <a:lnTo>
                    <a:pt x="681228" y="35052"/>
                  </a:lnTo>
                  <a:lnTo>
                    <a:pt x="688924" y="33680"/>
                  </a:lnTo>
                  <a:lnTo>
                    <a:pt x="695223" y="29908"/>
                  </a:lnTo>
                  <a:lnTo>
                    <a:pt x="699477" y="24345"/>
                  </a:lnTo>
                  <a:lnTo>
                    <a:pt x="701040" y="17526"/>
                  </a:lnTo>
                  <a:close/>
                </a:path>
                <a:path w="1068704" h="1953895">
                  <a:moveTo>
                    <a:pt x="810768" y="696468"/>
                  </a:moveTo>
                  <a:lnTo>
                    <a:pt x="809269" y="688771"/>
                  </a:lnTo>
                  <a:lnTo>
                    <a:pt x="805192" y="682472"/>
                  </a:lnTo>
                  <a:lnTo>
                    <a:pt x="799134" y="678218"/>
                  </a:lnTo>
                  <a:lnTo>
                    <a:pt x="791718" y="676656"/>
                  </a:lnTo>
                  <a:lnTo>
                    <a:pt x="784288" y="678218"/>
                  </a:lnTo>
                  <a:lnTo>
                    <a:pt x="778230" y="682472"/>
                  </a:lnTo>
                  <a:lnTo>
                    <a:pt x="774153" y="688771"/>
                  </a:lnTo>
                  <a:lnTo>
                    <a:pt x="772668" y="696468"/>
                  </a:lnTo>
                  <a:lnTo>
                    <a:pt x="774153" y="704189"/>
                  </a:lnTo>
                  <a:lnTo>
                    <a:pt x="778230" y="710488"/>
                  </a:lnTo>
                  <a:lnTo>
                    <a:pt x="784288" y="714730"/>
                  </a:lnTo>
                  <a:lnTo>
                    <a:pt x="791718" y="716280"/>
                  </a:lnTo>
                  <a:lnTo>
                    <a:pt x="799134" y="714730"/>
                  </a:lnTo>
                  <a:lnTo>
                    <a:pt x="805192" y="710488"/>
                  </a:lnTo>
                  <a:lnTo>
                    <a:pt x="809269" y="704189"/>
                  </a:lnTo>
                  <a:lnTo>
                    <a:pt x="810768" y="696468"/>
                  </a:lnTo>
                  <a:close/>
                </a:path>
                <a:path w="1068704" h="1953895">
                  <a:moveTo>
                    <a:pt x="810768" y="468630"/>
                  </a:moveTo>
                  <a:lnTo>
                    <a:pt x="809269" y="461213"/>
                  </a:lnTo>
                  <a:lnTo>
                    <a:pt x="805192" y="455155"/>
                  </a:lnTo>
                  <a:lnTo>
                    <a:pt x="799134" y="451078"/>
                  </a:lnTo>
                  <a:lnTo>
                    <a:pt x="791718" y="449580"/>
                  </a:lnTo>
                  <a:lnTo>
                    <a:pt x="784288" y="451078"/>
                  </a:lnTo>
                  <a:lnTo>
                    <a:pt x="778230" y="455155"/>
                  </a:lnTo>
                  <a:lnTo>
                    <a:pt x="774153" y="461213"/>
                  </a:lnTo>
                  <a:lnTo>
                    <a:pt x="772668" y="468630"/>
                  </a:lnTo>
                  <a:lnTo>
                    <a:pt x="774153" y="476059"/>
                  </a:lnTo>
                  <a:lnTo>
                    <a:pt x="778230" y="482117"/>
                  </a:lnTo>
                  <a:lnTo>
                    <a:pt x="784288" y="486194"/>
                  </a:lnTo>
                  <a:lnTo>
                    <a:pt x="791718" y="487680"/>
                  </a:lnTo>
                  <a:lnTo>
                    <a:pt x="799134" y="486194"/>
                  </a:lnTo>
                  <a:lnTo>
                    <a:pt x="805192" y="482117"/>
                  </a:lnTo>
                  <a:lnTo>
                    <a:pt x="809269" y="476059"/>
                  </a:lnTo>
                  <a:lnTo>
                    <a:pt x="810768" y="468630"/>
                  </a:lnTo>
                  <a:close/>
                </a:path>
                <a:path w="1068704" h="1953895">
                  <a:moveTo>
                    <a:pt x="810768" y="244602"/>
                  </a:moveTo>
                  <a:lnTo>
                    <a:pt x="809269" y="237794"/>
                  </a:lnTo>
                  <a:lnTo>
                    <a:pt x="805192" y="232219"/>
                  </a:lnTo>
                  <a:lnTo>
                    <a:pt x="799134" y="228460"/>
                  </a:lnTo>
                  <a:lnTo>
                    <a:pt x="791718" y="227076"/>
                  </a:lnTo>
                  <a:lnTo>
                    <a:pt x="784288" y="228460"/>
                  </a:lnTo>
                  <a:lnTo>
                    <a:pt x="778230" y="232219"/>
                  </a:lnTo>
                  <a:lnTo>
                    <a:pt x="774153" y="237794"/>
                  </a:lnTo>
                  <a:lnTo>
                    <a:pt x="772668" y="244602"/>
                  </a:lnTo>
                  <a:lnTo>
                    <a:pt x="774153" y="251421"/>
                  </a:lnTo>
                  <a:lnTo>
                    <a:pt x="778230" y="256997"/>
                  </a:lnTo>
                  <a:lnTo>
                    <a:pt x="784288" y="260756"/>
                  </a:lnTo>
                  <a:lnTo>
                    <a:pt x="791718" y="262128"/>
                  </a:lnTo>
                  <a:lnTo>
                    <a:pt x="799134" y="260756"/>
                  </a:lnTo>
                  <a:lnTo>
                    <a:pt x="805192" y="256984"/>
                  </a:lnTo>
                  <a:lnTo>
                    <a:pt x="809269" y="251421"/>
                  </a:lnTo>
                  <a:lnTo>
                    <a:pt x="810768" y="244602"/>
                  </a:lnTo>
                  <a:close/>
                </a:path>
                <a:path w="1068704" h="1953895">
                  <a:moveTo>
                    <a:pt x="810768" y="17526"/>
                  </a:moveTo>
                  <a:lnTo>
                    <a:pt x="809269" y="10718"/>
                  </a:lnTo>
                  <a:lnTo>
                    <a:pt x="805192" y="5143"/>
                  </a:lnTo>
                  <a:lnTo>
                    <a:pt x="799134" y="1384"/>
                  </a:lnTo>
                  <a:lnTo>
                    <a:pt x="791718" y="0"/>
                  </a:lnTo>
                  <a:lnTo>
                    <a:pt x="784288" y="1384"/>
                  </a:lnTo>
                  <a:lnTo>
                    <a:pt x="778230" y="5143"/>
                  </a:lnTo>
                  <a:lnTo>
                    <a:pt x="774153" y="10718"/>
                  </a:lnTo>
                  <a:lnTo>
                    <a:pt x="772668" y="17526"/>
                  </a:lnTo>
                  <a:lnTo>
                    <a:pt x="774153" y="24345"/>
                  </a:lnTo>
                  <a:lnTo>
                    <a:pt x="778230" y="29921"/>
                  </a:lnTo>
                  <a:lnTo>
                    <a:pt x="784288" y="33680"/>
                  </a:lnTo>
                  <a:lnTo>
                    <a:pt x="791718" y="35052"/>
                  </a:lnTo>
                  <a:lnTo>
                    <a:pt x="799134" y="33680"/>
                  </a:lnTo>
                  <a:lnTo>
                    <a:pt x="805192" y="29908"/>
                  </a:lnTo>
                  <a:lnTo>
                    <a:pt x="809269" y="24345"/>
                  </a:lnTo>
                  <a:lnTo>
                    <a:pt x="810768" y="17526"/>
                  </a:lnTo>
                  <a:close/>
                </a:path>
                <a:path w="1068704" h="1953895">
                  <a:moveTo>
                    <a:pt x="813816" y="891540"/>
                  </a:moveTo>
                  <a:lnTo>
                    <a:pt x="804926" y="891540"/>
                  </a:lnTo>
                  <a:lnTo>
                    <a:pt x="803122" y="940219"/>
                  </a:lnTo>
                  <a:lnTo>
                    <a:pt x="798461" y="988136"/>
                  </a:lnTo>
                  <a:lnTo>
                    <a:pt x="791032" y="1035227"/>
                  </a:lnTo>
                  <a:lnTo>
                    <a:pt x="780923" y="1081405"/>
                  </a:lnTo>
                  <a:lnTo>
                    <a:pt x="768197" y="1126566"/>
                  </a:lnTo>
                  <a:lnTo>
                    <a:pt x="752944" y="1170647"/>
                  </a:lnTo>
                  <a:lnTo>
                    <a:pt x="735266" y="1213548"/>
                  </a:lnTo>
                  <a:lnTo>
                    <a:pt x="715225" y="1255191"/>
                  </a:lnTo>
                  <a:lnTo>
                    <a:pt x="692924" y="1295488"/>
                  </a:lnTo>
                  <a:lnTo>
                    <a:pt x="668439" y="1334363"/>
                  </a:lnTo>
                  <a:lnTo>
                    <a:pt x="641858" y="1371714"/>
                  </a:lnTo>
                  <a:lnTo>
                    <a:pt x="613257" y="1407452"/>
                  </a:lnTo>
                  <a:lnTo>
                    <a:pt x="582726" y="1441513"/>
                  </a:lnTo>
                  <a:lnTo>
                    <a:pt x="550354" y="1473809"/>
                  </a:lnTo>
                  <a:lnTo>
                    <a:pt x="516216" y="1504238"/>
                  </a:lnTo>
                  <a:lnTo>
                    <a:pt x="480402" y="1532724"/>
                  </a:lnTo>
                  <a:lnTo>
                    <a:pt x="443001" y="1559179"/>
                  </a:lnTo>
                  <a:lnTo>
                    <a:pt x="404088" y="1583524"/>
                  </a:lnTo>
                  <a:lnTo>
                    <a:pt x="363753" y="1605673"/>
                  </a:lnTo>
                  <a:lnTo>
                    <a:pt x="322084" y="1625523"/>
                  </a:lnTo>
                  <a:lnTo>
                    <a:pt x="279158" y="1643011"/>
                  </a:lnTo>
                  <a:lnTo>
                    <a:pt x="235064" y="1658048"/>
                  </a:lnTo>
                  <a:lnTo>
                    <a:pt x="189877" y="1670532"/>
                  </a:lnTo>
                  <a:lnTo>
                    <a:pt x="143700" y="1680400"/>
                  </a:lnTo>
                  <a:lnTo>
                    <a:pt x="96596" y="1687550"/>
                  </a:lnTo>
                  <a:lnTo>
                    <a:pt x="48666" y="1691906"/>
                  </a:lnTo>
                  <a:lnTo>
                    <a:pt x="0" y="1693367"/>
                  </a:lnTo>
                  <a:lnTo>
                    <a:pt x="0" y="1702308"/>
                  </a:lnTo>
                  <a:lnTo>
                    <a:pt x="47574" y="1700936"/>
                  </a:lnTo>
                  <a:lnTo>
                    <a:pt x="94437" y="1696847"/>
                  </a:lnTo>
                  <a:lnTo>
                    <a:pt x="140512" y="1690141"/>
                  </a:lnTo>
                  <a:lnTo>
                    <a:pt x="185724" y="1680870"/>
                  </a:lnTo>
                  <a:lnTo>
                    <a:pt x="229984" y="1669122"/>
                  </a:lnTo>
                  <a:lnTo>
                    <a:pt x="273240" y="1654975"/>
                  </a:lnTo>
                  <a:lnTo>
                    <a:pt x="315391" y="1638503"/>
                  </a:lnTo>
                  <a:lnTo>
                    <a:pt x="356374" y="1619796"/>
                  </a:lnTo>
                  <a:lnTo>
                    <a:pt x="396113" y="1598904"/>
                  </a:lnTo>
                  <a:lnTo>
                    <a:pt x="434543" y="1575930"/>
                  </a:lnTo>
                  <a:lnTo>
                    <a:pt x="471563" y="1550924"/>
                  </a:lnTo>
                  <a:lnTo>
                    <a:pt x="507111" y="1523987"/>
                  </a:lnTo>
                  <a:lnTo>
                    <a:pt x="541108" y="1495183"/>
                  </a:lnTo>
                  <a:lnTo>
                    <a:pt x="573493" y="1464602"/>
                  </a:lnTo>
                  <a:lnTo>
                    <a:pt x="604177" y="1432293"/>
                  </a:lnTo>
                  <a:lnTo>
                    <a:pt x="633069" y="1398358"/>
                  </a:lnTo>
                  <a:lnTo>
                    <a:pt x="660133" y="1362875"/>
                  </a:lnTo>
                  <a:lnTo>
                    <a:pt x="685253" y="1325892"/>
                  </a:lnTo>
                  <a:lnTo>
                    <a:pt x="708367" y="1287526"/>
                  </a:lnTo>
                  <a:lnTo>
                    <a:pt x="729411" y="1247813"/>
                  </a:lnTo>
                  <a:lnTo>
                    <a:pt x="748296" y="1206855"/>
                  </a:lnTo>
                  <a:lnTo>
                    <a:pt x="764959" y="1164729"/>
                  </a:lnTo>
                  <a:lnTo>
                    <a:pt x="779310" y="1121498"/>
                  </a:lnTo>
                  <a:lnTo>
                    <a:pt x="791273" y="1077239"/>
                  </a:lnTo>
                  <a:lnTo>
                    <a:pt x="800785" y="1032040"/>
                  </a:lnTo>
                  <a:lnTo>
                    <a:pt x="807758" y="985977"/>
                  </a:lnTo>
                  <a:lnTo>
                    <a:pt x="812126" y="939114"/>
                  </a:lnTo>
                  <a:lnTo>
                    <a:pt x="813816" y="891540"/>
                  </a:lnTo>
                  <a:close/>
                </a:path>
                <a:path w="1068704" h="1953895">
                  <a:moveTo>
                    <a:pt x="932688" y="891540"/>
                  </a:moveTo>
                  <a:lnTo>
                    <a:pt x="923798" y="891540"/>
                  </a:lnTo>
                  <a:lnTo>
                    <a:pt x="922235" y="940269"/>
                  </a:lnTo>
                  <a:lnTo>
                    <a:pt x="918184" y="988352"/>
                  </a:lnTo>
                  <a:lnTo>
                    <a:pt x="911720" y="1035723"/>
                  </a:lnTo>
                  <a:lnTo>
                    <a:pt x="902893" y="1082319"/>
                  </a:lnTo>
                  <a:lnTo>
                    <a:pt x="891755" y="1128090"/>
                  </a:lnTo>
                  <a:lnTo>
                    <a:pt x="878395" y="1172946"/>
                  </a:lnTo>
                  <a:lnTo>
                    <a:pt x="862863" y="1216850"/>
                  </a:lnTo>
                  <a:lnTo>
                    <a:pt x="845210" y="1259713"/>
                  </a:lnTo>
                  <a:lnTo>
                    <a:pt x="825512" y="1301496"/>
                  </a:lnTo>
                  <a:lnTo>
                    <a:pt x="803821" y="1342110"/>
                  </a:lnTo>
                  <a:lnTo>
                    <a:pt x="780211" y="1381493"/>
                  </a:lnTo>
                  <a:lnTo>
                    <a:pt x="754735" y="1419593"/>
                  </a:lnTo>
                  <a:lnTo>
                    <a:pt x="727468" y="1456334"/>
                  </a:lnTo>
                  <a:lnTo>
                    <a:pt x="698461" y="1491665"/>
                  </a:lnTo>
                  <a:lnTo>
                    <a:pt x="667766" y="1525498"/>
                  </a:lnTo>
                  <a:lnTo>
                    <a:pt x="635469" y="1557794"/>
                  </a:lnTo>
                  <a:lnTo>
                    <a:pt x="601624" y="1588477"/>
                  </a:lnTo>
                  <a:lnTo>
                    <a:pt x="566293" y="1617472"/>
                  </a:lnTo>
                  <a:lnTo>
                    <a:pt x="529539" y="1644726"/>
                  </a:lnTo>
                  <a:lnTo>
                    <a:pt x="491413" y="1670177"/>
                  </a:lnTo>
                  <a:lnTo>
                    <a:pt x="451993" y="1693760"/>
                  </a:lnTo>
                  <a:lnTo>
                    <a:pt x="411327" y="1715389"/>
                  </a:lnTo>
                  <a:lnTo>
                    <a:pt x="369493" y="1735035"/>
                  </a:lnTo>
                  <a:lnTo>
                    <a:pt x="326555" y="1752600"/>
                  </a:lnTo>
                  <a:lnTo>
                    <a:pt x="282549" y="1768030"/>
                  </a:lnTo>
                  <a:lnTo>
                    <a:pt x="237566" y="1781276"/>
                  </a:lnTo>
                  <a:lnTo>
                    <a:pt x="191655" y="1792249"/>
                  </a:lnTo>
                  <a:lnTo>
                    <a:pt x="144881" y="1800898"/>
                  </a:lnTo>
                  <a:lnTo>
                    <a:pt x="97294" y="1807159"/>
                  </a:lnTo>
                  <a:lnTo>
                    <a:pt x="48983" y="1810969"/>
                  </a:lnTo>
                  <a:lnTo>
                    <a:pt x="0" y="1812239"/>
                  </a:lnTo>
                  <a:lnTo>
                    <a:pt x="0" y="1821180"/>
                  </a:lnTo>
                  <a:lnTo>
                    <a:pt x="47752" y="1819973"/>
                  </a:lnTo>
                  <a:lnTo>
                    <a:pt x="94907" y="1816379"/>
                  </a:lnTo>
                  <a:lnTo>
                    <a:pt x="141376" y="1810448"/>
                  </a:lnTo>
                  <a:lnTo>
                    <a:pt x="187109" y="1802257"/>
                  </a:lnTo>
                  <a:lnTo>
                    <a:pt x="232054" y="1791855"/>
                  </a:lnTo>
                  <a:lnTo>
                    <a:pt x="276148" y="1779308"/>
                  </a:lnTo>
                  <a:lnTo>
                    <a:pt x="319341" y="1764677"/>
                  </a:lnTo>
                  <a:lnTo>
                    <a:pt x="361556" y="1748002"/>
                  </a:lnTo>
                  <a:lnTo>
                    <a:pt x="402742" y="1729359"/>
                  </a:lnTo>
                  <a:lnTo>
                    <a:pt x="442861" y="1708797"/>
                  </a:lnTo>
                  <a:lnTo>
                    <a:pt x="481825" y="1686382"/>
                  </a:lnTo>
                  <a:lnTo>
                    <a:pt x="519582" y="1662176"/>
                  </a:lnTo>
                  <a:lnTo>
                    <a:pt x="556082" y="1636229"/>
                  </a:lnTo>
                  <a:lnTo>
                    <a:pt x="591273" y="1608607"/>
                  </a:lnTo>
                  <a:lnTo>
                    <a:pt x="625081" y="1579359"/>
                  </a:lnTo>
                  <a:lnTo>
                    <a:pt x="657453" y="1548549"/>
                  </a:lnTo>
                  <a:lnTo>
                    <a:pt x="688340" y="1516240"/>
                  </a:lnTo>
                  <a:lnTo>
                    <a:pt x="717664" y="1482496"/>
                  </a:lnTo>
                  <a:lnTo>
                    <a:pt x="745388" y="1447368"/>
                  </a:lnTo>
                  <a:lnTo>
                    <a:pt x="771436" y="1410906"/>
                  </a:lnTo>
                  <a:lnTo>
                    <a:pt x="795769" y="1373187"/>
                  </a:lnTo>
                  <a:lnTo>
                    <a:pt x="818311" y="1334262"/>
                  </a:lnTo>
                  <a:lnTo>
                    <a:pt x="839000" y="1294180"/>
                  </a:lnTo>
                  <a:lnTo>
                    <a:pt x="857796" y="1253007"/>
                  </a:lnTo>
                  <a:lnTo>
                    <a:pt x="874636" y="1210818"/>
                  </a:lnTo>
                  <a:lnTo>
                    <a:pt x="889444" y="1167650"/>
                  </a:lnTo>
                  <a:lnTo>
                    <a:pt x="902182" y="1123569"/>
                  </a:lnTo>
                  <a:lnTo>
                    <a:pt x="912787" y="1078636"/>
                  </a:lnTo>
                  <a:lnTo>
                    <a:pt x="921194" y="1032903"/>
                  </a:lnTo>
                  <a:lnTo>
                    <a:pt x="927354" y="986447"/>
                  </a:lnTo>
                  <a:lnTo>
                    <a:pt x="931202" y="939304"/>
                  </a:lnTo>
                  <a:lnTo>
                    <a:pt x="932688" y="891540"/>
                  </a:lnTo>
                  <a:close/>
                </a:path>
                <a:path w="1068704" h="1953895">
                  <a:moveTo>
                    <a:pt x="938784" y="696468"/>
                  </a:moveTo>
                  <a:lnTo>
                    <a:pt x="937285" y="688771"/>
                  </a:lnTo>
                  <a:lnTo>
                    <a:pt x="933208" y="682472"/>
                  </a:lnTo>
                  <a:lnTo>
                    <a:pt x="927150" y="678218"/>
                  </a:lnTo>
                  <a:lnTo>
                    <a:pt x="919734" y="676656"/>
                  </a:lnTo>
                  <a:lnTo>
                    <a:pt x="912304" y="678218"/>
                  </a:lnTo>
                  <a:lnTo>
                    <a:pt x="906246" y="682472"/>
                  </a:lnTo>
                  <a:lnTo>
                    <a:pt x="902169" y="688771"/>
                  </a:lnTo>
                  <a:lnTo>
                    <a:pt x="900684" y="696468"/>
                  </a:lnTo>
                  <a:lnTo>
                    <a:pt x="902169" y="704189"/>
                  </a:lnTo>
                  <a:lnTo>
                    <a:pt x="906246" y="710488"/>
                  </a:lnTo>
                  <a:lnTo>
                    <a:pt x="912304" y="714730"/>
                  </a:lnTo>
                  <a:lnTo>
                    <a:pt x="919734" y="716280"/>
                  </a:lnTo>
                  <a:lnTo>
                    <a:pt x="927150" y="714730"/>
                  </a:lnTo>
                  <a:lnTo>
                    <a:pt x="933208" y="710488"/>
                  </a:lnTo>
                  <a:lnTo>
                    <a:pt x="937285" y="704189"/>
                  </a:lnTo>
                  <a:lnTo>
                    <a:pt x="938784" y="696468"/>
                  </a:lnTo>
                  <a:close/>
                </a:path>
                <a:path w="1068704" h="1953895">
                  <a:moveTo>
                    <a:pt x="938784" y="468630"/>
                  </a:moveTo>
                  <a:lnTo>
                    <a:pt x="937285" y="461213"/>
                  </a:lnTo>
                  <a:lnTo>
                    <a:pt x="933208" y="455155"/>
                  </a:lnTo>
                  <a:lnTo>
                    <a:pt x="927150" y="451078"/>
                  </a:lnTo>
                  <a:lnTo>
                    <a:pt x="919734" y="449580"/>
                  </a:lnTo>
                  <a:lnTo>
                    <a:pt x="912304" y="451078"/>
                  </a:lnTo>
                  <a:lnTo>
                    <a:pt x="906246" y="455155"/>
                  </a:lnTo>
                  <a:lnTo>
                    <a:pt x="902169" y="461213"/>
                  </a:lnTo>
                  <a:lnTo>
                    <a:pt x="900684" y="468630"/>
                  </a:lnTo>
                  <a:lnTo>
                    <a:pt x="902169" y="476059"/>
                  </a:lnTo>
                  <a:lnTo>
                    <a:pt x="906246" y="482117"/>
                  </a:lnTo>
                  <a:lnTo>
                    <a:pt x="912304" y="486194"/>
                  </a:lnTo>
                  <a:lnTo>
                    <a:pt x="919734" y="487680"/>
                  </a:lnTo>
                  <a:lnTo>
                    <a:pt x="927150" y="486194"/>
                  </a:lnTo>
                  <a:lnTo>
                    <a:pt x="933208" y="482117"/>
                  </a:lnTo>
                  <a:lnTo>
                    <a:pt x="937285" y="476059"/>
                  </a:lnTo>
                  <a:lnTo>
                    <a:pt x="938784" y="468630"/>
                  </a:lnTo>
                  <a:close/>
                </a:path>
                <a:path w="1068704" h="1953895">
                  <a:moveTo>
                    <a:pt x="938784" y="244602"/>
                  </a:moveTo>
                  <a:lnTo>
                    <a:pt x="937285" y="237794"/>
                  </a:lnTo>
                  <a:lnTo>
                    <a:pt x="933208" y="232219"/>
                  </a:lnTo>
                  <a:lnTo>
                    <a:pt x="927150" y="228460"/>
                  </a:lnTo>
                  <a:lnTo>
                    <a:pt x="919734" y="227076"/>
                  </a:lnTo>
                  <a:lnTo>
                    <a:pt x="912304" y="228460"/>
                  </a:lnTo>
                  <a:lnTo>
                    <a:pt x="906246" y="232219"/>
                  </a:lnTo>
                  <a:lnTo>
                    <a:pt x="902169" y="237794"/>
                  </a:lnTo>
                  <a:lnTo>
                    <a:pt x="900684" y="244602"/>
                  </a:lnTo>
                  <a:lnTo>
                    <a:pt x="902169" y="251421"/>
                  </a:lnTo>
                  <a:lnTo>
                    <a:pt x="906246" y="256997"/>
                  </a:lnTo>
                  <a:lnTo>
                    <a:pt x="912304" y="260756"/>
                  </a:lnTo>
                  <a:lnTo>
                    <a:pt x="919734" y="262128"/>
                  </a:lnTo>
                  <a:lnTo>
                    <a:pt x="927150" y="260756"/>
                  </a:lnTo>
                  <a:lnTo>
                    <a:pt x="933208" y="256984"/>
                  </a:lnTo>
                  <a:lnTo>
                    <a:pt x="937285" y="251421"/>
                  </a:lnTo>
                  <a:lnTo>
                    <a:pt x="938784" y="244602"/>
                  </a:lnTo>
                  <a:close/>
                </a:path>
                <a:path w="1068704" h="1953895">
                  <a:moveTo>
                    <a:pt x="938784" y="17526"/>
                  </a:moveTo>
                  <a:lnTo>
                    <a:pt x="937285" y="10718"/>
                  </a:lnTo>
                  <a:lnTo>
                    <a:pt x="933208" y="5143"/>
                  </a:lnTo>
                  <a:lnTo>
                    <a:pt x="927150" y="1384"/>
                  </a:lnTo>
                  <a:lnTo>
                    <a:pt x="919734" y="0"/>
                  </a:lnTo>
                  <a:lnTo>
                    <a:pt x="912304" y="1384"/>
                  </a:lnTo>
                  <a:lnTo>
                    <a:pt x="906246" y="5143"/>
                  </a:lnTo>
                  <a:lnTo>
                    <a:pt x="902169" y="10718"/>
                  </a:lnTo>
                  <a:lnTo>
                    <a:pt x="900684" y="17526"/>
                  </a:lnTo>
                  <a:lnTo>
                    <a:pt x="902169" y="24345"/>
                  </a:lnTo>
                  <a:lnTo>
                    <a:pt x="906246" y="29921"/>
                  </a:lnTo>
                  <a:lnTo>
                    <a:pt x="912304" y="33680"/>
                  </a:lnTo>
                  <a:lnTo>
                    <a:pt x="919734" y="35052"/>
                  </a:lnTo>
                  <a:lnTo>
                    <a:pt x="927150" y="33680"/>
                  </a:lnTo>
                  <a:lnTo>
                    <a:pt x="933208" y="29908"/>
                  </a:lnTo>
                  <a:lnTo>
                    <a:pt x="937285" y="24345"/>
                  </a:lnTo>
                  <a:lnTo>
                    <a:pt x="938784" y="17526"/>
                  </a:lnTo>
                  <a:close/>
                </a:path>
                <a:path w="1068704" h="1953895">
                  <a:moveTo>
                    <a:pt x="1068324" y="891540"/>
                  </a:moveTo>
                  <a:lnTo>
                    <a:pt x="1059434" y="891540"/>
                  </a:lnTo>
                  <a:lnTo>
                    <a:pt x="1058341" y="939774"/>
                  </a:lnTo>
                  <a:lnTo>
                    <a:pt x="1055103" y="987463"/>
                  </a:lnTo>
                  <a:lnTo>
                    <a:pt x="1049756" y="1034554"/>
                  </a:lnTo>
                  <a:lnTo>
                    <a:pt x="1042352" y="1081011"/>
                  </a:lnTo>
                  <a:lnTo>
                    <a:pt x="1032954" y="1126782"/>
                  </a:lnTo>
                  <a:lnTo>
                    <a:pt x="1021588" y="1171816"/>
                  </a:lnTo>
                  <a:lnTo>
                    <a:pt x="1008303" y="1216075"/>
                  </a:lnTo>
                  <a:lnTo>
                    <a:pt x="993165" y="1259497"/>
                  </a:lnTo>
                  <a:lnTo>
                    <a:pt x="976198" y="1302054"/>
                  </a:lnTo>
                  <a:lnTo>
                    <a:pt x="957465" y="1343685"/>
                  </a:lnTo>
                  <a:lnTo>
                    <a:pt x="937006" y="1384338"/>
                  </a:lnTo>
                  <a:lnTo>
                    <a:pt x="914869" y="1423987"/>
                  </a:lnTo>
                  <a:lnTo>
                    <a:pt x="891095" y="1462570"/>
                  </a:lnTo>
                  <a:lnTo>
                    <a:pt x="865746" y="1500035"/>
                  </a:lnTo>
                  <a:lnTo>
                    <a:pt x="838860" y="1536344"/>
                  </a:lnTo>
                  <a:lnTo>
                    <a:pt x="810475" y="1571459"/>
                  </a:lnTo>
                  <a:lnTo>
                    <a:pt x="780669" y="1605305"/>
                  </a:lnTo>
                  <a:lnTo>
                    <a:pt x="749452" y="1637868"/>
                  </a:lnTo>
                  <a:lnTo>
                    <a:pt x="716889" y="1669072"/>
                  </a:lnTo>
                  <a:lnTo>
                    <a:pt x="683031" y="1698891"/>
                  </a:lnTo>
                  <a:lnTo>
                    <a:pt x="647928" y="1727263"/>
                  </a:lnTo>
                  <a:lnTo>
                    <a:pt x="611606" y="1754149"/>
                  </a:lnTo>
                  <a:lnTo>
                    <a:pt x="574128" y="1779498"/>
                  </a:lnTo>
                  <a:lnTo>
                    <a:pt x="535546" y="1803260"/>
                  </a:lnTo>
                  <a:lnTo>
                    <a:pt x="495896" y="1825396"/>
                  </a:lnTo>
                  <a:lnTo>
                    <a:pt x="455231" y="1845856"/>
                  </a:lnTo>
                  <a:lnTo>
                    <a:pt x="413600" y="1864588"/>
                  </a:lnTo>
                  <a:lnTo>
                    <a:pt x="371043" y="1881543"/>
                  </a:lnTo>
                  <a:lnTo>
                    <a:pt x="327609" y="1896694"/>
                  </a:lnTo>
                  <a:lnTo>
                    <a:pt x="283349" y="1909965"/>
                  </a:lnTo>
                  <a:lnTo>
                    <a:pt x="238302" y="1921332"/>
                  </a:lnTo>
                  <a:lnTo>
                    <a:pt x="192532" y="1930742"/>
                  </a:lnTo>
                  <a:lnTo>
                    <a:pt x="146075" y="1938134"/>
                  </a:lnTo>
                  <a:lnTo>
                    <a:pt x="98971" y="1943481"/>
                  </a:lnTo>
                  <a:lnTo>
                    <a:pt x="51282" y="1946719"/>
                  </a:lnTo>
                  <a:lnTo>
                    <a:pt x="3048" y="1947811"/>
                  </a:lnTo>
                  <a:lnTo>
                    <a:pt x="3048" y="1953768"/>
                  </a:lnTo>
                  <a:lnTo>
                    <a:pt x="1068324" y="1953768"/>
                  </a:lnTo>
                  <a:lnTo>
                    <a:pt x="1068324" y="891540"/>
                  </a:lnTo>
                  <a:close/>
                </a:path>
              </a:pathLst>
            </a:custGeom>
            <a:solidFill>
              <a:srgbClr val="d1dee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5" name="object 14"/>
            <p:cNvSpPr/>
            <p:nvPr/>
          </p:nvSpPr>
          <p:spPr>
            <a:xfrm>
              <a:off x="0" y="6765120"/>
              <a:ext cx="12190320" cy="92880"/>
            </a:xfrm>
            <a:custGeom>
              <a:avLst/>
              <a:gdLst>
                <a:gd name="textAreaLeft" fmla="*/ 0 w 12190320"/>
                <a:gd name="textAreaRight" fmla="*/ 12190680 w 12190320"/>
                <a:gd name="textAreaTop" fmla="*/ 0 h 92880"/>
                <a:gd name="textAreaBottom" fmla="*/ 93240 h 92880"/>
              </a:gdLst>
              <a:ahLst/>
              <a:rect l="textAreaLeft" t="textAreaTop" r="textAreaRight" b="textAreaBottom"/>
              <a:pathLst>
                <a:path w="12190730" h="93345">
                  <a:moveTo>
                    <a:pt x="12190476" y="0"/>
                  </a:moveTo>
                  <a:lnTo>
                    <a:pt x="0" y="0"/>
                  </a:lnTo>
                  <a:lnTo>
                    <a:pt x="0" y="92963"/>
                  </a:lnTo>
                  <a:lnTo>
                    <a:pt x="12190476" y="92963"/>
                  </a:lnTo>
                  <a:lnTo>
                    <a:pt x="12190476" y="0"/>
                  </a:lnTo>
                  <a:close/>
                </a:path>
              </a:pathLst>
            </a:custGeom>
            <a:solidFill>
              <a:srgbClr val="c3c8d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536" name="object 15" descr=""/>
            <p:cNvPicPr/>
            <p:nvPr/>
          </p:nvPicPr>
          <p:blipFill>
            <a:blip r:embed="rId3"/>
            <a:stretch/>
          </p:blipFill>
          <p:spPr>
            <a:xfrm>
              <a:off x="3482280" y="524160"/>
              <a:ext cx="3692160" cy="32655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37" name="object 16"/>
          <p:cNvSpPr/>
          <p:nvPr/>
        </p:nvSpPr>
        <p:spPr>
          <a:xfrm>
            <a:off x="6875640" y="1602360"/>
            <a:ext cx="5332320" cy="243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8080" bIns="0" anchor="t">
            <a:spAutoFit/>
          </a:bodyPr>
          <a:p>
            <a:pPr marL="12600">
              <a:lnSpc>
                <a:spcPct val="100000"/>
              </a:lnSpc>
              <a:spcBef>
                <a:spcPts val="221"/>
              </a:spcBef>
            </a:pPr>
            <a:r>
              <a:rPr b="1" lang="ru-RU" sz="1300" spc="-1" strike="noStrike">
                <a:solidFill>
                  <a:srgbClr val="622422"/>
                </a:solidFill>
                <a:latin typeface="Arial"/>
              </a:rPr>
              <a:t>ЗАЯВКА НА ПОЛУЧЕНИЕ КЭР, В ТОМ ЧИСЛЕ, ДОЛЖНА СОДЕРЖАТЬ: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marL="415440" indent="-402480" algn="just">
              <a:lnSpc>
                <a:spcPct val="100000"/>
              </a:lnSpc>
              <a:spcBef>
                <a:spcPts val="119"/>
              </a:spcBef>
              <a:buClr>
                <a:srgbClr val="244060"/>
              </a:buClr>
              <a:buFont typeface="Wingdings" charset="2"/>
              <a:buChar char=""/>
              <a:tabLst>
                <a:tab algn="l" pos="415440"/>
              </a:tabLst>
            </a:pPr>
            <a:r>
              <a:rPr b="1" lang="ru-RU" sz="1300" spc="-1" strike="noStrike">
                <a:solidFill>
                  <a:srgbClr val="244060"/>
                </a:solidFill>
                <a:latin typeface="Arial"/>
              </a:rPr>
              <a:t>расчеты технологических нормативов;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"/>
              </a:spcBef>
              <a:tabLst>
                <a:tab algn="l" pos="415440"/>
              </a:tabLst>
            </a:pPr>
            <a:endParaRPr b="0" lang="ru-RU" sz="1350" spc="-1" strike="noStrike">
              <a:solidFill>
                <a:srgbClr val="000000"/>
              </a:solidFill>
              <a:latin typeface="Arial"/>
            </a:endParaRPr>
          </a:p>
          <a:p>
            <a:pPr marL="12600" indent="402480" algn="just">
              <a:lnSpc>
                <a:spcPct val="100000"/>
              </a:lnSpc>
              <a:buClr>
                <a:srgbClr val="244060"/>
              </a:buClr>
              <a:buFont typeface="Wingdings" charset="2"/>
              <a:buChar char=""/>
              <a:tabLst>
                <a:tab algn="l" pos="415440"/>
              </a:tabLst>
            </a:pPr>
            <a:r>
              <a:rPr b="1" lang="ru-RU" sz="1300" spc="-1" strike="noStrike">
                <a:solidFill>
                  <a:srgbClr val="244060"/>
                </a:solidFill>
                <a:latin typeface="Arial"/>
              </a:rPr>
              <a:t>НДВ, НДС (ЗВ I, II класса опасности), при наличии таких веществ в выбросах, сбросах ЗВ, соответствующие санитарно- эпидемиологическим требованиям и иным требованиям, установленным законодательством Российской Федерации, а также расчеты таких нормативов;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tabLst>
                <a:tab algn="l" pos="415440"/>
              </a:tabLst>
            </a:pPr>
            <a:endParaRPr b="0" lang="ru-RU" sz="1350" spc="-1" strike="noStrike">
              <a:solidFill>
                <a:srgbClr val="000000"/>
              </a:solidFill>
              <a:latin typeface="Arial"/>
            </a:endParaRPr>
          </a:p>
          <a:p>
            <a:pPr marL="12600" indent="402480" algn="just">
              <a:lnSpc>
                <a:spcPct val="100000"/>
              </a:lnSpc>
              <a:spcBef>
                <a:spcPts val="6"/>
              </a:spcBef>
              <a:buClr>
                <a:srgbClr val="244060"/>
              </a:buClr>
              <a:buFont typeface="Wingdings" charset="2"/>
              <a:buChar char=""/>
              <a:tabLst>
                <a:tab algn="l" pos="415440"/>
              </a:tabLst>
            </a:pPr>
            <a:r>
              <a:rPr b="1" lang="ru-RU" sz="1300" spc="-1" strike="noStrike">
                <a:solidFill>
                  <a:srgbClr val="244060"/>
                </a:solidFill>
                <a:latin typeface="Arial"/>
              </a:rPr>
              <a:t>обоснование  нормативов  образования  отходов и лимитов на их размещение;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8" name="object 17"/>
          <p:cNvSpPr/>
          <p:nvPr/>
        </p:nvSpPr>
        <p:spPr>
          <a:xfrm>
            <a:off x="3853080" y="4039200"/>
            <a:ext cx="5274000" cy="40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414720" indent="-402480">
              <a:lnSpc>
                <a:spcPct val="100000"/>
              </a:lnSpc>
              <a:spcBef>
                <a:spcPts val="96"/>
              </a:spcBef>
              <a:buClr>
                <a:srgbClr val="244060"/>
              </a:buClr>
              <a:buFont typeface="Wingdings" charset="2"/>
              <a:buChar char=""/>
              <a:tabLst>
                <a:tab algn="l" pos="414720"/>
                <a:tab algn="l" pos="415440"/>
              </a:tabLst>
            </a:pPr>
            <a:r>
              <a:rPr b="1" lang="ru-RU" sz="1300" spc="-1" strike="noStrike">
                <a:solidFill>
                  <a:srgbClr val="244060"/>
                </a:solidFill>
                <a:latin typeface="Arial"/>
              </a:rPr>
              <a:t>проект программы производственного экологического контроля </a:t>
            </a:r>
            <a:r>
              <a:rPr b="1" lang="ru-RU" sz="1300" spc="-46" strike="noStrike">
                <a:solidFill>
                  <a:srgbClr val="244060"/>
                </a:solidFill>
                <a:latin typeface="Arial"/>
              </a:rPr>
              <a:t>(ПЭК);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9" name="object 18"/>
          <p:cNvSpPr/>
          <p:nvPr/>
        </p:nvSpPr>
        <p:spPr>
          <a:xfrm>
            <a:off x="3853080" y="4435560"/>
            <a:ext cx="8002440" cy="218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414720" indent="-402480">
              <a:lnSpc>
                <a:spcPct val="100000"/>
              </a:lnSpc>
              <a:spcBef>
                <a:spcPts val="96"/>
              </a:spcBef>
              <a:buClr>
                <a:srgbClr val="244060"/>
              </a:buClr>
              <a:buFont typeface="Wingdings" charset="2"/>
              <a:buChar char=""/>
              <a:tabLst>
                <a:tab algn="l" pos="414720"/>
                <a:tab algn="l" pos="415440"/>
              </a:tabLst>
            </a:pPr>
            <a:r>
              <a:rPr b="1" lang="ru-RU" sz="1300" spc="-1" strike="noStrike">
                <a:solidFill>
                  <a:srgbClr val="244060"/>
                </a:solidFill>
                <a:latin typeface="Arial"/>
              </a:rPr>
              <a:t>информация о наличии положительного заключения ГЭЭ в случае необходимости проведения такой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tabLst>
                <a:tab algn="l" pos="414720"/>
                <a:tab algn="l" pos="415440"/>
              </a:tabLst>
            </a:pPr>
            <a:r>
              <a:rPr b="1" lang="ru-RU" sz="1300" spc="-1" strike="noStrike">
                <a:solidFill>
                  <a:srgbClr val="244060"/>
                </a:solidFill>
                <a:latin typeface="Arial"/>
              </a:rPr>
              <a:t>экспертизы в соответствии с законодательством об экологической экспертизе;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marL="414720" indent="-402480">
              <a:lnSpc>
                <a:spcPct val="100000"/>
              </a:lnSpc>
              <a:buClr>
                <a:srgbClr val="244060"/>
              </a:buClr>
              <a:buFont typeface="Wingdings" charset="2"/>
              <a:buChar char=""/>
              <a:tabLst>
                <a:tab algn="l" pos="414720"/>
                <a:tab algn="l" pos="415440"/>
              </a:tabLst>
            </a:pPr>
            <a:r>
              <a:rPr b="1" lang="ru-RU" sz="1300" spc="-1" strike="noStrike">
                <a:solidFill>
                  <a:srgbClr val="244060"/>
                </a:solidFill>
                <a:latin typeface="Arial"/>
              </a:rPr>
              <a:t>иная информация, которую заявитель считает необходимым представить;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marL="12600" indent="402120">
              <a:lnSpc>
                <a:spcPct val="100000"/>
              </a:lnSpc>
              <a:buClr>
                <a:srgbClr val="244060"/>
              </a:buClr>
              <a:buFont typeface="Wingdings" charset="2"/>
              <a:buChar char=""/>
              <a:tabLst>
                <a:tab algn="l" pos="414720"/>
                <a:tab algn="l" pos="415440"/>
                <a:tab algn="l" pos="1335240"/>
                <a:tab algn="l" pos="2318400"/>
                <a:tab algn="l" pos="3501360"/>
                <a:tab algn="l" pos="4759920"/>
                <a:tab algn="l" pos="5428080"/>
                <a:tab algn="l" pos="5902920"/>
                <a:tab algn="l" pos="7142400"/>
              </a:tabLst>
            </a:pPr>
            <a:r>
              <a:rPr b="1" lang="ru-RU" sz="1300" spc="-1" strike="noStrike">
                <a:solidFill>
                  <a:srgbClr val="244060"/>
                </a:solidFill>
                <a:latin typeface="Arial"/>
              </a:rPr>
              <a:t>программа</a:t>
            </a:r>
            <a:r>
              <a:rPr b="1" lang="ru-RU" sz="1300" spc="-1" strike="noStrike">
                <a:solidFill>
                  <a:srgbClr val="244060"/>
                </a:solidFill>
                <a:latin typeface="Arial"/>
              </a:rPr>
              <a:t>	</a:t>
            </a:r>
            <a:r>
              <a:rPr b="1" lang="ru-RU" sz="1300" spc="-1" strike="noStrike">
                <a:solidFill>
                  <a:srgbClr val="244060"/>
                </a:solidFill>
                <a:latin typeface="Arial"/>
              </a:rPr>
              <a:t>повышения</a:t>
            </a:r>
            <a:r>
              <a:rPr b="1" lang="ru-RU" sz="1300" spc="-1" strike="noStrike">
                <a:solidFill>
                  <a:srgbClr val="244060"/>
                </a:solidFill>
                <a:latin typeface="Arial"/>
              </a:rPr>
              <a:t>	</a:t>
            </a:r>
            <a:r>
              <a:rPr b="1" lang="ru-RU" sz="1300" spc="-1" strike="noStrike">
                <a:solidFill>
                  <a:srgbClr val="244060"/>
                </a:solidFill>
                <a:latin typeface="Arial"/>
              </a:rPr>
              <a:t>экологической</a:t>
            </a:r>
            <a:r>
              <a:rPr b="1" lang="ru-RU" sz="1300" spc="-1" strike="noStrike">
                <a:solidFill>
                  <a:srgbClr val="244060"/>
                </a:solidFill>
                <a:latin typeface="Arial"/>
              </a:rPr>
              <a:t>	</a:t>
            </a:r>
            <a:r>
              <a:rPr b="1" lang="ru-RU" sz="1300" spc="-1" strike="noStrike">
                <a:solidFill>
                  <a:srgbClr val="244060"/>
                </a:solidFill>
                <a:latin typeface="Arial"/>
              </a:rPr>
              <a:t>эффективности</a:t>
            </a:r>
            <a:r>
              <a:rPr b="1" lang="ru-RU" sz="1300" spc="-1" strike="noStrike">
                <a:solidFill>
                  <a:srgbClr val="244060"/>
                </a:solidFill>
                <a:latin typeface="Arial"/>
              </a:rPr>
              <a:t>	</a:t>
            </a:r>
            <a:r>
              <a:rPr b="1" lang="ru-RU" sz="1300" spc="-1" strike="noStrike">
                <a:solidFill>
                  <a:srgbClr val="244060"/>
                </a:solidFill>
                <a:latin typeface="Arial"/>
              </a:rPr>
              <a:t>(ППЭЭ)</a:t>
            </a:r>
            <a:r>
              <a:rPr b="1" lang="ru-RU" sz="1300" spc="-1" strike="noStrike">
                <a:solidFill>
                  <a:srgbClr val="244060"/>
                </a:solidFill>
                <a:latin typeface="Arial"/>
              </a:rPr>
              <a:t>	</a:t>
            </a:r>
            <a:r>
              <a:rPr b="1" lang="ru-RU" sz="1300" spc="-1" strike="noStrike">
                <a:solidFill>
                  <a:srgbClr val="244060"/>
                </a:solidFill>
                <a:latin typeface="Arial"/>
              </a:rPr>
              <a:t>(при</a:t>
            </a:r>
            <a:r>
              <a:rPr b="1" lang="ru-RU" sz="1300" spc="-1" strike="noStrike">
                <a:solidFill>
                  <a:srgbClr val="244060"/>
                </a:solidFill>
                <a:latin typeface="Arial"/>
              </a:rPr>
              <a:t>	</a:t>
            </a:r>
            <a:r>
              <a:rPr b="1" lang="ru-RU" sz="1300" spc="-1" strike="noStrike">
                <a:solidFill>
                  <a:srgbClr val="244060"/>
                </a:solidFill>
                <a:latin typeface="Arial"/>
              </a:rPr>
              <a:t>невозможности</a:t>
            </a:r>
            <a:r>
              <a:rPr b="1" lang="ru-RU" sz="1300" spc="-1" strike="noStrike">
                <a:solidFill>
                  <a:srgbClr val="244060"/>
                </a:solidFill>
                <a:latin typeface="Arial"/>
              </a:rPr>
              <a:t>	</a:t>
            </a:r>
            <a:r>
              <a:rPr b="1" lang="ru-RU" sz="1300" spc="-1" strike="noStrike">
                <a:solidFill>
                  <a:srgbClr val="244060"/>
                </a:solidFill>
                <a:latin typeface="Arial"/>
              </a:rPr>
              <a:t>соблюдения технологических нормативов, НДВ, НДС);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marL="414720" indent="-402480">
              <a:lnSpc>
                <a:spcPct val="100000"/>
              </a:lnSpc>
              <a:buClr>
                <a:srgbClr val="244060"/>
              </a:buClr>
              <a:buFont typeface="Wingdings" charset="2"/>
              <a:buChar char=""/>
              <a:tabLst>
                <a:tab algn="l" pos="414720"/>
                <a:tab algn="l" pos="415440"/>
              </a:tabLst>
            </a:pPr>
            <a:r>
              <a:rPr b="1" lang="ru-RU" sz="1300" spc="-1" strike="noStrike">
                <a:solidFill>
                  <a:srgbClr val="244060"/>
                </a:solidFill>
                <a:latin typeface="Arial"/>
              </a:rPr>
              <a:t>планируемые ВРВ, ВРС (временно разрешенные выбросы, сбросы) с указанием объема или массы</a:t>
            </a:r>
            <a:r>
              <a:rPr b="1" lang="ru-RU" sz="1300" spc="-1" strike="noStrike">
                <a:solidFill>
                  <a:srgbClr val="244060"/>
                </a:solidFill>
                <a:latin typeface="Arial"/>
              </a:rPr>
              <a:t> выбросов, сбросов ЗВ на текущий момент, на период реализации ППЭЭ и после ее реализации.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414720"/>
                <a:tab algn="l" pos="415440"/>
              </a:tabLst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0" name="object 20"/>
          <p:cNvSpPr/>
          <p:nvPr/>
        </p:nvSpPr>
        <p:spPr>
          <a:xfrm>
            <a:off x="273240" y="717840"/>
            <a:ext cx="3305520" cy="2020680"/>
          </a:xfrm>
          <a:custGeom>
            <a:avLst/>
            <a:gdLst>
              <a:gd name="textAreaLeft" fmla="*/ 0 w 3305520"/>
              <a:gd name="textAreaRight" fmla="*/ 3305880 w 3305520"/>
              <a:gd name="textAreaTop" fmla="*/ 0 h 2020680"/>
              <a:gd name="textAreaBottom" fmla="*/ 2021040 h 2020680"/>
            </a:gdLst>
            <a:ahLst/>
            <a:rect l="textAreaLeft" t="textAreaTop" r="textAreaRight" b="textAreaBottom"/>
            <a:pathLst>
              <a:path w="3305810" h="2444750">
                <a:moveTo>
                  <a:pt x="3148076" y="0"/>
                </a:moveTo>
                <a:lnTo>
                  <a:pt x="157429" y="0"/>
                </a:lnTo>
                <a:lnTo>
                  <a:pt x="107669" y="8026"/>
                </a:lnTo>
                <a:lnTo>
                  <a:pt x="64454" y="30378"/>
                </a:lnTo>
                <a:lnTo>
                  <a:pt x="30375" y="64465"/>
                </a:lnTo>
                <a:lnTo>
                  <a:pt x="8025" y="107696"/>
                </a:lnTo>
                <a:lnTo>
                  <a:pt x="0" y="157480"/>
                </a:lnTo>
                <a:lnTo>
                  <a:pt x="0" y="2287016"/>
                </a:lnTo>
                <a:lnTo>
                  <a:pt x="8025" y="2336800"/>
                </a:lnTo>
                <a:lnTo>
                  <a:pt x="30375" y="2380030"/>
                </a:lnTo>
                <a:lnTo>
                  <a:pt x="64454" y="2414117"/>
                </a:lnTo>
                <a:lnTo>
                  <a:pt x="107669" y="2436469"/>
                </a:lnTo>
                <a:lnTo>
                  <a:pt x="157429" y="2444496"/>
                </a:lnTo>
                <a:lnTo>
                  <a:pt x="3148076" y="2444496"/>
                </a:lnTo>
                <a:lnTo>
                  <a:pt x="3197860" y="2436469"/>
                </a:lnTo>
                <a:lnTo>
                  <a:pt x="3241090" y="2414117"/>
                </a:lnTo>
                <a:lnTo>
                  <a:pt x="3275177" y="2380030"/>
                </a:lnTo>
                <a:lnTo>
                  <a:pt x="3297529" y="2336800"/>
                </a:lnTo>
                <a:lnTo>
                  <a:pt x="3305555" y="2287016"/>
                </a:lnTo>
                <a:lnTo>
                  <a:pt x="3305555" y="157480"/>
                </a:lnTo>
                <a:lnTo>
                  <a:pt x="3297529" y="107696"/>
                </a:lnTo>
                <a:lnTo>
                  <a:pt x="3275177" y="64465"/>
                </a:lnTo>
                <a:lnTo>
                  <a:pt x="3241090" y="30378"/>
                </a:lnTo>
                <a:lnTo>
                  <a:pt x="3197860" y="8026"/>
                </a:lnTo>
                <a:lnTo>
                  <a:pt x="3148076" y="0"/>
                </a:lnTo>
                <a:close/>
              </a:path>
            </a:pathLst>
          </a:custGeom>
          <a:solidFill>
            <a:srgbClr val="e1dce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Arial"/>
              </a:rPr>
              <a:t>Подача заявки на получение КЭР осуществляется не позднее чем </a:t>
            </a:r>
            <a:r>
              <a:rPr b="1" lang="ru-RU" sz="1400" spc="-1" strike="noStrike" u="sng">
                <a:solidFill>
                  <a:srgbClr val="000000"/>
                </a:solidFill>
                <a:uFillTx/>
                <a:latin typeface="Arial"/>
              </a:rPr>
              <a:t>за 2 месяца до ввода в эксплуатацию </a:t>
            </a:r>
            <a:r>
              <a:rPr b="1" lang="ru-RU" sz="1400" spc="-1" strike="noStrike">
                <a:solidFill>
                  <a:srgbClr val="000000"/>
                </a:solidFill>
                <a:latin typeface="Arial"/>
              </a:rPr>
              <a:t>построенного, реконструированного объекта, НВОС, или за 4 месяца до истечения срока действия КЭР           (п. 5 ст. 31.1 7-ФЗ)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1" name="object 22"/>
          <p:cNvSpPr/>
          <p:nvPr/>
        </p:nvSpPr>
        <p:spPr>
          <a:xfrm>
            <a:off x="178200" y="3259800"/>
            <a:ext cx="3305520" cy="1700640"/>
          </a:xfrm>
          <a:custGeom>
            <a:avLst/>
            <a:gdLst>
              <a:gd name="textAreaLeft" fmla="*/ 0 w 3305520"/>
              <a:gd name="textAreaRight" fmla="*/ 3305880 w 3305520"/>
              <a:gd name="textAreaTop" fmla="*/ 0 h 1700640"/>
              <a:gd name="textAreaBottom" fmla="*/ 1701000 h 1700640"/>
            </a:gdLst>
            <a:ahLst/>
            <a:rect l="textAreaLeft" t="textAreaTop" r="textAreaRight" b="textAreaBottom"/>
            <a:pathLst>
              <a:path w="3305810" h="1701164">
                <a:moveTo>
                  <a:pt x="3196082" y="0"/>
                </a:moveTo>
                <a:lnTo>
                  <a:pt x="109524" y="0"/>
                </a:lnTo>
                <a:lnTo>
                  <a:pt x="66892" y="8604"/>
                </a:lnTo>
                <a:lnTo>
                  <a:pt x="32078" y="32067"/>
                </a:lnTo>
                <a:lnTo>
                  <a:pt x="8606" y="66865"/>
                </a:lnTo>
                <a:lnTo>
                  <a:pt x="0" y="109474"/>
                </a:lnTo>
                <a:lnTo>
                  <a:pt x="0" y="1591309"/>
                </a:lnTo>
                <a:lnTo>
                  <a:pt x="8606" y="1633918"/>
                </a:lnTo>
                <a:lnTo>
                  <a:pt x="32078" y="1668716"/>
                </a:lnTo>
                <a:lnTo>
                  <a:pt x="66892" y="1692179"/>
                </a:lnTo>
                <a:lnTo>
                  <a:pt x="109524" y="1700783"/>
                </a:lnTo>
                <a:lnTo>
                  <a:pt x="3196082" y="1700783"/>
                </a:lnTo>
                <a:lnTo>
                  <a:pt x="3238690" y="1692179"/>
                </a:lnTo>
                <a:lnTo>
                  <a:pt x="3273488" y="1668716"/>
                </a:lnTo>
                <a:lnTo>
                  <a:pt x="3296951" y="1633918"/>
                </a:lnTo>
                <a:lnTo>
                  <a:pt x="3305555" y="1591309"/>
                </a:lnTo>
                <a:lnTo>
                  <a:pt x="3305555" y="109474"/>
                </a:lnTo>
                <a:lnTo>
                  <a:pt x="3296951" y="66865"/>
                </a:lnTo>
                <a:lnTo>
                  <a:pt x="3273488" y="32067"/>
                </a:lnTo>
                <a:lnTo>
                  <a:pt x="3238690" y="8604"/>
                </a:lnTo>
                <a:lnTo>
                  <a:pt x="3196082" y="0"/>
                </a:lnTo>
                <a:close/>
              </a:path>
            </a:pathLst>
          </a:custGeom>
          <a:solidFill>
            <a:srgbClr val="f1f1f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2" name="object 23"/>
          <p:cNvSpPr/>
          <p:nvPr/>
        </p:nvSpPr>
        <p:spPr>
          <a:xfrm>
            <a:off x="375840" y="3149640"/>
            <a:ext cx="3140280" cy="153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352440" indent="-5976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1" lang="ru-RU" sz="1200" spc="-1" strike="noStrike">
                <a:solidFill>
                  <a:srgbClr val="000000"/>
                </a:solidFill>
                <a:latin typeface="Arial"/>
              </a:rPr>
              <a:t>ЮЛ и ИП, осуществляющие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12600" indent="59040">
              <a:lnSpc>
                <a:spcPct val="100000"/>
              </a:lnSpc>
              <a:tabLst>
                <a:tab algn="l" pos="0"/>
              </a:tabLst>
            </a:pPr>
            <a:r>
              <a:rPr b="1" lang="ru-RU" sz="1200" spc="-1" strike="noStrike">
                <a:solidFill>
                  <a:srgbClr val="000000"/>
                </a:solidFill>
                <a:latin typeface="Arial"/>
              </a:rPr>
              <a:t>деятельность на объектах I категории, </a:t>
            </a:r>
            <a:r>
              <a:rPr b="1" lang="ru-RU" sz="1200" spc="-1" strike="noStrike">
                <a:solidFill>
                  <a:srgbClr val="943735"/>
                </a:solidFill>
                <a:latin typeface="Arial"/>
              </a:rPr>
              <a:t>включенных в «Перечень ТОП-300»</a:t>
            </a:r>
            <a:r>
              <a:rPr b="1" lang="ru-RU" sz="1200" spc="-1" strike="noStrike">
                <a:solidFill>
                  <a:srgbClr val="000000"/>
                </a:solidFill>
                <a:latin typeface="Arial"/>
              </a:rPr>
              <a:t>, обязаны обратиться с заявкой на получение КЭР в Росприроднадзор до </a:t>
            </a:r>
            <a:r>
              <a:rPr b="1" lang="ru-RU" sz="1600" spc="-1" strike="noStrike">
                <a:solidFill>
                  <a:srgbClr val="943735"/>
                </a:solidFill>
                <a:latin typeface="Arial"/>
              </a:rPr>
              <a:t>31.12.2024 </a:t>
            </a:r>
            <a:r>
              <a:rPr b="1" lang="ru-RU" sz="1200" spc="-1" strike="noStrike">
                <a:solidFill>
                  <a:srgbClr val="000000"/>
                </a:solidFill>
                <a:latin typeface="Arial"/>
              </a:rPr>
              <a:t>(п. 6 ст. 11 № 219-ФЗ) (изменения внесены ППРФ от 12.03.2022 № 353)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3" name="object 24"/>
          <p:cNvSpPr/>
          <p:nvPr/>
        </p:nvSpPr>
        <p:spPr>
          <a:xfrm>
            <a:off x="199800" y="5079600"/>
            <a:ext cx="3305520" cy="1521000"/>
          </a:xfrm>
          <a:custGeom>
            <a:avLst/>
            <a:gdLst>
              <a:gd name="textAreaLeft" fmla="*/ 0 w 3305520"/>
              <a:gd name="textAreaRight" fmla="*/ 3305880 w 3305520"/>
              <a:gd name="textAreaTop" fmla="*/ 0 h 1521000"/>
              <a:gd name="textAreaBottom" fmla="*/ 1521360 h 1521000"/>
            </a:gdLst>
            <a:ahLst/>
            <a:rect l="textAreaLeft" t="textAreaTop" r="textAreaRight" b="textAreaBottom"/>
            <a:pathLst>
              <a:path w="3305810" h="1521459">
                <a:moveTo>
                  <a:pt x="3207639" y="0"/>
                </a:moveTo>
                <a:lnTo>
                  <a:pt x="97942" y="0"/>
                </a:lnTo>
                <a:lnTo>
                  <a:pt x="59819" y="7691"/>
                </a:lnTo>
                <a:lnTo>
                  <a:pt x="28687" y="28670"/>
                </a:lnTo>
                <a:lnTo>
                  <a:pt x="7697" y="59793"/>
                </a:lnTo>
                <a:lnTo>
                  <a:pt x="0" y="97916"/>
                </a:lnTo>
                <a:lnTo>
                  <a:pt x="0" y="1422996"/>
                </a:lnTo>
                <a:lnTo>
                  <a:pt x="7697" y="1461126"/>
                </a:lnTo>
                <a:lnTo>
                  <a:pt x="28687" y="1492262"/>
                </a:lnTo>
                <a:lnTo>
                  <a:pt x="59819" y="1513254"/>
                </a:lnTo>
                <a:lnTo>
                  <a:pt x="97942" y="1520951"/>
                </a:lnTo>
                <a:lnTo>
                  <a:pt x="3207639" y="1520951"/>
                </a:lnTo>
                <a:lnTo>
                  <a:pt x="3245762" y="1513254"/>
                </a:lnTo>
                <a:lnTo>
                  <a:pt x="3276885" y="1492262"/>
                </a:lnTo>
                <a:lnTo>
                  <a:pt x="3297864" y="1461126"/>
                </a:lnTo>
                <a:lnTo>
                  <a:pt x="3305555" y="1422996"/>
                </a:lnTo>
                <a:lnTo>
                  <a:pt x="3305555" y="97916"/>
                </a:lnTo>
                <a:lnTo>
                  <a:pt x="3297864" y="59793"/>
                </a:lnTo>
                <a:lnTo>
                  <a:pt x="3276885" y="28670"/>
                </a:lnTo>
                <a:lnTo>
                  <a:pt x="3245762" y="7691"/>
                </a:lnTo>
                <a:lnTo>
                  <a:pt x="3207639" y="0"/>
                </a:lnTo>
                <a:close/>
              </a:path>
            </a:pathLst>
          </a:custGeom>
          <a:solidFill>
            <a:srgbClr val="f1f1f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4" name="object 25"/>
          <p:cNvSpPr/>
          <p:nvPr/>
        </p:nvSpPr>
        <p:spPr>
          <a:xfrm>
            <a:off x="380160" y="5154840"/>
            <a:ext cx="3301200" cy="116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254520" algn="ctr">
              <a:lnSpc>
                <a:spcPct val="100000"/>
              </a:lnSpc>
              <a:spcBef>
                <a:spcPts val="99"/>
              </a:spcBef>
            </a:pPr>
            <a:r>
              <a:rPr b="1" lang="ru-RU" sz="1200" spc="-1" strike="noStrike">
                <a:solidFill>
                  <a:srgbClr val="000000"/>
                </a:solidFill>
                <a:latin typeface="Arial"/>
              </a:rPr>
              <a:t>ЮЛ и ИП, осуществляющие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12240" indent="2520" algn="ctr">
              <a:lnSpc>
                <a:spcPct val="100000"/>
              </a:lnSpc>
              <a:tabLst>
                <a:tab algn="l" pos="0"/>
              </a:tabLst>
            </a:pPr>
            <a:r>
              <a:rPr b="1" lang="ru-RU" sz="1200" spc="-1" strike="noStrike">
                <a:solidFill>
                  <a:srgbClr val="000000"/>
                </a:solidFill>
                <a:latin typeface="Arial"/>
              </a:rPr>
              <a:t>деятельность </a:t>
            </a:r>
            <a:r>
              <a:rPr b="1" lang="ru-RU" sz="1200" spc="-1" strike="noStrike">
                <a:solidFill>
                  <a:srgbClr val="000000"/>
                </a:solidFill>
                <a:latin typeface="Arial"/>
              </a:rPr>
              <a:t>на объектах, относящихся к области применения наилучших доступных технологий</a:t>
            </a:r>
            <a:r>
              <a:rPr b="1" lang="ru-RU" sz="1200" spc="-1" strike="noStrike">
                <a:solidFill>
                  <a:srgbClr val="943735"/>
                </a:solidFill>
                <a:latin typeface="Arial"/>
              </a:rPr>
              <a:t> и не включенных в «Перечень 300», обязаны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2520" indent="2520" algn="ctr">
              <a:lnSpc>
                <a:spcPts val="1919"/>
              </a:lnSpc>
              <a:tabLst>
                <a:tab algn="l" pos="0"/>
              </a:tabLst>
            </a:pPr>
            <a:r>
              <a:rPr b="1" lang="ru-RU" sz="1200" spc="-1" strike="noStrike">
                <a:solidFill>
                  <a:srgbClr val="943735"/>
                </a:solidFill>
                <a:latin typeface="Arial"/>
              </a:rPr>
              <a:t>получить КЭР </a:t>
            </a:r>
            <a:r>
              <a:rPr b="1" lang="ru-RU" sz="1600" spc="-1" strike="noStrike">
                <a:solidFill>
                  <a:srgbClr val="943735"/>
                </a:solidFill>
                <a:latin typeface="Arial"/>
              </a:rPr>
              <a:t>до 01.01.2025</a:t>
            </a:r>
            <a:r>
              <a:rPr b="1" lang="ru-RU" sz="1200" spc="-1" strike="noStrike">
                <a:solidFill>
                  <a:srgbClr val="943735"/>
                </a:solidFill>
                <a:latin typeface="Arial"/>
              </a:rPr>
              <a:t>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5" name="object 26"/>
          <p:cNvSpPr/>
          <p:nvPr/>
        </p:nvSpPr>
        <p:spPr>
          <a:xfrm>
            <a:off x="7051680" y="621720"/>
            <a:ext cx="4970880" cy="979920"/>
          </a:xfrm>
          <a:custGeom>
            <a:avLst/>
            <a:gdLst>
              <a:gd name="textAreaLeft" fmla="*/ 0 w 4970880"/>
              <a:gd name="textAreaRight" fmla="*/ 4971240 w 4970880"/>
              <a:gd name="textAreaTop" fmla="*/ 0 h 979920"/>
              <a:gd name="textAreaBottom" fmla="*/ 980280 h 979920"/>
            </a:gdLst>
            <a:ahLst/>
            <a:rect l="textAreaLeft" t="textAreaTop" r="textAreaRight" b="textAreaBottom"/>
            <a:pathLst>
              <a:path w="4971415" h="980440">
                <a:moveTo>
                  <a:pt x="4908169" y="0"/>
                </a:moveTo>
                <a:lnTo>
                  <a:pt x="63119" y="0"/>
                </a:lnTo>
                <a:lnTo>
                  <a:pt x="38522" y="4951"/>
                </a:lnTo>
                <a:lnTo>
                  <a:pt x="18462" y="18462"/>
                </a:lnTo>
                <a:lnTo>
                  <a:pt x="4951" y="38522"/>
                </a:lnTo>
                <a:lnTo>
                  <a:pt x="0" y="63119"/>
                </a:lnTo>
                <a:lnTo>
                  <a:pt x="0" y="916813"/>
                </a:lnTo>
                <a:lnTo>
                  <a:pt x="4951" y="941409"/>
                </a:lnTo>
                <a:lnTo>
                  <a:pt x="18462" y="961469"/>
                </a:lnTo>
                <a:lnTo>
                  <a:pt x="38522" y="974980"/>
                </a:lnTo>
                <a:lnTo>
                  <a:pt x="63119" y="979932"/>
                </a:lnTo>
                <a:lnTo>
                  <a:pt x="4908169" y="979932"/>
                </a:lnTo>
                <a:lnTo>
                  <a:pt x="4932765" y="974980"/>
                </a:lnTo>
                <a:lnTo>
                  <a:pt x="4952825" y="961469"/>
                </a:lnTo>
                <a:lnTo>
                  <a:pt x="4966336" y="941409"/>
                </a:lnTo>
                <a:lnTo>
                  <a:pt x="4971287" y="916813"/>
                </a:lnTo>
                <a:lnTo>
                  <a:pt x="4971287" y="63119"/>
                </a:lnTo>
                <a:lnTo>
                  <a:pt x="4966336" y="38522"/>
                </a:lnTo>
                <a:lnTo>
                  <a:pt x="4952825" y="18462"/>
                </a:lnTo>
                <a:lnTo>
                  <a:pt x="4932765" y="4951"/>
                </a:lnTo>
                <a:lnTo>
                  <a:pt x="4908169" y="0"/>
                </a:lnTo>
                <a:close/>
              </a:path>
            </a:pathLst>
          </a:custGeom>
          <a:solidFill>
            <a:srgbClr val="f1f1f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6" name="object 27"/>
          <p:cNvSpPr/>
          <p:nvPr/>
        </p:nvSpPr>
        <p:spPr>
          <a:xfrm>
            <a:off x="7338240" y="774360"/>
            <a:ext cx="4399560" cy="86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12600" algn="ctr">
              <a:lnSpc>
                <a:spcPct val="100000"/>
              </a:lnSpc>
              <a:spcBef>
                <a:spcPts val="105"/>
              </a:spcBef>
            </a:pPr>
            <a:r>
              <a:rPr b="1" lang="ru-RU" sz="1400" spc="-1" strike="noStrike">
                <a:solidFill>
                  <a:srgbClr val="000000"/>
                </a:solidFill>
                <a:latin typeface="Arial"/>
              </a:rPr>
              <a:t>ПЕРЕЧЕНЬ ДОКУМЕНТОВ, НАПРАВЛЯЕМЫХ В СОСТАВЕ ЗАЯВКИ НА ПОЛУЧЕНИЕ КЭР, УСТАНОВЛЕН ПУНКТАМИ 3, 4 СТАТЬИ 31.1 ФЕДЕРАЛЬНОГО ЗАКОНА № 7-ФЗ.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407;p30" descr=""/>
          <p:cNvPicPr/>
          <p:nvPr/>
        </p:nvPicPr>
        <p:blipFill>
          <a:blip r:embed="rId1"/>
          <a:stretch/>
        </p:blipFill>
        <p:spPr>
          <a:xfrm>
            <a:off x="235080" y="124920"/>
            <a:ext cx="452520" cy="437760"/>
          </a:xfrm>
          <a:prstGeom prst="rect">
            <a:avLst/>
          </a:prstGeom>
          <a:ln w="0">
            <a:noFill/>
          </a:ln>
        </p:spPr>
      </p:pic>
      <p:sp>
        <p:nvSpPr>
          <p:cNvPr id="108" name="Google Shape;1415;p30"/>
          <p:cNvSpPr/>
          <p:nvPr/>
        </p:nvSpPr>
        <p:spPr>
          <a:xfrm>
            <a:off x="0" y="-200160"/>
            <a:ext cx="245880" cy="39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2040" rIns="122040" tIns="60840" bIns="60840" anchor="ctr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chemeClr val="dk1"/>
              </a:solidFill>
              <a:latin typeface="Calibri"/>
              <a:ea typeface="Calibri"/>
            </a:endParaRPr>
          </a:p>
        </p:txBody>
      </p:sp>
      <p:grpSp>
        <p:nvGrpSpPr>
          <p:cNvPr id="109" name="Группа 565"/>
          <p:cNvGrpSpPr/>
          <p:nvPr/>
        </p:nvGrpSpPr>
        <p:grpSpPr>
          <a:xfrm>
            <a:off x="563760" y="735480"/>
            <a:ext cx="1520640" cy="1554480"/>
            <a:chOff x="563760" y="735480"/>
            <a:chExt cx="1520640" cy="1554480"/>
          </a:xfrm>
        </p:grpSpPr>
        <p:sp>
          <p:nvSpPr>
            <p:cNvPr id="110" name="Freeform 169"/>
            <p:cNvSpPr/>
            <p:nvPr/>
          </p:nvSpPr>
          <p:spPr>
            <a:xfrm>
              <a:off x="563760" y="774360"/>
              <a:ext cx="1450080" cy="1485360"/>
            </a:xfrm>
            <a:custGeom>
              <a:avLst/>
              <a:gdLst>
                <a:gd name="textAreaLeft" fmla="*/ 0 w 1450080"/>
                <a:gd name="textAreaRight" fmla="*/ 1450440 w 1450080"/>
                <a:gd name="textAreaTop" fmla="*/ 0 h 1485360"/>
                <a:gd name="textAreaBottom" fmla="*/ 1485720 h 1485360"/>
              </a:gdLst>
              <a:ahLst/>
              <a:rect l="textAreaLeft" t="textAreaTop" r="textAreaRight" b="textAreaBottom"/>
              <a:pathLst>
                <a:path w="1217" h="1365">
                  <a:moveTo>
                    <a:pt x="1143" y="289"/>
                  </a:moveTo>
                  <a:cubicBezTo>
                    <a:pt x="1076" y="251"/>
                    <a:pt x="1076" y="251"/>
                    <a:pt x="1076" y="251"/>
                  </a:cubicBezTo>
                  <a:cubicBezTo>
                    <a:pt x="1076" y="251"/>
                    <a:pt x="1076" y="251"/>
                    <a:pt x="1076" y="251"/>
                  </a:cubicBezTo>
                  <a:cubicBezTo>
                    <a:pt x="695" y="32"/>
                    <a:pt x="695" y="32"/>
                    <a:pt x="695" y="32"/>
                  </a:cubicBezTo>
                  <a:cubicBezTo>
                    <a:pt x="640" y="0"/>
                    <a:pt x="574" y="1"/>
                    <a:pt x="519" y="32"/>
                  </a:cubicBezTo>
                  <a:cubicBezTo>
                    <a:pt x="75" y="289"/>
                    <a:pt x="75" y="289"/>
                    <a:pt x="75" y="289"/>
                  </a:cubicBezTo>
                  <a:cubicBezTo>
                    <a:pt x="29" y="315"/>
                    <a:pt x="1" y="364"/>
                    <a:pt x="1" y="417"/>
                  </a:cubicBezTo>
                  <a:cubicBezTo>
                    <a:pt x="1" y="494"/>
                    <a:pt x="1" y="494"/>
                    <a:pt x="1" y="494"/>
                  </a:cubicBezTo>
                  <a:cubicBezTo>
                    <a:pt x="1" y="495"/>
                    <a:pt x="1" y="495"/>
                    <a:pt x="1" y="495"/>
                  </a:cubicBezTo>
                  <a:cubicBezTo>
                    <a:pt x="0" y="930"/>
                    <a:pt x="0" y="930"/>
                    <a:pt x="0" y="930"/>
                  </a:cubicBezTo>
                  <a:cubicBezTo>
                    <a:pt x="0" y="992"/>
                    <a:pt x="34" y="1050"/>
                    <a:pt x="88" y="1082"/>
                  </a:cubicBezTo>
                  <a:cubicBezTo>
                    <a:pt x="533" y="1338"/>
                    <a:pt x="533" y="1338"/>
                    <a:pt x="533" y="1338"/>
                  </a:cubicBezTo>
                  <a:cubicBezTo>
                    <a:pt x="578" y="1365"/>
                    <a:pt x="635" y="1365"/>
                    <a:pt x="681" y="1338"/>
                  </a:cubicBezTo>
                  <a:cubicBezTo>
                    <a:pt x="748" y="1300"/>
                    <a:pt x="748" y="1300"/>
                    <a:pt x="748" y="1300"/>
                  </a:cubicBezTo>
                  <a:cubicBezTo>
                    <a:pt x="746" y="1299"/>
                    <a:pt x="746" y="1299"/>
                    <a:pt x="746" y="1299"/>
                  </a:cubicBezTo>
                  <a:cubicBezTo>
                    <a:pt x="1128" y="1083"/>
                    <a:pt x="1128" y="1083"/>
                    <a:pt x="1128" y="1083"/>
                  </a:cubicBezTo>
                  <a:cubicBezTo>
                    <a:pt x="1183" y="1051"/>
                    <a:pt x="1217" y="993"/>
                    <a:pt x="1217" y="930"/>
                  </a:cubicBezTo>
                  <a:cubicBezTo>
                    <a:pt x="1217" y="418"/>
                    <a:pt x="1217" y="418"/>
                    <a:pt x="1217" y="418"/>
                  </a:cubicBezTo>
                  <a:cubicBezTo>
                    <a:pt x="1217" y="365"/>
                    <a:pt x="1189" y="316"/>
                    <a:pt x="1143" y="289"/>
                  </a:cubicBezTo>
                  <a:close/>
                </a:path>
              </a:pathLst>
            </a:custGeom>
            <a:gradFill rotWithShape="0">
              <a:gsLst>
                <a:gs pos="0">
                  <a:srgbClr val="7aa3b4"/>
                </a:gs>
                <a:gs pos="100000">
                  <a:srgbClr val="457ca1"/>
                </a:gs>
              </a:gsLst>
              <a:path path="circle">
                <a:fillToRect l="50000" t="50000" r="50000" b="50000"/>
              </a:path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111" name="Группа 348"/>
            <p:cNvGrpSpPr/>
            <p:nvPr/>
          </p:nvGrpSpPr>
          <p:grpSpPr>
            <a:xfrm>
              <a:off x="563760" y="735480"/>
              <a:ext cx="1520640" cy="1554480"/>
              <a:chOff x="563760" y="735480"/>
              <a:chExt cx="1520640" cy="1554480"/>
            </a:xfrm>
          </p:grpSpPr>
          <p:sp>
            <p:nvSpPr>
              <p:cNvPr id="112" name="Freeform 163"/>
              <p:cNvSpPr/>
              <p:nvPr/>
            </p:nvSpPr>
            <p:spPr>
              <a:xfrm>
                <a:off x="1401120" y="1021680"/>
                <a:ext cx="683280" cy="1194120"/>
              </a:xfrm>
              <a:custGeom>
                <a:avLst/>
                <a:gdLst>
                  <a:gd name="textAreaLeft" fmla="*/ 0 w 683280"/>
                  <a:gd name="textAreaRight" fmla="*/ 683640 w 683280"/>
                  <a:gd name="textAreaTop" fmla="*/ 0 h 1194120"/>
                  <a:gd name="textAreaBottom" fmla="*/ 1194480 h 1194120"/>
                </a:gdLst>
                <a:ahLst/>
                <a:rect l="textAreaLeft" t="textAreaTop" r="textAreaRight" b="textAreaBottom"/>
                <a:pathLst>
                  <a:path w="305" h="584">
                    <a:moveTo>
                      <a:pt x="263" y="21"/>
                    </a:moveTo>
                    <a:cubicBezTo>
                      <a:pt x="226" y="0"/>
                      <a:pt x="226" y="0"/>
                      <a:pt x="226" y="0"/>
                    </a:cubicBezTo>
                    <a:cubicBezTo>
                      <a:pt x="226" y="49"/>
                      <a:pt x="226" y="49"/>
                      <a:pt x="226" y="49"/>
                    </a:cubicBezTo>
                    <a:cubicBezTo>
                      <a:pt x="248" y="62"/>
                      <a:pt x="262" y="85"/>
                      <a:pt x="262" y="111"/>
                    </a:cubicBezTo>
                    <a:cubicBezTo>
                      <a:pt x="262" y="361"/>
                      <a:pt x="262" y="361"/>
                      <a:pt x="262" y="361"/>
                    </a:cubicBezTo>
                    <a:cubicBezTo>
                      <a:pt x="262" y="392"/>
                      <a:pt x="245" y="420"/>
                      <a:pt x="219" y="435"/>
                    </a:cubicBezTo>
                    <a:cubicBezTo>
                      <a:pt x="33" y="541"/>
                      <a:pt x="33" y="541"/>
                      <a:pt x="33" y="541"/>
                    </a:cubicBezTo>
                    <a:cubicBezTo>
                      <a:pt x="33" y="541"/>
                      <a:pt x="33" y="541"/>
                      <a:pt x="33" y="541"/>
                    </a:cubicBezTo>
                    <a:cubicBezTo>
                      <a:pt x="1" y="560"/>
                      <a:pt x="1" y="560"/>
                      <a:pt x="1" y="560"/>
                    </a:cubicBezTo>
                    <a:cubicBezTo>
                      <a:pt x="1" y="560"/>
                      <a:pt x="1" y="560"/>
                      <a:pt x="0" y="560"/>
                    </a:cubicBezTo>
                    <a:cubicBezTo>
                      <a:pt x="42" y="584"/>
                      <a:pt x="42" y="584"/>
                      <a:pt x="42" y="584"/>
                    </a:cubicBezTo>
                    <a:cubicBezTo>
                      <a:pt x="255" y="463"/>
                      <a:pt x="255" y="463"/>
                      <a:pt x="255" y="463"/>
                    </a:cubicBezTo>
                    <a:cubicBezTo>
                      <a:pt x="285" y="446"/>
                      <a:pt x="304" y="413"/>
                      <a:pt x="304" y="378"/>
                    </a:cubicBezTo>
                    <a:cubicBezTo>
                      <a:pt x="305" y="93"/>
                      <a:pt x="305" y="93"/>
                      <a:pt x="305" y="93"/>
                    </a:cubicBezTo>
                    <a:cubicBezTo>
                      <a:pt x="305" y="63"/>
                      <a:pt x="289" y="36"/>
                      <a:pt x="263" y="21"/>
                    </a:cubicBezTo>
                    <a:close/>
                  </a:path>
                </a:pathLst>
              </a:custGeom>
              <a:solidFill>
                <a:srgbClr val="099acd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3" name="Freeform 164"/>
              <p:cNvSpPr/>
              <p:nvPr/>
            </p:nvSpPr>
            <p:spPr>
              <a:xfrm>
                <a:off x="563760" y="1248480"/>
                <a:ext cx="933480" cy="1041480"/>
              </a:xfrm>
              <a:custGeom>
                <a:avLst/>
                <a:gdLst>
                  <a:gd name="textAreaLeft" fmla="*/ 0 w 933480"/>
                  <a:gd name="textAreaRight" fmla="*/ 933840 w 933480"/>
                  <a:gd name="textAreaTop" fmla="*/ 0 h 1041480"/>
                  <a:gd name="textAreaBottom" fmla="*/ 1041840 h 1041480"/>
                </a:gdLst>
                <a:ahLst/>
                <a:rect l="textAreaLeft" t="textAreaTop" r="textAreaRight" b="textAreaBottom"/>
                <a:pathLst>
                  <a:path w="417" h="509">
                    <a:moveTo>
                      <a:pt x="375" y="449"/>
                    </a:moveTo>
                    <a:cubicBezTo>
                      <a:pt x="352" y="462"/>
                      <a:pt x="325" y="462"/>
                      <a:pt x="302" y="449"/>
                    </a:cubicBezTo>
                    <a:cubicBezTo>
                      <a:pt x="86" y="324"/>
                      <a:pt x="86" y="324"/>
                      <a:pt x="86" y="324"/>
                    </a:cubicBezTo>
                    <a:cubicBezTo>
                      <a:pt x="59" y="309"/>
                      <a:pt x="43" y="280"/>
                      <a:pt x="43" y="250"/>
                    </a:cubicBezTo>
                    <a:cubicBezTo>
                      <a:pt x="43" y="38"/>
                      <a:pt x="43" y="38"/>
                      <a:pt x="43" y="38"/>
                    </a:cubicBezTo>
                    <a:cubicBezTo>
                      <a:pt x="43" y="38"/>
                      <a:pt x="43" y="38"/>
                      <a:pt x="43" y="38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267"/>
                      <a:pt x="1" y="267"/>
                      <a:pt x="1" y="267"/>
                    </a:cubicBezTo>
                    <a:cubicBezTo>
                      <a:pt x="0" y="302"/>
                      <a:pt x="19" y="334"/>
                      <a:pt x="49" y="352"/>
                    </a:cubicBezTo>
                    <a:cubicBezTo>
                      <a:pt x="297" y="495"/>
                      <a:pt x="297" y="495"/>
                      <a:pt x="297" y="495"/>
                    </a:cubicBezTo>
                    <a:cubicBezTo>
                      <a:pt x="323" y="509"/>
                      <a:pt x="354" y="509"/>
                      <a:pt x="380" y="495"/>
                    </a:cubicBezTo>
                    <a:cubicBezTo>
                      <a:pt x="417" y="473"/>
                      <a:pt x="417" y="473"/>
                      <a:pt x="417" y="473"/>
                    </a:cubicBezTo>
                    <a:cubicBezTo>
                      <a:pt x="375" y="449"/>
                      <a:pt x="375" y="449"/>
                      <a:pt x="375" y="449"/>
                    </a:cubicBezTo>
                    <a:close/>
                  </a:path>
                </a:pathLst>
              </a:custGeom>
              <a:solidFill>
                <a:srgbClr val="4fb8e7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4" name="Freeform 165"/>
              <p:cNvSpPr/>
              <p:nvPr/>
            </p:nvSpPr>
            <p:spPr>
              <a:xfrm>
                <a:off x="566640" y="735480"/>
                <a:ext cx="1343160" cy="561960"/>
              </a:xfrm>
              <a:custGeom>
                <a:avLst/>
                <a:gdLst>
                  <a:gd name="textAreaLeft" fmla="*/ 0 w 1343160"/>
                  <a:gd name="textAreaRight" fmla="*/ 1343520 w 1343160"/>
                  <a:gd name="textAreaTop" fmla="*/ 0 h 561960"/>
                  <a:gd name="textAreaBottom" fmla="*/ 562320 h 561960"/>
                </a:gdLst>
                <a:ahLst/>
                <a:rect l="textAreaLeft" t="textAreaTop" r="textAreaRight" b="textAreaBottom"/>
                <a:pathLst>
                  <a:path w="600" h="275">
                    <a:moveTo>
                      <a:pt x="78" y="188"/>
                    </a:moveTo>
                    <a:cubicBezTo>
                      <a:pt x="295" y="63"/>
                      <a:pt x="295" y="63"/>
                      <a:pt x="295" y="63"/>
                    </a:cubicBezTo>
                    <a:cubicBezTo>
                      <a:pt x="321" y="48"/>
                      <a:pt x="354" y="48"/>
                      <a:pt x="380" y="63"/>
                    </a:cubicBezTo>
                    <a:cubicBezTo>
                      <a:pt x="566" y="170"/>
                      <a:pt x="566" y="170"/>
                      <a:pt x="566" y="170"/>
                    </a:cubicBezTo>
                    <a:cubicBezTo>
                      <a:pt x="566" y="170"/>
                      <a:pt x="566" y="170"/>
                      <a:pt x="566" y="170"/>
                    </a:cubicBezTo>
                    <a:cubicBezTo>
                      <a:pt x="599" y="189"/>
                      <a:pt x="599" y="189"/>
                      <a:pt x="599" y="189"/>
                    </a:cubicBezTo>
                    <a:cubicBezTo>
                      <a:pt x="599" y="189"/>
                      <a:pt x="599" y="189"/>
                      <a:pt x="600" y="189"/>
                    </a:cubicBezTo>
                    <a:cubicBezTo>
                      <a:pt x="600" y="140"/>
                      <a:pt x="600" y="140"/>
                      <a:pt x="600" y="140"/>
                    </a:cubicBezTo>
                    <a:cubicBezTo>
                      <a:pt x="386" y="18"/>
                      <a:pt x="386" y="18"/>
                      <a:pt x="386" y="18"/>
                    </a:cubicBezTo>
                    <a:cubicBezTo>
                      <a:pt x="356" y="0"/>
                      <a:pt x="319" y="0"/>
                      <a:pt x="289" y="18"/>
                    </a:cubicBezTo>
                    <a:cubicBezTo>
                      <a:pt x="41" y="161"/>
                      <a:pt x="41" y="161"/>
                      <a:pt x="41" y="161"/>
                    </a:cubicBezTo>
                    <a:cubicBezTo>
                      <a:pt x="15" y="176"/>
                      <a:pt x="0" y="203"/>
                      <a:pt x="0" y="232"/>
                    </a:cubicBezTo>
                    <a:cubicBezTo>
                      <a:pt x="0" y="275"/>
                      <a:pt x="0" y="275"/>
                      <a:pt x="0" y="275"/>
                    </a:cubicBezTo>
                    <a:cubicBezTo>
                      <a:pt x="42" y="251"/>
                      <a:pt x="42" y="251"/>
                      <a:pt x="42" y="251"/>
                    </a:cubicBezTo>
                    <a:cubicBezTo>
                      <a:pt x="42" y="225"/>
                      <a:pt x="56" y="201"/>
                      <a:pt x="78" y="188"/>
                    </a:cubicBezTo>
                    <a:close/>
                  </a:path>
                </a:pathLst>
              </a:custGeom>
              <a:solidFill>
                <a:srgbClr val="10497e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</p:grpSp>
      <p:sp>
        <p:nvSpPr>
          <p:cNvPr id="115" name="Google Shape;975;p20"/>
          <p:cNvSpPr/>
          <p:nvPr/>
        </p:nvSpPr>
        <p:spPr>
          <a:xfrm>
            <a:off x="694440" y="125280"/>
            <a:ext cx="11660400" cy="49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2800" spc="-1" strike="noStrike">
                <a:solidFill>
                  <a:schemeClr val="accent1"/>
                </a:solidFill>
                <a:latin typeface="Arial Narrow"/>
                <a:ea typeface="Arial Narrow"/>
              </a:rPr>
              <a:t>Получение Комплексных экологических разрешений ВКМУ Росприроднадзора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16" name="Группа 565"/>
          <p:cNvGrpSpPr/>
          <p:nvPr/>
        </p:nvGrpSpPr>
        <p:grpSpPr>
          <a:xfrm>
            <a:off x="594360" y="2179800"/>
            <a:ext cx="1520640" cy="1554840"/>
            <a:chOff x="594360" y="2179800"/>
            <a:chExt cx="1520640" cy="1554840"/>
          </a:xfrm>
        </p:grpSpPr>
        <p:sp>
          <p:nvSpPr>
            <p:cNvPr id="117" name="Freeform 169"/>
            <p:cNvSpPr/>
            <p:nvPr/>
          </p:nvSpPr>
          <p:spPr>
            <a:xfrm>
              <a:off x="594360" y="2219040"/>
              <a:ext cx="1450080" cy="1485360"/>
            </a:xfrm>
            <a:custGeom>
              <a:avLst/>
              <a:gdLst>
                <a:gd name="textAreaLeft" fmla="*/ 0 w 1450080"/>
                <a:gd name="textAreaRight" fmla="*/ 1450440 w 1450080"/>
                <a:gd name="textAreaTop" fmla="*/ 0 h 1485360"/>
                <a:gd name="textAreaBottom" fmla="*/ 1485720 h 1485360"/>
              </a:gdLst>
              <a:ahLst/>
              <a:rect l="textAreaLeft" t="textAreaTop" r="textAreaRight" b="textAreaBottom"/>
              <a:pathLst>
                <a:path w="1217" h="1365">
                  <a:moveTo>
                    <a:pt x="1143" y="289"/>
                  </a:moveTo>
                  <a:cubicBezTo>
                    <a:pt x="1076" y="251"/>
                    <a:pt x="1076" y="251"/>
                    <a:pt x="1076" y="251"/>
                  </a:cubicBezTo>
                  <a:cubicBezTo>
                    <a:pt x="1076" y="251"/>
                    <a:pt x="1076" y="251"/>
                    <a:pt x="1076" y="251"/>
                  </a:cubicBezTo>
                  <a:cubicBezTo>
                    <a:pt x="695" y="32"/>
                    <a:pt x="695" y="32"/>
                    <a:pt x="695" y="32"/>
                  </a:cubicBezTo>
                  <a:cubicBezTo>
                    <a:pt x="640" y="0"/>
                    <a:pt x="574" y="1"/>
                    <a:pt x="519" y="32"/>
                  </a:cubicBezTo>
                  <a:cubicBezTo>
                    <a:pt x="75" y="289"/>
                    <a:pt x="75" y="289"/>
                    <a:pt x="75" y="289"/>
                  </a:cubicBezTo>
                  <a:cubicBezTo>
                    <a:pt x="29" y="315"/>
                    <a:pt x="1" y="364"/>
                    <a:pt x="1" y="417"/>
                  </a:cubicBezTo>
                  <a:cubicBezTo>
                    <a:pt x="1" y="494"/>
                    <a:pt x="1" y="494"/>
                    <a:pt x="1" y="494"/>
                  </a:cubicBezTo>
                  <a:cubicBezTo>
                    <a:pt x="1" y="495"/>
                    <a:pt x="1" y="495"/>
                    <a:pt x="1" y="495"/>
                  </a:cubicBezTo>
                  <a:cubicBezTo>
                    <a:pt x="0" y="930"/>
                    <a:pt x="0" y="930"/>
                    <a:pt x="0" y="930"/>
                  </a:cubicBezTo>
                  <a:cubicBezTo>
                    <a:pt x="0" y="992"/>
                    <a:pt x="34" y="1050"/>
                    <a:pt x="88" y="1082"/>
                  </a:cubicBezTo>
                  <a:cubicBezTo>
                    <a:pt x="533" y="1338"/>
                    <a:pt x="533" y="1338"/>
                    <a:pt x="533" y="1338"/>
                  </a:cubicBezTo>
                  <a:cubicBezTo>
                    <a:pt x="578" y="1365"/>
                    <a:pt x="635" y="1365"/>
                    <a:pt x="681" y="1338"/>
                  </a:cubicBezTo>
                  <a:cubicBezTo>
                    <a:pt x="748" y="1300"/>
                    <a:pt x="748" y="1300"/>
                    <a:pt x="748" y="1300"/>
                  </a:cubicBezTo>
                  <a:cubicBezTo>
                    <a:pt x="746" y="1299"/>
                    <a:pt x="746" y="1299"/>
                    <a:pt x="746" y="1299"/>
                  </a:cubicBezTo>
                  <a:cubicBezTo>
                    <a:pt x="1128" y="1083"/>
                    <a:pt x="1128" y="1083"/>
                    <a:pt x="1128" y="1083"/>
                  </a:cubicBezTo>
                  <a:cubicBezTo>
                    <a:pt x="1183" y="1051"/>
                    <a:pt x="1217" y="993"/>
                    <a:pt x="1217" y="930"/>
                  </a:cubicBezTo>
                  <a:cubicBezTo>
                    <a:pt x="1217" y="418"/>
                    <a:pt x="1217" y="418"/>
                    <a:pt x="1217" y="418"/>
                  </a:cubicBezTo>
                  <a:cubicBezTo>
                    <a:pt x="1217" y="365"/>
                    <a:pt x="1189" y="316"/>
                    <a:pt x="1143" y="289"/>
                  </a:cubicBezTo>
                  <a:close/>
                </a:path>
              </a:pathLst>
            </a:custGeom>
            <a:gradFill rotWithShape="0">
              <a:gsLst>
                <a:gs pos="0">
                  <a:srgbClr val="7aa3b4"/>
                </a:gs>
                <a:gs pos="100000">
                  <a:srgbClr val="457ca1"/>
                </a:gs>
              </a:gsLst>
              <a:path path="circle">
                <a:fillToRect l="50000" t="50000" r="50000" b="50000"/>
              </a:path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118" name="Группа 348"/>
            <p:cNvGrpSpPr/>
            <p:nvPr/>
          </p:nvGrpSpPr>
          <p:grpSpPr>
            <a:xfrm>
              <a:off x="594360" y="2179800"/>
              <a:ext cx="1520640" cy="1554840"/>
              <a:chOff x="594360" y="2179800"/>
              <a:chExt cx="1520640" cy="1554840"/>
            </a:xfrm>
          </p:grpSpPr>
          <p:sp>
            <p:nvSpPr>
              <p:cNvPr id="119" name="Freeform 163"/>
              <p:cNvSpPr/>
              <p:nvPr/>
            </p:nvSpPr>
            <p:spPr>
              <a:xfrm>
                <a:off x="1431720" y="2466360"/>
                <a:ext cx="683280" cy="1194120"/>
              </a:xfrm>
              <a:custGeom>
                <a:avLst/>
                <a:gdLst>
                  <a:gd name="textAreaLeft" fmla="*/ 0 w 683280"/>
                  <a:gd name="textAreaRight" fmla="*/ 683640 w 683280"/>
                  <a:gd name="textAreaTop" fmla="*/ 0 h 1194120"/>
                  <a:gd name="textAreaBottom" fmla="*/ 1194480 h 1194120"/>
                </a:gdLst>
                <a:ahLst/>
                <a:rect l="textAreaLeft" t="textAreaTop" r="textAreaRight" b="textAreaBottom"/>
                <a:pathLst>
                  <a:path w="305" h="584">
                    <a:moveTo>
                      <a:pt x="263" y="21"/>
                    </a:moveTo>
                    <a:cubicBezTo>
                      <a:pt x="226" y="0"/>
                      <a:pt x="226" y="0"/>
                      <a:pt x="226" y="0"/>
                    </a:cubicBezTo>
                    <a:cubicBezTo>
                      <a:pt x="226" y="49"/>
                      <a:pt x="226" y="49"/>
                      <a:pt x="226" y="49"/>
                    </a:cubicBezTo>
                    <a:cubicBezTo>
                      <a:pt x="248" y="62"/>
                      <a:pt x="262" y="85"/>
                      <a:pt x="262" y="111"/>
                    </a:cubicBezTo>
                    <a:cubicBezTo>
                      <a:pt x="262" y="361"/>
                      <a:pt x="262" y="361"/>
                      <a:pt x="262" y="361"/>
                    </a:cubicBezTo>
                    <a:cubicBezTo>
                      <a:pt x="262" y="392"/>
                      <a:pt x="245" y="420"/>
                      <a:pt x="219" y="435"/>
                    </a:cubicBezTo>
                    <a:cubicBezTo>
                      <a:pt x="33" y="541"/>
                      <a:pt x="33" y="541"/>
                      <a:pt x="33" y="541"/>
                    </a:cubicBezTo>
                    <a:cubicBezTo>
                      <a:pt x="33" y="541"/>
                      <a:pt x="33" y="541"/>
                      <a:pt x="33" y="541"/>
                    </a:cubicBezTo>
                    <a:cubicBezTo>
                      <a:pt x="1" y="560"/>
                      <a:pt x="1" y="560"/>
                      <a:pt x="1" y="560"/>
                    </a:cubicBezTo>
                    <a:cubicBezTo>
                      <a:pt x="1" y="560"/>
                      <a:pt x="1" y="560"/>
                      <a:pt x="0" y="560"/>
                    </a:cubicBezTo>
                    <a:cubicBezTo>
                      <a:pt x="42" y="584"/>
                      <a:pt x="42" y="584"/>
                      <a:pt x="42" y="584"/>
                    </a:cubicBezTo>
                    <a:cubicBezTo>
                      <a:pt x="255" y="463"/>
                      <a:pt x="255" y="463"/>
                      <a:pt x="255" y="463"/>
                    </a:cubicBezTo>
                    <a:cubicBezTo>
                      <a:pt x="285" y="446"/>
                      <a:pt x="304" y="413"/>
                      <a:pt x="304" y="378"/>
                    </a:cubicBezTo>
                    <a:cubicBezTo>
                      <a:pt x="305" y="93"/>
                      <a:pt x="305" y="93"/>
                      <a:pt x="305" y="93"/>
                    </a:cubicBezTo>
                    <a:cubicBezTo>
                      <a:pt x="305" y="63"/>
                      <a:pt x="289" y="36"/>
                      <a:pt x="263" y="21"/>
                    </a:cubicBezTo>
                    <a:close/>
                  </a:path>
                </a:pathLst>
              </a:custGeom>
              <a:solidFill>
                <a:srgbClr val="099acd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20" name="Freeform 164"/>
              <p:cNvSpPr/>
              <p:nvPr/>
            </p:nvSpPr>
            <p:spPr>
              <a:xfrm>
                <a:off x="594360" y="2693160"/>
                <a:ext cx="933480" cy="1041480"/>
              </a:xfrm>
              <a:custGeom>
                <a:avLst/>
                <a:gdLst>
                  <a:gd name="textAreaLeft" fmla="*/ 0 w 933480"/>
                  <a:gd name="textAreaRight" fmla="*/ 933840 w 933480"/>
                  <a:gd name="textAreaTop" fmla="*/ 0 h 1041480"/>
                  <a:gd name="textAreaBottom" fmla="*/ 1041840 h 1041480"/>
                </a:gdLst>
                <a:ahLst/>
                <a:rect l="textAreaLeft" t="textAreaTop" r="textAreaRight" b="textAreaBottom"/>
                <a:pathLst>
                  <a:path w="417" h="509">
                    <a:moveTo>
                      <a:pt x="375" y="449"/>
                    </a:moveTo>
                    <a:cubicBezTo>
                      <a:pt x="352" y="462"/>
                      <a:pt x="325" y="462"/>
                      <a:pt x="302" y="449"/>
                    </a:cubicBezTo>
                    <a:cubicBezTo>
                      <a:pt x="86" y="324"/>
                      <a:pt x="86" y="324"/>
                      <a:pt x="86" y="324"/>
                    </a:cubicBezTo>
                    <a:cubicBezTo>
                      <a:pt x="59" y="309"/>
                      <a:pt x="43" y="280"/>
                      <a:pt x="43" y="250"/>
                    </a:cubicBezTo>
                    <a:cubicBezTo>
                      <a:pt x="43" y="38"/>
                      <a:pt x="43" y="38"/>
                      <a:pt x="43" y="38"/>
                    </a:cubicBezTo>
                    <a:cubicBezTo>
                      <a:pt x="43" y="38"/>
                      <a:pt x="43" y="38"/>
                      <a:pt x="43" y="38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267"/>
                      <a:pt x="1" y="267"/>
                      <a:pt x="1" y="267"/>
                    </a:cubicBezTo>
                    <a:cubicBezTo>
                      <a:pt x="0" y="302"/>
                      <a:pt x="19" y="334"/>
                      <a:pt x="49" y="352"/>
                    </a:cubicBezTo>
                    <a:cubicBezTo>
                      <a:pt x="297" y="495"/>
                      <a:pt x="297" y="495"/>
                      <a:pt x="297" y="495"/>
                    </a:cubicBezTo>
                    <a:cubicBezTo>
                      <a:pt x="323" y="509"/>
                      <a:pt x="354" y="509"/>
                      <a:pt x="380" y="495"/>
                    </a:cubicBezTo>
                    <a:cubicBezTo>
                      <a:pt x="417" y="473"/>
                      <a:pt x="417" y="473"/>
                      <a:pt x="417" y="473"/>
                    </a:cubicBezTo>
                    <a:cubicBezTo>
                      <a:pt x="375" y="449"/>
                      <a:pt x="375" y="449"/>
                      <a:pt x="375" y="449"/>
                    </a:cubicBezTo>
                    <a:close/>
                  </a:path>
                </a:pathLst>
              </a:custGeom>
              <a:solidFill>
                <a:srgbClr val="4fb8e7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21" name="Freeform 165"/>
              <p:cNvSpPr/>
              <p:nvPr/>
            </p:nvSpPr>
            <p:spPr>
              <a:xfrm>
                <a:off x="597240" y="2179800"/>
                <a:ext cx="1343160" cy="561960"/>
              </a:xfrm>
              <a:custGeom>
                <a:avLst/>
                <a:gdLst>
                  <a:gd name="textAreaLeft" fmla="*/ 0 w 1343160"/>
                  <a:gd name="textAreaRight" fmla="*/ 1343520 w 1343160"/>
                  <a:gd name="textAreaTop" fmla="*/ 0 h 561960"/>
                  <a:gd name="textAreaBottom" fmla="*/ 562320 h 561960"/>
                </a:gdLst>
                <a:ahLst/>
                <a:rect l="textAreaLeft" t="textAreaTop" r="textAreaRight" b="textAreaBottom"/>
                <a:pathLst>
                  <a:path w="600" h="275">
                    <a:moveTo>
                      <a:pt x="78" y="188"/>
                    </a:moveTo>
                    <a:cubicBezTo>
                      <a:pt x="295" y="63"/>
                      <a:pt x="295" y="63"/>
                      <a:pt x="295" y="63"/>
                    </a:cubicBezTo>
                    <a:cubicBezTo>
                      <a:pt x="321" y="48"/>
                      <a:pt x="354" y="48"/>
                      <a:pt x="380" y="63"/>
                    </a:cubicBezTo>
                    <a:cubicBezTo>
                      <a:pt x="566" y="170"/>
                      <a:pt x="566" y="170"/>
                      <a:pt x="566" y="170"/>
                    </a:cubicBezTo>
                    <a:cubicBezTo>
                      <a:pt x="566" y="170"/>
                      <a:pt x="566" y="170"/>
                      <a:pt x="566" y="170"/>
                    </a:cubicBezTo>
                    <a:cubicBezTo>
                      <a:pt x="599" y="189"/>
                      <a:pt x="599" y="189"/>
                      <a:pt x="599" y="189"/>
                    </a:cubicBezTo>
                    <a:cubicBezTo>
                      <a:pt x="599" y="189"/>
                      <a:pt x="599" y="189"/>
                      <a:pt x="600" y="189"/>
                    </a:cubicBezTo>
                    <a:cubicBezTo>
                      <a:pt x="600" y="140"/>
                      <a:pt x="600" y="140"/>
                      <a:pt x="600" y="140"/>
                    </a:cubicBezTo>
                    <a:cubicBezTo>
                      <a:pt x="386" y="18"/>
                      <a:pt x="386" y="18"/>
                      <a:pt x="386" y="18"/>
                    </a:cubicBezTo>
                    <a:cubicBezTo>
                      <a:pt x="356" y="0"/>
                      <a:pt x="319" y="0"/>
                      <a:pt x="289" y="18"/>
                    </a:cubicBezTo>
                    <a:cubicBezTo>
                      <a:pt x="41" y="161"/>
                      <a:pt x="41" y="161"/>
                      <a:pt x="41" y="161"/>
                    </a:cubicBezTo>
                    <a:cubicBezTo>
                      <a:pt x="15" y="176"/>
                      <a:pt x="0" y="203"/>
                      <a:pt x="0" y="232"/>
                    </a:cubicBezTo>
                    <a:cubicBezTo>
                      <a:pt x="0" y="275"/>
                      <a:pt x="0" y="275"/>
                      <a:pt x="0" y="275"/>
                    </a:cubicBezTo>
                    <a:cubicBezTo>
                      <a:pt x="42" y="251"/>
                      <a:pt x="42" y="251"/>
                      <a:pt x="42" y="251"/>
                    </a:cubicBezTo>
                    <a:cubicBezTo>
                      <a:pt x="42" y="225"/>
                      <a:pt x="56" y="201"/>
                      <a:pt x="78" y="188"/>
                    </a:cubicBezTo>
                    <a:close/>
                  </a:path>
                </a:pathLst>
              </a:custGeom>
              <a:solidFill>
                <a:srgbClr val="10497e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</p:grpSp>
      <p:grpSp>
        <p:nvGrpSpPr>
          <p:cNvPr id="122" name="Группа 565"/>
          <p:cNvGrpSpPr/>
          <p:nvPr/>
        </p:nvGrpSpPr>
        <p:grpSpPr>
          <a:xfrm>
            <a:off x="648360" y="3572280"/>
            <a:ext cx="1520640" cy="1554480"/>
            <a:chOff x="648360" y="3572280"/>
            <a:chExt cx="1520640" cy="1554480"/>
          </a:xfrm>
        </p:grpSpPr>
        <p:sp>
          <p:nvSpPr>
            <p:cNvPr id="123" name="Freeform 169"/>
            <p:cNvSpPr/>
            <p:nvPr/>
          </p:nvSpPr>
          <p:spPr>
            <a:xfrm>
              <a:off x="648360" y="3611160"/>
              <a:ext cx="1450080" cy="1485360"/>
            </a:xfrm>
            <a:custGeom>
              <a:avLst/>
              <a:gdLst>
                <a:gd name="textAreaLeft" fmla="*/ 0 w 1450080"/>
                <a:gd name="textAreaRight" fmla="*/ 1450440 w 1450080"/>
                <a:gd name="textAreaTop" fmla="*/ 0 h 1485360"/>
                <a:gd name="textAreaBottom" fmla="*/ 1485720 h 1485360"/>
              </a:gdLst>
              <a:ahLst/>
              <a:rect l="textAreaLeft" t="textAreaTop" r="textAreaRight" b="textAreaBottom"/>
              <a:pathLst>
                <a:path w="1217" h="1365">
                  <a:moveTo>
                    <a:pt x="1143" y="289"/>
                  </a:moveTo>
                  <a:cubicBezTo>
                    <a:pt x="1076" y="251"/>
                    <a:pt x="1076" y="251"/>
                    <a:pt x="1076" y="251"/>
                  </a:cubicBezTo>
                  <a:cubicBezTo>
                    <a:pt x="1076" y="251"/>
                    <a:pt x="1076" y="251"/>
                    <a:pt x="1076" y="251"/>
                  </a:cubicBezTo>
                  <a:cubicBezTo>
                    <a:pt x="695" y="32"/>
                    <a:pt x="695" y="32"/>
                    <a:pt x="695" y="32"/>
                  </a:cubicBezTo>
                  <a:cubicBezTo>
                    <a:pt x="640" y="0"/>
                    <a:pt x="574" y="1"/>
                    <a:pt x="519" y="32"/>
                  </a:cubicBezTo>
                  <a:cubicBezTo>
                    <a:pt x="75" y="289"/>
                    <a:pt x="75" y="289"/>
                    <a:pt x="75" y="289"/>
                  </a:cubicBezTo>
                  <a:cubicBezTo>
                    <a:pt x="29" y="315"/>
                    <a:pt x="1" y="364"/>
                    <a:pt x="1" y="417"/>
                  </a:cubicBezTo>
                  <a:cubicBezTo>
                    <a:pt x="1" y="494"/>
                    <a:pt x="1" y="494"/>
                    <a:pt x="1" y="494"/>
                  </a:cubicBezTo>
                  <a:cubicBezTo>
                    <a:pt x="1" y="495"/>
                    <a:pt x="1" y="495"/>
                    <a:pt x="1" y="495"/>
                  </a:cubicBezTo>
                  <a:cubicBezTo>
                    <a:pt x="0" y="930"/>
                    <a:pt x="0" y="930"/>
                    <a:pt x="0" y="930"/>
                  </a:cubicBezTo>
                  <a:cubicBezTo>
                    <a:pt x="0" y="992"/>
                    <a:pt x="34" y="1050"/>
                    <a:pt x="88" y="1082"/>
                  </a:cubicBezTo>
                  <a:cubicBezTo>
                    <a:pt x="533" y="1338"/>
                    <a:pt x="533" y="1338"/>
                    <a:pt x="533" y="1338"/>
                  </a:cubicBezTo>
                  <a:cubicBezTo>
                    <a:pt x="578" y="1365"/>
                    <a:pt x="635" y="1365"/>
                    <a:pt x="681" y="1338"/>
                  </a:cubicBezTo>
                  <a:cubicBezTo>
                    <a:pt x="748" y="1300"/>
                    <a:pt x="748" y="1300"/>
                    <a:pt x="748" y="1300"/>
                  </a:cubicBezTo>
                  <a:cubicBezTo>
                    <a:pt x="746" y="1299"/>
                    <a:pt x="746" y="1299"/>
                    <a:pt x="746" y="1299"/>
                  </a:cubicBezTo>
                  <a:cubicBezTo>
                    <a:pt x="1128" y="1083"/>
                    <a:pt x="1128" y="1083"/>
                    <a:pt x="1128" y="1083"/>
                  </a:cubicBezTo>
                  <a:cubicBezTo>
                    <a:pt x="1183" y="1051"/>
                    <a:pt x="1217" y="993"/>
                    <a:pt x="1217" y="930"/>
                  </a:cubicBezTo>
                  <a:cubicBezTo>
                    <a:pt x="1217" y="418"/>
                    <a:pt x="1217" y="418"/>
                    <a:pt x="1217" y="418"/>
                  </a:cubicBezTo>
                  <a:cubicBezTo>
                    <a:pt x="1217" y="365"/>
                    <a:pt x="1189" y="316"/>
                    <a:pt x="1143" y="289"/>
                  </a:cubicBezTo>
                  <a:close/>
                </a:path>
              </a:pathLst>
            </a:custGeom>
            <a:gradFill rotWithShape="0">
              <a:gsLst>
                <a:gs pos="0">
                  <a:srgbClr val="7aa3b4"/>
                </a:gs>
                <a:gs pos="100000">
                  <a:srgbClr val="457ca1"/>
                </a:gs>
              </a:gsLst>
              <a:path path="circle">
                <a:fillToRect l="50000" t="50000" r="50000" b="50000"/>
              </a:path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124" name="Группа 348"/>
            <p:cNvGrpSpPr/>
            <p:nvPr/>
          </p:nvGrpSpPr>
          <p:grpSpPr>
            <a:xfrm>
              <a:off x="648360" y="3572280"/>
              <a:ext cx="1520640" cy="1554480"/>
              <a:chOff x="648360" y="3572280"/>
              <a:chExt cx="1520640" cy="1554480"/>
            </a:xfrm>
          </p:grpSpPr>
          <p:sp>
            <p:nvSpPr>
              <p:cNvPr id="125" name="Freeform 163"/>
              <p:cNvSpPr/>
              <p:nvPr/>
            </p:nvSpPr>
            <p:spPr>
              <a:xfrm>
                <a:off x="1485720" y="3858480"/>
                <a:ext cx="683280" cy="1194120"/>
              </a:xfrm>
              <a:custGeom>
                <a:avLst/>
                <a:gdLst>
                  <a:gd name="textAreaLeft" fmla="*/ 0 w 683280"/>
                  <a:gd name="textAreaRight" fmla="*/ 683640 w 683280"/>
                  <a:gd name="textAreaTop" fmla="*/ 0 h 1194120"/>
                  <a:gd name="textAreaBottom" fmla="*/ 1194480 h 1194120"/>
                </a:gdLst>
                <a:ahLst/>
                <a:rect l="textAreaLeft" t="textAreaTop" r="textAreaRight" b="textAreaBottom"/>
                <a:pathLst>
                  <a:path w="305" h="584">
                    <a:moveTo>
                      <a:pt x="263" y="21"/>
                    </a:moveTo>
                    <a:cubicBezTo>
                      <a:pt x="226" y="0"/>
                      <a:pt x="226" y="0"/>
                      <a:pt x="226" y="0"/>
                    </a:cubicBezTo>
                    <a:cubicBezTo>
                      <a:pt x="226" y="49"/>
                      <a:pt x="226" y="49"/>
                      <a:pt x="226" y="49"/>
                    </a:cubicBezTo>
                    <a:cubicBezTo>
                      <a:pt x="248" y="62"/>
                      <a:pt x="262" y="85"/>
                      <a:pt x="262" y="111"/>
                    </a:cubicBezTo>
                    <a:cubicBezTo>
                      <a:pt x="262" y="361"/>
                      <a:pt x="262" y="361"/>
                      <a:pt x="262" y="361"/>
                    </a:cubicBezTo>
                    <a:cubicBezTo>
                      <a:pt x="262" y="392"/>
                      <a:pt x="245" y="420"/>
                      <a:pt x="219" y="435"/>
                    </a:cubicBezTo>
                    <a:cubicBezTo>
                      <a:pt x="33" y="541"/>
                      <a:pt x="33" y="541"/>
                      <a:pt x="33" y="541"/>
                    </a:cubicBezTo>
                    <a:cubicBezTo>
                      <a:pt x="33" y="541"/>
                      <a:pt x="33" y="541"/>
                      <a:pt x="33" y="541"/>
                    </a:cubicBezTo>
                    <a:cubicBezTo>
                      <a:pt x="1" y="560"/>
                      <a:pt x="1" y="560"/>
                      <a:pt x="1" y="560"/>
                    </a:cubicBezTo>
                    <a:cubicBezTo>
                      <a:pt x="1" y="560"/>
                      <a:pt x="1" y="560"/>
                      <a:pt x="0" y="560"/>
                    </a:cubicBezTo>
                    <a:cubicBezTo>
                      <a:pt x="42" y="584"/>
                      <a:pt x="42" y="584"/>
                      <a:pt x="42" y="584"/>
                    </a:cubicBezTo>
                    <a:cubicBezTo>
                      <a:pt x="255" y="463"/>
                      <a:pt x="255" y="463"/>
                      <a:pt x="255" y="463"/>
                    </a:cubicBezTo>
                    <a:cubicBezTo>
                      <a:pt x="285" y="446"/>
                      <a:pt x="304" y="413"/>
                      <a:pt x="304" y="378"/>
                    </a:cubicBezTo>
                    <a:cubicBezTo>
                      <a:pt x="305" y="93"/>
                      <a:pt x="305" y="93"/>
                      <a:pt x="305" y="93"/>
                    </a:cubicBezTo>
                    <a:cubicBezTo>
                      <a:pt x="305" y="63"/>
                      <a:pt x="289" y="36"/>
                      <a:pt x="263" y="21"/>
                    </a:cubicBezTo>
                    <a:close/>
                  </a:path>
                </a:pathLst>
              </a:custGeom>
              <a:solidFill>
                <a:srgbClr val="099acd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26" name="Freeform 164"/>
              <p:cNvSpPr/>
              <p:nvPr/>
            </p:nvSpPr>
            <p:spPr>
              <a:xfrm>
                <a:off x="648360" y="4085280"/>
                <a:ext cx="933480" cy="1041480"/>
              </a:xfrm>
              <a:custGeom>
                <a:avLst/>
                <a:gdLst>
                  <a:gd name="textAreaLeft" fmla="*/ 0 w 933480"/>
                  <a:gd name="textAreaRight" fmla="*/ 933840 w 933480"/>
                  <a:gd name="textAreaTop" fmla="*/ 0 h 1041480"/>
                  <a:gd name="textAreaBottom" fmla="*/ 1041840 h 1041480"/>
                </a:gdLst>
                <a:ahLst/>
                <a:rect l="textAreaLeft" t="textAreaTop" r="textAreaRight" b="textAreaBottom"/>
                <a:pathLst>
                  <a:path w="417" h="509">
                    <a:moveTo>
                      <a:pt x="375" y="449"/>
                    </a:moveTo>
                    <a:cubicBezTo>
                      <a:pt x="352" y="462"/>
                      <a:pt x="325" y="462"/>
                      <a:pt x="302" y="449"/>
                    </a:cubicBezTo>
                    <a:cubicBezTo>
                      <a:pt x="86" y="324"/>
                      <a:pt x="86" y="324"/>
                      <a:pt x="86" y="324"/>
                    </a:cubicBezTo>
                    <a:cubicBezTo>
                      <a:pt x="59" y="309"/>
                      <a:pt x="43" y="280"/>
                      <a:pt x="43" y="250"/>
                    </a:cubicBezTo>
                    <a:cubicBezTo>
                      <a:pt x="43" y="38"/>
                      <a:pt x="43" y="38"/>
                      <a:pt x="43" y="38"/>
                    </a:cubicBezTo>
                    <a:cubicBezTo>
                      <a:pt x="43" y="38"/>
                      <a:pt x="43" y="38"/>
                      <a:pt x="43" y="38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267"/>
                      <a:pt x="1" y="267"/>
                      <a:pt x="1" y="267"/>
                    </a:cubicBezTo>
                    <a:cubicBezTo>
                      <a:pt x="0" y="302"/>
                      <a:pt x="19" y="334"/>
                      <a:pt x="49" y="352"/>
                    </a:cubicBezTo>
                    <a:cubicBezTo>
                      <a:pt x="297" y="495"/>
                      <a:pt x="297" y="495"/>
                      <a:pt x="297" y="495"/>
                    </a:cubicBezTo>
                    <a:cubicBezTo>
                      <a:pt x="323" y="509"/>
                      <a:pt x="354" y="509"/>
                      <a:pt x="380" y="495"/>
                    </a:cubicBezTo>
                    <a:cubicBezTo>
                      <a:pt x="417" y="473"/>
                      <a:pt x="417" y="473"/>
                      <a:pt x="417" y="473"/>
                    </a:cubicBezTo>
                    <a:cubicBezTo>
                      <a:pt x="375" y="449"/>
                      <a:pt x="375" y="449"/>
                      <a:pt x="375" y="449"/>
                    </a:cubicBezTo>
                    <a:close/>
                  </a:path>
                </a:pathLst>
              </a:custGeom>
              <a:solidFill>
                <a:srgbClr val="4fb8e7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27" name="Freeform 165"/>
              <p:cNvSpPr/>
              <p:nvPr/>
            </p:nvSpPr>
            <p:spPr>
              <a:xfrm>
                <a:off x="651240" y="3572280"/>
                <a:ext cx="1343160" cy="561960"/>
              </a:xfrm>
              <a:custGeom>
                <a:avLst/>
                <a:gdLst>
                  <a:gd name="textAreaLeft" fmla="*/ 0 w 1343160"/>
                  <a:gd name="textAreaRight" fmla="*/ 1343520 w 1343160"/>
                  <a:gd name="textAreaTop" fmla="*/ 0 h 561960"/>
                  <a:gd name="textAreaBottom" fmla="*/ 562320 h 561960"/>
                </a:gdLst>
                <a:ahLst/>
                <a:rect l="textAreaLeft" t="textAreaTop" r="textAreaRight" b="textAreaBottom"/>
                <a:pathLst>
                  <a:path w="600" h="275">
                    <a:moveTo>
                      <a:pt x="78" y="188"/>
                    </a:moveTo>
                    <a:cubicBezTo>
                      <a:pt x="295" y="63"/>
                      <a:pt x="295" y="63"/>
                      <a:pt x="295" y="63"/>
                    </a:cubicBezTo>
                    <a:cubicBezTo>
                      <a:pt x="321" y="48"/>
                      <a:pt x="354" y="48"/>
                      <a:pt x="380" y="63"/>
                    </a:cubicBezTo>
                    <a:cubicBezTo>
                      <a:pt x="566" y="170"/>
                      <a:pt x="566" y="170"/>
                      <a:pt x="566" y="170"/>
                    </a:cubicBezTo>
                    <a:cubicBezTo>
                      <a:pt x="566" y="170"/>
                      <a:pt x="566" y="170"/>
                      <a:pt x="566" y="170"/>
                    </a:cubicBezTo>
                    <a:cubicBezTo>
                      <a:pt x="599" y="189"/>
                      <a:pt x="599" y="189"/>
                      <a:pt x="599" y="189"/>
                    </a:cubicBezTo>
                    <a:cubicBezTo>
                      <a:pt x="599" y="189"/>
                      <a:pt x="599" y="189"/>
                      <a:pt x="600" y="189"/>
                    </a:cubicBezTo>
                    <a:cubicBezTo>
                      <a:pt x="600" y="140"/>
                      <a:pt x="600" y="140"/>
                      <a:pt x="600" y="140"/>
                    </a:cubicBezTo>
                    <a:cubicBezTo>
                      <a:pt x="386" y="18"/>
                      <a:pt x="386" y="18"/>
                      <a:pt x="386" y="18"/>
                    </a:cubicBezTo>
                    <a:cubicBezTo>
                      <a:pt x="356" y="0"/>
                      <a:pt x="319" y="0"/>
                      <a:pt x="289" y="18"/>
                    </a:cubicBezTo>
                    <a:cubicBezTo>
                      <a:pt x="41" y="161"/>
                      <a:pt x="41" y="161"/>
                      <a:pt x="41" y="161"/>
                    </a:cubicBezTo>
                    <a:cubicBezTo>
                      <a:pt x="15" y="176"/>
                      <a:pt x="0" y="203"/>
                      <a:pt x="0" y="232"/>
                    </a:cubicBezTo>
                    <a:cubicBezTo>
                      <a:pt x="0" y="275"/>
                      <a:pt x="0" y="275"/>
                      <a:pt x="0" y="275"/>
                    </a:cubicBezTo>
                    <a:cubicBezTo>
                      <a:pt x="42" y="251"/>
                      <a:pt x="42" y="251"/>
                      <a:pt x="42" y="251"/>
                    </a:cubicBezTo>
                    <a:cubicBezTo>
                      <a:pt x="42" y="225"/>
                      <a:pt x="56" y="201"/>
                      <a:pt x="78" y="188"/>
                    </a:cubicBezTo>
                    <a:close/>
                  </a:path>
                </a:pathLst>
              </a:custGeom>
              <a:solidFill>
                <a:srgbClr val="10497e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</p:grpSp>
      <p:grpSp>
        <p:nvGrpSpPr>
          <p:cNvPr id="128" name="Группа 565"/>
          <p:cNvGrpSpPr/>
          <p:nvPr/>
        </p:nvGrpSpPr>
        <p:grpSpPr>
          <a:xfrm>
            <a:off x="588240" y="4906080"/>
            <a:ext cx="1520640" cy="1554480"/>
            <a:chOff x="588240" y="4906080"/>
            <a:chExt cx="1520640" cy="1554480"/>
          </a:xfrm>
        </p:grpSpPr>
        <p:sp>
          <p:nvSpPr>
            <p:cNvPr id="129" name="Freeform 169"/>
            <p:cNvSpPr/>
            <p:nvPr/>
          </p:nvSpPr>
          <p:spPr>
            <a:xfrm>
              <a:off x="588240" y="4944960"/>
              <a:ext cx="1450080" cy="1485360"/>
            </a:xfrm>
            <a:custGeom>
              <a:avLst/>
              <a:gdLst>
                <a:gd name="textAreaLeft" fmla="*/ 0 w 1450080"/>
                <a:gd name="textAreaRight" fmla="*/ 1450440 w 1450080"/>
                <a:gd name="textAreaTop" fmla="*/ 0 h 1485360"/>
                <a:gd name="textAreaBottom" fmla="*/ 1485720 h 1485360"/>
              </a:gdLst>
              <a:ahLst/>
              <a:rect l="textAreaLeft" t="textAreaTop" r="textAreaRight" b="textAreaBottom"/>
              <a:pathLst>
                <a:path w="1217" h="1365">
                  <a:moveTo>
                    <a:pt x="1143" y="289"/>
                  </a:moveTo>
                  <a:cubicBezTo>
                    <a:pt x="1076" y="251"/>
                    <a:pt x="1076" y="251"/>
                    <a:pt x="1076" y="251"/>
                  </a:cubicBezTo>
                  <a:cubicBezTo>
                    <a:pt x="1076" y="251"/>
                    <a:pt x="1076" y="251"/>
                    <a:pt x="1076" y="251"/>
                  </a:cubicBezTo>
                  <a:cubicBezTo>
                    <a:pt x="695" y="32"/>
                    <a:pt x="695" y="32"/>
                    <a:pt x="695" y="32"/>
                  </a:cubicBezTo>
                  <a:cubicBezTo>
                    <a:pt x="640" y="0"/>
                    <a:pt x="574" y="1"/>
                    <a:pt x="519" y="32"/>
                  </a:cubicBezTo>
                  <a:cubicBezTo>
                    <a:pt x="75" y="289"/>
                    <a:pt x="75" y="289"/>
                    <a:pt x="75" y="289"/>
                  </a:cubicBezTo>
                  <a:cubicBezTo>
                    <a:pt x="29" y="315"/>
                    <a:pt x="1" y="364"/>
                    <a:pt x="1" y="417"/>
                  </a:cubicBezTo>
                  <a:cubicBezTo>
                    <a:pt x="1" y="494"/>
                    <a:pt x="1" y="494"/>
                    <a:pt x="1" y="494"/>
                  </a:cubicBezTo>
                  <a:cubicBezTo>
                    <a:pt x="1" y="495"/>
                    <a:pt x="1" y="495"/>
                    <a:pt x="1" y="495"/>
                  </a:cubicBezTo>
                  <a:cubicBezTo>
                    <a:pt x="0" y="930"/>
                    <a:pt x="0" y="930"/>
                    <a:pt x="0" y="930"/>
                  </a:cubicBezTo>
                  <a:cubicBezTo>
                    <a:pt x="0" y="992"/>
                    <a:pt x="34" y="1050"/>
                    <a:pt x="88" y="1082"/>
                  </a:cubicBezTo>
                  <a:cubicBezTo>
                    <a:pt x="533" y="1338"/>
                    <a:pt x="533" y="1338"/>
                    <a:pt x="533" y="1338"/>
                  </a:cubicBezTo>
                  <a:cubicBezTo>
                    <a:pt x="578" y="1365"/>
                    <a:pt x="635" y="1365"/>
                    <a:pt x="681" y="1338"/>
                  </a:cubicBezTo>
                  <a:cubicBezTo>
                    <a:pt x="748" y="1300"/>
                    <a:pt x="748" y="1300"/>
                    <a:pt x="748" y="1300"/>
                  </a:cubicBezTo>
                  <a:cubicBezTo>
                    <a:pt x="746" y="1299"/>
                    <a:pt x="746" y="1299"/>
                    <a:pt x="746" y="1299"/>
                  </a:cubicBezTo>
                  <a:cubicBezTo>
                    <a:pt x="1128" y="1083"/>
                    <a:pt x="1128" y="1083"/>
                    <a:pt x="1128" y="1083"/>
                  </a:cubicBezTo>
                  <a:cubicBezTo>
                    <a:pt x="1183" y="1051"/>
                    <a:pt x="1217" y="993"/>
                    <a:pt x="1217" y="930"/>
                  </a:cubicBezTo>
                  <a:cubicBezTo>
                    <a:pt x="1217" y="418"/>
                    <a:pt x="1217" y="418"/>
                    <a:pt x="1217" y="418"/>
                  </a:cubicBezTo>
                  <a:cubicBezTo>
                    <a:pt x="1217" y="365"/>
                    <a:pt x="1189" y="316"/>
                    <a:pt x="1143" y="289"/>
                  </a:cubicBezTo>
                  <a:close/>
                </a:path>
              </a:pathLst>
            </a:custGeom>
            <a:gradFill rotWithShape="0">
              <a:gsLst>
                <a:gs pos="0">
                  <a:srgbClr val="7aa3b4"/>
                </a:gs>
                <a:gs pos="100000">
                  <a:srgbClr val="457ca1"/>
                </a:gs>
              </a:gsLst>
              <a:path path="circle">
                <a:fillToRect l="50000" t="50000" r="50000" b="50000"/>
              </a:path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130" name="Группа 348"/>
            <p:cNvGrpSpPr/>
            <p:nvPr/>
          </p:nvGrpSpPr>
          <p:grpSpPr>
            <a:xfrm>
              <a:off x="588240" y="4906080"/>
              <a:ext cx="1520640" cy="1554480"/>
              <a:chOff x="588240" y="4906080"/>
              <a:chExt cx="1520640" cy="1554480"/>
            </a:xfrm>
          </p:grpSpPr>
          <p:sp>
            <p:nvSpPr>
              <p:cNvPr id="131" name="Freeform 163"/>
              <p:cNvSpPr/>
              <p:nvPr/>
            </p:nvSpPr>
            <p:spPr>
              <a:xfrm>
                <a:off x="1425600" y="5192280"/>
                <a:ext cx="683280" cy="1194120"/>
              </a:xfrm>
              <a:custGeom>
                <a:avLst/>
                <a:gdLst>
                  <a:gd name="textAreaLeft" fmla="*/ 0 w 683280"/>
                  <a:gd name="textAreaRight" fmla="*/ 683640 w 683280"/>
                  <a:gd name="textAreaTop" fmla="*/ 0 h 1194120"/>
                  <a:gd name="textAreaBottom" fmla="*/ 1194480 h 1194120"/>
                </a:gdLst>
                <a:ahLst/>
                <a:rect l="textAreaLeft" t="textAreaTop" r="textAreaRight" b="textAreaBottom"/>
                <a:pathLst>
                  <a:path w="305" h="584">
                    <a:moveTo>
                      <a:pt x="263" y="21"/>
                    </a:moveTo>
                    <a:cubicBezTo>
                      <a:pt x="226" y="0"/>
                      <a:pt x="226" y="0"/>
                      <a:pt x="226" y="0"/>
                    </a:cubicBezTo>
                    <a:cubicBezTo>
                      <a:pt x="226" y="49"/>
                      <a:pt x="226" y="49"/>
                      <a:pt x="226" y="49"/>
                    </a:cubicBezTo>
                    <a:cubicBezTo>
                      <a:pt x="248" y="62"/>
                      <a:pt x="262" y="85"/>
                      <a:pt x="262" y="111"/>
                    </a:cubicBezTo>
                    <a:cubicBezTo>
                      <a:pt x="262" y="361"/>
                      <a:pt x="262" y="361"/>
                      <a:pt x="262" y="361"/>
                    </a:cubicBezTo>
                    <a:cubicBezTo>
                      <a:pt x="262" y="392"/>
                      <a:pt x="245" y="420"/>
                      <a:pt x="219" y="435"/>
                    </a:cubicBezTo>
                    <a:cubicBezTo>
                      <a:pt x="33" y="541"/>
                      <a:pt x="33" y="541"/>
                      <a:pt x="33" y="541"/>
                    </a:cubicBezTo>
                    <a:cubicBezTo>
                      <a:pt x="33" y="541"/>
                      <a:pt x="33" y="541"/>
                      <a:pt x="33" y="541"/>
                    </a:cubicBezTo>
                    <a:cubicBezTo>
                      <a:pt x="1" y="560"/>
                      <a:pt x="1" y="560"/>
                      <a:pt x="1" y="560"/>
                    </a:cubicBezTo>
                    <a:cubicBezTo>
                      <a:pt x="1" y="560"/>
                      <a:pt x="1" y="560"/>
                      <a:pt x="0" y="560"/>
                    </a:cubicBezTo>
                    <a:cubicBezTo>
                      <a:pt x="42" y="584"/>
                      <a:pt x="42" y="584"/>
                      <a:pt x="42" y="584"/>
                    </a:cubicBezTo>
                    <a:cubicBezTo>
                      <a:pt x="255" y="463"/>
                      <a:pt x="255" y="463"/>
                      <a:pt x="255" y="463"/>
                    </a:cubicBezTo>
                    <a:cubicBezTo>
                      <a:pt x="285" y="446"/>
                      <a:pt x="304" y="413"/>
                      <a:pt x="304" y="378"/>
                    </a:cubicBezTo>
                    <a:cubicBezTo>
                      <a:pt x="305" y="93"/>
                      <a:pt x="305" y="93"/>
                      <a:pt x="305" y="93"/>
                    </a:cubicBezTo>
                    <a:cubicBezTo>
                      <a:pt x="305" y="63"/>
                      <a:pt x="289" y="36"/>
                      <a:pt x="263" y="21"/>
                    </a:cubicBezTo>
                    <a:close/>
                  </a:path>
                </a:pathLst>
              </a:custGeom>
              <a:solidFill>
                <a:srgbClr val="099acd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2" name="Freeform 164"/>
              <p:cNvSpPr/>
              <p:nvPr/>
            </p:nvSpPr>
            <p:spPr>
              <a:xfrm>
                <a:off x="588240" y="5419080"/>
                <a:ext cx="933480" cy="1041480"/>
              </a:xfrm>
              <a:custGeom>
                <a:avLst/>
                <a:gdLst>
                  <a:gd name="textAreaLeft" fmla="*/ 0 w 933480"/>
                  <a:gd name="textAreaRight" fmla="*/ 933840 w 933480"/>
                  <a:gd name="textAreaTop" fmla="*/ 0 h 1041480"/>
                  <a:gd name="textAreaBottom" fmla="*/ 1041840 h 1041480"/>
                </a:gdLst>
                <a:ahLst/>
                <a:rect l="textAreaLeft" t="textAreaTop" r="textAreaRight" b="textAreaBottom"/>
                <a:pathLst>
                  <a:path w="417" h="509">
                    <a:moveTo>
                      <a:pt x="375" y="449"/>
                    </a:moveTo>
                    <a:cubicBezTo>
                      <a:pt x="352" y="462"/>
                      <a:pt x="325" y="462"/>
                      <a:pt x="302" y="449"/>
                    </a:cubicBezTo>
                    <a:cubicBezTo>
                      <a:pt x="86" y="324"/>
                      <a:pt x="86" y="324"/>
                      <a:pt x="86" y="324"/>
                    </a:cubicBezTo>
                    <a:cubicBezTo>
                      <a:pt x="59" y="309"/>
                      <a:pt x="43" y="280"/>
                      <a:pt x="43" y="250"/>
                    </a:cubicBezTo>
                    <a:cubicBezTo>
                      <a:pt x="43" y="38"/>
                      <a:pt x="43" y="38"/>
                      <a:pt x="43" y="38"/>
                    </a:cubicBezTo>
                    <a:cubicBezTo>
                      <a:pt x="43" y="38"/>
                      <a:pt x="43" y="38"/>
                      <a:pt x="43" y="38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267"/>
                      <a:pt x="1" y="267"/>
                      <a:pt x="1" y="267"/>
                    </a:cubicBezTo>
                    <a:cubicBezTo>
                      <a:pt x="0" y="302"/>
                      <a:pt x="19" y="334"/>
                      <a:pt x="49" y="352"/>
                    </a:cubicBezTo>
                    <a:cubicBezTo>
                      <a:pt x="297" y="495"/>
                      <a:pt x="297" y="495"/>
                      <a:pt x="297" y="495"/>
                    </a:cubicBezTo>
                    <a:cubicBezTo>
                      <a:pt x="323" y="509"/>
                      <a:pt x="354" y="509"/>
                      <a:pt x="380" y="495"/>
                    </a:cubicBezTo>
                    <a:cubicBezTo>
                      <a:pt x="417" y="473"/>
                      <a:pt x="417" y="473"/>
                      <a:pt x="417" y="473"/>
                    </a:cubicBezTo>
                    <a:cubicBezTo>
                      <a:pt x="375" y="449"/>
                      <a:pt x="375" y="449"/>
                      <a:pt x="375" y="449"/>
                    </a:cubicBezTo>
                    <a:close/>
                  </a:path>
                </a:pathLst>
              </a:custGeom>
              <a:solidFill>
                <a:srgbClr val="4fb8e7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3" name="Freeform 165"/>
              <p:cNvSpPr/>
              <p:nvPr/>
            </p:nvSpPr>
            <p:spPr>
              <a:xfrm>
                <a:off x="591120" y="4906080"/>
                <a:ext cx="1343160" cy="561960"/>
              </a:xfrm>
              <a:custGeom>
                <a:avLst/>
                <a:gdLst>
                  <a:gd name="textAreaLeft" fmla="*/ 0 w 1343160"/>
                  <a:gd name="textAreaRight" fmla="*/ 1343520 w 1343160"/>
                  <a:gd name="textAreaTop" fmla="*/ 0 h 561960"/>
                  <a:gd name="textAreaBottom" fmla="*/ 562320 h 561960"/>
                </a:gdLst>
                <a:ahLst/>
                <a:rect l="textAreaLeft" t="textAreaTop" r="textAreaRight" b="textAreaBottom"/>
                <a:pathLst>
                  <a:path w="600" h="275">
                    <a:moveTo>
                      <a:pt x="78" y="188"/>
                    </a:moveTo>
                    <a:cubicBezTo>
                      <a:pt x="295" y="63"/>
                      <a:pt x="295" y="63"/>
                      <a:pt x="295" y="63"/>
                    </a:cubicBezTo>
                    <a:cubicBezTo>
                      <a:pt x="321" y="48"/>
                      <a:pt x="354" y="48"/>
                      <a:pt x="380" y="63"/>
                    </a:cubicBezTo>
                    <a:cubicBezTo>
                      <a:pt x="566" y="170"/>
                      <a:pt x="566" y="170"/>
                      <a:pt x="566" y="170"/>
                    </a:cubicBezTo>
                    <a:cubicBezTo>
                      <a:pt x="566" y="170"/>
                      <a:pt x="566" y="170"/>
                      <a:pt x="566" y="170"/>
                    </a:cubicBezTo>
                    <a:cubicBezTo>
                      <a:pt x="599" y="189"/>
                      <a:pt x="599" y="189"/>
                      <a:pt x="599" y="189"/>
                    </a:cubicBezTo>
                    <a:cubicBezTo>
                      <a:pt x="599" y="189"/>
                      <a:pt x="599" y="189"/>
                      <a:pt x="600" y="189"/>
                    </a:cubicBezTo>
                    <a:cubicBezTo>
                      <a:pt x="600" y="140"/>
                      <a:pt x="600" y="140"/>
                      <a:pt x="600" y="140"/>
                    </a:cubicBezTo>
                    <a:cubicBezTo>
                      <a:pt x="386" y="18"/>
                      <a:pt x="386" y="18"/>
                      <a:pt x="386" y="18"/>
                    </a:cubicBezTo>
                    <a:cubicBezTo>
                      <a:pt x="356" y="0"/>
                      <a:pt x="319" y="0"/>
                      <a:pt x="289" y="18"/>
                    </a:cubicBezTo>
                    <a:cubicBezTo>
                      <a:pt x="41" y="161"/>
                      <a:pt x="41" y="161"/>
                      <a:pt x="41" y="161"/>
                    </a:cubicBezTo>
                    <a:cubicBezTo>
                      <a:pt x="15" y="176"/>
                      <a:pt x="0" y="203"/>
                      <a:pt x="0" y="232"/>
                    </a:cubicBezTo>
                    <a:cubicBezTo>
                      <a:pt x="0" y="275"/>
                      <a:pt x="0" y="275"/>
                      <a:pt x="0" y="275"/>
                    </a:cubicBezTo>
                    <a:cubicBezTo>
                      <a:pt x="42" y="251"/>
                      <a:pt x="42" y="251"/>
                      <a:pt x="42" y="251"/>
                    </a:cubicBezTo>
                    <a:cubicBezTo>
                      <a:pt x="42" y="225"/>
                      <a:pt x="56" y="201"/>
                      <a:pt x="78" y="188"/>
                    </a:cubicBezTo>
                    <a:close/>
                  </a:path>
                </a:pathLst>
              </a:custGeom>
              <a:solidFill>
                <a:srgbClr val="10497e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</p:grpSp>
      <p:sp>
        <p:nvSpPr>
          <p:cNvPr id="134" name="Прямоугольник 7"/>
          <p:cNvSpPr/>
          <p:nvPr/>
        </p:nvSpPr>
        <p:spPr>
          <a:xfrm>
            <a:off x="1085400" y="5355720"/>
            <a:ext cx="461520" cy="82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latin typeface="Arial"/>
              </a:rPr>
              <a:t>3</a:t>
            </a:r>
            <a:r>
              <a:rPr b="1" lang="ru-RU" sz="800" spc="-1" strike="noStrike">
                <a:solidFill>
                  <a:srgbClr val="ffffff"/>
                </a:solidFill>
                <a:latin typeface="Arial"/>
              </a:rPr>
              <a:t> </a:t>
            </a:r>
            <a:endParaRPr b="0" lang="ru-RU" sz="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TextBox 9"/>
          <p:cNvSpPr/>
          <p:nvPr/>
        </p:nvSpPr>
        <p:spPr>
          <a:xfrm>
            <a:off x="2331000" y="5460840"/>
            <a:ext cx="12765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   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2020 год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TextBox 572"/>
          <p:cNvSpPr/>
          <p:nvPr/>
        </p:nvSpPr>
        <p:spPr>
          <a:xfrm>
            <a:off x="2526840" y="4134600"/>
            <a:ext cx="10846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2021 год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TextBox 574"/>
          <p:cNvSpPr/>
          <p:nvPr/>
        </p:nvSpPr>
        <p:spPr>
          <a:xfrm>
            <a:off x="2526840" y="2666880"/>
            <a:ext cx="10846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2022 год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TextBox 575"/>
          <p:cNvSpPr/>
          <p:nvPr/>
        </p:nvSpPr>
        <p:spPr>
          <a:xfrm>
            <a:off x="2450520" y="1146960"/>
            <a:ext cx="10846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2023 год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Прямоугольник 39"/>
          <p:cNvSpPr/>
          <p:nvPr/>
        </p:nvSpPr>
        <p:spPr>
          <a:xfrm>
            <a:off x="1128240" y="3938400"/>
            <a:ext cx="461520" cy="82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4000" spc="-1" strike="noStrike">
                <a:solidFill>
                  <a:srgbClr val="ffffff"/>
                </a:solidFill>
                <a:latin typeface="Arial"/>
              </a:rPr>
              <a:t>7</a:t>
            </a:r>
            <a:r>
              <a:rPr b="1" lang="ru-RU" sz="800" spc="-1" strike="noStrike">
                <a:solidFill>
                  <a:srgbClr val="ffffff"/>
                </a:solidFill>
                <a:latin typeface="Arial"/>
              </a:rPr>
              <a:t> </a:t>
            </a:r>
            <a:endParaRPr b="0" lang="ru-RU" sz="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Прямоугольник 40"/>
          <p:cNvSpPr/>
          <p:nvPr/>
        </p:nvSpPr>
        <p:spPr>
          <a:xfrm>
            <a:off x="1110960" y="2545920"/>
            <a:ext cx="461520" cy="82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4000" spc="-1" strike="noStrike">
                <a:solidFill>
                  <a:srgbClr val="ffffff"/>
                </a:solidFill>
                <a:latin typeface="Arial"/>
              </a:rPr>
              <a:t>8</a:t>
            </a:r>
            <a:r>
              <a:rPr b="1" lang="ru-RU" sz="800" spc="-1" strike="noStrike">
                <a:solidFill>
                  <a:srgbClr val="ffffff"/>
                </a:solidFill>
                <a:latin typeface="Arial"/>
              </a:rPr>
              <a:t> </a:t>
            </a:r>
            <a:endParaRPr b="0" lang="ru-RU" sz="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Прямоугольник 41"/>
          <p:cNvSpPr/>
          <p:nvPr/>
        </p:nvSpPr>
        <p:spPr>
          <a:xfrm>
            <a:off x="1068840" y="1071360"/>
            <a:ext cx="46152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4000" spc="-1" strike="noStrike">
                <a:solidFill>
                  <a:srgbClr val="ffffff"/>
                </a:solidFill>
                <a:latin typeface="Arial"/>
              </a:rPr>
              <a:t>9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TextBox 1"/>
          <p:cNvSpPr/>
          <p:nvPr/>
        </p:nvSpPr>
        <p:spPr>
          <a:xfrm>
            <a:off x="6541560" y="4067640"/>
            <a:ext cx="5028840" cy="124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chemeClr val="accent1"/>
                </a:solidFill>
                <a:latin typeface="Arial"/>
              </a:rPr>
              <a:t>Выдано 29 КЭР на </a:t>
            </a:r>
            <a:r>
              <a:rPr b="1" lang="ru-RU" sz="3600" spc="-1" strike="noStrike">
                <a:solidFill>
                  <a:schemeClr val="accent1"/>
                </a:solidFill>
                <a:latin typeface="Arial"/>
              </a:rPr>
              <a:t>24 </a:t>
            </a:r>
            <a:r>
              <a:rPr b="0" lang="ru-RU" sz="2000" spc="-1" strike="noStrike">
                <a:solidFill>
                  <a:schemeClr val="accent1"/>
                </a:solidFill>
                <a:latin typeface="Arial"/>
              </a:rPr>
              <a:t>объекта НВОС (с учетом пересмотра КЭР) 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43" name="Группа 565"/>
          <p:cNvGrpSpPr/>
          <p:nvPr/>
        </p:nvGrpSpPr>
        <p:grpSpPr>
          <a:xfrm>
            <a:off x="3870360" y="3056400"/>
            <a:ext cx="2269080" cy="2471040"/>
            <a:chOff x="3870360" y="3056400"/>
            <a:chExt cx="2269080" cy="2471040"/>
          </a:xfrm>
        </p:grpSpPr>
        <p:sp>
          <p:nvSpPr>
            <p:cNvPr id="144" name="Freeform 169"/>
            <p:cNvSpPr/>
            <p:nvPr/>
          </p:nvSpPr>
          <p:spPr>
            <a:xfrm>
              <a:off x="3870360" y="3118680"/>
              <a:ext cx="2164320" cy="2360520"/>
            </a:xfrm>
            <a:custGeom>
              <a:avLst/>
              <a:gdLst>
                <a:gd name="textAreaLeft" fmla="*/ 0 w 2164320"/>
                <a:gd name="textAreaRight" fmla="*/ 2164680 w 2164320"/>
                <a:gd name="textAreaTop" fmla="*/ 0 h 2360520"/>
                <a:gd name="textAreaBottom" fmla="*/ 2360880 h 2360520"/>
              </a:gdLst>
              <a:ahLst/>
              <a:rect l="textAreaLeft" t="textAreaTop" r="textAreaRight" b="textAreaBottom"/>
              <a:pathLst>
                <a:path w="1217" h="1365">
                  <a:moveTo>
                    <a:pt x="1143" y="289"/>
                  </a:moveTo>
                  <a:cubicBezTo>
                    <a:pt x="1076" y="251"/>
                    <a:pt x="1076" y="251"/>
                    <a:pt x="1076" y="251"/>
                  </a:cubicBezTo>
                  <a:cubicBezTo>
                    <a:pt x="1076" y="251"/>
                    <a:pt x="1076" y="251"/>
                    <a:pt x="1076" y="251"/>
                  </a:cubicBezTo>
                  <a:cubicBezTo>
                    <a:pt x="695" y="32"/>
                    <a:pt x="695" y="32"/>
                    <a:pt x="695" y="32"/>
                  </a:cubicBezTo>
                  <a:cubicBezTo>
                    <a:pt x="640" y="0"/>
                    <a:pt x="574" y="1"/>
                    <a:pt x="519" y="32"/>
                  </a:cubicBezTo>
                  <a:cubicBezTo>
                    <a:pt x="75" y="289"/>
                    <a:pt x="75" y="289"/>
                    <a:pt x="75" y="289"/>
                  </a:cubicBezTo>
                  <a:cubicBezTo>
                    <a:pt x="29" y="315"/>
                    <a:pt x="1" y="364"/>
                    <a:pt x="1" y="417"/>
                  </a:cubicBezTo>
                  <a:cubicBezTo>
                    <a:pt x="1" y="494"/>
                    <a:pt x="1" y="494"/>
                    <a:pt x="1" y="494"/>
                  </a:cubicBezTo>
                  <a:cubicBezTo>
                    <a:pt x="1" y="495"/>
                    <a:pt x="1" y="495"/>
                    <a:pt x="1" y="495"/>
                  </a:cubicBezTo>
                  <a:cubicBezTo>
                    <a:pt x="0" y="930"/>
                    <a:pt x="0" y="930"/>
                    <a:pt x="0" y="930"/>
                  </a:cubicBezTo>
                  <a:cubicBezTo>
                    <a:pt x="0" y="992"/>
                    <a:pt x="34" y="1050"/>
                    <a:pt x="88" y="1082"/>
                  </a:cubicBezTo>
                  <a:cubicBezTo>
                    <a:pt x="533" y="1338"/>
                    <a:pt x="533" y="1338"/>
                    <a:pt x="533" y="1338"/>
                  </a:cubicBezTo>
                  <a:cubicBezTo>
                    <a:pt x="578" y="1365"/>
                    <a:pt x="635" y="1365"/>
                    <a:pt x="681" y="1338"/>
                  </a:cubicBezTo>
                  <a:cubicBezTo>
                    <a:pt x="748" y="1300"/>
                    <a:pt x="748" y="1300"/>
                    <a:pt x="748" y="1300"/>
                  </a:cubicBezTo>
                  <a:cubicBezTo>
                    <a:pt x="746" y="1299"/>
                    <a:pt x="746" y="1299"/>
                    <a:pt x="746" y="1299"/>
                  </a:cubicBezTo>
                  <a:cubicBezTo>
                    <a:pt x="1128" y="1083"/>
                    <a:pt x="1128" y="1083"/>
                    <a:pt x="1128" y="1083"/>
                  </a:cubicBezTo>
                  <a:cubicBezTo>
                    <a:pt x="1183" y="1051"/>
                    <a:pt x="1217" y="993"/>
                    <a:pt x="1217" y="930"/>
                  </a:cubicBezTo>
                  <a:cubicBezTo>
                    <a:pt x="1217" y="418"/>
                    <a:pt x="1217" y="418"/>
                    <a:pt x="1217" y="418"/>
                  </a:cubicBezTo>
                  <a:cubicBezTo>
                    <a:pt x="1217" y="365"/>
                    <a:pt x="1189" y="316"/>
                    <a:pt x="1143" y="289"/>
                  </a:cubicBezTo>
                  <a:close/>
                </a:path>
              </a:pathLst>
            </a:custGeom>
            <a:gradFill rotWithShape="0">
              <a:gsLst>
                <a:gs pos="0">
                  <a:srgbClr val="7aa3b4"/>
                </a:gs>
                <a:gs pos="100000">
                  <a:srgbClr val="457ca1"/>
                </a:gs>
              </a:gsLst>
              <a:path path="circle">
                <a:fillToRect l="50000" t="50000" r="50000" b="50000"/>
              </a:path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145" name="Группа 348"/>
            <p:cNvGrpSpPr/>
            <p:nvPr/>
          </p:nvGrpSpPr>
          <p:grpSpPr>
            <a:xfrm>
              <a:off x="3870360" y="3056400"/>
              <a:ext cx="2269080" cy="2471040"/>
              <a:chOff x="3870360" y="3056400"/>
              <a:chExt cx="2269080" cy="2471040"/>
            </a:xfrm>
          </p:grpSpPr>
          <p:sp>
            <p:nvSpPr>
              <p:cNvPr id="146" name="Freeform 163"/>
              <p:cNvSpPr/>
              <p:nvPr/>
            </p:nvSpPr>
            <p:spPr>
              <a:xfrm>
                <a:off x="5119920" y="3511800"/>
                <a:ext cx="1019520" cy="1897920"/>
              </a:xfrm>
              <a:custGeom>
                <a:avLst/>
                <a:gdLst>
                  <a:gd name="textAreaLeft" fmla="*/ 0 w 1019520"/>
                  <a:gd name="textAreaRight" fmla="*/ 1019880 w 1019520"/>
                  <a:gd name="textAreaTop" fmla="*/ 0 h 1897920"/>
                  <a:gd name="textAreaBottom" fmla="*/ 1898280 h 1897920"/>
                </a:gdLst>
                <a:ahLst/>
                <a:rect l="textAreaLeft" t="textAreaTop" r="textAreaRight" b="textAreaBottom"/>
                <a:pathLst>
                  <a:path w="305" h="584">
                    <a:moveTo>
                      <a:pt x="263" y="21"/>
                    </a:moveTo>
                    <a:cubicBezTo>
                      <a:pt x="226" y="0"/>
                      <a:pt x="226" y="0"/>
                      <a:pt x="226" y="0"/>
                    </a:cubicBezTo>
                    <a:cubicBezTo>
                      <a:pt x="226" y="49"/>
                      <a:pt x="226" y="49"/>
                      <a:pt x="226" y="49"/>
                    </a:cubicBezTo>
                    <a:cubicBezTo>
                      <a:pt x="248" y="62"/>
                      <a:pt x="262" y="85"/>
                      <a:pt x="262" y="111"/>
                    </a:cubicBezTo>
                    <a:cubicBezTo>
                      <a:pt x="262" y="361"/>
                      <a:pt x="262" y="361"/>
                      <a:pt x="262" y="361"/>
                    </a:cubicBezTo>
                    <a:cubicBezTo>
                      <a:pt x="262" y="392"/>
                      <a:pt x="245" y="420"/>
                      <a:pt x="219" y="435"/>
                    </a:cubicBezTo>
                    <a:cubicBezTo>
                      <a:pt x="33" y="541"/>
                      <a:pt x="33" y="541"/>
                      <a:pt x="33" y="541"/>
                    </a:cubicBezTo>
                    <a:cubicBezTo>
                      <a:pt x="33" y="541"/>
                      <a:pt x="33" y="541"/>
                      <a:pt x="33" y="541"/>
                    </a:cubicBezTo>
                    <a:cubicBezTo>
                      <a:pt x="1" y="560"/>
                      <a:pt x="1" y="560"/>
                      <a:pt x="1" y="560"/>
                    </a:cubicBezTo>
                    <a:cubicBezTo>
                      <a:pt x="1" y="560"/>
                      <a:pt x="1" y="560"/>
                      <a:pt x="0" y="560"/>
                    </a:cubicBezTo>
                    <a:cubicBezTo>
                      <a:pt x="42" y="584"/>
                      <a:pt x="42" y="584"/>
                      <a:pt x="42" y="584"/>
                    </a:cubicBezTo>
                    <a:cubicBezTo>
                      <a:pt x="255" y="463"/>
                      <a:pt x="255" y="463"/>
                      <a:pt x="255" y="463"/>
                    </a:cubicBezTo>
                    <a:cubicBezTo>
                      <a:pt x="285" y="446"/>
                      <a:pt x="304" y="413"/>
                      <a:pt x="304" y="378"/>
                    </a:cubicBezTo>
                    <a:cubicBezTo>
                      <a:pt x="305" y="93"/>
                      <a:pt x="305" y="93"/>
                      <a:pt x="305" y="93"/>
                    </a:cubicBezTo>
                    <a:cubicBezTo>
                      <a:pt x="305" y="63"/>
                      <a:pt x="289" y="36"/>
                      <a:pt x="263" y="21"/>
                    </a:cubicBezTo>
                    <a:close/>
                  </a:path>
                </a:pathLst>
              </a:custGeom>
              <a:solidFill>
                <a:srgbClr val="099acd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7" name="Freeform 164"/>
              <p:cNvSpPr/>
              <p:nvPr/>
            </p:nvSpPr>
            <p:spPr>
              <a:xfrm>
                <a:off x="3870360" y="3872160"/>
                <a:ext cx="1392840" cy="1655280"/>
              </a:xfrm>
              <a:custGeom>
                <a:avLst/>
                <a:gdLst>
                  <a:gd name="textAreaLeft" fmla="*/ 0 w 1392840"/>
                  <a:gd name="textAreaRight" fmla="*/ 1393200 w 1392840"/>
                  <a:gd name="textAreaTop" fmla="*/ 0 h 1655280"/>
                  <a:gd name="textAreaBottom" fmla="*/ 1655640 h 1655280"/>
                </a:gdLst>
                <a:ahLst/>
                <a:rect l="textAreaLeft" t="textAreaTop" r="textAreaRight" b="textAreaBottom"/>
                <a:pathLst>
                  <a:path w="417" h="509">
                    <a:moveTo>
                      <a:pt x="375" y="449"/>
                    </a:moveTo>
                    <a:cubicBezTo>
                      <a:pt x="352" y="462"/>
                      <a:pt x="325" y="462"/>
                      <a:pt x="302" y="449"/>
                    </a:cubicBezTo>
                    <a:cubicBezTo>
                      <a:pt x="86" y="324"/>
                      <a:pt x="86" y="324"/>
                      <a:pt x="86" y="324"/>
                    </a:cubicBezTo>
                    <a:cubicBezTo>
                      <a:pt x="59" y="309"/>
                      <a:pt x="43" y="280"/>
                      <a:pt x="43" y="250"/>
                    </a:cubicBezTo>
                    <a:cubicBezTo>
                      <a:pt x="43" y="38"/>
                      <a:pt x="43" y="38"/>
                      <a:pt x="43" y="38"/>
                    </a:cubicBezTo>
                    <a:cubicBezTo>
                      <a:pt x="43" y="38"/>
                      <a:pt x="43" y="38"/>
                      <a:pt x="43" y="38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267"/>
                      <a:pt x="1" y="267"/>
                      <a:pt x="1" y="267"/>
                    </a:cubicBezTo>
                    <a:cubicBezTo>
                      <a:pt x="0" y="302"/>
                      <a:pt x="19" y="334"/>
                      <a:pt x="49" y="352"/>
                    </a:cubicBezTo>
                    <a:cubicBezTo>
                      <a:pt x="297" y="495"/>
                      <a:pt x="297" y="495"/>
                      <a:pt x="297" y="495"/>
                    </a:cubicBezTo>
                    <a:cubicBezTo>
                      <a:pt x="323" y="509"/>
                      <a:pt x="354" y="509"/>
                      <a:pt x="380" y="495"/>
                    </a:cubicBezTo>
                    <a:cubicBezTo>
                      <a:pt x="417" y="473"/>
                      <a:pt x="417" y="473"/>
                      <a:pt x="417" y="473"/>
                    </a:cubicBezTo>
                    <a:cubicBezTo>
                      <a:pt x="375" y="449"/>
                      <a:pt x="375" y="449"/>
                      <a:pt x="375" y="449"/>
                    </a:cubicBezTo>
                    <a:close/>
                  </a:path>
                </a:pathLst>
              </a:custGeom>
              <a:solidFill>
                <a:srgbClr val="4fb8e7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8" name="Freeform 165"/>
              <p:cNvSpPr/>
              <p:nvPr/>
            </p:nvSpPr>
            <p:spPr>
              <a:xfrm>
                <a:off x="3874680" y="3056400"/>
                <a:ext cx="2004480" cy="893160"/>
              </a:xfrm>
              <a:custGeom>
                <a:avLst/>
                <a:gdLst>
                  <a:gd name="textAreaLeft" fmla="*/ 0 w 2004480"/>
                  <a:gd name="textAreaRight" fmla="*/ 2004840 w 2004480"/>
                  <a:gd name="textAreaTop" fmla="*/ 0 h 893160"/>
                  <a:gd name="textAreaBottom" fmla="*/ 893520 h 893160"/>
                </a:gdLst>
                <a:ahLst/>
                <a:rect l="textAreaLeft" t="textAreaTop" r="textAreaRight" b="textAreaBottom"/>
                <a:pathLst>
                  <a:path w="600" h="275">
                    <a:moveTo>
                      <a:pt x="78" y="188"/>
                    </a:moveTo>
                    <a:cubicBezTo>
                      <a:pt x="295" y="63"/>
                      <a:pt x="295" y="63"/>
                      <a:pt x="295" y="63"/>
                    </a:cubicBezTo>
                    <a:cubicBezTo>
                      <a:pt x="321" y="48"/>
                      <a:pt x="354" y="48"/>
                      <a:pt x="380" y="63"/>
                    </a:cubicBezTo>
                    <a:cubicBezTo>
                      <a:pt x="566" y="170"/>
                      <a:pt x="566" y="170"/>
                      <a:pt x="566" y="170"/>
                    </a:cubicBezTo>
                    <a:cubicBezTo>
                      <a:pt x="566" y="170"/>
                      <a:pt x="566" y="170"/>
                      <a:pt x="566" y="170"/>
                    </a:cubicBezTo>
                    <a:cubicBezTo>
                      <a:pt x="599" y="189"/>
                      <a:pt x="599" y="189"/>
                      <a:pt x="599" y="189"/>
                    </a:cubicBezTo>
                    <a:cubicBezTo>
                      <a:pt x="599" y="189"/>
                      <a:pt x="599" y="189"/>
                      <a:pt x="600" y="189"/>
                    </a:cubicBezTo>
                    <a:cubicBezTo>
                      <a:pt x="600" y="140"/>
                      <a:pt x="600" y="140"/>
                      <a:pt x="600" y="140"/>
                    </a:cubicBezTo>
                    <a:cubicBezTo>
                      <a:pt x="386" y="18"/>
                      <a:pt x="386" y="18"/>
                      <a:pt x="386" y="18"/>
                    </a:cubicBezTo>
                    <a:cubicBezTo>
                      <a:pt x="356" y="0"/>
                      <a:pt x="319" y="0"/>
                      <a:pt x="289" y="18"/>
                    </a:cubicBezTo>
                    <a:cubicBezTo>
                      <a:pt x="41" y="161"/>
                      <a:pt x="41" y="161"/>
                      <a:pt x="41" y="161"/>
                    </a:cubicBezTo>
                    <a:cubicBezTo>
                      <a:pt x="15" y="176"/>
                      <a:pt x="0" y="203"/>
                      <a:pt x="0" y="232"/>
                    </a:cubicBezTo>
                    <a:cubicBezTo>
                      <a:pt x="0" y="275"/>
                      <a:pt x="0" y="275"/>
                      <a:pt x="0" y="275"/>
                    </a:cubicBezTo>
                    <a:cubicBezTo>
                      <a:pt x="42" y="251"/>
                      <a:pt x="42" y="251"/>
                      <a:pt x="42" y="251"/>
                    </a:cubicBezTo>
                    <a:cubicBezTo>
                      <a:pt x="42" y="225"/>
                      <a:pt x="56" y="201"/>
                      <a:pt x="78" y="188"/>
                    </a:cubicBezTo>
                    <a:close/>
                  </a:path>
                </a:pathLst>
              </a:custGeom>
              <a:solidFill>
                <a:srgbClr val="10497e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</p:grpSp>
      <p:sp>
        <p:nvSpPr>
          <p:cNvPr id="149" name="Прямоугольник 49"/>
          <p:cNvSpPr/>
          <p:nvPr/>
        </p:nvSpPr>
        <p:spPr>
          <a:xfrm>
            <a:off x="4258800" y="3467520"/>
            <a:ext cx="1511280" cy="14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ffffff"/>
                </a:solidFill>
                <a:latin typeface="Arial"/>
              </a:rPr>
              <a:t>207 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latin typeface="Arial"/>
              </a:rPr>
              <a:t>I 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Arial"/>
              </a:rPr>
              <a:t>категории 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0" name="Группа 565"/>
          <p:cNvGrpSpPr/>
          <p:nvPr/>
        </p:nvGrpSpPr>
        <p:grpSpPr>
          <a:xfrm>
            <a:off x="4359600" y="687240"/>
            <a:ext cx="1520640" cy="1554840"/>
            <a:chOff x="4359600" y="687240"/>
            <a:chExt cx="1520640" cy="1554840"/>
          </a:xfrm>
        </p:grpSpPr>
        <p:sp>
          <p:nvSpPr>
            <p:cNvPr id="151" name="Freeform 169"/>
            <p:cNvSpPr/>
            <p:nvPr/>
          </p:nvSpPr>
          <p:spPr>
            <a:xfrm>
              <a:off x="4359600" y="696960"/>
              <a:ext cx="1519560" cy="1514880"/>
            </a:xfrm>
            <a:custGeom>
              <a:avLst/>
              <a:gdLst>
                <a:gd name="textAreaLeft" fmla="*/ 0 w 1519560"/>
                <a:gd name="textAreaRight" fmla="*/ 1519920 w 1519560"/>
                <a:gd name="textAreaTop" fmla="*/ 0 h 1514880"/>
                <a:gd name="textAreaBottom" fmla="*/ 1515240 h 1514880"/>
              </a:gdLst>
              <a:ahLst/>
              <a:rect l="textAreaLeft" t="textAreaTop" r="textAreaRight" b="textAreaBottom"/>
              <a:pathLst>
                <a:path w="1217" h="1365">
                  <a:moveTo>
                    <a:pt x="1143" y="289"/>
                  </a:moveTo>
                  <a:cubicBezTo>
                    <a:pt x="1076" y="251"/>
                    <a:pt x="1076" y="251"/>
                    <a:pt x="1076" y="251"/>
                  </a:cubicBezTo>
                  <a:cubicBezTo>
                    <a:pt x="1076" y="251"/>
                    <a:pt x="1076" y="251"/>
                    <a:pt x="1076" y="251"/>
                  </a:cubicBezTo>
                  <a:cubicBezTo>
                    <a:pt x="695" y="32"/>
                    <a:pt x="695" y="32"/>
                    <a:pt x="695" y="32"/>
                  </a:cubicBezTo>
                  <a:cubicBezTo>
                    <a:pt x="640" y="0"/>
                    <a:pt x="574" y="1"/>
                    <a:pt x="519" y="32"/>
                  </a:cubicBezTo>
                  <a:cubicBezTo>
                    <a:pt x="75" y="289"/>
                    <a:pt x="75" y="289"/>
                    <a:pt x="75" y="289"/>
                  </a:cubicBezTo>
                  <a:cubicBezTo>
                    <a:pt x="29" y="315"/>
                    <a:pt x="1" y="364"/>
                    <a:pt x="1" y="417"/>
                  </a:cubicBezTo>
                  <a:cubicBezTo>
                    <a:pt x="1" y="494"/>
                    <a:pt x="1" y="494"/>
                    <a:pt x="1" y="494"/>
                  </a:cubicBezTo>
                  <a:cubicBezTo>
                    <a:pt x="1" y="495"/>
                    <a:pt x="1" y="495"/>
                    <a:pt x="1" y="495"/>
                  </a:cubicBezTo>
                  <a:cubicBezTo>
                    <a:pt x="0" y="930"/>
                    <a:pt x="0" y="930"/>
                    <a:pt x="0" y="930"/>
                  </a:cubicBezTo>
                  <a:cubicBezTo>
                    <a:pt x="0" y="992"/>
                    <a:pt x="34" y="1050"/>
                    <a:pt x="88" y="1082"/>
                  </a:cubicBezTo>
                  <a:cubicBezTo>
                    <a:pt x="533" y="1338"/>
                    <a:pt x="533" y="1338"/>
                    <a:pt x="533" y="1338"/>
                  </a:cubicBezTo>
                  <a:cubicBezTo>
                    <a:pt x="578" y="1365"/>
                    <a:pt x="635" y="1365"/>
                    <a:pt x="681" y="1338"/>
                  </a:cubicBezTo>
                  <a:cubicBezTo>
                    <a:pt x="748" y="1300"/>
                    <a:pt x="748" y="1300"/>
                    <a:pt x="748" y="1300"/>
                  </a:cubicBezTo>
                  <a:cubicBezTo>
                    <a:pt x="746" y="1299"/>
                    <a:pt x="746" y="1299"/>
                    <a:pt x="746" y="1299"/>
                  </a:cubicBezTo>
                  <a:cubicBezTo>
                    <a:pt x="1128" y="1083"/>
                    <a:pt x="1128" y="1083"/>
                    <a:pt x="1128" y="1083"/>
                  </a:cubicBezTo>
                  <a:cubicBezTo>
                    <a:pt x="1183" y="1051"/>
                    <a:pt x="1217" y="993"/>
                    <a:pt x="1217" y="930"/>
                  </a:cubicBezTo>
                  <a:cubicBezTo>
                    <a:pt x="1217" y="418"/>
                    <a:pt x="1217" y="418"/>
                    <a:pt x="1217" y="418"/>
                  </a:cubicBezTo>
                  <a:cubicBezTo>
                    <a:pt x="1217" y="365"/>
                    <a:pt x="1189" y="316"/>
                    <a:pt x="1143" y="289"/>
                  </a:cubicBezTo>
                  <a:close/>
                </a:path>
              </a:pathLst>
            </a:custGeom>
            <a:gradFill rotWithShape="0">
              <a:gsLst>
                <a:gs pos="0">
                  <a:srgbClr val="7aa3b4"/>
                </a:gs>
                <a:gs pos="100000">
                  <a:srgbClr val="457ca1"/>
                </a:gs>
              </a:gsLst>
              <a:path path="circle">
                <a:fillToRect l="50000" t="50000" r="50000" b="50000"/>
              </a:path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152" name="Группа 348"/>
            <p:cNvGrpSpPr/>
            <p:nvPr/>
          </p:nvGrpSpPr>
          <p:grpSpPr>
            <a:xfrm>
              <a:off x="4359600" y="687240"/>
              <a:ext cx="1520640" cy="1554840"/>
              <a:chOff x="4359600" y="687240"/>
              <a:chExt cx="1520640" cy="1554840"/>
            </a:xfrm>
          </p:grpSpPr>
          <p:sp>
            <p:nvSpPr>
              <p:cNvPr id="153" name="Freeform 163"/>
              <p:cNvSpPr/>
              <p:nvPr/>
            </p:nvSpPr>
            <p:spPr>
              <a:xfrm>
                <a:off x="5196960" y="973800"/>
                <a:ext cx="683280" cy="1194120"/>
              </a:xfrm>
              <a:custGeom>
                <a:avLst/>
                <a:gdLst>
                  <a:gd name="textAreaLeft" fmla="*/ 0 w 683280"/>
                  <a:gd name="textAreaRight" fmla="*/ 683640 w 683280"/>
                  <a:gd name="textAreaTop" fmla="*/ 0 h 1194120"/>
                  <a:gd name="textAreaBottom" fmla="*/ 1194480 h 1194120"/>
                </a:gdLst>
                <a:ahLst/>
                <a:rect l="textAreaLeft" t="textAreaTop" r="textAreaRight" b="textAreaBottom"/>
                <a:pathLst>
                  <a:path w="305" h="584">
                    <a:moveTo>
                      <a:pt x="263" y="21"/>
                    </a:moveTo>
                    <a:cubicBezTo>
                      <a:pt x="226" y="0"/>
                      <a:pt x="226" y="0"/>
                      <a:pt x="226" y="0"/>
                    </a:cubicBezTo>
                    <a:cubicBezTo>
                      <a:pt x="226" y="49"/>
                      <a:pt x="226" y="49"/>
                      <a:pt x="226" y="49"/>
                    </a:cubicBezTo>
                    <a:cubicBezTo>
                      <a:pt x="248" y="62"/>
                      <a:pt x="262" y="85"/>
                      <a:pt x="262" y="111"/>
                    </a:cubicBezTo>
                    <a:cubicBezTo>
                      <a:pt x="262" y="361"/>
                      <a:pt x="262" y="361"/>
                      <a:pt x="262" y="361"/>
                    </a:cubicBezTo>
                    <a:cubicBezTo>
                      <a:pt x="262" y="392"/>
                      <a:pt x="245" y="420"/>
                      <a:pt x="219" y="435"/>
                    </a:cubicBezTo>
                    <a:cubicBezTo>
                      <a:pt x="33" y="541"/>
                      <a:pt x="33" y="541"/>
                      <a:pt x="33" y="541"/>
                    </a:cubicBezTo>
                    <a:cubicBezTo>
                      <a:pt x="33" y="541"/>
                      <a:pt x="33" y="541"/>
                      <a:pt x="33" y="541"/>
                    </a:cubicBezTo>
                    <a:cubicBezTo>
                      <a:pt x="1" y="560"/>
                      <a:pt x="1" y="560"/>
                      <a:pt x="1" y="560"/>
                    </a:cubicBezTo>
                    <a:cubicBezTo>
                      <a:pt x="1" y="560"/>
                      <a:pt x="1" y="560"/>
                      <a:pt x="0" y="560"/>
                    </a:cubicBezTo>
                    <a:cubicBezTo>
                      <a:pt x="42" y="584"/>
                      <a:pt x="42" y="584"/>
                      <a:pt x="42" y="584"/>
                    </a:cubicBezTo>
                    <a:cubicBezTo>
                      <a:pt x="255" y="463"/>
                      <a:pt x="255" y="463"/>
                      <a:pt x="255" y="463"/>
                    </a:cubicBezTo>
                    <a:cubicBezTo>
                      <a:pt x="285" y="446"/>
                      <a:pt x="304" y="413"/>
                      <a:pt x="304" y="378"/>
                    </a:cubicBezTo>
                    <a:cubicBezTo>
                      <a:pt x="305" y="93"/>
                      <a:pt x="305" y="93"/>
                      <a:pt x="305" y="93"/>
                    </a:cubicBezTo>
                    <a:cubicBezTo>
                      <a:pt x="305" y="63"/>
                      <a:pt x="289" y="36"/>
                      <a:pt x="263" y="21"/>
                    </a:cubicBezTo>
                    <a:close/>
                  </a:path>
                </a:pathLst>
              </a:custGeom>
              <a:solidFill>
                <a:srgbClr val="099acd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4" name="Freeform 164"/>
              <p:cNvSpPr/>
              <p:nvPr/>
            </p:nvSpPr>
            <p:spPr>
              <a:xfrm>
                <a:off x="4359600" y="1200600"/>
                <a:ext cx="933480" cy="1041480"/>
              </a:xfrm>
              <a:custGeom>
                <a:avLst/>
                <a:gdLst>
                  <a:gd name="textAreaLeft" fmla="*/ 0 w 933480"/>
                  <a:gd name="textAreaRight" fmla="*/ 933840 w 933480"/>
                  <a:gd name="textAreaTop" fmla="*/ 0 h 1041480"/>
                  <a:gd name="textAreaBottom" fmla="*/ 1041840 h 1041480"/>
                </a:gdLst>
                <a:ahLst/>
                <a:rect l="textAreaLeft" t="textAreaTop" r="textAreaRight" b="textAreaBottom"/>
                <a:pathLst>
                  <a:path w="417" h="509">
                    <a:moveTo>
                      <a:pt x="375" y="449"/>
                    </a:moveTo>
                    <a:cubicBezTo>
                      <a:pt x="352" y="462"/>
                      <a:pt x="325" y="462"/>
                      <a:pt x="302" y="449"/>
                    </a:cubicBezTo>
                    <a:cubicBezTo>
                      <a:pt x="86" y="324"/>
                      <a:pt x="86" y="324"/>
                      <a:pt x="86" y="324"/>
                    </a:cubicBezTo>
                    <a:cubicBezTo>
                      <a:pt x="59" y="309"/>
                      <a:pt x="43" y="280"/>
                      <a:pt x="43" y="250"/>
                    </a:cubicBezTo>
                    <a:cubicBezTo>
                      <a:pt x="43" y="38"/>
                      <a:pt x="43" y="38"/>
                      <a:pt x="43" y="38"/>
                    </a:cubicBezTo>
                    <a:cubicBezTo>
                      <a:pt x="43" y="38"/>
                      <a:pt x="43" y="38"/>
                      <a:pt x="43" y="38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267"/>
                      <a:pt x="1" y="267"/>
                      <a:pt x="1" y="267"/>
                    </a:cubicBezTo>
                    <a:cubicBezTo>
                      <a:pt x="0" y="302"/>
                      <a:pt x="19" y="334"/>
                      <a:pt x="49" y="352"/>
                    </a:cubicBezTo>
                    <a:cubicBezTo>
                      <a:pt x="297" y="495"/>
                      <a:pt x="297" y="495"/>
                      <a:pt x="297" y="495"/>
                    </a:cubicBezTo>
                    <a:cubicBezTo>
                      <a:pt x="323" y="509"/>
                      <a:pt x="354" y="509"/>
                      <a:pt x="380" y="495"/>
                    </a:cubicBezTo>
                    <a:cubicBezTo>
                      <a:pt x="417" y="473"/>
                      <a:pt x="417" y="473"/>
                      <a:pt x="417" y="473"/>
                    </a:cubicBezTo>
                    <a:cubicBezTo>
                      <a:pt x="375" y="449"/>
                      <a:pt x="375" y="449"/>
                      <a:pt x="375" y="449"/>
                    </a:cubicBezTo>
                    <a:close/>
                  </a:path>
                </a:pathLst>
              </a:custGeom>
              <a:solidFill>
                <a:srgbClr val="4fb8e7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5" name="Freeform 165"/>
              <p:cNvSpPr/>
              <p:nvPr/>
            </p:nvSpPr>
            <p:spPr>
              <a:xfrm>
                <a:off x="4362480" y="687240"/>
                <a:ext cx="1343160" cy="561960"/>
              </a:xfrm>
              <a:custGeom>
                <a:avLst/>
                <a:gdLst>
                  <a:gd name="textAreaLeft" fmla="*/ 0 w 1343160"/>
                  <a:gd name="textAreaRight" fmla="*/ 1343520 w 1343160"/>
                  <a:gd name="textAreaTop" fmla="*/ 0 h 561960"/>
                  <a:gd name="textAreaBottom" fmla="*/ 562320 h 561960"/>
                </a:gdLst>
                <a:ahLst/>
                <a:rect l="textAreaLeft" t="textAreaTop" r="textAreaRight" b="textAreaBottom"/>
                <a:pathLst>
                  <a:path w="600" h="275">
                    <a:moveTo>
                      <a:pt x="78" y="188"/>
                    </a:moveTo>
                    <a:cubicBezTo>
                      <a:pt x="295" y="63"/>
                      <a:pt x="295" y="63"/>
                      <a:pt x="295" y="63"/>
                    </a:cubicBezTo>
                    <a:cubicBezTo>
                      <a:pt x="321" y="48"/>
                      <a:pt x="354" y="48"/>
                      <a:pt x="380" y="63"/>
                    </a:cubicBezTo>
                    <a:cubicBezTo>
                      <a:pt x="566" y="170"/>
                      <a:pt x="566" y="170"/>
                      <a:pt x="566" y="170"/>
                    </a:cubicBezTo>
                    <a:cubicBezTo>
                      <a:pt x="566" y="170"/>
                      <a:pt x="566" y="170"/>
                      <a:pt x="566" y="170"/>
                    </a:cubicBezTo>
                    <a:cubicBezTo>
                      <a:pt x="599" y="189"/>
                      <a:pt x="599" y="189"/>
                      <a:pt x="599" y="189"/>
                    </a:cubicBezTo>
                    <a:cubicBezTo>
                      <a:pt x="599" y="189"/>
                      <a:pt x="599" y="189"/>
                      <a:pt x="600" y="189"/>
                    </a:cubicBezTo>
                    <a:cubicBezTo>
                      <a:pt x="600" y="140"/>
                      <a:pt x="600" y="140"/>
                      <a:pt x="600" y="140"/>
                    </a:cubicBezTo>
                    <a:cubicBezTo>
                      <a:pt x="386" y="18"/>
                      <a:pt x="386" y="18"/>
                      <a:pt x="386" y="18"/>
                    </a:cubicBezTo>
                    <a:cubicBezTo>
                      <a:pt x="356" y="0"/>
                      <a:pt x="319" y="0"/>
                      <a:pt x="289" y="18"/>
                    </a:cubicBezTo>
                    <a:cubicBezTo>
                      <a:pt x="41" y="161"/>
                      <a:pt x="41" y="161"/>
                      <a:pt x="41" y="161"/>
                    </a:cubicBezTo>
                    <a:cubicBezTo>
                      <a:pt x="15" y="176"/>
                      <a:pt x="0" y="203"/>
                      <a:pt x="0" y="232"/>
                    </a:cubicBezTo>
                    <a:cubicBezTo>
                      <a:pt x="0" y="275"/>
                      <a:pt x="0" y="275"/>
                      <a:pt x="0" y="275"/>
                    </a:cubicBezTo>
                    <a:cubicBezTo>
                      <a:pt x="42" y="251"/>
                      <a:pt x="42" y="251"/>
                      <a:pt x="42" y="251"/>
                    </a:cubicBezTo>
                    <a:cubicBezTo>
                      <a:pt x="42" y="225"/>
                      <a:pt x="56" y="201"/>
                      <a:pt x="78" y="188"/>
                    </a:cubicBezTo>
                    <a:close/>
                  </a:path>
                </a:pathLst>
              </a:custGeom>
              <a:solidFill>
                <a:srgbClr val="10497e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</p:grpSp>
      <p:sp>
        <p:nvSpPr>
          <p:cNvPr id="156" name="Прямоугольник 56"/>
          <p:cNvSpPr/>
          <p:nvPr/>
        </p:nvSpPr>
        <p:spPr>
          <a:xfrm>
            <a:off x="1069920" y="1069200"/>
            <a:ext cx="46152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800" spc="-1" strike="noStrike">
                <a:solidFill>
                  <a:srgbClr val="ffffff"/>
                </a:solidFill>
                <a:latin typeface="Arial"/>
              </a:rPr>
              <a:t> </a:t>
            </a:r>
            <a:endParaRPr b="0" lang="ru-RU" sz="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TextBox 2"/>
          <p:cNvSpPr/>
          <p:nvPr/>
        </p:nvSpPr>
        <p:spPr>
          <a:xfrm>
            <a:off x="4935240" y="1211040"/>
            <a:ext cx="4356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ffffff"/>
                </a:solidFill>
                <a:latin typeface="Arial"/>
              </a:rPr>
              <a:t>2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TextBox 81"/>
          <p:cNvSpPr/>
          <p:nvPr/>
        </p:nvSpPr>
        <p:spPr>
          <a:xfrm>
            <a:off x="6171120" y="1200600"/>
            <a:ext cx="10846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2024 год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9" name="Группа 565"/>
          <p:cNvGrpSpPr/>
          <p:nvPr/>
        </p:nvGrpSpPr>
        <p:grpSpPr>
          <a:xfrm>
            <a:off x="8052480" y="1857240"/>
            <a:ext cx="1520640" cy="1554480"/>
            <a:chOff x="8052480" y="1857240"/>
            <a:chExt cx="1520640" cy="1554480"/>
          </a:xfrm>
        </p:grpSpPr>
        <p:sp>
          <p:nvSpPr>
            <p:cNvPr id="160" name="Freeform 169"/>
            <p:cNvSpPr/>
            <p:nvPr/>
          </p:nvSpPr>
          <p:spPr>
            <a:xfrm>
              <a:off x="8052480" y="1866600"/>
              <a:ext cx="1519560" cy="1514880"/>
            </a:xfrm>
            <a:custGeom>
              <a:avLst/>
              <a:gdLst>
                <a:gd name="textAreaLeft" fmla="*/ 0 w 1519560"/>
                <a:gd name="textAreaRight" fmla="*/ 1519920 w 1519560"/>
                <a:gd name="textAreaTop" fmla="*/ 0 h 1514880"/>
                <a:gd name="textAreaBottom" fmla="*/ 1515240 h 1514880"/>
              </a:gdLst>
              <a:ahLst/>
              <a:rect l="textAreaLeft" t="textAreaTop" r="textAreaRight" b="textAreaBottom"/>
              <a:pathLst>
                <a:path w="1217" h="1365">
                  <a:moveTo>
                    <a:pt x="1143" y="289"/>
                  </a:moveTo>
                  <a:cubicBezTo>
                    <a:pt x="1076" y="251"/>
                    <a:pt x="1076" y="251"/>
                    <a:pt x="1076" y="251"/>
                  </a:cubicBezTo>
                  <a:cubicBezTo>
                    <a:pt x="1076" y="251"/>
                    <a:pt x="1076" y="251"/>
                    <a:pt x="1076" y="251"/>
                  </a:cubicBezTo>
                  <a:cubicBezTo>
                    <a:pt x="695" y="32"/>
                    <a:pt x="695" y="32"/>
                    <a:pt x="695" y="32"/>
                  </a:cubicBezTo>
                  <a:cubicBezTo>
                    <a:pt x="640" y="0"/>
                    <a:pt x="574" y="1"/>
                    <a:pt x="519" y="32"/>
                  </a:cubicBezTo>
                  <a:cubicBezTo>
                    <a:pt x="75" y="289"/>
                    <a:pt x="75" y="289"/>
                    <a:pt x="75" y="289"/>
                  </a:cubicBezTo>
                  <a:cubicBezTo>
                    <a:pt x="29" y="315"/>
                    <a:pt x="1" y="364"/>
                    <a:pt x="1" y="417"/>
                  </a:cubicBezTo>
                  <a:cubicBezTo>
                    <a:pt x="1" y="494"/>
                    <a:pt x="1" y="494"/>
                    <a:pt x="1" y="494"/>
                  </a:cubicBezTo>
                  <a:cubicBezTo>
                    <a:pt x="1" y="495"/>
                    <a:pt x="1" y="495"/>
                    <a:pt x="1" y="495"/>
                  </a:cubicBezTo>
                  <a:cubicBezTo>
                    <a:pt x="0" y="930"/>
                    <a:pt x="0" y="930"/>
                    <a:pt x="0" y="930"/>
                  </a:cubicBezTo>
                  <a:cubicBezTo>
                    <a:pt x="0" y="992"/>
                    <a:pt x="34" y="1050"/>
                    <a:pt x="88" y="1082"/>
                  </a:cubicBezTo>
                  <a:cubicBezTo>
                    <a:pt x="533" y="1338"/>
                    <a:pt x="533" y="1338"/>
                    <a:pt x="533" y="1338"/>
                  </a:cubicBezTo>
                  <a:cubicBezTo>
                    <a:pt x="578" y="1365"/>
                    <a:pt x="635" y="1365"/>
                    <a:pt x="681" y="1338"/>
                  </a:cubicBezTo>
                  <a:cubicBezTo>
                    <a:pt x="748" y="1300"/>
                    <a:pt x="748" y="1300"/>
                    <a:pt x="748" y="1300"/>
                  </a:cubicBezTo>
                  <a:cubicBezTo>
                    <a:pt x="746" y="1299"/>
                    <a:pt x="746" y="1299"/>
                    <a:pt x="746" y="1299"/>
                  </a:cubicBezTo>
                  <a:cubicBezTo>
                    <a:pt x="1128" y="1083"/>
                    <a:pt x="1128" y="1083"/>
                    <a:pt x="1128" y="1083"/>
                  </a:cubicBezTo>
                  <a:cubicBezTo>
                    <a:pt x="1183" y="1051"/>
                    <a:pt x="1217" y="993"/>
                    <a:pt x="1217" y="930"/>
                  </a:cubicBezTo>
                  <a:cubicBezTo>
                    <a:pt x="1217" y="418"/>
                    <a:pt x="1217" y="418"/>
                    <a:pt x="1217" y="418"/>
                  </a:cubicBezTo>
                  <a:cubicBezTo>
                    <a:pt x="1217" y="365"/>
                    <a:pt x="1189" y="316"/>
                    <a:pt x="1143" y="289"/>
                  </a:cubicBezTo>
                  <a:close/>
                </a:path>
              </a:pathLst>
            </a:custGeom>
            <a:gradFill rotWithShape="0">
              <a:gsLst>
                <a:gs pos="0">
                  <a:srgbClr val="7aa3b4"/>
                </a:gs>
                <a:gs pos="100000">
                  <a:srgbClr val="457ca1"/>
                </a:gs>
              </a:gsLst>
              <a:path path="circle">
                <a:fillToRect l="50000" t="50000" r="50000" b="50000"/>
              </a:path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161" name="Группа 348"/>
            <p:cNvGrpSpPr/>
            <p:nvPr/>
          </p:nvGrpSpPr>
          <p:grpSpPr>
            <a:xfrm>
              <a:off x="8052480" y="1857240"/>
              <a:ext cx="1520640" cy="1554480"/>
              <a:chOff x="8052480" y="1857240"/>
              <a:chExt cx="1520640" cy="1554480"/>
            </a:xfrm>
          </p:grpSpPr>
          <p:sp>
            <p:nvSpPr>
              <p:cNvPr id="162" name="Freeform 163"/>
              <p:cNvSpPr/>
              <p:nvPr/>
            </p:nvSpPr>
            <p:spPr>
              <a:xfrm>
                <a:off x="8889840" y="2143440"/>
                <a:ext cx="683280" cy="1194120"/>
              </a:xfrm>
              <a:custGeom>
                <a:avLst/>
                <a:gdLst>
                  <a:gd name="textAreaLeft" fmla="*/ 0 w 683280"/>
                  <a:gd name="textAreaRight" fmla="*/ 683640 w 683280"/>
                  <a:gd name="textAreaTop" fmla="*/ 0 h 1194120"/>
                  <a:gd name="textAreaBottom" fmla="*/ 1194480 h 1194120"/>
                </a:gdLst>
                <a:ahLst/>
                <a:rect l="textAreaLeft" t="textAreaTop" r="textAreaRight" b="textAreaBottom"/>
                <a:pathLst>
                  <a:path w="305" h="584">
                    <a:moveTo>
                      <a:pt x="263" y="21"/>
                    </a:moveTo>
                    <a:cubicBezTo>
                      <a:pt x="226" y="0"/>
                      <a:pt x="226" y="0"/>
                      <a:pt x="226" y="0"/>
                    </a:cubicBezTo>
                    <a:cubicBezTo>
                      <a:pt x="226" y="49"/>
                      <a:pt x="226" y="49"/>
                      <a:pt x="226" y="49"/>
                    </a:cubicBezTo>
                    <a:cubicBezTo>
                      <a:pt x="248" y="62"/>
                      <a:pt x="262" y="85"/>
                      <a:pt x="262" y="111"/>
                    </a:cubicBezTo>
                    <a:cubicBezTo>
                      <a:pt x="262" y="361"/>
                      <a:pt x="262" y="361"/>
                      <a:pt x="262" y="361"/>
                    </a:cubicBezTo>
                    <a:cubicBezTo>
                      <a:pt x="262" y="392"/>
                      <a:pt x="245" y="420"/>
                      <a:pt x="219" y="435"/>
                    </a:cubicBezTo>
                    <a:cubicBezTo>
                      <a:pt x="33" y="541"/>
                      <a:pt x="33" y="541"/>
                      <a:pt x="33" y="541"/>
                    </a:cubicBezTo>
                    <a:cubicBezTo>
                      <a:pt x="33" y="541"/>
                      <a:pt x="33" y="541"/>
                      <a:pt x="33" y="541"/>
                    </a:cubicBezTo>
                    <a:cubicBezTo>
                      <a:pt x="1" y="560"/>
                      <a:pt x="1" y="560"/>
                      <a:pt x="1" y="560"/>
                    </a:cubicBezTo>
                    <a:cubicBezTo>
                      <a:pt x="1" y="560"/>
                      <a:pt x="1" y="560"/>
                      <a:pt x="0" y="560"/>
                    </a:cubicBezTo>
                    <a:cubicBezTo>
                      <a:pt x="42" y="584"/>
                      <a:pt x="42" y="584"/>
                      <a:pt x="42" y="584"/>
                    </a:cubicBezTo>
                    <a:cubicBezTo>
                      <a:pt x="255" y="463"/>
                      <a:pt x="255" y="463"/>
                      <a:pt x="255" y="463"/>
                    </a:cubicBezTo>
                    <a:cubicBezTo>
                      <a:pt x="285" y="446"/>
                      <a:pt x="304" y="413"/>
                      <a:pt x="304" y="378"/>
                    </a:cubicBezTo>
                    <a:cubicBezTo>
                      <a:pt x="305" y="93"/>
                      <a:pt x="305" y="93"/>
                      <a:pt x="305" y="93"/>
                    </a:cubicBezTo>
                    <a:cubicBezTo>
                      <a:pt x="305" y="63"/>
                      <a:pt x="289" y="36"/>
                      <a:pt x="263" y="21"/>
                    </a:cubicBezTo>
                    <a:close/>
                  </a:path>
                </a:pathLst>
              </a:custGeom>
              <a:solidFill>
                <a:srgbClr val="099acd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63" name="Freeform 164"/>
              <p:cNvSpPr/>
              <p:nvPr/>
            </p:nvSpPr>
            <p:spPr>
              <a:xfrm>
                <a:off x="8052480" y="2370240"/>
                <a:ext cx="933480" cy="1041480"/>
              </a:xfrm>
              <a:custGeom>
                <a:avLst/>
                <a:gdLst>
                  <a:gd name="textAreaLeft" fmla="*/ 0 w 933480"/>
                  <a:gd name="textAreaRight" fmla="*/ 933840 w 933480"/>
                  <a:gd name="textAreaTop" fmla="*/ 0 h 1041480"/>
                  <a:gd name="textAreaBottom" fmla="*/ 1041840 h 1041480"/>
                </a:gdLst>
                <a:ahLst/>
                <a:rect l="textAreaLeft" t="textAreaTop" r="textAreaRight" b="textAreaBottom"/>
                <a:pathLst>
                  <a:path w="417" h="509">
                    <a:moveTo>
                      <a:pt x="375" y="449"/>
                    </a:moveTo>
                    <a:cubicBezTo>
                      <a:pt x="352" y="462"/>
                      <a:pt x="325" y="462"/>
                      <a:pt x="302" y="449"/>
                    </a:cubicBezTo>
                    <a:cubicBezTo>
                      <a:pt x="86" y="324"/>
                      <a:pt x="86" y="324"/>
                      <a:pt x="86" y="324"/>
                    </a:cubicBezTo>
                    <a:cubicBezTo>
                      <a:pt x="59" y="309"/>
                      <a:pt x="43" y="280"/>
                      <a:pt x="43" y="250"/>
                    </a:cubicBezTo>
                    <a:cubicBezTo>
                      <a:pt x="43" y="38"/>
                      <a:pt x="43" y="38"/>
                      <a:pt x="43" y="38"/>
                    </a:cubicBezTo>
                    <a:cubicBezTo>
                      <a:pt x="43" y="38"/>
                      <a:pt x="43" y="38"/>
                      <a:pt x="43" y="38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267"/>
                      <a:pt x="1" y="267"/>
                      <a:pt x="1" y="267"/>
                    </a:cubicBezTo>
                    <a:cubicBezTo>
                      <a:pt x="0" y="302"/>
                      <a:pt x="19" y="334"/>
                      <a:pt x="49" y="352"/>
                    </a:cubicBezTo>
                    <a:cubicBezTo>
                      <a:pt x="297" y="495"/>
                      <a:pt x="297" y="495"/>
                      <a:pt x="297" y="495"/>
                    </a:cubicBezTo>
                    <a:cubicBezTo>
                      <a:pt x="323" y="509"/>
                      <a:pt x="354" y="509"/>
                      <a:pt x="380" y="495"/>
                    </a:cubicBezTo>
                    <a:cubicBezTo>
                      <a:pt x="417" y="473"/>
                      <a:pt x="417" y="473"/>
                      <a:pt x="417" y="473"/>
                    </a:cubicBezTo>
                    <a:cubicBezTo>
                      <a:pt x="375" y="449"/>
                      <a:pt x="375" y="449"/>
                      <a:pt x="375" y="449"/>
                    </a:cubicBezTo>
                    <a:close/>
                  </a:path>
                </a:pathLst>
              </a:custGeom>
              <a:solidFill>
                <a:srgbClr val="4fb8e7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64" name="Freeform 165"/>
              <p:cNvSpPr/>
              <p:nvPr/>
            </p:nvSpPr>
            <p:spPr>
              <a:xfrm>
                <a:off x="8055360" y="1857240"/>
                <a:ext cx="1343160" cy="561960"/>
              </a:xfrm>
              <a:custGeom>
                <a:avLst/>
                <a:gdLst>
                  <a:gd name="textAreaLeft" fmla="*/ 0 w 1343160"/>
                  <a:gd name="textAreaRight" fmla="*/ 1343520 w 1343160"/>
                  <a:gd name="textAreaTop" fmla="*/ 0 h 561960"/>
                  <a:gd name="textAreaBottom" fmla="*/ 562320 h 561960"/>
                </a:gdLst>
                <a:ahLst/>
                <a:rect l="textAreaLeft" t="textAreaTop" r="textAreaRight" b="textAreaBottom"/>
                <a:pathLst>
                  <a:path w="600" h="275">
                    <a:moveTo>
                      <a:pt x="78" y="188"/>
                    </a:moveTo>
                    <a:cubicBezTo>
                      <a:pt x="295" y="63"/>
                      <a:pt x="295" y="63"/>
                      <a:pt x="295" y="63"/>
                    </a:cubicBezTo>
                    <a:cubicBezTo>
                      <a:pt x="321" y="48"/>
                      <a:pt x="354" y="48"/>
                      <a:pt x="380" y="63"/>
                    </a:cubicBezTo>
                    <a:cubicBezTo>
                      <a:pt x="566" y="170"/>
                      <a:pt x="566" y="170"/>
                      <a:pt x="566" y="170"/>
                    </a:cubicBezTo>
                    <a:cubicBezTo>
                      <a:pt x="566" y="170"/>
                      <a:pt x="566" y="170"/>
                      <a:pt x="566" y="170"/>
                    </a:cubicBezTo>
                    <a:cubicBezTo>
                      <a:pt x="599" y="189"/>
                      <a:pt x="599" y="189"/>
                      <a:pt x="599" y="189"/>
                    </a:cubicBezTo>
                    <a:cubicBezTo>
                      <a:pt x="599" y="189"/>
                      <a:pt x="599" y="189"/>
                      <a:pt x="600" y="189"/>
                    </a:cubicBezTo>
                    <a:cubicBezTo>
                      <a:pt x="600" y="140"/>
                      <a:pt x="600" y="140"/>
                      <a:pt x="600" y="140"/>
                    </a:cubicBezTo>
                    <a:cubicBezTo>
                      <a:pt x="386" y="18"/>
                      <a:pt x="386" y="18"/>
                      <a:pt x="386" y="18"/>
                    </a:cubicBezTo>
                    <a:cubicBezTo>
                      <a:pt x="356" y="0"/>
                      <a:pt x="319" y="0"/>
                      <a:pt x="289" y="18"/>
                    </a:cubicBezTo>
                    <a:cubicBezTo>
                      <a:pt x="41" y="161"/>
                      <a:pt x="41" y="161"/>
                      <a:pt x="41" y="161"/>
                    </a:cubicBezTo>
                    <a:cubicBezTo>
                      <a:pt x="15" y="176"/>
                      <a:pt x="0" y="203"/>
                      <a:pt x="0" y="232"/>
                    </a:cubicBezTo>
                    <a:cubicBezTo>
                      <a:pt x="0" y="275"/>
                      <a:pt x="0" y="275"/>
                      <a:pt x="0" y="275"/>
                    </a:cubicBezTo>
                    <a:cubicBezTo>
                      <a:pt x="42" y="251"/>
                      <a:pt x="42" y="251"/>
                      <a:pt x="42" y="251"/>
                    </a:cubicBezTo>
                    <a:cubicBezTo>
                      <a:pt x="42" y="225"/>
                      <a:pt x="56" y="201"/>
                      <a:pt x="78" y="188"/>
                    </a:cubicBezTo>
                    <a:close/>
                  </a:path>
                </a:pathLst>
              </a:custGeom>
              <a:solidFill>
                <a:srgbClr val="10497e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</p:grpSp>
      <p:sp>
        <p:nvSpPr>
          <p:cNvPr id="165" name="TextBox 88"/>
          <p:cNvSpPr/>
          <p:nvPr/>
        </p:nvSpPr>
        <p:spPr>
          <a:xfrm>
            <a:off x="8467560" y="2268720"/>
            <a:ext cx="6901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ff0000"/>
                </a:solidFill>
                <a:latin typeface="Arial"/>
              </a:rPr>
              <a:t>15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TextBox 89"/>
          <p:cNvSpPr/>
          <p:nvPr/>
        </p:nvSpPr>
        <p:spPr>
          <a:xfrm>
            <a:off x="9473040" y="2119680"/>
            <a:ext cx="153036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0000"/>
                </a:solidFill>
                <a:latin typeface="Arial"/>
              </a:rPr>
              <a:t>ОТКАЗ В ВЫДАЧЕ КЭР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PlaceHolder 1"/>
          <p:cNvSpPr>
            <a:spLocks noGrp="1"/>
          </p:cNvSpPr>
          <p:nvPr>
            <p:ph type="title"/>
          </p:nvPr>
        </p:nvSpPr>
        <p:spPr>
          <a:xfrm>
            <a:off x="942120" y="82800"/>
            <a:ext cx="10307520" cy="1360440"/>
          </a:xfrm>
          <a:prstGeom prst="rect">
            <a:avLst/>
          </a:prstGeom>
          <a:noFill/>
          <a:ln w="0">
            <a:noFill/>
          </a:ln>
        </p:spPr>
        <p:txBody>
          <a:bodyPr lIns="0" rIns="0" tIns="215280" bIns="0" anchor="t">
            <a:noAutofit/>
          </a:bodyPr>
          <a:p>
            <a:pPr marL="219600" indent="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ru-RU" sz="2000" spc="-1" strike="noStrike">
                <a:solidFill>
                  <a:srgbClr val="001f5f"/>
                </a:solidFill>
                <a:latin typeface="Times New Roman"/>
              </a:rPr>
              <a:t>Требования к заявке на выдачу КЭР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548" name="object 3"/>
          <p:cNvGrpSpPr/>
          <p:nvPr/>
        </p:nvGrpSpPr>
        <p:grpSpPr>
          <a:xfrm>
            <a:off x="1252800" y="3375720"/>
            <a:ext cx="10155240" cy="347040"/>
            <a:chOff x="1252800" y="3375720"/>
            <a:chExt cx="10155240" cy="347040"/>
          </a:xfrm>
        </p:grpSpPr>
        <p:sp>
          <p:nvSpPr>
            <p:cNvPr id="549" name="object 4"/>
            <p:cNvSpPr/>
            <p:nvPr/>
          </p:nvSpPr>
          <p:spPr>
            <a:xfrm>
              <a:off x="1252800" y="3375720"/>
              <a:ext cx="10155240" cy="360"/>
            </a:xfrm>
            <a:custGeom>
              <a:avLst/>
              <a:gdLst>
                <a:gd name="textAreaLeft" fmla="*/ 0 w 10155240"/>
                <a:gd name="textAreaRight" fmla="*/ 10155600 w 10155240"/>
                <a:gd name="textAreaTop" fmla="*/ 0 h 360"/>
                <a:gd name="textAreaBottom" fmla="*/ 720 h 360"/>
              </a:gdLst>
              <a:ahLst/>
              <a:rect l="textAreaLeft" t="textAreaTop" r="textAreaRight" b="textAreaBottom"/>
              <a:pathLst>
                <a:path w="10155555" h="0">
                  <a:moveTo>
                    <a:pt x="0" y="0"/>
                  </a:moveTo>
                  <a:lnTo>
                    <a:pt x="10155174" y="0"/>
                  </a:lnTo>
                </a:path>
              </a:pathLst>
            </a:custGeom>
            <a:noFill/>
            <a:ln w="12192">
              <a:solidFill>
                <a:srgbClr val="9bbdb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6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550" name="object 5"/>
            <p:cNvSpPr/>
            <p:nvPr/>
          </p:nvSpPr>
          <p:spPr>
            <a:xfrm>
              <a:off x="1258920" y="3375720"/>
              <a:ext cx="3479400" cy="347040"/>
            </a:xfrm>
            <a:custGeom>
              <a:avLst/>
              <a:gdLst>
                <a:gd name="textAreaLeft" fmla="*/ 0 w 3479400"/>
                <a:gd name="textAreaRight" fmla="*/ 3479760 w 3479400"/>
                <a:gd name="textAreaTop" fmla="*/ 0 h 347040"/>
                <a:gd name="textAreaBottom" fmla="*/ 347400 h 347040"/>
              </a:gdLst>
              <a:ahLst/>
              <a:rect l="textAreaLeft" t="textAreaTop" r="textAreaRight" b="textAreaBottom"/>
              <a:pathLst>
                <a:path w="3479800" h="347345">
                  <a:moveTo>
                    <a:pt x="0" y="330326"/>
                  </a:moveTo>
                  <a:lnTo>
                    <a:pt x="0" y="0"/>
                  </a:lnTo>
                </a:path>
                <a:path w="3479800" h="347345">
                  <a:moveTo>
                    <a:pt x="3479291" y="347090"/>
                  </a:moveTo>
                  <a:lnTo>
                    <a:pt x="3479291" y="16763"/>
                  </a:lnTo>
                </a:path>
              </a:pathLst>
            </a:custGeom>
            <a:noFill/>
            <a:ln w="12192">
              <a:solidFill>
                <a:srgbClr val="9bbdb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6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551" name="object 6"/>
            <p:cNvSpPr/>
            <p:nvPr/>
          </p:nvSpPr>
          <p:spPr>
            <a:xfrm>
              <a:off x="11393280" y="3387960"/>
              <a:ext cx="12240" cy="330480"/>
            </a:xfrm>
            <a:custGeom>
              <a:avLst/>
              <a:gdLst>
                <a:gd name="textAreaLeft" fmla="*/ 0 w 12240"/>
                <a:gd name="textAreaRight" fmla="*/ 12600 w 12240"/>
                <a:gd name="textAreaTop" fmla="*/ 0 h 330480"/>
                <a:gd name="textAreaBottom" fmla="*/ 330840 h 330480"/>
              </a:gdLst>
              <a:ahLst/>
              <a:rect l="textAreaLeft" t="textAreaTop" r="textAreaRight" b="textAreaBottom"/>
              <a:pathLst>
                <a:path w="12700" h="330835">
                  <a:moveTo>
                    <a:pt x="12192" y="0"/>
                  </a:moveTo>
                  <a:lnTo>
                    <a:pt x="0" y="0"/>
                  </a:lnTo>
                  <a:lnTo>
                    <a:pt x="0" y="330327"/>
                  </a:lnTo>
                  <a:lnTo>
                    <a:pt x="12192" y="330327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9bbdb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6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552" name="object 7"/>
            <p:cNvSpPr/>
            <p:nvPr/>
          </p:nvSpPr>
          <p:spPr>
            <a:xfrm>
              <a:off x="3035880" y="3392280"/>
              <a:ext cx="360" cy="330480"/>
            </a:xfrm>
            <a:custGeom>
              <a:avLst/>
              <a:gdLst>
                <a:gd name="textAreaLeft" fmla="*/ 0 w 360"/>
                <a:gd name="textAreaRight" fmla="*/ 720 w 360"/>
                <a:gd name="textAreaTop" fmla="*/ 0 h 330480"/>
                <a:gd name="textAreaBottom" fmla="*/ 330840 h 330480"/>
              </a:gdLst>
              <a:ahLst/>
              <a:rect l="textAreaLeft" t="textAreaTop" r="textAreaRight" b="textAreaBottom"/>
              <a:pathLst>
                <a:path w="0" h="330835">
                  <a:moveTo>
                    <a:pt x="0" y="330326"/>
                  </a:moveTo>
                  <a:lnTo>
                    <a:pt x="0" y="0"/>
                  </a:lnTo>
                </a:path>
              </a:pathLst>
            </a:custGeom>
            <a:noFill/>
            <a:ln w="12192">
              <a:solidFill>
                <a:srgbClr val="9bbdb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6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553" name="object 9"/>
          <p:cNvSpPr/>
          <p:nvPr/>
        </p:nvSpPr>
        <p:spPr>
          <a:xfrm>
            <a:off x="430560" y="3758040"/>
            <a:ext cx="1644120" cy="924480"/>
          </a:xfrm>
          <a:prstGeom prst="rect">
            <a:avLst/>
          </a:prstGeom>
          <a:noFill/>
          <a:ln w="25908">
            <a:solidFill>
              <a:srgbClr val="385d8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2480" bIns="0" anchor="t">
            <a:spAutoFit/>
          </a:bodyPr>
          <a:p>
            <a:pPr marL="76680" indent="720" algn="ctr">
              <a:lnSpc>
                <a:spcPct val="100000"/>
              </a:lnSpc>
              <a:spcBef>
                <a:spcPts val="334"/>
              </a:spcBef>
              <a:tabLst>
                <a:tab algn="l" pos="0"/>
              </a:tabLst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Вид основной деятельности, виды и объем производимой продукции (товара)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76680" indent="720"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</a:rPr>
              <a:t>Таблица 1.1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4" name="object 11"/>
          <p:cNvSpPr/>
          <p:nvPr/>
        </p:nvSpPr>
        <p:spPr>
          <a:xfrm>
            <a:off x="2192400" y="3740040"/>
            <a:ext cx="1729440" cy="925920"/>
          </a:xfrm>
          <a:prstGeom prst="rect">
            <a:avLst/>
          </a:prstGeom>
          <a:noFill/>
          <a:ln w="25907">
            <a:solidFill>
              <a:srgbClr val="385d8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3200" bIns="0" anchor="t">
            <a:spAutoFit/>
          </a:bodyPr>
          <a:p>
            <a:pPr marL="87120" algn="ctr">
              <a:lnSpc>
                <a:spcPct val="100000"/>
              </a:lnSpc>
              <a:spcBef>
                <a:spcPts val="340"/>
              </a:spcBef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Информация об использовании </a:t>
            </a:r>
            <a:r>
              <a:rPr b="1" lang="ru-RU" sz="1200" spc="-1" strike="noStrike">
                <a:solidFill>
                  <a:srgbClr val="000000"/>
                </a:solidFill>
                <a:latin typeface="Times New Roman"/>
              </a:rPr>
              <a:t>сырья</a:t>
            </a: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, воды, электрической и тепловой энергии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66600" algn="ctr">
              <a:lnSpc>
                <a:spcPct val="100000"/>
              </a:lnSpc>
              <a:spcBef>
                <a:spcPts val="6"/>
              </a:spcBef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</a:rPr>
              <a:t>Таблица 1.2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5" name="object 13"/>
          <p:cNvSpPr/>
          <p:nvPr/>
        </p:nvSpPr>
        <p:spPr>
          <a:xfrm>
            <a:off x="4039560" y="3758040"/>
            <a:ext cx="1319040" cy="930600"/>
          </a:xfrm>
          <a:prstGeom prst="rect">
            <a:avLst/>
          </a:prstGeom>
          <a:noFill/>
          <a:ln w="25907">
            <a:solidFill>
              <a:srgbClr val="385d8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115560" bIns="0" anchor="t">
            <a:spAutoFit/>
          </a:bodyPr>
          <a:p>
            <a:pPr marL="227880" algn="ctr">
              <a:lnSpc>
                <a:spcPct val="100000"/>
              </a:lnSpc>
              <a:spcBef>
                <a:spcPts val="910"/>
              </a:spcBef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Информация об</a:t>
            </a: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 использовании воды</a:t>
            </a:r>
            <a:r>
              <a:rPr b="0" lang="ru-RU" sz="10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marL="227880" algn="ctr">
              <a:lnSpc>
                <a:spcPct val="100000"/>
              </a:lnSpc>
              <a:spcBef>
                <a:spcPts val="910"/>
              </a:spcBef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</a:rPr>
              <a:t>Таблица 1.3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6" name="object 15"/>
          <p:cNvSpPr/>
          <p:nvPr/>
        </p:nvSpPr>
        <p:spPr>
          <a:xfrm>
            <a:off x="5519160" y="3758040"/>
            <a:ext cx="1382040" cy="925200"/>
          </a:xfrm>
          <a:prstGeom prst="rect">
            <a:avLst/>
          </a:prstGeom>
          <a:noFill/>
          <a:ln w="25907">
            <a:solidFill>
              <a:srgbClr val="385d8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21600" bIns="0" anchor="t">
            <a:spAutoFit/>
          </a:bodyPr>
          <a:p>
            <a:pPr marL="105480" indent="-1440" algn="ctr">
              <a:lnSpc>
                <a:spcPct val="100000"/>
              </a:lnSpc>
              <a:spcBef>
                <a:spcPts val="170"/>
              </a:spcBef>
              <a:tabLst>
                <a:tab algn="l" pos="0"/>
              </a:tabLst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Информация об использовании электрической энергии 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105480" indent="-1440" algn="ctr">
              <a:lnSpc>
                <a:spcPct val="100000"/>
              </a:lnSpc>
              <a:spcBef>
                <a:spcPts val="170"/>
              </a:spcBef>
              <a:tabLst>
                <a:tab algn="l" pos="0"/>
              </a:tabLst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</a:rPr>
              <a:t>Таблица 1.4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57" name="object 17"/>
          <p:cNvGrpSpPr/>
          <p:nvPr/>
        </p:nvGrpSpPr>
        <p:grpSpPr>
          <a:xfrm>
            <a:off x="3922200" y="2505600"/>
            <a:ext cx="4236480" cy="1217520"/>
            <a:chOff x="3922200" y="2505600"/>
            <a:chExt cx="4236480" cy="1217520"/>
          </a:xfrm>
        </p:grpSpPr>
        <p:sp>
          <p:nvSpPr>
            <p:cNvPr id="558" name="object 18"/>
            <p:cNvSpPr/>
            <p:nvPr/>
          </p:nvSpPr>
          <p:spPr>
            <a:xfrm>
              <a:off x="6142680" y="3392640"/>
              <a:ext cx="12240" cy="330480"/>
            </a:xfrm>
            <a:custGeom>
              <a:avLst/>
              <a:gdLst>
                <a:gd name="textAreaLeft" fmla="*/ 0 w 12240"/>
                <a:gd name="textAreaRight" fmla="*/ 12600 w 12240"/>
                <a:gd name="textAreaTop" fmla="*/ 0 h 330480"/>
                <a:gd name="textAreaBottom" fmla="*/ 330840 h 330480"/>
              </a:gdLst>
              <a:ahLst/>
              <a:rect l="textAreaLeft" t="textAreaTop" r="textAreaRight" b="textAreaBottom"/>
              <a:pathLst>
                <a:path w="12700" h="330835">
                  <a:moveTo>
                    <a:pt x="12192" y="0"/>
                  </a:moveTo>
                  <a:lnTo>
                    <a:pt x="0" y="0"/>
                  </a:lnTo>
                  <a:lnTo>
                    <a:pt x="0" y="330327"/>
                  </a:lnTo>
                  <a:lnTo>
                    <a:pt x="12192" y="330327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9bbdb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6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559" name="object 19"/>
            <p:cNvSpPr/>
            <p:nvPr/>
          </p:nvSpPr>
          <p:spPr>
            <a:xfrm>
              <a:off x="7588800" y="3368160"/>
              <a:ext cx="360" cy="330480"/>
            </a:xfrm>
            <a:custGeom>
              <a:avLst/>
              <a:gdLst>
                <a:gd name="textAreaLeft" fmla="*/ 0 w 360"/>
                <a:gd name="textAreaRight" fmla="*/ 720 w 360"/>
                <a:gd name="textAreaTop" fmla="*/ 0 h 330480"/>
                <a:gd name="textAreaBottom" fmla="*/ 330840 h 330480"/>
              </a:gdLst>
              <a:ahLst/>
              <a:rect l="textAreaLeft" t="textAreaTop" r="textAreaRight" b="textAreaBottom"/>
              <a:pathLst>
                <a:path w="0" h="330835">
                  <a:moveTo>
                    <a:pt x="0" y="330327"/>
                  </a:moveTo>
                  <a:lnTo>
                    <a:pt x="0" y="0"/>
                  </a:lnTo>
                </a:path>
              </a:pathLst>
            </a:custGeom>
            <a:noFill/>
            <a:ln w="12192">
              <a:solidFill>
                <a:srgbClr val="9bbdb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6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560" name="object 20"/>
            <p:cNvSpPr/>
            <p:nvPr/>
          </p:nvSpPr>
          <p:spPr>
            <a:xfrm>
              <a:off x="3922200" y="2505600"/>
              <a:ext cx="4236480" cy="804960"/>
            </a:xfrm>
            <a:custGeom>
              <a:avLst/>
              <a:gdLst>
                <a:gd name="textAreaLeft" fmla="*/ 0 w 4236480"/>
                <a:gd name="textAreaRight" fmla="*/ 4236840 w 4236480"/>
                <a:gd name="textAreaTop" fmla="*/ 0 h 804960"/>
                <a:gd name="textAreaBottom" fmla="*/ 805320 h 804960"/>
              </a:gdLst>
              <a:ahLst/>
              <a:rect l="textAreaLeft" t="textAreaTop" r="textAreaRight" b="textAreaBottom"/>
              <a:pathLst>
                <a:path w="4236720" h="805179">
                  <a:moveTo>
                    <a:pt x="4236720" y="0"/>
                  </a:moveTo>
                  <a:lnTo>
                    <a:pt x="0" y="0"/>
                  </a:lnTo>
                  <a:lnTo>
                    <a:pt x="520953" y="693419"/>
                  </a:lnTo>
                  <a:lnTo>
                    <a:pt x="1940814" y="693419"/>
                  </a:lnTo>
                  <a:lnTo>
                    <a:pt x="2118360" y="804671"/>
                  </a:lnTo>
                  <a:lnTo>
                    <a:pt x="2301621" y="693419"/>
                  </a:lnTo>
                  <a:lnTo>
                    <a:pt x="3727196" y="689737"/>
                  </a:lnTo>
                  <a:lnTo>
                    <a:pt x="3830193" y="548766"/>
                  </a:lnTo>
                  <a:lnTo>
                    <a:pt x="4236720" y="0"/>
                  </a:lnTo>
                  <a:close/>
                </a:path>
              </a:pathLst>
            </a:custGeom>
            <a:solidFill>
              <a:srgbClr val="b8cde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6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561" name="object 21"/>
          <p:cNvSpPr/>
          <p:nvPr/>
        </p:nvSpPr>
        <p:spPr>
          <a:xfrm>
            <a:off x="7043040" y="3711960"/>
            <a:ext cx="1262160" cy="951840"/>
          </a:xfrm>
          <a:prstGeom prst="rect">
            <a:avLst/>
          </a:prstGeom>
          <a:noFill/>
          <a:ln w="25907">
            <a:solidFill>
              <a:srgbClr val="385d8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34920" bIns="0" anchor="t">
            <a:spAutoFit/>
          </a:bodyPr>
          <a:p>
            <a:pPr marL="139680" algn="ctr">
              <a:lnSpc>
                <a:spcPct val="100000"/>
              </a:lnSpc>
              <a:spcBef>
                <a:spcPts val="275"/>
              </a:spcBef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Информация об использовании тепловой энергии 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139680" algn="ctr">
              <a:lnSpc>
                <a:spcPct val="100000"/>
              </a:lnSpc>
              <a:spcBef>
                <a:spcPts val="275"/>
              </a:spcBef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</a:rPr>
              <a:t>Таблица 1.5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2" name="object 22"/>
          <p:cNvSpPr/>
          <p:nvPr/>
        </p:nvSpPr>
        <p:spPr>
          <a:xfrm>
            <a:off x="307800" y="1184400"/>
            <a:ext cx="11332440" cy="107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323280" indent="-285840">
              <a:lnSpc>
                <a:spcPct val="100000"/>
              </a:lnSpc>
              <a:spcBef>
                <a:spcPts val="96"/>
              </a:spcBef>
              <a:buClr>
                <a:srgbClr val="000000"/>
              </a:buClr>
              <a:buFont typeface="Wingdings" charset="2"/>
              <a:buChar char=""/>
              <a:tabLst>
                <a:tab algn="l" pos="32436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Заявка на получение КЭР по форме, утвержденной приказом Минприроды России № 780. подается посредством ГИСП в территориальный 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орган Росприроднадзора по месту размещения объекта, оказывающего негативное воздействие на окружающую среду.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32328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  <a:tabLst>
                <a:tab algn="l" pos="32436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Если объект расположен в пределах 2 и более субъектов Российской Федерации, заявитель направляет заявку на получение разрешения в 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один из территориальных органов Росприроднадзора на его усмотрение.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32400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  <a:tabLst>
                <a:tab algn="l" pos="32400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Заявка на получение КЭР должна содержать информацию, установленную пунктом 3 статьи 31</a:t>
            </a:r>
            <a:r>
              <a:rPr b="0" lang="ru-RU" sz="1400" spc="-1" strike="noStrike" baseline="26000">
                <a:solidFill>
                  <a:srgbClr val="000000"/>
                </a:solidFill>
                <a:latin typeface="Times New Roman"/>
              </a:rPr>
              <a:t>1 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Федерального закона № 7-ФЗ.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3" name="object 23"/>
          <p:cNvSpPr/>
          <p:nvPr/>
        </p:nvSpPr>
        <p:spPr>
          <a:xfrm>
            <a:off x="8994600" y="3364920"/>
            <a:ext cx="12240" cy="330480"/>
          </a:xfrm>
          <a:custGeom>
            <a:avLst/>
            <a:gdLst>
              <a:gd name="textAreaLeft" fmla="*/ 0 w 12240"/>
              <a:gd name="textAreaRight" fmla="*/ 12600 w 12240"/>
              <a:gd name="textAreaTop" fmla="*/ 0 h 330480"/>
              <a:gd name="textAreaBottom" fmla="*/ 330840 h 330480"/>
            </a:gdLst>
            <a:ahLst/>
            <a:rect l="textAreaLeft" t="textAreaTop" r="textAreaRight" b="textAreaBottom"/>
            <a:pathLst>
              <a:path w="12700" h="330835">
                <a:moveTo>
                  <a:pt x="12192" y="0"/>
                </a:moveTo>
                <a:lnTo>
                  <a:pt x="0" y="0"/>
                </a:lnTo>
                <a:lnTo>
                  <a:pt x="0" y="330326"/>
                </a:lnTo>
                <a:lnTo>
                  <a:pt x="12192" y="330326"/>
                </a:lnTo>
                <a:lnTo>
                  <a:pt x="12192" y="0"/>
                </a:lnTo>
                <a:close/>
              </a:path>
            </a:pathLst>
          </a:custGeom>
          <a:solidFill>
            <a:srgbClr val="9bbdb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6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64" name="object 25"/>
          <p:cNvSpPr/>
          <p:nvPr/>
        </p:nvSpPr>
        <p:spPr>
          <a:xfrm>
            <a:off x="8467920" y="3758040"/>
            <a:ext cx="1286280" cy="927360"/>
          </a:xfrm>
          <a:prstGeom prst="rect">
            <a:avLst/>
          </a:prstGeom>
          <a:noFill/>
          <a:ln w="25907">
            <a:solidFill>
              <a:srgbClr val="385d8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66600" bIns="0" anchor="t">
            <a:spAutoFit/>
          </a:bodyPr>
          <a:p>
            <a:pPr marL="111240" algn="ctr">
              <a:lnSpc>
                <a:spcPct val="100000"/>
              </a:lnSpc>
              <a:spcBef>
                <a:spcPts val="524"/>
              </a:spcBef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Сведения об авариях и инцидентах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111240">
              <a:lnSpc>
                <a:spcPct val="100000"/>
              </a:lnSpc>
              <a:spcBef>
                <a:spcPts val="71"/>
              </a:spcBef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marL="39960"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</a:rPr>
              <a:t>Таблицы1.6.1, 1.6.2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5" name="object 27"/>
          <p:cNvSpPr/>
          <p:nvPr/>
        </p:nvSpPr>
        <p:spPr>
          <a:xfrm>
            <a:off x="10031760" y="3758040"/>
            <a:ext cx="2264760" cy="1155240"/>
          </a:xfrm>
          <a:prstGeom prst="rect">
            <a:avLst/>
          </a:prstGeom>
          <a:noFill/>
          <a:ln w="25907">
            <a:solidFill>
              <a:srgbClr val="385d8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83160" bIns="0" anchor="t">
            <a:spAutoFit/>
          </a:bodyPr>
          <a:p>
            <a:pPr marL="114480" algn="ctr">
              <a:lnSpc>
                <a:spcPct val="100000"/>
              </a:lnSpc>
              <a:spcBef>
                <a:spcPts val="655"/>
              </a:spcBef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Информация о реализации программы повышения экологической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339840"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эффективности (при наличии)</a:t>
            </a:r>
            <a:r>
              <a:rPr b="0" lang="ru-RU" sz="105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1050" spc="-1" strike="noStrike">
              <a:solidFill>
                <a:srgbClr val="000000"/>
              </a:solidFill>
              <a:latin typeface="Arial"/>
            </a:endParaRPr>
          </a:p>
          <a:p>
            <a:pPr marL="339840" algn="ctr">
              <a:lnSpc>
                <a:spcPct val="100000"/>
              </a:lnSpc>
            </a:pPr>
            <a:r>
              <a:rPr b="0" lang="ru-RU" sz="1050" spc="-1" strike="noStrike">
                <a:solidFill>
                  <a:srgbClr val="000000"/>
                </a:solidFill>
                <a:latin typeface="Times New Roman"/>
              </a:rPr>
              <a:t>Таблица 1.7</a:t>
            </a:r>
            <a:endParaRPr b="0" lang="ru-RU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6" name="object 28"/>
          <p:cNvSpPr/>
          <p:nvPr/>
        </p:nvSpPr>
        <p:spPr>
          <a:xfrm>
            <a:off x="2311200" y="5080320"/>
            <a:ext cx="3807000" cy="954720"/>
          </a:xfrm>
          <a:prstGeom prst="rect">
            <a:avLst/>
          </a:prstGeom>
          <a:noFill/>
          <a:ln w="25907">
            <a:solidFill>
              <a:srgbClr val="4f81b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2480" bIns="0" anchor="t">
            <a:spAutoFit/>
          </a:bodyPr>
          <a:p>
            <a:pPr marL="184320" algn="ctr">
              <a:lnSpc>
                <a:spcPct val="100000"/>
              </a:lnSpc>
              <a:spcBef>
                <a:spcPts val="334"/>
              </a:spcBef>
            </a:pPr>
            <a:r>
              <a:rPr b="1" i="1" lang="ru-RU" sz="1200" spc="-1" strike="noStrike">
                <a:solidFill>
                  <a:srgbClr val="375f92"/>
                </a:solidFill>
                <a:latin typeface="Times New Roman"/>
              </a:rPr>
              <a:t>Указываются сведения в разбивке по годам с учетом планирования увеличения мощности по отношению к максимальной мощности, указанной в графе 5 Таблицы 1.1 или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184320" algn="ctr">
              <a:lnSpc>
                <a:spcPct val="100000"/>
              </a:lnSpc>
            </a:pPr>
            <a:r>
              <a:rPr b="1" i="1" lang="ru-RU" sz="1200" spc="-1" strike="noStrike">
                <a:solidFill>
                  <a:srgbClr val="375f92"/>
                </a:solidFill>
                <a:latin typeface="Times New Roman"/>
              </a:rPr>
              <a:t>сокращения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7" name="object 29"/>
          <p:cNvSpPr/>
          <p:nvPr/>
        </p:nvSpPr>
        <p:spPr>
          <a:xfrm>
            <a:off x="776520" y="4617000"/>
            <a:ext cx="6874920" cy="414360"/>
          </a:xfrm>
          <a:custGeom>
            <a:avLst/>
            <a:gdLst>
              <a:gd name="textAreaLeft" fmla="*/ 0 w 6874920"/>
              <a:gd name="textAreaRight" fmla="*/ 6875280 w 6874920"/>
              <a:gd name="textAreaTop" fmla="*/ 0 h 414360"/>
              <a:gd name="textAreaBottom" fmla="*/ 414720 h 414360"/>
            </a:gdLst>
            <a:ahLst/>
            <a:rect l="textAreaLeft" t="textAreaTop" r="textAreaRight" b="textAreaBottom"/>
            <a:pathLst>
              <a:path w="6875145" h="414654">
                <a:moveTo>
                  <a:pt x="6874764" y="0"/>
                </a:moveTo>
                <a:lnTo>
                  <a:pt x="6872045" y="80658"/>
                </a:lnTo>
                <a:lnTo>
                  <a:pt x="6864635" y="146542"/>
                </a:lnTo>
                <a:lnTo>
                  <a:pt x="6853654" y="190970"/>
                </a:lnTo>
                <a:lnTo>
                  <a:pt x="6840220" y="207264"/>
                </a:lnTo>
                <a:lnTo>
                  <a:pt x="3471926" y="207264"/>
                </a:lnTo>
                <a:lnTo>
                  <a:pt x="3458491" y="223557"/>
                </a:lnTo>
                <a:lnTo>
                  <a:pt x="3447510" y="267985"/>
                </a:lnTo>
                <a:lnTo>
                  <a:pt x="3440100" y="333869"/>
                </a:lnTo>
                <a:lnTo>
                  <a:pt x="3437382" y="414528"/>
                </a:lnTo>
                <a:lnTo>
                  <a:pt x="3434663" y="333869"/>
                </a:lnTo>
                <a:lnTo>
                  <a:pt x="3427253" y="267985"/>
                </a:lnTo>
                <a:lnTo>
                  <a:pt x="3416272" y="223557"/>
                </a:lnTo>
                <a:lnTo>
                  <a:pt x="3402838" y="207264"/>
                </a:lnTo>
                <a:lnTo>
                  <a:pt x="34543" y="207264"/>
                </a:lnTo>
                <a:lnTo>
                  <a:pt x="21099" y="190970"/>
                </a:lnTo>
                <a:lnTo>
                  <a:pt x="10118" y="146542"/>
                </a:lnTo>
                <a:lnTo>
                  <a:pt x="2715" y="80658"/>
                </a:lnTo>
                <a:lnTo>
                  <a:pt x="0" y="0"/>
                </a:lnTo>
              </a:path>
            </a:pathLst>
          </a:custGeom>
          <a:noFill/>
          <a:ln w="19812">
            <a:solidFill>
              <a:srgbClr val="497dba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6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68" name="object 30"/>
          <p:cNvSpPr/>
          <p:nvPr/>
        </p:nvSpPr>
        <p:spPr>
          <a:xfrm>
            <a:off x="7043040" y="5031360"/>
            <a:ext cx="4064400" cy="1137240"/>
          </a:xfrm>
          <a:prstGeom prst="rect">
            <a:avLst/>
          </a:prstGeom>
          <a:noFill/>
          <a:ln w="19811">
            <a:solidFill>
              <a:srgbClr val="0066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1760" bIns="0" anchor="t">
            <a:spAutoFit/>
          </a:bodyPr>
          <a:p>
            <a:pPr marL="39240" algn="ctr">
              <a:lnSpc>
                <a:spcPct val="100000"/>
              </a:lnSpc>
              <a:spcBef>
                <a:spcPts val="329"/>
              </a:spcBef>
            </a:pPr>
            <a:r>
              <a:rPr b="1" i="1" lang="ru-RU" sz="1200" spc="-1" strike="noStrike">
                <a:solidFill>
                  <a:srgbClr val="375f92"/>
                </a:solidFill>
                <a:latin typeface="Times New Roman"/>
              </a:rPr>
              <a:t>Поля таблиц подлежат обязательному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39240" algn="ctr">
              <a:lnSpc>
                <a:spcPct val="100000"/>
              </a:lnSpc>
            </a:pPr>
            <a:r>
              <a:rPr b="1" i="1" lang="ru-RU" sz="1200" spc="-1" strike="noStrike">
                <a:solidFill>
                  <a:srgbClr val="375f92"/>
                </a:solidFill>
                <a:latin typeface="Times New Roman"/>
              </a:rPr>
              <a:t>заполнению, а при отсутствии сведений в ГИСП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339840" indent="112320">
              <a:lnSpc>
                <a:spcPct val="100000"/>
              </a:lnSpc>
              <a:spcBef>
                <a:spcPts val="6"/>
              </a:spcBef>
              <a:tabLst>
                <a:tab algn="l" pos="0"/>
              </a:tabLst>
            </a:pPr>
            <a:r>
              <a:rPr b="1" i="1" lang="ru-RU" sz="1200" spc="-1" strike="noStrike">
                <a:solidFill>
                  <a:srgbClr val="375f92"/>
                </a:solidFill>
                <a:latin typeface="Times New Roman"/>
              </a:rPr>
              <a:t>для заявителя реализована возможность заполнить поля сведениями об отсутствии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1547640" indent="-1385640">
              <a:lnSpc>
                <a:spcPct val="100000"/>
              </a:lnSpc>
              <a:tabLst>
                <a:tab algn="l" pos="0"/>
              </a:tabLst>
            </a:pPr>
            <a:r>
              <a:rPr b="1" i="1" lang="ru-RU" sz="1200" spc="-1" strike="noStrike">
                <a:solidFill>
                  <a:srgbClr val="375f92"/>
                </a:solidFill>
                <a:latin typeface="Times New Roman"/>
              </a:rPr>
              <a:t>произошедших за предыдущие семь лет аварий и инцидентов.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9" name="object 31"/>
          <p:cNvSpPr/>
          <p:nvPr/>
        </p:nvSpPr>
        <p:spPr>
          <a:xfrm>
            <a:off x="8959680" y="4547520"/>
            <a:ext cx="75960" cy="432720"/>
          </a:xfrm>
          <a:custGeom>
            <a:avLst/>
            <a:gdLst>
              <a:gd name="textAreaLeft" fmla="*/ 0 w 75960"/>
              <a:gd name="textAreaRight" fmla="*/ 76320 w 75960"/>
              <a:gd name="textAreaTop" fmla="*/ 0 h 432720"/>
              <a:gd name="textAreaBottom" fmla="*/ 433080 h 432720"/>
            </a:gdLst>
            <a:ahLst/>
            <a:rect l="textAreaLeft" t="textAreaTop" r="textAreaRight" b="textAreaBottom"/>
            <a:pathLst>
              <a:path w="76200" h="433070">
                <a:moveTo>
                  <a:pt x="31750" y="356615"/>
                </a:moveTo>
                <a:lnTo>
                  <a:pt x="0" y="356615"/>
                </a:lnTo>
                <a:lnTo>
                  <a:pt x="38100" y="432815"/>
                </a:lnTo>
                <a:lnTo>
                  <a:pt x="69850" y="369315"/>
                </a:lnTo>
                <a:lnTo>
                  <a:pt x="31750" y="369315"/>
                </a:lnTo>
                <a:lnTo>
                  <a:pt x="31750" y="356615"/>
                </a:lnTo>
                <a:close/>
              </a:path>
              <a:path w="76200" h="433070">
                <a:moveTo>
                  <a:pt x="44450" y="0"/>
                </a:moveTo>
                <a:lnTo>
                  <a:pt x="31750" y="0"/>
                </a:lnTo>
                <a:lnTo>
                  <a:pt x="31750" y="369315"/>
                </a:lnTo>
                <a:lnTo>
                  <a:pt x="44450" y="369315"/>
                </a:lnTo>
                <a:lnTo>
                  <a:pt x="44450" y="0"/>
                </a:lnTo>
                <a:close/>
              </a:path>
              <a:path w="76200" h="433070">
                <a:moveTo>
                  <a:pt x="76200" y="356615"/>
                </a:moveTo>
                <a:lnTo>
                  <a:pt x="44450" y="356615"/>
                </a:lnTo>
                <a:lnTo>
                  <a:pt x="44450" y="369315"/>
                </a:lnTo>
                <a:lnTo>
                  <a:pt x="69850" y="369315"/>
                </a:lnTo>
                <a:lnTo>
                  <a:pt x="76200" y="356615"/>
                </a:lnTo>
                <a:close/>
              </a:path>
            </a:pathLst>
          </a:custGeom>
          <a:solidFill>
            <a:srgbClr val="497db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600" spc="-1" strike="noStrike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570" name="object 33"/>
          <p:cNvGrpSpPr/>
          <p:nvPr/>
        </p:nvGrpSpPr>
        <p:grpSpPr>
          <a:xfrm>
            <a:off x="140040" y="82080"/>
            <a:ext cx="735840" cy="905760"/>
            <a:chOff x="140040" y="82080"/>
            <a:chExt cx="735840" cy="905760"/>
          </a:xfrm>
        </p:grpSpPr>
        <p:sp>
          <p:nvSpPr>
            <p:cNvPr id="571" name="object 34"/>
            <p:cNvSpPr/>
            <p:nvPr/>
          </p:nvSpPr>
          <p:spPr>
            <a:xfrm>
              <a:off x="262080" y="254520"/>
              <a:ext cx="500040" cy="551520"/>
            </a:xfrm>
            <a:custGeom>
              <a:avLst/>
              <a:gdLst>
                <a:gd name="textAreaLeft" fmla="*/ 0 w 500040"/>
                <a:gd name="textAreaRight" fmla="*/ 500400 w 500040"/>
                <a:gd name="textAreaTop" fmla="*/ 0 h 551520"/>
                <a:gd name="textAreaBottom" fmla="*/ 551880 h 551520"/>
              </a:gdLst>
              <a:ahLst/>
              <a:rect l="textAreaLeft" t="textAreaTop" r="textAreaRight" b="textAreaBottom"/>
              <a:pathLst>
                <a:path w="500380" h="551815">
                  <a:moveTo>
                    <a:pt x="70104" y="267081"/>
                  </a:moveTo>
                  <a:lnTo>
                    <a:pt x="66471" y="264668"/>
                  </a:lnTo>
                  <a:lnTo>
                    <a:pt x="59220" y="262382"/>
                  </a:lnTo>
                  <a:lnTo>
                    <a:pt x="56807" y="261112"/>
                  </a:lnTo>
                  <a:lnTo>
                    <a:pt x="54394" y="258826"/>
                  </a:lnTo>
                  <a:lnTo>
                    <a:pt x="50761" y="258826"/>
                  </a:lnTo>
                  <a:lnTo>
                    <a:pt x="45935" y="257683"/>
                  </a:lnTo>
                  <a:lnTo>
                    <a:pt x="32639" y="257683"/>
                  </a:lnTo>
                  <a:lnTo>
                    <a:pt x="27800" y="255270"/>
                  </a:lnTo>
                  <a:lnTo>
                    <a:pt x="24168" y="254127"/>
                  </a:lnTo>
                  <a:lnTo>
                    <a:pt x="22961" y="251714"/>
                  </a:lnTo>
                  <a:lnTo>
                    <a:pt x="22961" y="247015"/>
                  </a:lnTo>
                  <a:lnTo>
                    <a:pt x="27800" y="249428"/>
                  </a:lnTo>
                  <a:lnTo>
                    <a:pt x="30213" y="249428"/>
                  </a:lnTo>
                  <a:lnTo>
                    <a:pt x="35052" y="250571"/>
                  </a:lnTo>
                  <a:lnTo>
                    <a:pt x="38684" y="251714"/>
                  </a:lnTo>
                  <a:lnTo>
                    <a:pt x="43510" y="251714"/>
                  </a:lnTo>
                  <a:lnTo>
                    <a:pt x="47142" y="252984"/>
                  </a:lnTo>
                  <a:lnTo>
                    <a:pt x="51968" y="254127"/>
                  </a:lnTo>
                  <a:lnTo>
                    <a:pt x="58013" y="248285"/>
                  </a:lnTo>
                  <a:lnTo>
                    <a:pt x="62852" y="245872"/>
                  </a:lnTo>
                  <a:lnTo>
                    <a:pt x="62852" y="244729"/>
                  </a:lnTo>
                  <a:lnTo>
                    <a:pt x="64058" y="244729"/>
                  </a:lnTo>
                  <a:lnTo>
                    <a:pt x="64058" y="243586"/>
                  </a:lnTo>
                  <a:lnTo>
                    <a:pt x="56807" y="242316"/>
                  </a:lnTo>
                  <a:lnTo>
                    <a:pt x="48348" y="242316"/>
                  </a:lnTo>
                  <a:lnTo>
                    <a:pt x="42303" y="241173"/>
                  </a:lnTo>
                  <a:lnTo>
                    <a:pt x="35052" y="238887"/>
                  </a:lnTo>
                  <a:lnTo>
                    <a:pt x="27800" y="237617"/>
                  </a:lnTo>
                  <a:lnTo>
                    <a:pt x="21755" y="235331"/>
                  </a:lnTo>
                  <a:lnTo>
                    <a:pt x="7251" y="230632"/>
                  </a:lnTo>
                  <a:lnTo>
                    <a:pt x="0" y="227076"/>
                  </a:lnTo>
                  <a:lnTo>
                    <a:pt x="0" y="241173"/>
                  </a:lnTo>
                  <a:lnTo>
                    <a:pt x="1206" y="242316"/>
                  </a:lnTo>
                  <a:lnTo>
                    <a:pt x="1206" y="244729"/>
                  </a:lnTo>
                  <a:lnTo>
                    <a:pt x="2413" y="245872"/>
                  </a:lnTo>
                  <a:lnTo>
                    <a:pt x="34366" y="267208"/>
                  </a:lnTo>
                  <a:lnTo>
                    <a:pt x="56807" y="268224"/>
                  </a:lnTo>
                  <a:lnTo>
                    <a:pt x="65265" y="268224"/>
                  </a:lnTo>
                  <a:lnTo>
                    <a:pt x="70104" y="267081"/>
                  </a:lnTo>
                  <a:close/>
                </a:path>
                <a:path w="500380" h="551815">
                  <a:moveTo>
                    <a:pt x="70104" y="213233"/>
                  </a:moveTo>
                  <a:lnTo>
                    <a:pt x="60985" y="209435"/>
                  </a:lnTo>
                  <a:lnTo>
                    <a:pt x="52273" y="205270"/>
                  </a:lnTo>
                  <a:lnTo>
                    <a:pt x="43929" y="200634"/>
                  </a:lnTo>
                  <a:lnTo>
                    <a:pt x="41465" y="199009"/>
                  </a:lnTo>
                  <a:lnTo>
                    <a:pt x="36258" y="195580"/>
                  </a:lnTo>
                  <a:lnTo>
                    <a:pt x="28308" y="190017"/>
                  </a:lnTo>
                  <a:lnTo>
                    <a:pt x="20688" y="183997"/>
                  </a:lnTo>
                  <a:lnTo>
                    <a:pt x="13309" y="177546"/>
                  </a:lnTo>
                  <a:lnTo>
                    <a:pt x="6045" y="170688"/>
                  </a:lnTo>
                  <a:lnTo>
                    <a:pt x="4838" y="170688"/>
                  </a:lnTo>
                  <a:lnTo>
                    <a:pt x="4838" y="171831"/>
                  </a:lnTo>
                  <a:lnTo>
                    <a:pt x="3632" y="175387"/>
                  </a:lnTo>
                  <a:lnTo>
                    <a:pt x="2413" y="180086"/>
                  </a:lnTo>
                  <a:lnTo>
                    <a:pt x="1206" y="184912"/>
                  </a:lnTo>
                  <a:lnTo>
                    <a:pt x="1206" y="186055"/>
                  </a:lnTo>
                  <a:lnTo>
                    <a:pt x="0" y="187198"/>
                  </a:lnTo>
                  <a:lnTo>
                    <a:pt x="0" y="195580"/>
                  </a:lnTo>
                  <a:lnTo>
                    <a:pt x="1206" y="197866"/>
                  </a:lnTo>
                  <a:lnTo>
                    <a:pt x="1206" y="200279"/>
                  </a:lnTo>
                  <a:lnTo>
                    <a:pt x="2413" y="202565"/>
                  </a:lnTo>
                  <a:lnTo>
                    <a:pt x="5105" y="209486"/>
                  </a:lnTo>
                  <a:lnTo>
                    <a:pt x="9245" y="215646"/>
                  </a:lnTo>
                  <a:lnTo>
                    <a:pt x="45529" y="235915"/>
                  </a:lnTo>
                  <a:lnTo>
                    <a:pt x="54394" y="238125"/>
                  </a:lnTo>
                  <a:lnTo>
                    <a:pt x="58013" y="239268"/>
                  </a:lnTo>
                  <a:lnTo>
                    <a:pt x="64058" y="239268"/>
                  </a:lnTo>
                  <a:lnTo>
                    <a:pt x="58013" y="234569"/>
                  </a:lnTo>
                  <a:lnTo>
                    <a:pt x="53187" y="229870"/>
                  </a:lnTo>
                  <a:lnTo>
                    <a:pt x="47142" y="225044"/>
                  </a:lnTo>
                  <a:lnTo>
                    <a:pt x="44716" y="222758"/>
                  </a:lnTo>
                  <a:lnTo>
                    <a:pt x="43510" y="221488"/>
                  </a:lnTo>
                  <a:lnTo>
                    <a:pt x="38684" y="220345"/>
                  </a:lnTo>
                  <a:lnTo>
                    <a:pt x="33845" y="217932"/>
                  </a:lnTo>
                  <a:lnTo>
                    <a:pt x="30149" y="215620"/>
                  </a:lnTo>
                  <a:lnTo>
                    <a:pt x="25387" y="213233"/>
                  </a:lnTo>
                  <a:lnTo>
                    <a:pt x="21755" y="210947"/>
                  </a:lnTo>
                  <a:lnTo>
                    <a:pt x="18135" y="207391"/>
                  </a:lnTo>
                  <a:lnTo>
                    <a:pt x="17005" y="204127"/>
                  </a:lnTo>
                  <a:lnTo>
                    <a:pt x="16916" y="201422"/>
                  </a:lnTo>
                  <a:lnTo>
                    <a:pt x="18135" y="199009"/>
                  </a:lnTo>
                  <a:lnTo>
                    <a:pt x="24485" y="204127"/>
                  </a:lnTo>
                  <a:lnTo>
                    <a:pt x="30962" y="208813"/>
                  </a:lnTo>
                  <a:lnTo>
                    <a:pt x="37668" y="213029"/>
                  </a:lnTo>
                  <a:lnTo>
                    <a:pt x="44716" y="216789"/>
                  </a:lnTo>
                  <a:lnTo>
                    <a:pt x="45935" y="217932"/>
                  </a:lnTo>
                  <a:lnTo>
                    <a:pt x="48348" y="217932"/>
                  </a:lnTo>
                  <a:lnTo>
                    <a:pt x="50761" y="216789"/>
                  </a:lnTo>
                  <a:lnTo>
                    <a:pt x="53187" y="216789"/>
                  </a:lnTo>
                  <a:lnTo>
                    <a:pt x="55600" y="215646"/>
                  </a:lnTo>
                  <a:lnTo>
                    <a:pt x="59220" y="215646"/>
                  </a:lnTo>
                  <a:lnTo>
                    <a:pt x="64058" y="214376"/>
                  </a:lnTo>
                  <a:lnTo>
                    <a:pt x="70104" y="213233"/>
                  </a:lnTo>
                  <a:close/>
                </a:path>
                <a:path w="500380" h="551815">
                  <a:moveTo>
                    <a:pt x="70104" y="208788"/>
                  </a:moveTo>
                  <a:lnTo>
                    <a:pt x="68897" y="207645"/>
                  </a:lnTo>
                  <a:lnTo>
                    <a:pt x="68897" y="206375"/>
                  </a:lnTo>
                  <a:lnTo>
                    <a:pt x="66471" y="196977"/>
                  </a:lnTo>
                  <a:lnTo>
                    <a:pt x="64046" y="192151"/>
                  </a:lnTo>
                  <a:lnTo>
                    <a:pt x="64046" y="186309"/>
                  </a:lnTo>
                  <a:lnTo>
                    <a:pt x="60401" y="185039"/>
                  </a:lnTo>
                  <a:lnTo>
                    <a:pt x="55562" y="181483"/>
                  </a:lnTo>
                  <a:lnTo>
                    <a:pt x="48285" y="174371"/>
                  </a:lnTo>
                  <a:lnTo>
                    <a:pt x="42227" y="168529"/>
                  </a:lnTo>
                  <a:lnTo>
                    <a:pt x="37376" y="162560"/>
                  </a:lnTo>
                  <a:lnTo>
                    <a:pt x="33731" y="155448"/>
                  </a:lnTo>
                  <a:lnTo>
                    <a:pt x="32524" y="151892"/>
                  </a:lnTo>
                  <a:lnTo>
                    <a:pt x="32524" y="148336"/>
                  </a:lnTo>
                  <a:lnTo>
                    <a:pt x="36156" y="144780"/>
                  </a:lnTo>
                  <a:lnTo>
                    <a:pt x="41338" y="155003"/>
                  </a:lnTo>
                  <a:lnTo>
                    <a:pt x="47675" y="164325"/>
                  </a:lnTo>
                  <a:lnTo>
                    <a:pt x="54902" y="172770"/>
                  </a:lnTo>
                  <a:lnTo>
                    <a:pt x="62826" y="180340"/>
                  </a:lnTo>
                  <a:lnTo>
                    <a:pt x="64046" y="180340"/>
                  </a:lnTo>
                  <a:lnTo>
                    <a:pt x="64046" y="174371"/>
                  </a:lnTo>
                  <a:lnTo>
                    <a:pt x="65252" y="169672"/>
                  </a:lnTo>
                  <a:lnTo>
                    <a:pt x="65252" y="164973"/>
                  </a:lnTo>
                  <a:lnTo>
                    <a:pt x="66471" y="163703"/>
                  </a:lnTo>
                  <a:lnTo>
                    <a:pt x="65252" y="161417"/>
                  </a:lnTo>
                  <a:lnTo>
                    <a:pt x="38468" y="123177"/>
                  </a:lnTo>
                  <a:lnTo>
                    <a:pt x="32524" y="112776"/>
                  </a:lnTo>
                  <a:lnTo>
                    <a:pt x="30099" y="115189"/>
                  </a:lnTo>
                  <a:lnTo>
                    <a:pt x="23469" y="123609"/>
                  </a:lnTo>
                  <a:lnTo>
                    <a:pt x="19786" y="132778"/>
                  </a:lnTo>
                  <a:lnTo>
                    <a:pt x="18834" y="142621"/>
                  </a:lnTo>
                  <a:lnTo>
                    <a:pt x="20396" y="153035"/>
                  </a:lnTo>
                  <a:lnTo>
                    <a:pt x="21945" y="159270"/>
                  </a:lnTo>
                  <a:lnTo>
                    <a:pt x="24638" y="165252"/>
                  </a:lnTo>
                  <a:lnTo>
                    <a:pt x="28244" y="170776"/>
                  </a:lnTo>
                  <a:lnTo>
                    <a:pt x="32524" y="175641"/>
                  </a:lnTo>
                  <a:lnTo>
                    <a:pt x="38392" y="183057"/>
                  </a:lnTo>
                  <a:lnTo>
                    <a:pt x="44945" y="189572"/>
                  </a:lnTo>
                  <a:lnTo>
                    <a:pt x="51955" y="195630"/>
                  </a:lnTo>
                  <a:lnTo>
                    <a:pt x="59194" y="201676"/>
                  </a:lnTo>
                  <a:lnTo>
                    <a:pt x="62826" y="204089"/>
                  </a:lnTo>
                  <a:lnTo>
                    <a:pt x="65252" y="206375"/>
                  </a:lnTo>
                  <a:lnTo>
                    <a:pt x="70104" y="208788"/>
                  </a:lnTo>
                  <a:close/>
                </a:path>
                <a:path w="500380" h="551815">
                  <a:moveTo>
                    <a:pt x="82296" y="292481"/>
                  </a:moveTo>
                  <a:lnTo>
                    <a:pt x="79908" y="291338"/>
                  </a:lnTo>
                  <a:lnTo>
                    <a:pt x="77533" y="291338"/>
                  </a:lnTo>
                  <a:lnTo>
                    <a:pt x="75145" y="290195"/>
                  </a:lnTo>
                  <a:lnTo>
                    <a:pt x="70383" y="289052"/>
                  </a:lnTo>
                  <a:lnTo>
                    <a:pt x="64427" y="287909"/>
                  </a:lnTo>
                  <a:lnTo>
                    <a:pt x="58470" y="290195"/>
                  </a:lnTo>
                  <a:lnTo>
                    <a:pt x="54889" y="291338"/>
                  </a:lnTo>
                  <a:lnTo>
                    <a:pt x="50126" y="292481"/>
                  </a:lnTo>
                  <a:lnTo>
                    <a:pt x="40589" y="287909"/>
                  </a:lnTo>
                  <a:lnTo>
                    <a:pt x="40589" y="285496"/>
                  </a:lnTo>
                  <a:lnTo>
                    <a:pt x="41783" y="284353"/>
                  </a:lnTo>
                  <a:lnTo>
                    <a:pt x="54889" y="284353"/>
                  </a:lnTo>
                  <a:lnTo>
                    <a:pt x="58470" y="283210"/>
                  </a:lnTo>
                  <a:lnTo>
                    <a:pt x="62039" y="284353"/>
                  </a:lnTo>
                  <a:lnTo>
                    <a:pt x="63233" y="282067"/>
                  </a:lnTo>
                  <a:lnTo>
                    <a:pt x="66802" y="279781"/>
                  </a:lnTo>
                  <a:lnTo>
                    <a:pt x="71577" y="272796"/>
                  </a:lnTo>
                  <a:lnTo>
                    <a:pt x="57861" y="274370"/>
                  </a:lnTo>
                  <a:lnTo>
                    <a:pt x="51117" y="274891"/>
                  </a:lnTo>
                  <a:lnTo>
                    <a:pt x="44170" y="275082"/>
                  </a:lnTo>
                  <a:lnTo>
                    <a:pt x="16764" y="275082"/>
                  </a:lnTo>
                  <a:lnTo>
                    <a:pt x="16764" y="277368"/>
                  </a:lnTo>
                  <a:lnTo>
                    <a:pt x="17957" y="278638"/>
                  </a:lnTo>
                  <a:lnTo>
                    <a:pt x="17957" y="280924"/>
                  </a:lnTo>
                  <a:lnTo>
                    <a:pt x="24193" y="290474"/>
                  </a:lnTo>
                  <a:lnTo>
                    <a:pt x="32105" y="296672"/>
                  </a:lnTo>
                  <a:lnTo>
                    <a:pt x="41579" y="299643"/>
                  </a:lnTo>
                  <a:lnTo>
                    <a:pt x="52514" y="299466"/>
                  </a:lnTo>
                  <a:lnTo>
                    <a:pt x="59448" y="298399"/>
                  </a:lnTo>
                  <a:lnTo>
                    <a:pt x="66052" y="296976"/>
                  </a:lnTo>
                  <a:lnTo>
                    <a:pt x="78727" y="293624"/>
                  </a:lnTo>
                  <a:lnTo>
                    <a:pt x="79908" y="293624"/>
                  </a:lnTo>
                  <a:lnTo>
                    <a:pt x="81102" y="292481"/>
                  </a:lnTo>
                  <a:lnTo>
                    <a:pt x="82296" y="292481"/>
                  </a:lnTo>
                  <a:close/>
                </a:path>
                <a:path w="500380" h="551815">
                  <a:moveTo>
                    <a:pt x="100584" y="312039"/>
                  </a:moveTo>
                  <a:lnTo>
                    <a:pt x="86360" y="312039"/>
                  </a:lnTo>
                  <a:lnTo>
                    <a:pt x="85178" y="313309"/>
                  </a:lnTo>
                  <a:lnTo>
                    <a:pt x="75692" y="318135"/>
                  </a:lnTo>
                  <a:lnTo>
                    <a:pt x="69761" y="316865"/>
                  </a:lnTo>
                  <a:lnTo>
                    <a:pt x="67398" y="316865"/>
                  </a:lnTo>
                  <a:lnTo>
                    <a:pt x="65024" y="314452"/>
                  </a:lnTo>
                  <a:lnTo>
                    <a:pt x="66205" y="312039"/>
                  </a:lnTo>
                  <a:lnTo>
                    <a:pt x="69761" y="312039"/>
                  </a:lnTo>
                  <a:lnTo>
                    <a:pt x="73317" y="310896"/>
                  </a:lnTo>
                  <a:lnTo>
                    <a:pt x="78066" y="309753"/>
                  </a:lnTo>
                  <a:lnTo>
                    <a:pt x="81622" y="308483"/>
                  </a:lnTo>
                  <a:lnTo>
                    <a:pt x="86360" y="306070"/>
                  </a:lnTo>
                  <a:lnTo>
                    <a:pt x="85178" y="300101"/>
                  </a:lnTo>
                  <a:lnTo>
                    <a:pt x="85178" y="298958"/>
                  </a:lnTo>
                  <a:lnTo>
                    <a:pt x="86360" y="297688"/>
                  </a:lnTo>
                  <a:lnTo>
                    <a:pt x="86360" y="294132"/>
                  </a:lnTo>
                  <a:lnTo>
                    <a:pt x="74777" y="299250"/>
                  </a:lnTo>
                  <a:lnTo>
                    <a:pt x="63093" y="303453"/>
                  </a:lnTo>
                  <a:lnTo>
                    <a:pt x="51181" y="306298"/>
                  </a:lnTo>
                  <a:lnTo>
                    <a:pt x="38950" y="307340"/>
                  </a:lnTo>
                  <a:lnTo>
                    <a:pt x="36576" y="307340"/>
                  </a:lnTo>
                  <a:lnTo>
                    <a:pt x="36576" y="308483"/>
                  </a:lnTo>
                  <a:lnTo>
                    <a:pt x="38950" y="313309"/>
                  </a:lnTo>
                  <a:lnTo>
                    <a:pt x="41313" y="315722"/>
                  </a:lnTo>
                  <a:lnTo>
                    <a:pt x="42506" y="316865"/>
                  </a:lnTo>
                  <a:lnTo>
                    <a:pt x="48425" y="322834"/>
                  </a:lnTo>
                  <a:lnTo>
                    <a:pt x="54356" y="327660"/>
                  </a:lnTo>
                  <a:lnTo>
                    <a:pt x="68580" y="327660"/>
                  </a:lnTo>
                  <a:lnTo>
                    <a:pt x="74510" y="326517"/>
                  </a:lnTo>
                  <a:lnTo>
                    <a:pt x="80429" y="324104"/>
                  </a:lnTo>
                  <a:lnTo>
                    <a:pt x="87541" y="320421"/>
                  </a:lnTo>
                  <a:lnTo>
                    <a:pt x="92113" y="318135"/>
                  </a:lnTo>
                  <a:lnTo>
                    <a:pt x="94653" y="316865"/>
                  </a:lnTo>
                  <a:lnTo>
                    <a:pt x="100584" y="313309"/>
                  </a:lnTo>
                  <a:lnTo>
                    <a:pt x="100584" y="312039"/>
                  </a:lnTo>
                  <a:close/>
                </a:path>
                <a:path w="500380" h="551815">
                  <a:moveTo>
                    <a:pt x="106680" y="139065"/>
                  </a:moveTo>
                  <a:lnTo>
                    <a:pt x="101968" y="129667"/>
                  </a:lnTo>
                  <a:lnTo>
                    <a:pt x="99618" y="126238"/>
                  </a:lnTo>
                  <a:lnTo>
                    <a:pt x="97256" y="122682"/>
                  </a:lnTo>
                  <a:lnTo>
                    <a:pt x="92544" y="110998"/>
                  </a:lnTo>
                  <a:lnTo>
                    <a:pt x="97256" y="106299"/>
                  </a:lnTo>
                  <a:lnTo>
                    <a:pt x="97256" y="105156"/>
                  </a:lnTo>
                  <a:lnTo>
                    <a:pt x="89014" y="105156"/>
                  </a:lnTo>
                  <a:lnTo>
                    <a:pt x="83121" y="106299"/>
                  </a:lnTo>
                  <a:lnTo>
                    <a:pt x="80772" y="110998"/>
                  </a:lnTo>
                  <a:lnTo>
                    <a:pt x="83121" y="115697"/>
                  </a:lnTo>
                  <a:lnTo>
                    <a:pt x="84302" y="119253"/>
                  </a:lnTo>
                  <a:lnTo>
                    <a:pt x="86664" y="121539"/>
                  </a:lnTo>
                  <a:lnTo>
                    <a:pt x="90195" y="128524"/>
                  </a:lnTo>
                  <a:lnTo>
                    <a:pt x="93726" y="134366"/>
                  </a:lnTo>
                  <a:lnTo>
                    <a:pt x="92544" y="140208"/>
                  </a:lnTo>
                  <a:lnTo>
                    <a:pt x="92544" y="142621"/>
                  </a:lnTo>
                  <a:lnTo>
                    <a:pt x="91376" y="144907"/>
                  </a:lnTo>
                  <a:lnTo>
                    <a:pt x="90195" y="147320"/>
                  </a:lnTo>
                  <a:lnTo>
                    <a:pt x="93726" y="144907"/>
                  </a:lnTo>
                  <a:lnTo>
                    <a:pt x="96075" y="143764"/>
                  </a:lnTo>
                  <a:lnTo>
                    <a:pt x="98437" y="141351"/>
                  </a:lnTo>
                  <a:lnTo>
                    <a:pt x="101968" y="146050"/>
                  </a:lnTo>
                  <a:lnTo>
                    <a:pt x="101968" y="150749"/>
                  </a:lnTo>
                  <a:lnTo>
                    <a:pt x="103149" y="155448"/>
                  </a:lnTo>
                  <a:lnTo>
                    <a:pt x="104330" y="153162"/>
                  </a:lnTo>
                  <a:lnTo>
                    <a:pt x="104330" y="151892"/>
                  </a:lnTo>
                  <a:lnTo>
                    <a:pt x="105498" y="149606"/>
                  </a:lnTo>
                  <a:lnTo>
                    <a:pt x="106680" y="144907"/>
                  </a:lnTo>
                  <a:lnTo>
                    <a:pt x="106680" y="141351"/>
                  </a:lnTo>
                  <a:lnTo>
                    <a:pt x="106680" y="139065"/>
                  </a:lnTo>
                  <a:close/>
                </a:path>
                <a:path w="500380" h="551815">
                  <a:moveTo>
                    <a:pt x="121920" y="326390"/>
                  </a:moveTo>
                  <a:lnTo>
                    <a:pt x="117221" y="327533"/>
                  </a:lnTo>
                  <a:lnTo>
                    <a:pt x="113690" y="327533"/>
                  </a:lnTo>
                  <a:lnTo>
                    <a:pt x="110172" y="328803"/>
                  </a:lnTo>
                  <a:lnTo>
                    <a:pt x="108991" y="329946"/>
                  </a:lnTo>
                  <a:lnTo>
                    <a:pt x="107823" y="331216"/>
                  </a:lnTo>
                  <a:lnTo>
                    <a:pt x="106641" y="332359"/>
                  </a:lnTo>
                  <a:lnTo>
                    <a:pt x="104292" y="333629"/>
                  </a:lnTo>
                  <a:lnTo>
                    <a:pt x="101942" y="334772"/>
                  </a:lnTo>
                  <a:lnTo>
                    <a:pt x="99593" y="333629"/>
                  </a:lnTo>
                  <a:lnTo>
                    <a:pt x="98425" y="333629"/>
                  </a:lnTo>
                  <a:lnTo>
                    <a:pt x="97243" y="332359"/>
                  </a:lnTo>
                  <a:lnTo>
                    <a:pt x="98425" y="331216"/>
                  </a:lnTo>
                  <a:lnTo>
                    <a:pt x="99593" y="329946"/>
                  </a:lnTo>
                  <a:lnTo>
                    <a:pt x="100774" y="329946"/>
                  </a:lnTo>
                  <a:lnTo>
                    <a:pt x="100774" y="328803"/>
                  </a:lnTo>
                  <a:lnTo>
                    <a:pt x="105473" y="326390"/>
                  </a:lnTo>
                  <a:lnTo>
                    <a:pt x="106641" y="320294"/>
                  </a:lnTo>
                  <a:lnTo>
                    <a:pt x="103124" y="315468"/>
                  </a:lnTo>
                  <a:lnTo>
                    <a:pt x="94767" y="322224"/>
                  </a:lnTo>
                  <a:lnTo>
                    <a:pt x="85636" y="327837"/>
                  </a:lnTo>
                  <a:lnTo>
                    <a:pt x="75857" y="332105"/>
                  </a:lnTo>
                  <a:lnTo>
                    <a:pt x="65532" y="334772"/>
                  </a:lnTo>
                  <a:lnTo>
                    <a:pt x="65532" y="337185"/>
                  </a:lnTo>
                  <a:lnTo>
                    <a:pt x="66700" y="337185"/>
                  </a:lnTo>
                  <a:lnTo>
                    <a:pt x="72275" y="343293"/>
                  </a:lnTo>
                  <a:lnTo>
                    <a:pt x="79616" y="347014"/>
                  </a:lnTo>
                  <a:lnTo>
                    <a:pt x="114363" y="334772"/>
                  </a:lnTo>
                  <a:lnTo>
                    <a:pt x="117221" y="332359"/>
                  </a:lnTo>
                  <a:lnTo>
                    <a:pt x="118389" y="331216"/>
                  </a:lnTo>
                  <a:lnTo>
                    <a:pt x="119570" y="328803"/>
                  </a:lnTo>
                  <a:lnTo>
                    <a:pt x="121920" y="326390"/>
                  </a:lnTo>
                  <a:close/>
                </a:path>
                <a:path w="500380" h="551815">
                  <a:moveTo>
                    <a:pt x="134112" y="84467"/>
                  </a:moveTo>
                  <a:lnTo>
                    <a:pt x="129286" y="83197"/>
                  </a:lnTo>
                  <a:lnTo>
                    <a:pt x="125679" y="80772"/>
                  </a:lnTo>
                  <a:lnTo>
                    <a:pt x="119646" y="80772"/>
                  </a:lnTo>
                  <a:lnTo>
                    <a:pt x="117246" y="82042"/>
                  </a:lnTo>
                  <a:lnTo>
                    <a:pt x="114833" y="83197"/>
                  </a:lnTo>
                  <a:lnTo>
                    <a:pt x="113626" y="84467"/>
                  </a:lnTo>
                  <a:lnTo>
                    <a:pt x="111213" y="86868"/>
                  </a:lnTo>
                  <a:lnTo>
                    <a:pt x="110007" y="88138"/>
                  </a:lnTo>
                  <a:lnTo>
                    <a:pt x="105194" y="94246"/>
                  </a:lnTo>
                  <a:lnTo>
                    <a:pt x="99161" y="99072"/>
                  </a:lnTo>
                  <a:lnTo>
                    <a:pt x="91935" y="101473"/>
                  </a:lnTo>
                  <a:lnTo>
                    <a:pt x="88315" y="101473"/>
                  </a:lnTo>
                  <a:lnTo>
                    <a:pt x="85915" y="102743"/>
                  </a:lnTo>
                  <a:lnTo>
                    <a:pt x="82296" y="103886"/>
                  </a:lnTo>
                  <a:lnTo>
                    <a:pt x="82296" y="105156"/>
                  </a:lnTo>
                  <a:lnTo>
                    <a:pt x="87122" y="105156"/>
                  </a:lnTo>
                  <a:lnTo>
                    <a:pt x="90728" y="103886"/>
                  </a:lnTo>
                  <a:lnTo>
                    <a:pt x="94348" y="103886"/>
                  </a:lnTo>
                  <a:lnTo>
                    <a:pt x="100457" y="103949"/>
                  </a:lnTo>
                  <a:lnTo>
                    <a:pt x="100698" y="103886"/>
                  </a:lnTo>
                  <a:lnTo>
                    <a:pt x="106235" y="102400"/>
                  </a:lnTo>
                  <a:lnTo>
                    <a:pt x="111798" y="99466"/>
                  </a:lnTo>
                  <a:lnTo>
                    <a:pt x="117246" y="95377"/>
                  </a:lnTo>
                  <a:lnTo>
                    <a:pt x="120853" y="91694"/>
                  </a:lnTo>
                  <a:lnTo>
                    <a:pt x="126885" y="86868"/>
                  </a:lnTo>
                  <a:lnTo>
                    <a:pt x="132905" y="85598"/>
                  </a:lnTo>
                  <a:lnTo>
                    <a:pt x="134112" y="84467"/>
                  </a:lnTo>
                  <a:close/>
                </a:path>
                <a:path w="500380" h="551815">
                  <a:moveTo>
                    <a:pt x="144780" y="338963"/>
                  </a:moveTo>
                  <a:lnTo>
                    <a:pt x="137629" y="338963"/>
                  </a:lnTo>
                  <a:lnTo>
                    <a:pt x="135255" y="342392"/>
                  </a:lnTo>
                  <a:lnTo>
                    <a:pt x="132867" y="344805"/>
                  </a:lnTo>
                  <a:lnTo>
                    <a:pt x="131686" y="344805"/>
                  </a:lnTo>
                  <a:lnTo>
                    <a:pt x="128104" y="343662"/>
                  </a:lnTo>
                  <a:lnTo>
                    <a:pt x="134061" y="338963"/>
                  </a:lnTo>
                  <a:lnTo>
                    <a:pt x="129298" y="335407"/>
                  </a:lnTo>
                  <a:lnTo>
                    <a:pt x="128104" y="330708"/>
                  </a:lnTo>
                  <a:lnTo>
                    <a:pt x="123583" y="337693"/>
                  </a:lnTo>
                  <a:lnTo>
                    <a:pt x="118732" y="344220"/>
                  </a:lnTo>
                  <a:lnTo>
                    <a:pt x="113207" y="349872"/>
                  </a:lnTo>
                  <a:lnTo>
                    <a:pt x="106680" y="354203"/>
                  </a:lnTo>
                  <a:lnTo>
                    <a:pt x="106680" y="355346"/>
                  </a:lnTo>
                  <a:lnTo>
                    <a:pt x="111442" y="360045"/>
                  </a:lnTo>
                  <a:lnTo>
                    <a:pt x="120967" y="361188"/>
                  </a:lnTo>
                  <a:lnTo>
                    <a:pt x="129298" y="357632"/>
                  </a:lnTo>
                  <a:lnTo>
                    <a:pt x="137629" y="354203"/>
                  </a:lnTo>
                  <a:lnTo>
                    <a:pt x="141211" y="345948"/>
                  </a:lnTo>
                  <a:lnTo>
                    <a:pt x="141782" y="344805"/>
                  </a:lnTo>
                  <a:lnTo>
                    <a:pt x="144780" y="338963"/>
                  </a:lnTo>
                  <a:close/>
                </a:path>
                <a:path w="500380" h="551815">
                  <a:moveTo>
                    <a:pt x="153911" y="322834"/>
                  </a:moveTo>
                  <a:lnTo>
                    <a:pt x="151549" y="325120"/>
                  </a:lnTo>
                  <a:lnTo>
                    <a:pt x="149174" y="326390"/>
                  </a:lnTo>
                  <a:lnTo>
                    <a:pt x="146786" y="328803"/>
                  </a:lnTo>
                  <a:lnTo>
                    <a:pt x="144424" y="322834"/>
                  </a:lnTo>
                  <a:lnTo>
                    <a:pt x="143230" y="320421"/>
                  </a:lnTo>
                  <a:lnTo>
                    <a:pt x="142049" y="318008"/>
                  </a:lnTo>
                  <a:lnTo>
                    <a:pt x="139674" y="313182"/>
                  </a:lnTo>
                  <a:lnTo>
                    <a:pt x="133743" y="314452"/>
                  </a:lnTo>
                  <a:lnTo>
                    <a:pt x="126619" y="316738"/>
                  </a:lnTo>
                  <a:lnTo>
                    <a:pt x="119494" y="318008"/>
                  </a:lnTo>
                  <a:lnTo>
                    <a:pt x="119494" y="310769"/>
                  </a:lnTo>
                  <a:lnTo>
                    <a:pt x="118897" y="307213"/>
                  </a:lnTo>
                  <a:lnTo>
                    <a:pt x="117119" y="296418"/>
                  </a:lnTo>
                  <a:lnTo>
                    <a:pt x="113550" y="296418"/>
                  </a:lnTo>
                  <a:lnTo>
                    <a:pt x="108800" y="295275"/>
                  </a:lnTo>
                  <a:lnTo>
                    <a:pt x="96939" y="295275"/>
                  </a:lnTo>
                  <a:lnTo>
                    <a:pt x="96939" y="294005"/>
                  </a:lnTo>
                  <a:lnTo>
                    <a:pt x="98120" y="291719"/>
                  </a:lnTo>
                  <a:lnTo>
                    <a:pt x="99314" y="286893"/>
                  </a:lnTo>
                  <a:lnTo>
                    <a:pt x="100495" y="283337"/>
                  </a:lnTo>
                  <a:lnTo>
                    <a:pt x="101688" y="279654"/>
                  </a:lnTo>
                  <a:lnTo>
                    <a:pt x="101688" y="278511"/>
                  </a:lnTo>
                  <a:lnTo>
                    <a:pt x="102870" y="276098"/>
                  </a:lnTo>
                  <a:lnTo>
                    <a:pt x="104051" y="274955"/>
                  </a:lnTo>
                  <a:lnTo>
                    <a:pt x="96939" y="271272"/>
                  </a:lnTo>
                  <a:lnTo>
                    <a:pt x="90995" y="268859"/>
                  </a:lnTo>
                  <a:lnTo>
                    <a:pt x="83870" y="265303"/>
                  </a:lnTo>
                  <a:lnTo>
                    <a:pt x="88620" y="260604"/>
                  </a:lnTo>
                  <a:lnTo>
                    <a:pt x="92189" y="256921"/>
                  </a:lnTo>
                  <a:lnTo>
                    <a:pt x="95745" y="252222"/>
                  </a:lnTo>
                  <a:lnTo>
                    <a:pt x="98120" y="249809"/>
                  </a:lnTo>
                  <a:lnTo>
                    <a:pt x="95745" y="246126"/>
                  </a:lnTo>
                  <a:lnTo>
                    <a:pt x="92189" y="243840"/>
                  </a:lnTo>
                  <a:lnTo>
                    <a:pt x="88620" y="240157"/>
                  </a:lnTo>
                  <a:lnTo>
                    <a:pt x="85064" y="236601"/>
                  </a:lnTo>
                  <a:lnTo>
                    <a:pt x="83870" y="235458"/>
                  </a:lnTo>
                  <a:lnTo>
                    <a:pt x="82689" y="234188"/>
                  </a:lnTo>
                  <a:lnTo>
                    <a:pt x="85064" y="233045"/>
                  </a:lnTo>
                  <a:lnTo>
                    <a:pt x="89814" y="230632"/>
                  </a:lnTo>
                  <a:lnTo>
                    <a:pt x="94564" y="227076"/>
                  </a:lnTo>
                  <a:lnTo>
                    <a:pt x="99314" y="225806"/>
                  </a:lnTo>
                  <a:lnTo>
                    <a:pt x="101688" y="224663"/>
                  </a:lnTo>
                  <a:lnTo>
                    <a:pt x="101688" y="223393"/>
                  </a:lnTo>
                  <a:lnTo>
                    <a:pt x="100495" y="221107"/>
                  </a:lnTo>
                  <a:lnTo>
                    <a:pt x="96939" y="213868"/>
                  </a:lnTo>
                  <a:lnTo>
                    <a:pt x="95745" y="206629"/>
                  </a:lnTo>
                  <a:lnTo>
                    <a:pt x="95745" y="193548"/>
                  </a:lnTo>
                  <a:lnTo>
                    <a:pt x="94564" y="191135"/>
                  </a:lnTo>
                  <a:lnTo>
                    <a:pt x="90995" y="187579"/>
                  </a:lnTo>
                  <a:lnTo>
                    <a:pt x="89814" y="187579"/>
                  </a:lnTo>
                  <a:lnTo>
                    <a:pt x="89814" y="186309"/>
                  </a:lnTo>
                  <a:lnTo>
                    <a:pt x="71996" y="160020"/>
                  </a:lnTo>
                  <a:lnTo>
                    <a:pt x="68440" y="167259"/>
                  </a:lnTo>
                  <a:lnTo>
                    <a:pt x="68440" y="180340"/>
                  </a:lnTo>
                  <a:lnTo>
                    <a:pt x="69862" y="190855"/>
                  </a:lnTo>
                  <a:lnTo>
                    <a:pt x="72732" y="200698"/>
                  </a:lnTo>
                  <a:lnTo>
                    <a:pt x="77622" y="209638"/>
                  </a:lnTo>
                  <a:lnTo>
                    <a:pt x="85064" y="217424"/>
                  </a:lnTo>
                  <a:lnTo>
                    <a:pt x="60502" y="220179"/>
                  </a:lnTo>
                  <a:lnTo>
                    <a:pt x="52997" y="221107"/>
                  </a:lnTo>
                  <a:lnTo>
                    <a:pt x="52997" y="222250"/>
                  </a:lnTo>
                  <a:lnTo>
                    <a:pt x="51816" y="222250"/>
                  </a:lnTo>
                  <a:lnTo>
                    <a:pt x="58432" y="228612"/>
                  </a:lnTo>
                  <a:lnTo>
                    <a:pt x="65608" y="233756"/>
                  </a:lnTo>
                  <a:lnTo>
                    <a:pt x="80314" y="242570"/>
                  </a:lnTo>
                  <a:lnTo>
                    <a:pt x="79121" y="243840"/>
                  </a:lnTo>
                  <a:lnTo>
                    <a:pt x="77939" y="243840"/>
                  </a:lnTo>
                  <a:lnTo>
                    <a:pt x="71996" y="247396"/>
                  </a:lnTo>
                  <a:lnTo>
                    <a:pt x="64871" y="250952"/>
                  </a:lnTo>
                  <a:lnTo>
                    <a:pt x="58940" y="254508"/>
                  </a:lnTo>
                  <a:lnTo>
                    <a:pt x="56565" y="255778"/>
                  </a:lnTo>
                  <a:lnTo>
                    <a:pt x="56565" y="256921"/>
                  </a:lnTo>
                  <a:lnTo>
                    <a:pt x="58940" y="258191"/>
                  </a:lnTo>
                  <a:lnTo>
                    <a:pt x="64871" y="260604"/>
                  </a:lnTo>
                  <a:lnTo>
                    <a:pt x="70815" y="262890"/>
                  </a:lnTo>
                  <a:lnTo>
                    <a:pt x="76746" y="265303"/>
                  </a:lnTo>
                  <a:lnTo>
                    <a:pt x="79121" y="265303"/>
                  </a:lnTo>
                  <a:lnTo>
                    <a:pt x="81495" y="266573"/>
                  </a:lnTo>
                  <a:lnTo>
                    <a:pt x="85064" y="267716"/>
                  </a:lnTo>
                  <a:lnTo>
                    <a:pt x="79121" y="272542"/>
                  </a:lnTo>
                  <a:lnTo>
                    <a:pt x="74371" y="278511"/>
                  </a:lnTo>
                  <a:lnTo>
                    <a:pt x="69621" y="285623"/>
                  </a:lnTo>
                  <a:lnTo>
                    <a:pt x="77939" y="286893"/>
                  </a:lnTo>
                  <a:lnTo>
                    <a:pt x="86245" y="288036"/>
                  </a:lnTo>
                  <a:lnTo>
                    <a:pt x="93370" y="289306"/>
                  </a:lnTo>
                  <a:lnTo>
                    <a:pt x="92189" y="295275"/>
                  </a:lnTo>
                  <a:lnTo>
                    <a:pt x="89814" y="301244"/>
                  </a:lnTo>
                  <a:lnTo>
                    <a:pt x="88620" y="309626"/>
                  </a:lnTo>
                  <a:lnTo>
                    <a:pt x="95745" y="308356"/>
                  </a:lnTo>
                  <a:lnTo>
                    <a:pt x="102870" y="308356"/>
                  </a:lnTo>
                  <a:lnTo>
                    <a:pt x="109994" y="307213"/>
                  </a:lnTo>
                  <a:lnTo>
                    <a:pt x="109994" y="319151"/>
                  </a:lnTo>
                  <a:lnTo>
                    <a:pt x="111175" y="325120"/>
                  </a:lnTo>
                  <a:lnTo>
                    <a:pt x="120675" y="322834"/>
                  </a:lnTo>
                  <a:lnTo>
                    <a:pt x="124244" y="321564"/>
                  </a:lnTo>
                  <a:lnTo>
                    <a:pt x="128993" y="320421"/>
                  </a:lnTo>
                  <a:lnTo>
                    <a:pt x="131368" y="327533"/>
                  </a:lnTo>
                  <a:lnTo>
                    <a:pt x="133743" y="329946"/>
                  </a:lnTo>
                  <a:lnTo>
                    <a:pt x="134924" y="333502"/>
                  </a:lnTo>
                  <a:lnTo>
                    <a:pt x="134924" y="335915"/>
                  </a:lnTo>
                  <a:lnTo>
                    <a:pt x="137299" y="337185"/>
                  </a:lnTo>
                  <a:lnTo>
                    <a:pt x="139674" y="335915"/>
                  </a:lnTo>
                  <a:lnTo>
                    <a:pt x="143243" y="334772"/>
                  </a:lnTo>
                  <a:lnTo>
                    <a:pt x="146786" y="333502"/>
                  </a:lnTo>
                  <a:lnTo>
                    <a:pt x="150355" y="332359"/>
                  </a:lnTo>
                  <a:lnTo>
                    <a:pt x="151549" y="333502"/>
                  </a:lnTo>
                  <a:lnTo>
                    <a:pt x="153911" y="338328"/>
                  </a:lnTo>
                  <a:lnTo>
                    <a:pt x="153911" y="332359"/>
                  </a:lnTo>
                  <a:lnTo>
                    <a:pt x="153911" y="328803"/>
                  </a:lnTo>
                  <a:lnTo>
                    <a:pt x="153911" y="322834"/>
                  </a:lnTo>
                  <a:close/>
                </a:path>
                <a:path w="500380" h="551815">
                  <a:moveTo>
                    <a:pt x="153911" y="281559"/>
                  </a:moveTo>
                  <a:lnTo>
                    <a:pt x="144487" y="278003"/>
                  </a:lnTo>
                  <a:lnTo>
                    <a:pt x="139776" y="270891"/>
                  </a:lnTo>
                  <a:lnTo>
                    <a:pt x="138595" y="261493"/>
                  </a:lnTo>
                  <a:lnTo>
                    <a:pt x="138595" y="255524"/>
                  </a:lnTo>
                  <a:lnTo>
                    <a:pt x="140957" y="249555"/>
                  </a:lnTo>
                  <a:lnTo>
                    <a:pt x="144487" y="244856"/>
                  </a:lnTo>
                  <a:lnTo>
                    <a:pt x="146850" y="239014"/>
                  </a:lnTo>
                  <a:lnTo>
                    <a:pt x="146850" y="234188"/>
                  </a:lnTo>
                  <a:lnTo>
                    <a:pt x="140957" y="230632"/>
                  </a:lnTo>
                  <a:lnTo>
                    <a:pt x="139776" y="229489"/>
                  </a:lnTo>
                  <a:lnTo>
                    <a:pt x="110020" y="202882"/>
                  </a:lnTo>
                  <a:lnTo>
                    <a:pt x="103225" y="192913"/>
                  </a:lnTo>
                  <a:lnTo>
                    <a:pt x="103225" y="191643"/>
                  </a:lnTo>
                  <a:lnTo>
                    <a:pt x="100876" y="191643"/>
                  </a:lnTo>
                  <a:lnTo>
                    <a:pt x="101333" y="200494"/>
                  </a:lnTo>
                  <a:lnTo>
                    <a:pt x="102781" y="209219"/>
                  </a:lnTo>
                  <a:lnTo>
                    <a:pt x="105333" y="217741"/>
                  </a:lnTo>
                  <a:lnTo>
                    <a:pt x="109118" y="225933"/>
                  </a:lnTo>
                  <a:lnTo>
                    <a:pt x="103225" y="229489"/>
                  </a:lnTo>
                  <a:lnTo>
                    <a:pt x="97332" y="230632"/>
                  </a:lnTo>
                  <a:lnTo>
                    <a:pt x="91440" y="235458"/>
                  </a:lnTo>
                  <a:lnTo>
                    <a:pt x="96151" y="239014"/>
                  </a:lnTo>
                  <a:lnTo>
                    <a:pt x="99695" y="242570"/>
                  </a:lnTo>
                  <a:lnTo>
                    <a:pt x="103225" y="245999"/>
                  </a:lnTo>
                  <a:lnTo>
                    <a:pt x="106768" y="248412"/>
                  </a:lnTo>
                  <a:lnTo>
                    <a:pt x="103225" y="250825"/>
                  </a:lnTo>
                  <a:lnTo>
                    <a:pt x="96151" y="257937"/>
                  </a:lnTo>
                  <a:lnTo>
                    <a:pt x="92621" y="262636"/>
                  </a:lnTo>
                  <a:lnTo>
                    <a:pt x="99695" y="264922"/>
                  </a:lnTo>
                  <a:lnTo>
                    <a:pt x="105587" y="267335"/>
                  </a:lnTo>
                  <a:lnTo>
                    <a:pt x="112661" y="269748"/>
                  </a:lnTo>
                  <a:lnTo>
                    <a:pt x="109118" y="275590"/>
                  </a:lnTo>
                  <a:lnTo>
                    <a:pt x="104406" y="281559"/>
                  </a:lnTo>
                  <a:lnTo>
                    <a:pt x="103225" y="288671"/>
                  </a:lnTo>
                  <a:lnTo>
                    <a:pt x="123266" y="288671"/>
                  </a:lnTo>
                  <a:lnTo>
                    <a:pt x="124447" y="289814"/>
                  </a:lnTo>
                  <a:lnTo>
                    <a:pt x="124447" y="307594"/>
                  </a:lnTo>
                  <a:lnTo>
                    <a:pt x="125628" y="308737"/>
                  </a:lnTo>
                  <a:lnTo>
                    <a:pt x="127990" y="307594"/>
                  </a:lnTo>
                  <a:lnTo>
                    <a:pt x="130340" y="307594"/>
                  </a:lnTo>
                  <a:lnTo>
                    <a:pt x="133883" y="305181"/>
                  </a:lnTo>
                  <a:lnTo>
                    <a:pt x="138595" y="304038"/>
                  </a:lnTo>
                  <a:lnTo>
                    <a:pt x="143319" y="302768"/>
                  </a:lnTo>
                  <a:lnTo>
                    <a:pt x="144487" y="306324"/>
                  </a:lnTo>
                  <a:lnTo>
                    <a:pt x="146850" y="311023"/>
                  </a:lnTo>
                  <a:lnTo>
                    <a:pt x="148031" y="314579"/>
                  </a:lnTo>
                  <a:lnTo>
                    <a:pt x="149212" y="316992"/>
                  </a:lnTo>
                  <a:lnTo>
                    <a:pt x="151549" y="315849"/>
                  </a:lnTo>
                  <a:lnTo>
                    <a:pt x="152742" y="314579"/>
                  </a:lnTo>
                  <a:lnTo>
                    <a:pt x="153911" y="314579"/>
                  </a:lnTo>
                  <a:lnTo>
                    <a:pt x="153911" y="302768"/>
                  </a:lnTo>
                  <a:lnTo>
                    <a:pt x="153911" y="281559"/>
                  </a:lnTo>
                  <a:close/>
                </a:path>
                <a:path w="500380" h="551815">
                  <a:moveTo>
                    <a:pt x="160020" y="132969"/>
                  </a:moveTo>
                  <a:lnTo>
                    <a:pt x="158813" y="132969"/>
                  </a:lnTo>
                  <a:lnTo>
                    <a:pt x="157594" y="131826"/>
                  </a:lnTo>
                  <a:lnTo>
                    <a:pt x="152755" y="129413"/>
                  </a:lnTo>
                  <a:lnTo>
                    <a:pt x="149110" y="125857"/>
                  </a:lnTo>
                  <a:lnTo>
                    <a:pt x="146710" y="121158"/>
                  </a:lnTo>
                  <a:lnTo>
                    <a:pt x="144272" y="115316"/>
                  </a:lnTo>
                  <a:lnTo>
                    <a:pt x="141871" y="103632"/>
                  </a:lnTo>
                  <a:lnTo>
                    <a:pt x="140652" y="100076"/>
                  </a:lnTo>
                  <a:lnTo>
                    <a:pt x="139446" y="95377"/>
                  </a:lnTo>
                  <a:lnTo>
                    <a:pt x="138239" y="91948"/>
                  </a:lnTo>
                  <a:lnTo>
                    <a:pt x="137020" y="89547"/>
                  </a:lnTo>
                  <a:lnTo>
                    <a:pt x="135813" y="88392"/>
                  </a:lnTo>
                  <a:lnTo>
                    <a:pt x="132181" y="88392"/>
                  </a:lnTo>
                  <a:lnTo>
                    <a:pt x="127342" y="90678"/>
                  </a:lnTo>
                  <a:lnTo>
                    <a:pt x="123710" y="93091"/>
                  </a:lnTo>
                  <a:lnTo>
                    <a:pt x="118872" y="96647"/>
                  </a:lnTo>
                  <a:lnTo>
                    <a:pt x="128549" y="100076"/>
                  </a:lnTo>
                  <a:lnTo>
                    <a:pt x="132181" y="105918"/>
                  </a:lnTo>
                  <a:lnTo>
                    <a:pt x="134607" y="114173"/>
                  </a:lnTo>
                  <a:lnTo>
                    <a:pt x="135813" y="116586"/>
                  </a:lnTo>
                  <a:lnTo>
                    <a:pt x="137020" y="120015"/>
                  </a:lnTo>
                  <a:lnTo>
                    <a:pt x="138239" y="122428"/>
                  </a:lnTo>
                  <a:lnTo>
                    <a:pt x="144272" y="129413"/>
                  </a:lnTo>
                  <a:lnTo>
                    <a:pt x="150342" y="134112"/>
                  </a:lnTo>
                  <a:lnTo>
                    <a:pt x="160020" y="134112"/>
                  </a:lnTo>
                  <a:lnTo>
                    <a:pt x="160020" y="132969"/>
                  </a:lnTo>
                  <a:close/>
                </a:path>
                <a:path w="500380" h="551815">
                  <a:moveTo>
                    <a:pt x="172212" y="166751"/>
                  </a:moveTo>
                  <a:lnTo>
                    <a:pt x="159931" y="147193"/>
                  </a:lnTo>
                  <a:lnTo>
                    <a:pt x="158711" y="146050"/>
                  </a:lnTo>
                  <a:lnTo>
                    <a:pt x="158711" y="144780"/>
                  </a:lnTo>
                  <a:lnTo>
                    <a:pt x="157480" y="144780"/>
                  </a:lnTo>
                  <a:lnTo>
                    <a:pt x="157480" y="152146"/>
                  </a:lnTo>
                  <a:lnTo>
                    <a:pt x="148882" y="152146"/>
                  </a:lnTo>
                  <a:lnTo>
                    <a:pt x="148882" y="150876"/>
                  </a:lnTo>
                  <a:lnTo>
                    <a:pt x="151345" y="149606"/>
                  </a:lnTo>
                  <a:lnTo>
                    <a:pt x="152565" y="149606"/>
                  </a:lnTo>
                  <a:lnTo>
                    <a:pt x="155028" y="148463"/>
                  </a:lnTo>
                  <a:lnTo>
                    <a:pt x="156248" y="150876"/>
                  </a:lnTo>
                  <a:lnTo>
                    <a:pt x="157480" y="152146"/>
                  </a:lnTo>
                  <a:lnTo>
                    <a:pt x="157480" y="144780"/>
                  </a:lnTo>
                  <a:lnTo>
                    <a:pt x="151345" y="144780"/>
                  </a:lnTo>
                  <a:lnTo>
                    <a:pt x="145199" y="146050"/>
                  </a:lnTo>
                  <a:lnTo>
                    <a:pt x="140296" y="148463"/>
                  </a:lnTo>
                  <a:lnTo>
                    <a:pt x="133324" y="153492"/>
                  </a:lnTo>
                  <a:lnTo>
                    <a:pt x="130619" y="160489"/>
                  </a:lnTo>
                  <a:lnTo>
                    <a:pt x="131826" y="168173"/>
                  </a:lnTo>
                  <a:lnTo>
                    <a:pt x="136613" y="175260"/>
                  </a:lnTo>
                  <a:lnTo>
                    <a:pt x="140296" y="169164"/>
                  </a:lnTo>
                  <a:lnTo>
                    <a:pt x="146431" y="165481"/>
                  </a:lnTo>
                  <a:lnTo>
                    <a:pt x="159931" y="165481"/>
                  </a:lnTo>
                  <a:lnTo>
                    <a:pt x="166077" y="166751"/>
                  </a:lnTo>
                  <a:lnTo>
                    <a:pt x="172212" y="166751"/>
                  </a:lnTo>
                  <a:close/>
                </a:path>
                <a:path w="500380" h="551815">
                  <a:moveTo>
                    <a:pt x="184404" y="177800"/>
                  </a:moveTo>
                  <a:lnTo>
                    <a:pt x="180822" y="175641"/>
                  </a:lnTo>
                  <a:lnTo>
                    <a:pt x="178435" y="174498"/>
                  </a:lnTo>
                  <a:lnTo>
                    <a:pt x="176060" y="172212"/>
                  </a:lnTo>
                  <a:lnTo>
                    <a:pt x="173672" y="172212"/>
                  </a:lnTo>
                  <a:lnTo>
                    <a:pt x="166916" y="174129"/>
                  </a:lnTo>
                  <a:lnTo>
                    <a:pt x="160845" y="176441"/>
                  </a:lnTo>
                  <a:lnTo>
                    <a:pt x="155219" y="179184"/>
                  </a:lnTo>
                  <a:lnTo>
                    <a:pt x="149809" y="182372"/>
                  </a:lnTo>
                  <a:lnTo>
                    <a:pt x="143852" y="185674"/>
                  </a:lnTo>
                  <a:lnTo>
                    <a:pt x="137883" y="189103"/>
                  </a:lnTo>
                  <a:lnTo>
                    <a:pt x="130733" y="187960"/>
                  </a:lnTo>
                  <a:lnTo>
                    <a:pt x="129540" y="187960"/>
                  </a:lnTo>
                  <a:lnTo>
                    <a:pt x="133121" y="192405"/>
                  </a:lnTo>
                  <a:lnTo>
                    <a:pt x="136690" y="193548"/>
                  </a:lnTo>
                  <a:lnTo>
                    <a:pt x="141465" y="192405"/>
                  </a:lnTo>
                  <a:lnTo>
                    <a:pt x="145046" y="191262"/>
                  </a:lnTo>
                  <a:lnTo>
                    <a:pt x="148628" y="189103"/>
                  </a:lnTo>
                  <a:lnTo>
                    <a:pt x="151003" y="187960"/>
                  </a:lnTo>
                  <a:lnTo>
                    <a:pt x="154584" y="185674"/>
                  </a:lnTo>
                  <a:lnTo>
                    <a:pt x="158165" y="184531"/>
                  </a:lnTo>
                  <a:lnTo>
                    <a:pt x="161747" y="182372"/>
                  </a:lnTo>
                  <a:lnTo>
                    <a:pt x="161747" y="187960"/>
                  </a:lnTo>
                  <a:lnTo>
                    <a:pt x="167703" y="182372"/>
                  </a:lnTo>
                  <a:lnTo>
                    <a:pt x="174866" y="180086"/>
                  </a:lnTo>
                  <a:lnTo>
                    <a:pt x="183210" y="178943"/>
                  </a:lnTo>
                  <a:lnTo>
                    <a:pt x="183210" y="177800"/>
                  </a:lnTo>
                  <a:lnTo>
                    <a:pt x="184404" y="177800"/>
                  </a:lnTo>
                  <a:close/>
                </a:path>
                <a:path w="500380" h="551815">
                  <a:moveTo>
                    <a:pt x="184404" y="83312"/>
                  </a:moveTo>
                  <a:lnTo>
                    <a:pt x="181864" y="80772"/>
                  </a:lnTo>
                  <a:lnTo>
                    <a:pt x="179324" y="80772"/>
                  </a:lnTo>
                  <a:lnTo>
                    <a:pt x="176784" y="83312"/>
                  </a:lnTo>
                  <a:lnTo>
                    <a:pt x="176784" y="85852"/>
                  </a:lnTo>
                  <a:lnTo>
                    <a:pt x="178054" y="87122"/>
                  </a:lnTo>
                  <a:lnTo>
                    <a:pt x="179324" y="87122"/>
                  </a:lnTo>
                  <a:lnTo>
                    <a:pt x="181864" y="88392"/>
                  </a:lnTo>
                  <a:lnTo>
                    <a:pt x="183134" y="87122"/>
                  </a:lnTo>
                  <a:lnTo>
                    <a:pt x="184404" y="84594"/>
                  </a:lnTo>
                  <a:lnTo>
                    <a:pt x="184404" y="83312"/>
                  </a:lnTo>
                  <a:close/>
                </a:path>
                <a:path w="500380" h="551815">
                  <a:moveTo>
                    <a:pt x="185928" y="92722"/>
                  </a:moveTo>
                  <a:lnTo>
                    <a:pt x="182372" y="91440"/>
                  </a:lnTo>
                  <a:lnTo>
                    <a:pt x="179997" y="91440"/>
                  </a:lnTo>
                  <a:lnTo>
                    <a:pt x="177634" y="92722"/>
                  </a:lnTo>
                  <a:lnTo>
                    <a:pt x="176441" y="95123"/>
                  </a:lnTo>
                  <a:lnTo>
                    <a:pt x="175260" y="98818"/>
                  </a:lnTo>
                  <a:lnTo>
                    <a:pt x="177634" y="108458"/>
                  </a:lnTo>
                  <a:lnTo>
                    <a:pt x="178816" y="113411"/>
                  </a:lnTo>
                  <a:lnTo>
                    <a:pt x="178816" y="114554"/>
                  </a:lnTo>
                  <a:lnTo>
                    <a:pt x="179997" y="115824"/>
                  </a:lnTo>
                  <a:lnTo>
                    <a:pt x="181190" y="115824"/>
                  </a:lnTo>
                  <a:lnTo>
                    <a:pt x="182372" y="114554"/>
                  </a:lnTo>
                  <a:lnTo>
                    <a:pt x="183553" y="113411"/>
                  </a:lnTo>
                  <a:lnTo>
                    <a:pt x="183553" y="107315"/>
                  </a:lnTo>
                  <a:lnTo>
                    <a:pt x="185928" y="102362"/>
                  </a:lnTo>
                  <a:lnTo>
                    <a:pt x="185928" y="92722"/>
                  </a:lnTo>
                  <a:close/>
                </a:path>
                <a:path w="500380" h="551815">
                  <a:moveTo>
                    <a:pt x="187452" y="68453"/>
                  </a:moveTo>
                  <a:lnTo>
                    <a:pt x="187083" y="67195"/>
                  </a:lnTo>
                  <a:lnTo>
                    <a:pt x="186359" y="64643"/>
                  </a:lnTo>
                  <a:lnTo>
                    <a:pt x="183095" y="67195"/>
                  </a:lnTo>
                  <a:lnTo>
                    <a:pt x="182003" y="65913"/>
                  </a:lnTo>
                  <a:lnTo>
                    <a:pt x="182003" y="60718"/>
                  </a:lnTo>
                  <a:lnTo>
                    <a:pt x="179832" y="59436"/>
                  </a:lnTo>
                  <a:lnTo>
                    <a:pt x="177660" y="59436"/>
                  </a:lnTo>
                  <a:lnTo>
                    <a:pt x="177660" y="67195"/>
                  </a:lnTo>
                  <a:lnTo>
                    <a:pt x="175475" y="65913"/>
                  </a:lnTo>
                  <a:lnTo>
                    <a:pt x="173304" y="65913"/>
                  </a:lnTo>
                  <a:lnTo>
                    <a:pt x="173304" y="67195"/>
                  </a:lnTo>
                  <a:lnTo>
                    <a:pt x="172212" y="68453"/>
                  </a:lnTo>
                  <a:lnTo>
                    <a:pt x="172212" y="70993"/>
                  </a:lnTo>
                  <a:lnTo>
                    <a:pt x="177660" y="70993"/>
                  </a:lnTo>
                  <a:lnTo>
                    <a:pt x="177660" y="76200"/>
                  </a:lnTo>
                  <a:lnTo>
                    <a:pt x="182003" y="76200"/>
                  </a:lnTo>
                  <a:lnTo>
                    <a:pt x="182003" y="70993"/>
                  </a:lnTo>
                  <a:lnTo>
                    <a:pt x="183095" y="69723"/>
                  </a:lnTo>
                  <a:lnTo>
                    <a:pt x="187452" y="72390"/>
                  </a:lnTo>
                  <a:lnTo>
                    <a:pt x="187452" y="69723"/>
                  </a:lnTo>
                  <a:lnTo>
                    <a:pt x="187452" y="68453"/>
                  </a:lnTo>
                  <a:close/>
                </a:path>
                <a:path w="500380" h="551815">
                  <a:moveTo>
                    <a:pt x="199644" y="129540"/>
                  </a:moveTo>
                  <a:lnTo>
                    <a:pt x="161544" y="129540"/>
                  </a:lnTo>
                  <a:lnTo>
                    <a:pt x="161544" y="132969"/>
                  </a:lnTo>
                  <a:lnTo>
                    <a:pt x="162737" y="134112"/>
                  </a:lnTo>
                  <a:lnTo>
                    <a:pt x="194881" y="134112"/>
                  </a:lnTo>
                  <a:lnTo>
                    <a:pt x="199644" y="134112"/>
                  </a:lnTo>
                  <a:lnTo>
                    <a:pt x="199644" y="129540"/>
                  </a:lnTo>
                  <a:close/>
                </a:path>
                <a:path w="500380" h="551815">
                  <a:moveTo>
                    <a:pt x="202361" y="135051"/>
                  </a:moveTo>
                  <a:lnTo>
                    <a:pt x="201168" y="135128"/>
                  </a:lnTo>
                  <a:lnTo>
                    <a:pt x="202361" y="135128"/>
                  </a:lnTo>
                  <a:close/>
                </a:path>
                <a:path w="500380" h="551815">
                  <a:moveTo>
                    <a:pt x="207264" y="106553"/>
                  </a:moveTo>
                  <a:lnTo>
                    <a:pt x="198831" y="98298"/>
                  </a:lnTo>
                  <a:lnTo>
                    <a:pt x="195211" y="97167"/>
                  </a:lnTo>
                  <a:lnTo>
                    <a:pt x="189191" y="96012"/>
                  </a:lnTo>
                  <a:lnTo>
                    <a:pt x="189191" y="99568"/>
                  </a:lnTo>
                  <a:lnTo>
                    <a:pt x="187985" y="101854"/>
                  </a:lnTo>
                  <a:lnTo>
                    <a:pt x="187985" y="107696"/>
                  </a:lnTo>
                  <a:lnTo>
                    <a:pt x="186778" y="113538"/>
                  </a:lnTo>
                  <a:lnTo>
                    <a:pt x="183159" y="120650"/>
                  </a:lnTo>
                  <a:lnTo>
                    <a:pt x="181952" y="121793"/>
                  </a:lnTo>
                  <a:lnTo>
                    <a:pt x="179552" y="121793"/>
                  </a:lnTo>
                  <a:lnTo>
                    <a:pt x="178346" y="120650"/>
                  </a:lnTo>
                  <a:lnTo>
                    <a:pt x="177139" y="118237"/>
                  </a:lnTo>
                  <a:lnTo>
                    <a:pt x="173520" y="112395"/>
                  </a:lnTo>
                  <a:lnTo>
                    <a:pt x="172313" y="106553"/>
                  </a:lnTo>
                  <a:lnTo>
                    <a:pt x="172313" y="97167"/>
                  </a:lnTo>
                  <a:lnTo>
                    <a:pt x="171107" y="96012"/>
                  </a:lnTo>
                  <a:lnTo>
                    <a:pt x="168706" y="96012"/>
                  </a:lnTo>
                  <a:lnTo>
                    <a:pt x="167500" y="97167"/>
                  </a:lnTo>
                  <a:lnTo>
                    <a:pt x="162674" y="98298"/>
                  </a:lnTo>
                  <a:lnTo>
                    <a:pt x="156654" y="101854"/>
                  </a:lnTo>
                  <a:lnTo>
                    <a:pt x="156654" y="108966"/>
                  </a:lnTo>
                  <a:lnTo>
                    <a:pt x="155448" y="113538"/>
                  </a:lnTo>
                  <a:lnTo>
                    <a:pt x="156654" y="119507"/>
                  </a:lnTo>
                  <a:lnTo>
                    <a:pt x="157861" y="124206"/>
                  </a:lnTo>
                  <a:lnTo>
                    <a:pt x="159067" y="126492"/>
                  </a:lnTo>
                  <a:lnTo>
                    <a:pt x="161467" y="126492"/>
                  </a:lnTo>
                  <a:lnTo>
                    <a:pt x="202438" y="126492"/>
                  </a:lnTo>
                  <a:lnTo>
                    <a:pt x="202438" y="124206"/>
                  </a:lnTo>
                  <a:lnTo>
                    <a:pt x="203644" y="122936"/>
                  </a:lnTo>
                  <a:lnTo>
                    <a:pt x="203644" y="120650"/>
                  </a:lnTo>
                  <a:lnTo>
                    <a:pt x="204851" y="119507"/>
                  </a:lnTo>
                  <a:lnTo>
                    <a:pt x="206057" y="113538"/>
                  </a:lnTo>
                  <a:lnTo>
                    <a:pt x="207264" y="106553"/>
                  </a:lnTo>
                  <a:close/>
                </a:path>
                <a:path w="500380" h="551815">
                  <a:moveTo>
                    <a:pt x="227926" y="315468"/>
                  </a:moveTo>
                  <a:lnTo>
                    <a:pt x="226733" y="311023"/>
                  </a:lnTo>
                  <a:lnTo>
                    <a:pt x="225552" y="311023"/>
                  </a:lnTo>
                  <a:lnTo>
                    <a:pt x="226733" y="315468"/>
                  </a:lnTo>
                  <a:lnTo>
                    <a:pt x="227926" y="315468"/>
                  </a:lnTo>
                  <a:close/>
                </a:path>
                <a:path w="500380" h="551815">
                  <a:moveTo>
                    <a:pt x="230124" y="92329"/>
                  </a:moveTo>
                  <a:lnTo>
                    <a:pt x="228904" y="91186"/>
                  </a:lnTo>
                  <a:lnTo>
                    <a:pt x="227685" y="89916"/>
                  </a:lnTo>
                  <a:lnTo>
                    <a:pt x="226466" y="89916"/>
                  </a:lnTo>
                  <a:lnTo>
                    <a:pt x="225247" y="91186"/>
                  </a:lnTo>
                  <a:lnTo>
                    <a:pt x="224028" y="92329"/>
                  </a:lnTo>
                  <a:lnTo>
                    <a:pt x="225247" y="93599"/>
                  </a:lnTo>
                  <a:lnTo>
                    <a:pt x="226466" y="93599"/>
                  </a:lnTo>
                  <a:lnTo>
                    <a:pt x="226466" y="96012"/>
                  </a:lnTo>
                  <a:lnTo>
                    <a:pt x="227685" y="93599"/>
                  </a:lnTo>
                  <a:lnTo>
                    <a:pt x="228904" y="93599"/>
                  </a:lnTo>
                  <a:lnTo>
                    <a:pt x="230124" y="92329"/>
                  </a:lnTo>
                  <a:close/>
                </a:path>
                <a:path w="500380" h="551815">
                  <a:moveTo>
                    <a:pt x="231470" y="308737"/>
                  </a:moveTo>
                  <a:lnTo>
                    <a:pt x="230289" y="307594"/>
                  </a:lnTo>
                  <a:lnTo>
                    <a:pt x="227926" y="307594"/>
                  </a:lnTo>
                  <a:lnTo>
                    <a:pt x="227926" y="308737"/>
                  </a:lnTo>
                  <a:lnTo>
                    <a:pt x="231470" y="308737"/>
                  </a:lnTo>
                  <a:close/>
                </a:path>
                <a:path w="500380" h="551815">
                  <a:moveTo>
                    <a:pt x="232664" y="309880"/>
                  </a:moveTo>
                  <a:lnTo>
                    <a:pt x="232181" y="309422"/>
                  </a:lnTo>
                  <a:lnTo>
                    <a:pt x="227926" y="315468"/>
                  </a:lnTo>
                  <a:lnTo>
                    <a:pt x="232664" y="315468"/>
                  </a:lnTo>
                  <a:lnTo>
                    <a:pt x="232664" y="309880"/>
                  </a:lnTo>
                  <a:close/>
                </a:path>
                <a:path w="500380" h="551815">
                  <a:moveTo>
                    <a:pt x="232664" y="308737"/>
                  </a:moveTo>
                  <a:lnTo>
                    <a:pt x="231470" y="308737"/>
                  </a:lnTo>
                  <a:lnTo>
                    <a:pt x="232181" y="309422"/>
                  </a:lnTo>
                  <a:lnTo>
                    <a:pt x="232664" y="308737"/>
                  </a:lnTo>
                  <a:close/>
                </a:path>
                <a:path w="500380" h="551815">
                  <a:moveTo>
                    <a:pt x="232664" y="307594"/>
                  </a:moveTo>
                  <a:lnTo>
                    <a:pt x="231902" y="306705"/>
                  </a:lnTo>
                  <a:lnTo>
                    <a:pt x="230289" y="307594"/>
                  </a:lnTo>
                  <a:lnTo>
                    <a:pt x="232664" y="307594"/>
                  </a:lnTo>
                  <a:close/>
                </a:path>
                <a:path w="500380" h="551815">
                  <a:moveTo>
                    <a:pt x="240792" y="145542"/>
                  </a:moveTo>
                  <a:lnTo>
                    <a:pt x="232384" y="145542"/>
                  </a:lnTo>
                  <a:lnTo>
                    <a:pt x="229984" y="143129"/>
                  </a:lnTo>
                  <a:lnTo>
                    <a:pt x="234784" y="139446"/>
                  </a:lnTo>
                  <a:lnTo>
                    <a:pt x="238315" y="134721"/>
                  </a:lnTo>
                  <a:lnTo>
                    <a:pt x="238391" y="131064"/>
                  </a:lnTo>
                  <a:lnTo>
                    <a:pt x="228295" y="134721"/>
                  </a:lnTo>
                  <a:lnTo>
                    <a:pt x="217970" y="136931"/>
                  </a:lnTo>
                  <a:lnTo>
                    <a:pt x="207645" y="138023"/>
                  </a:lnTo>
                  <a:lnTo>
                    <a:pt x="197561" y="138303"/>
                  </a:lnTo>
                  <a:lnTo>
                    <a:pt x="192760" y="139446"/>
                  </a:lnTo>
                  <a:lnTo>
                    <a:pt x="191566" y="139166"/>
                  </a:lnTo>
                  <a:lnTo>
                    <a:pt x="191566" y="145542"/>
                  </a:lnTo>
                  <a:lnTo>
                    <a:pt x="191566" y="146685"/>
                  </a:lnTo>
                  <a:lnTo>
                    <a:pt x="189166" y="147955"/>
                  </a:lnTo>
                  <a:lnTo>
                    <a:pt x="186753" y="149098"/>
                  </a:lnTo>
                  <a:lnTo>
                    <a:pt x="183159" y="150368"/>
                  </a:lnTo>
                  <a:lnTo>
                    <a:pt x="181952" y="151511"/>
                  </a:lnTo>
                  <a:lnTo>
                    <a:pt x="180759" y="151511"/>
                  </a:lnTo>
                  <a:lnTo>
                    <a:pt x="178358" y="152781"/>
                  </a:lnTo>
                  <a:lnTo>
                    <a:pt x="177152" y="155194"/>
                  </a:lnTo>
                  <a:lnTo>
                    <a:pt x="175958" y="153924"/>
                  </a:lnTo>
                  <a:lnTo>
                    <a:pt x="175958" y="152781"/>
                  </a:lnTo>
                  <a:lnTo>
                    <a:pt x="174752" y="150368"/>
                  </a:lnTo>
                  <a:lnTo>
                    <a:pt x="174752" y="149098"/>
                  </a:lnTo>
                  <a:lnTo>
                    <a:pt x="173545" y="146685"/>
                  </a:lnTo>
                  <a:lnTo>
                    <a:pt x="174752" y="146685"/>
                  </a:lnTo>
                  <a:lnTo>
                    <a:pt x="177152" y="145542"/>
                  </a:lnTo>
                  <a:lnTo>
                    <a:pt x="191566" y="145542"/>
                  </a:lnTo>
                  <a:lnTo>
                    <a:pt x="191566" y="139166"/>
                  </a:lnTo>
                  <a:lnTo>
                    <a:pt x="187960" y="138303"/>
                  </a:lnTo>
                  <a:lnTo>
                    <a:pt x="183159" y="138303"/>
                  </a:lnTo>
                  <a:lnTo>
                    <a:pt x="177152" y="139446"/>
                  </a:lnTo>
                  <a:lnTo>
                    <a:pt x="161544" y="139446"/>
                  </a:lnTo>
                  <a:lnTo>
                    <a:pt x="161544" y="141859"/>
                  </a:lnTo>
                  <a:lnTo>
                    <a:pt x="162750" y="145542"/>
                  </a:lnTo>
                  <a:lnTo>
                    <a:pt x="163944" y="147955"/>
                  </a:lnTo>
                  <a:lnTo>
                    <a:pt x="166344" y="151511"/>
                  </a:lnTo>
                  <a:lnTo>
                    <a:pt x="169468" y="156743"/>
                  </a:lnTo>
                  <a:lnTo>
                    <a:pt x="173393" y="161645"/>
                  </a:lnTo>
                  <a:lnTo>
                    <a:pt x="177990" y="166306"/>
                  </a:lnTo>
                  <a:lnTo>
                    <a:pt x="183159" y="170815"/>
                  </a:lnTo>
                  <a:lnTo>
                    <a:pt x="186753" y="173228"/>
                  </a:lnTo>
                  <a:lnTo>
                    <a:pt x="191566" y="176911"/>
                  </a:lnTo>
                  <a:lnTo>
                    <a:pt x="195160" y="180467"/>
                  </a:lnTo>
                  <a:lnTo>
                    <a:pt x="196367" y="178054"/>
                  </a:lnTo>
                  <a:lnTo>
                    <a:pt x="197561" y="174498"/>
                  </a:lnTo>
                  <a:lnTo>
                    <a:pt x="198767" y="172085"/>
                  </a:lnTo>
                  <a:lnTo>
                    <a:pt x="203568" y="175641"/>
                  </a:lnTo>
                  <a:lnTo>
                    <a:pt x="205968" y="180467"/>
                  </a:lnTo>
                  <a:lnTo>
                    <a:pt x="210769" y="182880"/>
                  </a:lnTo>
                  <a:lnTo>
                    <a:pt x="210769" y="172085"/>
                  </a:lnTo>
                  <a:lnTo>
                    <a:pt x="210769" y="167259"/>
                  </a:lnTo>
                  <a:lnTo>
                    <a:pt x="217106" y="171399"/>
                  </a:lnTo>
                  <a:lnTo>
                    <a:pt x="223672" y="174294"/>
                  </a:lnTo>
                  <a:lnTo>
                    <a:pt x="230695" y="175171"/>
                  </a:lnTo>
                  <a:lnTo>
                    <a:pt x="238391" y="173228"/>
                  </a:lnTo>
                  <a:lnTo>
                    <a:pt x="232384" y="170815"/>
                  </a:lnTo>
                  <a:lnTo>
                    <a:pt x="226377" y="167259"/>
                  </a:lnTo>
                  <a:lnTo>
                    <a:pt x="223977" y="161163"/>
                  </a:lnTo>
                  <a:lnTo>
                    <a:pt x="227584" y="161163"/>
                  </a:lnTo>
                  <a:lnTo>
                    <a:pt x="231190" y="162433"/>
                  </a:lnTo>
                  <a:lnTo>
                    <a:pt x="233070" y="161163"/>
                  </a:lnTo>
                  <a:lnTo>
                    <a:pt x="234784" y="160020"/>
                  </a:lnTo>
                  <a:lnTo>
                    <a:pt x="232384" y="157607"/>
                  </a:lnTo>
                  <a:lnTo>
                    <a:pt x="228790" y="156337"/>
                  </a:lnTo>
                  <a:lnTo>
                    <a:pt x="228396" y="155194"/>
                  </a:lnTo>
                  <a:lnTo>
                    <a:pt x="227584" y="152781"/>
                  </a:lnTo>
                  <a:lnTo>
                    <a:pt x="232384" y="151511"/>
                  </a:lnTo>
                  <a:lnTo>
                    <a:pt x="237185" y="150368"/>
                  </a:lnTo>
                  <a:lnTo>
                    <a:pt x="240792" y="145542"/>
                  </a:lnTo>
                  <a:close/>
                </a:path>
                <a:path w="500380" h="551815">
                  <a:moveTo>
                    <a:pt x="240792" y="90944"/>
                  </a:moveTo>
                  <a:lnTo>
                    <a:pt x="237744" y="88392"/>
                  </a:lnTo>
                  <a:lnTo>
                    <a:pt x="236220" y="89662"/>
                  </a:lnTo>
                  <a:lnTo>
                    <a:pt x="236220" y="93472"/>
                  </a:lnTo>
                  <a:lnTo>
                    <a:pt x="239268" y="93472"/>
                  </a:lnTo>
                  <a:lnTo>
                    <a:pt x="240792" y="92202"/>
                  </a:lnTo>
                  <a:lnTo>
                    <a:pt x="240792" y="90944"/>
                  </a:lnTo>
                  <a:close/>
                </a:path>
                <a:path w="500380" h="551815">
                  <a:moveTo>
                    <a:pt x="242976" y="105156"/>
                  </a:moveTo>
                  <a:lnTo>
                    <a:pt x="229831" y="105156"/>
                  </a:lnTo>
                  <a:lnTo>
                    <a:pt x="228638" y="106299"/>
                  </a:lnTo>
                  <a:lnTo>
                    <a:pt x="228638" y="107569"/>
                  </a:lnTo>
                  <a:lnTo>
                    <a:pt x="227444" y="109982"/>
                  </a:lnTo>
                  <a:lnTo>
                    <a:pt x="227444" y="113538"/>
                  </a:lnTo>
                  <a:lnTo>
                    <a:pt x="226250" y="115951"/>
                  </a:lnTo>
                  <a:lnTo>
                    <a:pt x="222199" y="123151"/>
                  </a:lnTo>
                  <a:lnTo>
                    <a:pt x="217144" y="128524"/>
                  </a:lnTo>
                  <a:lnTo>
                    <a:pt x="210959" y="132105"/>
                  </a:lnTo>
                  <a:lnTo>
                    <a:pt x="203555" y="133858"/>
                  </a:lnTo>
                  <a:lnTo>
                    <a:pt x="202361" y="133858"/>
                  </a:lnTo>
                  <a:lnTo>
                    <a:pt x="202361" y="135051"/>
                  </a:lnTo>
                  <a:lnTo>
                    <a:pt x="216090" y="134150"/>
                  </a:lnTo>
                  <a:lnTo>
                    <a:pt x="230124" y="127342"/>
                  </a:lnTo>
                  <a:lnTo>
                    <a:pt x="240131" y="116941"/>
                  </a:lnTo>
                  <a:lnTo>
                    <a:pt x="242976" y="105156"/>
                  </a:lnTo>
                  <a:close/>
                </a:path>
                <a:path w="500380" h="551815">
                  <a:moveTo>
                    <a:pt x="243840" y="208026"/>
                  </a:moveTo>
                  <a:lnTo>
                    <a:pt x="242531" y="201383"/>
                  </a:lnTo>
                  <a:lnTo>
                    <a:pt x="241363" y="197739"/>
                  </a:lnTo>
                  <a:lnTo>
                    <a:pt x="240550" y="195173"/>
                  </a:lnTo>
                  <a:lnTo>
                    <a:pt x="238760" y="190881"/>
                  </a:lnTo>
                  <a:lnTo>
                    <a:pt x="238125" y="189382"/>
                  </a:lnTo>
                  <a:lnTo>
                    <a:pt x="235483" y="184023"/>
                  </a:lnTo>
                  <a:lnTo>
                    <a:pt x="234289" y="182880"/>
                  </a:lnTo>
                  <a:lnTo>
                    <a:pt x="233095" y="182880"/>
                  </a:lnTo>
                  <a:lnTo>
                    <a:pt x="231889" y="181737"/>
                  </a:lnTo>
                  <a:lnTo>
                    <a:pt x="228307" y="181737"/>
                  </a:lnTo>
                  <a:lnTo>
                    <a:pt x="223532" y="180594"/>
                  </a:lnTo>
                  <a:lnTo>
                    <a:pt x="219951" y="180594"/>
                  </a:lnTo>
                  <a:lnTo>
                    <a:pt x="218757" y="179451"/>
                  </a:lnTo>
                  <a:lnTo>
                    <a:pt x="216369" y="179451"/>
                  </a:lnTo>
                  <a:lnTo>
                    <a:pt x="215176" y="178308"/>
                  </a:lnTo>
                  <a:lnTo>
                    <a:pt x="217563" y="185166"/>
                  </a:lnTo>
                  <a:lnTo>
                    <a:pt x="218757" y="189738"/>
                  </a:lnTo>
                  <a:lnTo>
                    <a:pt x="211594" y="190881"/>
                  </a:lnTo>
                  <a:lnTo>
                    <a:pt x="205613" y="188595"/>
                  </a:lnTo>
                  <a:lnTo>
                    <a:pt x="200837" y="182880"/>
                  </a:lnTo>
                  <a:lnTo>
                    <a:pt x="199644" y="187452"/>
                  </a:lnTo>
                  <a:lnTo>
                    <a:pt x="199644" y="190881"/>
                  </a:lnTo>
                  <a:lnTo>
                    <a:pt x="200837" y="194310"/>
                  </a:lnTo>
                  <a:lnTo>
                    <a:pt x="202031" y="200025"/>
                  </a:lnTo>
                  <a:lnTo>
                    <a:pt x="203225" y="204597"/>
                  </a:lnTo>
                  <a:lnTo>
                    <a:pt x="203225" y="210312"/>
                  </a:lnTo>
                  <a:lnTo>
                    <a:pt x="204419" y="213741"/>
                  </a:lnTo>
                  <a:lnTo>
                    <a:pt x="204419" y="219456"/>
                  </a:lnTo>
                  <a:lnTo>
                    <a:pt x="205613" y="219456"/>
                  </a:lnTo>
                  <a:lnTo>
                    <a:pt x="208000" y="213741"/>
                  </a:lnTo>
                  <a:lnTo>
                    <a:pt x="212788" y="204597"/>
                  </a:lnTo>
                  <a:lnTo>
                    <a:pt x="212788" y="202311"/>
                  </a:lnTo>
                  <a:lnTo>
                    <a:pt x="213982" y="201168"/>
                  </a:lnTo>
                  <a:lnTo>
                    <a:pt x="213982" y="200025"/>
                  </a:lnTo>
                  <a:lnTo>
                    <a:pt x="215176" y="201168"/>
                  </a:lnTo>
                  <a:lnTo>
                    <a:pt x="216369" y="201168"/>
                  </a:lnTo>
                  <a:lnTo>
                    <a:pt x="217563" y="202311"/>
                  </a:lnTo>
                  <a:lnTo>
                    <a:pt x="217563" y="203454"/>
                  </a:lnTo>
                  <a:lnTo>
                    <a:pt x="221145" y="206883"/>
                  </a:lnTo>
                  <a:lnTo>
                    <a:pt x="222338" y="209169"/>
                  </a:lnTo>
                  <a:lnTo>
                    <a:pt x="223532" y="210312"/>
                  </a:lnTo>
                  <a:lnTo>
                    <a:pt x="224726" y="206883"/>
                  </a:lnTo>
                  <a:lnTo>
                    <a:pt x="224726" y="201168"/>
                  </a:lnTo>
                  <a:lnTo>
                    <a:pt x="225310" y="200025"/>
                  </a:lnTo>
                  <a:lnTo>
                    <a:pt x="225920" y="198882"/>
                  </a:lnTo>
                  <a:lnTo>
                    <a:pt x="225920" y="197739"/>
                  </a:lnTo>
                  <a:lnTo>
                    <a:pt x="228307" y="200025"/>
                  </a:lnTo>
                  <a:lnTo>
                    <a:pt x="233095" y="202311"/>
                  </a:lnTo>
                  <a:lnTo>
                    <a:pt x="235483" y="204597"/>
                  </a:lnTo>
                  <a:lnTo>
                    <a:pt x="240258" y="206883"/>
                  </a:lnTo>
                  <a:lnTo>
                    <a:pt x="243840" y="208026"/>
                  </a:lnTo>
                  <a:close/>
                </a:path>
                <a:path w="500380" h="551815">
                  <a:moveTo>
                    <a:pt x="249339" y="466090"/>
                  </a:moveTo>
                  <a:lnTo>
                    <a:pt x="248158" y="466090"/>
                  </a:lnTo>
                  <a:lnTo>
                    <a:pt x="246964" y="464820"/>
                  </a:lnTo>
                  <a:lnTo>
                    <a:pt x="242709" y="461010"/>
                  </a:lnTo>
                  <a:lnTo>
                    <a:pt x="240309" y="458876"/>
                  </a:lnTo>
                  <a:lnTo>
                    <a:pt x="232994" y="454342"/>
                  </a:lnTo>
                  <a:lnTo>
                    <a:pt x="225234" y="451256"/>
                  </a:lnTo>
                  <a:lnTo>
                    <a:pt x="217258" y="449580"/>
                  </a:lnTo>
                  <a:lnTo>
                    <a:pt x="216077" y="449580"/>
                  </a:lnTo>
                  <a:lnTo>
                    <a:pt x="214884" y="450850"/>
                  </a:lnTo>
                  <a:lnTo>
                    <a:pt x="218452" y="453390"/>
                  </a:lnTo>
                  <a:lnTo>
                    <a:pt x="226771" y="453390"/>
                  </a:lnTo>
                  <a:lnTo>
                    <a:pt x="226771" y="457200"/>
                  </a:lnTo>
                  <a:lnTo>
                    <a:pt x="225577" y="459740"/>
                  </a:lnTo>
                  <a:lnTo>
                    <a:pt x="227952" y="462280"/>
                  </a:lnTo>
                  <a:lnTo>
                    <a:pt x="232702" y="462280"/>
                  </a:lnTo>
                  <a:lnTo>
                    <a:pt x="233895" y="461010"/>
                  </a:lnTo>
                  <a:lnTo>
                    <a:pt x="235089" y="461010"/>
                  </a:lnTo>
                  <a:lnTo>
                    <a:pt x="235089" y="462280"/>
                  </a:lnTo>
                  <a:lnTo>
                    <a:pt x="236270" y="463550"/>
                  </a:lnTo>
                  <a:lnTo>
                    <a:pt x="236270" y="464820"/>
                  </a:lnTo>
                  <a:lnTo>
                    <a:pt x="237464" y="469900"/>
                  </a:lnTo>
                  <a:lnTo>
                    <a:pt x="241020" y="472440"/>
                  </a:lnTo>
                  <a:lnTo>
                    <a:pt x="245783" y="468630"/>
                  </a:lnTo>
                  <a:lnTo>
                    <a:pt x="249339" y="466090"/>
                  </a:lnTo>
                  <a:close/>
                </a:path>
                <a:path w="500380" h="551815">
                  <a:moveTo>
                    <a:pt x="250812" y="309118"/>
                  </a:moveTo>
                  <a:lnTo>
                    <a:pt x="250494" y="308711"/>
                  </a:lnTo>
                  <a:lnTo>
                    <a:pt x="249720" y="309118"/>
                  </a:lnTo>
                  <a:lnTo>
                    <a:pt x="250812" y="309118"/>
                  </a:lnTo>
                  <a:close/>
                </a:path>
                <a:path w="500380" h="551815">
                  <a:moveTo>
                    <a:pt x="251460" y="256667"/>
                  </a:moveTo>
                  <a:lnTo>
                    <a:pt x="250774" y="256032"/>
                  </a:lnTo>
                  <a:lnTo>
                    <a:pt x="249097" y="256032"/>
                  </a:lnTo>
                  <a:lnTo>
                    <a:pt x="248412" y="256667"/>
                  </a:lnTo>
                  <a:lnTo>
                    <a:pt x="248412" y="257556"/>
                  </a:lnTo>
                  <a:lnTo>
                    <a:pt x="248412" y="258445"/>
                  </a:lnTo>
                  <a:lnTo>
                    <a:pt x="249097" y="259080"/>
                  </a:lnTo>
                  <a:lnTo>
                    <a:pt x="250774" y="259080"/>
                  </a:lnTo>
                  <a:lnTo>
                    <a:pt x="251460" y="258445"/>
                  </a:lnTo>
                  <a:lnTo>
                    <a:pt x="251460" y="256667"/>
                  </a:lnTo>
                  <a:close/>
                </a:path>
                <a:path w="500380" h="551815">
                  <a:moveTo>
                    <a:pt x="251460" y="250952"/>
                  </a:moveTo>
                  <a:lnTo>
                    <a:pt x="250444" y="249936"/>
                  </a:lnTo>
                  <a:lnTo>
                    <a:pt x="248412" y="249936"/>
                  </a:lnTo>
                  <a:lnTo>
                    <a:pt x="248412" y="252984"/>
                  </a:lnTo>
                  <a:lnTo>
                    <a:pt x="250444" y="252984"/>
                  </a:lnTo>
                  <a:lnTo>
                    <a:pt x="251460" y="251968"/>
                  </a:lnTo>
                  <a:lnTo>
                    <a:pt x="251460" y="250952"/>
                  </a:lnTo>
                  <a:close/>
                </a:path>
                <a:path w="500380" h="551815">
                  <a:moveTo>
                    <a:pt x="252984" y="315468"/>
                  </a:moveTo>
                  <a:lnTo>
                    <a:pt x="251891" y="313309"/>
                  </a:lnTo>
                  <a:lnTo>
                    <a:pt x="251891" y="310134"/>
                  </a:lnTo>
                  <a:lnTo>
                    <a:pt x="249720" y="309118"/>
                  </a:lnTo>
                  <a:lnTo>
                    <a:pt x="247535" y="309118"/>
                  </a:lnTo>
                  <a:lnTo>
                    <a:pt x="247535" y="304800"/>
                  </a:lnTo>
                  <a:lnTo>
                    <a:pt x="245364" y="304800"/>
                  </a:lnTo>
                  <a:lnTo>
                    <a:pt x="245364" y="315468"/>
                  </a:lnTo>
                  <a:lnTo>
                    <a:pt x="247535" y="315468"/>
                  </a:lnTo>
                  <a:lnTo>
                    <a:pt x="247535" y="310134"/>
                  </a:lnTo>
                  <a:lnTo>
                    <a:pt x="248627" y="310134"/>
                  </a:lnTo>
                  <a:lnTo>
                    <a:pt x="250812" y="313309"/>
                  </a:lnTo>
                  <a:lnTo>
                    <a:pt x="250812" y="315468"/>
                  </a:lnTo>
                  <a:lnTo>
                    <a:pt x="252984" y="315468"/>
                  </a:lnTo>
                  <a:close/>
                </a:path>
                <a:path w="500380" h="551815">
                  <a:moveTo>
                    <a:pt x="252984" y="304800"/>
                  </a:moveTo>
                  <a:lnTo>
                    <a:pt x="247535" y="304800"/>
                  </a:lnTo>
                  <a:lnTo>
                    <a:pt x="250494" y="308711"/>
                  </a:lnTo>
                  <a:lnTo>
                    <a:pt x="251891" y="307975"/>
                  </a:lnTo>
                  <a:lnTo>
                    <a:pt x="250812" y="305816"/>
                  </a:lnTo>
                  <a:lnTo>
                    <a:pt x="252984" y="305816"/>
                  </a:lnTo>
                  <a:lnTo>
                    <a:pt x="252984" y="304800"/>
                  </a:lnTo>
                  <a:close/>
                </a:path>
                <a:path w="500380" h="551815">
                  <a:moveTo>
                    <a:pt x="252984" y="90944"/>
                  </a:moveTo>
                  <a:lnTo>
                    <a:pt x="250698" y="88392"/>
                  </a:lnTo>
                  <a:lnTo>
                    <a:pt x="248412" y="90944"/>
                  </a:lnTo>
                  <a:lnTo>
                    <a:pt x="248412" y="93472"/>
                  </a:lnTo>
                  <a:lnTo>
                    <a:pt x="250698" y="93472"/>
                  </a:lnTo>
                  <a:lnTo>
                    <a:pt x="250698" y="96012"/>
                  </a:lnTo>
                  <a:lnTo>
                    <a:pt x="251841" y="93472"/>
                  </a:lnTo>
                  <a:lnTo>
                    <a:pt x="252984" y="93472"/>
                  </a:lnTo>
                  <a:lnTo>
                    <a:pt x="252984" y="92202"/>
                  </a:lnTo>
                  <a:lnTo>
                    <a:pt x="252984" y="90944"/>
                  </a:lnTo>
                  <a:close/>
                </a:path>
                <a:path w="500380" h="551815">
                  <a:moveTo>
                    <a:pt x="256032" y="24892"/>
                  </a:moveTo>
                  <a:lnTo>
                    <a:pt x="253644" y="22872"/>
                  </a:lnTo>
                  <a:lnTo>
                    <a:pt x="247751" y="22872"/>
                  </a:lnTo>
                  <a:lnTo>
                    <a:pt x="245364" y="24892"/>
                  </a:lnTo>
                  <a:lnTo>
                    <a:pt x="245364" y="27444"/>
                  </a:lnTo>
                  <a:lnTo>
                    <a:pt x="245364" y="29972"/>
                  </a:lnTo>
                  <a:lnTo>
                    <a:pt x="247751" y="32004"/>
                  </a:lnTo>
                  <a:lnTo>
                    <a:pt x="253644" y="32004"/>
                  </a:lnTo>
                  <a:lnTo>
                    <a:pt x="256032" y="29972"/>
                  </a:lnTo>
                  <a:lnTo>
                    <a:pt x="256032" y="24892"/>
                  </a:lnTo>
                  <a:close/>
                </a:path>
                <a:path w="500380" h="551815">
                  <a:moveTo>
                    <a:pt x="258064" y="270256"/>
                  </a:moveTo>
                  <a:lnTo>
                    <a:pt x="257048" y="271272"/>
                  </a:lnTo>
                  <a:lnTo>
                    <a:pt x="258064" y="271272"/>
                  </a:lnTo>
                  <a:lnTo>
                    <a:pt x="258064" y="270256"/>
                  </a:lnTo>
                  <a:close/>
                </a:path>
                <a:path w="500380" h="551815">
                  <a:moveTo>
                    <a:pt x="259080" y="266700"/>
                  </a:moveTo>
                  <a:lnTo>
                    <a:pt x="258064" y="265176"/>
                  </a:lnTo>
                  <a:lnTo>
                    <a:pt x="256032" y="266700"/>
                  </a:lnTo>
                  <a:lnTo>
                    <a:pt x="257048" y="268224"/>
                  </a:lnTo>
                  <a:lnTo>
                    <a:pt x="256032" y="268224"/>
                  </a:lnTo>
                  <a:lnTo>
                    <a:pt x="256032" y="270256"/>
                  </a:lnTo>
                  <a:lnTo>
                    <a:pt x="258064" y="270256"/>
                  </a:lnTo>
                  <a:lnTo>
                    <a:pt x="259080" y="270256"/>
                  </a:lnTo>
                  <a:lnTo>
                    <a:pt x="258064" y="269240"/>
                  </a:lnTo>
                  <a:lnTo>
                    <a:pt x="258064" y="268224"/>
                  </a:lnTo>
                  <a:lnTo>
                    <a:pt x="259080" y="268224"/>
                  </a:lnTo>
                  <a:lnTo>
                    <a:pt x="259080" y="266700"/>
                  </a:lnTo>
                  <a:close/>
                </a:path>
                <a:path w="500380" h="551815">
                  <a:moveTo>
                    <a:pt x="259080" y="5461"/>
                  </a:moveTo>
                  <a:lnTo>
                    <a:pt x="253492" y="5461"/>
                  </a:lnTo>
                  <a:lnTo>
                    <a:pt x="252374" y="4318"/>
                  </a:lnTo>
                  <a:lnTo>
                    <a:pt x="252374" y="0"/>
                  </a:lnTo>
                  <a:lnTo>
                    <a:pt x="247904" y="0"/>
                  </a:lnTo>
                  <a:lnTo>
                    <a:pt x="247904" y="5461"/>
                  </a:lnTo>
                  <a:lnTo>
                    <a:pt x="242316" y="5461"/>
                  </a:lnTo>
                  <a:lnTo>
                    <a:pt x="242316" y="9779"/>
                  </a:lnTo>
                  <a:lnTo>
                    <a:pt x="247904" y="9779"/>
                  </a:lnTo>
                  <a:lnTo>
                    <a:pt x="247904" y="15240"/>
                  </a:lnTo>
                  <a:lnTo>
                    <a:pt x="253492" y="15240"/>
                  </a:lnTo>
                  <a:lnTo>
                    <a:pt x="253492" y="14097"/>
                  </a:lnTo>
                  <a:lnTo>
                    <a:pt x="252374" y="9779"/>
                  </a:lnTo>
                  <a:lnTo>
                    <a:pt x="259080" y="9779"/>
                  </a:lnTo>
                  <a:lnTo>
                    <a:pt x="259080" y="5461"/>
                  </a:lnTo>
                  <a:close/>
                </a:path>
                <a:path w="500380" h="551815">
                  <a:moveTo>
                    <a:pt x="260604" y="271272"/>
                  </a:moveTo>
                  <a:lnTo>
                    <a:pt x="259588" y="271272"/>
                  </a:lnTo>
                  <a:lnTo>
                    <a:pt x="257556" y="272796"/>
                  </a:lnTo>
                  <a:lnTo>
                    <a:pt x="254000" y="272796"/>
                  </a:lnTo>
                  <a:lnTo>
                    <a:pt x="251460" y="274320"/>
                  </a:lnTo>
                  <a:lnTo>
                    <a:pt x="256540" y="274320"/>
                  </a:lnTo>
                  <a:lnTo>
                    <a:pt x="259080" y="272796"/>
                  </a:lnTo>
                  <a:lnTo>
                    <a:pt x="260604" y="272796"/>
                  </a:lnTo>
                  <a:lnTo>
                    <a:pt x="260604" y="271272"/>
                  </a:lnTo>
                  <a:close/>
                </a:path>
                <a:path w="500380" h="551815">
                  <a:moveTo>
                    <a:pt x="260604" y="262128"/>
                  </a:moveTo>
                  <a:lnTo>
                    <a:pt x="259080" y="262128"/>
                  </a:lnTo>
                  <a:lnTo>
                    <a:pt x="259080" y="265176"/>
                  </a:lnTo>
                  <a:lnTo>
                    <a:pt x="260604" y="265176"/>
                  </a:lnTo>
                  <a:lnTo>
                    <a:pt x="260604" y="262128"/>
                  </a:lnTo>
                  <a:close/>
                </a:path>
                <a:path w="500380" h="551815">
                  <a:moveTo>
                    <a:pt x="260604" y="46494"/>
                  </a:moveTo>
                  <a:lnTo>
                    <a:pt x="259435" y="46494"/>
                  </a:lnTo>
                  <a:lnTo>
                    <a:pt x="259435" y="45212"/>
                  </a:lnTo>
                  <a:lnTo>
                    <a:pt x="257111" y="39243"/>
                  </a:lnTo>
                  <a:lnTo>
                    <a:pt x="252450" y="38100"/>
                  </a:lnTo>
                  <a:lnTo>
                    <a:pt x="246621" y="39243"/>
                  </a:lnTo>
                  <a:lnTo>
                    <a:pt x="243128" y="40513"/>
                  </a:lnTo>
                  <a:lnTo>
                    <a:pt x="240792" y="44069"/>
                  </a:lnTo>
                  <a:lnTo>
                    <a:pt x="240792" y="46494"/>
                  </a:lnTo>
                  <a:lnTo>
                    <a:pt x="241960" y="52324"/>
                  </a:lnTo>
                  <a:lnTo>
                    <a:pt x="241960" y="58293"/>
                  </a:lnTo>
                  <a:lnTo>
                    <a:pt x="244284" y="63119"/>
                  </a:lnTo>
                  <a:lnTo>
                    <a:pt x="244284" y="66675"/>
                  </a:lnTo>
                  <a:lnTo>
                    <a:pt x="246621" y="71374"/>
                  </a:lnTo>
                  <a:lnTo>
                    <a:pt x="248945" y="76200"/>
                  </a:lnTo>
                  <a:lnTo>
                    <a:pt x="251282" y="76200"/>
                  </a:lnTo>
                  <a:lnTo>
                    <a:pt x="252450" y="73787"/>
                  </a:lnTo>
                  <a:lnTo>
                    <a:pt x="253606" y="73787"/>
                  </a:lnTo>
                  <a:lnTo>
                    <a:pt x="253606" y="72644"/>
                  </a:lnTo>
                  <a:lnTo>
                    <a:pt x="257098" y="59994"/>
                  </a:lnTo>
                  <a:lnTo>
                    <a:pt x="258851" y="53416"/>
                  </a:lnTo>
                  <a:lnTo>
                    <a:pt x="260604" y="46494"/>
                  </a:lnTo>
                  <a:close/>
                </a:path>
                <a:path w="500380" h="551815">
                  <a:moveTo>
                    <a:pt x="262128" y="269748"/>
                  </a:moveTo>
                  <a:lnTo>
                    <a:pt x="261366" y="268224"/>
                  </a:lnTo>
                  <a:lnTo>
                    <a:pt x="261366" y="271272"/>
                  </a:lnTo>
                  <a:lnTo>
                    <a:pt x="262128" y="269748"/>
                  </a:lnTo>
                  <a:close/>
                </a:path>
                <a:path w="500380" h="551815">
                  <a:moveTo>
                    <a:pt x="262128" y="266700"/>
                  </a:moveTo>
                  <a:lnTo>
                    <a:pt x="261366" y="266700"/>
                  </a:lnTo>
                  <a:lnTo>
                    <a:pt x="261366" y="265176"/>
                  </a:lnTo>
                  <a:lnTo>
                    <a:pt x="260604" y="266700"/>
                  </a:lnTo>
                  <a:lnTo>
                    <a:pt x="261366" y="268224"/>
                  </a:lnTo>
                  <a:lnTo>
                    <a:pt x="262128" y="266700"/>
                  </a:lnTo>
                  <a:close/>
                </a:path>
                <a:path w="500380" h="551815">
                  <a:moveTo>
                    <a:pt x="263652" y="91186"/>
                  </a:moveTo>
                  <a:lnTo>
                    <a:pt x="262636" y="89916"/>
                  </a:lnTo>
                  <a:lnTo>
                    <a:pt x="261620" y="89916"/>
                  </a:lnTo>
                  <a:lnTo>
                    <a:pt x="260604" y="91186"/>
                  </a:lnTo>
                  <a:lnTo>
                    <a:pt x="260604" y="93599"/>
                  </a:lnTo>
                  <a:lnTo>
                    <a:pt x="261620" y="93599"/>
                  </a:lnTo>
                  <a:lnTo>
                    <a:pt x="261620" y="96012"/>
                  </a:lnTo>
                  <a:lnTo>
                    <a:pt x="262636" y="94742"/>
                  </a:lnTo>
                  <a:lnTo>
                    <a:pt x="263652" y="93599"/>
                  </a:lnTo>
                  <a:lnTo>
                    <a:pt x="263652" y="91186"/>
                  </a:lnTo>
                  <a:close/>
                </a:path>
                <a:path w="500380" h="551815">
                  <a:moveTo>
                    <a:pt x="268224" y="267208"/>
                  </a:moveTo>
                  <a:lnTo>
                    <a:pt x="266700" y="266192"/>
                  </a:lnTo>
                  <a:lnTo>
                    <a:pt x="266700" y="265176"/>
                  </a:lnTo>
                  <a:lnTo>
                    <a:pt x="265176" y="265176"/>
                  </a:lnTo>
                  <a:lnTo>
                    <a:pt x="265176" y="266192"/>
                  </a:lnTo>
                  <a:lnTo>
                    <a:pt x="263652" y="267208"/>
                  </a:lnTo>
                  <a:lnTo>
                    <a:pt x="265176" y="267208"/>
                  </a:lnTo>
                  <a:lnTo>
                    <a:pt x="265176" y="268224"/>
                  </a:lnTo>
                  <a:lnTo>
                    <a:pt x="266700" y="268224"/>
                  </a:lnTo>
                  <a:lnTo>
                    <a:pt x="266700" y="267208"/>
                  </a:lnTo>
                  <a:lnTo>
                    <a:pt x="268224" y="267208"/>
                  </a:lnTo>
                  <a:close/>
                </a:path>
                <a:path w="500380" h="551815">
                  <a:moveTo>
                    <a:pt x="274320" y="304800"/>
                  </a:moveTo>
                  <a:lnTo>
                    <a:pt x="271932" y="304800"/>
                  </a:lnTo>
                  <a:lnTo>
                    <a:pt x="271932" y="309245"/>
                  </a:lnTo>
                  <a:lnTo>
                    <a:pt x="267652" y="309245"/>
                  </a:lnTo>
                  <a:lnTo>
                    <a:pt x="267652" y="304800"/>
                  </a:lnTo>
                  <a:lnTo>
                    <a:pt x="266700" y="304800"/>
                  </a:lnTo>
                  <a:lnTo>
                    <a:pt x="266700" y="315468"/>
                  </a:lnTo>
                  <a:lnTo>
                    <a:pt x="267652" y="315468"/>
                  </a:lnTo>
                  <a:lnTo>
                    <a:pt x="267652" y="310134"/>
                  </a:lnTo>
                  <a:lnTo>
                    <a:pt x="271932" y="310134"/>
                  </a:lnTo>
                  <a:lnTo>
                    <a:pt x="271932" y="315468"/>
                  </a:lnTo>
                  <a:lnTo>
                    <a:pt x="274320" y="315468"/>
                  </a:lnTo>
                  <a:lnTo>
                    <a:pt x="274320" y="310134"/>
                  </a:lnTo>
                  <a:lnTo>
                    <a:pt x="274320" y="309245"/>
                  </a:lnTo>
                  <a:lnTo>
                    <a:pt x="274320" y="304800"/>
                  </a:lnTo>
                  <a:close/>
                </a:path>
                <a:path w="500380" h="551815">
                  <a:moveTo>
                    <a:pt x="275844" y="89662"/>
                  </a:moveTo>
                  <a:lnTo>
                    <a:pt x="274828" y="88392"/>
                  </a:lnTo>
                  <a:lnTo>
                    <a:pt x="272796" y="90944"/>
                  </a:lnTo>
                  <a:lnTo>
                    <a:pt x="272796" y="92202"/>
                  </a:lnTo>
                  <a:lnTo>
                    <a:pt x="273812" y="93472"/>
                  </a:lnTo>
                  <a:lnTo>
                    <a:pt x="275844" y="93472"/>
                  </a:lnTo>
                  <a:lnTo>
                    <a:pt x="275844" y="89662"/>
                  </a:lnTo>
                  <a:close/>
                </a:path>
                <a:path w="500380" h="551815">
                  <a:moveTo>
                    <a:pt x="277368" y="97536"/>
                  </a:moveTo>
                  <a:lnTo>
                    <a:pt x="224028" y="97536"/>
                  </a:lnTo>
                  <a:lnTo>
                    <a:pt x="225183" y="102108"/>
                  </a:lnTo>
                  <a:lnTo>
                    <a:pt x="276212" y="102108"/>
                  </a:lnTo>
                  <a:lnTo>
                    <a:pt x="277368" y="97536"/>
                  </a:lnTo>
                  <a:close/>
                </a:path>
                <a:path w="500380" h="551815">
                  <a:moveTo>
                    <a:pt x="281940" y="296799"/>
                  </a:moveTo>
                  <a:lnTo>
                    <a:pt x="278409" y="296799"/>
                  </a:lnTo>
                  <a:lnTo>
                    <a:pt x="278409" y="300355"/>
                  </a:lnTo>
                  <a:lnTo>
                    <a:pt x="278409" y="318262"/>
                  </a:lnTo>
                  <a:lnTo>
                    <a:pt x="220637" y="318262"/>
                  </a:lnTo>
                  <a:lnTo>
                    <a:pt x="220637" y="300355"/>
                  </a:lnTo>
                  <a:lnTo>
                    <a:pt x="226441" y="300355"/>
                  </a:lnTo>
                  <a:lnTo>
                    <a:pt x="225552" y="305435"/>
                  </a:lnTo>
                  <a:lnTo>
                    <a:pt x="227926" y="305435"/>
                  </a:lnTo>
                  <a:lnTo>
                    <a:pt x="227926" y="302006"/>
                  </a:lnTo>
                  <a:lnTo>
                    <a:pt x="231902" y="306705"/>
                  </a:lnTo>
                  <a:lnTo>
                    <a:pt x="236220" y="304292"/>
                  </a:lnTo>
                  <a:lnTo>
                    <a:pt x="232333" y="302006"/>
                  </a:lnTo>
                  <a:lnTo>
                    <a:pt x="229527" y="300355"/>
                  </a:lnTo>
                  <a:lnTo>
                    <a:pt x="278409" y="300355"/>
                  </a:lnTo>
                  <a:lnTo>
                    <a:pt x="278409" y="296799"/>
                  </a:lnTo>
                  <a:lnTo>
                    <a:pt x="268973" y="296799"/>
                  </a:lnTo>
                  <a:lnTo>
                    <a:pt x="268973" y="294386"/>
                  </a:lnTo>
                  <a:lnTo>
                    <a:pt x="266611" y="293116"/>
                  </a:lnTo>
                  <a:lnTo>
                    <a:pt x="266611" y="290703"/>
                  </a:lnTo>
                  <a:lnTo>
                    <a:pt x="268973" y="290703"/>
                  </a:lnTo>
                  <a:lnTo>
                    <a:pt x="268973" y="289560"/>
                  </a:lnTo>
                  <a:lnTo>
                    <a:pt x="232422" y="289560"/>
                  </a:lnTo>
                  <a:lnTo>
                    <a:pt x="232422" y="290703"/>
                  </a:lnTo>
                  <a:lnTo>
                    <a:pt x="233603" y="290703"/>
                  </a:lnTo>
                  <a:lnTo>
                    <a:pt x="233603" y="293116"/>
                  </a:lnTo>
                  <a:lnTo>
                    <a:pt x="232422" y="294386"/>
                  </a:lnTo>
                  <a:lnTo>
                    <a:pt x="231241" y="294386"/>
                  </a:lnTo>
                  <a:lnTo>
                    <a:pt x="231241" y="295529"/>
                  </a:lnTo>
                  <a:lnTo>
                    <a:pt x="232422" y="296799"/>
                  </a:lnTo>
                  <a:lnTo>
                    <a:pt x="219456" y="296799"/>
                  </a:lnTo>
                  <a:lnTo>
                    <a:pt x="219456" y="320675"/>
                  </a:lnTo>
                  <a:lnTo>
                    <a:pt x="237134" y="320675"/>
                  </a:lnTo>
                  <a:lnTo>
                    <a:pt x="232422" y="400812"/>
                  </a:lnTo>
                  <a:lnTo>
                    <a:pt x="239496" y="400812"/>
                  </a:lnTo>
                  <a:lnTo>
                    <a:pt x="239496" y="399669"/>
                  </a:lnTo>
                  <a:lnTo>
                    <a:pt x="241858" y="320675"/>
                  </a:lnTo>
                  <a:lnTo>
                    <a:pt x="247751" y="320675"/>
                  </a:lnTo>
                  <a:lnTo>
                    <a:pt x="245389" y="400812"/>
                  </a:lnTo>
                  <a:lnTo>
                    <a:pt x="256006" y="400812"/>
                  </a:lnTo>
                  <a:lnTo>
                    <a:pt x="256006" y="399669"/>
                  </a:lnTo>
                  <a:lnTo>
                    <a:pt x="252463" y="320675"/>
                  </a:lnTo>
                  <a:lnTo>
                    <a:pt x="259537" y="320675"/>
                  </a:lnTo>
                  <a:lnTo>
                    <a:pt x="261899" y="400812"/>
                  </a:lnTo>
                  <a:lnTo>
                    <a:pt x="268973" y="400812"/>
                  </a:lnTo>
                  <a:lnTo>
                    <a:pt x="268973" y="399669"/>
                  </a:lnTo>
                  <a:lnTo>
                    <a:pt x="264261" y="320675"/>
                  </a:lnTo>
                  <a:lnTo>
                    <a:pt x="281940" y="320675"/>
                  </a:lnTo>
                  <a:lnTo>
                    <a:pt x="281940" y="318262"/>
                  </a:lnTo>
                  <a:lnTo>
                    <a:pt x="281940" y="300355"/>
                  </a:lnTo>
                  <a:lnTo>
                    <a:pt x="281940" y="296799"/>
                  </a:lnTo>
                  <a:close/>
                </a:path>
                <a:path w="500380" h="551815">
                  <a:moveTo>
                    <a:pt x="284988" y="449580"/>
                  </a:moveTo>
                  <a:lnTo>
                    <a:pt x="283794" y="449580"/>
                  </a:lnTo>
                  <a:lnTo>
                    <a:pt x="275107" y="451256"/>
                  </a:lnTo>
                  <a:lnTo>
                    <a:pt x="266865" y="454342"/>
                  </a:lnTo>
                  <a:lnTo>
                    <a:pt x="259067" y="458876"/>
                  </a:lnTo>
                  <a:lnTo>
                    <a:pt x="251714" y="464820"/>
                  </a:lnTo>
                  <a:lnTo>
                    <a:pt x="251714" y="466090"/>
                  </a:lnTo>
                  <a:lnTo>
                    <a:pt x="249339" y="466090"/>
                  </a:lnTo>
                  <a:lnTo>
                    <a:pt x="252907" y="467360"/>
                  </a:lnTo>
                  <a:lnTo>
                    <a:pt x="255282" y="469900"/>
                  </a:lnTo>
                  <a:lnTo>
                    <a:pt x="258851" y="471170"/>
                  </a:lnTo>
                  <a:lnTo>
                    <a:pt x="260032" y="471170"/>
                  </a:lnTo>
                  <a:lnTo>
                    <a:pt x="262407" y="468630"/>
                  </a:lnTo>
                  <a:lnTo>
                    <a:pt x="262407" y="466090"/>
                  </a:lnTo>
                  <a:lnTo>
                    <a:pt x="263601" y="464820"/>
                  </a:lnTo>
                  <a:lnTo>
                    <a:pt x="263601" y="463550"/>
                  </a:lnTo>
                  <a:lnTo>
                    <a:pt x="264782" y="462280"/>
                  </a:lnTo>
                  <a:lnTo>
                    <a:pt x="264782" y="461010"/>
                  </a:lnTo>
                  <a:lnTo>
                    <a:pt x="267169" y="462280"/>
                  </a:lnTo>
                  <a:lnTo>
                    <a:pt x="274294" y="462280"/>
                  </a:lnTo>
                  <a:lnTo>
                    <a:pt x="274294" y="461010"/>
                  </a:lnTo>
                  <a:lnTo>
                    <a:pt x="274294" y="453390"/>
                  </a:lnTo>
                  <a:lnTo>
                    <a:pt x="282613" y="453390"/>
                  </a:lnTo>
                  <a:lnTo>
                    <a:pt x="284988" y="449580"/>
                  </a:lnTo>
                  <a:close/>
                </a:path>
                <a:path w="500380" h="551815">
                  <a:moveTo>
                    <a:pt x="289560" y="60198"/>
                  </a:moveTo>
                  <a:lnTo>
                    <a:pt x="266573" y="45339"/>
                  </a:lnTo>
                  <a:lnTo>
                    <a:pt x="265366" y="53340"/>
                  </a:lnTo>
                  <a:lnTo>
                    <a:pt x="262953" y="61341"/>
                  </a:lnTo>
                  <a:lnTo>
                    <a:pt x="261747" y="68199"/>
                  </a:lnTo>
                  <a:lnTo>
                    <a:pt x="260527" y="72771"/>
                  </a:lnTo>
                  <a:lnTo>
                    <a:pt x="255689" y="79629"/>
                  </a:lnTo>
                  <a:lnTo>
                    <a:pt x="253276" y="84201"/>
                  </a:lnTo>
                  <a:lnTo>
                    <a:pt x="249643" y="83070"/>
                  </a:lnTo>
                  <a:lnTo>
                    <a:pt x="246011" y="79629"/>
                  </a:lnTo>
                  <a:lnTo>
                    <a:pt x="246011" y="78486"/>
                  </a:lnTo>
                  <a:lnTo>
                    <a:pt x="244805" y="78486"/>
                  </a:lnTo>
                  <a:lnTo>
                    <a:pt x="241769" y="72491"/>
                  </a:lnTo>
                  <a:lnTo>
                    <a:pt x="239661" y="66497"/>
                  </a:lnTo>
                  <a:lnTo>
                    <a:pt x="236347" y="54495"/>
                  </a:lnTo>
                  <a:lnTo>
                    <a:pt x="236347" y="47625"/>
                  </a:lnTo>
                  <a:lnTo>
                    <a:pt x="235127" y="44196"/>
                  </a:lnTo>
                  <a:lnTo>
                    <a:pt x="231508" y="45339"/>
                  </a:lnTo>
                  <a:lnTo>
                    <a:pt x="227876" y="45339"/>
                  </a:lnTo>
                  <a:lnTo>
                    <a:pt x="224243" y="46494"/>
                  </a:lnTo>
                  <a:lnTo>
                    <a:pt x="218198" y="49911"/>
                  </a:lnTo>
                  <a:lnTo>
                    <a:pt x="213360" y="54495"/>
                  </a:lnTo>
                  <a:lnTo>
                    <a:pt x="213360" y="63627"/>
                  </a:lnTo>
                  <a:lnTo>
                    <a:pt x="214566" y="69342"/>
                  </a:lnTo>
                  <a:lnTo>
                    <a:pt x="215773" y="76200"/>
                  </a:lnTo>
                  <a:lnTo>
                    <a:pt x="218198" y="81915"/>
                  </a:lnTo>
                  <a:lnTo>
                    <a:pt x="219405" y="84201"/>
                  </a:lnTo>
                  <a:lnTo>
                    <a:pt x="220611" y="85344"/>
                  </a:lnTo>
                  <a:lnTo>
                    <a:pt x="282308" y="85344"/>
                  </a:lnTo>
                  <a:lnTo>
                    <a:pt x="282308" y="84201"/>
                  </a:lnTo>
                  <a:lnTo>
                    <a:pt x="282308" y="83070"/>
                  </a:lnTo>
                  <a:lnTo>
                    <a:pt x="284721" y="77343"/>
                  </a:lnTo>
                  <a:lnTo>
                    <a:pt x="287147" y="72771"/>
                  </a:lnTo>
                  <a:lnTo>
                    <a:pt x="288353" y="67068"/>
                  </a:lnTo>
                  <a:lnTo>
                    <a:pt x="289560" y="63627"/>
                  </a:lnTo>
                  <a:lnTo>
                    <a:pt x="289560" y="60198"/>
                  </a:lnTo>
                  <a:close/>
                </a:path>
                <a:path w="500380" h="551815">
                  <a:moveTo>
                    <a:pt x="300228" y="134112"/>
                  </a:moveTo>
                  <a:lnTo>
                    <a:pt x="297802" y="131826"/>
                  </a:lnTo>
                  <a:lnTo>
                    <a:pt x="291757" y="131826"/>
                  </a:lnTo>
                  <a:lnTo>
                    <a:pt x="285699" y="129540"/>
                  </a:lnTo>
                  <a:lnTo>
                    <a:pt x="282079" y="124841"/>
                  </a:lnTo>
                  <a:lnTo>
                    <a:pt x="277228" y="120269"/>
                  </a:lnTo>
                  <a:lnTo>
                    <a:pt x="274815" y="114427"/>
                  </a:lnTo>
                  <a:lnTo>
                    <a:pt x="273608" y="107442"/>
                  </a:lnTo>
                  <a:lnTo>
                    <a:pt x="272389" y="105156"/>
                  </a:lnTo>
                  <a:lnTo>
                    <a:pt x="259080" y="105156"/>
                  </a:lnTo>
                  <a:lnTo>
                    <a:pt x="286004" y="132816"/>
                  </a:lnTo>
                  <a:lnTo>
                    <a:pt x="293001" y="133845"/>
                  </a:lnTo>
                  <a:lnTo>
                    <a:pt x="300228" y="134112"/>
                  </a:lnTo>
                  <a:close/>
                </a:path>
                <a:path w="500380" h="551815">
                  <a:moveTo>
                    <a:pt x="301752" y="186309"/>
                  </a:moveTo>
                  <a:lnTo>
                    <a:pt x="299402" y="182880"/>
                  </a:lnTo>
                  <a:lnTo>
                    <a:pt x="294716" y="188595"/>
                  </a:lnTo>
                  <a:lnTo>
                    <a:pt x="288861" y="190881"/>
                  </a:lnTo>
                  <a:lnTo>
                    <a:pt x="281825" y="189738"/>
                  </a:lnTo>
                  <a:lnTo>
                    <a:pt x="282994" y="185166"/>
                  </a:lnTo>
                  <a:lnTo>
                    <a:pt x="285343" y="181737"/>
                  </a:lnTo>
                  <a:lnTo>
                    <a:pt x="286512" y="178308"/>
                  </a:lnTo>
                  <a:lnTo>
                    <a:pt x="281825" y="179451"/>
                  </a:lnTo>
                  <a:lnTo>
                    <a:pt x="277139" y="181737"/>
                  </a:lnTo>
                  <a:lnTo>
                    <a:pt x="267754" y="181737"/>
                  </a:lnTo>
                  <a:lnTo>
                    <a:pt x="267754" y="182880"/>
                  </a:lnTo>
                  <a:lnTo>
                    <a:pt x="266585" y="182880"/>
                  </a:lnTo>
                  <a:lnTo>
                    <a:pt x="265404" y="184023"/>
                  </a:lnTo>
                  <a:lnTo>
                    <a:pt x="262293" y="189382"/>
                  </a:lnTo>
                  <a:lnTo>
                    <a:pt x="259842" y="195173"/>
                  </a:lnTo>
                  <a:lnTo>
                    <a:pt x="257822" y="201383"/>
                  </a:lnTo>
                  <a:lnTo>
                    <a:pt x="256032" y="208026"/>
                  </a:lnTo>
                  <a:lnTo>
                    <a:pt x="257200" y="208026"/>
                  </a:lnTo>
                  <a:lnTo>
                    <a:pt x="258381" y="206883"/>
                  </a:lnTo>
                  <a:lnTo>
                    <a:pt x="272440" y="200025"/>
                  </a:lnTo>
                  <a:lnTo>
                    <a:pt x="272440" y="198882"/>
                  </a:lnTo>
                  <a:lnTo>
                    <a:pt x="274789" y="198882"/>
                  </a:lnTo>
                  <a:lnTo>
                    <a:pt x="274789" y="200025"/>
                  </a:lnTo>
                  <a:lnTo>
                    <a:pt x="275958" y="201168"/>
                  </a:lnTo>
                  <a:lnTo>
                    <a:pt x="275958" y="206883"/>
                  </a:lnTo>
                  <a:lnTo>
                    <a:pt x="277139" y="209169"/>
                  </a:lnTo>
                  <a:lnTo>
                    <a:pt x="279476" y="206883"/>
                  </a:lnTo>
                  <a:lnTo>
                    <a:pt x="281825" y="203454"/>
                  </a:lnTo>
                  <a:lnTo>
                    <a:pt x="285343" y="201168"/>
                  </a:lnTo>
                  <a:lnTo>
                    <a:pt x="286512" y="200025"/>
                  </a:lnTo>
                  <a:lnTo>
                    <a:pt x="287680" y="200025"/>
                  </a:lnTo>
                  <a:lnTo>
                    <a:pt x="287680" y="201168"/>
                  </a:lnTo>
                  <a:lnTo>
                    <a:pt x="288861" y="201168"/>
                  </a:lnTo>
                  <a:lnTo>
                    <a:pt x="290029" y="204597"/>
                  </a:lnTo>
                  <a:lnTo>
                    <a:pt x="290029" y="209169"/>
                  </a:lnTo>
                  <a:lnTo>
                    <a:pt x="292379" y="212598"/>
                  </a:lnTo>
                  <a:lnTo>
                    <a:pt x="292379" y="214884"/>
                  </a:lnTo>
                  <a:lnTo>
                    <a:pt x="294716" y="217170"/>
                  </a:lnTo>
                  <a:lnTo>
                    <a:pt x="295884" y="219456"/>
                  </a:lnTo>
                  <a:lnTo>
                    <a:pt x="297357" y="205892"/>
                  </a:lnTo>
                  <a:lnTo>
                    <a:pt x="298411" y="200025"/>
                  </a:lnTo>
                  <a:lnTo>
                    <a:pt x="298526" y="199364"/>
                  </a:lnTo>
                  <a:lnTo>
                    <a:pt x="298678" y="198882"/>
                  </a:lnTo>
                  <a:lnTo>
                    <a:pt x="300583" y="193167"/>
                  </a:lnTo>
                  <a:lnTo>
                    <a:pt x="301358" y="190881"/>
                  </a:lnTo>
                  <a:lnTo>
                    <a:pt x="301752" y="189738"/>
                  </a:lnTo>
                  <a:lnTo>
                    <a:pt x="301752" y="186309"/>
                  </a:lnTo>
                  <a:close/>
                </a:path>
                <a:path w="500380" h="551815">
                  <a:moveTo>
                    <a:pt x="326136" y="96266"/>
                  </a:moveTo>
                  <a:lnTo>
                    <a:pt x="324802" y="93853"/>
                  </a:lnTo>
                  <a:lnTo>
                    <a:pt x="322135" y="91440"/>
                  </a:lnTo>
                  <a:lnTo>
                    <a:pt x="319468" y="92722"/>
                  </a:lnTo>
                  <a:lnTo>
                    <a:pt x="316801" y="93853"/>
                  </a:lnTo>
                  <a:lnTo>
                    <a:pt x="315468" y="96266"/>
                  </a:lnTo>
                  <a:lnTo>
                    <a:pt x="315468" y="98818"/>
                  </a:lnTo>
                  <a:lnTo>
                    <a:pt x="318135" y="108458"/>
                  </a:lnTo>
                  <a:lnTo>
                    <a:pt x="318135" y="113411"/>
                  </a:lnTo>
                  <a:lnTo>
                    <a:pt x="319468" y="114554"/>
                  </a:lnTo>
                  <a:lnTo>
                    <a:pt x="319468" y="115824"/>
                  </a:lnTo>
                  <a:lnTo>
                    <a:pt x="322135" y="115824"/>
                  </a:lnTo>
                  <a:lnTo>
                    <a:pt x="323469" y="114554"/>
                  </a:lnTo>
                  <a:lnTo>
                    <a:pt x="323469" y="113411"/>
                  </a:lnTo>
                  <a:lnTo>
                    <a:pt x="324802" y="108458"/>
                  </a:lnTo>
                  <a:lnTo>
                    <a:pt x="324802" y="103632"/>
                  </a:lnTo>
                  <a:lnTo>
                    <a:pt x="326136" y="98818"/>
                  </a:lnTo>
                  <a:lnTo>
                    <a:pt x="326136" y="96266"/>
                  </a:lnTo>
                  <a:close/>
                </a:path>
                <a:path w="500380" h="551815">
                  <a:moveTo>
                    <a:pt x="326136" y="83312"/>
                  </a:moveTo>
                  <a:lnTo>
                    <a:pt x="323596" y="80772"/>
                  </a:lnTo>
                  <a:lnTo>
                    <a:pt x="319786" y="80772"/>
                  </a:lnTo>
                  <a:lnTo>
                    <a:pt x="318516" y="82042"/>
                  </a:lnTo>
                  <a:lnTo>
                    <a:pt x="318516" y="87122"/>
                  </a:lnTo>
                  <a:lnTo>
                    <a:pt x="319786" y="88392"/>
                  </a:lnTo>
                  <a:lnTo>
                    <a:pt x="322326" y="87122"/>
                  </a:lnTo>
                  <a:lnTo>
                    <a:pt x="324866" y="87122"/>
                  </a:lnTo>
                  <a:lnTo>
                    <a:pt x="324866" y="85852"/>
                  </a:lnTo>
                  <a:lnTo>
                    <a:pt x="326136" y="83312"/>
                  </a:lnTo>
                  <a:close/>
                </a:path>
                <a:path w="500380" h="551815">
                  <a:moveTo>
                    <a:pt x="327660" y="65913"/>
                  </a:moveTo>
                  <a:lnTo>
                    <a:pt x="325310" y="65913"/>
                  </a:lnTo>
                  <a:lnTo>
                    <a:pt x="322973" y="67195"/>
                  </a:lnTo>
                  <a:lnTo>
                    <a:pt x="322973" y="59436"/>
                  </a:lnTo>
                  <a:lnTo>
                    <a:pt x="318287" y="59436"/>
                  </a:lnTo>
                  <a:lnTo>
                    <a:pt x="318287" y="65913"/>
                  </a:lnTo>
                  <a:lnTo>
                    <a:pt x="315937" y="67195"/>
                  </a:lnTo>
                  <a:lnTo>
                    <a:pt x="312420" y="64643"/>
                  </a:lnTo>
                  <a:lnTo>
                    <a:pt x="312420" y="72390"/>
                  </a:lnTo>
                  <a:lnTo>
                    <a:pt x="315937" y="69723"/>
                  </a:lnTo>
                  <a:lnTo>
                    <a:pt x="318287" y="70993"/>
                  </a:lnTo>
                  <a:lnTo>
                    <a:pt x="318287" y="76200"/>
                  </a:lnTo>
                  <a:lnTo>
                    <a:pt x="322973" y="76200"/>
                  </a:lnTo>
                  <a:lnTo>
                    <a:pt x="322973" y="70993"/>
                  </a:lnTo>
                  <a:lnTo>
                    <a:pt x="326491" y="70993"/>
                  </a:lnTo>
                  <a:lnTo>
                    <a:pt x="326491" y="69723"/>
                  </a:lnTo>
                  <a:lnTo>
                    <a:pt x="327660" y="69723"/>
                  </a:lnTo>
                  <a:lnTo>
                    <a:pt x="327660" y="65913"/>
                  </a:lnTo>
                  <a:close/>
                </a:path>
                <a:path w="500380" h="551815">
                  <a:moveTo>
                    <a:pt x="341376" y="505079"/>
                  </a:moveTo>
                  <a:lnTo>
                    <a:pt x="336613" y="505079"/>
                  </a:lnTo>
                  <a:lnTo>
                    <a:pt x="334225" y="503809"/>
                  </a:lnTo>
                  <a:lnTo>
                    <a:pt x="329463" y="502666"/>
                  </a:lnTo>
                  <a:lnTo>
                    <a:pt x="325577" y="487045"/>
                  </a:lnTo>
                  <a:lnTo>
                    <a:pt x="324700" y="483489"/>
                  </a:lnTo>
                  <a:lnTo>
                    <a:pt x="321132" y="479933"/>
                  </a:lnTo>
                  <a:lnTo>
                    <a:pt x="321132" y="478790"/>
                  </a:lnTo>
                  <a:lnTo>
                    <a:pt x="319938" y="477520"/>
                  </a:lnTo>
                  <a:lnTo>
                    <a:pt x="318744" y="476377"/>
                  </a:lnTo>
                  <a:lnTo>
                    <a:pt x="322326" y="473964"/>
                  </a:lnTo>
                  <a:lnTo>
                    <a:pt x="325894" y="467995"/>
                  </a:lnTo>
                  <a:lnTo>
                    <a:pt x="325259" y="466725"/>
                  </a:lnTo>
                  <a:lnTo>
                    <a:pt x="324700" y="465582"/>
                  </a:lnTo>
                  <a:lnTo>
                    <a:pt x="319938" y="465582"/>
                  </a:lnTo>
                  <a:lnTo>
                    <a:pt x="315175" y="466725"/>
                  </a:lnTo>
                  <a:lnTo>
                    <a:pt x="310413" y="465582"/>
                  </a:lnTo>
                  <a:lnTo>
                    <a:pt x="288975" y="458343"/>
                  </a:lnTo>
                  <a:lnTo>
                    <a:pt x="286588" y="457200"/>
                  </a:lnTo>
                  <a:lnTo>
                    <a:pt x="284213" y="457200"/>
                  </a:lnTo>
                  <a:lnTo>
                    <a:pt x="281825" y="458343"/>
                  </a:lnTo>
                  <a:lnTo>
                    <a:pt x="283019" y="459613"/>
                  </a:lnTo>
                  <a:lnTo>
                    <a:pt x="286588" y="460756"/>
                  </a:lnTo>
                  <a:lnTo>
                    <a:pt x="288975" y="462026"/>
                  </a:lnTo>
                  <a:lnTo>
                    <a:pt x="291350" y="463169"/>
                  </a:lnTo>
                  <a:lnTo>
                    <a:pt x="298500" y="466725"/>
                  </a:lnTo>
                  <a:lnTo>
                    <a:pt x="305650" y="471551"/>
                  </a:lnTo>
                  <a:lnTo>
                    <a:pt x="310413" y="477520"/>
                  </a:lnTo>
                  <a:lnTo>
                    <a:pt x="312699" y="479856"/>
                  </a:lnTo>
                  <a:lnTo>
                    <a:pt x="312788" y="485902"/>
                  </a:lnTo>
                  <a:lnTo>
                    <a:pt x="311607" y="487045"/>
                  </a:lnTo>
                  <a:lnTo>
                    <a:pt x="310413" y="487045"/>
                  </a:lnTo>
                  <a:lnTo>
                    <a:pt x="310413" y="485902"/>
                  </a:lnTo>
                  <a:lnTo>
                    <a:pt x="309219" y="485902"/>
                  </a:lnTo>
                  <a:lnTo>
                    <a:pt x="284213" y="464439"/>
                  </a:lnTo>
                  <a:lnTo>
                    <a:pt x="281825" y="464439"/>
                  </a:lnTo>
                  <a:lnTo>
                    <a:pt x="280631" y="463169"/>
                  </a:lnTo>
                  <a:lnTo>
                    <a:pt x="278257" y="463169"/>
                  </a:lnTo>
                  <a:lnTo>
                    <a:pt x="278257" y="466725"/>
                  </a:lnTo>
                  <a:lnTo>
                    <a:pt x="269925" y="466725"/>
                  </a:lnTo>
                  <a:lnTo>
                    <a:pt x="269925" y="467995"/>
                  </a:lnTo>
                  <a:lnTo>
                    <a:pt x="271106" y="469138"/>
                  </a:lnTo>
                  <a:lnTo>
                    <a:pt x="277063" y="475107"/>
                  </a:lnTo>
                  <a:lnTo>
                    <a:pt x="281825" y="481076"/>
                  </a:lnTo>
                  <a:lnTo>
                    <a:pt x="285407" y="488315"/>
                  </a:lnTo>
                  <a:lnTo>
                    <a:pt x="288975" y="494284"/>
                  </a:lnTo>
                  <a:lnTo>
                    <a:pt x="291350" y="500253"/>
                  </a:lnTo>
                  <a:lnTo>
                    <a:pt x="291350" y="506222"/>
                  </a:lnTo>
                  <a:lnTo>
                    <a:pt x="290169" y="509778"/>
                  </a:lnTo>
                  <a:lnTo>
                    <a:pt x="288975" y="511048"/>
                  </a:lnTo>
                  <a:lnTo>
                    <a:pt x="286588" y="511048"/>
                  </a:lnTo>
                  <a:lnTo>
                    <a:pt x="282752" y="497827"/>
                  </a:lnTo>
                  <a:lnTo>
                    <a:pt x="277342" y="486943"/>
                  </a:lnTo>
                  <a:lnTo>
                    <a:pt x="272465" y="479933"/>
                  </a:lnTo>
                  <a:lnTo>
                    <a:pt x="271487" y="478536"/>
                  </a:lnTo>
                  <a:lnTo>
                    <a:pt x="268465" y="475107"/>
                  </a:lnTo>
                  <a:lnTo>
                    <a:pt x="266344" y="472694"/>
                  </a:lnTo>
                  <a:lnTo>
                    <a:pt x="263969" y="473964"/>
                  </a:lnTo>
                  <a:lnTo>
                    <a:pt x="262775" y="475107"/>
                  </a:lnTo>
                  <a:lnTo>
                    <a:pt x="258013" y="475107"/>
                  </a:lnTo>
                  <a:lnTo>
                    <a:pt x="255625" y="473964"/>
                  </a:lnTo>
                  <a:lnTo>
                    <a:pt x="253250" y="473964"/>
                  </a:lnTo>
                  <a:lnTo>
                    <a:pt x="253339" y="484759"/>
                  </a:lnTo>
                  <a:lnTo>
                    <a:pt x="253898" y="491871"/>
                  </a:lnTo>
                  <a:lnTo>
                    <a:pt x="254203" y="499110"/>
                  </a:lnTo>
                  <a:lnTo>
                    <a:pt x="254304" y="502666"/>
                  </a:lnTo>
                  <a:lnTo>
                    <a:pt x="254431" y="520573"/>
                  </a:lnTo>
                  <a:lnTo>
                    <a:pt x="253250" y="521843"/>
                  </a:lnTo>
                  <a:lnTo>
                    <a:pt x="253199" y="524217"/>
                  </a:lnTo>
                  <a:lnTo>
                    <a:pt x="252056" y="526542"/>
                  </a:lnTo>
                  <a:lnTo>
                    <a:pt x="250863" y="526542"/>
                  </a:lnTo>
                  <a:lnTo>
                    <a:pt x="249301" y="523430"/>
                  </a:lnTo>
                  <a:lnTo>
                    <a:pt x="248488" y="521843"/>
                  </a:lnTo>
                  <a:lnTo>
                    <a:pt x="247294" y="520573"/>
                  </a:lnTo>
                  <a:lnTo>
                    <a:pt x="247345" y="517194"/>
                  </a:lnTo>
                  <a:lnTo>
                    <a:pt x="247980" y="507492"/>
                  </a:lnTo>
                  <a:lnTo>
                    <a:pt x="248234" y="500253"/>
                  </a:lnTo>
                  <a:lnTo>
                    <a:pt x="248348" y="496011"/>
                  </a:lnTo>
                  <a:lnTo>
                    <a:pt x="248475" y="479933"/>
                  </a:lnTo>
                  <a:lnTo>
                    <a:pt x="248475" y="477520"/>
                  </a:lnTo>
                  <a:lnTo>
                    <a:pt x="248488" y="472694"/>
                  </a:lnTo>
                  <a:lnTo>
                    <a:pt x="243713" y="476377"/>
                  </a:lnTo>
                  <a:lnTo>
                    <a:pt x="240144" y="477520"/>
                  </a:lnTo>
                  <a:lnTo>
                    <a:pt x="236575" y="471551"/>
                  </a:lnTo>
                  <a:lnTo>
                    <a:pt x="228523" y="480580"/>
                  </a:lnTo>
                  <a:lnTo>
                    <a:pt x="222275" y="490067"/>
                  </a:lnTo>
                  <a:lnTo>
                    <a:pt x="217805" y="500456"/>
                  </a:lnTo>
                  <a:lnTo>
                    <a:pt x="215138" y="512191"/>
                  </a:lnTo>
                  <a:lnTo>
                    <a:pt x="212750" y="511048"/>
                  </a:lnTo>
                  <a:lnTo>
                    <a:pt x="211569" y="509778"/>
                  </a:lnTo>
                  <a:lnTo>
                    <a:pt x="211455" y="507276"/>
                  </a:lnTo>
                  <a:lnTo>
                    <a:pt x="210375" y="505079"/>
                  </a:lnTo>
                  <a:lnTo>
                    <a:pt x="210375" y="501396"/>
                  </a:lnTo>
                  <a:lnTo>
                    <a:pt x="211569" y="499110"/>
                  </a:lnTo>
                  <a:lnTo>
                    <a:pt x="213982" y="492112"/>
                  </a:lnTo>
                  <a:lnTo>
                    <a:pt x="217512" y="485597"/>
                  </a:lnTo>
                  <a:lnTo>
                    <a:pt x="221945" y="479539"/>
                  </a:lnTo>
                  <a:lnTo>
                    <a:pt x="228231" y="472694"/>
                  </a:lnTo>
                  <a:lnTo>
                    <a:pt x="230619" y="469138"/>
                  </a:lnTo>
                  <a:lnTo>
                    <a:pt x="232994" y="466725"/>
                  </a:lnTo>
                  <a:lnTo>
                    <a:pt x="223469" y="466725"/>
                  </a:lnTo>
                  <a:lnTo>
                    <a:pt x="223469" y="463169"/>
                  </a:lnTo>
                  <a:lnTo>
                    <a:pt x="219900" y="463169"/>
                  </a:lnTo>
                  <a:lnTo>
                    <a:pt x="212280" y="467410"/>
                  </a:lnTo>
                  <a:lnTo>
                    <a:pt x="205384" y="472694"/>
                  </a:lnTo>
                  <a:lnTo>
                    <a:pt x="199263" y="478574"/>
                  </a:lnTo>
                  <a:lnTo>
                    <a:pt x="193700" y="484759"/>
                  </a:lnTo>
                  <a:lnTo>
                    <a:pt x="192506" y="485902"/>
                  </a:lnTo>
                  <a:lnTo>
                    <a:pt x="191312" y="485902"/>
                  </a:lnTo>
                  <a:lnTo>
                    <a:pt x="191312" y="487045"/>
                  </a:lnTo>
                  <a:lnTo>
                    <a:pt x="190131" y="485902"/>
                  </a:lnTo>
                  <a:lnTo>
                    <a:pt x="190131" y="484759"/>
                  </a:lnTo>
                  <a:lnTo>
                    <a:pt x="188937" y="483489"/>
                  </a:lnTo>
                  <a:lnTo>
                    <a:pt x="188988" y="479856"/>
                  </a:lnTo>
                  <a:lnTo>
                    <a:pt x="191312" y="476377"/>
                  </a:lnTo>
                  <a:lnTo>
                    <a:pt x="193700" y="475107"/>
                  </a:lnTo>
                  <a:lnTo>
                    <a:pt x="199275" y="470192"/>
                  </a:lnTo>
                  <a:lnTo>
                    <a:pt x="204558" y="466547"/>
                  </a:lnTo>
                  <a:lnTo>
                    <a:pt x="205308" y="466026"/>
                  </a:lnTo>
                  <a:lnTo>
                    <a:pt x="211785" y="462546"/>
                  </a:lnTo>
                  <a:lnTo>
                    <a:pt x="218706" y="459613"/>
                  </a:lnTo>
                  <a:lnTo>
                    <a:pt x="219900" y="458343"/>
                  </a:lnTo>
                  <a:lnTo>
                    <a:pt x="217512" y="458343"/>
                  </a:lnTo>
                  <a:lnTo>
                    <a:pt x="215138" y="457200"/>
                  </a:lnTo>
                  <a:lnTo>
                    <a:pt x="213944" y="457200"/>
                  </a:lnTo>
                  <a:lnTo>
                    <a:pt x="210375" y="458343"/>
                  </a:lnTo>
                  <a:lnTo>
                    <a:pt x="206794" y="460756"/>
                  </a:lnTo>
                  <a:lnTo>
                    <a:pt x="202031" y="462026"/>
                  </a:lnTo>
                  <a:lnTo>
                    <a:pt x="196380" y="464439"/>
                  </a:lnTo>
                  <a:lnTo>
                    <a:pt x="190423" y="466051"/>
                  </a:lnTo>
                  <a:lnTo>
                    <a:pt x="183946" y="466547"/>
                  </a:lnTo>
                  <a:lnTo>
                    <a:pt x="177025" y="465582"/>
                  </a:lnTo>
                  <a:lnTo>
                    <a:pt x="177025" y="466725"/>
                  </a:lnTo>
                  <a:lnTo>
                    <a:pt x="178219" y="469138"/>
                  </a:lnTo>
                  <a:lnTo>
                    <a:pt x="179412" y="470408"/>
                  </a:lnTo>
                  <a:lnTo>
                    <a:pt x="180594" y="472694"/>
                  </a:lnTo>
                  <a:lnTo>
                    <a:pt x="181787" y="475107"/>
                  </a:lnTo>
                  <a:lnTo>
                    <a:pt x="182981" y="476377"/>
                  </a:lnTo>
                  <a:lnTo>
                    <a:pt x="182981" y="477520"/>
                  </a:lnTo>
                  <a:lnTo>
                    <a:pt x="181787" y="477520"/>
                  </a:lnTo>
                  <a:lnTo>
                    <a:pt x="181787" y="478790"/>
                  </a:lnTo>
                  <a:lnTo>
                    <a:pt x="177025" y="483489"/>
                  </a:lnTo>
                  <a:lnTo>
                    <a:pt x="175831" y="490728"/>
                  </a:lnTo>
                  <a:lnTo>
                    <a:pt x="173456" y="496697"/>
                  </a:lnTo>
                  <a:lnTo>
                    <a:pt x="172262" y="502666"/>
                  </a:lnTo>
                  <a:lnTo>
                    <a:pt x="168694" y="506222"/>
                  </a:lnTo>
                  <a:lnTo>
                    <a:pt x="162737" y="505079"/>
                  </a:lnTo>
                  <a:lnTo>
                    <a:pt x="161544" y="505079"/>
                  </a:lnTo>
                  <a:lnTo>
                    <a:pt x="166522" y="512927"/>
                  </a:lnTo>
                  <a:lnTo>
                    <a:pt x="174637" y="519671"/>
                  </a:lnTo>
                  <a:lnTo>
                    <a:pt x="183642" y="524217"/>
                  </a:lnTo>
                  <a:lnTo>
                    <a:pt x="191312" y="525399"/>
                  </a:lnTo>
                  <a:lnTo>
                    <a:pt x="191401" y="508914"/>
                  </a:lnTo>
                  <a:lnTo>
                    <a:pt x="192430" y="506222"/>
                  </a:lnTo>
                  <a:lnTo>
                    <a:pt x="197408" y="493242"/>
                  </a:lnTo>
                  <a:lnTo>
                    <a:pt x="202171" y="487045"/>
                  </a:lnTo>
                  <a:lnTo>
                    <a:pt x="207213" y="480466"/>
                  </a:lnTo>
                  <a:lnTo>
                    <a:pt x="216331" y="474306"/>
                  </a:lnTo>
                  <a:lnTo>
                    <a:pt x="216331" y="473964"/>
                  </a:lnTo>
                  <a:lnTo>
                    <a:pt x="216827" y="473964"/>
                  </a:lnTo>
                  <a:lnTo>
                    <a:pt x="218706" y="472694"/>
                  </a:lnTo>
                  <a:lnTo>
                    <a:pt x="217512" y="473964"/>
                  </a:lnTo>
                  <a:lnTo>
                    <a:pt x="216827" y="473964"/>
                  </a:lnTo>
                  <a:lnTo>
                    <a:pt x="216382" y="474268"/>
                  </a:lnTo>
                  <a:lnTo>
                    <a:pt x="216331" y="475107"/>
                  </a:lnTo>
                  <a:lnTo>
                    <a:pt x="211226" y="481634"/>
                  </a:lnTo>
                  <a:lnTo>
                    <a:pt x="206794" y="488607"/>
                  </a:lnTo>
                  <a:lnTo>
                    <a:pt x="203263" y="496011"/>
                  </a:lnTo>
                  <a:lnTo>
                    <a:pt x="200850" y="503809"/>
                  </a:lnTo>
                  <a:lnTo>
                    <a:pt x="198869" y="513803"/>
                  </a:lnTo>
                  <a:lnTo>
                    <a:pt x="200240" y="523430"/>
                  </a:lnTo>
                  <a:lnTo>
                    <a:pt x="205193" y="531926"/>
                  </a:lnTo>
                  <a:lnTo>
                    <a:pt x="213944" y="538480"/>
                  </a:lnTo>
                  <a:lnTo>
                    <a:pt x="218706" y="540893"/>
                  </a:lnTo>
                  <a:lnTo>
                    <a:pt x="222288" y="542163"/>
                  </a:lnTo>
                  <a:lnTo>
                    <a:pt x="228231" y="540893"/>
                  </a:lnTo>
                  <a:lnTo>
                    <a:pt x="224726" y="525475"/>
                  </a:lnTo>
                  <a:lnTo>
                    <a:pt x="225767" y="512191"/>
                  </a:lnTo>
                  <a:lnTo>
                    <a:pt x="226148" y="507276"/>
                  </a:lnTo>
                  <a:lnTo>
                    <a:pt x="231584" y="490639"/>
                  </a:lnTo>
                  <a:lnTo>
                    <a:pt x="240144" y="479933"/>
                  </a:lnTo>
                  <a:lnTo>
                    <a:pt x="240144" y="481076"/>
                  </a:lnTo>
                  <a:lnTo>
                    <a:pt x="237769" y="487045"/>
                  </a:lnTo>
                  <a:lnTo>
                    <a:pt x="236575" y="491871"/>
                  </a:lnTo>
                  <a:lnTo>
                    <a:pt x="235381" y="497840"/>
                  </a:lnTo>
                  <a:lnTo>
                    <a:pt x="234518" y="505066"/>
                  </a:lnTo>
                  <a:lnTo>
                    <a:pt x="233883" y="512191"/>
                  </a:lnTo>
                  <a:lnTo>
                    <a:pt x="233781" y="520573"/>
                  </a:lnTo>
                  <a:lnTo>
                    <a:pt x="234188" y="526542"/>
                  </a:lnTo>
                  <a:lnTo>
                    <a:pt x="235381" y="533781"/>
                  </a:lnTo>
                  <a:lnTo>
                    <a:pt x="236575" y="539750"/>
                  </a:lnTo>
                  <a:lnTo>
                    <a:pt x="241338" y="544449"/>
                  </a:lnTo>
                  <a:lnTo>
                    <a:pt x="243713" y="548132"/>
                  </a:lnTo>
                  <a:lnTo>
                    <a:pt x="247294" y="549275"/>
                  </a:lnTo>
                  <a:lnTo>
                    <a:pt x="250863" y="551688"/>
                  </a:lnTo>
                  <a:lnTo>
                    <a:pt x="252056" y="551688"/>
                  </a:lnTo>
                  <a:lnTo>
                    <a:pt x="253250" y="550545"/>
                  </a:lnTo>
                  <a:lnTo>
                    <a:pt x="255625" y="550545"/>
                  </a:lnTo>
                  <a:lnTo>
                    <a:pt x="261505" y="544372"/>
                  </a:lnTo>
                  <a:lnTo>
                    <a:pt x="264858" y="538670"/>
                  </a:lnTo>
                  <a:lnTo>
                    <a:pt x="266865" y="532320"/>
                  </a:lnTo>
                  <a:lnTo>
                    <a:pt x="267423" y="526542"/>
                  </a:lnTo>
                  <a:lnTo>
                    <a:pt x="267563" y="525195"/>
                  </a:lnTo>
                  <a:lnTo>
                    <a:pt x="268732" y="518160"/>
                  </a:lnTo>
                  <a:lnTo>
                    <a:pt x="266344" y="501396"/>
                  </a:lnTo>
                  <a:lnTo>
                    <a:pt x="266344" y="494284"/>
                  </a:lnTo>
                  <a:lnTo>
                    <a:pt x="263969" y="488315"/>
                  </a:lnTo>
                  <a:lnTo>
                    <a:pt x="262826" y="482650"/>
                  </a:lnTo>
                  <a:lnTo>
                    <a:pt x="262775" y="479933"/>
                  </a:lnTo>
                  <a:lnTo>
                    <a:pt x="267665" y="486448"/>
                  </a:lnTo>
                  <a:lnTo>
                    <a:pt x="277037" y="525399"/>
                  </a:lnTo>
                  <a:lnTo>
                    <a:pt x="276199" y="532980"/>
                  </a:lnTo>
                  <a:lnTo>
                    <a:pt x="274688" y="540893"/>
                  </a:lnTo>
                  <a:lnTo>
                    <a:pt x="278257" y="543306"/>
                  </a:lnTo>
                  <a:lnTo>
                    <a:pt x="302844" y="513803"/>
                  </a:lnTo>
                  <a:lnTo>
                    <a:pt x="302793" y="512191"/>
                  </a:lnTo>
                  <a:lnTo>
                    <a:pt x="302691" y="511048"/>
                  </a:lnTo>
                  <a:lnTo>
                    <a:pt x="302069" y="503809"/>
                  </a:lnTo>
                  <a:lnTo>
                    <a:pt x="284213" y="473964"/>
                  </a:lnTo>
                  <a:lnTo>
                    <a:pt x="284213" y="472694"/>
                  </a:lnTo>
                  <a:lnTo>
                    <a:pt x="310972" y="508635"/>
                  </a:lnTo>
                  <a:lnTo>
                    <a:pt x="311607" y="525399"/>
                  </a:lnTo>
                  <a:lnTo>
                    <a:pt x="319773" y="523570"/>
                  </a:lnTo>
                  <a:lnTo>
                    <a:pt x="328714" y="518820"/>
                  </a:lnTo>
                  <a:lnTo>
                    <a:pt x="336550" y="512279"/>
                  </a:lnTo>
                  <a:lnTo>
                    <a:pt x="341376" y="505079"/>
                  </a:lnTo>
                  <a:close/>
                </a:path>
                <a:path w="500380" h="551815">
                  <a:moveTo>
                    <a:pt x="341376" y="235966"/>
                  </a:moveTo>
                  <a:lnTo>
                    <a:pt x="340194" y="233553"/>
                  </a:lnTo>
                  <a:lnTo>
                    <a:pt x="335445" y="233553"/>
                  </a:lnTo>
                  <a:lnTo>
                    <a:pt x="335445" y="241808"/>
                  </a:lnTo>
                  <a:lnTo>
                    <a:pt x="335445" y="416560"/>
                  </a:lnTo>
                  <a:lnTo>
                    <a:pt x="334264" y="421259"/>
                  </a:lnTo>
                  <a:lnTo>
                    <a:pt x="334264" y="424815"/>
                  </a:lnTo>
                  <a:lnTo>
                    <a:pt x="331889" y="433070"/>
                  </a:lnTo>
                  <a:lnTo>
                    <a:pt x="325970" y="437769"/>
                  </a:lnTo>
                  <a:lnTo>
                    <a:pt x="318858" y="437769"/>
                  </a:lnTo>
                  <a:lnTo>
                    <a:pt x="311734" y="438315"/>
                  </a:lnTo>
                  <a:lnTo>
                    <a:pt x="304622" y="438251"/>
                  </a:lnTo>
                  <a:lnTo>
                    <a:pt x="297510" y="437959"/>
                  </a:lnTo>
                  <a:lnTo>
                    <a:pt x="290410" y="437769"/>
                  </a:lnTo>
                  <a:lnTo>
                    <a:pt x="252476" y="451993"/>
                  </a:lnTo>
                  <a:lnTo>
                    <a:pt x="251294" y="453136"/>
                  </a:lnTo>
                  <a:lnTo>
                    <a:pt x="248920" y="453136"/>
                  </a:lnTo>
                  <a:lnTo>
                    <a:pt x="213233" y="439039"/>
                  </a:lnTo>
                  <a:lnTo>
                    <a:pt x="206235" y="438315"/>
                  </a:lnTo>
                  <a:lnTo>
                    <a:pt x="199136" y="437934"/>
                  </a:lnTo>
                  <a:lnTo>
                    <a:pt x="192024" y="437794"/>
                  </a:lnTo>
                  <a:lnTo>
                    <a:pt x="174244" y="437769"/>
                  </a:lnTo>
                  <a:lnTo>
                    <a:pt x="169506" y="433070"/>
                  </a:lnTo>
                  <a:lnTo>
                    <a:pt x="167132" y="422529"/>
                  </a:lnTo>
                  <a:lnTo>
                    <a:pt x="167132" y="418973"/>
                  </a:lnTo>
                  <a:lnTo>
                    <a:pt x="165950" y="414147"/>
                  </a:lnTo>
                  <a:lnTo>
                    <a:pt x="165950" y="241808"/>
                  </a:lnTo>
                  <a:lnTo>
                    <a:pt x="167132" y="240665"/>
                  </a:lnTo>
                  <a:lnTo>
                    <a:pt x="174244" y="240665"/>
                  </a:lnTo>
                  <a:lnTo>
                    <a:pt x="216281" y="237324"/>
                  </a:lnTo>
                  <a:lnTo>
                    <a:pt x="239433" y="233426"/>
                  </a:lnTo>
                  <a:lnTo>
                    <a:pt x="245999" y="231267"/>
                  </a:lnTo>
                  <a:lnTo>
                    <a:pt x="249250" y="230200"/>
                  </a:lnTo>
                  <a:lnTo>
                    <a:pt x="249555" y="229997"/>
                  </a:lnTo>
                  <a:lnTo>
                    <a:pt x="251294" y="228854"/>
                  </a:lnTo>
                  <a:lnTo>
                    <a:pt x="252971" y="230200"/>
                  </a:lnTo>
                  <a:lnTo>
                    <a:pt x="262102" y="233426"/>
                  </a:lnTo>
                  <a:lnTo>
                    <a:pt x="284784" y="237324"/>
                  </a:lnTo>
                  <a:lnTo>
                    <a:pt x="327152" y="240665"/>
                  </a:lnTo>
                  <a:lnTo>
                    <a:pt x="334264" y="240665"/>
                  </a:lnTo>
                  <a:lnTo>
                    <a:pt x="335445" y="241808"/>
                  </a:lnTo>
                  <a:lnTo>
                    <a:pt x="335445" y="233553"/>
                  </a:lnTo>
                  <a:lnTo>
                    <a:pt x="333082" y="233553"/>
                  </a:lnTo>
                  <a:lnTo>
                    <a:pt x="321297" y="233362"/>
                  </a:lnTo>
                  <a:lnTo>
                    <a:pt x="310845" y="232841"/>
                  </a:lnTo>
                  <a:lnTo>
                    <a:pt x="301739" y="232117"/>
                  </a:lnTo>
                  <a:lnTo>
                    <a:pt x="293966" y="231267"/>
                  </a:lnTo>
                  <a:lnTo>
                    <a:pt x="292773" y="227711"/>
                  </a:lnTo>
                  <a:lnTo>
                    <a:pt x="292150" y="226441"/>
                  </a:lnTo>
                  <a:lnTo>
                    <a:pt x="291592" y="225298"/>
                  </a:lnTo>
                  <a:lnTo>
                    <a:pt x="290410" y="221742"/>
                  </a:lnTo>
                  <a:lnTo>
                    <a:pt x="288036" y="219456"/>
                  </a:lnTo>
                  <a:lnTo>
                    <a:pt x="288036" y="218186"/>
                  </a:lnTo>
                  <a:lnTo>
                    <a:pt x="286854" y="215900"/>
                  </a:lnTo>
                  <a:lnTo>
                    <a:pt x="285661" y="213487"/>
                  </a:lnTo>
                  <a:lnTo>
                    <a:pt x="284480" y="211201"/>
                  </a:lnTo>
                  <a:lnTo>
                    <a:pt x="280924" y="215900"/>
                  </a:lnTo>
                  <a:lnTo>
                    <a:pt x="277368" y="221742"/>
                  </a:lnTo>
                  <a:lnTo>
                    <a:pt x="273812" y="226441"/>
                  </a:lnTo>
                  <a:lnTo>
                    <a:pt x="273812" y="225298"/>
                  </a:lnTo>
                  <a:lnTo>
                    <a:pt x="273812" y="224155"/>
                  </a:lnTo>
                  <a:lnTo>
                    <a:pt x="273812" y="223012"/>
                  </a:lnTo>
                  <a:lnTo>
                    <a:pt x="273812" y="220599"/>
                  </a:lnTo>
                  <a:lnTo>
                    <a:pt x="272630" y="214630"/>
                  </a:lnTo>
                  <a:lnTo>
                    <a:pt x="271437" y="208788"/>
                  </a:lnTo>
                  <a:lnTo>
                    <a:pt x="267881" y="209931"/>
                  </a:lnTo>
                  <a:lnTo>
                    <a:pt x="264325" y="213487"/>
                  </a:lnTo>
                  <a:lnTo>
                    <a:pt x="259588" y="214630"/>
                  </a:lnTo>
                  <a:lnTo>
                    <a:pt x="256032" y="215900"/>
                  </a:lnTo>
                  <a:lnTo>
                    <a:pt x="253657" y="219456"/>
                  </a:lnTo>
                  <a:lnTo>
                    <a:pt x="252476" y="223012"/>
                  </a:lnTo>
                  <a:lnTo>
                    <a:pt x="251294" y="221742"/>
                  </a:lnTo>
                  <a:lnTo>
                    <a:pt x="250101" y="223012"/>
                  </a:lnTo>
                  <a:lnTo>
                    <a:pt x="248920" y="223012"/>
                  </a:lnTo>
                  <a:lnTo>
                    <a:pt x="247738" y="220599"/>
                  </a:lnTo>
                  <a:lnTo>
                    <a:pt x="247738" y="217043"/>
                  </a:lnTo>
                  <a:lnTo>
                    <a:pt x="244182" y="215900"/>
                  </a:lnTo>
                  <a:lnTo>
                    <a:pt x="239433" y="213487"/>
                  </a:lnTo>
                  <a:lnTo>
                    <a:pt x="235877" y="211201"/>
                  </a:lnTo>
                  <a:lnTo>
                    <a:pt x="229958" y="208788"/>
                  </a:lnTo>
                  <a:lnTo>
                    <a:pt x="229958" y="214630"/>
                  </a:lnTo>
                  <a:lnTo>
                    <a:pt x="228765" y="220599"/>
                  </a:lnTo>
                  <a:lnTo>
                    <a:pt x="228765" y="226441"/>
                  </a:lnTo>
                  <a:lnTo>
                    <a:pt x="225209" y="221742"/>
                  </a:lnTo>
                  <a:lnTo>
                    <a:pt x="221653" y="215900"/>
                  </a:lnTo>
                  <a:lnTo>
                    <a:pt x="218097" y="211201"/>
                  </a:lnTo>
                  <a:lnTo>
                    <a:pt x="215734" y="213487"/>
                  </a:lnTo>
                  <a:lnTo>
                    <a:pt x="214541" y="218186"/>
                  </a:lnTo>
                  <a:lnTo>
                    <a:pt x="212178" y="223012"/>
                  </a:lnTo>
                  <a:lnTo>
                    <a:pt x="209804" y="227711"/>
                  </a:lnTo>
                  <a:lnTo>
                    <a:pt x="209804" y="229997"/>
                  </a:lnTo>
                  <a:lnTo>
                    <a:pt x="208622" y="231267"/>
                  </a:lnTo>
                  <a:lnTo>
                    <a:pt x="200164" y="232117"/>
                  </a:lnTo>
                  <a:lnTo>
                    <a:pt x="190830" y="232841"/>
                  </a:lnTo>
                  <a:lnTo>
                    <a:pt x="180606" y="233362"/>
                  </a:lnTo>
                  <a:lnTo>
                    <a:pt x="169506" y="233553"/>
                  </a:lnTo>
                  <a:lnTo>
                    <a:pt x="161201" y="233553"/>
                  </a:lnTo>
                  <a:lnTo>
                    <a:pt x="160020" y="234823"/>
                  </a:lnTo>
                  <a:lnTo>
                    <a:pt x="160020" y="418973"/>
                  </a:lnTo>
                  <a:lnTo>
                    <a:pt x="161201" y="423672"/>
                  </a:lnTo>
                  <a:lnTo>
                    <a:pt x="161201" y="427228"/>
                  </a:lnTo>
                  <a:lnTo>
                    <a:pt x="163576" y="439039"/>
                  </a:lnTo>
                  <a:lnTo>
                    <a:pt x="169506" y="443738"/>
                  </a:lnTo>
                  <a:lnTo>
                    <a:pt x="180174" y="443738"/>
                  </a:lnTo>
                  <a:lnTo>
                    <a:pt x="187477" y="444246"/>
                  </a:lnTo>
                  <a:lnTo>
                    <a:pt x="231279" y="447573"/>
                  </a:lnTo>
                  <a:lnTo>
                    <a:pt x="248920" y="459105"/>
                  </a:lnTo>
                  <a:lnTo>
                    <a:pt x="251294" y="460248"/>
                  </a:lnTo>
                  <a:lnTo>
                    <a:pt x="293966" y="443738"/>
                  </a:lnTo>
                  <a:lnTo>
                    <a:pt x="301091" y="443903"/>
                  </a:lnTo>
                  <a:lnTo>
                    <a:pt x="308330" y="444169"/>
                  </a:lnTo>
                  <a:lnTo>
                    <a:pt x="315798" y="444220"/>
                  </a:lnTo>
                  <a:lnTo>
                    <a:pt x="323596" y="443738"/>
                  </a:lnTo>
                  <a:lnTo>
                    <a:pt x="331889" y="443738"/>
                  </a:lnTo>
                  <a:lnTo>
                    <a:pt x="337286" y="438315"/>
                  </a:lnTo>
                  <a:lnTo>
                    <a:pt x="337820" y="437769"/>
                  </a:lnTo>
                  <a:lnTo>
                    <a:pt x="340194" y="430784"/>
                  </a:lnTo>
                  <a:lnTo>
                    <a:pt x="340194" y="425958"/>
                  </a:lnTo>
                  <a:lnTo>
                    <a:pt x="341376" y="421259"/>
                  </a:lnTo>
                  <a:lnTo>
                    <a:pt x="341376" y="235966"/>
                  </a:lnTo>
                  <a:close/>
                </a:path>
                <a:path w="500380" h="551815">
                  <a:moveTo>
                    <a:pt x="341376" y="140716"/>
                  </a:moveTo>
                  <a:lnTo>
                    <a:pt x="340182" y="139446"/>
                  </a:lnTo>
                  <a:lnTo>
                    <a:pt x="334251" y="139446"/>
                  </a:lnTo>
                  <a:lnTo>
                    <a:pt x="329501" y="139166"/>
                  </a:lnTo>
                  <a:lnTo>
                    <a:pt x="329501" y="146685"/>
                  </a:lnTo>
                  <a:lnTo>
                    <a:pt x="327126" y="149098"/>
                  </a:lnTo>
                  <a:lnTo>
                    <a:pt x="324751" y="153924"/>
                  </a:lnTo>
                  <a:lnTo>
                    <a:pt x="319989" y="151511"/>
                  </a:lnTo>
                  <a:lnTo>
                    <a:pt x="316433" y="150368"/>
                  </a:lnTo>
                  <a:lnTo>
                    <a:pt x="312864" y="147955"/>
                  </a:lnTo>
                  <a:lnTo>
                    <a:pt x="310489" y="146685"/>
                  </a:lnTo>
                  <a:lnTo>
                    <a:pt x="310489" y="145542"/>
                  </a:lnTo>
                  <a:lnTo>
                    <a:pt x="328307" y="145542"/>
                  </a:lnTo>
                  <a:lnTo>
                    <a:pt x="329501" y="146685"/>
                  </a:lnTo>
                  <a:lnTo>
                    <a:pt x="329501" y="139166"/>
                  </a:lnTo>
                  <a:lnTo>
                    <a:pt x="323367" y="138785"/>
                  </a:lnTo>
                  <a:lnTo>
                    <a:pt x="312267" y="138455"/>
                  </a:lnTo>
                  <a:lnTo>
                    <a:pt x="283171" y="138303"/>
                  </a:lnTo>
                  <a:lnTo>
                    <a:pt x="268922" y="133477"/>
                  </a:lnTo>
                  <a:lnTo>
                    <a:pt x="266547" y="132207"/>
                  </a:lnTo>
                  <a:lnTo>
                    <a:pt x="264172" y="132207"/>
                  </a:lnTo>
                  <a:lnTo>
                    <a:pt x="261797" y="131064"/>
                  </a:lnTo>
                  <a:lnTo>
                    <a:pt x="262978" y="137033"/>
                  </a:lnTo>
                  <a:lnTo>
                    <a:pt x="266547" y="139446"/>
                  </a:lnTo>
                  <a:lnTo>
                    <a:pt x="271297" y="144272"/>
                  </a:lnTo>
                  <a:lnTo>
                    <a:pt x="267728" y="144272"/>
                  </a:lnTo>
                  <a:lnTo>
                    <a:pt x="264172" y="145542"/>
                  </a:lnTo>
                  <a:lnTo>
                    <a:pt x="260604" y="146685"/>
                  </a:lnTo>
                  <a:lnTo>
                    <a:pt x="264172" y="150368"/>
                  </a:lnTo>
                  <a:lnTo>
                    <a:pt x="268922" y="151511"/>
                  </a:lnTo>
                  <a:lnTo>
                    <a:pt x="273672" y="153924"/>
                  </a:lnTo>
                  <a:lnTo>
                    <a:pt x="271297" y="155194"/>
                  </a:lnTo>
                  <a:lnTo>
                    <a:pt x="267728" y="157607"/>
                  </a:lnTo>
                  <a:lnTo>
                    <a:pt x="265353" y="160020"/>
                  </a:lnTo>
                  <a:lnTo>
                    <a:pt x="268922" y="162433"/>
                  </a:lnTo>
                  <a:lnTo>
                    <a:pt x="273672" y="161163"/>
                  </a:lnTo>
                  <a:lnTo>
                    <a:pt x="277228" y="161163"/>
                  </a:lnTo>
                  <a:lnTo>
                    <a:pt x="273672" y="167259"/>
                  </a:lnTo>
                  <a:lnTo>
                    <a:pt x="268922" y="170815"/>
                  </a:lnTo>
                  <a:lnTo>
                    <a:pt x="261797" y="173228"/>
                  </a:lnTo>
                  <a:lnTo>
                    <a:pt x="269582" y="175171"/>
                  </a:lnTo>
                  <a:lnTo>
                    <a:pt x="276936" y="174294"/>
                  </a:lnTo>
                  <a:lnTo>
                    <a:pt x="283832" y="171399"/>
                  </a:lnTo>
                  <a:lnTo>
                    <a:pt x="290296" y="167259"/>
                  </a:lnTo>
                  <a:lnTo>
                    <a:pt x="290296" y="182880"/>
                  </a:lnTo>
                  <a:lnTo>
                    <a:pt x="295046" y="180467"/>
                  </a:lnTo>
                  <a:lnTo>
                    <a:pt x="297421" y="175641"/>
                  </a:lnTo>
                  <a:lnTo>
                    <a:pt x="302183" y="170815"/>
                  </a:lnTo>
                  <a:lnTo>
                    <a:pt x="304558" y="174498"/>
                  </a:lnTo>
                  <a:lnTo>
                    <a:pt x="304558" y="178054"/>
                  </a:lnTo>
                  <a:lnTo>
                    <a:pt x="305739" y="180467"/>
                  </a:lnTo>
                  <a:lnTo>
                    <a:pt x="310489" y="176911"/>
                  </a:lnTo>
                  <a:lnTo>
                    <a:pt x="314058" y="173228"/>
                  </a:lnTo>
                  <a:lnTo>
                    <a:pt x="317271" y="170815"/>
                  </a:lnTo>
                  <a:lnTo>
                    <a:pt x="318808" y="169672"/>
                  </a:lnTo>
                  <a:lnTo>
                    <a:pt x="321703" y="167259"/>
                  </a:lnTo>
                  <a:lnTo>
                    <a:pt x="324802" y="164693"/>
                  </a:lnTo>
                  <a:lnTo>
                    <a:pt x="328129" y="161163"/>
                  </a:lnTo>
                  <a:lnTo>
                    <a:pt x="330238" y="158940"/>
                  </a:lnTo>
                  <a:lnTo>
                    <a:pt x="333971" y="153924"/>
                  </a:lnTo>
                  <a:lnTo>
                    <a:pt x="335000" y="152527"/>
                  </a:lnTo>
                  <a:lnTo>
                    <a:pt x="339001" y="145542"/>
                  </a:lnTo>
                  <a:lnTo>
                    <a:pt x="341376" y="140716"/>
                  </a:lnTo>
                  <a:close/>
                </a:path>
                <a:path w="500380" h="551815">
                  <a:moveTo>
                    <a:pt x="341376" y="129540"/>
                  </a:moveTo>
                  <a:lnTo>
                    <a:pt x="301752" y="129540"/>
                  </a:lnTo>
                  <a:lnTo>
                    <a:pt x="301752" y="132969"/>
                  </a:lnTo>
                  <a:lnTo>
                    <a:pt x="302958" y="134112"/>
                  </a:lnTo>
                  <a:lnTo>
                    <a:pt x="336575" y="134112"/>
                  </a:lnTo>
                  <a:lnTo>
                    <a:pt x="340169" y="134112"/>
                  </a:lnTo>
                  <a:lnTo>
                    <a:pt x="341376" y="132969"/>
                  </a:lnTo>
                  <a:lnTo>
                    <a:pt x="341376" y="129540"/>
                  </a:lnTo>
                  <a:close/>
                </a:path>
                <a:path w="500380" h="551815">
                  <a:moveTo>
                    <a:pt x="345948" y="106172"/>
                  </a:moveTo>
                  <a:lnTo>
                    <a:pt x="344754" y="101346"/>
                  </a:lnTo>
                  <a:lnTo>
                    <a:pt x="339966" y="97790"/>
                  </a:lnTo>
                  <a:lnTo>
                    <a:pt x="336372" y="96520"/>
                  </a:lnTo>
                  <a:lnTo>
                    <a:pt x="329184" y="92964"/>
                  </a:lnTo>
                  <a:lnTo>
                    <a:pt x="329184" y="95377"/>
                  </a:lnTo>
                  <a:lnTo>
                    <a:pt x="327990" y="96520"/>
                  </a:lnTo>
                  <a:lnTo>
                    <a:pt x="327990" y="104902"/>
                  </a:lnTo>
                  <a:lnTo>
                    <a:pt x="326783" y="112141"/>
                  </a:lnTo>
                  <a:lnTo>
                    <a:pt x="324396" y="118110"/>
                  </a:lnTo>
                  <a:lnTo>
                    <a:pt x="321995" y="120523"/>
                  </a:lnTo>
                  <a:lnTo>
                    <a:pt x="319608" y="120523"/>
                  </a:lnTo>
                  <a:lnTo>
                    <a:pt x="317207" y="119253"/>
                  </a:lnTo>
                  <a:lnTo>
                    <a:pt x="317207" y="118110"/>
                  </a:lnTo>
                  <a:lnTo>
                    <a:pt x="313613" y="112141"/>
                  </a:lnTo>
                  <a:lnTo>
                    <a:pt x="312420" y="106172"/>
                  </a:lnTo>
                  <a:lnTo>
                    <a:pt x="312420" y="97790"/>
                  </a:lnTo>
                  <a:lnTo>
                    <a:pt x="311226" y="95377"/>
                  </a:lnTo>
                  <a:lnTo>
                    <a:pt x="311226" y="94119"/>
                  </a:lnTo>
                  <a:lnTo>
                    <a:pt x="308825" y="94119"/>
                  </a:lnTo>
                  <a:lnTo>
                    <a:pt x="306438" y="95377"/>
                  </a:lnTo>
                  <a:lnTo>
                    <a:pt x="305231" y="96520"/>
                  </a:lnTo>
                  <a:lnTo>
                    <a:pt x="300443" y="97790"/>
                  </a:lnTo>
                  <a:lnTo>
                    <a:pt x="298056" y="101346"/>
                  </a:lnTo>
                  <a:lnTo>
                    <a:pt x="296849" y="106172"/>
                  </a:lnTo>
                  <a:lnTo>
                    <a:pt x="295656" y="112141"/>
                  </a:lnTo>
                  <a:lnTo>
                    <a:pt x="296849" y="116967"/>
                  </a:lnTo>
                  <a:lnTo>
                    <a:pt x="298056" y="122936"/>
                  </a:lnTo>
                  <a:lnTo>
                    <a:pt x="298056" y="125349"/>
                  </a:lnTo>
                  <a:lnTo>
                    <a:pt x="300443" y="126492"/>
                  </a:lnTo>
                  <a:lnTo>
                    <a:pt x="302844" y="126492"/>
                  </a:lnTo>
                  <a:lnTo>
                    <a:pt x="305231" y="125349"/>
                  </a:lnTo>
                  <a:lnTo>
                    <a:pt x="342353" y="125349"/>
                  </a:lnTo>
                  <a:lnTo>
                    <a:pt x="342353" y="122936"/>
                  </a:lnTo>
                  <a:lnTo>
                    <a:pt x="344754" y="115697"/>
                  </a:lnTo>
                  <a:lnTo>
                    <a:pt x="344754" y="112141"/>
                  </a:lnTo>
                  <a:lnTo>
                    <a:pt x="345948" y="106172"/>
                  </a:lnTo>
                  <a:close/>
                </a:path>
                <a:path w="500380" h="551815">
                  <a:moveTo>
                    <a:pt x="371856" y="188341"/>
                  </a:moveTo>
                  <a:lnTo>
                    <a:pt x="363461" y="189484"/>
                  </a:lnTo>
                  <a:lnTo>
                    <a:pt x="356260" y="186055"/>
                  </a:lnTo>
                  <a:lnTo>
                    <a:pt x="349059" y="181229"/>
                  </a:lnTo>
                  <a:lnTo>
                    <a:pt x="343065" y="177800"/>
                  </a:lnTo>
                  <a:lnTo>
                    <a:pt x="337058" y="175387"/>
                  </a:lnTo>
                  <a:lnTo>
                    <a:pt x="329869" y="171831"/>
                  </a:lnTo>
                  <a:lnTo>
                    <a:pt x="327469" y="171831"/>
                  </a:lnTo>
                  <a:lnTo>
                    <a:pt x="325069" y="170688"/>
                  </a:lnTo>
                  <a:lnTo>
                    <a:pt x="323862" y="171831"/>
                  </a:lnTo>
                  <a:lnTo>
                    <a:pt x="321462" y="173101"/>
                  </a:lnTo>
                  <a:lnTo>
                    <a:pt x="319062" y="175387"/>
                  </a:lnTo>
                  <a:lnTo>
                    <a:pt x="315468" y="177800"/>
                  </a:lnTo>
                  <a:lnTo>
                    <a:pt x="321551" y="179616"/>
                  </a:lnTo>
                  <a:lnTo>
                    <a:pt x="327304" y="181889"/>
                  </a:lnTo>
                  <a:lnTo>
                    <a:pt x="332841" y="185039"/>
                  </a:lnTo>
                  <a:lnTo>
                    <a:pt x="338264" y="189484"/>
                  </a:lnTo>
                  <a:lnTo>
                    <a:pt x="338264" y="184785"/>
                  </a:lnTo>
                  <a:lnTo>
                    <a:pt x="339458" y="182499"/>
                  </a:lnTo>
                  <a:lnTo>
                    <a:pt x="339458" y="183642"/>
                  </a:lnTo>
                  <a:lnTo>
                    <a:pt x="341858" y="183642"/>
                  </a:lnTo>
                  <a:lnTo>
                    <a:pt x="345465" y="187198"/>
                  </a:lnTo>
                  <a:lnTo>
                    <a:pt x="350266" y="189484"/>
                  </a:lnTo>
                  <a:lnTo>
                    <a:pt x="355053" y="191897"/>
                  </a:lnTo>
                  <a:lnTo>
                    <a:pt x="362254" y="196596"/>
                  </a:lnTo>
                  <a:lnTo>
                    <a:pt x="367055" y="195453"/>
                  </a:lnTo>
                  <a:lnTo>
                    <a:pt x="371856" y="188341"/>
                  </a:lnTo>
                  <a:close/>
                </a:path>
                <a:path w="500380" h="551815">
                  <a:moveTo>
                    <a:pt x="371856" y="156972"/>
                  </a:moveTo>
                  <a:lnTo>
                    <a:pt x="365887" y="152146"/>
                  </a:lnTo>
                  <a:lnTo>
                    <a:pt x="363499" y="149606"/>
                  </a:lnTo>
                  <a:lnTo>
                    <a:pt x="358711" y="148463"/>
                  </a:lnTo>
                  <a:lnTo>
                    <a:pt x="355130" y="147193"/>
                  </a:lnTo>
                  <a:lnTo>
                    <a:pt x="351548" y="146050"/>
                  </a:lnTo>
                  <a:lnTo>
                    <a:pt x="351548" y="152146"/>
                  </a:lnTo>
                  <a:lnTo>
                    <a:pt x="343192" y="152146"/>
                  </a:lnTo>
                  <a:lnTo>
                    <a:pt x="345579" y="149606"/>
                  </a:lnTo>
                  <a:lnTo>
                    <a:pt x="346773" y="148463"/>
                  </a:lnTo>
                  <a:lnTo>
                    <a:pt x="349161" y="148463"/>
                  </a:lnTo>
                  <a:lnTo>
                    <a:pt x="350354" y="149606"/>
                  </a:lnTo>
                  <a:lnTo>
                    <a:pt x="351548" y="152146"/>
                  </a:lnTo>
                  <a:lnTo>
                    <a:pt x="351548" y="146050"/>
                  </a:lnTo>
                  <a:lnTo>
                    <a:pt x="347967" y="146050"/>
                  </a:lnTo>
                  <a:lnTo>
                    <a:pt x="344385" y="144780"/>
                  </a:lnTo>
                  <a:lnTo>
                    <a:pt x="343192" y="144780"/>
                  </a:lnTo>
                  <a:lnTo>
                    <a:pt x="341998" y="146050"/>
                  </a:lnTo>
                  <a:lnTo>
                    <a:pt x="339750" y="152044"/>
                  </a:lnTo>
                  <a:lnTo>
                    <a:pt x="336613" y="157454"/>
                  </a:lnTo>
                  <a:lnTo>
                    <a:pt x="332574" y="162623"/>
                  </a:lnTo>
                  <a:lnTo>
                    <a:pt x="327660" y="167894"/>
                  </a:lnTo>
                  <a:lnTo>
                    <a:pt x="328853" y="167894"/>
                  </a:lnTo>
                  <a:lnTo>
                    <a:pt x="336016" y="165481"/>
                  </a:lnTo>
                  <a:lnTo>
                    <a:pt x="347967" y="165481"/>
                  </a:lnTo>
                  <a:lnTo>
                    <a:pt x="353936" y="166751"/>
                  </a:lnTo>
                  <a:lnTo>
                    <a:pt x="359905" y="167894"/>
                  </a:lnTo>
                  <a:lnTo>
                    <a:pt x="363499" y="173990"/>
                  </a:lnTo>
                  <a:lnTo>
                    <a:pt x="363499" y="175260"/>
                  </a:lnTo>
                  <a:lnTo>
                    <a:pt x="364693" y="175260"/>
                  </a:lnTo>
                  <a:lnTo>
                    <a:pt x="365887" y="173990"/>
                  </a:lnTo>
                  <a:lnTo>
                    <a:pt x="367080" y="172847"/>
                  </a:lnTo>
                  <a:lnTo>
                    <a:pt x="367080" y="171577"/>
                  </a:lnTo>
                  <a:lnTo>
                    <a:pt x="371094" y="165481"/>
                  </a:lnTo>
                  <a:lnTo>
                    <a:pt x="371856" y="164338"/>
                  </a:lnTo>
                  <a:lnTo>
                    <a:pt x="371856" y="156972"/>
                  </a:lnTo>
                  <a:close/>
                </a:path>
                <a:path w="500380" h="551815">
                  <a:moveTo>
                    <a:pt x="381000" y="94869"/>
                  </a:moveTo>
                  <a:lnTo>
                    <a:pt x="377532" y="92468"/>
                  </a:lnTo>
                  <a:lnTo>
                    <a:pt x="375221" y="90043"/>
                  </a:lnTo>
                  <a:lnTo>
                    <a:pt x="371767" y="88900"/>
                  </a:lnTo>
                  <a:lnTo>
                    <a:pt x="365988" y="86487"/>
                  </a:lnTo>
                  <a:lnTo>
                    <a:pt x="364832" y="85344"/>
                  </a:lnTo>
                  <a:lnTo>
                    <a:pt x="361378" y="93726"/>
                  </a:lnTo>
                  <a:lnTo>
                    <a:pt x="361378" y="96012"/>
                  </a:lnTo>
                  <a:lnTo>
                    <a:pt x="360222" y="97294"/>
                  </a:lnTo>
                  <a:lnTo>
                    <a:pt x="359067" y="103124"/>
                  </a:lnTo>
                  <a:lnTo>
                    <a:pt x="359067" y="110363"/>
                  </a:lnTo>
                  <a:lnTo>
                    <a:pt x="356755" y="116332"/>
                  </a:lnTo>
                  <a:lnTo>
                    <a:pt x="355600" y="123444"/>
                  </a:lnTo>
                  <a:lnTo>
                    <a:pt x="352132" y="129413"/>
                  </a:lnTo>
                  <a:lnTo>
                    <a:pt x="344055" y="131699"/>
                  </a:lnTo>
                  <a:lnTo>
                    <a:pt x="344055" y="132969"/>
                  </a:lnTo>
                  <a:lnTo>
                    <a:pt x="342900" y="134112"/>
                  </a:lnTo>
                  <a:lnTo>
                    <a:pt x="348678" y="134112"/>
                  </a:lnTo>
                  <a:lnTo>
                    <a:pt x="357911" y="129413"/>
                  </a:lnTo>
                  <a:lnTo>
                    <a:pt x="362521" y="124587"/>
                  </a:lnTo>
                  <a:lnTo>
                    <a:pt x="368300" y="106807"/>
                  </a:lnTo>
                  <a:lnTo>
                    <a:pt x="370611" y="100838"/>
                  </a:lnTo>
                  <a:lnTo>
                    <a:pt x="375221" y="97294"/>
                  </a:lnTo>
                  <a:lnTo>
                    <a:pt x="381000" y="94869"/>
                  </a:lnTo>
                  <a:close/>
                </a:path>
                <a:path w="500380" h="551815">
                  <a:moveTo>
                    <a:pt x="394716" y="355346"/>
                  </a:moveTo>
                  <a:lnTo>
                    <a:pt x="388366" y="350354"/>
                  </a:lnTo>
                  <a:lnTo>
                    <a:pt x="384606" y="345948"/>
                  </a:lnTo>
                  <a:lnTo>
                    <a:pt x="383247" y="344360"/>
                  </a:lnTo>
                  <a:lnTo>
                    <a:pt x="378802" y="337705"/>
                  </a:lnTo>
                  <a:lnTo>
                    <a:pt x="374472" y="330708"/>
                  </a:lnTo>
                  <a:lnTo>
                    <a:pt x="373278" y="335407"/>
                  </a:lnTo>
                  <a:lnTo>
                    <a:pt x="368515" y="340106"/>
                  </a:lnTo>
                  <a:lnTo>
                    <a:pt x="373278" y="343662"/>
                  </a:lnTo>
                  <a:lnTo>
                    <a:pt x="370903" y="345948"/>
                  </a:lnTo>
                  <a:lnTo>
                    <a:pt x="368515" y="345948"/>
                  </a:lnTo>
                  <a:lnTo>
                    <a:pt x="367334" y="342392"/>
                  </a:lnTo>
                  <a:lnTo>
                    <a:pt x="365734" y="340106"/>
                  </a:lnTo>
                  <a:lnTo>
                    <a:pt x="364947" y="338963"/>
                  </a:lnTo>
                  <a:lnTo>
                    <a:pt x="360184" y="340106"/>
                  </a:lnTo>
                  <a:lnTo>
                    <a:pt x="356616" y="338963"/>
                  </a:lnTo>
                  <a:lnTo>
                    <a:pt x="358990" y="343662"/>
                  </a:lnTo>
                  <a:lnTo>
                    <a:pt x="361378" y="347091"/>
                  </a:lnTo>
                  <a:lnTo>
                    <a:pt x="363753" y="350647"/>
                  </a:lnTo>
                  <a:lnTo>
                    <a:pt x="368515" y="358902"/>
                  </a:lnTo>
                  <a:lnTo>
                    <a:pt x="375666" y="361188"/>
                  </a:lnTo>
                  <a:lnTo>
                    <a:pt x="387565" y="361188"/>
                  </a:lnTo>
                  <a:lnTo>
                    <a:pt x="392328" y="360045"/>
                  </a:lnTo>
                  <a:lnTo>
                    <a:pt x="394716" y="355346"/>
                  </a:lnTo>
                  <a:close/>
                </a:path>
                <a:path w="500380" h="551815">
                  <a:moveTo>
                    <a:pt x="402043" y="248056"/>
                  </a:moveTo>
                  <a:lnTo>
                    <a:pt x="401561" y="247396"/>
                  </a:lnTo>
                  <a:lnTo>
                    <a:pt x="401561" y="248539"/>
                  </a:lnTo>
                  <a:lnTo>
                    <a:pt x="402043" y="248056"/>
                  </a:lnTo>
                  <a:close/>
                </a:path>
                <a:path w="500380" h="551815">
                  <a:moveTo>
                    <a:pt x="408432" y="234188"/>
                  </a:moveTo>
                  <a:lnTo>
                    <a:pt x="402539" y="230632"/>
                  </a:lnTo>
                  <a:lnTo>
                    <a:pt x="396646" y="228346"/>
                  </a:lnTo>
                  <a:lnTo>
                    <a:pt x="390753" y="224790"/>
                  </a:lnTo>
                  <a:lnTo>
                    <a:pt x="394500" y="216763"/>
                  </a:lnTo>
                  <a:lnTo>
                    <a:pt x="396938" y="208508"/>
                  </a:lnTo>
                  <a:lnTo>
                    <a:pt x="398043" y="199834"/>
                  </a:lnTo>
                  <a:lnTo>
                    <a:pt x="397852" y="191643"/>
                  </a:lnTo>
                  <a:lnTo>
                    <a:pt x="397827" y="190500"/>
                  </a:lnTo>
                  <a:lnTo>
                    <a:pt x="397827" y="191643"/>
                  </a:lnTo>
                  <a:lnTo>
                    <a:pt x="396646" y="191643"/>
                  </a:lnTo>
                  <a:lnTo>
                    <a:pt x="396646" y="192913"/>
                  </a:lnTo>
                  <a:lnTo>
                    <a:pt x="392861" y="199072"/>
                  </a:lnTo>
                  <a:lnTo>
                    <a:pt x="388531" y="205003"/>
                  </a:lnTo>
                  <a:lnTo>
                    <a:pt x="383540" y="210477"/>
                  </a:lnTo>
                  <a:lnTo>
                    <a:pt x="377774" y="215265"/>
                  </a:lnTo>
                  <a:lnTo>
                    <a:pt x="371881" y="221234"/>
                  </a:lnTo>
                  <a:lnTo>
                    <a:pt x="365988" y="225933"/>
                  </a:lnTo>
                  <a:lnTo>
                    <a:pt x="358914" y="230632"/>
                  </a:lnTo>
                  <a:lnTo>
                    <a:pt x="355384" y="233045"/>
                  </a:lnTo>
                  <a:lnTo>
                    <a:pt x="354203" y="236601"/>
                  </a:lnTo>
                  <a:lnTo>
                    <a:pt x="355384" y="241300"/>
                  </a:lnTo>
                  <a:lnTo>
                    <a:pt x="356552" y="243713"/>
                  </a:lnTo>
                  <a:lnTo>
                    <a:pt x="358914" y="247269"/>
                  </a:lnTo>
                  <a:lnTo>
                    <a:pt x="360095" y="250825"/>
                  </a:lnTo>
                  <a:lnTo>
                    <a:pt x="361911" y="259600"/>
                  </a:lnTo>
                  <a:lnTo>
                    <a:pt x="360527" y="267804"/>
                  </a:lnTo>
                  <a:lnTo>
                    <a:pt x="356273" y="274891"/>
                  </a:lnTo>
                  <a:lnTo>
                    <a:pt x="349478" y="280289"/>
                  </a:lnTo>
                  <a:lnTo>
                    <a:pt x="348310" y="280289"/>
                  </a:lnTo>
                  <a:lnTo>
                    <a:pt x="347129" y="281559"/>
                  </a:lnTo>
                  <a:lnTo>
                    <a:pt x="345948" y="281559"/>
                  </a:lnTo>
                  <a:lnTo>
                    <a:pt x="345948" y="313436"/>
                  </a:lnTo>
                  <a:lnTo>
                    <a:pt x="347129" y="314579"/>
                  </a:lnTo>
                  <a:lnTo>
                    <a:pt x="348310" y="314579"/>
                  </a:lnTo>
                  <a:lnTo>
                    <a:pt x="349478" y="315849"/>
                  </a:lnTo>
                  <a:lnTo>
                    <a:pt x="350659" y="316992"/>
                  </a:lnTo>
                  <a:lnTo>
                    <a:pt x="351840" y="316992"/>
                  </a:lnTo>
                  <a:lnTo>
                    <a:pt x="353021" y="314579"/>
                  </a:lnTo>
                  <a:lnTo>
                    <a:pt x="354203" y="311023"/>
                  </a:lnTo>
                  <a:lnTo>
                    <a:pt x="356552" y="306324"/>
                  </a:lnTo>
                  <a:lnTo>
                    <a:pt x="357733" y="301625"/>
                  </a:lnTo>
                  <a:lnTo>
                    <a:pt x="358914" y="302768"/>
                  </a:lnTo>
                  <a:lnTo>
                    <a:pt x="361276" y="302768"/>
                  </a:lnTo>
                  <a:lnTo>
                    <a:pt x="364807" y="304038"/>
                  </a:lnTo>
                  <a:lnTo>
                    <a:pt x="368350" y="306324"/>
                  </a:lnTo>
                  <a:lnTo>
                    <a:pt x="373062" y="307594"/>
                  </a:lnTo>
                  <a:lnTo>
                    <a:pt x="375424" y="307594"/>
                  </a:lnTo>
                  <a:lnTo>
                    <a:pt x="376605" y="306324"/>
                  </a:lnTo>
                  <a:lnTo>
                    <a:pt x="376605" y="301625"/>
                  </a:lnTo>
                  <a:lnTo>
                    <a:pt x="376605" y="288671"/>
                  </a:lnTo>
                  <a:lnTo>
                    <a:pt x="396646" y="288671"/>
                  </a:lnTo>
                  <a:lnTo>
                    <a:pt x="396646" y="287401"/>
                  </a:lnTo>
                  <a:lnTo>
                    <a:pt x="394284" y="281559"/>
                  </a:lnTo>
                  <a:lnTo>
                    <a:pt x="390753" y="275590"/>
                  </a:lnTo>
                  <a:lnTo>
                    <a:pt x="388391" y="269748"/>
                  </a:lnTo>
                  <a:lnTo>
                    <a:pt x="400177" y="264922"/>
                  </a:lnTo>
                  <a:lnTo>
                    <a:pt x="407250" y="262636"/>
                  </a:lnTo>
                  <a:lnTo>
                    <a:pt x="402539" y="257937"/>
                  </a:lnTo>
                  <a:lnTo>
                    <a:pt x="398995" y="253111"/>
                  </a:lnTo>
                  <a:lnTo>
                    <a:pt x="395465" y="249555"/>
                  </a:lnTo>
                  <a:lnTo>
                    <a:pt x="393103" y="247269"/>
                  </a:lnTo>
                  <a:lnTo>
                    <a:pt x="396646" y="244856"/>
                  </a:lnTo>
                  <a:lnTo>
                    <a:pt x="400177" y="242570"/>
                  </a:lnTo>
                  <a:lnTo>
                    <a:pt x="403720" y="239014"/>
                  </a:lnTo>
                  <a:lnTo>
                    <a:pt x="408432" y="235458"/>
                  </a:lnTo>
                  <a:lnTo>
                    <a:pt x="408432" y="234188"/>
                  </a:lnTo>
                  <a:close/>
                </a:path>
                <a:path w="500380" h="551815">
                  <a:moveTo>
                    <a:pt x="419100" y="110998"/>
                  </a:moveTo>
                  <a:lnTo>
                    <a:pt x="416750" y="107442"/>
                  </a:lnTo>
                  <a:lnTo>
                    <a:pt x="414388" y="107442"/>
                  </a:lnTo>
                  <a:lnTo>
                    <a:pt x="410857" y="106299"/>
                  </a:lnTo>
                  <a:lnTo>
                    <a:pt x="407327" y="106299"/>
                  </a:lnTo>
                  <a:lnTo>
                    <a:pt x="402615" y="105156"/>
                  </a:lnTo>
                  <a:lnTo>
                    <a:pt x="407327" y="114554"/>
                  </a:lnTo>
                  <a:lnTo>
                    <a:pt x="406146" y="114554"/>
                  </a:lnTo>
                  <a:lnTo>
                    <a:pt x="402615" y="122682"/>
                  </a:lnTo>
                  <a:lnTo>
                    <a:pt x="399084" y="128524"/>
                  </a:lnTo>
                  <a:lnTo>
                    <a:pt x="396722" y="133223"/>
                  </a:lnTo>
                  <a:lnTo>
                    <a:pt x="395541" y="137922"/>
                  </a:lnTo>
                  <a:lnTo>
                    <a:pt x="393192" y="143764"/>
                  </a:lnTo>
                  <a:lnTo>
                    <a:pt x="394373" y="149606"/>
                  </a:lnTo>
                  <a:lnTo>
                    <a:pt x="396722" y="155448"/>
                  </a:lnTo>
                  <a:lnTo>
                    <a:pt x="399084" y="149606"/>
                  </a:lnTo>
                  <a:lnTo>
                    <a:pt x="399084" y="146050"/>
                  </a:lnTo>
                  <a:lnTo>
                    <a:pt x="402615" y="141351"/>
                  </a:lnTo>
                  <a:lnTo>
                    <a:pt x="404964" y="143764"/>
                  </a:lnTo>
                  <a:lnTo>
                    <a:pt x="406146" y="144907"/>
                  </a:lnTo>
                  <a:lnTo>
                    <a:pt x="408495" y="146050"/>
                  </a:lnTo>
                  <a:lnTo>
                    <a:pt x="406908" y="141351"/>
                  </a:lnTo>
                  <a:lnTo>
                    <a:pt x="406146" y="139065"/>
                  </a:lnTo>
                  <a:lnTo>
                    <a:pt x="407327" y="133223"/>
                  </a:lnTo>
                  <a:lnTo>
                    <a:pt x="409676" y="127381"/>
                  </a:lnTo>
                  <a:lnTo>
                    <a:pt x="410857" y="125095"/>
                  </a:lnTo>
                  <a:lnTo>
                    <a:pt x="413207" y="122682"/>
                  </a:lnTo>
                  <a:lnTo>
                    <a:pt x="414388" y="120396"/>
                  </a:lnTo>
                  <a:lnTo>
                    <a:pt x="415569" y="117983"/>
                  </a:lnTo>
                  <a:lnTo>
                    <a:pt x="416750" y="115697"/>
                  </a:lnTo>
                  <a:lnTo>
                    <a:pt x="417918" y="113284"/>
                  </a:lnTo>
                  <a:lnTo>
                    <a:pt x="419100" y="110998"/>
                  </a:lnTo>
                  <a:close/>
                </a:path>
                <a:path w="500380" h="551815">
                  <a:moveTo>
                    <a:pt x="419100" y="105156"/>
                  </a:moveTo>
                  <a:lnTo>
                    <a:pt x="417931" y="104013"/>
                  </a:lnTo>
                  <a:lnTo>
                    <a:pt x="416763" y="104013"/>
                  </a:lnTo>
                  <a:lnTo>
                    <a:pt x="415594" y="102743"/>
                  </a:lnTo>
                  <a:lnTo>
                    <a:pt x="413258" y="102743"/>
                  </a:lnTo>
                  <a:lnTo>
                    <a:pt x="409740" y="101600"/>
                  </a:lnTo>
                  <a:lnTo>
                    <a:pt x="407403" y="100469"/>
                  </a:lnTo>
                  <a:lnTo>
                    <a:pt x="400392" y="98044"/>
                  </a:lnTo>
                  <a:lnTo>
                    <a:pt x="394538" y="92202"/>
                  </a:lnTo>
                  <a:lnTo>
                    <a:pt x="389864" y="86372"/>
                  </a:lnTo>
                  <a:lnTo>
                    <a:pt x="387515" y="85090"/>
                  </a:lnTo>
                  <a:lnTo>
                    <a:pt x="386346" y="82804"/>
                  </a:lnTo>
                  <a:lnTo>
                    <a:pt x="384009" y="81661"/>
                  </a:lnTo>
                  <a:lnTo>
                    <a:pt x="378167" y="79248"/>
                  </a:lnTo>
                  <a:lnTo>
                    <a:pt x="373481" y="82804"/>
                  </a:lnTo>
                  <a:lnTo>
                    <a:pt x="368808" y="85090"/>
                  </a:lnTo>
                  <a:lnTo>
                    <a:pt x="368808" y="86372"/>
                  </a:lnTo>
                  <a:lnTo>
                    <a:pt x="369976" y="86372"/>
                  </a:lnTo>
                  <a:lnTo>
                    <a:pt x="375831" y="87503"/>
                  </a:lnTo>
                  <a:lnTo>
                    <a:pt x="380504" y="92202"/>
                  </a:lnTo>
                  <a:lnTo>
                    <a:pt x="385178" y="95770"/>
                  </a:lnTo>
                  <a:lnTo>
                    <a:pt x="388696" y="99314"/>
                  </a:lnTo>
                  <a:lnTo>
                    <a:pt x="394538" y="102743"/>
                  </a:lnTo>
                  <a:lnTo>
                    <a:pt x="400392" y="104013"/>
                  </a:lnTo>
                  <a:lnTo>
                    <a:pt x="415594" y="104013"/>
                  </a:lnTo>
                  <a:lnTo>
                    <a:pt x="416763" y="105156"/>
                  </a:lnTo>
                  <a:lnTo>
                    <a:pt x="419100" y="105156"/>
                  </a:lnTo>
                  <a:close/>
                </a:path>
                <a:path w="500380" h="551815">
                  <a:moveTo>
                    <a:pt x="437388" y="336042"/>
                  </a:moveTo>
                  <a:lnTo>
                    <a:pt x="425780" y="332638"/>
                  </a:lnTo>
                  <a:lnTo>
                    <a:pt x="415518" y="328002"/>
                  </a:lnTo>
                  <a:lnTo>
                    <a:pt x="406133" y="322237"/>
                  </a:lnTo>
                  <a:lnTo>
                    <a:pt x="397205" y="315468"/>
                  </a:lnTo>
                  <a:lnTo>
                    <a:pt x="394843" y="320294"/>
                  </a:lnTo>
                  <a:lnTo>
                    <a:pt x="394843" y="326390"/>
                  </a:lnTo>
                  <a:lnTo>
                    <a:pt x="399567" y="328803"/>
                  </a:lnTo>
                  <a:lnTo>
                    <a:pt x="400748" y="329946"/>
                  </a:lnTo>
                  <a:lnTo>
                    <a:pt x="401929" y="329946"/>
                  </a:lnTo>
                  <a:lnTo>
                    <a:pt x="401929" y="331216"/>
                  </a:lnTo>
                  <a:lnTo>
                    <a:pt x="403110" y="331216"/>
                  </a:lnTo>
                  <a:lnTo>
                    <a:pt x="403110" y="332359"/>
                  </a:lnTo>
                  <a:lnTo>
                    <a:pt x="404291" y="332359"/>
                  </a:lnTo>
                  <a:lnTo>
                    <a:pt x="403110" y="333629"/>
                  </a:lnTo>
                  <a:lnTo>
                    <a:pt x="401929" y="333629"/>
                  </a:lnTo>
                  <a:lnTo>
                    <a:pt x="401929" y="334772"/>
                  </a:lnTo>
                  <a:lnTo>
                    <a:pt x="396024" y="334772"/>
                  </a:lnTo>
                  <a:lnTo>
                    <a:pt x="393661" y="332359"/>
                  </a:lnTo>
                  <a:lnTo>
                    <a:pt x="392480" y="329946"/>
                  </a:lnTo>
                  <a:lnTo>
                    <a:pt x="390118" y="328803"/>
                  </a:lnTo>
                  <a:lnTo>
                    <a:pt x="386562" y="327533"/>
                  </a:lnTo>
                  <a:lnTo>
                    <a:pt x="381838" y="327533"/>
                  </a:lnTo>
                  <a:lnTo>
                    <a:pt x="379476" y="326390"/>
                  </a:lnTo>
                  <a:lnTo>
                    <a:pt x="412203" y="348488"/>
                  </a:lnTo>
                  <a:lnTo>
                    <a:pt x="419798" y="347954"/>
                  </a:lnTo>
                  <a:lnTo>
                    <a:pt x="426720" y="345376"/>
                  </a:lnTo>
                  <a:lnTo>
                    <a:pt x="432663" y="340868"/>
                  </a:lnTo>
                  <a:lnTo>
                    <a:pt x="435025" y="339598"/>
                  </a:lnTo>
                  <a:lnTo>
                    <a:pt x="435025" y="338455"/>
                  </a:lnTo>
                  <a:lnTo>
                    <a:pt x="437388" y="336042"/>
                  </a:lnTo>
                  <a:close/>
                </a:path>
                <a:path w="500380" h="551815">
                  <a:moveTo>
                    <a:pt x="446532" y="219837"/>
                  </a:moveTo>
                  <a:lnTo>
                    <a:pt x="415759" y="216281"/>
                  </a:lnTo>
                  <a:lnTo>
                    <a:pt x="421309" y="209804"/>
                  </a:lnTo>
                  <a:lnTo>
                    <a:pt x="424637" y="204901"/>
                  </a:lnTo>
                  <a:lnTo>
                    <a:pt x="427075" y="199123"/>
                  </a:lnTo>
                  <a:lnTo>
                    <a:pt x="429971" y="189992"/>
                  </a:lnTo>
                  <a:lnTo>
                    <a:pt x="431114" y="182765"/>
                  </a:lnTo>
                  <a:lnTo>
                    <a:pt x="431139" y="173634"/>
                  </a:lnTo>
                  <a:lnTo>
                    <a:pt x="430288" y="165188"/>
                  </a:lnTo>
                  <a:lnTo>
                    <a:pt x="428777" y="160020"/>
                  </a:lnTo>
                  <a:lnTo>
                    <a:pt x="424053" y="167259"/>
                  </a:lnTo>
                  <a:lnTo>
                    <a:pt x="419315" y="174371"/>
                  </a:lnTo>
                  <a:lnTo>
                    <a:pt x="414578" y="180340"/>
                  </a:lnTo>
                  <a:lnTo>
                    <a:pt x="412216" y="183896"/>
                  </a:lnTo>
                  <a:lnTo>
                    <a:pt x="408660" y="187579"/>
                  </a:lnTo>
                  <a:lnTo>
                    <a:pt x="406298" y="189992"/>
                  </a:lnTo>
                  <a:lnTo>
                    <a:pt x="405117" y="191135"/>
                  </a:lnTo>
                  <a:lnTo>
                    <a:pt x="405117" y="192278"/>
                  </a:lnTo>
                  <a:lnTo>
                    <a:pt x="404685" y="199986"/>
                  </a:lnTo>
                  <a:lnTo>
                    <a:pt x="403479" y="207124"/>
                  </a:lnTo>
                  <a:lnTo>
                    <a:pt x="401612" y="214058"/>
                  </a:lnTo>
                  <a:lnTo>
                    <a:pt x="399199" y="221107"/>
                  </a:lnTo>
                  <a:lnTo>
                    <a:pt x="399199" y="223393"/>
                  </a:lnTo>
                  <a:lnTo>
                    <a:pt x="401561" y="224663"/>
                  </a:lnTo>
                  <a:lnTo>
                    <a:pt x="406298" y="225806"/>
                  </a:lnTo>
                  <a:lnTo>
                    <a:pt x="411035" y="229489"/>
                  </a:lnTo>
                  <a:lnTo>
                    <a:pt x="414578" y="231775"/>
                  </a:lnTo>
                  <a:lnTo>
                    <a:pt x="416953" y="233045"/>
                  </a:lnTo>
                  <a:lnTo>
                    <a:pt x="416953" y="234188"/>
                  </a:lnTo>
                  <a:lnTo>
                    <a:pt x="415759" y="235458"/>
                  </a:lnTo>
                  <a:lnTo>
                    <a:pt x="412216" y="237744"/>
                  </a:lnTo>
                  <a:lnTo>
                    <a:pt x="408660" y="241427"/>
                  </a:lnTo>
                  <a:lnTo>
                    <a:pt x="402043" y="248056"/>
                  </a:lnTo>
                  <a:lnTo>
                    <a:pt x="405117" y="252222"/>
                  </a:lnTo>
                  <a:lnTo>
                    <a:pt x="408660" y="255778"/>
                  </a:lnTo>
                  <a:lnTo>
                    <a:pt x="412216" y="260604"/>
                  </a:lnTo>
                  <a:lnTo>
                    <a:pt x="415759" y="264160"/>
                  </a:lnTo>
                  <a:lnTo>
                    <a:pt x="408660" y="267716"/>
                  </a:lnTo>
                  <a:lnTo>
                    <a:pt x="402742" y="270129"/>
                  </a:lnTo>
                  <a:lnTo>
                    <a:pt x="396836" y="273685"/>
                  </a:lnTo>
                  <a:lnTo>
                    <a:pt x="396836" y="274955"/>
                  </a:lnTo>
                  <a:lnTo>
                    <a:pt x="398018" y="274955"/>
                  </a:lnTo>
                  <a:lnTo>
                    <a:pt x="398018" y="276098"/>
                  </a:lnTo>
                  <a:lnTo>
                    <a:pt x="399199" y="279654"/>
                  </a:lnTo>
                  <a:lnTo>
                    <a:pt x="400380" y="283337"/>
                  </a:lnTo>
                  <a:lnTo>
                    <a:pt x="401561" y="288036"/>
                  </a:lnTo>
                  <a:lnTo>
                    <a:pt x="403936" y="294005"/>
                  </a:lnTo>
                  <a:lnTo>
                    <a:pt x="392099" y="294005"/>
                  </a:lnTo>
                  <a:lnTo>
                    <a:pt x="387362" y="295275"/>
                  </a:lnTo>
                  <a:lnTo>
                    <a:pt x="382625" y="295275"/>
                  </a:lnTo>
                  <a:lnTo>
                    <a:pt x="382625" y="302387"/>
                  </a:lnTo>
                  <a:lnTo>
                    <a:pt x="381444" y="309626"/>
                  </a:lnTo>
                  <a:lnTo>
                    <a:pt x="381444" y="316738"/>
                  </a:lnTo>
                  <a:lnTo>
                    <a:pt x="374345" y="315595"/>
                  </a:lnTo>
                  <a:lnTo>
                    <a:pt x="367245" y="313182"/>
                  </a:lnTo>
                  <a:lnTo>
                    <a:pt x="361327" y="312039"/>
                  </a:lnTo>
                  <a:lnTo>
                    <a:pt x="358965" y="316738"/>
                  </a:lnTo>
                  <a:lnTo>
                    <a:pt x="356603" y="321564"/>
                  </a:lnTo>
                  <a:lnTo>
                    <a:pt x="354228" y="327533"/>
                  </a:lnTo>
                  <a:lnTo>
                    <a:pt x="350685" y="325120"/>
                  </a:lnTo>
                  <a:lnTo>
                    <a:pt x="348310" y="322834"/>
                  </a:lnTo>
                  <a:lnTo>
                    <a:pt x="345948" y="321564"/>
                  </a:lnTo>
                  <a:lnTo>
                    <a:pt x="345948" y="338328"/>
                  </a:lnTo>
                  <a:lnTo>
                    <a:pt x="347129" y="338328"/>
                  </a:lnTo>
                  <a:lnTo>
                    <a:pt x="347129" y="337185"/>
                  </a:lnTo>
                  <a:lnTo>
                    <a:pt x="349504" y="332359"/>
                  </a:lnTo>
                  <a:lnTo>
                    <a:pt x="350685" y="331089"/>
                  </a:lnTo>
                  <a:lnTo>
                    <a:pt x="354228" y="332359"/>
                  </a:lnTo>
                  <a:lnTo>
                    <a:pt x="357784" y="333502"/>
                  </a:lnTo>
                  <a:lnTo>
                    <a:pt x="361327" y="334772"/>
                  </a:lnTo>
                  <a:lnTo>
                    <a:pt x="363702" y="335915"/>
                  </a:lnTo>
                  <a:lnTo>
                    <a:pt x="366064" y="334772"/>
                  </a:lnTo>
                  <a:lnTo>
                    <a:pt x="366064" y="332359"/>
                  </a:lnTo>
                  <a:lnTo>
                    <a:pt x="366483" y="331089"/>
                  </a:lnTo>
                  <a:lnTo>
                    <a:pt x="367245" y="328803"/>
                  </a:lnTo>
                  <a:lnTo>
                    <a:pt x="368058" y="327533"/>
                  </a:lnTo>
                  <a:lnTo>
                    <a:pt x="369620" y="325120"/>
                  </a:lnTo>
                  <a:lnTo>
                    <a:pt x="370801" y="321564"/>
                  </a:lnTo>
                  <a:lnTo>
                    <a:pt x="370801" y="320421"/>
                  </a:lnTo>
                  <a:lnTo>
                    <a:pt x="371983" y="319151"/>
                  </a:lnTo>
                  <a:lnTo>
                    <a:pt x="373164" y="320421"/>
                  </a:lnTo>
                  <a:lnTo>
                    <a:pt x="375526" y="320421"/>
                  </a:lnTo>
                  <a:lnTo>
                    <a:pt x="377901" y="321564"/>
                  </a:lnTo>
                  <a:lnTo>
                    <a:pt x="381444" y="321564"/>
                  </a:lnTo>
                  <a:lnTo>
                    <a:pt x="383819" y="322834"/>
                  </a:lnTo>
                  <a:lnTo>
                    <a:pt x="386181" y="322834"/>
                  </a:lnTo>
                  <a:lnTo>
                    <a:pt x="389737" y="323977"/>
                  </a:lnTo>
                  <a:lnTo>
                    <a:pt x="390690" y="319151"/>
                  </a:lnTo>
                  <a:lnTo>
                    <a:pt x="390918" y="318008"/>
                  </a:lnTo>
                  <a:lnTo>
                    <a:pt x="390918" y="316738"/>
                  </a:lnTo>
                  <a:lnTo>
                    <a:pt x="390918" y="306070"/>
                  </a:lnTo>
                  <a:lnTo>
                    <a:pt x="398018" y="307213"/>
                  </a:lnTo>
                  <a:lnTo>
                    <a:pt x="403936" y="307213"/>
                  </a:lnTo>
                  <a:lnTo>
                    <a:pt x="412216" y="308356"/>
                  </a:lnTo>
                  <a:lnTo>
                    <a:pt x="411568" y="306070"/>
                  </a:lnTo>
                  <a:lnTo>
                    <a:pt x="409854" y="299974"/>
                  </a:lnTo>
                  <a:lnTo>
                    <a:pt x="408660" y="294005"/>
                  </a:lnTo>
                  <a:lnTo>
                    <a:pt x="406298" y="288036"/>
                  </a:lnTo>
                  <a:lnTo>
                    <a:pt x="414578" y="286893"/>
                  </a:lnTo>
                  <a:lnTo>
                    <a:pt x="421678" y="285623"/>
                  </a:lnTo>
                  <a:lnTo>
                    <a:pt x="429971" y="284480"/>
                  </a:lnTo>
                  <a:lnTo>
                    <a:pt x="429971" y="283337"/>
                  </a:lnTo>
                  <a:lnTo>
                    <a:pt x="425234" y="277241"/>
                  </a:lnTo>
                  <a:lnTo>
                    <a:pt x="420497" y="272542"/>
                  </a:lnTo>
                  <a:lnTo>
                    <a:pt x="415759" y="266573"/>
                  </a:lnTo>
                  <a:lnTo>
                    <a:pt x="418134" y="265303"/>
                  </a:lnTo>
                  <a:lnTo>
                    <a:pt x="420497" y="264160"/>
                  </a:lnTo>
                  <a:lnTo>
                    <a:pt x="422859" y="264160"/>
                  </a:lnTo>
                  <a:lnTo>
                    <a:pt x="440613" y="256921"/>
                  </a:lnTo>
                  <a:lnTo>
                    <a:pt x="442976" y="255778"/>
                  </a:lnTo>
                  <a:lnTo>
                    <a:pt x="442976" y="254508"/>
                  </a:lnTo>
                  <a:lnTo>
                    <a:pt x="440613" y="253365"/>
                  </a:lnTo>
                  <a:lnTo>
                    <a:pt x="431152" y="248539"/>
                  </a:lnTo>
                  <a:lnTo>
                    <a:pt x="426415" y="244983"/>
                  </a:lnTo>
                  <a:lnTo>
                    <a:pt x="424053" y="243840"/>
                  </a:lnTo>
                  <a:lnTo>
                    <a:pt x="421678" y="242570"/>
                  </a:lnTo>
                  <a:lnTo>
                    <a:pt x="419315" y="241427"/>
                  </a:lnTo>
                  <a:lnTo>
                    <a:pt x="420497" y="241427"/>
                  </a:lnTo>
                  <a:lnTo>
                    <a:pt x="426681" y="237617"/>
                  </a:lnTo>
                  <a:lnTo>
                    <a:pt x="432765" y="233476"/>
                  </a:lnTo>
                  <a:lnTo>
                    <a:pt x="438632" y="229133"/>
                  </a:lnTo>
                  <a:lnTo>
                    <a:pt x="444169" y="224663"/>
                  </a:lnTo>
                  <a:lnTo>
                    <a:pt x="445350" y="223393"/>
                  </a:lnTo>
                  <a:lnTo>
                    <a:pt x="446532" y="222250"/>
                  </a:lnTo>
                  <a:lnTo>
                    <a:pt x="446532" y="219837"/>
                  </a:lnTo>
                  <a:close/>
                </a:path>
                <a:path w="500380" h="551815">
                  <a:moveTo>
                    <a:pt x="464820" y="308483"/>
                  </a:moveTo>
                  <a:lnTo>
                    <a:pt x="463638" y="307340"/>
                  </a:lnTo>
                  <a:lnTo>
                    <a:pt x="454152" y="307340"/>
                  </a:lnTo>
                  <a:lnTo>
                    <a:pt x="450596" y="306070"/>
                  </a:lnTo>
                  <a:lnTo>
                    <a:pt x="444665" y="304927"/>
                  </a:lnTo>
                  <a:lnTo>
                    <a:pt x="439928" y="303657"/>
                  </a:lnTo>
                  <a:lnTo>
                    <a:pt x="433997" y="301371"/>
                  </a:lnTo>
                  <a:lnTo>
                    <a:pt x="428078" y="300101"/>
                  </a:lnTo>
                  <a:lnTo>
                    <a:pt x="422148" y="297688"/>
                  </a:lnTo>
                  <a:lnTo>
                    <a:pt x="415036" y="294132"/>
                  </a:lnTo>
                  <a:lnTo>
                    <a:pt x="416217" y="298958"/>
                  </a:lnTo>
                  <a:lnTo>
                    <a:pt x="417410" y="302514"/>
                  </a:lnTo>
                  <a:lnTo>
                    <a:pt x="417410" y="306070"/>
                  </a:lnTo>
                  <a:lnTo>
                    <a:pt x="418592" y="307340"/>
                  </a:lnTo>
                  <a:lnTo>
                    <a:pt x="419773" y="307340"/>
                  </a:lnTo>
                  <a:lnTo>
                    <a:pt x="424522" y="309753"/>
                  </a:lnTo>
                  <a:lnTo>
                    <a:pt x="430441" y="310896"/>
                  </a:lnTo>
                  <a:lnTo>
                    <a:pt x="436372" y="313309"/>
                  </a:lnTo>
                  <a:lnTo>
                    <a:pt x="435190" y="314452"/>
                  </a:lnTo>
                  <a:lnTo>
                    <a:pt x="433997" y="316865"/>
                  </a:lnTo>
                  <a:lnTo>
                    <a:pt x="423329" y="316865"/>
                  </a:lnTo>
                  <a:lnTo>
                    <a:pt x="419773" y="314452"/>
                  </a:lnTo>
                  <a:lnTo>
                    <a:pt x="413854" y="310896"/>
                  </a:lnTo>
                  <a:lnTo>
                    <a:pt x="407924" y="312039"/>
                  </a:lnTo>
                  <a:lnTo>
                    <a:pt x="400812" y="312039"/>
                  </a:lnTo>
                  <a:lnTo>
                    <a:pt x="400812" y="313309"/>
                  </a:lnTo>
                  <a:lnTo>
                    <a:pt x="407924" y="316865"/>
                  </a:lnTo>
                  <a:lnTo>
                    <a:pt x="413854" y="320421"/>
                  </a:lnTo>
                  <a:lnTo>
                    <a:pt x="420966" y="324104"/>
                  </a:lnTo>
                  <a:lnTo>
                    <a:pt x="426885" y="326517"/>
                  </a:lnTo>
                  <a:lnTo>
                    <a:pt x="432816" y="327660"/>
                  </a:lnTo>
                  <a:lnTo>
                    <a:pt x="438746" y="327660"/>
                  </a:lnTo>
                  <a:lnTo>
                    <a:pt x="463638" y="309753"/>
                  </a:lnTo>
                  <a:lnTo>
                    <a:pt x="464820" y="308483"/>
                  </a:lnTo>
                  <a:close/>
                </a:path>
                <a:path w="500380" h="551815">
                  <a:moveTo>
                    <a:pt x="483590" y="145288"/>
                  </a:moveTo>
                  <a:lnTo>
                    <a:pt x="482625" y="133985"/>
                  </a:lnTo>
                  <a:lnTo>
                    <a:pt x="481444" y="127000"/>
                  </a:lnTo>
                  <a:lnTo>
                    <a:pt x="477913" y="119888"/>
                  </a:lnTo>
                  <a:lnTo>
                    <a:pt x="470852" y="112776"/>
                  </a:lnTo>
                  <a:lnTo>
                    <a:pt x="469671" y="112776"/>
                  </a:lnTo>
                  <a:lnTo>
                    <a:pt x="469671" y="115189"/>
                  </a:lnTo>
                  <a:lnTo>
                    <a:pt x="463054" y="126453"/>
                  </a:lnTo>
                  <a:lnTo>
                    <a:pt x="455676" y="137414"/>
                  </a:lnTo>
                  <a:lnTo>
                    <a:pt x="447636" y="148196"/>
                  </a:lnTo>
                  <a:lnTo>
                    <a:pt x="439051" y="158877"/>
                  </a:lnTo>
                  <a:lnTo>
                    <a:pt x="437870" y="161163"/>
                  </a:lnTo>
                  <a:lnTo>
                    <a:pt x="437870" y="167132"/>
                  </a:lnTo>
                  <a:lnTo>
                    <a:pt x="439051" y="170688"/>
                  </a:lnTo>
                  <a:lnTo>
                    <a:pt x="439051" y="175387"/>
                  </a:lnTo>
                  <a:lnTo>
                    <a:pt x="440232" y="177673"/>
                  </a:lnTo>
                  <a:lnTo>
                    <a:pt x="440232" y="180086"/>
                  </a:lnTo>
                  <a:lnTo>
                    <a:pt x="448437" y="171856"/>
                  </a:lnTo>
                  <a:lnTo>
                    <a:pt x="455536" y="163093"/>
                  </a:lnTo>
                  <a:lnTo>
                    <a:pt x="461746" y="153682"/>
                  </a:lnTo>
                  <a:lnTo>
                    <a:pt x="467309" y="143510"/>
                  </a:lnTo>
                  <a:lnTo>
                    <a:pt x="470852" y="149352"/>
                  </a:lnTo>
                  <a:lnTo>
                    <a:pt x="469671" y="154051"/>
                  </a:lnTo>
                  <a:lnTo>
                    <a:pt x="466140" y="158877"/>
                  </a:lnTo>
                  <a:lnTo>
                    <a:pt x="461289" y="166217"/>
                  </a:lnTo>
                  <a:lnTo>
                    <a:pt x="455676" y="172694"/>
                  </a:lnTo>
                  <a:lnTo>
                    <a:pt x="449402" y="178739"/>
                  </a:lnTo>
                  <a:lnTo>
                    <a:pt x="442582" y="184785"/>
                  </a:lnTo>
                  <a:lnTo>
                    <a:pt x="441401" y="184785"/>
                  </a:lnTo>
                  <a:lnTo>
                    <a:pt x="440232" y="186055"/>
                  </a:lnTo>
                  <a:lnTo>
                    <a:pt x="440232" y="188341"/>
                  </a:lnTo>
                  <a:lnTo>
                    <a:pt x="436689" y="199009"/>
                  </a:lnTo>
                  <a:lnTo>
                    <a:pt x="435521" y="201295"/>
                  </a:lnTo>
                  <a:lnTo>
                    <a:pt x="435521" y="203708"/>
                  </a:lnTo>
                  <a:lnTo>
                    <a:pt x="434340" y="207264"/>
                  </a:lnTo>
                  <a:lnTo>
                    <a:pt x="435521" y="207264"/>
                  </a:lnTo>
                  <a:lnTo>
                    <a:pt x="435521" y="206121"/>
                  </a:lnTo>
                  <a:lnTo>
                    <a:pt x="436689" y="204851"/>
                  </a:lnTo>
                  <a:lnTo>
                    <a:pt x="437870" y="204851"/>
                  </a:lnTo>
                  <a:lnTo>
                    <a:pt x="447154" y="197954"/>
                  </a:lnTo>
                  <a:lnTo>
                    <a:pt x="477151" y="166103"/>
                  </a:lnTo>
                  <a:lnTo>
                    <a:pt x="481584" y="156032"/>
                  </a:lnTo>
                  <a:lnTo>
                    <a:pt x="483590" y="145288"/>
                  </a:lnTo>
                  <a:close/>
                </a:path>
                <a:path w="500380" h="551815">
                  <a:moveTo>
                    <a:pt x="486156" y="275082"/>
                  </a:moveTo>
                  <a:lnTo>
                    <a:pt x="471970" y="276339"/>
                  </a:lnTo>
                  <a:lnTo>
                    <a:pt x="458012" y="276517"/>
                  </a:lnTo>
                  <a:lnTo>
                    <a:pt x="444055" y="275412"/>
                  </a:lnTo>
                  <a:lnTo>
                    <a:pt x="429882" y="272796"/>
                  </a:lnTo>
                  <a:lnTo>
                    <a:pt x="432269" y="276225"/>
                  </a:lnTo>
                  <a:lnTo>
                    <a:pt x="433463" y="278638"/>
                  </a:lnTo>
                  <a:lnTo>
                    <a:pt x="435864" y="282067"/>
                  </a:lnTo>
                  <a:lnTo>
                    <a:pt x="437057" y="282067"/>
                  </a:lnTo>
                  <a:lnTo>
                    <a:pt x="438264" y="283210"/>
                  </a:lnTo>
                  <a:lnTo>
                    <a:pt x="439458" y="283210"/>
                  </a:lnTo>
                  <a:lnTo>
                    <a:pt x="445439" y="284353"/>
                  </a:lnTo>
                  <a:lnTo>
                    <a:pt x="462203" y="284353"/>
                  </a:lnTo>
                  <a:lnTo>
                    <a:pt x="461010" y="285496"/>
                  </a:lnTo>
                  <a:lnTo>
                    <a:pt x="461010" y="286639"/>
                  </a:lnTo>
                  <a:lnTo>
                    <a:pt x="458609" y="291338"/>
                  </a:lnTo>
                  <a:lnTo>
                    <a:pt x="450227" y="291338"/>
                  </a:lnTo>
                  <a:lnTo>
                    <a:pt x="445439" y="290195"/>
                  </a:lnTo>
                  <a:lnTo>
                    <a:pt x="441845" y="289052"/>
                  </a:lnTo>
                  <a:lnTo>
                    <a:pt x="434670" y="289052"/>
                  </a:lnTo>
                  <a:lnTo>
                    <a:pt x="428675" y="290195"/>
                  </a:lnTo>
                  <a:lnTo>
                    <a:pt x="419100" y="292481"/>
                  </a:lnTo>
                  <a:lnTo>
                    <a:pt x="422694" y="293624"/>
                  </a:lnTo>
                  <a:lnTo>
                    <a:pt x="425081" y="294767"/>
                  </a:lnTo>
                  <a:lnTo>
                    <a:pt x="428675" y="295910"/>
                  </a:lnTo>
                  <a:lnTo>
                    <a:pt x="435864" y="297180"/>
                  </a:lnTo>
                  <a:lnTo>
                    <a:pt x="447840" y="299466"/>
                  </a:lnTo>
                  <a:lnTo>
                    <a:pt x="483755" y="284353"/>
                  </a:lnTo>
                  <a:lnTo>
                    <a:pt x="486156" y="279781"/>
                  </a:lnTo>
                  <a:lnTo>
                    <a:pt x="486156" y="276517"/>
                  </a:lnTo>
                  <a:lnTo>
                    <a:pt x="486156" y="275082"/>
                  </a:lnTo>
                  <a:close/>
                </a:path>
                <a:path w="500380" h="551815">
                  <a:moveTo>
                    <a:pt x="499872" y="227076"/>
                  </a:moveTo>
                  <a:lnTo>
                    <a:pt x="461556" y="240792"/>
                  </a:lnTo>
                  <a:lnTo>
                    <a:pt x="440918" y="243840"/>
                  </a:lnTo>
                  <a:lnTo>
                    <a:pt x="437311" y="243840"/>
                  </a:lnTo>
                  <a:lnTo>
                    <a:pt x="437311" y="244983"/>
                  </a:lnTo>
                  <a:lnTo>
                    <a:pt x="438505" y="244983"/>
                  </a:lnTo>
                  <a:lnTo>
                    <a:pt x="442125" y="248539"/>
                  </a:lnTo>
                  <a:lnTo>
                    <a:pt x="449338" y="253365"/>
                  </a:lnTo>
                  <a:lnTo>
                    <a:pt x="449338" y="254508"/>
                  </a:lnTo>
                  <a:lnTo>
                    <a:pt x="450545" y="254508"/>
                  </a:lnTo>
                  <a:lnTo>
                    <a:pt x="455358" y="253365"/>
                  </a:lnTo>
                  <a:lnTo>
                    <a:pt x="460171" y="253365"/>
                  </a:lnTo>
                  <a:lnTo>
                    <a:pt x="464985" y="252222"/>
                  </a:lnTo>
                  <a:lnTo>
                    <a:pt x="468591" y="250952"/>
                  </a:lnTo>
                  <a:lnTo>
                    <a:pt x="473405" y="249809"/>
                  </a:lnTo>
                  <a:lnTo>
                    <a:pt x="478218" y="248539"/>
                  </a:lnTo>
                  <a:lnTo>
                    <a:pt x="478218" y="252222"/>
                  </a:lnTo>
                  <a:lnTo>
                    <a:pt x="475805" y="254508"/>
                  </a:lnTo>
                  <a:lnTo>
                    <a:pt x="473405" y="255778"/>
                  </a:lnTo>
                  <a:lnTo>
                    <a:pt x="467385" y="259334"/>
                  </a:lnTo>
                  <a:lnTo>
                    <a:pt x="461365" y="259334"/>
                  </a:lnTo>
                  <a:lnTo>
                    <a:pt x="455358" y="260477"/>
                  </a:lnTo>
                  <a:lnTo>
                    <a:pt x="448132" y="260477"/>
                  </a:lnTo>
                  <a:lnTo>
                    <a:pt x="444525" y="262890"/>
                  </a:lnTo>
                  <a:lnTo>
                    <a:pt x="443318" y="262890"/>
                  </a:lnTo>
                  <a:lnTo>
                    <a:pt x="443318" y="264160"/>
                  </a:lnTo>
                  <a:lnTo>
                    <a:pt x="436105" y="266446"/>
                  </a:lnTo>
                  <a:lnTo>
                    <a:pt x="431292" y="268859"/>
                  </a:lnTo>
                  <a:lnTo>
                    <a:pt x="436105" y="270129"/>
                  </a:lnTo>
                  <a:lnTo>
                    <a:pt x="445731" y="270129"/>
                  </a:lnTo>
                  <a:lnTo>
                    <a:pt x="453821" y="270573"/>
                  </a:lnTo>
                  <a:lnTo>
                    <a:pt x="494271" y="254101"/>
                  </a:lnTo>
                  <a:lnTo>
                    <a:pt x="496912" y="248539"/>
                  </a:lnTo>
                  <a:lnTo>
                    <a:pt x="498665" y="244983"/>
                  </a:lnTo>
                  <a:lnTo>
                    <a:pt x="499872" y="243840"/>
                  </a:lnTo>
                  <a:lnTo>
                    <a:pt x="499872" y="227076"/>
                  </a:lnTo>
                  <a:close/>
                </a:path>
                <a:path w="500380" h="551815">
                  <a:moveTo>
                    <a:pt x="499872" y="187198"/>
                  </a:moveTo>
                  <a:lnTo>
                    <a:pt x="498678" y="186055"/>
                  </a:lnTo>
                  <a:lnTo>
                    <a:pt x="498678" y="182499"/>
                  </a:lnTo>
                  <a:lnTo>
                    <a:pt x="496303" y="175387"/>
                  </a:lnTo>
                  <a:lnTo>
                    <a:pt x="496303" y="173101"/>
                  </a:lnTo>
                  <a:lnTo>
                    <a:pt x="495109" y="171831"/>
                  </a:lnTo>
                  <a:lnTo>
                    <a:pt x="493915" y="170688"/>
                  </a:lnTo>
                  <a:lnTo>
                    <a:pt x="480580" y="183819"/>
                  </a:lnTo>
                  <a:lnTo>
                    <a:pt x="465912" y="195059"/>
                  </a:lnTo>
                  <a:lnTo>
                    <a:pt x="450329" y="204762"/>
                  </a:lnTo>
                  <a:lnTo>
                    <a:pt x="434340" y="213233"/>
                  </a:lnTo>
                  <a:lnTo>
                    <a:pt x="440296" y="214376"/>
                  </a:lnTo>
                  <a:lnTo>
                    <a:pt x="446252" y="215646"/>
                  </a:lnTo>
                  <a:lnTo>
                    <a:pt x="452208" y="216789"/>
                  </a:lnTo>
                  <a:lnTo>
                    <a:pt x="453402" y="217932"/>
                  </a:lnTo>
                  <a:lnTo>
                    <a:pt x="454596" y="217932"/>
                  </a:lnTo>
                  <a:lnTo>
                    <a:pt x="455790" y="216789"/>
                  </a:lnTo>
                  <a:lnTo>
                    <a:pt x="462915" y="213690"/>
                  </a:lnTo>
                  <a:lnTo>
                    <a:pt x="469925" y="209715"/>
                  </a:lnTo>
                  <a:lnTo>
                    <a:pt x="476808" y="204749"/>
                  </a:lnTo>
                  <a:lnTo>
                    <a:pt x="483196" y="199009"/>
                  </a:lnTo>
                  <a:lnTo>
                    <a:pt x="484378" y="201422"/>
                  </a:lnTo>
                  <a:lnTo>
                    <a:pt x="484378" y="203835"/>
                  </a:lnTo>
                  <a:lnTo>
                    <a:pt x="482003" y="207391"/>
                  </a:lnTo>
                  <a:lnTo>
                    <a:pt x="479615" y="212090"/>
                  </a:lnTo>
                  <a:lnTo>
                    <a:pt x="473659" y="214376"/>
                  </a:lnTo>
                  <a:lnTo>
                    <a:pt x="461746" y="220345"/>
                  </a:lnTo>
                  <a:lnTo>
                    <a:pt x="454596" y="222758"/>
                  </a:lnTo>
                  <a:lnTo>
                    <a:pt x="449834" y="229870"/>
                  </a:lnTo>
                  <a:lnTo>
                    <a:pt x="447446" y="233299"/>
                  </a:lnTo>
                  <a:lnTo>
                    <a:pt x="442683" y="235712"/>
                  </a:lnTo>
                  <a:lnTo>
                    <a:pt x="439102" y="239268"/>
                  </a:lnTo>
                  <a:lnTo>
                    <a:pt x="443877" y="239268"/>
                  </a:lnTo>
                  <a:lnTo>
                    <a:pt x="448640" y="238125"/>
                  </a:lnTo>
                  <a:lnTo>
                    <a:pt x="452208" y="236855"/>
                  </a:lnTo>
                  <a:lnTo>
                    <a:pt x="454596" y="235712"/>
                  </a:lnTo>
                  <a:lnTo>
                    <a:pt x="462610" y="233476"/>
                  </a:lnTo>
                  <a:lnTo>
                    <a:pt x="494347" y="211061"/>
                  </a:lnTo>
                  <a:lnTo>
                    <a:pt x="498411" y="199009"/>
                  </a:lnTo>
                  <a:lnTo>
                    <a:pt x="498678" y="197866"/>
                  </a:lnTo>
                  <a:lnTo>
                    <a:pt x="499872" y="196723"/>
                  </a:lnTo>
                  <a:lnTo>
                    <a:pt x="499872" y="187198"/>
                  </a:lnTo>
                  <a:close/>
                </a:path>
              </a:pathLst>
            </a:custGeom>
            <a:solidFill>
              <a:srgbClr val="1f295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72" name="object 35"/>
            <p:cNvSpPr/>
            <p:nvPr/>
          </p:nvSpPr>
          <p:spPr>
            <a:xfrm>
              <a:off x="437760" y="496800"/>
              <a:ext cx="148320" cy="196560"/>
            </a:xfrm>
            <a:custGeom>
              <a:avLst/>
              <a:gdLst>
                <a:gd name="textAreaLeft" fmla="*/ 0 w 148320"/>
                <a:gd name="textAreaRight" fmla="*/ 148680 w 148320"/>
                <a:gd name="textAreaTop" fmla="*/ 0 h 196560"/>
                <a:gd name="textAreaBottom" fmla="*/ 196920 h 196560"/>
              </a:gdLst>
              <a:ahLst/>
              <a:rect l="textAreaLeft" t="textAreaTop" r="textAreaRight" b="textAreaBottom"/>
              <a:pathLst>
                <a:path w="148590" h="196850">
                  <a:moveTo>
                    <a:pt x="59791" y="15240"/>
                  </a:moveTo>
                  <a:lnTo>
                    <a:pt x="59029" y="16764"/>
                  </a:lnTo>
                  <a:lnTo>
                    <a:pt x="59791" y="16764"/>
                  </a:lnTo>
                  <a:lnTo>
                    <a:pt x="59791" y="15240"/>
                  </a:lnTo>
                  <a:close/>
                </a:path>
                <a:path w="148590" h="196850">
                  <a:moveTo>
                    <a:pt x="60553" y="28956"/>
                  </a:moveTo>
                  <a:lnTo>
                    <a:pt x="59791" y="25908"/>
                  </a:lnTo>
                  <a:lnTo>
                    <a:pt x="59791" y="27432"/>
                  </a:lnTo>
                  <a:lnTo>
                    <a:pt x="59029" y="27432"/>
                  </a:lnTo>
                  <a:lnTo>
                    <a:pt x="59029" y="28956"/>
                  </a:lnTo>
                  <a:lnTo>
                    <a:pt x="59791" y="30480"/>
                  </a:lnTo>
                  <a:lnTo>
                    <a:pt x="59791" y="28956"/>
                  </a:lnTo>
                  <a:lnTo>
                    <a:pt x="60553" y="28956"/>
                  </a:lnTo>
                  <a:close/>
                </a:path>
                <a:path w="148590" h="196850">
                  <a:moveTo>
                    <a:pt x="65125" y="31369"/>
                  </a:moveTo>
                  <a:lnTo>
                    <a:pt x="62509" y="30480"/>
                  </a:lnTo>
                  <a:lnTo>
                    <a:pt x="62077" y="30683"/>
                  </a:lnTo>
                  <a:lnTo>
                    <a:pt x="62077" y="28956"/>
                  </a:lnTo>
                  <a:lnTo>
                    <a:pt x="60553" y="28956"/>
                  </a:lnTo>
                  <a:lnTo>
                    <a:pt x="60553" y="31369"/>
                  </a:lnTo>
                  <a:lnTo>
                    <a:pt x="60553" y="32004"/>
                  </a:lnTo>
                  <a:lnTo>
                    <a:pt x="63817" y="32004"/>
                  </a:lnTo>
                  <a:lnTo>
                    <a:pt x="65125" y="31369"/>
                  </a:lnTo>
                  <a:close/>
                </a:path>
                <a:path w="148590" h="196850">
                  <a:moveTo>
                    <a:pt x="65125" y="24384"/>
                  </a:moveTo>
                  <a:lnTo>
                    <a:pt x="62077" y="22860"/>
                  </a:lnTo>
                  <a:lnTo>
                    <a:pt x="62077" y="24384"/>
                  </a:lnTo>
                  <a:lnTo>
                    <a:pt x="60553" y="24384"/>
                  </a:lnTo>
                  <a:lnTo>
                    <a:pt x="60553" y="24892"/>
                  </a:lnTo>
                  <a:lnTo>
                    <a:pt x="60553" y="25908"/>
                  </a:lnTo>
                  <a:lnTo>
                    <a:pt x="60553" y="27432"/>
                  </a:lnTo>
                  <a:lnTo>
                    <a:pt x="62077" y="28956"/>
                  </a:lnTo>
                  <a:lnTo>
                    <a:pt x="62077" y="27432"/>
                  </a:lnTo>
                  <a:lnTo>
                    <a:pt x="63601" y="27432"/>
                  </a:lnTo>
                  <a:lnTo>
                    <a:pt x="62077" y="25908"/>
                  </a:lnTo>
                  <a:lnTo>
                    <a:pt x="63601" y="25908"/>
                  </a:lnTo>
                  <a:lnTo>
                    <a:pt x="63601" y="24384"/>
                  </a:lnTo>
                  <a:lnTo>
                    <a:pt x="65125" y="24384"/>
                  </a:lnTo>
                  <a:close/>
                </a:path>
                <a:path w="148590" h="196850">
                  <a:moveTo>
                    <a:pt x="66649" y="15240"/>
                  </a:moveTo>
                  <a:lnTo>
                    <a:pt x="65125" y="15240"/>
                  </a:lnTo>
                  <a:lnTo>
                    <a:pt x="66649" y="18288"/>
                  </a:lnTo>
                  <a:lnTo>
                    <a:pt x="66649" y="15240"/>
                  </a:lnTo>
                  <a:close/>
                </a:path>
                <a:path w="148590" h="196850">
                  <a:moveTo>
                    <a:pt x="67157" y="19304"/>
                  </a:moveTo>
                  <a:lnTo>
                    <a:pt x="66141" y="18288"/>
                  </a:lnTo>
                  <a:lnTo>
                    <a:pt x="65125" y="19304"/>
                  </a:lnTo>
                  <a:lnTo>
                    <a:pt x="65125" y="19812"/>
                  </a:lnTo>
                  <a:lnTo>
                    <a:pt x="64363" y="19812"/>
                  </a:lnTo>
                  <a:lnTo>
                    <a:pt x="63982" y="19558"/>
                  </a:lnTo>
                  <a:lnTo>
                    <a:pt x="65125" y="18796"/>
                  </a:lnTo>
                  <a:lnTo>
                    <a:pt x="65125" y="16764"/>
                  </a:lnTo>
                  <a:lnTo>
                    <a:pt x="63601" y="16764"/>
                  </a:lnTo>
                  <a:lnTo>
                    <a:pt x="65125" y="15240"/>
                  </a:lnTo>
                  <a:lnTo>
                    <a:pt x="62839" y="14097"/>
                  </a:lnTo>
                  <a:lnTo>
                    <a:pt x="62839" y="18796"/>
                  </a:lnTo>
                  <a:lnTo>
                    <a:pt x="62077" y="18288"/>
                  </a:lnTo>
                  <a:lnTo>
                    <a:pt x="62077" y="18796"/>
                  </a:lnTo>
                  <a:lnTo>
                    <a:pt x="62077" y="19304"/>
                  </a:lnTo>
                  <a:lnTo>
                    <a:pt x="61569" y="19304"/>
                  </a:lnTo>
                  <a:lnTo>
                    <a:pt x="62077" y="18796"/>
                  </a:lnTo>
                  <a:lnTo>
                    <a:pt x="62077" y="18288"/>
                  </a:lnTo>
                  <a:lnTo>
                    <a:pt x="62293" y="18072"/>
                  </a:lnTo>
                  <a:lnTo>
                    <a:pt x="62839" y="18796"/>
                  </a:lnTo>
                  <a:lnTo>
                    <a:pt x="62839" y="14097"/>
                  </a:lnTo>
                  <a:lnTo>
                    <a:pt x="62077" y="13716"/>
                  </a:lnTo>
                  <a:lnTo>
                    <a:pt x="62077" y="16764"/>
                  </a:lnTo>
                  <a:lnTo>
                    <a:pt x="62077" y="17780"/>
                  </a:lnTo>
                  <a:lnTo>
                    <a:pt x="61061" y="16764"/>
                  </a:lnTo>
                  <a:lnTo>
                    <a:pt x="62077" y="16764"/>
                  </a:lnTo>
                  <a:lnTo>
                    <a:pt x="62077" y="13716"/>
                  </a:lnTo>
                  <a:lnTo>
                    <a:pt x="60553" y="13716"/>
                  </a:lnTo>
                  <a:lnTo>
                    <a:pt x="60553" y="16764"/>
                  </a:lnTo>
                  <a:lnTo>
                    <a:pt x="60045" y="16764"/>
                  </a:lnTo>
                  <a:lnTo>
                    <a:pt x="60045" y="17780"/>
                  </a:lnTo>
                  <a:lnTo>
                    <a:pt x="59029" y="17780"/>
                  </a:lnTo>
                  <a:lnTo>
                    <a:pt x="60045" y="18796"/>
                  </a:lnTo>
                  <a:lnTo>
                    <a:pt x="60045" y="19812"/>
                  </a:lnTo>
                  <a:lnTo>
                    <a:pt x="58521" y="18288"/>
                  </a:lnTo>
                  <a:lnTo>
                    <a:pt x="58013" y="18796"/>
                  </a:lnTo>
                  <a:lnTo>
                    <a:pt x="59029" y="16764"/>
                  </a:lnTo>
                  <a:lnTo>
                    <a:pt x="57505" y="17780"/>
                  </a:lnTo>
                  <a:lnTo>
                    <a:pt x="57505" y="19304"/>
                  </a:lnTo>
                  <a:lnTo>
                    <a:pt x="57505" y="19812"/>
                  </a:lnTo>
                  <a:lnTo>
                    <a:pt x="55981" y="19812"/>
                  </a:lnTo>
                  <a:lnTo>
                    <a:pt x="54457" y="21336"/>
                  </a:lnTo>
                  <a:lnTo>
                    <a:pt x="55981" y="22860"/>
                  </a:lnTo>
                  <a:lnTo>
                    <a:pt x="55981" y="24384"/>
                  </a:lnTo>
                  <a:lnTo>
                    <a:pt x="57505" y="25908"/>
                  </a:lnTo>
                  <a:lnTo>
                    <a:pt x="57505" y="24892"/>
                  </a:lnTo>
                  <a:lnTo>
                    <a:pt x="58521" y="25908"/>
                  </a:lnTo>
                  <a:lnTo>
                    <a:pt x="59537" y="25908"/>
                  </a:lnTo>
                  <a:lnTo>
                    <a:pt x="59537" y="24892"/>
                  </a:lnTo>
                  <a:lnTo>
                    <a:pt x="60553" y="24892"/>
                  </a:lnTo>
                  <a:lnTo>
                    <a:pt x="58521" y="22860"/>
                  </a:lnTo>
                  <a:lnTo>
                    <a:pt x="58521" y="23876"/>
                  </a:lnTo>
                  <a:lnTo>
                    <a:pt x="57505" y="23876"/>
                  </a:lnTo>
                  <a:lnTo>
                    <a:pt x="57505" y="22860"/>
                  </a:lnTo>
                  <a:lnTo>
                    <a:pt x="58521" y="22860"/>
                  </a:lnTo>
                  <a:lnTo>
                    <a:pt x="59029" y="22860"/>
                  </a:lnTo>
                  <a:lnTo>
                    <a:pt x="57505" y="21336"/>
                  </a:lnTo>
                  <a:lnTo>
                    <a:pt x="57505" y="20320"/>
                  </a:lnTo>
                  <a:lnTo>
                    <a:pt x="58521" y="21336"/>
                  </a:lnTo>
                  <a:lnTo>
                    <a:pt x="58521" y="20320"/>
                  </a:lnTo>
                  <a:lnTo>
                    <a:pt x="60045" y="20320"/>
                  </a:lnTo>
                  <a:lnTo>
                    <a:pt x="60045" y="21336"/>
                  </a:lnTo>
                  <a:lnTo>
                    <a:pt x="59029" y="21336"/>
                  </a:lnTo>
                  <a:lnTo>
                    <a:pt x="60045" y="22860"/>
                  </a:lnTo>
                  <a:lnTo>
                    <a:pt x="61061" y="22860"/>
                  </a:lnTo>
                  <a:lnTo>
                    <a:pt x="62077" y="21336"/>
                  </a:lnTo>
                  <a:lnTo>
                    <a:pt x="61391" y="20320"/>
                  </a:lnTo>
                  <a:lnTo>
                    <a:pt x="62077" y="20320"/>
                  </a:lnTo>
                  <a:lnTo>
                    <a:pt x="62077" y="21336"/>
                  </a:lnTo>
                  <a:lnTo>
                    <a:pt x="63601" y="20320"/>
                  </a:lnTo>
                  <a:lnTo>
                    <a:pt x="63601" y="22860"/>
                  </a:lnTo>
                  <a:lnTo>
                    <a:pt x="65125" y="22860"/>
                  </a:lnTo>
                  <a:lnTo>
                    <a:pt x="66649" y="21336"/>
                  </a:lnTo>
                  <a:lnTo>
                    <a:pt x="66395" y="21082"/>
                  </a:lnTo>
                  <a:lnTo>
                    <a:pt x="67157" y="20320"/>
                  </a:lnTo>
                  <a:lnTo>
                    <a:pt x="67157" y="19304"/>
                  </a:lnTo>
                  <a:close/>
                </a:path>
                <a:path w="148590" h="196850">
                  <a:moveTo>
                    <a:pt x="68173" y="73152"/>
                  </a:moveTo>
                  <a:lnTo>
                    <a:pt x="67208" y="70104"/>
                  </a:lnTo>
                  <a:lnTo>
                    <a:pt x="66890" y="69088"/>
                  </a:lnTo>
                  <a:lnTo>
                    <a:pt x="65481" y="64643"/>
                  </a:lnTo>
                  <a:lnTo>
                    <a:pt x="64808" y="62484"/>
                  </a:lnTo>
                  <a:lnTo>
                    <a:pt x="64808" y="69088"/>
                  </a:lnTo>
                  <a:lnTo>
                    <a:pt x="62877" y="69088"/>
                  </a:lnTo>
                  <a:lnTo>
                    <a:pt x="63842" y="64643"/>
                  </a:lnTo>
                  <a:lnTo>
                    <a:pt x="64808" y="69088"/>
                  </a:lnTo>
                  <a:lnTo>
                    <a:pt x="64808" y="62484"/>
                  </a:lnTo>
                  <a:lnTo>
                    <a:pt x="62877" y="62484"/>
                  </a:lnTo>
                  <a:lnTo>
                    <a:pt x="59029" y="73152"/>
                  </a:lnTo>
                  <a:lnTo>
                    <a:pt x="60477" y="73152"/>
                  </a:lnTo>
                  <a:lnTo>
                    <a:pt x="61429" y="70104"/>
                  </a:lnTo>
                  <a:lnTo>
                    <a:pt x="66243" y="70104"/>
                  </a:lnTo>
                  <a:lnTo>
                    <a:pt x="66243" y="73152"/>
                  </a:lnTo>
                  <a:lnTo>
                    <a:pt x="68173" y="73152"/>
                  </a:lnTo>
                  <a:close/>
                </a:path>
                <a:path w="148590" h="196850">
                  <a:moveTo>
                    <a:pt x="68173" y="22860"/>
                  </a:moveTo>
                  <a:lnTo>
                    <a:pt x="67411" y="21336"/>
                  </a:lnTo>
                  <a:lnTo>
                    <a:pt x="67411" y="19812"/>
                  </a:lnTo>
                  <a:lnTo>
                    <a:pt x="67157" y="20320"/>
                  </a:lnTo>
                  <a:lnTo>
                    <a:pt x="66649" y="21336"/>
                  </a:lnTo>
                  <a:lnTo>
                    <a:pt x="67411" y="22860"/>
                  </a:lnTo>
                  <a:lnTo>
                    <a:pt x="68173" y="22860"/>
                  </a:lnTo>
                  <a:close/>
                </a:path>
                <a:path w="148590" h="196850">
                  <a:moveTo>
                    <a:pt x="69545" y="23609"/>
                  </a:moveTo>
                  <a:lnTo>
                    <a:pt x="68935" y="13716"/>
                  </a:lnTo>
                  <a:lnTo>
                    <a:pt x="68173" y="13716"/>
                  </a:lnTo>
                  <a:lnTo>
                    <a:pt x="69545" y="23609"/>
                  </a:lnTo>
                  <a:close/>
                </a:path>
                <a:path w="148590" h="196850">
                  <a:moveTo>
                    <a:pt x="69697" y="27432"/>
                  </a:moveTo>
                  <a:lnTo>
                    <a:pt x="68173" y="25908"/>
                  </a:lnTo>
                  <a:lnTo>
                    <a:pt x="68173" y="26924"/>
                  </a:lnTo>
                  <a:lnTo>
                    <a:pt x="68173" y="27432"/>
                  </a:lnTo>
                  <a:lnTo>
                    <a:pt x="69697" y="27432"/>
                  </a:lnTo>
                  <a:close/>
                </a:path>
                <a:path w="148590" h="196850">
                  <a:moveTo>
                    <a:pt x="69697" y="23876"/>
                  </a:moveTo>
                  <a:lnTo>
                    <a:pt x="69557" y="23749"/>
                  </a:lnTo>
                  <a:lnTo>
                    <a:pt x="68681" y="22860"/>
                  </a:lnTo>
                  <a:lnTo>
                    <a:pt x="67665" y="23876"/>
                  </a:lnTo>
                  <a:lnTo>
                    <a:pt x="67665" y="24003"/>
                  </a:lnTo>
                  <a:lnTo>
                    <a:pt x="66141" y="22860"/>
                  </a:lnTo>
                  <a:lnTo>
                    <a:pt x="65125" y="24384"/>
                  </a:lnTo>
                  <a:lnTo>
                    <a:pt x="65125" y="25908"/>
                  </a:lnTo>
                  <a:lnTo>
                    <a:pt x="66141" y="25908"/>
                  </a:lnTo>
                  <a:lnTo>
                    <a:pt x="67157" y="24384"/>
                  </a:lnTo>
                  <a:lnTo>
                    <a:pt x="67665" y="24384"/>
                  </a:lnTo>
                  <a:lnTo>
                    <a:pt x="67665" y="24892"/>
                  </a:lnTo>
                  <a:lnTo>
                    <a:pt x="66649" y="25908"/>
                  </a:lnTo>
                  <a:lnTo>
                    <a:pt x="66141" y="25908"/>
                  </a:lnTo>
                  <a:lnTo>
                    <a:pt x="65125" y="26924"/>
                  </a:lnTo>
                  <a:lnTo>
                    <a:pt x="65125" y="27940"/>
                  </a:lnTo>
                  <a:lnTo>
                    <a:pt x="67157" y="27940"/>
                  </a:lnTo>
                  <a:lnTo>
                    <a:pt x="68173" y="26924"/>
                  </a:lnTo>
                  <a:lnTo>
                    <a:pt x="67157" y="25908"/>
                  </a:lnTo>
                  <a:lnTo>
                    <a:pt x="68173" y="25908"/>
                  </a:lnTo>
                  <a:lnTo>
                    <a:pt x="68681" y="25908"/>
                  </a:lnTo>
                  <a:lnTo>
                    <a:pt x="69634" y="24955"/>
                  </a:lnTo>
                  <a:lnTo>
                    <a:pt x="69697" y="25908"/>
                  </a:lnTo>
                  <a:lnTo>
                    <a:pt x="69697" y="24892"/>
                  </a:lnTo>
                  <a:lnTo>
                    <a:pt x="69697" y="24638"/>
                  </a:lnTo>
                  <a:lnTo>
                    <a:pt x="69697" y="23876"/>
                  </a:lnTo>
                  <a:close/>
                </a:path>
                <a:path w="148590" h="196850">
                  <a:moveTo>
                    <a:pt x="71602" y="178308"/>
                  </a:moveTo>
                  <a:lnTo>
                    <a:pt x="68173" y="178308"/>
                  </a:lnTo>
                  <a:lnTo>
                    <a:pt x="68173" y="179070"/>
                  </a:lnTo>
                  <a:lnTo>
                    <a:pt x="69316" y="179070"/>
                  </a:lnTo>
                  <a:lnTo>
                    <a:pt x="70459" y="179832"/>
                  </a:lnTo>
                  <a:lnTo>
                    <a:pt x="71602" y="179832"/>
                  </a:lnTo>
                  <a:lnTo>
                    <a:pt x="71602" y="178308"/>
                  </a:lnTo>
                  <a:close/>
                </a:path>
                <a:path w="148590" h="196850">
                  <a:moveTo>
                    <a:pt x="72745" y="30988"/>
                  </a:moveTo>
                  <a:lnTo>
                    <a:pt x="71602" y="29972"/>
                  </a:lnTo>
                  <a:lnTo>
                    <a:pt x="69316" y="28956"/>
                  </a:lnTo>
                  <a:lnTo>
                    <a:pt x="68173" y="28956"/>
                  </a:lnTo>
                  <a:lnTo>
                    <a:pt x="68173" y="30480"/>
                  </a:lnTo>
                  <a:lnTo>
                    <a:pt x="68173" y="30607"/>
                  </a:lnTo>
                  <a:lnTo>
                    <a:pt x="67868" y="30480"/>
                  </a:lnTo>
                  <a:lnTo>
                    <a:pt x="68173" y="30480"/>
                  </a:lnTo>
                  <a:lnTo>
                    <a:pt x="67411" y="28956"/>
                  </a:lnTo>
                  <a:lnTo>
                    <a:pt x="67411" y="30480"/>
                  </a:lnTo>
                  <a:lnTo>
                    <a:pt x="66649" y="30480"/>
                  </a:lnTo>
                  <a:lnTo>
                    <a:pt x="65125" y="28956"/>
                  </a:lnTo>
                  <a:lnTo>
                    <a:pt x="65125" y="30480"/>
                  </a:lnTo>
                  <a:lnTo>
                    <a:pt x="65125" y="31242"/>
                  </a:lnTo>
                  <a:lnTo>
                    <a:pt x="66040" y="32004"/>
                  </a:lnTo>
                  <a:lnTo>
                    <a:pt x="69697" y="32004"/>
                  </a:lnTo>
                  <a:lnTo>
                    <a:pt x="69697" y="31242"/>
                  </a:lnTo>
                  <a:lnTo>
                    <a:pt x="69088" y="30988"/>
                  </a:lnTo>
                  <a:lnTo>
                    <a:pt x="70459" y="30988"/>
                  </a:lnTo>
                  <a:lnTo>
                    <a:pt x="71602" y="32004"/>
                  </a:lnTo>
                  <a:lnTo>
                    <a:pt x="72745" y="32004"/>
                  </a:lnTo>
                  <a:lnTo>
                    <a:pt x="72745" y="30988"/>
                  </a:lnTo>
                  <a:close/>
                </a:path>
                <a:path w="148590" h="196850">
                  <a:moveTo>
                    <a:pt x="72745" y="25908"/>
                  </a:moveTo>
                  <a:lnTo>
                    <a:pt x="71729" y="15113"/>
                  </a:lnTo>
                  <a:lnTo>
                    <a:pt x="71729" y="13716"/>
                  </a:lnTo>
                  <a:lnTo>
                    <a:pt x="69697" y="13716"/>
                  </a:lnTo>
                  <a:lnTo>
                    <a:pt x="71729" y="24511"/>
                  </a:lnTo>
                  <a:lnTo>
                    <a:pt x="72745" y="25908"/>
                  </a:lnTo>
                  <a:close/>
                </a:path>
                <a:path w="148590" h="196850">
                  <a:moveTo>
                    <a:pt x="74269" y="25908"/>
                  </a:moveTo>
                  <a:lnTo>
                    <a:pt x="72745" y="27051"/>
                  </a:lnTo>
                  <a:lnTo>
                    <a:pt x="71221" y="25908"/>
                  </a:lnTo>
                  <a:lnTo>
                    <a:pt x="69697" y="25908"/>
                  </a:lnTo>
                  <a:lnTo>
                    <a:pt x="69697" y="27051"/>
                  </a:lnTo>
                  <a:lnTo>
                    <a:pt x="71221" y="28194"/>
                  </a:lnTo>
                  <a:lnTo>
                    <a:pt x="71221" y="29337"/>
                  </a:lnTo>
                  <a:lnTo>
                    <a:pt x="72745" y="30480"/>
                  </a:lnTo>
                  <a:lnTo>
                    <a:pt x="72745" y="29337"/>
                  </a:lnTo>
                  <a:lnTo>
                    <a:pt x="74269" y="30480"/>
                  </a:lnTo>
                  <a:lnTo>
                    <a:pt x="74269" y="25908"/>
                  </a:lnTo>
                  <a:close/>
                </a:path>
                <a:path w="148590" h="196850">
                  <a:moveTo>
                    <a:pt x="76047" y="0"/>
                  </a:moveTo>
                  <a:lnTo>
                    <a:pt x="73507" y="0"/>
                  </a:lnTo>
                  <a:lnTo>
                    <a:pt x="73507" y="3048"/>
                  </a:lnTo>
                  <a:lnTo>
                    <a:pt x="72237" y="3048"/>
                  </a:lnTo>
                  <a:lnTo>
                    <a:pt x="72237" y="2032"/>
                  </a:lnTo>
                  <a:lnTo>
                    <a:pt x="70967" y="2032"/>
                  </a:lnTo>
                  <a:lnTo>
                    <a:pt x="69697" y="1016"/>
                  </a:lnTo>
                  <a:lnTo>
                    <a:pt x="69697" y="4064"/>
                  </a:lnTo>
                  <a:lnTo>
                    <a:pt x="73507" y="4064"/>
                  </a:lnTo>
                  <a:lnTo>
                    <a:pt x="73507" y="6096"/>
                  </a:lnTo>
                  <a:lnTo>
                    <a:pt x="76047" y="6096"/>
                  </a:lnTo>
                  <a:lnTo>
                    <a:pt x="74777" y="5080"/>
                  </a:lnTo>
                  <a:lnTo>
                    <a:pt x="74777" y="3048"/>
                  </a:lnTo>
                  <a:lnTo>
                    <a:pt x="74777" y="1016"/>
                  </a:lnTo>
                  <a:lnTo>
                    <a:pt x="76047" y="0"/>
                  </a:lnTo>
                  <a:close/>
                </a:path>
                <a:path w="148590" h="196850">
                  <a:moveTo>
                    <a:pt x="77317" y="13716"/>
                  </a:moveTo>
                  <a:lnTo>
                    <a:pt x="75793" y="13716"/>
                  </a:lnTo>
                  <a:lnTo>
                    <a:pt x="75793" y="18669"/>
                  </a:lnTo>
                  <a:lnTo>
                    <a:pt x="75793" y="19431"/>
                  </a:lnTo>
                  <a:lnTo>
                    <a:pt x="75793" y="20447"/>
                  </a:lnTo>
                  <a:lnTo>
                    <a:pt x="75107" y="19812"/>
                  </a:lnTo>
                  <a:lnTo>
                    <a:pt x="75793" y="19431"/>
                  </a:lnTo>
                  <a:lnTo>
                    <a:pt x="75793" y="18669"/>
                  </a:lnTo>
                  <a:lnTo>
                    <a:pt x="75107" y="18288"/>
                  </a:lnTo>
                  <a:lnTo>
                    <a:pt x="73431" y="18288"/>
                  </a:lnTo>
                  <a:lnTo>
                    <a:pt x="72745" y="18669"/>
                  </a:lnTo>
                  <a:lnTo>
                    <a:pt x="72745" y="19050"/>
                  </a:lnTo>
                  <a:lnTo>
                    <a:pt x="72745" y="19431"/>
                  </a:lnTo>
                  <a:lnTo>
                    <a:pt x="73431" y="19812"/>
                  </a:lnTo>
                  <a:lnTo>
                    <a:pt x="72745" y="20447"/>
                  </a:lnTo>
                  <a:lnTo>
                    <a:pt x="72745" y="21336"/>
                  </a:lnTo>
                  <a:lnTo>
                    <a:pt x="72745" y="22225"/>
                  </a:lnTo>
                  <a:lnTo>
                    <a:pt x="73431" y="22860"/>
                  </a:lnTo>
                  <a:lnTo>
                    <a:pt x="73088" y="22860"/>
                  </a:lnTo>
                  <a:lnTo>
                    <a:pt x="72745" y="23495"/>
                  </a:lnTo>
                  <a:lnTo>
                    <a:pt x="72745" y="24384"/>
                  </a:lnTo>
                  <a:lnTo>
                    <a:pt x="72745" y="25273"/>
                  </a:lnTo>
                  <a:lnTo>
                    <a:pt x="73088" y="25908"/>
                  </a:lnTo>
                  <a:lnTo>
                    <a:pt x="73926" y="25908"/>
                  </a:lnTo>
                  <a:lnTo>
                    <a:pt x="74269" y="25273"/>
                  </a:lnTo>
                  <a:lnTo>
                    <a:pt x="74269" y="23495"/>
                  </a:lnTo>
                  <a:lnTo>
                    <a:pt x="73926" y="22860"/>
                  </a:lnTo>
                  <a:lnTo>
                    <a:pt x="75107" y="22860"/>
                  </a:lnTo>
                  <a:lnTo>
                    <a:pt x="75793" y="22225"/>
                  </a:lnTo>
                  <a:lnTo>
                    <a:pt x="75793" y="24511"/>
                  </a:lnTo>
                  <a:lnTo>
                    <a:pt x="77317" y="13716"/>
                  </a:lnTo>
                  <a:close/>
                </a:path>
                <a:path w="148590" h="196850">
                  <a:moveTo>
                    <a:pt x="77317" y="2032"/>
                  </a:moveTo>
                  <a:lnTo>
                    <a:pt x="76047" y="3048"/>
                  </a:lnTo>
                  <a:lnTo>
                    <a:pt x="77317" y="4064"/>
                  </a:lnTo>
                  <a:lnTo>
                    <a:pt x="77317" y="2032"/>
                  </a:lnTo>
                  <a:close/>
                </a:path>
                <a:path w="148590" h="196850">
                  <a:moveTo>
                    <a:pt x="78841" y="27432"/>
                  </a:moveTo>
                  <a:lnTo>
                    <a:pt x="77317" y="27432"/>
                  </a:lnTo>
                  <a:lnTo>
                    <a:pt x="77317" y="25908"/>
                  </a:lnTo>
                  <a:lnTo>
                    <a:pt x="75793" y="27051"/>
                  </a:lnTo>
                  <a:lnTo>
                    <a:pt x="75793" y="29337"/>
                  </a:lnTo>
                  <a:lnTo>
                    <a:pt x="77317" y="29337"/>
                  </a:lnTo>
                  <a:lnTo>
                    <a:pt x="77317" y="28956"/>
                  </a:lnTo>
                  <a:lnTo>
                    <a:pt x="78841" y="27432"/>
                  </a:lnTo>
                  <a:close/>
                </a:path>
                <a:path w="148590" h="196850">
                  <a:moveTo>
                    <a:pt x="80365" y="178308"/>
                  </a:moveTo>
                  <a:lnTo>
                    <a:pt x="76847" y="178308"/>
                  </a:lnTo>
                  <a:lnTo>
                    <a:pt x="76847" y="179578"/>
                  </a:lnTo>
                  <a:lnTo>
                    <a:pt x="75679" y="180721"/>
                  </a:lnTo>
                  <a:lnTo>
                    <a:pt x="72161" y="184404"/>
                  </a:lnTo>
                  <a:lnTo>
                    <a:pt x="66294" y="185674"/>
                  </a:lnTo>
                  <a:lnTo>
                    <a:pt x="65125" y="186817"/>
                  </a:lnTo>
                  <a:lnTo>
                    <a:pt x="66294" y="186817"/>
                  </a:lnTo>
                  <a:lnTo>
                    <a:pt x="68580" y="188061"/>
                  </a:lnTo>
                  <a:lnTo>
                    <a:pt x="65709" y="187198"/>
                  </a:lnTo>
                  <a:lnTo>
                    <a:pt x="58674" y="185928"/>
                  </a:lnTo>
                  <a:lnTo>
                    <a:pt x="57505" y="185928"/>
                  </a:lnTo>
                  <a:lnTo>
                    <a:pt x="58674" y="187198"/>
                  </a:lnTo>
                  <a:lnTo>
                    <a:pt x="58674" y="188595"/>
                  </a:lnTo>
                  <a:lnTo>
                    <a:pt x="62191" y="191262"/>
                  </a:lnTo>
                  <a:lnTo>
                    <a:pt x="65709" y="196596"/>
                  </a:lnTo>
                  <a:lnTo>
                    <a:pt x="70396" y="196596"/>
                  </a:lnTo>
                  <a:lnTo>
                    <a:pt x="70396" y="195199"/>
                  </a:lnTo>
                  <a:lnTo>
                    <a:pt x="71577" y="195199"/>
                  </a:lnTo>
                  <a:lnTo>
                    <a:pt x="72745" y="193929"/>
                  </a:lnTo>
                  <a:lnTo>
                    <a:pt x="71577" y="192532"/>
                  </a:lnTo>
                  <a:lnTo>
                    <a:pt x="71577" y="191262"/>
                  </a:lnTo>
                  <a:lnTo>
                    <a:pt x="70675" y="189230"/>
                  </a:lnTo>
                  <a:lnTo>
                    <a:pt x="70993" y="189230"/>
                  </a:lnTo>
                  <a:lnTo>
                    <a:pt x="72161" y="190500"/>
                  </a:lnTo>
                  <a:lnTo>
                    <a:pt x="73329" y="190500"/>
                  </a:lnTo>
                  <a:lnTo>
                    <a:pt x="73329" y="189230"/>
                  </a:lnTo>
                  <a:lnTo>
                    <a:pt x="75679" y="184404"/>
                  </a:lnTo>
                  <a:lnTo>
                    <a:pt x="79197" y="179578"/>
                  </a:lnTo>
                  <a:lnTo>
                    <a:pt x="80365" y="178308"/>
                  </a:lnTo>
                  <a:close/>
                </a:path>
                <a:path w="148590" h="196850">
                  <a:moveTo>
                    <a:pt x="80365" y="25908"/>
                  </a:moveTo>
                  <a:lnTo>
                    <a:pt x="78841" y="25908"/>
                  </a:lnTo>
                  <a:lnTo>
                    <a:pt x="78841" y="27432"/>
                  </a:lnTo>
                  <a:lnTo>
                    <a:pt x="80365" y="27432"/>
                  </a:lnTo>
                  <a:lnTo>
                    <a:pt x="80365" y="25908"/>
                  </a:lnTo>
                  <a:close/>
                </a:path>
                <a:path w="148590" h="196850">
                  <a:moveTo>
                    <a:pt x="81889" y="28956"/>
                  </a:moveTo>
                  <a:lnTo>
                    <a:pt x="79349" y="28956"/>
                  </a:lnTo>
                  <a:lnTo>
                    <a:pt x="76809" y="29972"/>
                  </a:lnTo>
                  <a:lnTo>
                    <a:pt x="74269" y="32004"/>
                  </a:lnTo>
                  <a:lnTo>
                    <a:pt x="75539" y="32004"/>
                  </a:lnTo>
                  <a:lnTo>
                    <a:pt x="78079" y="30988"/>
                  </a:lnTo>
                  <a:lnTo>
                    <a:pt x="80619" y="30988"/>
                  </a:lnTo>
                  <a:lnTo>
                    <a:pt x="81889" y="28956"/>
                  </a:lnTo>
                  <a:close/>
                </a:path>
                <a:path w="148590" h="196850">
                  <a:moveTo>
                    <a:pt x="81889" y="22860"/>
                  </a:moveTo>
                  <a:lnTo>
                    <a:pt x="80365" y="23876"/>
                  </a:lnTo>
                  <a:lnTo>
                    <a:pt x="80365" y="25908"/>
                  </a:lnTo>
                  <a:lnTo>
                    <a:pt x="81889" y="25908"/>
                  </a:lnTo>
                  <a:lnTo>
                    <a:pt x="81889" y="22860"/>
                  </a:lnTo>
                  <a:close/>
                </a:path>
                <a:path w="148590" h="196850">
                  <a:moveTo>
                    <a:pt x="81889" y="13716"/>
                  </a:moveTo>
                  <a:lnTo>
                    <a:pt x="80365" y="13716"/>
                  </a:lnTo>
                  <a:lnTo>
                    <a:pt x="77317" y="25908"/>
                  </a:lnTo>
                  <a:lnTo>
                    <a:pt x="78841" y="24638"/>
                  </a:lnTo>
                  <a:lnTo>
                    <a:pt x="81889" y="13716"/>
                  </a:lnTo>
                  <a:close/>
                </a:path>
                <a:path w="148590" h="196850">
                  <a:moveTo>
                    <a:pt x="82651" y="18288"/>
                  </a:moveTo>
                  <a:lnTo>
                    <a:pt x="81889" y="19304"/>
                  </a:lnTo>
                  <a:lnTo>
                    <a:pt x="81889" y="19812"/>
                  </a:lnTo>
                  <a:lnTo>
                    <a:pt x="80365" y="19812"/>
                  </a:lnTo>
                  <a:lnTo>
                    <a:pt x="80365" y="22860"/>
                  </a:lnTo>
                  <a:lnTo>
                    <a:pt x="81889" y="22860"/>
                  </a:lnTo>
                  <a:lnTo>
                    <a:pt x="81889" y="20320"/>
                  </a:lnTo>
                  <a:lnTo>
                    <a:pt x="82651" y="21336"/>
                  </a:lnTo>
                  <a:lnTo>
                    <a:pt x="82651" y="18288"/>
                  </a:lnTo>
                  <a:close/>
                </a:path>
                <a:path w="148590" h="196850">
                  <a:moveTo>
                    <a:pt x="84937" y="16764"/>
                  </a:moveTo>
                  <a:lnTo>
                    <a:pt x="83032" y="16764"/>
                  </a:lnTo>
                  <a:lnTo>
                    <a:pt x="83413" y="15240"/>
                  </a:lnTo>
                  <a:lnTo>
                    <a:pt x="82651" y="15240"/>
                  </a:lnTo>
                  <a:lnTo>
                    <a:pt x="82651" y="16764"/>
                  </a:lnTo>
                  <a:lnTo>
                    <a:pt x="81889" y="16764"/>
                  </a:lnTo>
                  <a:lnTo>
                    <a:pt x="82651" y="18288"/>
                  </a:lnTo>
                  <a:lnTo>
                    <a:pt x="82905" y="17272"/>
                  </a:lnTo>
                  <a:lnTo>
                    <a:pt x="82905" y="18796"/>
                  </a:lnTo>
                  <a:lnTo>
                    <a:pt x="83921" y="19812"/>
                  </a:lnTo>
                  <a:lnTo>
                    <a:pt x="84937" y="17780"/>
                  </a:lnTo>
                  <a:lnTo>
                    <a:pt x="84937" y="16764"/>
                  </a:lnTo>
                  <a:close/>
                </a:path>
                <a:path w="148590" h="196850">
                  <a:moveTo>
                    <a:pt x="86461" y="33528"/>
                  </a:moveTo>
                  <a:lnTo>
                    <a:pt x="62077" y="33528"/>
                  </a:lnTo>
                  <a:lnTo>
                    <a:pt x="62077" y="36576"/>
                  </a:lnTo>
                  <a:lnTo>
                    <a:pt x="70205" y="35052"/>
                  </a:lnTo>
                  <a:lnTo>
                    <a:pt x="78333" y="35052"/>
                  </a:lnTo>
                  <a:lnTo>
                    <a:pt x="86461" y="36576"/>
                  </a:lnTo>
                  <a:lnTo>
                    <a:pt x="86461" y="35052"/>
                  </a:lnTo>
                  <a:lnTo>
                    <a:pt x="86461" y="33528"/>
                  </a:lnTo>
                  <a:close/>
                </a:path>
                <a:path w="148590" h="196850">
                  <a:moveTo>
                    <a:pt x="86461" y="20320"/>
                  </a:moveTo>
                  <a:lnTo>
                    <a:pt x="85699" y="19304"/>
                  </a:lnTo>
                  <a:lnTo>
                    <a:pt x="85699" y="18288"/>
                  </a:lnTo>
                  <a:lnTo>
                    <a:pt x="84937" y="20320"/>
                  </a:lnTo>
                  <a:lnTo>
                    <a:pt x="86461" y="20320"/>
                  </a:lnTo>
                  <a:close/>
                </a:path>
                <a:path w="148590" h="196850">
                  <a:moveTo>
                    <a:pt x="86461" y="15240"/>
                  </a:moveTo>
                  <a:lnTo>
                    <a:pt x="85699" y="13716"/>
                  </a:lnTo>
                  <a:lnTo>
                    <a:pt x="84937" y="15240"/>
                  </a:lnTo>
                  <a:lnTo>
                    <a:pt x="85699" y="18288"/>
                  </a:lnTo>
                  <a:lnTo>
                    <a:pt x="85699" y="16764"/>
                  </a:lnTo>
                  <a:lnTo>
                    <a:pt x="86461" y="15240"/>
                  </a:lnTo>
                  <a:close/>
                </a:path>
                <a:path w="148590" h="196850">
                  <a:moveTo>
                    <a:pt x="87985" y="28956"/>
                  </a:moveTo>
                  <a:lnTo>
                    <a:pt x="84937" y="28956"/>
                  </a:lnTo>
                  <a:lnTo>
                    <a:pt x="85953" y="29972"/>
                  </a:lnTo>
                  <a:lnTo>
                    <a:pt x="85953" y="30988"/>
                  </a:lnTo>
                  <a:lnTo>
                    <a:pt x="86194" y="31242"/>
                  </a:lnTo>
                  <a:lnTo>
                    <a:pt x="84721" y="30480"/>
                  </a:lnTo>
                  <a:lnTo>
                    <a:pt x="83413" y="31369"/>
                  </a:lnTo>
                  <a:lnTo>
                    <a:pt x="84721" y="32004"/>
                  </a:lnTo>
                  <a:lnTo>
                    <a:pt x="85585" y="32004"/>
                  </a:lnTo>
                  <a:lnTo>
                    <a:pt x="86385" y="31432"/>
                  </a:lnTo>
                  <a:lnTo>
                    <a:pt x="86969" y="32004"/>
                  </a:lnTo>
                  <a:lnTo>
                    <a:pt x="87985" y="30988"/>
                  </a:lnTo>
                  <a:lnTo>
                    <a:pt x="87985" y="28956"/>
                  </a:lnTo>
                  <a:close/>
                </a:path>
                <a:path w="148590" h="196850">
                  <a:moveTo>
                    <a:pt x="87985" y="19812"/>
                  </a:moveTo>
                  <a:lnTo>
                    <a:pt x="86461" y="21336"/>
                  </a:lnTo>
                  <a:lnTo>
                    <a:pt x="86461" y="22860"/>
                  </a:lnTo>
                  <a:lnTo>
                    <a:pt x="87985" y="22860"/>
                  </a:lnTo>
                  <a:lnTo>
                    <a:pt x="87985" y="20320"/>
                  </a:lnTo>
                  <a:lnTo>
                    <a:pt x="87985" y="19812"/>
                  </a:lnTo>
                  <a:close/>
                </a:path>
                <a:path w="148590" h="196850">
                  <a:moveTo>
                    <a:pt x="87985" y="16764"/>
                  </a:moveTo>
                  <a:lnTo>
                    <a:pt x="86461" y="16764"/>
                  </a:lnTo>
                  <a:lnTo>
                    <a:pt x="86461" y="19812"/>
                  </a:lnTo>
                  <a:lnTo>
                    <a:pt x="87985" y="19812"/>
                  </a:lnTo>
                  <a:lnTo>
                    <a:pt x="87985" y="16764"/>
                  </a:lnTo>
                  <a:close/>
                </a:path>
                <a:path w="148590" h="196850">
                  <a:moveTo>
                    <a:pt x="91033" y="185928"/>
                  </a:moveTo>
                  <a:lnTo>
                    <a:pt x="88493" y="185928"/>
                  </a:lnTo>
                  <a:lnTo>
                    <a:pt x="79806" y="187020"/>
                  </a:lnTo>
                  <a:lnTo>
                    <a:pt x="79984" y="186817"/>
                  </a:lnTo>
                  <a:lnTo>
                    <a:pt x="81127" y="186817"/>
                  </a:lnTo>
                  <a:lnTo>
                    <a:pt x="83413" y="185674"/>
                  </a:lnTo>
                  <a:lnTo>
                    <a:pt x="81127" y="185674"/>
                  </a:lnTo>
                  <a:lnTo>
                    <a:pt x="81127" y="184404"/>
                  </a:lnTo>
                  <a:lnTo>
                    <a:pt x="78841" y="184404"/>
                  </a:lnTo>
                  <a:lnTo>
                    <a:pt x="77698" y="185674"/>
                  </a:lnTo>
                  <a:lnTo>
                    <a:pt x="76555" y="186817"/>
                  </a:lnTo>
                  <a:lnTo>
                    <a:pt x="76555" y="188087"/>
                  </a:lnTo>
                  <a:lnTo>
                    <a:pt x="74269" y="190500"/>
                  </a:lnTo>
                  <a:lnTo>
                    <a:pt x="76860" y="189547"/>
                  </a:lnTo>
                  <a:lnTo>
                    <a:pt x="75793" y="191262"/>
                  </a:lnTo>
                  <a:lnTo>
                    <a:pt x="75793" y="195199"/>
                  </a:lnTo>
                  <a:lnTo>
                    <a:pt x="77063" y="195199"/>
                  </a:lnTo>
                  <a:lnTo>
                    <a:pt x="78333" y="196596"/>
                  </a:lnTo>
                  <a:lnTo>
                    <a:pt x="80873" y="196596"/>
                  </a:lnTo>
                  <a:lnTo>
                    <a:pt x="82143" y="195199"/>
                  </a:lnTo>
                  <a:lnTo>
                    <a:pt x="83413" y="193929"/>
                  </a:lnTo>
                  <a:lnTo>
                    <a:pt x="91033" y="185928"/>
                  </a:lnTo>
                  <a:close/>
                </a:path>
                <a:path w="148590" h="196850">
                  <a:moveTo>
                    <a:pt x="91033" y="27432"/>
                  </a:moveTo>
                  <a:lnTo>
                    <a:pt x="89509" y="25908"/>
                  </a:lnTo>
                  <a:lnTo>
                    <a:pt x="87985" y="28956"/>
                  </a:lnTo>
                  <a:lnTo>
                    <a:pt x="89509" y="30480"/>
                  </a:lnTo>
                  <a:lnTo>
                    <a:pt x="91033" y="28956"/>
                  </a:lnTo>
                  <a:lnTo>
                    <a:pt x="91033" y="27432"/>
                  </a:lnTo>
                  <a:close/>
                </a:path>
                <a:path w="148590" h="196850">
                  <a:moveTo>
                    <a:pt x="91033" y="16764"/>
                  </a:moveTo>
                  <a:lnTo>
                    <a:pt x="89509" y="15240"/>
                  </a:lnTo>
                  <a:lnTo>
                    <a:pt x="89509" y="16764"/>
                  </a:lnTo>
                  <a:lnTo>
                    <a:pt x="91033" y="16764"/>
                  </a:lnTo>
                  <a:close/>
                </a:path>
                <a:path w="148590" h="196850">
                  <a:moveTo>
                    <a:pt x="92557" y="16764"/>
                  </a:moveTo>
                  <a:lnTo>
                    <a:pt x="91033" y="16764"/>
                  </a:lnTo>
                  <a:lnTo>
                    <a:pt x="92303" y="19304"/>
                  </a:lnTo>
                  <a:lnTo>
                    <a:pt x="91033" y="19304"/>
                  </a:lnTo>
                  <a:lnTo>
                    <a:pt x="91033" y="18288"/>
                  </a:lnTo>
                  <a:lnTo>
                    <a:pt x="87985" y="20320"/>
                  </a:lnTo>
                  <a:lnTo>
                    <a:pt x="89509" y="20320"/>
                  </a:lnTo>
                  <a:lnTo>
                    <a:pt x="91033" y="21336"/>
                  </a:lnTo>
                  <a:lnTo>
                    <a:pt x="91033" y="22860"/>
                  </a:lnTo>
                  <a:lnTo>
                    <a:pt x="89509" y="22860"/>
                  </a:lnTo>
                  <a:lnTo>
                    <a:pt x="89509" y="23876"/>
                  </a:lnTo>
                  <a:lnTo>
                    <a:pt x="87985" y="24892"/>
                  </a:lnTo>
                  <a:lnTo>
                    <a:pt x="89509" y="24892"/>
                  </a:lnTo>
                  <a:lnTo>
                    <a:pt x="89509" y="25908"/>
                  </a:lnTo>
                  <a:lnTo>
                    <a:pt x="91033" y="25908"/>
                  </a:lnTo>
                  <a:lnTo>
                    <a:pt x="91033" y="24892"/>
                  </a:lnTo>
                  <a:lnTo>
                    <a:pt x="91541" y="24892"/>
                  </a:lnTo>
                  <a:lnTo>
                    <a:pt x="92557" y="25908"/>
                  </a:lnTo>
                  <a:lnTo>
                    <a:pt x="92557" y="24892"/>
                  </a:lnTo>
                  <a:lnTo>
                    <a:pt x="92557" y="20320"/>
                  </a:lnTo>
                  <a:lnTo>
                    <a:pt x="92557" y="19812"/>
                  </a:lnTo>
                  <a:lnTo>
                    <a:pt x="92557" y="19304"/>
                  </a:lnTo>
                  <a:lnTo>
                    <a:pt x="92557" y="16764"/>
                  </a:lnTo>
                  <a:close/>
                </a:path>
                <a:path w="148590" h="196850">
                  <a:moveTo>
                    <a:pt x="94081" y="44196"/>
                  </a:moveTo>
                  <a:lnTo>
                    <a:pt x="54457" y="44196"/>
                  </a:lnTo>
                  <a:lnTo>
                    <a:pt x="54457" y="45720"/>
                  </a:lnTo>
                  <a:lnTo>
                    <a:pt x="94081" y="45720"/>
                  </a:lnTo>
                  <a:lnTo>
                    <a:pt x="94081" y="44196"/>
                  </a:lnTo>
                  <a:close/>
                </a:path>
                <a:path w="148590" h="196850">
                  <a:moveTo>
                    <a:pt x="95605" y="160020"/>
                  </a:moveTo>
                  <a:lnTo>
                    <a:pt x="54457" y="160020"/>
                  </a:lnTo>
                  <a:lnTo>
                    <a:pt x="54457" y="163068"/>
                  </a:lnTo>
                  <a:lnTo>
                    <a:pt x="95605" y="163068"/>
                  </a:lnTo>
                  <a:lnTo>
                    <a:pt x="95605" y="160020"/>
                  </a:lnTo>
                  <a:close/>
                </a:path>
                <a:path w="148590" h="196850">
                  <a:moveTo>
                    <a:pt x="95605" y="39624"/>
                  </a:moveTo>
                  <a:lnTo>
                    <a:pt x="51409" y="39624"/>
                  </a:lnTo>
                  <a:lnTo>
                    <a:pt x="51409" y="42672"/>
                  </a:lnTo>
                  <a:lnTo>
                    <a:pt x="95605" y="42672"/>
                  </a:lnTo>
                  <a:lnTo>
                    <a:pt x="95605" y="39624"/>
                  </a:lnTo>
                  <a:close/>
                </a:path>
                <a:path w="148590" h="196850">
                  <a:moveTo>
                    <a:pt x="97129" y="164592"/>
                  </a:moveTo>
                  <a:lnTo>
                    <a:pt x="50012" y="164592"/>
                  </a:lnTo>
                  <a:lnTo>
                    <a:pt x="50863" y="162941"/>
                  </a:lnTo>
                  <a:lnTo>
                    <a:pt x="52057" y="162941"/>
                  </a:lnTo>
                  <a:lnTo>
                    <a:pt x="52057" y="161798"/>
                  </a:lnTo>
                  <a:lnTo>
                    <a:pt x="50863" y="160528"/>
                  </a:lnTo>
                  <a:lnTo>
                    <a:pt x="49657" y="158242"/>
                  </a:lnTo>
                  <a:lnTo>
                    <a:pt x="46062" y="158242"/>
                  </a:lnTo>
                  <a:lnTo>
                    <a:pt x="38862" y="157099"/>
                  </a:lnTo>
                  <a:lnTo>
                    <a:pt x="30467" y="151130"/>
                  </a:lnTo>
                  <a:lnTo>
                    <a:pt x="29260" y="151130"/>
                  </a:lnTo>
                  <a:lnTo>
                    <a:pt x="29260" y="149987"/>
                  </a:lnTo>
                  <a:lnTo>
                    <a:pt x="30467" y="149987"/>
                  </a:lnTo>
                  <a:lnTo>
                    <a:pt x="31661" y="151130"/>
                  </a:lnTo>
                  <a:lnTo>
                    <a:pt x="35267" y="152273"/>
                  </a:lnTo>
                  <a:lnTo>
                    <a:pt x="40055" y="155829"/>
                  </a:lnTo>
                  <a:lnTo>
                    <a:pt x="46062" y="157099"/>
                  </a:lnTo>
                  <a:lnTo>
                    <a:pt x="48463" y="157099"/>
                  </a:lnTo>
                  <a:lnTo>
                    <a:pt x="47256" y="155829"/>
                  </a:lnTo>
                  <a:lnTo>
                    <a:pt x="46062" y="154686"/>
                  </a:lnTo>
                  <a:lnTo>
                    <a:pt x="46062" y="153543"/>
                  </a:lnTo>
                  <a:lnTo>
                    <a:pt x="44856" y="152273"/>
                  </a:lnTo>
                  <a:lnTo>
                    <a:pt x="42456" y="149987"/>
                  </a:lnTo>
                  <a:lnTo>
                    <a:pt x="42456" y="147574"/>
                  </a:lnTo>
                  <a:lnTo>
                    <a:pt x="40055" y="145288"/>
                  </a:lnTo>
                  <a:lnTo>
                    <a:pt x="40055" y="144145"/>
                  </a:lnTo>
                  <a:lnTo>
                    <a:pt x="38862" y="142875"/>
                  </a:lnTo>
                  <a:lnTo>
                    <a:pt x="38862" y="141732"/>
                  </a:lnTo>
                  <a:lnTo>
                    <a:pt x="37655" y="140589"/>
                  </a:lnTo>
                  <a:lnTo>
                    <a:pt x="37655" y="139319"/>
                  </a:lnTo>
                  <a:lnTo>
                    <a:pt x="36461" y="138176"/>
                  </a:lnTo>
                  <a:lnTo>
                    <a:pt x="36461" y="135890"/>
                  </a:lnTo>
                  <a:lnTo>
                    <a:pt x="35267" y="135890"/>
                  </a:lnTo>
                  <a:lnTo>
                    <a:pt x="25476" y="132511"/>
                  </a:lnTo>
                  <a:lnTo>
                    <a:pt x="19062" y="128358"/>
                  </a:lnTo>
                  <a:lnTo>
                    <a:pt x="15354" y="124409"/>
                  </a:lnTo>
                  <a:lnTo>
                    <a:pt x="13665" y="121666"/>
                  </a:lnTo>
                  <a:lnTo>
                    <a:pt x="20866" y="128778"/>
                  </a:lnTo>
                  <a:lnTo>
                    <a:pt x="30467" y="132334"/>
                  </a:lnTo>
                  <a:lnTo>
                    <a:pt x="32867" y="133477"/>
                  </a:lnTo>
                  <a:lnTo>
                    <a:pt x="34061" y="133477"/>
                  </a:lnTo>
                  <a:lnTo>
                    <a:pt x="34061" y="131191"/>
                  </a:lnTo>
                  <a:lnTo>
                    <a:pt x="32867" y="129921"/>
                  </a:lnTo>
                  <a:lnTo>
                    <a:pt x="32867" y="128778"/>
                  </a:lnTo>
                  <a:lnTo>
                    <a:pt x="31661" y="127635"/>
                  </a:lnTo>
                  <a:lnTo>
                    <a:pt x="31661" y="126365"/>
                  </a:lnTo>
                  <a:lnTo>
                    <a:pt x="30467" y="124079"/>
                  </a:lnTo>
                  <a:lnTo>
                    <a:pt x="29641" y="121666"/>
                  </a:lnTo>
                  <a:lnTo>
                    <a:pt x="29260" y="120523"/>
                  </a:lnTo>
                  <a:lnTo>
                    <a:pt x="28067" y="115824"/>
                  </a:lnTo>
                  <a:lnTo>
                    <a:pt x="26860" y="113411"/>
                  </a:lnTo>
                  <a:lnTo>
                    <a:pt x="26860" y="112268"/>
                  </a:lnTo>
                  <a:lnTo>
                    <a:pt x="25666" y="109982"/>
                  </a:lnTo>
                  <a:lnTo>
                    <a:pt x="25666" y="108712"/>
                  </a:lnTo>
                  <a:lnTo>
                    <a:pt x="24460" y="108712"/>
                  </a:lnTo>
                  <a:lnTo>
                    <a:pt x="17259" y="106426"/>
                  </a:lnTo>
                  <a:lnTo>
                    <a:pt x="8864" y="99314"/>
                  </a:lnTo>
                  <a:lnTo>
                    <a:pt x="6464" y="97028"/>
                  </a:lnTo>
                  <a:lnTo>
                    <a:pt x="5270" y="97028"/>
                  </a:lnTo>
                  <a:lnTo>
                    <a:pt x="5270" y="95758"/>
                  </a:lnTo>
                  <a:lnTo>
                    <a:pt x="11264" y="100457"/>
                  </a:lnTo>
                  <a:lnTo>
                    <a:pt x="19659" y="105283"/>
                  </a:lnTo>
                  <a:lnTo>
                    <a:pt x="23266" y="106426"/>
                  </a:lnTo>
                  <a:lnTo>
                    <a:pt x="24460" y="106426"/>
                  </a:lnTo>
                  <a:lnTo>
                    <a:pt x="23266" y="102870"/>
                  </a:lnTo>
                  <a:lnTo>
                    <a:pt x="23266" y="100457"/>
                  </a:lnTo>
                  <a:lnTo>
                    <a:pt x="20866" y="97028"/>
                  </a:lnTo>
                  <a:lnTo>
                    <a:pt x="20866" y="95758"/>
                  </a:lnTo>
                  <a:lnTo>
                    <a:pt x="20866" y="93472"/>
                  </a:lnTo>
                  <a:lnTo>
                    <a:pt x="18465" y="86360"/>
                  </a:lnTo>
                  <a:lnTo>
                    <a:pt x="18465" y="82804"/>
                  </a:lnTo>
                  <a:lnTo>
                    <a:pt x="17259" y="81661"/>
                  </a:lnTo>
                  <a:lnTo>
                    <a:pt x="17259" y="80518"/>
                  </a:lnTo>
                  <a:lnTo>
                    <a:pt x="18465" y="80518"/>
                  </a:lnTo>
                  <a:lnTo>
                    <a:pt x="18465" y="82804"/>
                  </a:lnTo>
                  <a:lnTo>
                    <a:pt x="20866" y="93472"/>
                  </a:lnTo>
                  <a:lnTo>
                    <a:pt x="23266" y="95758"/>
                  </a:lnTo>
                  <a:lnTo>
                    <a:pt x="23266" y="98171"/>
                  </a:lnTo>
                  <a:lnTo>
                    <a:pt x="24460" y="100457"/>
                  </a:lnTo>
                  <a:lnTo>
                    <a:pt x="24460" y="102870"/>
                  </a:lnTo>
                  <a:lnTo>
                    <a:pt x="25666" y="102870"/>
                  </a:lnTo>
                  <a:lnTo>
                    <a:pt x="25666" y="105283"/>
                  </a:lnTo>
                  <a:lnTo>
                    <a:pt x="26860" y="104013"/>
                  </a:lnTo>
                  <a:lnTo>
                    <a:pt x="26860" y="102870"/>
                  </a:lnTo>
                  <a:lnTo>
                    <a:pt x="29260" y="101727"/>
                  </a:lnTo>
                  <a:lnTo>
                    <a:pt x="32867" y="97028"/>
                  </a:lnTo>
                  <a:lnTo>
                    <a:pt x="34061" y="89916"/>
                  </a:lnTo>
                  <a:lnTo>
                    <a:pt x="35267" y="94615"/>
                  </a:lnTo>
                  <a:lnTo>
                    <a:pt x="31661" y="99314"/>
                  </a:lnTo>
                  <a:lnTo>
                    <a:pt x="26860" y="106426"/>
                  </a:lnTo>
                  <a:lnTo>
                    <a:pt x="28067" y="112268"/>
                  </a:lnTo>
                  <a:lnTo>
                    <a:pt x="30467" y="119380"/>
                  </a:lnTo>
                  <a:lnTo>
                    <a:pt x="32867" y="122936"/>
                  </a:lnTo>
                  <a:lnTo>
                    <a:pt x="32867" y="125222"/>
                  </a:lnTo>
                  <a:lnTo>
                    <a:pt x="34061" y="126365"/>
                  </a:lnTo>
                  <a:lnTo>
                    <a:pt x="34061" y="128778"/>
                  </a:lnTo>
                  <a:lnTo>
                    <a:pt x="35267" y="128778"/>
                  </a:lnTo>
                  <a:lnTo>
                    <a:pt x="35267" y="129921"/>
                  </a:lnTo>
                  <a:lnTo>
                    <a:pt x="36461" y="129921"/>
                  </a:lnTo>
                  <a:lnTo>
                    <a:pt x="38862" y="127635"/>
                  </a:lnTo>
                  <a:lnTo>
                    <a:pt x="42456" y="120523"/>
                  </a:lnTo>
                  <a:lnTo>
                    <a:pt x="42456" y="116967"/>
                  </a:lnTo>
                  <a:lnTo>
                    <a:pt x="43662" y="115824"/>
                  </a:lnTo>
                  <a:lnTo>
                    <a:pt x="43662" y="116967"/>
                  </a:lnTo>
                  <a:lnTo>
                    <a:pt x="42456" y="121666"/>
                  </a:lnTo>
                  <a:lnTo>
                    <a:pt x="40055" y="129921"/>
                  </a:lnTo>
                  <a:lnTo>
                    <a:pt x="36461" y="133477"/>
                  </a:lnTo>
                  <a:lnTo>
                    <a:pt x="40055" y="140589"/>
                  </a:lnTo>
                  <a:lnTo>
                    <a:pt x="43662" y="147574"/>
                  </a:lnTo>
                  <a:lnTo>
                    <a:pt x="48463" y="153543"/>
                  </a:lnTo>
                  <a:lnTo>
                    <a:pt x="48463" y="154686"/>
                  </a:lnTo>
                  <a:lnTo>
                    <a:pt x="49657" y="153543"/>
                  </a:lnTo>
                  <a:lnTo>
                    <a:pt x="49657" y="151130"/>
                  </a:lnTo>
                  <a:lnTo>
                    <a:pt x="50863" y="146431"/>
                  </a:lnTo>
                  <a:lnTo>
                    <a:pt x="50863" y="151130"/>
                  </a:lnTo>
                  <a:lnTo>
                    <a:pt x="49657" y="155829"/>
                  </a:lnTo>
                  <a:lnTo>
                    <a:pt x="50863" y="157099"/>
                  </a:lnTo>
                  <a:lnTo>
                    <a:pt x="50863" y="158242"/>
                  </a:lnTo>
                  <a:lnTo>
                    <a:pt x="53263" y="158242"/>
                  </a:lnTo>
                  <a:lnTo>
                    <a:pt x="54140" y="141732"/>
                  </a:lnTo>
                  <a:lnTo>
                    <a:pt x="54267" y="139319"/>
                  </a:lnTo>
                  <a:lnTo>
                    <a:pt x="54457" y="135890"/>
                  </a:lnTo>
                  <a:lnTo>
                    <a:pt x="53263" y="135890"/>
                  </a:lnTo>
                  <a:lnTo>
                    <a:pt x="52057" y="137033"/>
                  </a:lnTo>
                  <a:lnTo>
                    <a:pt x="50863" y="137033"/>
                  </a:lnTo>
                  <a:lnTo>
                    <a:pt x="48463" y="139319"/>
                  </a:lnTo>
                  <a:lnTo>
                    <a:pt x="47256" y="138176"/>
                  </a:lnTo>
                  <a:lnTo>
                    <a:pt x="47256" y="132334"/>
                  </a:lnTo>
                  <a:lnTo>
                    <a:pt x="48463" y="125222"/>
                  </a:lnTo>
                  <a:lnTo>
                    <a:pt x="50863" y="114681"/>
                  </a:lnTo>
                  <a:lnTo>
                    <a:pt x="48412" y="112268"/>
                  </a:lnTo>
                  <a:lnTo>
                    <a:pt x="47256" y="111125"/>
                  </a:lnTo>
                  <a:lnTo>
                    <a:pt x="47256" y="109982"/>
                  </a:lnTo>
                  <a:lnTo>
                    <a:pt x="42456" y="109982"/>
                  </a:lnTo>
                  <a:lnTo>
                    <a:pt x="41262" y="111125"/>
                  </a:lnTo>
                  <a:lnTo>
                    <a:pt x="38862" y="112268"/>
                  </a:lnTo>
                  <a:lnTo>
                    <a:pt x="37655" y="112268"/>
                  </a:lnTo>
                  <a:lnTo>
                    <a:pt x="35267" y="109982"/>
                  </a:lnTo>
                  <a:lnTo>
                    <a:pt x="38925" y="102730"/>
                  </a:lnTo>
                  <a:lnTo>
                    <a:pt x="41262" y="98171"/>
                  </a:lnTo>
                  <a:lnTo>
                    <a:pt x="42456" y="95758"/>
                  </a:lnTo>
                  <a:lnTo>
                    <a:pt x="43662" y="93472"/>
                  </a:lnTo>
                  <a:lnTo>
                    <a:pt x="43662" y="89916"/>
                  </a:lnTo>
                  <a:lnTo>
                    <a:pt x="43662" y="88773"/>
                  </a:lnTo>
                  <a:lnTo>
                    <a:pt x="43002" y="87503"/>
                  </a:lnTo>
                  <a:lnTo>
                    <a:pt x="41262" y="84074"/>
                  </a:lnTo>
                  <a:lnTo>
                    <a:pt x="38862" y="82804"/>
                  </a:lnTo>
                  <a:lnTo>
                    <a:pt x="37655" y="81661"/>
                  </a:lnTo>
                  <a:lnTo>
                    <a:pt x="35267" y="81661"/>
                  </a:lnTo>
                  <a:lnTo>
                    <a:pt x="32867" y="85217"/>
                  </a:lnTo>
                  <a:lnTo>
                    <a:pt x="31661" y="87503"/>
                  </a:lnTo>
                  <a:lnTo>
                    <a:pt x="28067" y="87503"/>
                  </a:lnTo>
                  <a:lnTo>
                    <a:pt x="26860" y="86360"/>
                  </a:lnTo>
                  <a:lnTo>
                    <a:pt x="25666" y="82804"/>
                  </a:lnTo>
                  <a:lnTo>
                    <a:pt x="25666" y="79375"/>
                  </a:lnTo>
                  <a:lnTo>
                    <a:pt x="28067" y="68707"/>
                  </a:lnTo>
                  <a:lnTo>
                    <a:pt x="22059" y="66421"/>
                  </a:lnTo>
                  <a:lnTo>
                    <a:pt x="19659" y="65151"/>
                  </a:lnTo>
                  <a:lnTo>
                    <a:pt x="14871" y="64008"/>
                  </a:lnTo>
                  <a:lnTo>
                    <a:pt x="10071" y="66421"/>
                  </a:lnTo>
                  <a:lnTo>
                    <a:pt x="8864" y="71120"/>
                  </a:lnTo>
                  <a:lnTo>
                    <a:pt x="7670" y="74549"/>
                  </a:lnTo>
                  <a:lnTo>
                    <a:pt x="10071" y="81661"/>
                  </a:lnTo>
                  <a:lnTo>
                    <a:pt x="12471" y="84074"/>
                  </a:lnTo>
                  <a:lnTo>
                    <a:pt x="13665" y="87503"/>
                  </a:lnTo>
                  <a:lnTo>
                    <a:pt x="11264" y="92329"/>
                  </a:lnTo>
                  <a:lnTo>
                    <a:pt x="11264" y="93472"/>
                  </a:lnTo>
                  <a:lnTo>
                    <a:pt x="7670" y="93472"/>
                  </a:lnTo>
                  <a:lnTo>
                    <a:pt x="6464" y="92329"/>
                  </a:lnTo>
                  <a:lnTo>
                    <a:pt x="5270" y="91059"/>
                  </a:lnTo>
                  <a:lnTo>
                    <a:pt x="4064" y="89916"/>
                  </a:lnTo>
                  <a:lnTo>
                    <a:pt x="1663" y="89916"/>
                  </a:lnTo>
                  <a:lnTo>
                    <a:pt x="1663" y="92329"/>
                  </a:lnTo>
                  <a:lnTo>
                    <a:pt x="469" y="92329"/>
                  </a:lnTo>
                  <a:lnTo>
                    <a:pt x="0" y="97574"/>
                  </a:lnTo>
                  <a:lnTo>
                    <a:pt x="2108" y="102730"/>
                  </a:lnTo>
                  <a:lnTo>
                    <a:pt x="6705" y="107670"/>
                  </a:lnTo>
                  <a:lnTo>
                    <a:pt x="13665" y="112268"/>
                  </a:lnTo>
                  <a:lnTo>
                    <a:pt x="16065" y="112268"/>
                  </a:lnTo>
                  <a:lnTo>
                    <a:pt x="16065" y="115824"/>
                  </a:lnTo>
                  <a:lnTo>
                    <a:pt x="14871" y="116967"/>
                  </a:lnTo>
                  <a:lnTo>
                    <a:pt x="10071" y="116967"/>
                  </a:lnTo>
                  <a:lnTo>
                    <a:pt x="7670" y="118237"/>
                  </a:lnTo>
                  <a:lnTo>
                    <a:pt x="7670" y="119380"/>
                  </a:lnTo>
                  <a:lnTo>
                    <a:pt x="8432" y="123342"/>
                  </a:lnTo>
                  <a:lnTo>
                    <a:pt x="12014" y="128066"/>
                  </a:lnTo>
                  <a:lnTo>
                    <a:pt x="17665" y="133477"/>
                  </a:lnTo>
                  <a:lnTo>
                    <a:pt x="24460" y="139319"/>
                  </a:lnTo>
                  <a:lnTo>
                    <a:pt x="25666" y="140589"/>
                  </a:lnTo>
                  <a:lnTo>
                    <a:pt x="28067" y="142875"/>
                  </a:lnTo>
                  <a:lnTo>
                    <a:pt x="29260" y="142875"/>
                  </a:lnTo>
                  <a:lnTo>
                    <a:pt x="29260" y="145288"/>
                  </a:lnTo>
                  <a:lnTo>
                    <a:pt x="28067" y="146431"/>
                  </a:lnTo>
                  <a:lnTo>
                    <a:pt x="25666" y="146431"/>
                  </a:lnTo>
                  <a:lnTo>
                    <a:pt x="24460" y="148844"/>
                  </a:lnTo>
                  <a:lnTo>
                    <a:pt x="24460" y="151130"/>
                  </a:lnTo>
                  <a:lnTo>
                    <a:pt x="26860" y="157099"/>
                  </a:lnTo>
                  <a:lnTo>
                    <a:pt x="37655" y="161798"/>
                  </a:lnTo>
                  <a:lnTo>
                    <a:pt x="43662" y="164084"/>
                  </a:lnTo>
                  <a:lnTo>
                    <a:pt x="44856" y="165227"/>
                  </a:lnTo>
                  <a:lnTo>
                    <a:pt x="47256" y="165227"/>
                  </a:lnTo>
                  <a:lnTo>
                    <a:pt x="46062" y="167640"/>
                  </a:lnTo>
                  <a:lnTo>
                    <a:pt x="48463" y="167640"/>
                  </a:lnTo>
                  <a:lnTo>
                    <a:pt x="49885" y="164858"/>
                  </a:lnTo>
                  <a:lnTo>
                    <a:pt x="49885" y="166116"/>
                  </a:lnTo>
                  <a:lnTo>
                    <a:pt x="97129" y="166116"/>
                  </a:lnTo>
                  <a:lnTo>
                    <a:pt x="97129" y="164592"/>
                  </a:lnTo>
                  <a:close/>
                </a:path>
                <a:path w="148590" h="196850">
                  <a:moveTo>
                    <a:pt x="107797" y="175260"/>
                  </a:moveTo>
                  <a:lnTo>
                    <a:pt x="39217" y="175260"/>
                  </a:lnTo>
                  <a:lnTo>
                    <a:pt x="39217" y="176784"/>
                  </a:lnTo>
                  <a:lnTo>
                    <a:pt x="107797" y="176784"/>
                  </a:lnTo>
                  <a:lnTo>
                    <a:pt x="107797" y="175260"/>
                  </a:lnTo>
                  <a:close/>
                </a:path>
                <a:path w="148590" h="196850">
                  <a:moveTo>
                    <a:pt x="148526" y="97574"/>
                  </a:moveTo>
                  <a:lnTo>
                    <a:pt x="148374" y="95758"/>
                  </a:lnTo>
                  <a:lnTo>
                    <a:pt x="148170" y="93472"/>
                  </a:lnTo>
                  <a:lnTo>
                    <a:pt x="148082" y="92329"/>
                  </a:lnTo>
                  <a:lnTo>
                    <a:pt x="146888" y="92329"/>
                  </a:lnTo>
                  <a:lnTo>
                    <a:pt x="146888" y="91059"/>
                  </a:lnTo>
                  <a:lnTo>
                    <a:pt x="145694" y="91059"/>
                  </a:lnTo>
                  <a:lnTo>
                    <a:pt x="145694" y="89916"/>
                  </a:lnTo>
                  <a:lnTo>
                    <a:pt x="144500" y="89916"/>
                  </a:lnTo>
                  <a:lnTo>
                    <a:pt x="143319" y="91059"/>
                  </a:lnTo>
                  <a:lnTo>
                    <a:pt x="140931" y="92329"/>
                  </a:lnTo>
                  <a:lnTo>
                    <a:pt x="139738" y="93472"/>
                  </a:lnTo>
                  <a:lnTo>
                    <a:pt x="137350" y="93472"/>
                  </a:lnTo>
                  <a:lnTo>
                    <a:pt x="136156" y="92329"/>
                  </a:lnTo>
                  <a:lnTo>
                    <a:pt x="136156" y="89916"/>
                  </a:lnTo>
                  <a:lnTo>
                    <a:pt x="134962" y="87503"/>
                  </a:lnTo>
                  <a:lnTo>
                    <a:pt x="136156" y="84074"/>
                  </a:lnTo>
                  <a:lnTo>
                    <a:pt x="137350" y="81661"/>
                  </a:lnTo>
                  <a:lnTo>
                    <a:pt x="138874" y="79375"/>
                  </a:lnTo>
                  <a:lnTo>
                    <a:pt x="139738" y="78105"/>
                  </a:lnTo>
                  <a:lnTo>
                    <a:pt x="140931" y="74549"/>
                  </a:lnTo>
                  <a:lnTo>
                    <a:pt x="139738" y="71120"/>
                  </a:lnTo>
                  <a:lnTo>
                    <a:pt x="138544" y="66421"/>
                  </a:lnTo>
                  <a:lnTo>
                    <a:pt x="132575" y="64008"/>
                  </a:lnTo>
                  <a:lnTo>
                    <a:pt x="129006" y="65151"/>
                  </a:lnTo>
                  <a:lnTo>
                    <a:pt x="126619" y="66421"/>
                  </a:lnTo>
                  <a:lnTo>
                    <a:pt x="121843" y="68707"/>
                  </a:lnTo>
                  <a:lnTo>
                    <a:pt x="123037" y="79375"/>
                  </a:lnTo>
                  <a:lnTo>
                    <a:pt x="124231" y="82804"/>
                  </a:lnTo>
                  <a:lnTo>
                    <a:pt x="123037" y="86360"/>
                  </a:lnTo>
                  <a:lnTo>
                    <a:pt x="120650" y="87503"/>
                  </a:lnTo>
                  <a:lnTo>
                    <a:pt x="118262" y="87503"/>
                  </a:lnTo>
                  <a:lnTo>
                    <a:pt x="117068" y="85217"/>
                  </a:lnTo>
                  <a:lnTo>
                    <a:pt x="114693" y="81661"/>
                  </a:lnTo>
                  <a:lnTo>
                    <a:pt x="112306" y="81661"/>
                  </a:lnTo>
                  <a:lnTo>
                    <a:pt x="111112" y="82804"/>
                  </a:lnTo>
                  <a:lnTo>
                    <a:pt x="107530" y="84074"/>
                  </a:lnTo>
                  <a:lnTo>
                    <a:pt x="105143" y="88773"/>
                  </a:lnTo>
                  <a:lnTo>
                    <a:pt x="106337" y="92329"/>
                  </a:lnTo>
                  <a:lnTo>
                    <a:pt x="106337" y="93472"/>
                  </a:lnTo>
                  <a:lnTo>
                    <a:pt x="107530" y="95758"/>
                  </a:lnTo>
                  <a:lnTo>
                    <a:pt x="108724" y="98171"/>
                  </a:lnTo>
                  <a:lnTo>
                    <a:pt x="111112" y="102870"/>
                  </a:lnTo>
                  <a:lnTo>
                    <a:pt x="113499" y="109982"/>
                  </a:lnTo>
                  <a:lnTo>
                    <a:pt x="112306" y="111125"/>
                  </a:lnTo>
                  <a:lnTo>
                    <a:pt x="112306" y="112268"/>
                  </a:lnTo>
                  <a:lnTo>
                    <a:pt x="109918" y="112268"/>
                  </a:lnTo>
                  <a:lnTo>
                    <a:pt x="107530" y="111125"/>
                  </a:lnTo>
                  <a:lnTo>
                    <a:pt x="106337" y="109982"/>
                  </a:lnTo>
                  <a:lnTo>
                    <a:pt x="102755" y="109982"/>
                  </a:lnTo>
                  <a:lnTo>
                    <a:pt x="101574" y="111125"/>
                  </a:lnTo>
                  <a:lnTo>
                    <a:pt x="99187" y="114681"/>
                  </a:lnTo>
                  <a:lnTo>
                    <a:pt x="100380" y="125222"/>
                  </a:lnTo>
                  <a:lnTo>
                    <a:pt x="101574" y="132334"/>
                  </a:lnTo>
                  <a:lnTo>
                    <a:pt x="102704" y="133438"/>
                  </a:lnTo>
                  <a:lnTo>
                    <a:pt x="102755" y="138176"/>
                  </a:lnTo>
                  <a:lnTo>
                    <a:pt x="101574" y="139319"/>
                  </a:lnTo>
                  <a:lnTo>
                    <a:pt x="99187" y="138176"/>
                  </a:lnTo>
                  <a:lnTo>
                    <a:pt x="97993" y="137033"/>
                  </a:lnTo>
                  <a:lnTo>
                    <a:pt x="96799" y="137033"/>
                  </a:lnTo>
                  <a:lnTo>
                    <a:pt x="96799" y="135890"/>
                  </a:lnTo>
                  <a:lnTo>
                    <a:pt x="95605" y="135890"/>
                  </a:lnTo>
                  <a:lnTo>
                    <a:pt x="96799" y="158242"/>
                  </a:lnTo>
                  <a:lnTo>
                    <a:pt x="97993" y="158242"/>
                  </a:lnTo>
                  <a:lnTo>
                    <a:pt x="99187" y="157099"/>
                  </a:lnTo>
                  <a:lnTo>
                    <a:pt x="99187" y="151130"/>
                  </a:lnTo>
                  <a:lnTo>
                    <a:pt x="97993" y="142875"/>
                  </a:lnTo>
                  <a:lnTo>
                    <a:pt x="97993" y="141732"/>
                  </a:lnTo>
                  <a:lnTo>
                    <a:pt x="99187" y="146431"/>
                  </a:lnTo>
                  <a:lnTo>
                    <a:pt x="99187" y="151130"/>
                  </a:lnTo>
                  <a:lnTo>
                    <a:pt x="100380" y="153543"/>
                  </a:lnTo>
                  <a:lnTo>
                    <a:pt x="100380" y="154686"/>
                  </a:lnTo>
                  <a:lnTo>
                    <a:pt x="101574" y="153543"/>
                  </a:lnTo>
                  <a:lnTo>
                    <a:pt x="106337" y="147574"/>
                  </a:lnTo>
                  <a:lnTo>
                    <a:pt x="109321" y="141732"/>
                  </a:lnTo>
                  <a:lnTo>
                    <a:pt x="109918" y="140589"/>
                  </a:lnTo>
                  <a:lnTo>
                    <a:pt x="110337" y="139319"/>
                  </a:lnTo>
                  <a:lnTo>
                    <a:pt x="112306" y="133477"/>
                  </a:lnTo>
                  <a:lnTo>
                    <a:pt x="109918" y="129921"/>
                  </a:lnTo>
                  <a:lnTo>
                    <a:pt x="106337" y="121666"/>
                  </a:lnTo>
                  <a:lnTo>
                    <a:pt x="106337" y="116967"/>
                  </a:lnTo>
                  <a:lnTo>
                    <a:pt x="107530" y="120523"/>
                  </a:lnTo>
                  <a:lnTo>
                    <a:pt x="111112" y="127635"/>
                  </a:lnTo>
                  <a:lnTo>
                    <a:pt x="112306" y="128778"/>
                  </a:lnTo>
                  <a:lnTo>
                    <a:pt x="112306" y="129921"/>
                  </a:lnTo>
                  <a:lnTo>
                    <a:pt x="114693" y="129921"/>
                  </a:lnTo>
                  <a:lnTo>
                    <a:pt x="114693" y="128778"/>
                  </a:lnTo>
                  <a:lnTo>
                    <a:pt x="115887" y="127635"/>
                  </a:lnTo>
                  <a:lnTo>
                    <a:pt x="115887" y="125222"/>
                  </a:lnTo>
                  <a:lnTo>
                    <a:pt x="117068" y="124079"/>
                  </a:lnTo>
                  <a:lnTo>
                    <a:pt x="117068" y="122936"/>
                  </a:lnTo>
                  <a:lnTo>
                    <a:pt x="118262" y="120523"/>
                  </a:lnTo>
                  <a:lnTo>
                    <a:pt x="119456" y="116967"/>
                  </a:lnTo>
                  <a:lnTo>
                    <a:pt x="120027" y="114681"/>
                  </a:lnTo>
                  <a:lnTo>
                    <a:pt x="120650" y="112268"/>
                  </a:lnTo>
                  <a:lnTo>
                    <a:pt x="121843" y="112268"/>
                  </a:lnTo>
                  <a:lnTo>
                    <a:pt x="121843" y="109982"/>
                  </a:lnTo>
                  <a:lnTo>
                    <a:pt x="123037" y="106426"/>
                  </a:lnTo>
                  <a:lnTo>
                    <a:pt x="117068" y="99314"/>
                  </a:lnTo>
                  <a:lnTo>
                    <a:pt x="114693" y="94615"/>
                  </a:lnTo>
                  <a:lnTo>
                    <a:pt x="114693" y="89916"/>
                  </a:lnTo>
                  <a:lnTo>
                    <a:pt x="117068" y="97028"/>
                  </a:lnTo>
                  <a:lnTo>
                    <a:pt x="120650" y="101727"/>
                  </a:lnTo>
                  <a:lnTo>
                    <a:pt x="121843" y="102870"/>
                  </a:lnTo>
                  <a:lnTo>
                    <a:pt x="121843" y="104013"/>
                  </a:lnTo>
                  <a:lnTo>
                    <a:pt x="123037" y="104013"/>
                  </a:lnTo>
                  <a:lnTo>
                    <a:pt x="123037" y="105283"/>
                  </a:lnTo>
                  <a:lnTo>
                    <a:pt x="124231" y="100457"/>
                  </a:lnTo>
                  <a:lnTo>
                    <a:pt x="125425" y="98171"/>
                  </a:lnTo>
                  <a:lnTo>
                    <a:pt x="126619" y="95758"/>
                  </a:lnTo>
                  <a:lnTo>
                    <a:pt x="126619" y="93472"/>
                  </a:lnTo>
                  <a:lnTo>
                    <a:pt x="127800" y="89916"/>
                  </a:lnTo>
                  <a:lnTo>
                    <a:pt x="128612" y="87503"/>
                  </a:lnTo>
                  <a:lnTo>
                    <a:pt x="130187" y="82804"/>
                  </a:lnTo>
                  <a:lnTo>
                    <a:pt x="130187" y="84074"/>
                  </a:lnTo>
                  <a:lnTo>
                    <a:pt x="129006" y="86360"/>
                  </a:lnTo>
                  <a:lnTo>
                    <a:pt x="129006" y="89916"/>
                  </a:lnTo>
                  <a:lnTo>
                    <a:pt x="126619" y="97028"/>
                  </a:lnTo>
                  <a:lnTo>
                    <a:pt x="126619" y="100457"/>
                  </a:lnTo>
                  <a:lnTo>
                    <a:pt x="125488" y="102730"/>
                  </a:lnTo>
                  <a:lnTo>
                    <a:pt x="125425" y="104013"/>
                  </a:lnTo>
                  <a:lnTo>
                    <a:pt x="124231" y="106426"/>
                  </a:lnTo>
                  <a:lnTo>
                    <a:pt x="125425" y="106426"/>
                  </a:lnTo>
                  <a:lnTo>
                    <a:pt x="127812" y="105283"/>
                  </a:lnTo>
                  <a:lnTo>
                    <a:pt x="137350" y="100457"/>
                  </a:lnTo>
                  <a:lnTo>
                    <a:pt x="137553" y="100304"/>
                  </a:lnTo>
                  <a:lnTo>
                    <a:pt x="138544" y="99314"/>
                  </a:lnTo>
                  <a:lnTo>
                    <a:pt x="139903" y="98450"/>
                  </a:lnTo>
                  <a:lnTo>
                    <a:pt x="143319" y="95758"/>
                  </a:lnTo>
                  <a:lnTo>
                    <a:pt x="142125" y="97028"/>
                  </a:lnTo>
                  <a:lnTo>
                    <a:pt x="139903" y="98450"/>
                  </a:lnTo>
                  <a:lnTo>
                    <a:pt x="137553" y="100304"/>
                  </a:lnTo>
                  <a:lnTo>
                    <a:pt x="131381" y="106426"/>
                  </a:lnTo>
                  <a:lnTo>
                    <a:pt x="124231" y="108712"/>
                  </a:lnTo>
                  <a:lnTo>
                    <a:pt x="124231" y="109982"/>
                  </a:lnTo>
                  <a:lnTo>
                    <a:pt x="123037" y="112268"/>
                  </a:lnTo>
                  <a:lnTo>
                    <a:pt x="123037" y="113411"/>
                  </a:lnTo>
                  <a:lnTo>
                    <a:pt x="119456" y="124079"/>
                  </a:lnTo>
                  <a:lnTo>
                    <a:pt x="118262" y="124079"/>
                  </a:lnTo>
                  <a:lnTo>
                    <a:pt x="118262" y="125222"/>
                  </a:lnTo>
                  <a:lnTo>
                    <a:pt x="117068" y="127635"/>
                  </a:lnTo>
                  <a:lnTo>
                    <a:pt x="117068" y="129921"/>
                  </a:lnTo>
                  <a:lnTo>
                    <a:pt x="115887" y="131191"/>
                  </a:lnTo>
                  <a:lnTo>
                    <a:pt x="114693" y="133477"/>
                  </a:lnTo>
                  <a:lnTo>
                    <a:pt x="115887" y="133477"/>
                  </a:lnTo>
                  <a:lnTo>
                    <a:pt x="119456" y="132334"/>
                  </a:lnTo>
                  <a:lnTo>
                    <a:pt x="127812" y="128778"/>
                  </a:lnTo>
                  <a:lnTo>
                    <a:pt x="134962" y="121666"/>
                  </a:lnTo>
                  <a:lnTo>
                    <a:pt x="133273" y="124409"/>
                  </a:lnTo>
                  <a:lnTo>
                    <a:pt x="129590" y="128358"/>
                  </a:lnTo>
                  <a:lnTo>
                    <a:pt x="123215" y="132511"/>
                  </a:lnTo>
                  <a:lnTo>
                    <a:pt x="113499" y="135890"/>
                  </a:lnTo>
                  <a:lnTo>
                    <a:pt x="113499" y="137033"/>
                  </a:lnTo>
                  <a:lnTo>
                    <a:pt x="112306" y="138176"/>
                  </a:lnTo>
                  <a:lnTo>
                    <a:pt x="112306" y="140589"/>
                  </a:lnTo>
                  <a:lnTo>
                    <a:pt x="109918" y="142875"/>
                  </a:lnTo>
                  <a:lnTo>
                    <a:pt x="109918" y="144145"/>
                  </a:lnTo>
                  <a:lnTo>
                    <a:pt x="108724" y="145288"/>
                  </a:lnTo>
                  <a:lnTo>
                    <a:pt x="108724" y="146431"/>
                  </a:lnTo>
                  <a:lnTo>
                    <a:pt x="107530" y="147574"/>
                  </a:lnTo>
                  <a:lnTo>
                    <a:pt x="107530" y="148844"/>
                  </a:lnTo>
                  <a:lnTo>
                    <a:pt x="105143" y="151130"/>
                  </a:lnTo>
                  <a:lnTo>
                    <a:pt x="105143" y="152273"/>
                  </a:lnTo>
                  <a:lnTo>
                    <a:pt x="103949" y="153543"/>
                  </a:lnTo>
                  <a:lnTo>
                    <a:pt x="102755" y="154686"/>
                  </a:lnTo>
                  <a:lnTo>
                    <a:pt x="102755" y="155829"/>
                  </a:lnTo>
                  <a:lnTo>
                    <a:pt x="101574" y="157099"/>
                  </a:lnTo>
                  <a:lnTo>
                    <a:pt x="102755" y="157099"/>
                  </a:lnTo>
                  <a:lnTo>
                    <a:pt x="109918" y="155829"/>
                  </a:lnTo>
                  <a:lnTo>
                    <a:pt x="114693" y="152273"/>
                  </a:lnTo>
                  <a:lnTo>
                    <a:pt x="118262" y="151130"/>
                  </a:lnTo>
                  <a:lnTo>
                    <a:pt x="119456" y="149987"/>
                  </a:lnTo>
                  <a:lnTo>
                    <a:pt x="120650" y="149987"/>
                  </a:lnTo>
                  <a:lnTo>
                    <a:pt x="119456" y="151130"/>
                  </a:lnTo>
                  <a:lnTo>
                    <a:pt x="111112" y="157099"/>
                  </a:lnTo>
                  <a:lnTo>
                    <a:pt x="103949" y="158242"/>
                  </a:lnTo>
                  <a:lnTo>
                    <a:pt x="100380" y="158242"/>
                  </a:lnTo>
                  <a:lnTo>
                    <a:pt x="97993" y="161798"/>
                  </a:lnTo>
                  <a:lnTo>
                    <a:pt x="97993" y="162941"/>
                  </a:lnTo>
                  <a:lnTo>
                    <a:pt x="99187" y="162941"/>
                  </a:lnTo>
                  <a:lnTo>
                    <a:pt x="100380" y="167640"/>
                  </a:lnTo>
                  <a:lnTo>
                    <a:pt x="102755" y="167640"/>
                  </a:lnTo>
                  <a:lnTo>
                    <a:pt x="102755" y="165227"/>
                  </a:lnTo>
                  <a:lnTo>
                    <a:pt x="103949" y="165227"/>
                  </a:lnTo>
                  <a:lnTo>
                    <a:pt x="105143" y="164084"/>
                  </a:lnTo>
                  <a:lnTo>
                    <a:pt x="112306" y="161798"/>
                  </a:lnTo>
                  <a:lnTo>
                    <a:pt x="123037" y="157099"/>
                  </a:lnTo>
                  <a:lnTo>
                    <a:pt x="124231" y="151130"/>
                  </a:lnTo>
                  <a:lnTo>
                    <a:pt x="124231" y="149987"/>
                  </a:lnTo>
                  <a:lnTo>
                    <a:pt x="124231" y="146431"/>
                  </a:lnTo>
                  <a:lnTo>
                    <a:pt x="120650" y="146431"/>
                  </a:lnTo>
                  <a:lnTo>
                    <a:pt x="120650" y="142875"/>
                  </a:lnTo>
                  <a:lnTo>
                    <a:pt x="121843" y="142875"/>
                  </a:lnTo>
                  <a:lnTo>
                    <a:pt x="121843" y="141732"/>
                  </a:lnTo>
                  <a:lnTo>
                    <a:pt x="124231" y="140589"/>
                  </a:lnTo>
                  <a:lnTo>
                    <a:pt x="125425" y="139319"/>
                  </a:lnTo>
                  <a:lnTo>
                    <a:pt x="131533" y="133438"/>
                  </a:lnTo>
                  <a:lnTo>
                    <a:pt x="136753" y="128066"/>
                  </a:lnTo>
                  <a:lnTo>
                    <a:pt x="140182" y="123342"/>
                  </a:lnTo>
                  <a:lnTo>
                    <a:pt x="140500" y="121666"/>
                  </a:lnTo>
                  <a:lnTo>
                    <a:pt x="140931" y="119380"/>
                  </a:lnTo>
                  <a:lnTo>
                    <a:pt x="139738" y="118237"/>
                  </a:lnTo>
                  <a:lnTo>
                    <a:pt x="138544" y="116967"/>
                  </a:lnTo>
                  <a:lnTo>
                    <a:pt x="133769" y="116967"/>
                  </a:lnTo>
                  <a:lnTo>
                    <a:pt x="131381" y="115824"/>
                  </a:lnTo>
                  <a:lnTo>
                    <a:pt x="131381" y="113411"/>
                  </a:lnTo>
                  <a:lnTo>
                    <a:pt x="132575" y="112268"/>
                  </a:lnTo>
                  <a:lnTo>
                    <a:pt x="133769" y="112268"/>
                  </a:lnTo>
                  <a:lnTo>
                    <a:pt x="141363" y="107670"/>
                  </a:lnTo>
                  <a:lnTo>
                    <a:pt x="146291" y="102730"/>
                  </a:lnTo>
                  <a:lnTo>
                    <a:pt x="148526" y="97574"/>
                  </a:lnTo>
                  <a:close/>
                </a:path>
              </a:pathLst>
            </a:custGeom>
            <a:solidFill>
              <a:srgbClr val="1f295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73" name="object 36"/>
            <p:cNvSpPr/>
            <p:nvPr/>
          </p:nvSpPr>
          <p:spPr>
            <a:xfrm>
              <a:off x="496800" y="554760"/>
              <a:ext cx="28800" cy="16920"/>
            </a:xfrm>
            <a:custGeom>
              <a:avLst/>
              <a:gdLst>
                <a:gd name="textAreaLeft" fmla="*/ 0 w 28800"/>
                <a:gd name="textAreaRight" fmla="*/ 29160 w 28800"/>
                <a:gd name="textAreaTop" fmla="*/ 0 h 16920"/>
                <a:gd name="textAreaBottom" fmla="*/ 17280 h 16920"/>
              </a:gdLst>
              <a:ahLst/>
              <a:rect l="textAreaLeft" t="textAreaTop" r="textAreaRight" b="textAreaBottom"/>
              <a:pathLst>
                <a:path w="29209" h="17145">
                  <a:moveTo>
                    <a:pt x="9144" y="15240"/>
                  </a:moveTo>
                  <a:lnTo>
                    <a:pt x="8178" y="12192"/>
                  </a:lnTo>
                  <a:lnTo>
                    <a:pt x="7861" y="11176"/>
                  </a:lnTo>
                  <a:lnTo>
                    <a:pt x="6451" y="6731"/>
                  </a:lnTo>
                  <a:lnTo>
                    <a:pt x="5778" y="4572"/>
                  </a:lnTo>
                  <a:lnTo>
                    <a:pt x="5778" y="11176"/>
                  </a:lnTo>
                  <a:lnTo>
                    <a:pt x="3848" y="11176"/>
                  </a:lnTo>
                  <a:lnTo>
                    <a:pt x="4813" y="6731"/>
                  </a:lnTo>
                  <a:lnTo>
                    <a:pt x="5778" y="11176"/>
                  </a:lnTo>
                  <a:lnTo>
                    <a:pt x="5778" y="4572"/>
                  </a:lnTo>
                  <a:lnTo>
                    <a:pt x="3848" y="4572"/>
                  </a:lnTo>
                  <a:lnTo>
                    <a:pt x="0" y="15240"/>
                  </a:lnTo>
                  <a:lnTo>
                    <a:pt x="1447" y="15240"/>
                  </a:lnTo>
                  <a:lnTo>
                    <a:pt x="2400" y="12192"/>
                  </a:lnTo>
                  <a:lnTo>
                    <a:pt x="7213" y="12192"/>
                  </a:lnTo>
                  <a:lnTo>
                    <a:pt x="7213" y="15240"/>
                  </a:lnTo>
                  <a:lnTo>
                    <a:pt x="9144" y="15240"/>
                  </a:lnTo>
                  <a:close/>
                </a:path>
                <a:path w="29209" h="17145">
                  <a:moveTo>
                    <a:pt x="28956" y="0"/>
                  </a:moveTo>
                  <a:lnTo>
                    <a:pt x="26581" y="0"/>
                  </a:lnTo>
                  <a:lnTo>
                    <a:pt x="26581" y="3556"/>
                  </a:lnTo>
                  <a:lnTo>
                    <a:pt x="26581" y="14351"/>
                  </a:lnTo>
                  <a:lnTo>
                    <a:pt x="20662" y="14351"/>
                  </a:lnTo>
                  <a:lnTo>
                    <a:pt x="20662" y="3556"/>
                  </a:lnTo>
                  <a:lnTo>
                    <a:pt x="26581" y="3556"/>
                  </a:lnTo>
                  <a:lnTo>
                    <a:pt x="26581" y="0"/>
                  </a:lnTo>
                  <a:lnTo>
                    <a:pt x="18288" y="0"/>
                  </a:lnTo>
                  <a:lnTo>
                    <a:pt x="18288" y="16764"/>
                  </a:lnTo>
                  <a:lnTo>
                    <a:pt x="28956" y="16764"/>
                  </a:lnTo>
                  <a:lnTo>
                    <a:pt x="28956" y="14351"/>
                  </a:lnTo>
                  <a:lnTo>
                    <a:pt x="28956" y="3556"/>
                  </a:lnTo>
                  <a:lnTo>
                    <a:pt x="28956" y="0"/>
                  </a:lnTo>
                  <a:close/>
                </a:path>
              </a:pathLst>
            </a:custGeom>
            <a:solidFill>
              <a:srgbClr val="1f295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74" name="object 37"/>
            <p:cNvSpPr/>
            <p:nvPr/>
          </p:nvSpPr>
          <p:spPr>
            <a:xfrm>
              <a:off x="511920" y="178200"/>
              <a:ext cx="363960" cy="772560"/>
            </a:xfrm>
            <a:custGeom>
              <a:avLst/>
              <a:gdLst>
                <a:gd name="textAreaLeft" fmla="*/ 0 w 363960"/>
                <a:gd name="textAreaRight" fmla="*/ 364320 w 363960"/>
                <a:gd name="textAreaTop" fmla="*/ 0 h 772560"/>
                <a:gd name="textAreaBottom" fmla="*/ 772920 h 772560"/>
              </a:gdLst>
              <a:ahLst/>
              <a:rect l="textAreaLeft" t="textAreaTop" r="textAreaRight" b="textAreaBottom"/>
              <a:pathLst>
                <a:path w="364490" h="772794">
                  <a:moveTo>
                    <a:pt x="279996" y="0"/>
                  </a:moveTo>
                  <a:lnTo>
                    <a:pt x="278815" y="0"/>
                  </a:lnTo>
                  <a:lnTo>
                    <a:pt x="278815" y="537718"/>
                  </a:lnTo>
                  <a:lnTo>
                    <a:pt x="277295" y="549794"/>
                  </a:lnTo>
                  <a:lnTo>
                    <a:pt x="272883" y="560800"/>
                  </a:lnTo>
                  <a:lnTo>
                    <a:pt x="265801" y="570043"/>
                  </a:lnTo>
                  <a:lnTo>
                    <a:pt x="256273" y="576834"/>
                  </a:lnTo>
                  <a:lnTo>
                    <a:pt x="0" y="727583"/>
                  </a:lnTo>
                  <a:lnTo>
                    <a:pt x="79489" y="772668"/>
                  </a:lnTo>
                  <a:lnTo>
                    <a:pt x="310845" y="642112"/>
                  </a:lnTo>
                  <a:lnTo>
                    <a:pt x="349551" y="602916"/>
                  </a:lnTo>
                  <a:lnTo>
                    <a:pt x="364199" y="549794"/>
                  </a:lnTo>
                  <a:lnTo>
                    <a:pt x="364236" y="66421"/>
                  </a:lnTo>
                  <a:lnTo>
                    <a:pt x="361195" y="50960"/>
                  </a:lnTo>
                  <a:lnTo>
                    <a:pt x="352371" y="36941"/>
                  </a:lnTo>
                  <a:lnTo>
                    <a:pt x="338207" y="24897"/>
                  </a:lnTo>
                  <a:lnTo>
                    <a:pt x="319151" y="15367"/>
                  </a:lnTo>
                  <a:lnTo>
                    <a:pt x="279996" y="0"/>
                  </a:lnTo>
                  <a:close/>
                </a:path>
              </a:pathLst>
            </a:custGeom>
            <a:solidFill>
              <a:srgbClr val="0885b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5" name="object 38"/>
            <p:cNvSpPr/>
            <p:nvPr/>
          </p:nvSpPr>
          <p:spPr>
            <a:xfrm>
              <a:off x="141480" y="82080"/>
              <a:ext cx="651240" cy="216000"/>
            </a:xfrm>
            <a:custGeom>
              <a:avLst/>
              <a:gdLst>
                <a:gd name="textAreaLeft" fmla="*/ 0 w 651240"/>
                <a:gd name="textAreaRight" fmla="*/ 651600 w 651240"/>
                <a:gd name="textAreaTop" fmla="*/ 0 h 216000"/>
                <a:gd name="textAreaBottom" fmla="*/ 216360 h 216000"/>
              </a:gdLst>
              <a:ahLst/>
              <a:rect l="textAreaLeft" t="textAreaTop" r="textAreaRight" b="textAreaBottom"/>
              <a:pathLst>
                <a:path w="651510" h="216535">
                  <a:moveTo>
                    <a:pt x="366079" y="0"/>
                  </a:moveTo>
                  <a:lnTo>
                    <a:pt x="313651" y="8858"/>
                  </a:lnTo>
                  <a:lnTo>
                    <a:pt x="43954" y="112109"/>
                  </a:lnTo>
                  <a:lnTo>
                    <a:pt x="11280" y="133635"/>
                  </a:lnTo>
                  <a:lnTo>
                    <a:pt x="0" y="163163"/>
                  </a:lnTo>
                  <a:lnTo>
                    <a:pt x="0" y="216503"/>
                  </a:lnTo>
                  <a:lnTo>
                    <a:pt x="344551" y="84804"/>
                  </a:lnTo>
                  <a:lnTo>
                    <a:pt x="355797" y="82161"/>
                  </a:lnTo>
                  <a:lnTo>
                    <a:pt x="367715" y="81279"/>
                  </a:lnTo>
                  <a:lnTo>
                    <a:pt x="379633" y="82161"/>
                  </a:lnTo>
                  <a:lnTo>
                    <a:pt x="390880" y="84804"/>
                  </a:lnTo>
                  <a:lnTo>
                    <a:pt x="651078" y="183229"/>
                  </a:lnTo>
                  <a:lnTo>
                    <a:pt x="651078" y="96742"/>
                  </a:lnTo>
                  <a:lnTo>
                    <a:pt x="419392" y="8858"/>
                  </a:lnTo>
                  <a:lnTo>
                    <a:pt x="393349" y="2214"/>
                  </a:lnTo>
                  <a:lnTo>
                    <a:pt x="366079" y="0"/>
                  </a:lnTo>
                  <a:close/>
                </a:path>
              </a:pathLst>
            </a:custGeom>
            <a:solidFill>
              <a:srgbClr val="0f487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76" name="object 39"/>
            <p:cNvSpPr/>
            <p:nvPr/>
          </p:nvSpPr>
          <p:spPr>
            <a:xfrm>
              <a:off x="140040" y="268200"/>
              <a:ext cx="452520" cy="719640"/>
            </a:xfrm>
            <a:custGeom>
              <a:avLst/>
              <a:gdLst>
                <a:gd name="textAreaLeft" fmla="*/ 0 w 452520"/>
                <a:gd name="textAreaRight" fmla="*/ 452880 w 452520"/>
                <a:gd name="textAreaTop" fmla="*/ 0 h 719640"/>
                <a:gd name="textAreaBottom" fmla="*/ 720000 h 719640"/>
              </a:gdLst>
              <a:ahLst/>
              <a:rect l="textAreaLeft" t="textAreaTop" r="textAreaRight" b="textAreaBottom"/>
              <a:pathLst>
                <a:path w="452755" h="720090">
                  <a:moveTo>
                    <a:pt x="83159" y="0"/>
                  </a:moveTo>
                  <a:lnTo>
                    <a:pt x="1193" y="30860"/>
                  </a:lnTo>
                  <a:lnTo>
                    <a:pt x="1193" y="58166"/>
                  </a:lnTo>
                  <a:lnTo>
                    <a:pt x="0" y="58166"/>
                  </a:lnTo>
                  <a:lnTo>
                    <a:pt x="0" y="460501"/>
                  </a:lnTo>
                  <a:lnTo>
                    <a:pt x="3674" y="488307"/>
                  </a:lnTo>
                  <a:lnTo>
                    <a:pt x="31069" y="535868"/>
                  </a:lnTo>
                  <a:lnTo>
                    <a:pt x="321945" y="707263"/>
                  </a:lnTo>
                  <a:lnTo>
                    <a:pt x="367088" y="719740"/>
                  </a:lnTo>
                  <a:lnTo>
                    <a:pt x="390108" y="716621"/>
                  </a:lnTo>
                  <a:lnTo>
                    <a:pt x="412242" y="707263"/>
                  </a:lnTo>
                  <a:lnTo>
                    <a:pt x="452628" y="684784"/>
                  </a:lnTo>
                  <a:lnTo>
                    <a:pt x="106921" y="485393"/>
                  </a:lnTo>
                  <a:lnTo>
                    <a:pt x="97378" y="477904"/>
                  </a:lnTo>
                  <a:lnTo>
                    <a:pt x="90289" y="468439"/>
                  </a:lnTo>
                  <a:lnTo>
                    <a:pt x="85874" y="457640"/>
                  </a:lnTo>
                  <a:lnTo>
                    <a:pt x="84353" y="446150"/>
                  </a:lnTo>
                  <a:lnTo>
                    <a:pt x="83159" y="0"/>
                  </a:lnTo>
                  <a:close/>
                </a:path>
              </a:pathLst>
            </a:custGeom>
            <a:solidFill>
              <a:srgbClr val="2aaae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577" name="Прямоугольник 39"/>
          <p:cNvSpPr/>
          <p:nvPr/>
        </p:nvSpPr>
        <p:spPr>
          <a:xfrm>
            <a:off x="4609080" y="2723760"/>
            <a:ext cx="30020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Раздел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I. 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Общие сведения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PlaceHolder 1"/>
          <p:cNvSpPr>
            <a:spLocks noGrp="1"/>
          </p:cNvSpPr>
          <p:nvPr>
            <p:ph type="title"/>
          </p:nvPr>
        </p:nvSpPr>
        <p:spPr>
          <a:xfrm>
            <a:off x="1028520" y="-3960"/>
            <a:ext cx="10307520" cy="1326960"/>
          </a:xfrm>
          <a:prstGeom prst="rect">
            <a:avLst/>
          </a:prstGeom>
          <a:noFill/>
          <a:ln w="0">
            <a:noFill/>
          </a:ln>
        </p:spPr>
        <p:txBody>
          <a:bodyPr lIns="0" rIns="0" tIns="181800" bIns="0" anchor="t">
            <a:noAutofit/>
          </a:bodyPr>
          <a:p>
            <a:pPr marL="129600" indent="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ru-RU" sz="2400" spc="-1" strike="noStrike">
                <a:solidFill>
                  <a:srgbClr val="001f5f"/>
                </a:solidFill>
                <a:latin typeface="Times New Roman"/>
              </a:rPr>
              <a:t>Требования к заявке на выдачу КЭР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9" name="object 3"/>
          <p:cNvSpPr/>
          <p:nvPr/>
        </p:nvSpPr>
        <p:spPr>
          <a:xfrm>
            <a:off x="3841560" y="827640"/>
            <a:ext cx="4670640" cy="944640"/>
          </a:xfrm>
          <a:custGeom>
            <a:avLst/>
            <a:gdLst>
              <a:gd name="textAreaLeft" fmla="*/ 0 w 4670640"/>
              <a:gd name="textAreaRight" fmla="*/ 4671000 w 4670640"/>
              <a:gd name="textAreaTop" fmla="*/ 0 h 944640"/>
              <a:gd name="textAreaBottom" fmla="*/ 945000 h 944640"/>
            </a:gdLst>
            <a:ahLst/>
            <a:rect l="textAreaLeft" t="textAreaTop" r="textAreaRight" b="textAreaBottom"/>
            <a:pathLst>
              <a:path w="4671059" h="944880">
                <a:moveTo>
                  <a:pt x="4671060" y="0"/>
                </a:moveTo>
                <a:lnTo>
                  <a:pt x="0" y="0"/>
                </a:lnTo>
                <a:lnTo>
                  <a:pt x="574421" y="814197"/>
                </a:lnTo>
                <a:lnTo>
                  <a:pt x="2139823" y="814197"/>
                </a:lnTo>
                <a:lnTo>
                  <a:pt x="2335529" y="944879"/>
                </a:lnTo>
                <a:lnTo>
                  <a:pt x="2537460" y="814197"/>
                </a:lnTo>
                <a:lnTo>
                  <a:pt x="4109212" y="809878"/>
                </a:lnTo>
                <a:lnTo>
                  <a:pt x="4222877" y="644398"/>
                </a:lnTo>
                <a:lnTo>
                  <a:pt x="4671060" y="0"/>
                </a:lnTo>
                <a:close/>
              </a:path>
            </a:pathLst>
          </a:custGeom>
          <a:solidFill>
            <a:srgbClr val="b8cde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0" name="object 4"/>
          <p:cNvSpPr/>
          <p:nvPr/>
        </p:nvSpPr>
        <p:spPr>
          <a:xfrm>
            <a:off x="4466160" y="882000"/>
            <a:ext cx="3534480" cy="74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40400" algn="ctr">
              <a:lnSpc>
                <a:spcPct val="100000"/>
              </a:lnSpc>
              <a:spcBef>
                <a:spcPts val="96"/>
              </a:spcBef>
            </a:pPr>
            <a:r>
              <a:rPr b="1" lang="ru-RU" sz="1600" spc="-1" strike="noStrike">
                <a:solidFill>
                  <a:srgbClr val="0f243e"/>
                </a:solidFill>
                <a:latin typeface="Times New Roman"/>
              </a:rPr>
              <a:t>Раздел II.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12600"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f243e"/>
                </a:solidFill>
                <a:latin typeface="Times New Roman"/>
              </a:rPr>
              <a:t>Расчеты технологических нормативов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1" name="object 6"/>
          <p:cNvSpPr/>
          <p:nvPr/>
        </p:nvSpPr>
        <p:spPr>
          <a:xfrm>
            <a:off x="195840" y="1946880"/>
            <a:ext cx="1720440" cy="1287720"/>
          </a:xfrm>
          <a:prstGeom prst="rect">
            <a:avLst/>
          </a:prstGeom>
          <a:noFill/>
          <a:ln w="25908">
            <a:solidFill>
              <a:srgbClr val="385d8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69840" bIns="0" anchor="t">
            <a:spAutoFit/>
          </a:bodyPr>
          <a:p>
            <a:pPr marL="170640" algn="ctr">
              <a:lnSpc>
                <a:spcPct val="100000"/>
              </a:lnSpc>
              <a:spcBef>
                <a:spcPts val="550"/>
              </a:spcBef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</a:rPr>
              <a:t>Сведения о применяемых на объекте ОНВ технологиях, показатели воздействия на окружающую среду которых не превышают НДТ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marL="30960" algn="ctr">
              <a:lnSpc>
                <a:spcPct val="100000"/>
              </a:lnSpc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</a:rPr>
              <a:t>Таблица 2.1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82" name="object 9"/>
          <p:cNvGraphicFramePr/>
          <p:nvPr/>
        </p:nvGraphicFramePr>
        <p:xfrm>
          <a:off x="2154240" y="2022120"/>
          <a:ext cx="1708560" cy="2340360"/>
        </p:xfrm>
        <a:graphic>
          <a:graphicData uri="http://schemas.openxmlformats.org/drawingml/2006/table">
            <a:tbl>
              <a:tblPr/>
              <a:tblGrid>
                <a:gridCol w="871200"/>
                <a:gridCol w="837360"/>
              </a:tblGrid>
              <a:tr h="1031040">
                <a:tc gridSpan="2">
                  <a:txBody>
                    <a:bodyPr lIns="0" rIns="0" tIns="57600" bIns="0" anchor="t">
                      <a:noAutofit/>
                    </a:bodyPr>
                    <a:p>
                      <a:pPr marL="96480" indent="-720" algn="ctr">
                        <a:lnSpc>
                          <a:spcPct val="100000"/>
                        </a:lnSpc>
                        <a:spcBef>
                          <a:spcPts val="456"/>
                        </a:spcBef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Сведения о стационарных источниках, входящих в состав объекта ОНВ, для которых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установлены технологические НДТ </a:t>
                      </a: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Таблица 2.2.1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>
                    <a:lnL w="28080">
                      <a:solidFill>
                        <a:srgbClr val="385d89"/>
                      </a:solidFill>
                      <a:prstDash val="solid"/>
                    </a:lnL>
                    <a:lnR w="28080">
                      <a:solidFill>
                        <a:srgbClr val="385d89"/>
                      </a:solidFill>
                      <a:prstDash val="solid"/>
                    </a:lnR>
                    <a:lnT w="28080">
                      <a:solidFill>
                        <a:srgbClr val="385d89"/>
                      </a:solidFill>
                      <a:prstDash val="solid"/>
                    </a:lnT>
                    <a:lnB w="28080">
                      <a:solidFill>
                        <a:srgbClr val="385d89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30120">
                <a:tc>
                  <a:txBody>
                    <a:bodyPr lIns="0" rIns="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2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>
                    <a:lnL>
                      <a:noFill/>
                    </a:lnL>
                    <a:lnR w="12240">
                      <a:solidFill>
                        <a:srgbClr val="9bbdbd"/>
                      </a:solidFill>
                      <a:prstDash val="solid"/>
                    </a:lnR>
                    <a:lnT w="28080">
                      <a:solidFill>
                        <a:srgbClr val="385d89"/>
                      </a:solidFill>
                      <a:prstDash val="solid"/>
                    </a:lnT>
                    <a:lnB w="28080">
                      <a:solidFill>
                        <a:srgbClr val="385d8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0" rIns="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2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>
                    <a:lnL w="12240">
                      <a:solidFill>
                        <a:srgbClr val="9bbdbd"/>
                      </a:solidFill>
                      <a:prstDash val="solid"/>
                    </a:lnL>
                    <a:lnR>
                      <a:noFill/>
                    </a:lnR>
                    <a:lnT w="28080">
                      <a:solidFill>
                        <a:srgbClr val="385d89"/>
                      </a:solidFill>
                      <a:prstDash val="solid"/>
                    </a:lnT>
                    <a:lnB w="28080">
                      <a:solidFill>
                        <a:srgbClr val="385d89"/>
                      </a:solidFill>
                      <a:prstDash val="solid"/>
                    </a:lnB>
                    <a:noFill/>
                  </a:tcPr>
                </a:tc>
              </a:tr>
              <a:tr h="552960">
                <a:tc gridSpan="2">
                  <a:txBody>
                    <a:bodyPr lIns="0" rIns="0" tIns="41040" bIns="0" anchor="t">
                      <a:noAutofit/>
                    </a:bodyPr>
                    <a:p>
                      <a:pPr marL="32400" algn="ctr">
                        <a:lnSpc>
                          <a:spcPct val="100000"/>
                        </a:lnSpc>
                        <a:spcBef>
                          <a:spcPts val="326"/>
                        </a:spcBef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Показатели для расчета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165240"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технологических нормативов 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165240"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Таблица 2.2.2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>
                    <a:lnL w="28080">
                      <a:solidFill>
                        <a:srgbClr val="385d89"/>
                      </a:solidFill>
                      <a:prstDash val="solid"/>
                    </a:lnL>
                    <a:lnR w="28080">
                      <a:solidFill>
                        <a:srgbClr val="385d89"/>
                      </a:solidFill>
                      <a:prstDash val="solid"/>
                    </a:lnR>
                    <a:lnT w="28080">
                      <a:solidFill>
                        <a:srgbClr val="385d89"/>
                      </a:solidFill>
                      <a:prstDash val="solid"/>
                    </a:lnT>
                    <a:lnB w="28080">
                      <a:solidFill>
                        <a:srgbClr val="385d89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28680">
                <a:tc>
                  <a:txBody>
                    <a:bodyPr lIns="0" rIns="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2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>
                    <a:lnL>
                      <a:noFill/>
                    </a:lnL>
                    <a:lnR w="12240">
                      <a:solidFill>
                        <a:srgbClr val="9bbdbd"/>
                      </a:solidFill>
                      <a:prstDash val="solid"/>
                    </a:lnR>
                    <a:lnT w="28080">
                      <a:solidFill>
                        <a:srgbClr val="385d89"/>
                      </a:solidFill>
                      <a:prstDash val="soli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0" rIns="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2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>
                    <a:lnL w="12240">
                      <a:solidFill>
                        <a:srgbClr val="9bbdbd"/>
                      </a:solidFill>
                      <a:prstDash val="solid"/>
                    </a:lnL>
                    <a:lnR>
                      <a:noFill/>
                    </a:lnR>
                    <a:lnT w="28080">
                      <a:solidFill>
                        <a:srgbClr val="385d89"/>
                      </a:solidFill>
                      <a:prstDash val="solid"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83" name="object 10"/>
          <p:cNvSpPr/>
          <p:nvPr/>
        </p:nvSpPr>
        <p:spPr>
          <a:xfrm>
            <a:off x="2022120" y="1562760"/>
            <a:ext cx="1674000" cy="34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94680" indent="-82440">
              <a:lnSpc>
                <a:spcPct val="100000"/>
              </a:lnSpc>
              <a:spcBef>
                <a:spcPts val="105"/>
              </a:spcBef>
              <a:tabLst>
                <a:tab algn="l" pos="0"/>
              </a:tabLst>
            </a:pPr>
            <a:r>
              <a:rPr b="1" lang="ru-RU" sz="1100" spc="-1" strike="noStrike">
                <a:solidFill>
                  <a:srgbClr val="000000"/>
                </a:solidFill>
                <a:latin typeface="Times New Roman"/>
              </a:rPr>
              <a:t>Расчеты технологических нормативов выбросов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4" name="object 12"/>
          <p:cNvSpPr/>
          <p:nvPr/>
        </p:nvSpPr>
        <p:spPr>
          <a:xfrm>
            <a:off x="1948320" y="4365360"/>
            <a:ext cx="1998000" cy="1103040"/>
          </a:xfrm>
          <a:prstGeom prst="rect">
            <a:avLst/>
          </a:prstGeom>
          <a:noFill/>
          <a:ln w="25907">
            <a:solidFill>
              <a:srgbClr val="385d8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37440" bIns="0" anchor="t">
            <a:spAutoFit/>
          </a:bodyPr>
          <a:p>
            <a:pPr marL="1800" algn="ctr">
              <a:lnSpc>
                <a:spcPct val="100000"/>
              </a:lnSpc>
              <a:spcBef>
                <a:spcPts val="295"/>
              </a:spcBef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</a:rPr>
              <a:t>Технологические показатели источников выбросов загрязняющих веществ, обеспечивающие выполнение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marL="34200"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</a:rPr>
              <a:t>технологических нормативов выбросов 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marL="34200" algn="ctr">
              <a:lnSpc>
                <a:spcPct val="100000"/>
              </a:lnSpc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</a:rPr>
              <a:t>Таблица 2.2.3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85" name="object 13"/>
          <p:cNvGrpSpPr/>
          <p:nvPr/>
        </p:nvGrpSpPr>
        <p:grpSpPr>
          <a:xfrm>
            <a:off x="4294800" y="1814760"/>
            <a:ext cx="2018880" cy="1446120"/>
            <a:chOff x="4294800" y="1814760"/>
            <a:chExt cx="2018880" cy="1446120"/>
          </a:xfrm>
        </p:grpSpPr>
        <p:sp>
          <p:nvSpPr>
            <p:cNvPr id="586" name="object 14"/>
            <p:cNvSpPr/>
            <p:nvPr/>
          </p:nvSpPr>
          <p:spPr>
            <a:xfrm>
              <a:off x="5259960" y="1814760"/>
              <a:ext cx="360" cy="378720"/>
            </a:xfrm>
            <a:custGeom>
              <a:avLst/>
              <a:gdLst>
                <a:gd name="textAreaLeft" fmla="*/ 0 w 360"/>
                <a:gd name="textAreaRight" fmla="*/ 720 w 360"/>
                <a:gd name="textAreaTop" fmla="*/ 0 h 378720"/>
                <a:gd name="textAreaBottom" fmla="*/ 379080 h 378720"/>
              </a:gdLst>
              <a:ahLst/>
              <a:rect l="textAreaLeft" t="textAreaTop" r="textAreaRight" b="textAreaBottom"/>
              <a:pathLst>
                <a:path w="0" h="330835">
                  <a:moveTo>
                    <a:pt x="0" y="330327"/>
                  </a:moveTo>
                  <a:lnTo>
                    <a:pt x="0" y="0"/>
                  </a:lnTo>
                </a:path>
              </a:pathLst>
            </a:custGeom>
            <a:noFill/>
            <a:ln w="12192">
              <a:solidFill>
                <a:srgbClr val="9bbdb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87" name="object 15"/>
            <p:cNvSpPr/>
            <p:nvPr/>
          </p:nvSpPr>
          <p:spPr>
            <a:xfrm>
              <a:off x="4294800" y="2213640"/>
              <a:ext cx="2018880" cy="1047240"/>
            </a:xfrm>
            <a:custGeom>
              <a:avLst/>
              <a:gdLst>
                <a:gd name="textAreaLeft" fmla="*/ 0 w 2018880"/>
                <a:gd name="textAreaRight" fmla="*/ 2019240 w 2018880"/>
                <a:gd name="textAreaTop" fmla="*/ 0 h 1047240"/>
                <a:gd name="textAreaBottom" fmla="*/ 1047600 h 1047240"/>
              </a:gdLst>
              <a:ahLst/>
              <a:rect l="textAreaLeft" t="textAreaTop" r="textAreaRight" b="textAreaBottom"/>
              <a:pathLst>
                <a:path w="2019300" h="914400">
                  <a:moveTo>
                    <a:pt x="0" y="914400"/>
                  </a:moveTo>
                  <a:lnTo>
                    <a:pt x="2019300" y="914400"/>
                  </a:lnTo>
                  <a:lnTo>
                    <a:pt x="2019300" y="0"/>
                  </a:lnTo>
                  <a:lnTo>
                    <a:pt x="0" y="0"/>
                  </a:lnTo>
                  <a:lnTo>
                    <a:pt x="0" y="914400"/>
                  </a:lnTo>
                  <a:close/>
                </a:path>
              </a:pathLst>
            </a:custGeom>
            <a:noFill/>
            <a:ln w="25908">
              <a:solidFill>
                <a:srgbClr val="385d8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588" name="object 17"/>
          <p:cNvSpPr/>
          <p:nvPr/>
        </p:nvSpPr>
        <p:spPr>
          <a:xfrm>
            <a:off x="4210920" y="2169720"/>
            <a:ext cx="1993680" cy="109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16280" algn="ctr">
              <a:lnSpc>
                <a:spcPct val="100000"/>
              </a:lnSpc>
              <a:spcBef>
                <a:spcPts val="96"/>
              </a:spcBef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</a:rPr>
              <a:t>Сведения о стационарных источниках (их совокупности), входящих в состав объекта ОНВ, для которых</a:t>
            </a:r>
            <a:r>
              <a:rPr b="0" lang="ru-RU" sz="1000" spc="-1" strike="noStrike">
                <a:solidFill>
                  <a:srgbClr val="000000"/>
                </a:solidFill>
                <a:latin typeface="Times New Roman"/>
              </a:rPr>
              <a:t> установлены технологические показатели сбросов НДТ 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marL="116280" algn="ctr">
              <a:lnSpc>
                <a:spcPct val="100000"/>
              </a:lnSpc>
              <a:spcBef>
                <a:spcPts val="96"/>
              </a:spcBef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</a:rPr>
              <a:t>Таблица 2.3.1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9" name="object 19"/>
          <p:cNvSpPr/>
          <p:nvPr/>
        </p:nvSpPr>
        <p:spPr>
          <a:xfrm>
            <a:off x="4355280" y="3450960"/>
            <a:ext cx="1632240" cy="650160"/>
          </a:xfrm>
          <a:prstGeom prst="rect">
            <a:avLst/>
          </a:prstGeom>
          <a:noFill/>
          <a:ln w="25907">
            <a:solidFill>
              <a:srgbClr val="385d8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1400" bIns="0" anchor="t">
            <a:spAutoFit/>
          </a:bodyPr>
          <a:p>
            <a:pPr algn="ctr">
              <a:lnSpc>
                <a:spcPct val="100000"/>
              </a:lnSpc>
              <a:spcBef>
                <a:spcPts val="326"/>
              </a:spcBef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</a:rPr>
              <a:t>Показатели для расчета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marL="109080"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</a:rPr>
              <a:t>технологических нормативов 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marL="109080" algn="ctr">
              <a:lnSpc>
                <a:spcPct val="100000"/>
              </a:lnSpc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</a:rPr>
              <a:t>Таблица 2.3.2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0" name="object 20"/>
          <p:cNvSpPr/>
          <p:nvPr/>
        </p:nvSpPr>
        <p:spPr>
          <a:xfrm flipH="1">
            <a:off x="5183280" y="3261240"/>
            <a:ext cx="45360" cy="172080"/>
          </a:xfrm>
          <a:custGeom>
            <a:avLst/>
            <a:gdLst>
              <a:gd name="textAreaLeft" fmla="*/ 360 w 45360"/>
              <a:gd name="textAreaRight" fmla="*/ 46080 w 45360"/>
              <a:gd name="textAreaTop" fmla="*/ 0 h 172080"/>
              <a:gd name="textAreaBottom" fmla="*/ 172440 h 172080"/>
            </a:gdLst>
            <a:ahLst/>
            <a:rect l="textAreaLeft" t="textAreaTop" r="textAreaRight" b="textAreaBottom"/>
            <a:pathLst>
              <a:path w="0" h="330835">
                <a:moveTo>
                  <a:pt x="0" y="330326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9bbdb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1" name="object 21"/>
          <p:cNvSpPr/>
          <p:nvPr/>
        </p:nvSpPr>
        <p:spPr>
          <a:xfrm>
            <a:off x="4391280" y="1685520"/>
            <a:ext cx="1825560" cy="34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154440" indent="-142200">
              <a:lnSpc>
                <a:spcPct val="100000"/>
              </a:lnSpc>
              <a:spcBef>
                <a:spcPts val="105"/>
              </a:spcBef>
              <a:tabLst>
                <a:tab algn="l" pos="0"/>
              </a:tabLst>
            </a:pPr>
            <a:r>
              <a:rPr b="1" lang="ru-RU" sz="1100" spc="-1" strike="noStrike">
                <a:solidFill>
                  <a:srgbClr val="000000"/>
                </a:solidFill>
                <a:latin typeface="Times New Roman"/>
              </a:rPr>
              <a:t>Расчеты технологических нормативов сбросов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2" name="object 22"/>
          <p:cNvSpPr/>
          <p:nvPr/>
        </p:nvSpPr>
        <p:spPr>
          <a:xfrm>
            <a:off x="5229000" y="4162320"/>
            <a:ext cx="45360" cy="202320"/>
          </a:xfrm>
          <a:custGeom>
            <a:avLst/>
            <a:gdLst>
              <a:gd name="textAreaLeft" fmla="*/ 0 w 45360"/>
              <a:gd name="textAreaRight" fmla="*/ 45720 w 45360"/>
              <a:gd name="textAreaTop" fmla="*/ 0 h 202320"/>
              <a:gd name="textAreaBottom" fmla="*/ 202680 h 202320"/>
            </a:gdLst>
            <a:ahLst/>
            <a:rect l="textAreaLeft" t="textAreaTop" r="textAreaRight" b="textAreaBottom"/>
            <a:pathLst>
              <a:path w="0" h="330835">
                <a:moveTo>
                  <a:pt x="0" y="330326"/>
                </a:moveTo>
                <a:lnTo>
                  <a:pt x="0" y="0"/>
                </a:lnTo>
              </a:path>
            </a:pathLst>
          </a:custGeom>
          <a:noFill/>
          <a:ln w="12192">
            <a:solidFill>
              <a:srgbClr val="9bbdb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3" name="object 24"/>
          <p:cNvSpPr/>
          <p:nvPr/>
        </p:nvSpPr>
        <p:spPr>
          <a:xfrm>
            <a:off x="4213440" y="4370760"/>
            <a:ext cx="1963080" cy="1098720"/>
          </a:xfrm>
          <a:prstGeom prst="rect">
            <a:avLst/>
          </a:prstGeom>
          <a:noFill/>
          <a:ln w="25907">
            <a:solidFill>
              <a:srgbClr val="385d8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33120" bIns="0" anchor="t">
            <a:spAutoFit/>
          </a:bodyPr>
          <a:p>
            <a:pPr marL="149400" indent="-720" algn="ctr">
              <a:lnSpc>
                <a:spcPct val="100000"/>
              </a:lnSpc>
              <a:spcBef>
                <a:spcPts val="261"/>
              </a:spcBef>
              <a:tabLst>
                <a:tab algn="l" pos="0"/>
              </a:tabLst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</a:rPr>
              <a:t>Технологические показатели источников сбросов загрязняющих веществ, обеспечивающие выполнение технологических нормативов сбросов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marL="50760" indent="-720" algn="ctr">
              <a:lnSpc>
                <a:spcPct val="100000"/>
              </a:lnSpc>
              <a:tabLst>
                <a:tab algn="l" pos="0"/>
              </a:tabLst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</a:rPr>
              <a:t>Таблица 2.3.3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4" name="object 25"/>
          <p:cNvSpPr/>
          <p:nvPr/>
        </p:nvSpPr>
        <p:spPr>
          <a:xfrm>
            <a:off x="6374880" y="1860840"/>
            <a:ext cx="60480" cy="3476160"/>
          </a:xfrm>
          <a:custGeom>
            <a:avLst/>
            <a:gdLst>
              <a:gd name="textAreaLeft" fmla="*/ 0 w 60480"/>
              <a:gd name="textAreaRight" fmla="*/ 60840 w 60480"/>
              <a:gd name="textAreaTop" fmla="*/ 0 h 3476160"/>
              <a:gd name="textAreaBottom" fmla="*/ 3476520 h 3476160"/>
            </a:gdLst>
            <a:ahLst/>
            <a:rect l="textAreaLeft" t="textAreaTop" r="textAreaRight" b="textAreaBottom"/>
            <a:pathLst>
              <a:path w="60960" h="3476625">
                <a:moveTo>
                  <a:pt x="60960" y="0"/>
                </a:moveTo>
                <a:lnTo>
                  <a:pt x="0" y="0"/>
                </a:lnTo>
                <a:lnTo>
                  <a:pt x="0" y="3476244"/>
                </a:lnTo>
                <a:lnTo>
                  <a:pt x="60960" y="3476244"/>
                </a:lnTo>
                <a:lnTo>
                  <a:pt x="60960" y="0"/>
                </a:lnTo>
                <a:close/>
              </a:path>
            </a:pathLst>
          </a:custGeom>
          <a:solidFill>
            <a:srgbClr val="0066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5" name="object 30"/>
          <p:cNvSpPr/>
          <p:nvPr/>
        </p:nvSpPr>
        <p:spPr>
          <a:xfrm>
            <a:off x="6520320" y="1860120"/>
            <a:ext cx="5199480" cy="37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84320" indent="-171360">
              <a:lnSpc>
                <a:spcPct val="100000"/>
              </a:lnSpc>
              <a:spcBef>
                <a:spcPts val="96"/>
              </a:spcBef>
              <a:buClr>
                <a:srgbClr val="244060"/>
              </a:buClr>
              <a:buFont typeface="Wingdings" charset="2"/>
              <a:buChar char=""/>
              <a:tabLst>
                <a:tab algn="l" pos="184320"/>
              </a:tabLst>
            </a:pPr>
            <a:r>
              <a:rPr b="0" lang="ru-RU" sz="1200" spc="-1" strike="noStrike">
                <a:solidFill>
                  <a:srgbClr val="244060"/>
                </a:solidFill>
                <a:latin typeface="Times New Roman"/>
              </a:rPr>
              <a:t>При заполнении заявки на получение КЭР с использованием ГИСП в таблицах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6" name="object 31"/>
          <p:cNvSpPr/>
          <p:nvPr/>
        </p:nvSpPr>
        <p:spPr>
          <a:xfrm>
            <a:off x="6570000" y="2308320"/>
            <a:ext cx="4824360" cy="37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0" lang="ru-RU" sz="1200" spc="-1" strike="noStrike">
                <a:solidFill>
                  <a:srgbClr val="244060"/>
                </a:solidFill>
                <a:latin typeface="Times New Roman"/>
              </a:rPr>
              <a:t>2.2.2, 2.3.2.Раздела II, заявителем выбираются загрязняющие вещества из справочника, составленного в соответствии с Перечнем № 1316-р.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7" name="object 32"/>
          <p:cNvSpPr/>
          <p:nvPr/>
        </p:nvSpPr>
        <p:spPr>
          <a:xfrm>
            <a:off x="6435720" y="2698920"/>
            <a:ext cx="4978080" cy="75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84320" indent="-171360">
              <a:lnSpc>
                <a:spcPct val="100000"/>
              </a:lnSpc>
              <a:spcBef>
                <a:spcPts val="96"/>
              </a:spcBef>
              <a:buClr>
                <a:srgbClr val="244060"/>
              </a:buClr>
              <a:buFont typeface="Wingdings" charset="2"/>
              <a:buChar char=""/>
              <a:tabLst>
                <a:tab algn="l" pos="184320"/>
              </a:tabLst>
            </a:pPr>
            <a:r>
              <a:rPr b="0" lang="ru-RU" sz="1200" spc="-1" strike="noStrike">
                <a:solidFill>
                  <a:srgbClr val="244060"/>
                </a:solidFill>
                <a:latin typeface="Times New Roman"/>
              </a:rPr>
              <a:t>При установлении НДВ, НДС следует учитывать, что те вещества, которые</a:t>
            </a:r>
            <a:r>
              <a:rPr b="0" lang="ru-RU" sz="1200" spc="-1" strike="noStrike">
                <a:solidFill>
                  <a:srgbClr val="244060"/>
                </a:solidFill>
                <a:latin typeface="Times New Roman"/>
              </a:rPr>
              <a:t> индивидуально поименованы в Перечне № 1316-р, нормируются отдельно по каждому из таких веществ.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96"/>
              </a:spcBef>
              <a:tabLst>
                <a:tab algn="l" pos="184320"/>
              </a:tabLst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8" name="object 33"/>
          <p:cNvSpPr/>
          <p:nvPr/>
        </p:nvSpPr>
        <p:spPr>
          <a:xfrm>
            <a:off x="6585120" y="3233160"/>
            <a:ext cx="4959720" cy="19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9" name="object 34"/>
          <p:cNvSpPr/>
          <p:nvPr/>
        </p:nvSpPr>
        <p:spPr>
          <a:xfrm>
            <a:off x="6244200" y="3323880"/>
            <a:ext cx="5520600" cy="218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299160" indent="-286920">
              <a:lnSpc>
                <a:spcPct val="100000"/>
              </a:lnSpc>
              <a:spcBef>
                <a:spcPts val="96"/>
              </a:spcBef>
              <a:buClr>
                <a:srgbClr val="244060"/>
              </a:buClr>
              <a:buFont typeface="Wingdings" charset="2"/>
              <a:buChar char=""/>
              <a:tabLst>
                <a:tab algn="l" pos="299160"/>
                <a:tab algn="l" pos="337320"/>
              </a:tabLst>
            </a:pPr>
            <a:r>
              <a:rPr b="0" lang="ru-RU" sz="1300" spc="-1" strike="noStrike">
                <a:solidFill>
                  <a:srgbClr val="244060"/>
                </a:solidFill>
                <a:latin typeface="Times New Roman"/>
              </a:rPr>
              <a:t>	</a:t>
            </a:r>
            <a:r>
              <a:rPr b="0" lang="ru-RU" sz="1300" spc="-1" strike="noStrike">
                <a:solidFill>
                  <a:srgbClr val="244060"/>
                </a:solidFill>
                <a:latin typeface="Times New Roman"/>
              </a:rPr>
              <a:t>Вещества, которые отсутствуют в Перечне № 1316-р, но по своим свойствам относящиеся к группам веществ, указанным в этом перечне, учитываются в составе таких веществ (например, «взвешенные вещества», «предельные углеводороды») или пересчитываются на вещества, в отношении которых применяются меры государственного регулирования в области охраны окружающей среды (например, вещества азот аммонийный, азот нитратов, азот нитритов в пересчете на вещества аммоний-ион, нитрат-ион, нитрит-анион, показатель которых рассчитывается с учетом коэффициентов, приведенных в ГОСТ 33045-2014. Межгосударственный стандарт. Вода. Методы определения азотсодержащих веществ.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00" name="object 36" descr=""/>
          <p:cNvPicPr/>
          <p:nvPr/>
        </p:nvPicPr>
        <p:blipFill>
          <a:blip r:embed="rId1"/>
          <a:stretch/>
        </p:blipFill>
        <p:spPr>
          <a:xfrm>
            <a:off x="163800" y="5686920"/>
            <a:ext cx="304560" cy="298440"/>
          </a:xfrm>
          <a:prstGeom prst="rect">
            <a:avLst/>
          </a:prstGeom>
          <a:ln w="0">
            <a:noFill/>
          </a:ln>
        </p:spPr>
      </p:pic>
      <p:grpSp>
        <p:nvGrpSpPr>
          <p:cNvPr id="601" name="object 38"/>
          <p:cNvGrpSpPr/>
          <p:nvPr/>
        </p:nvGrpSpPr>
        <p:grpSpPr>
          <a:xfrm>
            <a:off x="140040" y="82080"/>
            <a:ext cx="735840" cy="905760"/>
            <a:chOff x="140040" y="82080"/>
            <a:chExt cx="735840" cy="905760"/>
          </a:xfrm>
        </p:grpSpPr>
        <p:sp>
          <p:nvSpPr>
            <p:cNvPr id="602" name="object 39"/>
            <p:cNvSpPr/>
            <p:nvPr/>
          </p:nvSpPr>
          <p:spPr>
            <a:xfrm>
              <a:off x="262080" y="254520"/>
              <a:ext cx="500040" cy="551520"/>
            </a:xfrm>
            <a:custGeom>
              <a:avLst/>
              <a:gdLst>
                <a:gd name="textAreaLeft" fmla="*/ 0 w 500040"/>
                <a:gd name="textAreaRight" fmla="*/ 500400 w 500040"/>
                <a:gd name="textAreaTop" fmla="*/ 0 h 551520"/>
                <a:gd name="textAreaBottom" fmla="*/ 551880 h 551520"/>
              </a:gdLst>
              <a:ahLst/>
              <a:rect l="textAreaLeft" t="textAreaTop" r="textAreaRight" b="textAreaBottom"/>
              <a:pathLst>
                <a:path w="500380" h="551815">
                  <a:moveTo>
                    <a:pt x="70104" y="267081"/>
                  </a:moveTo>
                  <a:lnTo>
                    <a:pt x="66471" y="264668"/>
                  </a:lnTo>
                  <a:lnTo>
                    <a:pt x="59220" y="262382"/>
                  </a:lnTo>
                  <a:lnTo>
                    <a:pt x="56807" y="261112"/>
                  </a:lnTo>
                  <a:lnTo>
                    <a:pt x="54394" y="258826"/>
                  </a:lnTo>
                  <a:lnTo>
                    <a:pt x="50761" y="258826"/>
                  </a:lnTo>
                  <a:lnTo>
                    <a:pt x="45935" y="257683"/>
                  </a:lnTo>
                  <a:lnTo>
                    <a:pt x="32639" y="257683"/>
                  </a:lnTo>
                  <a:lnTo>
                    <a:pt x="27800" y="255270"/>
                  </a:lnTo>
                  <a:lnTo>
                    <a:pt x="24168" y="254127"/>
                  </a:lnTo>
                  <a:lnTo>
                    <a:pt x="22961" y="251714"/>
                  </a:lnTo>
                  <a:lnTo>
                    <a:pt x="22961" y="247015"/>
                  </a:lnTo>
                  <a:lnTo>
                    <a:pt x="27800" y="249428"/>
                  </a:lnTo>
                  <a:lnTo>
                    <a:pt x="30213" y="249428"/>
                  </a:lnTo>
                  <a:lnTo>
                    <a:pt x="35052" y="250571"/>
                  </a:lnTo>
                  <a:lnTo>
                    <a:pt x="38684" y="251714"/>
                  </a:lnTo>
                  <a:lnTo>
                    <a:pt x="43510" y="251714"/>
                  </a:lnTo>
                  <a:lnTo>
                    <a:pt x="47142" y="252984"/>
                  </a:lnTo>
                  <a:lnTo>
                    <a:pt x="51968" y="254127"/>
                  </a:lnTo>
                  <a:lnTo>
                    <a:pt x="58013" y="248285"/>
                  </a:lnTo>
                  <a:lnTo>
                    <a:pt x="62852" y="245872"/>
                  </a:lnTo>
                  <a:lnTo>
                    <a:pt x="62852" y="244729"/>
                  </a:lnTo>
                  <a:lnTo>
                    <a:pt x="64058" y="244729"/>
                  </a:lnTo>
                  <a:lnTo>
                    <a:pt x="64058" y="243586"/>
                  </a:lnTo>
                  <a:lnTo>
                    <a:pt x="56807" y="242316"/>
                  </a:lnTo>
                  <a:lnTo>
                    <a:pt x="48348" y="242316"/>
                  </a:lnTo>
                  <a:lnTo>
                    <a:pt x="42303" y="241173"/>
                  </a:lnTo>
                  <a:lnTo>
                    <a:pt x="35052" y="238887"/>
                  </a:lnTo>
                  <a:lnTo>
                    <a:pt x="27800" y="237617"/>
                  </a:lnTo>
                  <a:lnTo>
                    <a:pt x="21755" y="235331"/>
                  </a:lnTo>
                  <a:lnTo>
                    <a:pt x="7251" y="230632"/>
                  </a:lnTo>
                  <a:lnTo>
                    <a:pt x="0" y="227076"/>
                  </a:lnTo>
                  <a:lnTo>
                    <a:pt x="0" y="241173"/>
                  </a:lnTo>
                  <a:lnTo>
                    <a:pt x="1206" y="242316"/>
                  </a:lnTo>
                  <a:lnTo>
                    <a:pt x="1206" y="244729"/>
                  </a:lnTo>
                  <a:lnTo>
                    <a:pt x="2413" y="245872"/>
                  </a:lnTo>
                  <a:lnTo>
                    <a:pt x="34366" y="267208"/>
                  </a:lnTo>
                  <a:lnTo>
                    <a:pt x="56807" y="268224"/>
                  </a:lnTo>
                  <a:lnTo>
                    <a:pt x="65265" y="268224"/>
                  </a:lnTo>
                  <a:lnTo>
                    <a:pt x="70104" y="267081"/>
                  </a:lnTo>
                  <a:close/>
                </a:path>
                <a:path w="500380" h="551815">
                  <a:moveTo>
                    <a:pt x="70104" y="213233"/>
                  </a:moveTo>
                  <a:lnTo>
                    <a:pt x="60985" y="209435"/>
                  </a:lnTo>
                  <a:lnTo>
                    <a:pt x="52273" y="205270"/>
                  </a:lnTo>
                  <a:lnTo>
                    <a:pt x="43929" y="200634"/>
                  </a:lnTo>
                  <a:lnTo>
                    <a:pt x="41465" y="199009"/>
                  </a:lnTo>
                  <a:lnTo>
                    <a:pt x="36258" y="195580"/>
                  </a:lnTo>
                  <a:lnTo>
                    <a:pt x="28308" y="190017"/>
                  </a:lnTo>
                  <a:lnTo>
                    <a:pt x="20688" y="183997"/>
                  </a:lnTo>
                  <a:lnTo>
                    <a:pt x="13309" y="177546"/>
                  </a:lnTo>
                  <a:lnTo>
                    <a:pt x="6045" y="170688"/>
                  </a:lnTo>
                  <a:lnTo>
                    <a:pt x="4838" y="170688"/>
                  </a:lnTo>
                  <a:lnTo>
                    <a:pt x="4838" y="171831"/>
                  </a:lnTo>
                  <a:lnTo>
                    <a:pt x="3632" y="175387"/>
                  </a:lnTo>
                  <a:lnTo>
                    <a:pt x="2413" y="180086"/>
                  </a:lnTo>
                  <a:lnTo>
                    <a:pt x="1206" y="184912"/>
                  </a:lnTo>
                  <a:lnTo>
                    <a:pt x="1206" y="186055"/>
                  </a:lnTo>
                  <a:lnTo>
                    <a:pt x="0" y="187198"/>
                  </a:lnTo>
                  <a:lnTo>
                    <a:pt x="0" y="195580"/>
                  </a:lnTo>
                  <a:lnTo>
                    <a:pt x="1206" y="197866"/>
                  </a:lnTo>
                  <a:lnTo>
                    <a:pt x="1206" y="200279"/>
                  </a:lnTo>
                  <a:lnTo>
                    <a:pt x="2413" y="202565"/>
                  </a:lnTo>
                  <a:lnTo>
                    <a:pt x="5105" y="209486"/>
                  </a:lnTo>
                  <a:lnTo>
                    <a:pt x="9245" y="215646"/>
                  </a:lnTo>
                  <a:lnTo>
                    <a:pt x="45529" y="235915"/>
                  </a:lnTo>
                  <a:lnTo>
                    <a:pt x="54394" y="238125"/>
                  </a:lnTo>
                  <a:lnTo>
                    <a:pt x="58013" y="239268"/>
                  </a:lnTo>
                  <a:lnTo>
                    <a:pt x="64058" y="239268"/>
                  </a:lnTo>
                  <a:lnTo>
                    <a:pt x="58013" y="234569"/>
                  </a:lnTo>
                  <a:lnTo>
                    <a:pt x="53187" y="229870"/>
                  </a:lnTo>
                  <a:lnTo>
                    <a:pt x="47142" y="225044"/>
                  </a:lnTo>
                  <a:lnTo>
                    <a:pt x="44716" y="222758"/>
                  </a:lnTo>
                  <a:lnTo>
                    <a:pt x="43510" y="221488"/>
                  </a:lnTo>
                  <a:lnTo>
                    <a:pt x="38684" y="220345"/>
                  </a:lnTo>
                  <a:lnTo>
                    <a:pt x="33845" y="217932"/>
                  </a:lnTo>
                  <a:lnTo>
                    <a:pt x="30149" y="215620"/>
                  </a:lnTo>
                  <a:lnTo>
                    <a:pt x="25387" y="213233"/>
                  </a:lnTo>
                  <a:lnTo>
                    <a:pt x="21755" y="210947"/>
                  </a:lnTo>
                  <a:lnTo>
                    <a:pt x="18135" y="207391"/>
                  </a:lnTo>
                  <a:lnTo>
                    <a:pt x="17005" y="204127"/>
                  </a:lnTo>
                  <a:lnTo>
                    <a:pt x="16916" y="201422"/>
                  </a:lnTo>
                  <a:lnTo>
                    <a:pt x="18135" y="199009"/>
                  </a:lnTo>
                  <a:lnTo>
                    <a:pt x="24485" y="204127"/>
                  </a:lnTo>
                  <a:lnTo>
                    <a:pt x="30962" y="208813"/>
                  </a:lnTo>
                  <a:lnTo>
                    <a:pt x="37668" y="213029"/>
                  </a:lnTo>
                  <a:lnTo>
                    <a:pt x="44716" y="216789"/>
                  </a:lnTo>
                  <a:lnTo>
                    <a:pt x="45935" y="217932"/>
                  </a:lnTo>
                  <a:lnTo>
                    <a:pt x="48348" y="217932"/>
                  </a:lnTo>
                  <a:lnTo>
                    <a:pt x="50761" y="216789"/>
                  </a:lnTo>
                  <a:lnTo>
                    <a:pt x="53187" y="216789"/>
                  </a:lnTo>
                  <a:lnTo>
                    <a:pt x="55600" y="215646"/>
                  </a:lnTo>
                  <a:lnTo>
                    <a:pt x="59220" y="215646"/>
                  </a:lnTo>
                  <a:lnTo>
                    <a:pt x="64058" y="214376"/>
                  </a:lnTo>
                  <a:lnTo>
                    <a:pt x="70104" y="213233"/>
                  </a:lnTo>
                  <a:close/>
                </a:path>
                <a:path w="500380" h="551815">
                  <a:moveTo>
                    <a:pt x="70104" y="208788"/>
                  </a:moveTo>
                  <a:lnTo>
                    <a:pt x="68897" y="207645"/>
                  </a:lnTo>
                  <a:lnTo>
                    <a:pt x="68897" y="206375"/>
                  </a:lnTo>
                  <a:lnTo>
                    <a:pt x="66471" y="196977"/>
                  </a:lnTo>
                  <a:lnTo>
                    <a:pt x="64046" y="192151"/>
                  </a:lnTo>
                  <a:lnTo>
                    <a:pt x="64046" y="186309"/>
                  </a:lnTo>
                  <a:lnTo>
                    <a:pt x="60401" y="185039"/>
                  </a:lnTo>
                  <a:lnTo>
                    <a:pt x="55562" y="181483"/>
                  </a:lnTo>
                  <a:lnTo>
                    <a:pt x="48285" y="174371"/>
                  </a:lnTo>
                  <a:lnTo>
                    <a:pt x="42227" y="168529"/>
                  </a:lnTo>
                  <a:lnTo>
                    <a:pt x="37376" y="162560"/>
                  </a:lnTo>
                  <a:lnTo>
                    <a:pt x="33731" y="155448"/>
                  </a:lnTo>
                  <a:lnTo>
                    <a:pt x="32524" y="151892"/>
                  </a:lnTo>
                  <a:lnTo>
                    <a:pt x="32524" y="148336"/>
                  </a:lnTo>
                  <a:lnTo>
                    <a:pt x="36156" y="144780"/>
                  </a:lnTo>
                  <a:lnTo>
                    <a:pt x="41338" y="155003"/>
                  </a:lnTo>
                  <a:lnTo>
                    <a:pt x="47675" y="164325"/>
                  </a:lnTo>
                  <a:lnTo>
                    <a:pt x="54902" y="172770"/>
                  </a:lnTo>
                  <a:lnTo>
                    <a:pt x="62826" y="180340"/>
                  </a:lnTo>
                  <a:lnTo>
                    <a:pt x="64046" y="180340"/>
                  </a:lnTo>
                  <a:lnTo>
                    <a:pt x="64046" y="174371"/>
                  </a:lnTo>
                  <a:lnTo>
                    <a:pt x="65252" y="169672"/>
                  </a:lnTo>
                  <a:lnTo>
                    <a:pt x="65252" y="164973"/>
                  </a:lnTo>
                  <a:lnTo>
                    <a:pt x="66471" y="163703"/>
                  </a:lnTo>
                  <a:lnTo>
                    <a:pt x="65252" y="161417"/>
                  </a:lnTo>
                  <a:lnTo>
                    <a:pt x="38468" y="123177"/>
                  </a:lnTo>
                  <a:lnTo>
                    <a:pt x="32524" y="112776"/>
                  </a:lnTo>
                  <a:lnTo>
                    <a:pt x="30099" y="115189"/>
                  </a:lnTo>
                  <a:lnTo>
                    <a:pt x="23469" y="123609"/>
                  </a:lnTo>
                  <a:lnTo>
                    <a:pt x="19786" y="132778"/>
                  </a:lnTo>
                  <a:lnTo>
                    <a:pt x="18834" y="142621"/>
                  </a:lnTo>
                  <a:lnTo>
                    <a:pt x="20396" y="153035"/>
                  </a:lnTo>
                  <a:lnTo>
                    <a:pt x="21945" y="159270"/>
                  </a:lnTo>
                  <a:lnTo>
                    <a:pt x="24638" y="165252"/>
                  </a:lnTo>
                  <a:lnTo>
                    <a:pt x="28244" y="170776"/>
                  </a:lnTo>
                  <a:lnTo>
                    <a:pt x="32524" y="175641"/>
                  </a:lnTo>
                  <a:lnTo>
                    <a:pt x="38392" y="183057"/>
                  </a:lnTo>
                  <a:lnTo>
                    <a:pt x="44945" y="189572"/>
                  </a:lnTo>
                  <a:lnTo>
                    <a:pt x="51955" y="195630"/>
                  </a:lnTo>
                  <a:lnTo>
                    <a:pt x="59194" y="201676"/>
                  </a:lnTo>
                  <a:lnTo>
                    <a:pt x="62826" y="204089"/>
                  </a:lnTo>
                  <a:lnTo>
                    <a:pt x="65252" y="206375"/>
                  </a:lnTo>
                  <a:lnTo>
                    <a:pt x="70104" y="208788"/>
                  </a:lnTo>
                  <a:close/>
                </a:path>
                <a:path w="500380" h="551815">
                  <a:moveTo>
                    <a:pt x="82296" y="292481"/>
                  </a:moveTo>
                  <a:lnTo>
                    <a:pt x="79908" y="291338"/>
                  </a:lnTo>
                  <a:lnTo>
                    <a:pt x="77533" y="291338"/>
                  </a:lnTo>
                  <a:lnTo>
                    <a:pt x="75145" y="290195"/>
                  </a:lnTo>
                  <a:lnTo>
                    <a:pt x="70383" y="289052"/>
                  </a:lnTo>
                  <a:lnTo>
                    <a:pt x="64427" y="287909"/>
                  </a:lnTo>
                  <a:lnTo>
                    <a:pt x="58470" y="290195"/>
                  </a:lnTo>
                  <a:lnTo>
                    <a:pt x="54889" y="291338"/>
                  </a:lnTo>
                  <a:lnTo>
                    <a:pt x="50126" y="292481"/>
                  </a:lnTo>
                  <a:lnTo>
                    <a:pt x="40589" y="287909"/>
                  </a:lnTo>
                  <a:lnTo>
                    <a:pt x="40589" y="285496"/>
                  </a:lnTo>
                  <a:lnTo>
                    <a:pt x="41783" y="284353"/>
                  </a:lnTo>
                  <a:lnTo>
                    <a:pt x="54889" y="284353"/>
                  </a:lnTo>
                  <a:lnTo>
                    <a:pt x="58470" y="283210"/>
                  </a:lnTo>
                  <a:lnTo>
                    <a:pt x="62039" y="284353"/>
                  </a:lnTo>
                  <a:lnTo>
                    <a:pt x="63233" y="282067"/>
                  </a:lnTo>
                  <a:lnTo>
                    <a:pt x="66802" y="279781"/>
                  </a:lnTo>
                  <a:lnTo>
                    <a:pt x="71577" y="272796"/>
                  </a:lnTo>
                  <a:lnTo>
                    <a:pt x="57861" y="274370"/>
                  </a:lnTo>
                  <a:lnTo>
                    <a:pt x="51117" y="274891"/>
                  </a:lnTo>
                  <a:lnTo>
                    <a:pt x="44170" y="275082"/>
                  </a:lnTo>
                  <a:lnTo>
                    <a:pt x="16764" y="275082"/>
                  </a:lnTo>
                  <a:lnTo>
                    <a:pt x="16764" y="277368"/>
                  </a:lnTo>
                  <a:lnTo>
                    <a:pt x="17957" y="278638"/>
                  </a:lnTo>
                  <a:lnTo>
                    <a:pt x="17957" y="280924"/>
                  </a:lnTo>
                  <a:lnTo>
                    <a:pt x="24193" y="290474"/>
                  </a:lnTo>
                  <a:lnTo>
                    <a:pt x="32105" y="296672"/>
                  </a:lnTo>
                  <a:lnTo>
                    <a:pt x="41579" y="299643"/>
                  </a:lnTo>
                  <a:lnTo>
                    <a:pt x="52514" y="299466"/>
                  </a:lnTo>
                  <a:lnTo>
                    <a:pt x="59448" y="298399"/>
                  </a:lnTo>
                  <a:lnTo>
                    <a:pt x="66052" y="296976"/>
                  </a:lnTo>
                  <a:lnTo>
                    <a:pt x="78727" y="293624"/>
                  </a:lnTo>
                  <a:lnTo>
                    <a:pt x="79908" y="293624"/>
                  </a:lnTo>
                  <a:lnTo>
                    <a:pt x="81102" y="292481"/>
                  </a:lnTo>
                  <a:lnTo>
                    <a:pt x="82296" y="292481"/>
                  </a:lnTo>
                  <a:close/>
                </a:path>
                <a:path w="500380" h="551815">
                  <a:moveTo>
                    <a:pt x="100584" y="312039"/>
                  </a:moveTo>
                  <a:lnTo>
                    <a:pt x="86360" y="312039"/>
                  </a:lnTo>
                  <a:lnTo>
                    <a:pt x="85178" y="313309"/>
                  </a:lnTo>
                  <a:lnTo>
                    <a:pt x="75692" y="318135"/>
                  </a:lnTo>
                  <a:lnTo>
                    <a:pt x="69761" y="316865"/>
                  </a:lnTo>
                  <a:lnTo>
                    <a:pt x="67398" y="316865"/>
                  </a:lnTo>
                  <a:lnTo>
                    <a:pt x="65024" y="314452"/>
                  </a:lnTo>
                  <a:lnTo>
                    <a:pt x="66205" y="312039"/>
                  </a:lnTo>
                  <a:lnTo>
                    <a:pt x="69761" y="312039"/>
                  </a:lnTo>
                  <a:lnTo>
                    <a:pt x="73317" y="310896"/>
                  </a:lnTo>
                  <a:lnTo>
                    <a:pt x="78066" y="309753"/>
                  </a:lnTo>
                  <a:lnTo>
                    <a:pt x="81622" y="308483"/>
                  </a:lnTo>
                  <a:lnTo>
                    <a:pt x="86360" y="306070"/>
                  </a:lnTo>
                  <a:lnTo>
                    <a:pt x="85178" y="300101"/>
                  </a:lnTo>
                  <a:lnTo>
                    <a:pt x="85178" y="298958"/>
                  </a:lnTo>
                  <a:lnTo>
                    <a:pt x="86360" y="297688"/>
                  </a:lnTo>
                  <a:lnTo>
                    <a:pt x="86360" y="294132"/>
                  </a:lnTo>
                  <a:lnTo>
                    <a:pt x="74777" y="299250"/>
                  </a:lnTo>
                  <a:lnTo>
                    <a:pt x="63093" y="303453"/>
                  </a:lnTo>
                  <a:lnTo>
                    <a:pt x="51181" y="306298"/>
                  </a:lnTo>
                  <a:lnTo>
                    <a:pt x="38950" y="307340"/>
                  </a:lnTo>
                  <a:lnTo>
                    <a:pt x="36576" y="307340"/>
                  </a:lnTo>
                  <a:lnTo>
                    <a:pt x="36576" y="308483"/>
                  </a:lnTo>
                  <a:lnTo>
                    <a:pt x="38950" y="313309"/>
                  </a:lnTo>
                  <a:lnTo>
                    <a:pt x="41313" y="315722"/>
                  </a:lnTo>
                  <a:lnTo>
                    <a:pt x="42506" y="316865"/>
                  </a:lnTo>
                  <a:lnTo>
                    <a:pt x="48425" y="322834"/>
                  </a:lnTo>
                  <a:lnTo>
                    <a:pt x="54356" y="327660"/>
                  </a:lnTo>
                  <a:lnTo>
                    <a:pt x="68580" y="327660"/>
                  </a:lnTo>
                  <a:lnTo>
                    <a:pt x="74510" y="326517"/>
                  </a:lnTo>
                  <a:lnTo>
                    <a:pt x="80429" y="324104"/>
                  </a:lnTo>
                  <a:lnTo>
                    <a:pt x="87541" y="320421"/>
                  </a:lnTo>
                  <a:lnTo>
                    <a:pt x="92113" y="318135"/>
                  </a:lnTo>
                  <a:lnTo>
                    <a:pt x="94653" y="316865"/>
                  </a:lnTo>
                  <a:lnTo>
                    <a:pt x="100584" y="313309"/>
                  </a:lnTo>
                  <a:lnTo>
                    <a:pt x="100584" y="312039"/>
                  </a:lnTo>
                  <a:close/>
                </a:path>
                <a:path w="500380" h="551815">
                  <a:moveTo>
                    <a:pt x="106680" y="139065"/>
                  </a:moveTo>
                  <a:lnTo>
                    <a:pt x="101968" y="129667"/>
                  </a:lnTo>
                  <a:lnTo>
                    <a:pt x="99618" y="126238"/>
                  </a:lnTo>
                  <a:lnTo>
                    <a:pt x="97256" y="122682"/>
                  </a:lnTo>
                  <a:lnTo>
                    <a:pt x="92544" y="110998"/>
                  </a:lnTo>
                  <a:lnTo>
                    <a:pt x="97256" y="106299"/>
                  </a:lnTo>
                  <a:lnTo>
                    <a:pt x="97256" y="105156"/>
                  </a:lnTo>
                  <a:lnTo>
                    <a:pt x="89014" y="105156"/>
                  </a:lnTo>
                  <a:lnTo>
                    <a:pt x="83121" y="106299"/>
                  </a:lnTo>
                  <a:lnTo>
                    <a:pt x="80772" y="110998"/>
                  </a:lnTo>
                  <a:lnTo>
                    <a:pt x="83121" y="115697"/>
                  </a:lnTo>
                  <a:lnTo>
                    <a:pt x="84302" y="119253"/>
                  </a:lnTo>
                  <a:lnTo>
                    <a:pt x="86664" y="121539"/>
                  </a:lnTo>
                  <a:lnTo>
                    <a:pt x="90195" y="128524"/>
                  </a:lnTo>
                  <a:lnTo>
                    <a:pt x="93726" y="134366"/>
                  </a:lnTo>
                  <a:lnTo>
                    <a:pt x="92544" y="140208"/>
                  </a:lnTo>
                  <a:lnTo>
                    <a:pt x="92544" y="142621"/>
                  </a:lnTo>
                  <a:lnTo>
                    <a:pt x="91376" y="144907"/>
                  </a:lnTo>
                  <a:lnTo>
                    <a:pt x="90195" y="147320"/>
                  </a:lnTo>
                  <a:lnTo>
                    <a:pt x="93726" y="144907"/>
                  </a:lnTo>
                  <a:lnTo>
                    <a:pt x="96075" y="143764"/>
                  </a:lnTo>
                  <a:lnTo>
                    <a:pt x="98437" y="141351"/>
                  </a:lnTo>
                  <a:lnTo>
                    <a:pt x="101968" y="146050"/>
                  </a:lnTo>
                  <a:lnTo>
                    <a:pt x="101968" y="150749"/>
                  </a:lnTo>
                  <a:lnTo>
                    <a:pt x="103149" y="155448"/>
                  </a:lnTo>
                  <a:lnTo>
                    <a:pt x="104330" y="153162"/>
                  </a:lnTo>
                  <a:lnTo>
                    <a:pt x="104330" y="151892"/>
                  </a:lnTo>
                  <a:lnTo>
                    <a:pt x="105498" y="149606"/>
                  </a:lnTo>
                  <a:lnTo>
                    <a:pt x="106680" y="144907"/>
                  </a:lnTo>
                  <a:lnTo>
                    <a:pt x="106680" y="141351"/>
                  </a:lnTo>
                  <a:lnTo>
                    <a:pt x="106680" y="139065"/>
                  </a:lnTo>
                  <a:close/>
                </a:path>
                <a:path w="500380" h="551815">
                  <a:moveTo>
                    <a:pt x="121920" y="326390"/>
                  </a:moveTo>
                  <a:lnTo>
                    <a:pt x="117221" y="327533"/>
                  </a:lnTo>
                  <a:lnTo>
                    <a:pt x="113690" y="327533"/>
                  </a:lnTo>
                  <a:lnTo>
                    <a:pt x="110172" y="328803"/>
                  </a:lnTo>
                  <a:lnTo>
                    <a:pt x="108991" y="329946"/>
                  </a:lnTo>
                  <a:lnTo>
                    <a:pt x="107823" y="331216"/>
                  </a:lnTo>
                  <a:lnTo>
                    <a:pt x="106641" y="332359"/>
                  </a:lnTo>
                  <a:lnTo>
                    <a:pt x="104292" y="333629"/>
                  </a:lnTo>
                  <a:lnTo>
                    <a:pt x="101942" y="334772"/>
                  </a:lnTo>
                  <a:lnTo>
                    <a:pt x="99593" y="333629"/>
                  </a:lnTo>
                  <a:lnTo>
                    <a:pt x="98425" y="333629"/>
                  </a:lnTo>
                  <a:lnTo>
                    <a:pt x="97243" y="332359"/>
                  </a:lnTo>
                  <a:lnTo>
                    <a:pt x="98425" y="331216"/>
                  </a:lnTo>
                  <a:lnTo>
                    <a:pt x="99593" y="329946"/>
                  </a:lnTo>
                  <a:lnTo>
                    <a:pt x="100774" y="329946"/>
                  </a:lnTo>
                  <a:lnTo>
                    <a:pt x="100774" y="328803"/>
                  </a:lnTo>
                  <a:lnTo>
                    <a:pt x="105473" y="326390"/>
                  </a:lnTo>
                  <a:lnTo>
                    <a:pt x="106641" y="320294"/>
                  </a:lnTo>
                  <a:lnTo>
                    <a:pt x="103124" y="315468"/>
                  </a:lnTo>
                  <a:lnTo>
                    <a:pt x="94767" y="322224"/>
                  </a:lnTo>
                  <a:lnTo>
                    <a:pt x="85636" y="327837"/>
                  </a:lnTo>
                  <a:lnTo>
                    <a:pt x="75857" y="332105"/>
                  </a:lnTo>
                  <a:lnTo>
                    <a:pt x="65532" y="334772"/>
                  </a:lnTo>
                  <a:lnTo>
                    <a:pt x="65532" y="337185"/>
                  </a:lnTo>
                  <a:lnTo>
                    <a:pt x="66700" y="337185"/>
                  </a:lnTo>
                  <a:lnTo>
                    <a:pt x="72275" y="343293"/>
                  </a:lnTo>
                  <a:lnTo>
                    <a:pt x="79616" y="347014"/>
                  </a:lnTo>
                  <a:lnTo>
                    <a:pt x="114363" y="334772"/>
                  </a:lnTo>
                  <a:lnTo>
                    <a:pt x="117221" y="332359"/>
                  </a:lnTo>
                  <a:lnTo>
                    <a:pt x="118389" y="331216"/>
                  </a:lnTo>
                  <a:lnTo>
                    <a:pt x="119570" y="328803"/>
                  </a:lnTo>
                  <a:lnTo>
                    <a:pt x="121920" y="326390"/>
                  </a:lnTo>
                  <a:close/>
                </a:path>
                <a:path w="500380" h="551815">
                  <a:moveTo>
                    <a:pt x="134112" y="84467"/>
                  </a:moveTo>
                  <a:lnTo>
                    <a:pt x="129286" y="83197"/>
                  </a:lnTo>
                  <a:lnTo>
                    <a:pt x="125679" y="80772"/>
                  </a:lnTo>
                  <a:lnTo>
                    <a:pt x="119646" y="80772"/>
                  </a:lnTo>
                  <a:lnTo>
                    <a:pt x="117246" y="82042"/>
                  </a:lnTo>
                  <a:lnTo>
                    <a:pt x="114833" y="83197"/>
                  </a:lnTo>
                  <a:lnTo>
                    <a:pt x="113626" y="84467"/>
                  </a:lnTo>
                  <a:lnTo>
                    <a:pt x="111213" y="86868"/>
                  </a:lnTo>
                  <a:lnTo>
                    <a:pt x="110007" y="88138"/>
                  </a:lnTo>
                  <a:lnTo>
                    <a:pt x="105194" y="94246"/>
                  </a:lnTo>
                  <a:lnTo>
                    <a:pt x="99161" y="99072"/>
                  </a:lnTo>
                  <a:lnTo>
                    <a:pt x="91935" y="101473"/>
                  </a:lnTo>
                  <a:lnTo>
                    <a:pt x="88315" y="101473"/>
                  </a:lnTo>
                  <a:lnTo>
                    <a:pt x="85915" y="102743"/>
                  </a:lnTo>
                  <a:lnTo>
                    <a:pt x="82296" y="103886"/>
                  </a:lnTo>
                  <a:lnTo>
                    <a:pt x="82296" y="105156"/>
                  </a:lnTo>
                  <a:lnTo>
                    <a:pt x="87122" y="105156"/>
                  </a:lnTo>
                  <a:lnTo>
                    <a:pt x="90728" y="103886"/>
                  </a:lnTo>
                  <a:lnTo>
                    <a:pt x="94348" y="103886"/>
                  </a:lnTo>
                  <a:lnTo>
                    <a:pt x="100457" y="103949"/>
                  </a:lnTo>
                  <a:lnTo>
                    <a:pt x="100698" y="103886"/>
                  </a:lnTo>
                  <a:lnTo>
                    <a:pt x="106235" y="102400"/>
                  </a:lnTo>
                  <a:lnTo>
                    <a:pt x="111798" y="99466"/>
                  </a:lnTo>
                  <a:lnTo>
                    <a:pt x="117246" y="95377"/>
                  </a:lnTo>
                  <a:lnTo>
                    <a:pt x="120853" y="91694"/>
                  </a:lnTo>
                  <a:lnTo>
                    <a:pt x="126885" y="86868"/>
                  </a:lnTo>
                  <a:lnTo>
                    <a:pt x="132905" y="85598"/>
                  </a:lnTo>
                  <a:lnTo>
                    <a:pt x="134112" y="84467"/>
                  </a:lnTo>
                  <a:close/>
                </a:path>
                <a:path w="500380" h="551815">
                  <a:moveTo>
                    <a:pt x="144780" y="338963"/>
                  </a:moveTo>
                  <a:lnTo>
                    <a:pt x="137629" y="338963"/>
                  </a:lnTo>
                  <a:lnTo>
                    <a:pt x="135255" y="342392"/>
                  </a:lnTo>
                  <a:lnTo>
                    <a:pt x="132867" y="344805"/>
                  </a:lnTo>
                  <a:lnTo>
                    <a:pt x="131686" y="344805"/>
                  </a:lnTo>
                  <a:lnTo>
                    <a:pt x="128104" y="343662"/>
                  </a:lnTo>
                  <a:lnTo>
                    <a:pt x="134061" y="338963"/>
                  </a:lnTo>
                  <a:lnTo>
                    <a:pt x="129298" y="335407"/>
                  </a:lnTo>
                  <a:lnTo>
                    <a:pt x="128104" y="330708"/>
                  </a:lnTo>
                  <a:lnTo>
                    <a:pt x="123583" y="337693"/>
                  </a:lnTo>
                  <a:lnTo>
                    <a:pt x="118732" y="344220"/>
                  </a:lnTo>
                  <a:lnTo>
                    <a:pt x="113207" y="349872"/>
                  </a:lnTo>
                  <a:lnTo>
                    <a:pt x="106680" y="354203"/>
                  </a:lnTo>
                  <a:lnTo>
                    <a:pt x="106680" y="355346"/>
                  </a:lnTo>
                  <a:lnTo>
                    <a:pt x="111442" y="360045"/>
                  </a:lnTo>
                  <a:lnTo>
                    <a:pt x="120967" y="361188"/>
                  </a:lnTo>
                  <a:lnTo>
                    <a:pt x="129298" y="357632"/>
                  </a:lnTo>
                  <a:lnTo>
                    <a:pt x="137629" y="354203"/>
                  </a:lnTo>
                  <a:lnTo>
                    <a:pt x="141211" y="345948"/>
                  </a:lnTo>
                  <a:lnTo>
                    <a:pt x="141782" y="344805"/>
                  </a:lnTo>
                  <a:lnTo>
                    <a:pt x="144780" y="338963"/>
                  </a:lnTo>
                  <a:close/>
                </a:path>
                <a:path w="500380" h="551815">
                  <a:moveTo>
                    <a:pt x="153911" y="322834"/>
                  </a:moveTo>
                  <a:lnTo>
                    <a:pt x="151549" y="325120"/>
                  </a:lnTo>
                  <a:lnTo>
                    <a:pt x="149174" y="326390"/>
                  </a:lnTo>
                  <a:lnTo>
                    <a:pt x="146786" y="328803"/>
                  </a:lnTo>
                  <a:lnTo>
                    <a:pt x="144424" y="322834"/>
                  </a:lnTo>
                  <a:lnTo>
                    <a:pt x="143230" y="320421"/>
                  </a:lnTo>
                  <a:lnTo>
                    <a:pt x="142049" y="318008"/>
                  </a:lnTo>
                  <a:lnTo>
                    <a:pt x="139674" y="313182"/>
                  </a:lnTo>
                  <a:lnTo>
                    <a:pt x="133743" y="314452"/>
                  </a:lnTo>
                  <a:lnTo>
                    <a:pt x="126619" y="316738"/>
                  </a:lnTo>
                  <a:lnTo>
                    <a:pt x="119494" y="318008"/>
                  </a:lnTo>
                  <a:lnTo>
                    <a:pt x="119494" y="310769"/>
                  </a:lnTo>
                  <a:lnTo>
                    <a:pt x="118897" y="307213"/>
                  </a:lnTo>
                  <a:lnTo>
                    <a:pt x="117119" y="296418"/>
                  </a:lnTo>
                  <a:lnTo>
                    <a:pt x="113550" y="296418"/>
                  </a:lnTo>
                  <a:lnTo>
                    <a:pt x="108800" y="295275"/>
                  </a:lnTo>
                  <a:lnTo>
                    <a:pt x="96939" y="295275"/>
                  </a:lnTo>
                  <a:lnTo>
                    <a:pt x="96939" y="294005"/>
                  </a:lnTo>
                  <a:lnTo>
                    <a:pt x="98120" y="291719"/>
                  </a:lnTo>
                  <a:lnTo>
                    <a:pt x="99314" y="286893"/>
                  </a:lnTo>
                  <a:lnTo>
                    <a:pt x="100495" y="283337"/>
                  </a:lnTo>
                  <a:lnTo>
                    <a:pt x="101688" y="279654"/>
                  </a:lnTo>
                  <a:lnTo>
                    <a:pt x="101688" y="278511"/>
                  </a:lnTo>
                  <a:lnTo>
                    <a:pt x="102870" y="276098"/>
                  </a:lnTo>
                  <a:lnTo>
                    <a:pt x="104051" y="274955"/>
                  </a:lnTo>
                  <a:lnTo>
                    <a:pt x="96939" y="271272"/>
                  </a:lnTo>
                  <a:lnTo>
                    <a:pt x="90995" y="268859"/>
                  </a:lnTo>
                  <a:lnTo>
                    <a:pt x="83870" y="265303"/>
                  </a:lnTo>
                  <a:lnTo>
                    <a:pt x="88620" y="260604"/>
                  </a:lnTo>
                  <a:lnTo>
                    <a:pt x="92189" y="256921"/>
                  </a:lnTo>
                  <a:lnTo>
                    <a:pt x="95745" y="252222"/>
                  </a:lnTo>
                  <a:lnTo>
                    <a:pt x="98120" y="249809"/>
                  </a:lnTo>
                  <a:lnTo>
                    <a:pt x="95745" y="246126"/>
                  </a:lnTo>
                  <a:lnTo>
                    <a:pt x="92189" y="243840"/>
                  </a:lnTo>
                  <a:lnTo>
                    <a:pt x="88620" y="240157"/>
                  </a:lnTo>
                  <a:lnTo>
                    <a:pt x="85064" y="236601"/>
                  </a:lnTo>
                  <a:lnTo>
                    <a:pt x="83870" y="235458"/>
                  </a:lnTo>
                  <a:lnTo>
                    <a:pt x="82689" y="234188"/>
                  </a:lnTo>
                  <a:lnTo>
                    <a:pt x="85064" y="233045"/>
                  </a:lnTo>
                  <a:lnTo>
                    <a:pt x="89814" y="230632"/>
                  </a:lnTo>
                  <a:lnTo>
                    <a:pt x="94564" y="227076"/>
                  </a:lnTo>
                  <a:lnTo>
                    <a:pt x="99314" y="225806"/>
                  </a:lnTo>
                  <a:lnTo>
                    <a:pt x="101688" y="224663"/>
                  </a:lnTo>
                  <a:lnTo>
                    <a:pt x="101688" y="223393"/>
                  </a:lnTo>
                  <a:lnTo>
                    <a:pt x="100495" y="221107"/>
                  </a:lnTo>
                  <a:lnTo>
                    <a:pt x="96939" y="213868"/>
                  </a:lnTo>
                  <a:lnTo>
                    <a:pt x="95745" y="206629"/>
                  </a:lnTo>
                  <a:lnTo>
                    <a:pt x="95745" y="193548"/>
                  </a:lnTo>
                  <a:lnTo>
                    <a:pt x="94564" y="191135"/>
                  </a:lnTo>
                  <a:lnTo>
                    <a:pt x="90995" y="187579"/>
                  </a:lnTo>
                  <a:lnTo>
                    <a:pt x="89814" y="187579"/>
                  </a:lnTo>
                  <a:lnTo>
                    <a:pt x="89814" y="186309"/>
                  </a:lnTo>
                  <a:lnTo>
                    <a:pt x="71996" y="160020"/>
                  </a:lnTo>
                  <a:lnTo>
                    <a:pt x="68440" y="167259"/>
                  </a:lnTo>
                  <a:lnTo>
                    <a:pt x="68440" y="180340"/>
                  </a:lnTo>
                  <a:lnTo>
                    <a:pt x="69862" y="190855"/>
                  </a:lnTo>
                  <a:lnTo>
                    <a:pt x="72732" y="200698"/>
                  </a:lnTo>
                  <a:lnTo>
                    <a:pt x="77622" y="209638"/>
                  </a:lnTo>
                  <a:lnTo>
                    <a:pt x="85064" y="217424"/>
                  </a:lnTo>
                  <a:lnTo>
                    <a:pt x="60502" y="220179"/>
                  </a:lnTo>
                  <a:lnTo>
                    <a:pt x="52997" y="221107"/>
                  </a:lnTo>
                  <a:lnTo>
                    <a:pt x="52997" y="222250"/>
                  </a:lnTo>
                  <a:lnTo>
                    <a:pt x="51816" y="222250"/>
                  </a:lnTo>
                  <a:lnTo>
                    <a:pt x="58432" y="228612"/>
                  </a:lnTo>
                  <a:lnTo>
                    <a:pt x="65608" y="233756"/>
                  </a:lnTo>
                  <a:lnTo>
                    <a:pt x="80314" y="242570"/>
                  </a:lnTo>
                  <a:lnTo>
                    <a:pt x="79121" y="243840"/>
                  </a:lnTo>
                  <a:lnTo>
                    <a:pt x="77939" y="243840"/>
                  </a:lnTo>
                  <a:lnTo>
                    <a:pt x="71996" y="247396"/>
                  </a:lnTo>
                  <a:lnTo>
                    <a:pt x="64871" y="250952"/>
                  </a:lnTo>
                  <a:lnTo>
                    <a:pt x="58940" y="254508"/>
                  </a:lnTo>
                  <a:lnTo>
                    <a:pt x="56565" y="255778"/>
                  </a:lnTo>
                  <a:lnTo>
                    <a:pt x="56565" y="256921"/>
                  </a:lnTo>
                  <a:lnTo>
                    <a:pt x="58940" y="258191"/>
                  </a:lnTo>
                  <a:lnTo>
                    <a:pt x="64871" y="260604"/>
                  </a:lnTo>
                  <a:lnTo>
                    <a:pt x="70815" y="262890"/>
                  </a:lnTo>
                  <a:lnTo>
                    <a:pt x="76746" y="265303"/>
                  </a:lnTo>
                  <a:lnTo>
                    <a:pt x="79121" y="265303"/>
                  </a:lnTo>
                  <a:lnTo>
                    <a:pt x="81495" y="266573"/>
                  </a:lnTo>
                  <a:lnTo>
                    <a:pt x="85064" y="267716"/>
                  </a:lnTo>
                  <a:lnTo>
                    <a:pt x="79121" y="272542"/>
                  </a:lnTo>
                  <a:lnTo>
                    <a:pt x="74371" y="278511"/>
                  </a:lnTo>
                  <a:lnTo>
                    <a:pt x="69621" y="285623"/>
                  </a:lnTo>
                  <a:lnTo>
                    <a:pt x="77939" y="286893"/>
                  </a:lnTo>
                  <a:lnTo>
                    <a:pt x="86245" y="288036"/>
                  </a:lnTo>
                  <a:lnTo>
                    <a:pt x="93370" y="289306"/>
                  </a:lnTo>
                  <a:lnTo>
                    <a:pt x="92189" y="295275"/>
                  </a:lnTo>
                  <a:lnTo>
                    <a:pt x="89814" y="301244"/>
                  </a:lnTo>
                  <a:lnTo>
                    <a:pt x="88620" y="309626"/>
                  </a:lnTo>
                  <a:lnTo>
                    <a:pt x="95745" y="308356"/>
                  </a:lnTo>
                  <a:lnTo>
                    <a:pt x="102870" y="308356"/>
                  </a:lnTo>
                  <a:lnTo>
                    <a:pt x="109994" y="307213"/>
                  </a:lnTo>
                  <a:lnTo>
                    <a:pt x="109994" y="319151"/>
                  </a:lnTo>
                  <a:lnTo>
                    <a:pt x="111175" y="325120"/>
                  </a:lnTo>
                  <a:lnTo>
                    <a:pt x="120675" y="322834"/>
                  </a:lnTo>
                  <a:lnTo>
                    <a:pt x="124244" y="321564"/>
                  </a:lnTo>
                  <a:lnTo>
                    <a:pt x="128993" y="320421"/>
                  </a:lnTo>
                  <a:lnTo>
                    <a:pt x="131368" y="327533"/>
                  </a:lnTo>
                  <a:lnTo>
                    <a:pt x="133743" y="329946"/>
                  </a:lnTo>
                  <a:lnTo>
                    <a:pt x="134924" y="333502"/>
                  </a:lnTo>
                  <a:lnTo>
                    <a:pt x="134924" y="335915"/>
                  </a:lnTo>
                  <a:lnTo>
                    <a:pt x="137299" y="337185"/>
                  </a:lnTo>
                  <a:lnTo>
                    <a:pt x="139674" y="335915"/>
                  </a:lnTo>
                  <a:lnTo>
                    <a:pt x="143243" y="334772"/>
                  </a:lnTo>
                  <a:lnTo>
                    <a:pt x="146786" y="333502"/>
                  </a:lnTo>
                  <a:lnTo>
                    <a:pt x="150355" y="332359"/>
                  </a:lnTo>
                  <a:lnTo>
                    <a:pt x="151549" y="333502"/>
                  </a:lnTo>
                  <a:lnTo>
                    <a:pt x="153911" y="338328"/>
                  </a:lnTo>
                  <a:lnTo>
                    <a:pt x="153911" y="332359"/>
                  </a:lnTo>
                  <a:lnTo>
                    <a:pt x="153911" y="328803"/>
                  </a:lnTo>
                  <a:lnTo>
                    <a:pt x="153911" y="322834"/>
                  </a:lnTo>
                  <a:close/>
                </a:path>
                <a:path w="500380" h="551815">
                  <a:moveTo>
                    <a:pt x="153911" y="281559"/>
                  </a:moveTo>
                  <a:lnTo>
                    <a:pt x="144487" y="278003"/>
                  </a:lnTo>
                  <a:lnTo>
                    <a:pt x="139776" y="270891"/>
                  </a:lnTo>
                  <a:lnTo>
                    <a:pt x="138595" y="261493"/>
                  </a:lnTo>
                  <a:lnTo>
                    <a:pt x="138595" y="255524"/>
                  </a:lnTo>
                  <a:lnTo>
                    <a:pt x="140957" y="249555"/>
                  </a:lnTo>
                  <a:lnTo>
                    <a:pt x="144487" y="244856"/>
                  </a:lnTo>
                  <a:lnTo>
                    <a:pt x="146850" y="239014"/>
                  </a:lnTo>
                  <a:lnTo>
                    <a:pt x="146850" y="234188"/>
                  </a:lnTo>
                  <a:lnTo>
                    <a:pt x="140957" y="230632"/>
                  </a:lnTo>
                  <a:lnTo>
                    <a:pt x="139776" y="229489"/>
                  </a:lnTo>
                  <a:lnTo>
                    <a:pt x="110020" y="202882"/>
                  </a:lnTo>
                  <a:lnTo>
                    <a:pt x="103225" y="192913"/>
                  </a:lnTo>
                  <a:lnTo>
                    <a:pt x="103225" y="191643"/>
                  </a:lnTo>
                  <a:lnTo>
                    <a:pt x="100876" y="191643"/>
                  </a:lnTo>
                  <a:lnTo>
                    <a:pt x="101333" y="200494"/>
                  </a:lnTo>
                  <a:lnTo>
                    <a:pt x="102781" y="209219"/>
                  </a:lnTo>
                  <a:lnTo>
                    <a:pt x="105333" y="217741"/>
                  </a:lnTo>
                  <a:lnTo>
                    <a:pt x="109118" y="225933"/>
                  </a:lnTo>
                  <a:lnTo>
                    <a:pt x="103225" y="229489"/>
                  </a:lnTo>
                  <a:lnTo>
                    <a:pt x="97332" y="230632"/>
                  </a:lnTo>
                  <a:lnTo>
                    <a:pt x="91440" y="235458"/>
                  </a:lnTo>
                  <a:lnTo>
                    <a:pt x="96151" y="239014"/>
                  </a:lnTo>
                  <a:lnTo>
                    <a:pt x="99695" y="242570"/>
                  </a:lnTo>
                  <a:lnTo>
                    <a:pt x="103225" y="245999"/>
                  </a:lnTo>
                  <a:lnTo>
                    <a:pt x="106768" y="248412"/>
                  </a:lnTo>
                  <a:lnTo>
                    <a:pt x="103225" y="250825"/>
                  </a:lnTo>
                  <a:lnTo>
                    <a:pt x="96151" y="257937"/>
                  </a:lnTo>
                  <a:lnTo>
                    <a:pt x="92621" y="262636"/>
                  </a:lnTo>
                  <a:lnTo>
                    <a:pt x="99695" y="264922"/>
                  </a:lnTo>
                  <a:lnTo>
                    <a:pt x="105587" y="267335"/>
                  </a:lnTo>
                  <a:lnTo>
                    <a:pt x="112661" y="269748"/>
                  </a:lnTo>
                  <a:lnTo>
                    <a:pt x="109118" y="275590"/>
                  </a:lnTo>
                  <a:lnTo>
                    <a:pt x="104406" y="281559"/>
                  </a:lnTo>
                  <a:lnTo>
                    <a:pt x="103225" y="288671"/>
                  </a:lnTo>
                  <a:lnTo>
                    <a:pt x="123266" y="288671"/>
                  </a:lnTo>
                  <a:lnTo>
                    <a:pt x="124447" y="289814"/>
                  </a:lnTo>
                  <a:lnTo>
                    <a:pt x="124447" y="307594"/>
                  </a:lnTo>
                  <a:lnTo>
                    <a:pt x="125628" y="308737"/>
                  </a:lnTo>
                  <a:lnTo>
                    <a:pt x="127990" y="307594"/>
                  </a:lnTo>
                  <a:lnTo>
                    <a:pt x="130340" y="307594"/>
                  </a:lnTo>
                  <a:lnTo>
                    <a:pt x="133883" y="305181"/>
                  </a:lnTo>
                  <a:lnTo>
                    <a:pt x="138595" y="304038"/>
                  </a:lnTo>
                  <a:lnTo>
                    <a:pt x="143319" y="302768"/>
                  </a:lnTo>
                  <a:lnTo>
                    <a:pt x="144487" y="306324"/>
                  </a:lnTo>
                  <a:lnTo>
                    <a:pt x="146850" y="311023"/>
                  </a:lnTo>
                  <a:lnTo>
                    <a:pt x="148031" y="314579"/>
                  </a:lnTo>
                  <a:lnTo>
                    <a:pt x="149212" y="316992"/>
                  </a:lnTo>
                  <a:lnTo>
                    <a:pt x="151549" y="315849"/>
                  </a:lnTo>
                  <a:lnTo>
                    <a:pt x="152742" y="314579"/>
                  </a:lnTo>
                  <a:lnTo>
                    <a:pt x="153911" y="314579"/>
                  </a:lnTo>
                  <a:lnTo>
                    <a:pt x="153911" y="302768"/>
                  </a:lnTo>
                  <a:lnTo>
                    <a:pt x="153911" y="281559"/>
                  </a:lnTo>
                  <a:close/>
                </a:path>
                <a:path w="500380" h="551815">
                  <a:moveTo>
                    <a:pt x="160020" y="132969"/>
                  </a:moveTo>
                  <a:lnTo>
                    <a:pt x="158813" y="132969"/>
                  </a:lnTo>
                  <a:lnTo>
                    <a:pt x="157594" y="131826"/>
                  </a:lnTo>
                  <a:lnTo>
                    <a:pt x="152755" y="129413"/>
                  </a:lnTo>
                  <a:lnTo>
                    <a:pt x="149110" y="125857"/>
                  </a:lnTo>
                  <a:lnTo>
                    <a:pt x="146710" y="121158"/>
                  </a:lnTo>
                  <a:lnTo>
                    <a:pt x="144272" y="115316"/>
                  </a:lnTo>
                  <a:lnTo>
                    <a:pt x="141871" y="103632"/>
                  </a:lnTo>
                  <a:lnTo>
                    <a:pt x="140652" y="100076"/>
                  </a:lnTo>
                  <a:lnTo>
                    <a:pt x="139446" y="95377"/>
                  </a:lnTo>
                  <a:lnTo>
                    <a:pt x="138239" y="91948"/>
                  </a:lnTo>
                  <a:lnTo>
                    <a:pt x="137020" y="89547"/>
                  </a:lnTo>
                  <a:lnTo>
                    <a:pt x="135813" y="88392"/>
                  </a:lnTo>
                  <a:lnTo>
                    <a:pt x="132181" y="88392"/>
                  </a:lnTo>
                  <a:lnTo>
                    <a:pt x="127342" y="90678"/>
                  </a:lnTo>
                  <a:lnTo>
                    <a:pt x="123710" y="93091"/>
                  </a:lnTo>
                  <a:lnTo>
                    <a:pt x="118872" y="96647"/>
                  </a:lnTo>
                  <a:lnTo>
                    <a:pt x="128549" y="100076"/>
                  </a:lnTo>
                  <a:lnTo>
                    <a:pt x="132181" y="105918"/>
                  </a:lnTo>
                  <a:lnTo>
                    <a:pt x="134607" y="114173"/>
                  </a:lnTo>
                  <a:lnTo>
                    <a:pt x="135813" y="116586"/>
                  </a:lnTo>
                  <a:lnTo>
                    <a:pt x="137020" y="120015"/>
                  </a:lnTo>
                  <a:lnTo>
                    <a:pt x="138239" y="122428"/>
                  </a:lnTo>
                  <a:lnTo>
                    <a:pt x="144272" y="129413"/>
                  </a:lnTo>
                  <a:lnTo>
                    <a:pt x="150342" y="134112"/>
                  </a:lnTo>
                  <a:lnTo>
                    <a:pt x="160020" y="134112"/>
                  </a:lnTo>
                  <a:lnTo>
                    <a:pt x="160020" y="132969"/>
                  </a:lnTo>
                  <a:close/>
                </a:path>
                <a:path w="500380" h="551815">
                  <a:moveTo>
                    <a:pt x="172212" y="166751"/>
                  </a:moveTo>
                  <a:lnTo>
                    <a:pt x="159931" y="147193"/>
                  </a:lnTo>
                  <a:lnTo>
                    <a:pt x="158711" y="146050"/>
                  </a:lnTo>
                  <a:lnTo>
                    <a:pt x="158711" y="144780"/>
                  </a:lnTo>
                  <a:lnTo>
                    <a:pt x="157480" y="144780"/>
                  </a:lnTo>
                  <a:lnTo>
                    <a:pt x="157480" y="152146"/>
                  </a:lnTo>
                  <a:lnTo>
                    <a:pt x="148882" y="152146"/>
                  </a:lnTo>
                  <a:lnTo>
                    <a:pt x="148882" y="150876"/>
                  </a:lnTo>
                  <a:lnTo>
                    <a:pt x="151345" y="149606"/>
                  </a:lnTo>
                  <a:lnTo>
                    <a:pt x="152565" y="149606"/>
                  </a:lnTo>
                  <a:lnTo>
                    <a:pt x="155028" y="148463"/>
                  </a:lnTo>
                  <a:lnTo>
                    <a:pt x="156248" y="150876"/>
                  </a:lnTo>
                  <a:lnTo>
                    <a:pt x="157480" y="152146"/>
                  </a:lnTo>
                  <a:lnTo>
                    <a:pt x="157480" y="144780"/>
                  </a:lnTo>
                  <a:lnTo>
                    <a:pt x="151345" y="144780"/>
                  </a:lnTo>
                  <a:lnTo>
                    <a:pt x="145199" y="146050"/>
                  </a:lnTo>
                  <a:lnTo>
                    <a:pt x="140296" y="148463"/>
                  </a:lnTo>
                  <a:lnTo>
                    <a:pt x="133324" y="153492"/>
                  </a:lnTo>
                  <a:lnTo>
                    <a:pt x="130619" y="160489"/>
                  </a:lnTo>
                  <a:lnTo>
                    <a:pt x="131826" y="168173"/>
                  </a:lnTo>
                  <a:lnTo>
                    <a:pt x="136613" y="175260"/>
                  </a:lnTo>
                  <a:lnTo>
                    <a:pt x="140296" y="169164"/>
                  </a:lnTo>
                  <a:lnTo>
                    <a:pt x="146431" y="165481"/>
                  </a:lnTo>
                  <a:lnTo>
                    <a:pt x="159931" y="165481"/>
                  </a:lnTo>
                  <a:lnTo>
                    <a:pt x="166077" y="166751"/>
                  </a:lnTo>
                  <a:lnTo>
                    <a:pt x="172212" y="166751"/>
                  </a:lnTo>
                  <a:close/>
                </a:path>
                <a:path w="500380" h="551815">
                  <a:moveTo>
                    <a:pt x="184404" y="177800"/>
                  </a:moveTo>
                  <a:lnTo>
                    <a:pt x="180822" y="175641"/>
                  </a:lnTo>
                  <a:lnTo>
                    <a:pt x="178435" y="174498"/>
                  </a:lnTo>
                  <a:lnTo>
                    <a:pt x="176060" y="172212"/>
                  </a:lnTo>
                  <a:lnTo>
                    <a:pt x="173672" y="172212"/>
                  </a:lnTo>
                  <a:lnTo>
                    <a:pt x="166916" y="174129"/>
                  </a:lnTo>
                  <a:lnTo>
                    <a:pt x="160845" y="176441"/>
                  </a:lnTo>
                  <a:lnTo>
                    <a:pt x="155219" y="179184"/>
                  </a:lnTo>
                  <a:lnTo>
                    <a:pt x="149809" y="182372"/>
                  </a:lnTo>
                  <a:lnTo>
                    <a:pt x="143852" y="185674"/>
                  </a:lnTo>
                  <a:lnTo>
                    <a:pt x="137883" y="189103"/>
                  </a:lnTo>
                  <a:lnTo>
                    <a:pt x="130733" y="187960"/>
                  </a:lnTo>
                  <a:lnTo>
                    <a:pt x="129540" y="187960"/>
                  </a:lnTo>
                  <a:lnTo>
                    <a:pt x="133121" y="192405"/>
                  </a:lnTo>
                  <a:lnTo>
                    <a:pt x="136690" y="193548"/>
                  </a:lnTo>
                  <a:lnTo>
                    <a:pt x="141465" y="192405"/>
                  </a:lnTo>
                  <a:lnTo>
                    <a:pt x="145046" y="191262"/>
                  </a:lnTo>
                  <a:lnTo>
                    <a:pt x="148628" y="189103"/>
                  </a:lnTo>
                  <a:lnTo>
                    <a:pt x="151003" y="187960"/>
                  </a:lnTo>
                  <a:lnTo>
                    <a:pt x="154584" y="185674"/>
                  </a:lnTo>
                  <a:lnTo>
                    <a:pt x="158165" y="184531"/>
                  </a:lnTo>
                  <a:lnTo>
                    <a:pt x="161747" y="182372"/>
                  </a:lnTo>
                  <a:lnTo>
                    <a:pt x="161747" y="187960"/>
                  </a:lnTo>
                  <a:lnTo>
                    <a:pt x="167703" y="182372"/>
                  </a:lnTo>
                  <a:lnTo>
                    <a:pt x="174866" y="180086"/>
                  </a:lnTo>
                  <a:lnTo>
                    <a:pt x="183210" y="178943"/>
                  </a:lnTo>
                  <a:lnTo>
                    <a:pt x="183210" y="177800"/>
                  </a:lnTo>
                  <a:lnTo>
                    <a:pt x="184404" y="177800"/>
                  </a:lnTo>
                  <a:close/>
                </a:path>
                <a:path w="500380" h="551815">
                  <a:moveTo>
                    <a:pt x="184404" y="83312"/>
                  </a:moveTo>
                  <a:lnTo>
                    <a:pt x="181864" y="80772"/>
                  </a:lnTo>
                  <a:lnTo>
                    <a:pt x="179324" y="80772"/>
                  </a:lnTo>
                  <a:lnTo>
                    <a:pt x="176784" y="83312"/>
                  </a:lnTo>
                  <a:lnTo>
                    <a:pt x="176784" y="85852"/>
                  </a:lnTo>
                  <a:lnTo>
                    <a:pt x="178054" y="87122"/>
                  </a:lnTo>
                  <a:lnTo>
                    <a:pt x="179324" y="87122"/>
                  </a:lnTo>
                  <a:lnTo>
                    <a:pt x="181864" y="88392"/>
                  </a:lnTo>
                  <a:lnTo>
                    <a:pt x="183134" y="87122"/>
                  </a:lnTo>
                  <a:lnTo>
                    <a:pt x="184404" y="84594"/>
                  </a:lnTo>
                  <a:lnTo>
                    <a:pt x="184404" y="83312"/>
                  </a:lnTo>
                  <a:close/>
                </a:path>
                <a:path w="500380" h="551815">
                  <a:moveTo>
                    <a:pt x="185928" y="92722"/>
                  </a:moveTo>
                  <a:lnTo>
                    <a:pt x="182372" y="91440"/>
                  </a:lnTo>
                  <a:lnTo>
                    <a:pt x="179997" y="91440"/>
                  </a:lnTo>
                  <a:lnTo>
                    <a:pt x="177634" y="92722"/>
                  </a:lnTo>
                  <a:lnTo>
                    <a:pt x="176441" y="95123"/>
                  </a:lnTo>
                  <a:lnTo>
                    <a:pt x="175260" y="98818"/>
                  </a:lnTo>
                  <a:lnTo>
                    <a:pt x="177634" y="108458"/>
                  </a:lnTo>
                  <a:lnTo>
                    <a:pt x="178816" y="113411"/>
                  </a:lnTo>
                  <a:lnTo>
                    <a:pt x="178816" y="114554"/>
                  </a:lnTo>
                  <a:lnTo>
                    <a:pt x="179997" y="115824"/>
                  </a:lnTo>
                  <a:lnTo>
                    <a:pt x="181190" y="115824"/>
                  </a:lnTo>
                  <a:lnTo>
                    <a:pt x="182372" y="114554"/>
                  </a:lnTo>
                  <a:lnTo>
                    <a:pt x="183553" y="113411"/>
                  </a:lnTo>
                  <a:lnTo>
                    <a:pt x="183553" y="107315"/>
                  </a:lnTo>
                  <a:lnTo>
                    <a:pt x="185928" y="102362"/>
                  </a:lnTo>
                  <a:lnTo>
                    <a:pt x="185928" y="92722"/>
                  </a:lnTo>
                  <a:close/>
                </a:path>
                <a:path w="500380" h="551815">
                  <a:moveTo>
                    <a:pt x="187452" y="68453"/>
                  </a:moveTo>
                  <a:lnTo>
                    <a:pt x="187083" y="67195"/>
                  </a:lnTo>
                  <a:lnTo>
                    <a:pt x="186359" y="64643"/>
                  </a:lnTo>
                  <a:lnTo>
                    <a:pt x="183095" y="67195"/>
                  </a:lnTo>
                  <a:lnTo>
                    <a:pt x="182003" y="65913"/>
                  </a:lnTo>
                  <a:lnTo>
                    <a:pt x="182003" y="60718"/>
                  </a:lnTo>
                  <a:lnTo>
                    <a:pt x="179832" y="59436"/>
                  </a:lnTo>
                  <a:lnTo>
                    <a:pt x="177660" y="59436"/>
                  </a:lnTo>
                  <a:lnTo>
                    <a:pt x="177660" y="67195"/>
                  </a:lnTo>
                  <a:lnTo>
                    <a:pt x="175475" y="65913"/>
                  </a:lnTo>
                  <a:lnTo>
                    <a:pt x="173304" y="65913"/>
                  </a:lnTo>
                  <a:lnTo>
                    <a:pt x="173304" y="67195"/>
                  </a:lnTo>
                  <a:lnTo>
                    <a:pt x="172212" y="68453"/>
                  </a:lnTo>
                  <a:lnTo>
                    <a:pt x="172212" y="70993"/>
                  </a:lnTo>
                  <a:lnTo>
                    <a:pt x="177660" y="70993"/>
                  </a:lnTo>
                  <a:lnTo>
                    <a:pt x="177660" y="76200"/>
                  </a:lnTo>
                  <a:lnTo>
                    <a:pt x="182003" y="76200"/>
                  </a:lnTo>
                  <a:lnTo>
                    <a:pt x="182003" y="70993"/>
                  </a:lnTo>
                  <a:lnTo>
                    <a:pt x="183095" y="69723"/>
                  </a:lnTo>
                  <a:lnTo>
                    <a:pt x="187452" y="72390"/>
                  </a:lnTo>
                  <a:lnTo>
                    <a:pt x="187452" y="69723"/>
                  </a:lnTo>
                  <a:lnTo>
                    <a:pt x="187452" y="68453"/>
                  </a:lnTo>
                  <a:close/>
                </a:path>
                <a:path w="500380" h="551815">
                  <a:moveTo>
                    <a:pt x="199644" y="129540"/>
                  </a:moveTo>
                  <a:lnTo>
                    <a:pt x="161544" y="129540"/>
                  </a:lnTo>
                  <a:lnTo>
                    <a:pt x="161544" y="132969"/>
                  </a:lnTo>
                  <a:lnTo>
                    <a:pt x="162737" y="134112"/>
                  </a:lnTo>
                  <a:lnTo>
                    <a:pt x="194881" y="134112"/>
                  </a:lnTo>
                  <a:lnTo>
                    <a:pt x="199644" y="134112"/>
                  </a:lnTo>
                  <a:lnTo>
                    <a:pt x="199644" y="129540"/>
                  </a:lnTo>
                  <a:close/>
                </a:path>
                <a:path w="500380" h="551815">
                  <a:moveTo>
                    <a:pt x="202361" y="135051"/>
                  </a:moveTo>
                  <a:lnTo>
                    <a:pt x="201168" y="135128"/>
                  </a:lnTo>
                  <a:lnTo>
                    <a:pt x="202361" y="135128"/>
                  </a:lnTo>
                  <a:close/>
                </a:path>
                <a:path w="500380" h="551815">
                  <a:moveTo>
                    <a:pt x="207264" y="106553"/>
                  </a:moveTo>
                  <a:lnTo>
                    <a:pt x="198831" y="98298"/>
                  </a:lnTo>
                  <a:lnTo>
                    <a:pt x="195211" y="97167"/>
                  </a:lnTo>
                  <a:lnTo>
                    <a:pt x="189191" y="96012"/>
                  </a:lnTo>
                  <a:lnTo>
                    <a:pt x="189191" y="99568"/>
                  </a:lnTo>
                  <a:lnTo>
                    <a:pt x="187985" y="101854"/>
                  </a:lnTo>
                  <a:lnTo>
                    <a:pt x="187985" y="107696"/>
                  </a:lnTo>
                  <a:lnTo>
                    <a:pt x="186778" y="113538"/>
                  </a:lnTo>
                  <a:lnTo>
                    <a:pt x="183159" y="120650"/>
                  </a:lnTo>
                  <a:lnTo>
                    <a:pt x="181952" y="121793"/>
                  </a:lnTo>
                  <a:lnTo>
                    <a:pt x="179552" y="121793"/>
                  </a:lnTo>
                  <a:lnTo>
                    <a:pt x="178346" y="120650"/>
                  </a:lnTo>
                  <a:lnTo>
                    <a:pt x="177139" y="118237"/>
                  </a:lnTo>
                  <a:lnTo>
                    <a:pt x="173520" y="112395"/>
                  </a:lnTo>
                  <a:lnTo>
                    <a:pt x="172313" y="106553"/>
                  </a:lnTo>
                  <a:lnTo>
                    <a:pt x="172313" y="97167"/>
                  </a:lnTo>
                  <a:lnTo>
                    <a:pt x="171107" y="96012"/>
                  </a:lnTo>
                  <a:lnTo>
                    <a:pt x="168706" y="96012"/>
                  </a:lnTo>
                  <a:lnTo>
                    <a:pt x="167500" y="97167"/>
                  </a:lnTo>
                  <a:lnTo>
                    <a:pt x="162674" y="98298"/>
                  </a:lnTo>
                  <a:lnTo>
                    <a:pt x="156654" y="101854"/>
                  </a:lnTo>
                  <a:lnTo>
                    <a:pt x="156654" y="108966"/>
                  </a:lnTo>
                  <a:lnTo>
                    <a:pt x="155448" y="113538"/>
                  </a:lnTo>
                  <a:lnTo>
                    <a:pt x="156654" y="119507"/>
                  </a:lnTo>
                  <a:lnTo>
                    <a:pt x="157861" y="124206"/>
                  </a:lnTo>
                  <a:lnTo>
                    <a:pt x="159067" y="126492"/>
                  </a:lnTo>
                  <a:lnTo>
                    <a:pt x="161467" y="126492"/>
                  </a:lnTo>
                  <a:lnTo>
                    <a:pt x="202438" y="126492"/>
                  </a:lnTo>
                  <a:lnTo>
                    <a:pt x="202438" y="124206"/>
                  </a:lnTo>
                  <a:lnTo>
                    <a:pt x="203644" y="122936"/>
                  </a:lnTo>
                  <a:lnTo>
                    <a:pt x="203644" y="120650"/>
                  </a:lnTo>
                  <a:lnTo>
                    <a:pt x="204851" y="119507"/>
                  </a:lnTo>
                  <a:lnTo>
                    <a:pt x="206057" y="113538"/>
                  </a:lnTo>
                  <a:lnTo>
                    <a:pt x="207264" y="106553"/>
                  </a:lnTo>
                  <a:close/>
                </a:path>
                <a:path w="500380" h="551815">
                  <a:moveTo>
                    <a:pt x="227926" y="315468"/>
                  </a:moveTo>
                  <a:lnTo>
                    <a:pt x="226733" y="311023"/>
                  </a:lnTo>
                  <a:lnTo>
                    <a:pt x="225552" y="311023"/>
                  </a:lnTo>
                  <a:lnTo>
                    <a:pt x="226733" y="315468"/>
                  </a:lnTo>
                  <a:lnTo>
                    <a:pt x="227926" y="315468"/>
                  </a:lnTo>
                  <a:close/>
                </a:path>
                <a:path w="500380" h="551815">
                  <a:moveTo>
                    <a:pt x="230124" y="92329"/>
                  </a:moveTo>
                  <a:lnTo>
                    <a:pt x="228904" y="91186"/>
                  </a:lnTo>
                  <a:lnTo>
                    <a:pt x="227685" y="89916"/>
                  </a:lnTo>
                  <a:lnTo>
                    <a:pt x="226466" y="89916"/>
                  </a:lnTo>
                  <a:lnTo>
                    <a:pt x="225247" y="91186"/>
                  </a:lnTo>
                  <a:lnTo>
                    <a:pt x="224028" y="92329"/>
                  </a:lnTo>
                  <a:lnTo>
                    <a:pt x="225247" y="93599"/>
                  </a:lnTo>
                  <a:lnTo>
                    <a:pt x="226466" y="93599"/>
                  </a:lnTo>
                  <a:lnTo>
                    <a:pt x="226466" y="96012"/>
                  </a:lnTo>
                  <a:lnTo>
                    <a:pt x="227685" y="93599"/>
                  </a:lnTo>
                  <a:lnTo>
                    <a:pt x="228904" y="93599"/>
                  </a:lnTo>
                  <a:lnTo>
                    <a:pt x="230124" y="92329"/>
                  </a:lnTo>
                  <a:close/>
                </a:path>
                <a:path w="500380" h="551815">
                  <a:moveTo>
                    <a:pt x="231470" y="308737"/>
                  </a:moveTo>
                  <a:lnTo>
                    <a:pt x="230289" y="307594"/>
                  </a:lnTo>
                  <a:lnTo>
                    <a:pt x="227926" y="307594"/>
                  </a:lnTo>
                  <a:lnTo>
                    <a:pt x="227926" y="308737"/>
                  </a:lnTo>
                  <a:lnTo>
                    <a:pt x="231470" y="308737"/>
                  </a:lnTo>
                  <a:close/>
                </a:path>
                <a:path w="500380" h="551815">
                  <a:moveTo>
                    <a:pt x="232664" y="309880"/>
                  </a:moveTo>
                  <a:lnTo>
                    <a:pt x="232181" y="309422"/>
                  </a:lnTo>
                  <a:lnTo>
                    <a:pt x="227926" y="315468"/>
                  </a:lnTo>
                  <a:lnTo>
                    <a:pt x="232664" y="315468"/>
                  </a:lnTo>
                  <a:lnTo>
                    <a:pt x="232664" y="309880"/>
                  </a:lnTo>
                  <a:close/>
                </a:path>
                <a:path w="500380" h="551815">
                  <a:moveTo>
                    <a:pt x="232664" y="308737"/>
                  </a:moveTo>
                  <a:lnTo>
                    <a:pt x="231470" y="308737"/>
                  </a:lnTo>
                  <a:lnTo>
                    <a:pt x="232181" y="309422"/>
                  </a:lnTo>
                  <a:lnTo>
                    <a:pt x="232664" y="308737"/>
                  </a:lnTo>
                  <a:close/>
                </a:path>
                <a:path w="500380" h="551815">
                  <a:moveTo>
                    <a:pt x="232664" y="307594"/>
                  </a:moveTo>
                  <a:lnTo>
                    <a:pt x="231902" y="306705"/>
                  </a:lnTo>
                  <a:lnTo>
                    <a:pt x="230289" y="307594"/>
                  </a:lnTo>
                  <a:lnTo>
                    <a:pt x="232664" y="307594"/>
                  </a:lnTo>
                  <a:close/>
                </a:path>
                <a:path w="500380" h="551815">
                  <a:moveTo>
                    <a:pt x="240792" y="145542"/>
                  </a:moveTo>
                  <a:lnTo>
                    <a:pt x="232384" y="145542"/>
                  </a:lnTo>
                  <a:lnTo>
                    <a:pt x="229984" y="143129"/>
                  </a:lnTo>
                  <a:lnTo>
                    <a:pt x="234784" y="139446"/>
                  </a:lnTo>
                  <a:lnTo>
                    <a:pt x="238315" y="134721"/>
                  </a:lnTo>
                  <a:lnTo>
                    <a:pt x="238391" y="131064"/>
                  </a:lnTo>
                  <a:lnTo>
                    <a:pt x="228295" y="134721"/>
                  </a:lnTo>
                  <a:lnTo>
                    <a:pt x="217970" y="136931"/>
                  </a:lnTo>
                  <a:lnTo>
                    <a:pt x="207645" y="138023"/>
                  </a:lnTo>
                  <a:lnTo>
                    <a:pt x="197561" y="138303"/>
                  </a:lnTo>
                  <a:lnTo>
                    <a:pt x="192760" y="139446"/>
                  </a:lnTo>
                  <a:lnTo>
                    <a:pt x="191566" y="139166"/>
                  </a:lnTo>
                  <a:lnTo>
                    <a:pt x="191566" y="145542"/>
                  </a:lnTo>
                  <a:lnTo>
                    <a:pt x="191566" y="146685"/>
                  </a:lnTo>
                  <a:lnTo>
                    <a:pt x="189166" y="147955"/>
                  </a:lnTo>
                  <a:lnTo>
                    <a:pt x="186753" y="149098"/>
                  </a:lnTo>
                  <a:lnTo>
                    <a:pt x="183159" y="150368"/>
                  </a:lnTo>
                  <a:lnTo>
                    <a:pt x="181952" y="151511"/>
                  </a:lnTo>
                  <a:lnTo>
                    <a:pt x="180759" y="151511"/>
                  </a:lnTo>
                  <a:lnTo>
                    <a:pt x="178358" y="152781"/>
                  </a:lnTo>
                  <a:lnTo>
                    <a:pt x="177152" y="155194"/>
                  </a:lnTo>
                  <a:lnTo>
                    <a:pt x="175958" y="153924"/>
                  </a:lnTo>
                  <a:lnTo>
                    <a:pt x="175958" y="152781"/>
                  </a:lnTo>
                  <a:lnTo>
                    <a:pt x="174752" y="150368"/>
                  </a:lnTo>
                  <a:lnTo>
                    <a:pt x="174752" y="149098"/>
                  </a:lnTo>
                  <a:lnTo>
                    <a:pt x="173545" y="146685"/>
                  </a:lnTo>
                  <a:lnTo>
                    <a:pt x="174752" y="146685"/>
                  </a:lnTo>
                  <a:lnTo>
                    <a:pt x="177152" y="145542"/>
                  </a:lnTo>
                  <a:lnTo>
                    <a:pt x="191566" y="145542"/>
                  </a:lnTo>
                  <a:lnTo>
                    <a:pt x="191566" y="139166"/>
                  </a:lnTo>
                  <a:lnTo>
                    <a:pt x="187960" y="138303"/>
                  </a:lnTo>
                  <a:lnTo>
                    <a:pt x="183159" y="138303"/>
                  </a:lnTo>
                  <a:lnTo>
                    <a:pt x="177152" y="139446"/>
                  </a:lnTo>
                  <a:lnTo>
                    <a:pt x="161544" y="139446"/>
                  </a:lnTo>
                  <a:lnTo>
                    <a:pt x="161544" y="141859"/>
                  </a:lnTo>
                  <a:lnTo>
                    <a:pt x="162750" y="145542"/>
                  </a:lnTo>
                  <a:lnTo>
                    <a:pt x="163944" y="147955"/>
                  </a:lnTo>
                  <a:lnTo>
                    <a:pt x="166344" y="151511"/>
                  </a:lnTo>
                  <a:lnTo>
                    <a:pt x="169468" y="156743"/>
                  </a:lnTo>
                  <a:lnTo>
                    <a:pt x="173393" y="161645"/>
                  </a:lnTo>
                  <a:lnTo>
                    <a:pt x="177990" y="166306"/>
                  </a:lnTo>
                  <a:lnTo>
                    <a:pt x="183159" y="170815"/>
                  </a:lnTo>
                  <a:lnTo>
                    <a:pt x="186753" y="173228"/>
                  </a:lnTo>
                  <a:lnTo>
                    <a:pt x="191566" y="176911"/>
                  </a:lnTo>
                  <a:lnTo>
                    <a:pt x="195160" y="180467"/>
                  </a:lnTo>
                  <a:lnTo>
                    <a:pt x="196367" y="178054"/>
                  </a:lnTo>
                  <a:lnTo>
                    <a:pt x="197561" y="174498"/>
                  </a:lnTo>
                  <a:lnTo>
                    <a:pt x="198767" y="172085"/>
                  </a:lnTo>
                  <a:lnTo>
                    <a:pt x="203568" y="175641"/>
                  </a:lnTo>
                  <a:lnTo>
                    <a:pt x="205968" y="180467"/>
                  </a:lnTo>
                  <a:lnTo>
                    <a:pt x="210769" y="182880"/>
                  </a:lnTo>
                  <a:lnTo>
                    <a:pt x="210769" y="172085"/>
                  </a:lnTo>
                  <a:lnTo>
                    <a:pt x="210769" y="167259"/>
                  </a:lnTo>
                  <a:lnTo>
                    <a:pt x="217106" y="171399"/>
                  </a:lnTo>
                  <a:lnTo>
                    <a:pt x="223672" y="174294"/>
                  </a:lnTo>
                  <a:lnTo>
                    <a:pt x="230695" y="175171"/>
                  </a:lnTo>
                  <a:lnTo>
                    <a:pt x="238391" y="173228"/>
                  </a:lnTo>
                  <a:lnTo>
                    <a:pt x="232384" y="170815"/>
                  </a:lnTo>
                  <a:lnTo>
                    <a:pt x="226377" y="167259"/>
                  </a:lnTo>
                  <a:lnTo>
                    <a:pt x="223977" y="161163"/>
                  </a:lnTo>
                  <a:lnTo>
                    <a:pt x="227584" y="161163"/>
                  </a:lnTo>
                  <a:lnTo>
                    <a:pt x="231190" y="162433"/>
                  </a:lnTo>
                  <a:lnTo>
                    <a:pt x="233070" y="161163"/>
                  </a:lnTo>
                  <a:lnTo>
                    <a:pt x="234784" y="160020"/>
                  </a:lnTo>
                  <a:lnTo>
                    <a:pt x="232384" y="157607"/>
                  </a:lnTo>
                  <a:lnTo>
                    <a:pt x="228790" y="156337"/>
                  </a:lnTo>
                  <a:lnTo>
                    <a:pt x="228396" y="155194"/>
                  </a:lnTo>
                  <a:lnTo>
                    <a:pt x="227584" y="152781"/>
                  </a:lnTo>
                  <a:lnTo>
                    <a:pt x="232384" y="151511"/>
                  </a:lnTo>
                  <a:lnTo>
                    <a:pt x="237185" y="150368"/>
                  </a:lnTo>
                  <a:lnTo>
                    <a:pt x="240792" y="145542"/>
                  </a:lnTo>
                  <a:close/>
                </a:path>
                <a:path w="500380" h="551815">
                  <a:moveTo>
                    <a:pt x="240792" y="90944"/>
                  </a:moveTo>
                  <a:lnTo>
                    <a:pt x="237744" y="88392"/>
                  </a:lnTo>
                  <a:lnTo>
                    <a:pt x="236220" y="89662"/>
                  </a:lnTo>
                  <a:lnTo>
                    <a:pt x="236220" y="93472"/>
                  </a:lnTo>
                  <a:lnTo>
                    <a:pt x="239268" y="93472"/>
                  </a:lnTo>
                  <a:lnTo>
                    <a:pt x="240792" y="92202"/>
                  </a:lnTo>
                  <a:lnTo>
                    <a:pt x="240792" y="90944"/>
                  </a:lnTo>
                  <a:close/>
                </a:path>
                <a:path w="500380" h="551815">
                  <a:moveTo>
                    <a:pt x="242976" y="105156"/>
                  </a:moveTo>
                  <a:lnTo>
                    <a:pt x="229831" y="105156"/>
                  </a:lnTo>
                  <a:lnTo>
                    <a:pt x="228638" y="106299"/>
                  </a:lnTo>
                  <a:lnTo>
                    <a:pt x="228638" y="107569"/>
                  </a:lnTo>
                  <a:lnTo>
                    <a:pt x="227444" y="109982"/>
                  </a:lnTo>
                  <a:lnTo>
                    <a:pt x="227444" y="113538"/>
                  </a:lnTo>
                  <a:lnTo>
                    <a:pt x="226250" y="115951"/>
                  </a:lnTo>
                  <a:lnTo>
                    <a:pt x="222199" y="123151"/>
                  </a:lnTo>
                  <a:lnTo>
                    <a:pt x="217144" y="128524"/>
                  </a:lnTo>
                  <a:lnTo>
                    <a:pt x="210959" y="132105"/>
                  </a:lnTo>
                  <a:lnTo>
                    <a:pt x="203555" y="133858"/>
                  </a:lnTo>
                  <a:lnTo>
                    <a:pt x="202361" y="133858"/>
                  </a:lnTo>
                  <a:lnTo>
                    <a:pt x="202361" y="135051"/>
                  </a:lnTo>
                  <a:lnTo>
                    <a:pt x="216090" y="134150"/>
                  </a:lnTo>
                  <a:lnTo>
                    <a:pt x="230124" y="127342"/>
                  </a:lnTo>
                  <a:lnTo>
                    <a:pt x="240131" y="116941"/>
                  </a:lnTo>
                  <a:lnTo>
                    <a:pt x="242976" y="105156"/>
                  </a:lnTo>
                  <a:close/>
                </a:path>
                <a:path w="500380" h="551815">
                  <a:moveTo>
                    <a:pt x="243840" y="208026"/>
                  </a:moveTo>
                  <a:lnTo>
                    <a:pt x="242531" y="201383"/>
                  </a:lnTo>
                  <a:lnTo>
                    <a:pt x="241363" y="197739"/>
                  </a:lnTo>
                  <a:lnTo>
                    <a:pt x="240550" y="195173"/>
                  </a:lnTo>
                  <a:lnTo>
                    <a:pt x="238760" y="190881"/>
                  </a:lnTo>
                  <a:lnTo>
                    <a:pt x="238125" y="189382"/>
                  </a:lnTo>
                  <a:lnTo>
                    <a:pt x="235483" y="184023"/>
                  </a:lnTo>
                  <a:lnTo>
                    <a:pt x="234289" y="182880"/>
                  </a:lnTo>
                  <a:lnTo>
                    <a:pt x="233095" y="182880"/>
                  </a:lnTo>
                  <a:lnTo>
                    <a:pt x="231889" y="181737"/>
                  </a:lnTo>
                  <a:lnTo>
                    <a:pt x="228307" y="181737"/>
                  </a:lnTo>
                  <a:lnTo>
                    <a:pt x="223532" y="180594"/>
                  </a:lnTo>
                  <a:lnTo>
                    <a:pt x="219951" y="180594"/>
                  </a:lnTo>
                  <a:lnTo>
                    <a:pt x="218757" y="179451"/>
                  </a:lnTo>
                  <a:lnTo>
                    <a:pt x="216369" y="179451"/>
                  </a:lnTo>
                  <a:lnTo>
                    <a:pt x="215176" y="178308"/>
                  </a:lnTo>
                  <a:lnTo>
                    <a:pt x="217563" y="185166"/>
                  </a:lnTo>
                  <a:lnTo>
                    <a:pt x="218757" y="189738"/>
                  </a:lnTo>
                  <a:lnTo>
                    <a:pt x="211594" y="190881"/>
                  </a:lnTo>
                  <a:lnTo>
                    <a:pt x="205613" y="188595"/>
                  </a:lnTo>
                  <a:lnTo>
                    <a:pt x="200837" y="182880"/>
                  </a:lnTo>
                  <a:lnTo>
                    <a:pt x="199644" y="187452"/>
                  </a:lnTo>
                  <a:lnTo>
                    <a:pt x="199644" y="190881"/>
                  </a:lnTo>
                  <a:lnTo>
                    <a:pt x="200837" y="194310"/>
                  </a:lnTo>
                  <a:lnTo>
                    <a:pt x="202031" y="200025"/>
                  </a:lnTo>
                  <a:lnTo>
                    <a:pt x="203225" y="204597"/>
                  </a:lnTo>
                  <a:lnTo>
                    <a:pt x="203225" y="210312"/>
                  </a:lnTo>
                  <a:lnTo>
                    <a:pt x="204419" y="213741"/>
                  </a:lnTo>
                  <a:lnTo>
                    <a:pt x="204419" y="219456"/>
                  </a:lnTo>
                  <a:lnTo>
                    <a:pt x="205613" y="219456"/>
                  </a:lnTo>
                  <a:lnTo>
                    <a:pt x="208000" y="213741"/>
                  </a:lnTo>
                  <a:lnTo>
                    <a:pt x="212788" y="204597"/>
                  </a:lnTo>
                  <a:lnTo>
                    <a:pt x="212788" y="202311"/>
                  </a:lnTo>
                  <a:lnTo>
                    <a:pt x="213982" y="201168"/>
                  </a:lnTo>
                  <a:lnTo>
                    <a:pt x="213982" y="200025"/>
                  </a:lnTo>
                  <a:lnTo>
                    <a:pt x="215176" y="201168"/>
                  </a:lnTo>
                  <a:lnTo>
                    <a:pt x="216369" y="201168"/>
                  </a:lnTo>
                  <a:lnTo>
                    <a:pt x="217563" y="202311"/>
                  </a:lnTo>
                  <a:lnTo>
                    <a:pt x="217563" y="203454"/>
                  </a:lnTo>
                  <a:lnTo>
                    <a:pt x="221145" y="206883"/>
                  </a:lnTo>
                  <a:lnTo>
                    <a:pt x="222338" y="209169"/>
                  </a:lnTo>
                  <a:lnTo>
                    <a:pt x="223532" y="210312"/>
                  </a:lnTo>
                  <a:lnTo>
                    <a:pt x="224726" y="206883"/>
                  </a:lnTo>
                  <a:lnTo>
                    <a:pt x="224726" y="201168"/>
                  </a:lnTo>
                  <a:lnTo>
                    <a:pt x="225310" y="200025"/>
                  </a:lnTo>
                  <a:lnTo>
                    <a:pt x="225920" y="198882"/>
                  </a:lnTo>
                  <a:lnTo>
                    <a:pt x="225920" y="197739"/>
                  </a:lnTo>
                  <a:lnTo>
                    <a:pt x="228307" y="200025"/>
                  </a:lnTo>
                  <a:lnTo>
                    <a:pt x="233095" y="202311"/>
                  </a:lnTo>
                  <a:lnTo>
                    <a:pt x="235483" y="204597"/>
                  </a:lnTo>
                  <a:lnTo>
                    <a:pt x="240258" y="206883"/>
                  </a:lnTo>
                  <a:lnTo>
                    <a:pt x="243840" y="208026"/>
                  </a:lnTo>
                  <a:close/>
                </a:path>
                <a:path w="500380" h="551815">
                  <a:moveTo>
                    <a:pt x="249339" y="466090"/>
                  </a:moveTo>
                  <a:lnTo>
                    <a:pt x="248158" y="466090"/>
                  </a:lnTo>
                  <a:lnTo>
                    <a:pt x="246964" y="464820"/>
                  </a:lnTo>
                  <a:lnTo>
                    <a:pt x="242709" y="461010"/>
                  </a:lnTo>
                  <a:lnTo>
                    <a:pt x="240309" y="458876"/>
                  </a:lnTo>
                  <a:lnTo>
                    <a:pt x="232994" y="454342"/>
                  </a:lnTo>
                  <a:lnTo>
                    <a:pt x="225234" y="451256"/>
                  </a:lnTo>
                  <a:lnTo>
                    <a:pt x="217258" y="449580"/>
                  </a:lnTo>
                  <a:lnTo>
                    <a:pt x="216077" y="449580"/>
                  </a:lnTo>
                  <a:lnTo>
                    <a:pt x="214884" y="450850"/>
                  </a:lnTo>
                  <a:lnTo>
                    <a:pt x="218452" y="453390"/>
                  </a:lnTo>
                  <a:lnTo>
                    <a:pt x="226771" y="453390"/>
                  </a:lnTo>
                  <a:lnTo>
                    <a:pt x="226771" y="457200"/>
                  </a:lnTo>
                  <a:lnTo>
                    <a:pt x="225577" y="459740"/>
                  </a:lnTo>
                  <a:lnTo>
                    <a:pt x="227952" y="462280"/>
                  </a:lnTo>
                  <a:lnTo>
                    <a:pt x="232702" y="462280"/>
                  </a:lnTo>
                  <a:lnTo>
                    <a:pt x="233895" y="461010"/>
                  </a:lnTo>
                  <a:lnTo>
                    <a:pt x="235089" y="461010"/>
                  </a:lnTo>
                  <a:lnTo>
                    <a:pt x="235089" y="462280"/>
                  </a:lnTo>
                  <a:lnTo>
                    <a:pt x="236270" y="463550"/>
                  </a:lnTo>
                  <a:lnTo>
                    <a:pt x="236270" y="464820"/>
                  </a:lnTo>
                  <a:lnTo>
                    <a:pt x="237464" y="469900"/>
                  </a:lnTo>
                  <a:lnTo>
                    <a:pt x="241020" y="472440"/>
                  </a:lnTo>
                  <a:lnTo>
                    <a:pt x="245783" y="468630"/>
                  </a:lnTo>
                  <a:lnTo>
                    <a:pt x="249339" y="466090"/>
                  </a:lnTo>
                  <a:close/>
                </a:path>
                <a:path w="500380" h="551815">
                  <a:moveTo>
                    <a:pt x="250812" y="309118"/>
                  </a:moveTo>
                  <a:lnTo>
                    <a:pt x="250494" y="308711"/>
                  </a:lnTo>
                  <a:lnTo>
                    <a:pt x="249720" y="309118"/>
                  </a:lnTo>
                  <a:lnTo>
                    <a:pt x="250812" y="309118"/>
                  </a:lnTo>
                  <a:close/>
                </a:path>
                <a:path w="500380" h="551815">
                  <a:moveTo>
                    <a:pt x="251460" y="256667"/>
                  </a:moveTo>
                  <a:lnTo>
                    <a:pt x="250774" y="256032"/>
                  </a:lnTo>
                  <a:lnTo>
                    <a:pt x="249097" y="256032"/>
                  </a:lnTo>
                  <a:lnTo>
                    <a:pt x="248412" y="256667"/>
                  </a:lnTo>
                  <a:lnTo>
                    <a:pt x="248412" y="257556"/>
                  </a:lnTo>
                  <a:lnTo>
                    <a:pt x="248412" y="258445"/>
                  </a:lnTo>
                  <a:lnTo>
                    <a:pt x="249097" y="259080"/>
                  </a:lnTo>
                  <a:lnTo>
                    <a:pt x="250774" y="259080"/>
                  </a:lnTo>
                  <a:lnTo>
                    <a:pt x="251460" y="258445"/>
                  </a:lnTo>
                  <a:lnTo>
                    <a:pt x="251460" y="256667"/>
                  </a:lnTo>
                  <a:close/>
                </a:path>
                <a:path w="500380" h="551815">
                  <a:moveTo>
                    <a:pt x="251460" y="250952"/>
                  </a:moveTo>
                  <a:lnTo>
                    <a:pt x="250444" y="249936"/>
                  </a:lnTo>
                  <a:lnTo>
                    <a:pt x="248412" y="249936"/>
                  </a:lnTo>
                  <a:lnTo>
                    <a:pt x="248412" y="252984"/>
                  </a:lnTo>
                  <a:lnTo>
                    <a:pt x="250444" y="252984"/>
                  </a:lnTo>
                  <a:lnTo>
                    <a:pt x="251460" y="251968"/>
                  </a:lnTo>
                  <a:lnTo>
                    <a:pt x="251460" y="250952"/>
                  </a:lnTo>
                  <a:close/>
                </a:path>
                <a:path w="500380" h="551815">
                  <a:moveTo>
                    <a:pt x="252984" y="315468"/>
                  </a:moveTo>
                  <a:lnTo>
                    <a:pt x="251891" y="313309"/>
                  </a:lnTo>
                  <a:lnTo>
                    <a:pt x="251891" y="310134"/>
                  </a:lnTo>
                  <a:lnTo>
                    <a:pt x="249720" y="309118"/>
                  </a:lnTo>
                  <a:lnTo>
                    <a:pt x="247535" y="309118"/>
                  </a:lnTo>
                  <a:lnTo>
                    <a:pt x="247535" y="304800"/>
                  </a:lnTo>
                  <a:lnTo>
                    <a:pt x="245364" y="304800"/>
                  </a:lnTo>
                  <a:lnTo>
                    <a:pt x="245364" y="315468"/>
                  </a:lnTo>
                  <a:lnTo>
                    <a:pt x="247535" y="315468"/>
                  </a:lnTo>
                  <a:lnTo>
                    <a:pt x="247535" y="310134"/>
                  </a:lnTo>
                  <a:lnTo>
                    <a:pt x="248627" y="310134"/>
                  </a:lnTo>
                  <a:lnTo>
                    <a:pt x="250812" y="313309"/>
                  </a:lnTo>
                  <a:lnTo>
                    <a:pt x="250812" y="315468"/>
                  </a:lnTo>
                  <a:lnTo>
                    <a:pt x="252984" y="315468"/>
                  </a:lnTo>
                  <a:close/>
                </a:path>
                <a:path w="500380" h="551815">
                  <a:moveTo>
                    <a:pt x="252984" y="304800"/>
                  </a:moveTo>
                  <a:lnTo>
                    <a:pt x="247535" y="304800"/>
                  </a:lnTo>
                  <a:lnTo>
                    <a:pt x="250494" y="308711"/>
                  </a:lnTo>
                  <a:lnTo>
                    <a:pt x="251891" y="307975"/>
                  </a:lnTo>
                  <a:lnTo>
                    <a:pt x="250812" y="305816"/>
                  </a:lnTo>
                  <a:lnTo>
                    <a:pt x="252984" y="305816"/>
                  </a:lnTo>
                  <a:lnTo>
                    <a:pt x="252984" y="304800"/>
                  </a:lnTo>
                  <a:close/>
                </a:path>
                <a:path w="500380" h="551815">
                  <a:moveTo>
                    <a:pt x="252984" y="90944"/>
                  </a:moveTo>
                  <a:lnTo>
                    <a:pt x="250698" y="88392"/>
                  </a:lnTo>
                  <a:lnTo>
                    <a:pt x="248412" y="90944"/>
                  </a:lnTo>
                  <a:lnTo>
                    <a:pt x="248412" y="93472"/>
                  </a:lnTo>
                  <a:lnTo>
                    <a:pt x="250698" y="93472"/>
                  </a:lnTo>
                  <a:lnTo>
                    <a:pt x="250698" y="96012"/>
                  </a:lnTo>
                  <a:lnTo>
                    <a:pt x="251841" y="93472"/>
                  </a:lnTo>
                  <a:lnTo>
                    <a:pt x="252984" y="93472"/>
                  </a:lnTo>
                  <a:lnTo>
                    <a:pt x="252984" y="92202"/>
                  </a:lnTo>
                  <a:lnTo>
                    <a:pt x="252984" y="90944"/>
                  </a:lnTo>
                  <a:close/>
                </a:path>
                <a:path w="500380" h="551815">
                  <a:moveTo>
                    <a:pt x="256032" y="24892"/>
                  </a:moveTo>
                  <a:lnTo>
                    <a:pt x="253644" y="22872"/>
                  </a:lnTo>
                  <a:lnTo>
                    <a:pt x="247751" y="22872"/>
                  </a:lnTo>
                  <a:lnTo>
                    <a:pt x="245364" y="24892"/>
                  </a:lnTo>
                  <a:lnTo>
                    <a:pt x="245364" y="27444"/>
                  </a:lnTo>
                  <a:lnTo>
                    <a:pt x="245364" y="29972"/>
                  </a:lnTo>
                  <a:lnTo>
                    <a:pt x="247751" y="32004"/>
                  </a:lnTo>
                  <a:lnTo>
                    <a:pt x="253644" y="32004"/>
                  </a:lnTo>
                  <a:lnTo>
                    <a:pt x="256032" y="29972"/>
                  </a:lnTo>
                  <a:lnTo>
                    <a:pt x="256032" y="24892"/>
                  </a:lnTo>
                  <a:close/>
                </a:path>
                <a:path w="500380" h="551815">
                  <a:moveTo>
                    <a:pt x="258064" y="270256"/>
                  </a:moveTo>
                  <a:lnTo>
                    <a:pt x="257048" y="271272"/>
                  </a:lnTo>
                  <a:lnTo>
                    <a:pt x="258064" y="271272"/>
                  </a:lnTo>
                  <a:lnTo>
                    <a:pt x="258064" y="270256"/>
                  </a:lnTo>
                  <a:close/>
                </a:path>
                <a:path w="500380" h="551815">
                  <a:moveTo>
                    <a:pt x="259080" y="266700"/>
                  </a:moveTo>
                  <a:lnTo>
                    <a:pt x="258064" y="265176"/>
                  </a:lnTo>
                  <a:lnTo>
                    <a:pt x="256032" y="266700"/>
                  </a:lnTo>
                  <a:lnTo>
                    <a:pt x="257048" y="268224"/>
                  </a:lnTo>
                  <a:lnTo>
                    <a:pt x="256032" y="268224"/>
                  </a:lnTo>
                  <a:lnTo>
                    <a:pt x="256032" y="270256"/>
                  </a:lnTo>
                  <a:lnTo>
                    <a:pt x="258064" y="270256"/>
                  </a:lnTo>
                  <a:lnTo>
                    <a:pt x="259080" y="270256"/>
                  </a:lnTo>
                  <a:lnTo>
                    <a:pt x="258064" y="269240"/>
                  </a:lnTo>
                  <a:lnTo>
                    <a:pt x="258064" y="268224"/>
                  </a:lnTo>
                  <a:lnTo>
                    <a:pt x="259080" y="268224"/>
                  </a:lnTo>
                  <a:lnTo>
                    <a:pt x="259080" y="266700"/>
                  </a:lnTo>
                  <a:close/>
                </a:path>
                <a:path w="500380" h="551815">
                  <a:moveTo>
                    <a:pt x="259080" y="5461"/>
                  </a:moveTo>
                  <a:lnTo>
                    <a:pt x="253492" y="5461"/>
                  </a:lnTo>
                  <a:lnTo>
                    <a:pt x="252374" y="4318"/>
                  </a:lnTo>
                  <a:lnTo>
                    <a:pt x="252374" y="0"/>
                  </a:lnTo>
                  <a:lnTo>
                    <a:pt x="247904" y="0"/>
                  </a:lnTo>
                  <a:lnTo>
                    <a:pt x="247904" y="5461"/>
                  </a:lnTo>
                  <a:lnTo>
                    <a:pt x="242316" y="5461"/>
                  </a:lnTo>
                  <a:lnTo>
                    <a:pt x="242316" y="9779"/>
                  </a:lnTo>
                  <a:lnTo>
                    <a:pt x="247904" y="9779"/>
                  </a:lnTo>
                  <a:lnTo>
                    <a:pt x="247904" y="15240"/>
                  </a:lnTo>
                  <a:lnTo>
                    <a:pt x="253492" y="15240"/>
                  </a:lnTo>
                  <a:lnTo>
                    <a:pt x="253492" y="14097"/>
                  </a:lnTo>
                  <a:lnTo>
                    <a:pt x="252374" y="9779"/>
                  </a:lnTo>
                  <a:lnTo>
                    <a:pt x="259080" y="9779"/>
                  </a:lnTo>
                  <a:lnTo>
                    <a:pt x="259080" y="5461"/>
                  </a:lnTo>
                  <a:close/>
                </a:path>
                <a:path w="500380" h="551815">
                  <a:moveTo>
                    <a:pt x="260604" y="271272"/>
                  </a:moveTo>
                  <a:lnTo>
                    <a:pt x="259588" y="271272"/>
                  </a:lnTo>
                  <a:lnTo>
                    <a:pt x="257556" y="272796"/>
                  </a:lnTo>
                  <a:lnTo>
                    <a:pt x="254000" y="272796"/>
                  </a:lnTo>
                  <a:lnTo>
                    <a:pt x="251460" y="274320"/>
                  </a:lnTo>
                  <a:lnTo>
                    <a:pt x="256540" y="274320"/>
                  </a:lnTo>
                  <a:lnTo>
                    <a:pt x="259080" y="272796"/>
                  </a:lnTo>
                  <a:lnTo>
                    <a:pt x="260604" y="272796"/>
                  </a:lnTo>
                  <a:lnTo>
                    <a:pt x="260604" y="271272"/>
                  </a:lnTo>
                  <a:close/>
                </a:path>
                <a:path w="500380" h="551815">
                  <a:moveTo>
                    <a:pt x="260604" y="262128"/>
                  </a:moveTo>
                  <a:lnTo>
                    <a:pt x="259080" y="262128"/>
                  </a:lnTo>
                  <a:lnTo>
                    <a:pt x="259080" y="265176"/>
                  </a:lnTo>
                  <a:lnTo>
                    <a:pt x="260604" y="265176"/>
                  </a:lnTo>
                  <a:lnTo>
                    <a:pt x="260604" y="262128"/>
                  </a:lnTo>
                  <a:close/>
                </a:path>
                <a:path w="500380" h="551815">
                  <a:moveTo>
                    <a:pt x="260604" y="46494"/>
                  </a:moveTo>
                  <a:lnTo>
                    <a:pt x="259435" y="46494"/>
                  </a:lnTo>
                  <a:lnTo>
                    <a:pt x="259435" y="45212"/>
                  </a:lnTo>
                  <a:lnTo>
                    <a:pt x="257111" y="39243"/>
                  </a:lnTo>
                  <a:lnTo>
                    <a:pt x="252450" y="38100"/>
                  </a:lnTo>
                  <a:lnTo>
                    <a:pt x="246621" y="39243"/>
                  </a:lnTo>
                  <a:lnTo>
                    <a:pt x="243128" y="40513"/>
                  </a:lnTo>
                  <a:lnTo>
                    <a:pt x="240792" y="44069"/>
                  </a:lnTo>
                  <a:lnTo>
                    <a:pt x="240792" y="46494"/>
                  </a:lnTo>
                  <a:lnTo>
                    <a:pt x="241960" y="52324"/>
                  </a:lnTo>
                  <a:lnTo>
                    <a:pt x="241960" y="58293"/>
                  </a:lnTo>
                  <a:lnTo>
                    <a:pt x="244284" y="63119"/>
                  </a:lnTo>
                  <a:lnTo>
                    <a:pt x="244284" y="66675"/>
                  </a:lnTo>
                  <a:lnTo>
                    <a:pt x="246621" y="71374"/>
                  </a:lnTo>
                  <a:lnTo>
                    <a:pt x="248945" y="76200"/>
                  </a:lnTo>
                  <a:lnTo>
                    <a:pt x="251282" y="76200"/>
                  </a:lnTo>
                  <a:lnTo>
                    <a:pt x="252450" y="73787"/>
                  </a:lnTo>
                  <a:lnTo>
                    <a:pt x="253606" y="73787"/>
                  </a:lnTo>
                  <a:lnTo>
                    <a:pt x="253606" y="72644"/>
                  </a:lnTo>
                  <a:lnTo>
                    <a:pt x="257098" y="59994"/>
                  </a:lnTo>
                  <a:lnTo>
                    <a:pt x="258851" y="53416"/>
                  </a:lnTo>
                  <a:lnTo>
                    <a:pt x="260604" y="46494"/>
                  </a:lnTo>
                  <a:close/>
                </a:path>
                <a:path w="500380" h="551815">
                  <a:moveTo>
                    <a:pt x="262128" y="269748"/>
                  </a:moveTo>
                  <a:lnTo>
                    <a:pt x="261366" y="268224"/>
                  </a:lnTo>
                  <a:lnTo>
                    <a:pt x="261366" y="271272"/>
                  </a:lnTo>
                  <a:lnTo>
                    <a:pt x="262128" y="269748"/>
                  </a:lnTo>
                  <a:close/>
                </a:path>
                <a:path w="500380" h="551815">
                  <a:moveTo>
                    <a:pt x="262128" y="266700"/>
                  </a:moveTo>
                  <a:lnTo>
                    <a:pt x="261366" y="266700"/>
                  </a:lnTo>
                  <a:lnTo>
                    <a:pt x="261366" y="265176"/>
                  </a:lnTo>
                  <a:lnTo>
                    <a:pt x="260604" y="266700"/>
                  </a:lnTo>
                  <a:lnTo>
                    <a:pt x="261366" y="268224"/>
                  </a:lnTo>
                  <a:lnTo>
                    <a:pt x="262128" y="266700"/>
                  </a:lnTo>
                  <a:close/>
                </a:path>
                <a:path w="500380" h="551815">
                  <a:moveTo>
                    <a:pt x="263652" y="91186"/>
                  </a:moveTo>
                  <a:lnTo>
                    <a:pt x="262636" y="89916"/>
                  </a:lnTo>
                  <a:lnTo>
                    <a:pt x="261620" y="89916"/>
                  </a:lnTo>
                  <a:lnTo>
                    <a:pt x="260604" y="91186"/>
                  </a:lnTo>
                  <a:lnTo>
                    <a:pt x="260604" y="93599"/>
                  </a:lnTo>
                  <a:lnTo>
                    <a:pt x="261620" y="93599"/>
                  </a:lnTo>
                  <a:lnTo>
                    <a:pt x="261620" y="96012"/>
                  </a:lnTo>
                  <a:lnTo>
                    <a:pt x="262636" y="94742"/>
                  </a:lnTo>
                  <a:lnTo>
                    <a:pt x="263652" y="93599"/>
                  </a:lnTo>
                  <a:lnTo>
                    <a:pt x="263652" y="91186"/>
                  </a:lnTo>
                  <a:close/>
                </a:path>
                <a:path w="500380" h="551815">
                  <a:moveTo>
                    <a:pt x="268224" y="267208"/>
                  </a:moveTo>
                  <a:lnTo>
                    <a:pt x="266700" y="266192"/>
                  </a:lnTo>
                  <a:lnTo>
                    <a:pt x="266700" y="265176"/>
                  </a:lnTo>
                  <a:lnTo>
                    <a:pt x="265176" y="265176"/>
                  </a:lnTo>
                  <a:lnTo>
                    <a:pt x="265176" y="266192"/>
                  </a:lnTo>
                  <a:lnTo>
                    <a:pt x="263652" y="267208"/>
                  </a:lnTo>
                  <a:lnTo>
                    <a:pt x="265176" y="267208"/>
                  </a:lnTo>
                  <a:lnTo>
                    <a:pt x="265176" y="268224"/>
                  </a:lnTo>
                  <a:lnTo>
                    <a:pt x="266700" y="268224"/>
                  </a:lnTo>
                  <a:lnTo>
                    <a:pt x="266700" y="267208"/>
                  </a:lnTo>
                  <a:lnTo>
                    <a:pt x="268224" y="267208"/>
                  </a:lnTo>
                  <a:close/>
                </a:path>
                <a:path w="500380" h="551815">
                  <a:moveTo>
                    <a:pt x="274320" y="304800"/>
                  </a:moveTo>
                  <a:lnTo>
                    <a:pt x="271932" y="304800"/>
                  </a:lnTo>
                  <a:lnTo>
                    <a:pt x="271932" y="309245"/>
                  </a:lnTo>
                  <a:lnTo>
                    <a:pt x="267652" y="309245"/>
                  </a:lnTo>
                  <a:lnTo>
                    <a:pt x="267652" y="304800"/>
                  </a:lnTo>
                  <a:lnTo>
                    <a:pt x="266700" y="304800"/>
                  </a:lnTo>
                  <a:lnTo>
                    <a:pt x="266700" y="315468"/>
                  </a:lnTo>
                  <a:lnTo>
                    <a:pt x="267652" y="315468"/>
                  </a:lnTo>
                  <a:lnTo>
                    <a:pt x="267652" y="310134"/>
                  </a:lnTo>
                  <a:lnTo>
                    <a:pt x="271932" y="310134"/>
                  </a:lnTo>
                  <a:lnTo>
                    <a:pt x="271932" y="315468"/>
                  </a:lnTo>
                  <a:lnTo>
                    <a:pt x="274320" y="315468"/>
                  </a:lnTo>
                  <a:lnTo>
                    <a:pt x="274320" y="310134"/>
                  </a:lnTo>
                  <a:lnTo>
                    <a:pt x="274320" y="309245"/>
                  </a:lnTo>
                  <a:lnTo>
                    <a:pt x="274320" y="304800"/>
                  </a:lnTo>
                  <a:close/>
                </a:path>
                <a:path w="500380" h="551815">
                  <a:moveTo>
                    <a:pt x="275844" y="89662"/>
                  </a:moveTo>
                  <a:lnTo>
                    <a:pt x="274828" y="88392"/>
                  </a:lnTo>
                  <a:lnTo>
                    <a:pt x="272796" y="90944"/>
                  </a:lnTo>
                  <a:lnTo>
                    <a:pt x="272796" y="92202"/>
                  </a:lnTo>
                  <a:lnTo>
                    <a:pt x="273812" y="93472"/>
                  </a:lnTo>
                  <a:lnTo>
                    <a:pt x="275844" y="93472"/>
                  </a:lnTo>
                  <a:lnTo>
                    <a:pt x="275844" y="89662"/>
                  </a:lnTo>
                  <a:close/>
                </a:path>
                <a:path w="500380" h="551815">
                  <a:moveTo>
                    <a:pt x="277368" y="97536"/>
                  </a:moveTo>
                  <a:lnTo>
                    <a:pt x="224028" y="97536"/>
                  </a:lnTo>
                  <a:lnTo>
                    <a:pt x="225183" y="102108"/>
                  </a:lnTo>
                  <a:lnTo>
                    <a:pt x="276212" y="102108"/>
                  </a:lnTo>
                  <a:lnTo>
                    <a:pt x="277368" y="97536"/>
                  </a:lnTo>
                  <a:close/>
                </a:path>
                <a:path w="500380" h="551815">
                  <a:moveTo>
                    <a:pt x="281940" y="296799"/>
                  </a:moveTo>
                  <a:lnTo>
                    <a:pt x="278409" y="296799"/>
                  </a:lnTo>
                  <a:lnTo>
                    <a:pt x="278409" y="300355"/>
                  </a:lnTo>
                  <a:lnTo>
                    <a:pt x="278409" y="318262"/>
                  </a:lnTo>
                  <a:lnTo>
                    <a:pt x="220637" y="318262"/>
                  </a:lnTo>
                  <a:lnTo>
                    <a:pt x="220637" y="300355"/>
                  </a:lnTo>
                  <a:lnTo>
                    <a:pt x="226441" y="300355"/>
                  </a:lnTo>
                  <a:lnTo>
                    <a:pt x="225552" y="305435"/>
                  </a:lnTo>
                  <a:lnTo>
                    <a:pt x="227926" y="305435"/>
                  </a:lnTo>
                  <a:lnTo>
                    <a:pt x="227926" y="302006"/>
                  </a:lnTo>
                  <a:lnTo>
                    <a:pt x="231902" y="306705"/>
                  </a:lnTo>
                  <a:lnTo>
                    <a:pt x="236220" y="304292"/>
                  </a:lnTo>
                  <a:lnTo>
                    <a:pt x="232333" y="302006"/>
                  </a:lnTo>
                  <a:lnTo>
                    <a:pt x="229527" y="300355"/>
                  </a:lnTo>
                  <a:lnTo>
                    <a:pt x="278409" y="300355"/>
                  </a:lnTo>
                  <a:lnTo>
                    <a:pt x="278409" y="296799"/>
                  </a:lnTo>
                  <a:lnTo>
                    <a:pt x="268973" y="296799"/>
                  </a:lnTo>
                  <a:lnTo>
                    <a:pt x="268973" y="294386"/>
                  </a:lnTo>
                  <a:lnTo>
                    <a:pt x="266611" y="293116"/>
                  </a:lnTo>
                  <a:lnTo>
                    <a:pt x="266611" y="290703"/>
                  </a:lnTo>
                  <a:lnTo>
                    <a:pt x="268973" y="290703"/>
                  </a:lnTo>
                  <a:lnTo>
                    <a:pt x="268973" y="289560"/>
                  </a:lnTo>
                  <a:lnTo>
                    <a:pt x="232422" y="289560"/>
                  </a:lnTo>
                  <a:lnTo>
                    <a:pt x="232422" y="290703"/>
                  </a:lnTo>
                  <a:lnTo>
                    <a:pt x="233603" y="290703"/>
                  </a:lnTo>
                  <a:lnTo>
                    <a:pt x="233603" y="293116"/>
                  </a:lnTo>
                  <a:lnTo>
                    <a:pt x="232422" y="294386"/>
                  </a:lnTo>
                  <a:lnTo>
                    <a:pt x="231241" y="294386"/>
                  </a:lnTo>
                  <a:lnTo>
                    <a:pt x="231241" y="295529"/>
                  </a:lnTo>
                  <a:lnTo>
                    <a:pt x="232422" y="296799"/>
                  </a:lnTo>
                  <a:lnTo>
                    <a:pt x="219456" y="296799"/>
                  </a:lnTo>
                  <a:lnTo>
                    <a:pt x="219456" y="320675"/>
                  </a:lnTo>
                  <a:lnTo>
                    <a:pt x="237134" y="320675"/>
                  </a:lnTo>
                  <a:lnTo>
                    <a:pt x="232422" y="400812"/>
                  </a:lnTo>
                  <a:lnTo>
                    <a:pt x="239496" y="400812"/>
                  </a:lnTo>
                  <a:lnTo>
                    <a:pt x="239496" y="399669"/>
                  </a:lnTo>
                  <a:lnTo>
                    <a:pt x="241858" y="320675"/>
                  </a:lnTo>
                  <a:lnTo>
                    <a:pt x="247751" y="320675"/>
                  </a:lnTo>
                  <a:lnTo>
                    <a:pt x="245389" y="400812"/>
                  </a:lnTo>
                  <a:lnTo>
                    <a:pt x="256006" y="400812"/>
                  </a:lnTo>
                  <a:lnTo>
                    <a:pt x="256006" y="399669"/>
                  </a:lnTo>
                  <a:lnTo>
                    <a:pt x="252463" y="320675"/>
                  </a:lnTo>
                  <a:lnTo>
                    <a:pt x="259537" y="320675"/>
                  </a:lnTo>
                  <a:lnTo>
                    <a:pt x="261899" y="400812"/>
                  </a:lnTo>
                  <a:lnTo>
                    <a:pt x="268973" y="400812"/>
                  </a:lnTo>
                  <a:lnTo>
                    <a:pt x="268973" y="399669"/>
                  </a:lnTo>
                  <a:lnTo>
                    <a:pt x="264261" y="320675"/>
                  </a:lnTo>
                  <a:lnTo>
                    <a:pt x="281940" y="320675"/>
                  </a:lnTo>
                  <a:lnTo>
                    <a:pt x="281940" y="318262"/>
                  </a:lnTo>
                  <a:lnTo>
                    <a:pt x="281940" y="300355"/>
                  </a:lnTo>
                  <a:lnTo>
                    <a:pt x="281940" y="296799"/>
                  </a:lnTo>
                  <a:close/>
                </a:path>
                <a:path w="500380" h="551815">
                  <a:moveTo>
                    <a:pt x="284988" y="449580"/>
                  </a:moveTo>
                  <a:lnTo>
                    <a:pt x="283794" y="449580"/>
                  </a:lnTo>
                  <a:lnTo>
                    <a:pt x="275107" y="451256"/>
                  </a:lnTo>
                  <a:lnTo>
                    <a:pt x="266865" y="454342"/>
                  </a:lnTo>
                  <a:lnTo>
                    <a:pt x="259067" y="458876"/>
                  </a:lnTo>
                  <a:lnTo>
                    <a:pt x="251714" y="464820"/>
                  </a:lnTo>
                  <a:lnTo>
                    <a:pt x="251714" y="466090"/>
                  </a:lnTo>
                  <a:lnTo>
                    <a:pt x="249339" y="466090"/>
                  </a:lnTo>
                  <a:lnTo>
                    <a:pt x="252907" y="467360"/>
                  </a:lnTo>
                  <a:lnTo>
                    <a:pt x="255282" y="469900"/>
                  </a:lnTo>
                  <a:lnTo>
                    <a:pt x="258851" y="471170"/>
                  </a:lnTo>
                  <a:lnTo>
                    <a:pt x="260032" y="471170"/>
                  </a:lnTo>
                  <a:lnTo>
                    <a:pt x="262407" y="468630"/>
                  </a:lnTo>
                  <a:lnTo>
                    <a:pt x="262407" y="466090"/>
                  </a:lnTo>
                  <a:lnTo>
                    <a:pt x="263601" y="464820"/>
                  </a:lnTo>
                  <a:lnTo>
                    <a:pt x="263601" y="463550"/>
                  </a:lnTo>
                  <a:lnTo>
                    <a:pt x="264782" y="462280"/>
                  </a:lnTo>
                  <a:lnTo>
                    <a:pt x="264782" y="461010"/>
                  </a:lnTo>
                  <a:lnTo>
                    <a:pt x="267169" y="462280"/>
                  </a:lnTo>
                  <a:lnTo>
                    <a:pt x="274294" y="462280"/>
                  </a:lnTo>
                  <a:lnTo>
                    <a:pt x="274294" y="461010"/>
                  </a:lnTo>
                  <a:lnTo>
                    <a:pt x="274294" y="453390"/>
                  </a:lnTo>
                  <a:lnTo>
                    <a:pt x="282613" y="453390"/>
                  </a:lnTo>
                  <a:lnTo>
                    <a:pt x="284988" y="449580"/>
                  </a:lnTo>
                  <a:close/>
                </a:path>
                <a:path w="500380" h="551815">
                  <a:moveTo>
                    <a:pt x="289560" y="60198"/>
                  </a:moveTo>
                  <a:lnTo>
                    <a:pt x="266573" y="45339"/>
                  </a:lnTo>
                  <a:lnTo>
                    <a:pt x="265366" y="53340"/>
                  </a:lnTo>
                  <a:lnTo>
                    <a:pt x="262953" y="61341"/>
                  </a:lnTo>
                  <a:lnTo>
                    <a:pt x="261747" y="68199"/>
                  </a:lnTo>
                  <a:lnTo>
                    <a:pt x="260527" y="72771"/>
                  </a:lnTo>
                  <a:lnTo>
                    <a:pt x="255689" y="79629"/>
                  </a:lnTo>
                  <a:lnTo>
                    <a:pt x="253276" y="84201"/>
                  </a:lnTo>
                  <a:lnTo>
                    <a:pt x="249643" y="83070"/>
                  </a:lnTo>
                  <a:lnTo>
                    <a:pt x="246011" y="79629"/>
                  </a:lnTo>
                  <a:lnTo>
                    <a:pt x="246011" y="78486"/>
                  </a:lnTo>
                  <a:lnTo>
                    <a:pt x="244805" y="78486"/>
                  </a:lnTo>
                  <a:lnTo>
                    <a:pt x="241769" y="72491"/>
                  </a:lnTo>
                  <a:lnTo>
                    <a:pt x="239661" y="66497"/>
                  </a:lnTo>
                  <a:lnTo>
                    <a:pt x="236347" y="54495"/>
                  </a:lnTo>
                  <a:lnTo>
                    <a:pt x="236347" y="47625"/>
                  </a:lnTo>
                  <a:lnTo>
                    <a:pt x="235127" y="44196"/>
                  </a:lnTo>
                  <a:lnTo>
                    <a:pt x="231508" y="45339"/>
                  </a:lnTo>
                  <a:lnTo>
                    <a:pt x="227876" y="45339"/>
                  </a:lnTo>
                  <a:lnTo>
                    <a:pt x="224243" y="46494"/>
                  </a:lnTo>
                  <a:lnTo>
                    <a:pt x="218198" y="49911"/>
                  </a:lnTo>
                  <a:lnTo>
                    <a:pt x="213360" y="54495"/>
                  </a:lnTo>
                  <a:lnTo>
                    <a:pt x="213360" y="63627"/>
                  </a:lnTo>
                  <a:lnTo>
                    <a:pt x="214566" y="69342"/>
                  </a:lnTo>
                  <a:lnTo>
                    <a:pt x="215773" y="76200"/>
                  </a:lnTo>
                  <a:lnTo>
                    <a:pt x="218198" y="81915"/>
                  </a:lnTo>
                  <a:lnTo>
                    <a:pt x="219405" y="84201"/>
                  </a:lnTo>
                  <a:lnTo>
                    <a:pt x="220611" y="85344"/>
                  </a:lnTo>
                  <a:lnTo>
                    <a:pt x="282308" y="85344"/>
                  </a:lnTo>
                  <a:lnTo>
                    <a:pt x="282308" y="84201"/>
                  </a:lnTo>
                  <a:lnTo>
                    <a:pt x="282308" y="83070"/>
                  </a:lnTo>
                  <a:lnTo>
                    <a:pt x="284721" y="77343"/>
                  </a:lnTo>
                  <a:lnTo>
                    <a:pt x="287147" y="72771"/>
                  </a:lnTo>
                  <a:lnTo>
                    <a:pt x="288353" y="67068"/>
                  </a:lnTo>
                  <a:lnTo>
                    <a:pt x="289560" y="63627"/>
                  </a:lnTo>
                  <a:lnTo>
                    <a:pt x="289560" y="60198"/>
                  </a:lnTo>
                  <a:close/>
                </a:path>
                <a:path w="500380" h="551815">
                  <a:moveTo>
                    <a:pt x="300228" y="134112"/>
                  </a:moveTo>
                  <a:lnTo>
                    <a:pt x="297802" y="131826"/>
                  </a:lnTo>
                  <a:lnTo>
                    <a:pt x="291757" y="131826"/>
                  </a:lnTo>
                  <a:lnTo>
                    <a:pt x="285699" y="129540"/>
                  </a:lnTo>
                  <a:lnTo>
                    <a:pt x="282079" y="124841"/>
                  </a:lnTo>
                  <a:lnTo>
                    <a:pt x="277228" y="120269"/>
                  </a:lnTo>
                  <a:lnTo>
                    <a:pt x="274815" y="114427"/>
                  </a:lnTo>
                  <a:lnTo>
                    <a:pt x="273608" y="107442"/>
                  </a:lnTo>
                  <a:lnTo>
                    <a:pt x="272389" y="105156"/>
                  </a:lnTo>
                  <a:lnTo>
                    <a:pt x="259080" y="105156"/>
                  </a:lnTo>
                  <a:lnTo>
                    <a:pt x="286004" y="132816"/>
                  </a:lnTo>
                  <a:lnTo>
                    <a:pt x="293001" y="133845"/>
                  </a:lnTo>
                  <a:lnTo>
                    <a:pt x="300228" y="134112"/>
                  </a:lnTo>
                  <a:close/>
                </a:path>
                <a:path w="500380" h="551815">
                  <a:moveTo>
                    <a:pt x="301752" y="186309"/>
                  </a:moveTo>
                  <a:lnTo>
                    <a:pt x="299402" y="182880"/>
                  </a:lnTo>
                  <a:lnTo>
                    <a:pt x="294716" y="188595"/>
                  </a:lnTo>
                  <a:lnTo>
                    <a:pt x="288861" y="190881"/>
                  </a:lnTo>
                  <a:lnTo>
                    <a:pt x="281825" y="189738"/>
                  </a:lnTo>
                  <a:lnTo>
                    <a:pt x="282994" y="185166"/>
                  </a:lnTo>
                  <a:lnTo>
                    <a:pt x="285343" y="181737"/>
                  </a:lnTo>
                  <a:lnTo>
                    <a:pt x="286512" y="178308"/>
                  </a:lnTo>
                  <a:lnTo>
                    <a:pt x="281825" y="179451"/>
                  </a:lnTo>
                  <a:lnTo>
                    <a:pt x="277139" y="181737"/>
                  </a:lnTo>
                  <a:lnTo>
                    <a:pt x="267754" y="181737"/>
                  </a:lnTo>
                  <a:lnTo>
                    <a:pt x="267754" y="182880"/>
                  </a:lnTo>
                  <a:lnTo>
                    <a:pt x="266585" y="182880"/>
                  </a:lnTo>
                  <a:lnTo>
                    <a:pt x="265404" y="184023"/>
                  </a:lnTo>
                  <a:lnTo>
                    <a:pt x="262293" y="189382"/>
                  </a:lnTo>
                  <a:lnTo>
                    <a:pt x="259842" y="195173"/>
                  </a:lnTo>
                  <a:lnTo>
                    <a:pt x="257822" y="201383"/>
                  </a:lnTo>
                  <a:lnTo>
                    <a:pt x="256032" y="208026"/>
                  </a:lnTo>
                  <a:lnTo>
                    <a:pt x="257200" y="208026"/>
                  </a:lnTo>
                  <a:lnTo>
                    <a:pt x="258381" y="206883"/>
                  </a:lnTo>
                  <a:lnTo>
                    <a:pt x="272440" y="200025"/>
                  </a:lnTo>
                  <a:lnTo>
                    <a:pt x="272440" y="198882"/>
                  </a:lnTo>
                  <a:lnTo>
                    <a:pt x="274789" y="198882"/>
                  </a:lnTo>
                  <a:lnTo>
                    <a:pt x="274789" y="200025"/>
                  </a:lnTo>
                  <a:lnTo>
                    <a:pt x="275958" y="201168"/>
                  </a:lnTo>
                  <a:lnTo>
                    <a:pt x="275958" y="206883"/>
                  </a:lnTo>
                  <a:lnTo>
                    <a:pt x="277139" y="209169"/>
                  </a:lnTo>
                  <a:lnTo>
                    <a:pt x="279476" y="206883"/>
                  </a:lnTo>
                  <a:lnTo>
                    <a:pt x="281825" y="203454"/>
                  </a:lnTo>
                  <a:lnTo>
                    <a:pt x="285343" y="201168"/>
                  </a:lnTo>
                  <a:lnTo>
                    <a:pt x="286512" y="200025"/>
                  </a:lnTo>
                  <a:lnTo>
                    <a:pt x="287680" y="200025"/>
                  </a:lnTo>
                  <a:lnTo>
                    <a:pt x="287680" y="201168"/>
                  </a:lnTo>
                  <a:lnTo>
                    <a:pt x="288861" y="201168"/>
                  </a:lnTo>
                  <a:lnTo>
                    <a:pt x="290029" y="204597"/>
                  </a:lnTo>
                  <a:lnTo>
                    <a:pt x="290029" y="209169"/>
                  </a:lnTo>
                  <a:lnTo>
                    <a:pt x="292379" y="212598"/>
                  </a:lnTo>
                  <a:lnTo>
                    <a:pt x="292379" y="214884"/>
                  </a:lnTo>
                  <a:lnTo>
                    <a:pt x="294716" y="217170"/>
                  </a:lnTo>
                  <a:lnTo>
                    <a:pt x="295884" y="219456"/>
                  </a:lnTo>
                  <a:lnTo>
                    <a:pt x="297357" y="205892"/>
                  </a:lnTo>
                  <a:lnTo>
                    <a:pt x="298411" y="200025"/>
                  </a:lnTo>
                  <a:lnTo>
                    <a:pt x="298526" y="199364"/>
                  </a:lnTo>
                  <a:lnTo>
                    <a:pt x="298678" y="198882"/>
                  </a:lnTo>
                  <a:lnTo>
                    <a:pt x="300583" y="193167"/>
                  </a:lnTo>
                  <a:lnTo>
                    <a:pt x="301358" y="190881"/>
                  </a:lnTo>
                  <a:lnTo>
                    <a:pt x="301752" y="189738"/>
                  </a:lnTo>
                  <a:lnTo>
                    <a:pt x="301752" y="186309"/>
                  </a:lnTo>
                  <a:close/>
                </a:path>
                <a:path w="500380" h="551815">
                  <a:moveTo>
                    <a:pt x="326136" y="96266"/>
                  </a:moveTo>
                  <a:lnTo>
                    <a:pt x="324802" y="93853"/>
                  </a:lnTo>
                  <a:lnTo>
                    <a:pt x="322135" y="91440"/>
                  </a:lnTo>
                  <a:lnTo>
                    <a:pt x="319468" y="92722"/>
                  </a:lnTo>
                  <a:lnTo>
                    <a:pt x="316801" y="93853"/>
                  </a:lnTo>
                  <a:lnTo>
                    <a:pt x="315468" y="96266"/>
                  </a:lnTo>
                  <a:lnTo>
                    <a:pt x="315468" y="98818"/>
                  </a:lnTo>
                  <a:lnTo>
                    <a:pt x="318135" y="108458"/>
                  </a:lnTo>
                  <a:lnTo>
                    <a:pt x="318135" y="113411"/>
                  </a:lnTo>
                  <a:lnTo>
                    <a:pt x="319468" y="114554"/>
                  </a:lnTo>
                  <a:lnTo>
                    <a:pt x="319468" y="115824"/>
                  </a:lnTo>
                  <a:lnTo>
                    <a:pt x="322135" y="115824"/>
                  </a:lnTo>
                  <a:lnTo>
                    <a:pt x="323469" y="114554"/>
                  </a:lnTo>
                  <a:lnTo>
                    <a:pt x="323469" y="113411"/>
                  </a:lnTo>
                  <a:lnTo>
                    <a:pt x="324802" y="108458"/>
                  </a:lnTo>
                  <a:lnTo>
                    <a:pt x="324802" y="103632"/>
                  </a:lnTo>
                  <a:lnTo>
                    <a:pt x="326136" y="98818"/>
                  </a:lnTo>
                  <a:lnTo>
                    <a:pt x="326136" y="96266"/>
                  </a:lnTo>
                  <a:close/>
                </a:path>
                <a:path w="500380" h="551815">
                  <a:moveTo>
                    <a:pt x="326136" y="83312"/>
                  </a:moveTo>
                  <a:lnTo>
                    <a:pt x="323596" y="80772"/>
                  </a:lnTo>
                  <a:lnTo>
                    <a:pt x="319786" y="80772"/>
                  </a:lnTo>
                  <a:lnTo>
                    <a:pt x="318516" y="82042"/>
                  </a:lnTo>
                  <a:lnTo>
                    <a:pt x="318516" y="87122"/>
                  </a:lnTo>
                  <a:lnTo>
                    <a:pt x="319786" y="88392"/>
                  </a:lnTo>
                  <a:lnTo>
                    <a:pt x="322326" y="87122"/>
                  </a:lnTo>
                  <a:lnTo>
                    <a:pt x="324866" y="87122"/>
                  </a:lnTo>
                  <a:lnTo>
                    <a:pt x="324866" y="85852"/>
                  </a:lnTo>
                  <a:lnTo>
                    <a:pt x="326136" y="83312"/>
                  </a:lnTo>
                  <a:close/>
                </a:path>
                <a:path w="500380" h="551815">
                  <a:moveTo>
                    <a:pt x="327660" y="65913"/>
                  </a:moveTo>
                  <a:lnTo>
                    <a:pt x="325310" y="65913"/>
                  </a:lnTo>
                  <a:lnTo>
                    <a:pt x="322973" y="67195"/>
                  </a:lnTo>
                  <a:lnTo>
                    <a:pt x="322973" y="59436"/>
                  </a:lnTo>
                  <a:lnTo>
                    <a:pt x="318287" y="59436"/>
                  </a:lnTo>
                  <a:lnTo>
                    <a:pt x="318287" y="65913"/>
                  </a:lnTo>
                  <a:lnTo>
                    <a:pt x="315937" y="67195"/>
                  </a:lnTo>
                  <a:lnTo>
                    <a:pt x="312420" y="64643"/>
                  </a:lnTo>
                  <a:lnTo>
                    <a:pt x="312420" y="72390"/>
                  </a:lnTo>
                  <a:lnTo>
                    <a:pt x="315937" y="69723"/>
                  </a:lnTo>
                  <a:lnTo>
                    <a:pt x="318287" y="70993"/>
                  </a:lnTo>
                  <a:lnTo>
                    <a:pt x="318287" y="76200"/>
                  </a:lnTo>
                  <a:lnTo>
                    <a:pt x="322973" y="76200"/>
                  </a:lnTo>
                  <a:lnTo>
                    <a:pt x="322973" y="70993"/>
                  </a:lnTo>
                  <a:lnTo>
                    <a:pt x="326491" y="70993"/>
                  </a:lnTo>
                  <a:lnTo>
                    <a:pt x="326491" y="69723"/>
                  </a:lnTo>
                  <a:lnTo>
                    <a:pt x="327660" y="69723"/>
                  </a:lnTo>
                  <a:lnTo>
                    <a:pt x="327660" y="65913"/>
                  </a:lnTo>
                  <a:close/>
                </a:path>
                <a:path w="500380" h="551815">
                  <a:moveTo>
                    <a:pt x="341376" y="505079"/>
                  </a:moveTo>
                  <a:lnTo>
                    <a:pt x="336613" y="505079"/>
                  </a:lnTo>
                  <a:lnTo>
                    <a:pt x="334225" y="503809"/>
                  </a:lnTo>
                  <a:lnTo>
                    <a:pt x="329463" y="502666"/>
                  </a:lnTo>
                  <a:lnTo>
                    <a:pt x="325577" y="487045"/>
                  </a:lnTo>
                  <a:lnTo>
                    <a:pt x="324700" y="483489"/>
                  </a:lnTo>
                  <a:lnTo>
                    <a:pt x="321132" y="479933"/>
                  </a:lnTo>
                  <a:lnTo>
                    <a:pt x="321132" y="478790"/>
                  </a:lnTo>
                  <a:lnTo>
                    <a:pt x="319938" y="477520"/>
                  </a:lnTo>
                  <a:lnTo>
                    <a:pt x="318744" y="476377"/>
                  </a:lnTo>
                  <a:lnTo>
                    <a:pt x="322326" y="473964"/>
                  </a:lnTo>
                  <a:lnTo>
                    <a:pt x="325894" y="467995"/>
                  </a:lnTo>
                  <a:lnTo>
                    <a:pt x="325259" y="466725"/>
                  </a:lnTo>
                  <a:lnTo>
                    <a:pt x="324700" y="465582"/>
                  </a:lnTo>
                  <a:lnTo>
                    <a:pt x="319938" y="465582"/>
                  </a:lnTo>
                  <a:lnTo>
                    <a:pt x="315175" y="466725"/>
                  </a:lnTo>
                  <a:lnTo>
                    <a:pt x="310413" y="465582"/>
                  </a:lnTo>
                  <a:lnTo>
                    <a:pt x="288975" y="458343"/>
                  </a:lnTo>
                  <a:lnTo>
                    <a:pt x="286588" y="457200"/>
                  </a:lnTo>
                  <a:lnTo>
                    <a:pt x="284213" y="457200"/>
                  </a:lnTo>
                  <a:lnTo>
                    <a:pt x="281825" y="458343"/>
                  </a:lnTo>
                  <a:lnTo>
                    <a:pt x="283019" y="459613"/>
                  </a:lnTo>
                  <a:lnTo>
                    <a:pt x="286588" y="460756"/>
                  </a:lnTo>
                  <a:lnTo>
                    <a:pt x="288975" y="462026"/>
                  </a:lnTo>
                  <a:lnTo>
                    <a:pt x="291350" y="463169"/>
                  </a:lnTo>
                  <a:lnTo>
                    <a:pt x="298500" y="466725"/>
                  </a:lnTo>
                  <a:lnTo>
                    <a:pt x="305650" y="471551"/>
                  </a:lnTo>
                  <a:lnTo>
                    <a:pt x="310413" y="477520"/>
                  </a:lnTo>
                  <a:lnTo>
                    <a:pt x="312699" y="479856"/>
                  </a:lnTo>
                  <a:lnTo>
                    <a:pt x="312788" y="485902"/>
                  </a:lnTo>
                  <a:lnTo>
                    <a:pt x="311607" y="487045"/>
                  </a:lnTo>
                  <a:lnTo>
                    <a:pt x="310413" y="487045"/>
                  </a:lnTo>
                  <a:lnTo>
                    <a:pt x="310413" y="485902"/>
                  </a:lnTo>
                  <a:lnTo>
                    <a:pt x="309219" y="485902"/>
                  </a:lnTo>
                  <a:lnTo>
                    <a:pt x="284213" y="464439"/>
                  </a:lnTo>
                  <a:lnTo>
                    <a:pt x="281825" y="464439"/>
                  </a:lnTo>
                  <a:lnTo>
                    <a:pt x="280631" y="463169"/>
                  </a:lnTo>
                  <a:lnTo>
                    <a:pt x="278257" y="463169"/>
                  </a:lnTo>
                  <a:lnTo>
                    <a:pt x="278257" y="466725"/>
                  </a:lnTo>
                  <a:lnTo>
                    <a:pt x="269925" y="466725"/>
                  </a:lnTo>
                  <a:lnTo>
                    <a:pt x="269925" y="467995"/>
                  </a:lnTo>
                  <a:lnTo>
                    <a:pt x="271106" y="469138"/>
                  </a:lnTo>
                  <a:lnTo>
                    <a:pt x="277063" y="475107"/>
                  </a:lnTo>
                  <a:lnTo>
                    <a:pt x="281825" y="481076"/>
                  </a:lnTo>
                  <a:lnTo>
                    <a:pt x="285407" y="488315"/>
                  </a:lnTo>
                  <a:lnTo>
                    <a:pt x="288975" y="494284"/>
                  </a:lnTo>
                  <a:lnTo>
                    <a:pt x="291350" y="500253"/>
                  </a:lnTo>
                  <a:lnTo>
                    <a:pt x="291350" y="506222"/>
                  </a:lnTo>
                  <a:lnTo>
                    <a:pt x="290169" y="509778"/>
                  </a:lnTo>
                  <a:lnTo>
                    <a:pt x="288975" y="511048"/>
                  </a:lnTo>
                  <a:lnTo>
                    <a:pt x="286588" y="511048"/>
                  </a:lnTo>
                  <a:lnTo>
                    <a:pt x="282752" y="497827"/>
                  </a:lnTo>
                  <a:lnTo>
                    <a:pt x="277342" y="486943"/>
                  </a:lnTo>
                  <a:lnTo>
                    <a:pt x="272465" y="479933"/>
                  </a:lnTo>
                  <a:lnTo>
                    <a:pt x="271487" y="478536"/>
                  </a:lnTo>
                  <a:lnTo>
                    <a:pt x="268465" y="475107"/>
                  </a:lnTo>
                  <a:lnTo>
                    <a:pt x="266344" y="472694"/>
                  </a:lnTo>
                  <a:lnTo>
                    <a:pt x="263969" y="473964"/>
                  </a:lnTo>
                  <a:lnTo>
                    <a:pt x="262775" y="475107"/>
                  </a:lnTo>
                  <a:lnTo>
                    <a:pt x="258013" y="475107"/>
                  </a:lnTo>
                  <a:lnTo>
                    <a:pt x="255625" y="473964"/>
                  </a:lnTo>
                  <a:lnTo>
                    <a:pt x="253250" y="473964"/>
                  </a:lnTo>
                  <a:lnTo>
                    <a:pt x="253339" y="484759"/>
                  </a:lnTo>
                  <a:lnTo>
                    <a:pt x="253898" y="491871"/>
                  </a:lnTo>
                  <a:lnTo>
                    <a:pt x="254203" y="499110"/>
                  </a:lnTo>
                  <a:lnTo>
                    <a:pt x="254304" y="502666"/>
                  </a:lnTo>
                  <a:lnTo>
                    <a:pt x="254431" y="520573"/>
                  </a:lnTo>
                  <a:lnTo>
                    <a:pt x="253250" y="521843"/>
                  </a:lnTo>
                  <a:lnTo>
                    <a:pt x="253199" y="524217"/>
                  </a:lnTo>
                  <a:lnTo>
                    <a:pt x="252056" y="526542"/>
                  </a:lnTo>
                  <a:lnTo>
                    <a:pt x="250863" y="526542"/>
                  </a:lnTo>
                  <a:lnTo>
                    <a:pt x="249301" y="523430"/>
                  </a:lnTo>
                  <a:lnTo>
                    <a:pt x="248488" y="521843"/>
                  </a:lnTo>
                  <a:lnTo>
                    <a:pt x="247294" y="520573"/>
                  </a:lnTo>
                  <a:lnTo>
                    <a:pt x="247345" y="517194"/>
                  </a:lnTo>
                  <a:lnTo>
                    <a:pt x="247980" y="507492"/>
                  </a:lnTo>
                  <a:lnTo>
                    <a:pt x="248234" y="500253"/>
                  </a:lnTo>
                  <a:lnTo>
                    <a:pt x="248348" y="496011"/>
                  </a:lnTo>
                  <a:lnTo>
                    <a:pt x="248475" y="479933"/>
                  </a:lnTo>
                  <a:lnTo>
                    <a:pt x="248475" y="477520"/>
                  </a:lnTo>
                  <a:lnTo>
                    <a:pt x="248488" y="472694"/>
                  </a:lnTo>
                  <a:lnTo>
                    <a:pt x="243713" y="476377"/>
                  </a:lnTo>
                  <a:lnTo>
                    <a:pt x="240144" y="477520"/>
                  </a:lnTo>
                  <a:lnTo>
                    <a:pt x="236575" y="471551"/>
                  </a:lnTo>
                  <a:lnTo>
                    <a:pt x="228523" y="480580"/>
                  </a:lnTo>
                  <a:lnTo>
                    <a:pt x="222275" y="490067"/>
                  </a:lnTo>
                  <a:lnTo>
                    <a:pt x="217805" y="500456"/>
                  </a:lnTo>
                  <a:lnTo>
                    <a:pt x="215138" y="512191"/>
                  </a:lnTo>
                  <a:lnTo>
                    <a:pt x="212750" y="511048"/>
                  </a:lnTo>
                  <a:lnTo>
                    <a:pt x="211569" y="509778"/>
                  </a:lnTo>
                  <a:lnTo>
                    <a:pt x="211455" y="507276"/>
                  </a:lnTo>
                  <a:lnTo>
                    <a:pt x="210375" y="505079"/>
                  </a:lnTo>
                  <a:lnTo>
                    <a:pt x="210375" y="501396"/>
                  </a:lnTo>
                  <a:lnTo>
                    <a:pt x="211569" y="499110"/>
                  </a:lnTo>
                  <a:lnTo>
                    <a:pt x="213982" y="492112"/>
                  </a:lnTo>
                  <a:lnTo>
                    <a:pt x="217512" y="485597"/>
                  </a:lnTo>
                  <a:lnTo>
                    <a:pt x="221945" y="479539"/>
                  </a:lnTo>
                  <a:lnTo>
                    <a:pt x="228231" y="472694"/>
                  </a:lnTo>
                  <a:lnTo>
                    <a:pt x="230619" y="469138"/>
                  </a:lnTo>
                  <a:lnTo>
                    <a:pt x="232994" y="466725"/>
                  </a:lnTo>
                  <a:lnTo>
                    <a:pt x="223469" y="466725"/>
                  </a:lnTo>
                  <a:lnTo>
                    <a:pt x="223469" y="463169"/>
                  </a:lnTo>
                  <a:lnTo>
                    <a:pt x="219900" y="463169"/>
                  </a:lnTo>
                  <a:lnTo>
                    <a:pt x="212280" y="467410"/>
                  </a:lnTo>
                  <a:lnTo>
                    <a:pt x="205384" y="472694"/>
                  </a:lnTo>
                  <a:lnTo>
                    <a:pt x="199263" y="478574"/>
                  </a:lnTo>
                  <a:lnTo>
                    <a:pt x="193700" y="484759"/>
                  </a:lnTo>
                  <a:lnTo>
                    <a:pt x="192506" y="485902"/>
                  </a:lnTo>
                  <a:lnTo>
                    <a:pt x="191312" y="485902"/>
                  </a:lnTo>
                  <a:lnTo>
                    <a:pt x="191312" y="487045"/>
                  </a:lnTo>
                  <a:lnTo>
                    <a:pt x="190131" y="485902"/>
                  </a:lnTo>
                  <a:lnTo>
                    <a:pt x="190131" y="484759"/>
                  </a:lnTo>
                  <a:lnTo>
                    <a:pt x="188937" y="483489"/>
                  </a:lnTo>
                  <a:lnTo>
                    <a:pt x="188988" y="479856"/>
                  </a:lnTo>
                  <a:lnTo>
                    <a:pt x="191312" y="476377"/>
                  </a:lnTo>
                  <a:lnTo>
                    <a:pt x="193700" y="475107"/>
                  </a:lnTo>
                  <a:lnTo>
                    <a:pt x="199275" y="470192"/>
                  </a:lnTo>
                  <a:lnTo>
                    <a:pt x="204558" y="466547"/>
                  </a:lnTo>
                  <a:lnTo>
                    <a:pt x="205308" y="466026"/>
                  </a:lnTo>
                  <a:lnTo>
                    <a:pt x="211785" y="462546"/>
                  </a:lnTo>
                  <a:lnTo>
                    <a:pt x="218706" y="459613"/>
                  </a:lnTo>
                  <a:lnTo>
                    <a:pt x="219900" y="458343"/>
                  </a:lnTo>
                  <a:lnTo>
                    <a:pt x="217512" y="458343"/>
                  </a:lnTo>
                  <a:lnTo>
                    <a:pt x="215138" y="457200"/>
                  </a:lnTo>
                  <a:lnTo>
                    <a:pt x="213944" y="457200"/>
                  </a:lnTo>
                  <a:lnTo>
                    <a:pt x="210375" y="458343"/>
                  </a:lnTo>
                  <a:lnTo>
                    <a:pt x="206794" y="460756"/>
                  </a:lnTo>
                  <a:lnTo>
                    <a:pt x="202031" y="462026"/>
                  </a:lnTo>
                  <a:lnTo>
                    <a:pt x="196380" y="464439"/>
                  </a:lnTo>
                  <a:lnTo>
                    <a:pt x="190423" y="466051"/>
                  </a:lnTo>
                  <a:lnTo>
                    <a:pt x="183946" y="466547"/>
                  </a:lnTo>
                  <a:lnTo>
                    <a:pt x="177025" y="465582"/>
                  </a:lnTo>
                  <a:lnTo>
                    <a:pt x="177025" y="466725"/>
                  </a:lnTo>
                  <a:lnTo>
                    <a:pt x="178219" y="469138"/>
                  </a:lnTo>
                  <a:lnTo>
                    <a:pt x="179412" y="470408"/>
                  </a:lnTo>
                  <a:lnTo>
                    <a:pt x="180594" y="472694"/>
                  </a:lnTo>
                  <a:lnTo>
                    <a:pt x="181787" y="475107"/>
                  </a:lnTo>
                  <a:lnTo>
                    <a:pt x="182981" y="476377"/>
                  </a:lnTo>
                  <a:lnTo>
                    <a:pt x="182981" y="477520"/>
                  </a:lnTo>
                  <a:lnTo>
                    <a:pt x="181787" y="477520"/>
                  </a:lnTo>
                  <a:lnTo>
                    <a:pt x="181787" y="478790"/>
                  </a:lnTo>
                  <a:lnTo>
                    <a:pt x="177025" y="483489"/>
                  </a:lnTo>
                  <a:lnTo>
                    <a:pt x="175831" y="490728"/>
                  </a:lnTo>
                  <a:lnTo>
                    <a:pt x="173456" y="496697"/>
                  </a:lnTo>
                  <a:lnTo>
                    <a:pt x="172262" y="502666"/>
                  </a:lnTo>
                  <a:lnTo>
                    <a:pt x="168694" y="506222"/>
                  </a:lnTo>
                  <a:lnTo>
                    <a:pt x="162737" y="505079"/>
                  </a:lnTo>
                  <a:lnTo>
                    <a:pt x="161544" y="505079"/>
                  </a:lnTo>
                  <a:lnTo>
                    <a:pt x="166522" y="512927"/>
                  </a:lnTo>
                  <a:lnTo>
                    <a:pt x="174637" y="519671"/>
                  </a:lnTo>
                  <a:lnTo>
                    <a:pt x="183642" y="524217"/>
                  </a:lnTo>
                  <a:lnTo>
                    <a:pt x="191312" y="525399"/>
                  </a:lnTo>
                  <a:lnTo>
                    <a:pt x="191401" y="508914"/>
                  </a:lnTo>
                  <a:lnTo>
                    <a:pt x="192430" y="506222"/>
                  </a:lnTo>
                  <a:lnTo>
                    <a:pt x="197408" y="493242"/>
                  </a:lnTo>
                  <a:lnTo>
                    <a:pt x="202171" y="487045"/>
                  </a:lnTo>
                  <a:lnTo>
                    <a:pt x="207213" y="480466"/>
                  </a:lnTo>
                  <a:lnTo>
                    <a:pt x="216331" y="474306"/>
                  </a:lnTo>
                  <a:lnTo>
                    <a:pt x="216331" y="473964"/>
                  </a:lnTo>
                  <a:lnTo>
                    <a:pt x="216827" y="473964"/>
                  </a:lnTo>
                  <a:lnTo>
                    <a:pt x="218706" y="472694"/>
                  </a:lnTo>
                  <a:lnTo>
                    <a:pt x="217512" y="473964"/>
                  </a:lnTo>
                  <a:lnTo>
                    <a:pt x="216827" y="473964"/>
                  </a:lnTo>
                  <a:lnTo>
                    <a:pt x="216382" y="474268"/>
                  </a:lnTo>
                  <a:lnTo>
                    <a:pt x="216331" y="475107"/>
                  </a:lnTo>
                  <a:lnTo>
                    <a:pt x="211226" y="481634"/>
                  </a:lnTo>
                  <a:lnTo>
                    <a:pt x="206794" y="488607"/>
                  </a:lnTo>
                  <a:lnTo>
                    <a:pt x="203263" y="496011"/>
                  </a:lnTo>
                  <a:lnTo>
                    <a:pt x="200850" y="503809"/>
                  </a:lnTo>
                  <a:lnTo>
                    <a:pt x="198869" y="513803"/>
                  </a:lnTo>
                  <a:lnTo>
                    <a:pt x="200240" y="523430"/>
                  </a:lnTo>
                  <a:lnTo>
                    <a:pt x="205193" y="531926"/>
                  </a:lnTo>
                  <a:lnTo>
                    <a:pt x="213944" y="538480"/>
                  </a:lnTo>
                  <a:lnTo>
                    <a:pt x="218706" y="540893"/>
                  </a:lnTo>
                  <a:lnTo>
                    <a:pt x="222288" y="542163"/>
                  </a:lnTo>
                  <a:lnTo>
                    <a:pt x="228231" y="540893"/>
                  </a:lnTo>
                  <a:lnTo>
                    <a:pt x="224726" y="525475"/>
                  </a:lnTo>
                  <a:lnTo>
                    <a:pt x="225767" y="512191"/>
                  </a:lnTo>
                  <a:lnTo>
                    <a:pt x="226148" y="507276"/>
                  </a:lnTo>
                  <a:lnTo>
                    <a:pt x="231584" y="490639"/>
                  </a:lnTo>
                  <a:lnTo>
                    <a:pt x="240144" y="479933"/>
                  </a:lnTo>
                  <a:lnTo>
                    <a:pt x="240144" y="481076"/>
                  </a:lnTo>
                  <a:lnTo>
                    <a:pt x="237769" y="487045"/>
                  </a:lnTo>
                  <a:lnTo>
                    <a:pt x="236575" y="491871"/>
                  </a:lnTo>
                  <a:lnTo>
                    <a:pt x="235381" y="497840"/>
                  </a:lnTo>
                  <a:lnTo>
                    <a:pt x="234518" y="505066"/>
                  </a:lnTo>
                  <a:lnTo>
                    <a:pt x="233883" y="512191"/>
                  </a:lnTo>
                  <a:lnTo>
                    <a:pt x="233781" y="520573"/>
                  </a:lnTo>
                  <a:lnTo>
                    <a:pt x="234188" y="526542"/>
                  </a:lnTo>
                  <a:lnTo>
                    <a:pt x="235381" y="533781"/>
                  </a:lnTo>
                  <a:lnTo>
                    <a:pt x="236575" y="539750"/>
                  </a:lnTo>
                  <a:lnTo>
                    <a:pt x="241338" y="544449"/>
                  </a:lnTo>
                  <a:lnTo>
                    <a:pt x="243713" y="548132"/>
                  </a:lnTo>
                  <a:lnTo>
                    <a:pt x="247294" y="549275"/>
                  </a:lnTo>
                  <a:lnTo>
                    <a:pt x="250863" y="551688"/>
                  </a:lnTo>
                  <a:lnTo>
                    <a:pt x="252056" y="551688"/>
                  </a:lnTo>
                  <a:lnTo>
                    <a:pt x="253250" y="550545"/>
                  </a:lnTo>
                  <a:lnTo>
                    <a:pt x="255625" y="550545"/>
                  </a:lnTo>
                  <a:lnTo>
                    <a:pt x="261505" y="544372"/>
                  </a:lnTo>
                  <a:lnTo>
                    <a:pt x="264858" y="538670"/>
                  </a:lnTo>
                  <a:lnTo>
                    <a:pt x="266865" y="532320"/>
                  </a:lnTo>
                  <a:lnTo>
                    <a:pt x="267423" y="526542"/>
                  </a:lnTo>
                  <a:lnTo>
                    <a:pt x="267563" y="525195"/>
                  </a:lnTo>
                  <a:lnTo>
                    <a:pt x="268732" y="518160"/>
                  </a:lnTo>
                  <a:lnTo>
                    <a:pt x="266344" y="501396"/>
                  </a:lnTo>
                  <a:lnTo>
                    <a:pt x="266344" y="494284"/>
                  </a:lnTo>
                  <a:lnTo>
                    <a:pt x="263969" y="488315"/>
                  </a:lnTo>
                  <a:lnTo>
                    <a:pt x="262826" y="482650"/>
                  </a:lnTo>
                  <a:lnTo>
                    <a:pt x="262775" y="479933"/>
                  </a:lnTo>
                  <a:lnTo>
                    <a:pt x="267665" y="486448"/>
                  </a:lnTo>
                  <a:lnTo>
                    <a:pt x="277037" y="525399"/>
                  </a:lnTo>
                  <a:lnTo>
                    <a:pt x="276199" y="532980"/>
                  </a:lnTo>
                  <a:lnTo>
                    <a:pt x="274688" y="540893"/>
                  </a:lnTo>
                  <a:lnTo>
                    <a:pt x="278257" y="543306"/>
                  </a:lnTo>
                  <a:lnTo>
                    <a:pt x="302844" y="513803"/>
                  </a:lnTo>
                  <a:lnTo>
                    <a:pt x="302793" y="512191"/>
                  </a:lnTo>
                  <a:lnTo>
                    <a:pt x="302691" y="511048"/>
                  </a:lnTo>
                  <a:lnTo>
                    <a:pt x="302069" y="503809"/>
                  </a:lnTo>
                  <a:lnTo>
                    <a:pt x="284213" y="473964"/>
                  </a:lnTo>
                  <a:lnTo>
                    <a:pt x="284213" y="472694"/>
                  </a:lnTo>
                  <a:lnTo>
                    <a:pt x="310972" y="508635"/>
                  </a:lnTo>
                  <a:lnTo>
                    <a:pt x="311607" y="525399"/>
                  </a:lnTo>
                  <a:lnTo>
                    <a:pt x="319773" y="523570"/>
                  </a:lnTo>
                  <a:lnTo>
                    <a:pt x="328714" y="518820"/>
                  </a:lnTo>
                  <a:lnTo>
                    <a:pt x="336550" y="512279"/>
                  </a:lnTo>
                  <a:lnTo>
                    <a:pt x="341376" y="505079"/>
                  </a:lnTo>
                  <a:close/>
                </a:path>
                <a:path w="500380" h="551815">
                  <a:moveTo>
                    <a:pt x="341376" y="235966"/>
                  </a:moveTo>
                  <a:lnTo>
                    <a:pt x="340194" y="233553"/>
                  </a:lnTo>
                  <a:lnTo>
                    <a:pt x="335445" y="233553"/>
                  </a:lnTo>
                  <a:lnTo>
                    <a:pt x="335445" y="241808"/>
                  </a:lnTo>
                  <a:lnTo>
                    <a:pt x="335445" y="416560"/>
                  </a:lnTo>
                  <a:lnTo>
                    <a:pt x="334264" y="421259"/>
                  </a:lnTo>
                  <a:lnTo>
                    <a:pt x="334264" y="424815"/>
                  </a:lnTo>
                  <a:lnTo>
                    <a:pt x="331889" y="433070"/>
                  </a:lnTo>
                  <a:lnTo>
                    <a:pt x="325970" y="437769"/>
                  </a:lnTo>
                  <a:lnTo>
                    <a:pt x="318858" y="437769"/>
                  </a:lnTo>
                  <a:lnTo>
                    <a:pt x="311734" y="438315"/>
                  </a:lnTo>
                  <a:lnTo>
                    <a:pt x="304622" y="438251"/>
                  </a:lnTo>
                  <a:lnTo>
                    <a:pt x="297510" y="437959"/>
                  </a:lnTo>
                  <a:lnTo>
                    <a:pt x="290410" y="437769"/>
                  </a:lnTo>
                  <a:lnTo>
                    <a:pt x="252476" y="451993"/>
                  </a:lnTo>
                  <a:lnTo>
                    <a:pt x="251294" y="453136"/>
                  </a:lnTo>
                  <a:lnTo>
                    <a:pt x="248920" y="453136"/>
                  </a:lnTo>
                  <a:lnTo>
                    <a:pt x="213233" y="439039"/>
                  </a:lnTo>
                  <a:lnTo>
                    <a:pt x="206235" y="438315"/>
                  </a:lnTo>
                  <a:lnTo>
                    <a:pt x="199136" y="437934"/>
                  </a:lnTo>
                  <a:lnTo>
                    <a:pt x="192024" y="437794"/>
                  </a:lnTo>
                  <a:lnTo>
                    <a:pt x="174244" y="437769"/>
                  </a:lnTo>
                  <a:lnTo>
                    <a:pt x="169506" y="433070"/>
                  </a:lnTo>
                  <a:lnTo>
                    <a:pt x="167132" y="422529"/>
                  </a:lnTo>
                  <a:lnTo>
                    <a:pt x="167132" y="418973"/>
                  </a:lnTo>
                  <a:lnTo>
                    <a:pt x="165950" y="414147"/>
                  </a:lnTo>
                  <a:lnTo>
                    <a:pt x="165950" y="241808"/>
                  </a:lnTo>
                  <a:lnTo>
                    <a:pt x="167132" y="240665"/>
                  </a:lnTo>
                  <a:lnTo>
                    <a:pt x="174244" y="240665"/>
                  </a:lnTo>
                  <a:lnTo>
                    <a:pt x="216281" y="237324"/>
                  </a:lnTo>
                  <a:lnTo>
                    <a:pt x="239433" y="233426"/>
                  </a:lnTo>
                  <a:lnTo>
                    <a:pt x="245999" y="231267"/>
                  </a:lnTo>
                  <a:lnTo>
                    <a:pt x="249250" y="230200"/>
                  </a:lnTo>
                  <a:lnTo>
                    <a:pt x="249555" y="229997"/>
                  </a:lnTo>
                  <a:lnTo>
                    <a:pt x="251294" y="228854"/>
                  </a:lnTo>
                  <a:lnTo>
                    <a:pt x="252971" y="230200"/>
                  </a:lnTo>
                  <a:lnTo>
                    <a:pt x="262102" y="233426"/>
                  </a:lnTo>
                  <a:lnTo>
                    <a:pt x="284784" y="237324"/>
                  </a:lnTo>
                  <a:lnTo>
                    <a:pt x="327152" y="240665"/>
                  </a:lnTo>
                  <a:lnTo>
                    <a:pt x="334264" y="240665"/>
                  </a:lnTo>
                  <a:lnTo>
                    <a:pt x="335445" y="241808"/>
                  </a:lnTo>
                  <a:lnTo>
                    <a:pt x="335445" y="233553"/>
                  </a:lnTo>
                  <a:lnTo>
                    <a:pt x="333082" y="233553"/>
                  </a:lnTo>
                  <a:lnTo>
                    <a:pt x="321297" y="233362"/>
                  </a:lnTo>
                  <a:lnTo>
                    <a:pt x="310845" y="232841"/>
                  </a:lnTo>
                  <a:lnTo>
                    <a:pt x="301739" y="232117"/>
                  </a:lnTo>
                  <a:lnTo>
                    <a:pt x="293966" y="231267"/>
                  </a:lnTo>
                  <a:lnTo>
                    <a:pt x="292773" y="227711"/>
                  </a:lnTo>
                  <a:lnTo>
                    <a:pt x="292150" y="226441"/>
                  </a:lnTo>
                  <a:lnTo>
                    <a:pt x="291592" y="225298"/>
                  </a:lnTo>
                  <a:lnTo>
                    <a:pt x="290410" y="221742"/>
                  </a:lnTo>
                  <a:lnTo>
                    <a:pt x="288036" y="219456"/>
                  </a:lnTo>
                  <a:lnTo>
                    <a:pt x="288036" y="218186"/>
                  </a:lnTo>
                  <a:lnTo>
                    <a:pt x="286854" y="215900"/>
                  </a:lnTo>
                  <a:lnTo>
                    <a:pt x="285661" y="213487"/>
                  </a:lnTo>
                  <a:lnTo>
                    <a:pt x="284480" y="211201"/>
                  </a:lnTo>
                  <a:lnTo>
                    <a:pt x="280924" y="215900"/>
                  </a:lnTo>
                  <a:lnTo>
                    <a:pt x="277368" y="221742"/>
                  </a:lnTo>
                  <a:lnTo>
                    <a:pt x="273812" y="226441"/>
                  </a:lnTo>
                  <a:lnTo>
                    <a:pt x="273812" y="225298"/>
                  </a:lnTo>
                  <a:lnTo>
                    <a:pt x="273812" y="224155"/>
                  </a:lnTo>
                  <a:lnTo>
                    <a:pt x="273812" y="223012"/>
                  </a:lnTo>
                  <a:lnTo>
                    <a:pt x="273812" y="220599"/>
                  </a:lnTo>
                  <a:lnTo>
                    <a:pt x="272630" y="214630"/>
                  </a:lnTo>
                  <a:lnTo>
                    <a:pt x="271437" y="208788"/>
                  </a:lnTo>
                  <a:lnTo>
                    <a:pt x="267881" y="209931"/>
                  </a:lnTo>
                  <a:lnTo>
                    <a:pt x="264325" y="213487"/>
                  </a:lnTo>
                  <a:lnTo>
                    <a:pt x="259588" y="214630"/>
                  </a:lnTo>
                  <a:lnTo>
                    <a:pt x="256032" y="215900"/>
                  </a:lnTo>
                  <a:lnTo>
                    <a:pt x="253657" y="219456"/>
                  </a:lnTo>
                  <a:lnTo>
                    <a:pt x="252476" y="223012"/>
                  </a:lnTo>
                  <a:lnTo>
                    <a:pt x="251294" y="221742"/>
                  </a:lnTo>
                  <a:lnTo>
                    <a:pt x="250101" y="223012"/>
                  </a:lnTo>
                  <a:lnTo>
                    <a:pt x="248920" y="223012"/>
                  </a:lnTo>
                  <a:lnTo>
                    <a:pt x="247738" y="220599"/>
                  </a:lnTo>
                  <a:lnTo>
                    <a:pt x="247738" y="217043"/>
                  </a:lnTo>
                  <a:lnTo>
                    <a:pt x="244182" y="215900"/>
                  </a:lnTo>
                  <a:lnTo>
                    <a:pt x="239433" y="213487"/>
                  </a:lnTo>
                  <a:lnTo>
                    <a:pt x="235877" y="211201"/>
                  </a:lnTo>
                  <a:lnTo>
                    <a:pt x="229958" y="208788"/>
                  </a:lnTo>
                  <a:lnTo>
                    <a:pt x="229958" y="214630"/>
                  </a:lnTo>
                  <a:lnTo>
                    <a:pt x="228765" y="220599"/>
                  </a:lnTo>
                  <a:lnTo>
                    <a:pt x="228765" y="226441"/>
                  </a:lnTo>
                  <a:lnTo>
                    <a:pt x="225209" y="221742"/>
                  </a:lnTo>
                  <a:lnTo>
                    <a:pt x="221653" y="215900"/>
                  </a:lnTo>
                  <a:lnTo>
                    <a:pt x="218097" y="211201"/>
                  </a:lnTo>
                  <a:lnTo>
                    <a:pt x="215734" y="213487"/>
                  </a:lnTo>
                  <a:lnTo>
                    <a:pt x="214541" y="218186"/>
                  </a:lnTo>
                  <a:lnTo>
                    <a:pt x="212178" y="223012"/>
                  </a:lnTo>
                  <a:lnTo>
                    <a:pt x="209804" y="227711"/>
                  </a:lnTo>
                  <a:lnTo>
                    <a:pt x="209804" y="229997"/>
                  </a:lnTo>
                  <a:lnTo>
                    <a:pt x="208622" y="231267"/>
                  </a:lnTo>
                  <a:lnTo>
                    <a:pt x="200164" y="232117"/>
                  </a:lnTo>
                  <a:lnTo>
                    <a:pt x="190830" y="232841"/>
                  </a:lnTo>
                  <a:lnTo>
                    <a:pt x="180606" y="233362"/>
                  </a:lnTo>
                  <a:lnTo>
                    <a:pt x="169506" y="233553"/>
                  </a:lnTo>
                  <a:lnTo>
                    <a:pt x="161201" y="233553"/>
                  </a:lnTo>
                  <a:lnTo>
                    <a:pt x="160020" y="234823"/>
                  </a:lnTo>
                  <a:lnTo>
                    <a:pt x="160020" y="418973"/>
                  </a:lnTo>
                  <a:lnTo>
                    <a:pt x="161201" y="423672"/>
                  </a:lnTo>
                  <a:lnTo>
                    <a:pt x="161201" y="427228"/>
                  </a:lnTo>
                  <a:lnTo>
                    <a:pt x="163576" y="439039"/>
                  </a:lnTo>
                  <a:lnTo>
                    <a:pt x="169506" y="443738"/>
                  </a:lnTo>
                  <a:lnTo>
                    <a:pt x="180174" y="443738"/>
                  </a:lnTo>
                  <a:lnTo>
                    <a:pt x="187477" y="444246"/>
                  </a:lnTo>
                  <a:lnTo>
                    <a:pt x="231279" y="447573"/>
                  </a:lnTo>
                  <a:lnTo>
                    <a:pt x="248920" y="459105"/>
                  </a:lnTo>
                  <a:lnTo>
                    <a:pt x="251294" y="460248"/>
                  </a:lnTo>
                  <a:lnTo>
                    <a:pt x="293966" y="443738"/>
                  </a:lnTo>
                  <a:lnTo>
                    <a:pt x="301091" y="443903"/>
                  </a:lnTo>
                  <a:lnTo>
                    <a:pt x="308330" y="444169"/>
                  </a:lnTo>
                  <a:lnTo>
                    <a:pt x="315798" y="444220"/>
                  </a:lnTo>
                  <a:lnTo>
                    <a:pt x="323596" y="443738"/>
                  </a:lnTo>
                  <a:lnTo>
                    <a:pt x="331889" y="443738"/>
                  </a:lnTo>
                  <a:lnTo>
                    <a:pt x="337286" y="438315"/>
                  </a:lnTo>
                  <a:lnTo>
                    <a:pt x="337820" y="437769"/>
                  </a:lnTo>
                  <a:lnTo>
                    <a:pt x="340194" y="430784"/>
                  </a:lnTo>
                  <a:lnTo>
                    <a:pt x="340194" y="425958"/>
                  </a:lnTo>
                  <a:lnTo>
                    <a:pt x="341376" y="421259"/>
                  </a:lnTo>
                  <a:lnTo>
                    <a:pt x="341376" y="235966"/>
                  </a:lnTo>
                  <a:close/>
                </a:path>
                <a:path w="500380" h="551815">
                  <a:moveTo>
                    <a:pt x="341376" y="140716"/>
                  </a:moveTo>
                  <a:lnTo>
                    <a:pt x="340182" y="139446"/>
                  </a:lnTo>
                  <a:lnTo>
                    <a:pt x="334251" y="139446"/>
                  </a:lnTo>
                  <a:lnTo>
                    <a:pt x="329501" y="139166"/>
                  </a:lnTo>
                  <a:lnTo>
                    <a:pt x="329501" y="146685"/>
                  </a:lnTo>
                  <a:lnTo>
                    <a:pt x="327126" y="149098"/>
                  </a:lnTo>
                  <a:lnTo>
                    <a:pt x="324751" y="153924"/>
                  </a:lnTo>
                  <a:lnTo>
                    <a:pt x="319989" y="151511"/>
                  </a:lnTo>
                  <a:lnTo>
                    <a:pt x="316433" y="150368"/>
                  </a:lnTo>
                  <a:lnTo>
                    <a:pt x="312864" y="147955"/>
                  </a:lnTo>
                  <a:lnTo>
                    <a:pt x="310489" y="146685"/>
                  </a:lnTo>
                  <a:lnTo>
                    <a:pt x="310489" y="145542"/>
                  </a:lnTo>
                  <a:lnTo>
                    <a:pt x="328307" y="145542"/>
                  </a:lnTo>
                  <a:lnTo>
                    <a:pt x="329501" y="146685"/>
                  </a:lnTo>
                  <a:lnTo>
                    <a:pt x="329501" y="139166"/>
                  </a:lnTo>
                  <a:lnTo>
                    <a:pt x="323367" y="138785"/>
                  </a:lnTo>
                  <a:lnTo>
                    <a:pt x="312267" y="138455"/>
                  </a:lnTo>
                  <a:lnTo>
                    <a:pt x="283171" y="138303"/>
                  </a:lnTo>
                  <a:lnTo>
                    <a:pt x="268922" y="133477"/>
                  </a:lnTo>
                  <a:lnTo>
                    <a:pt x="266547" y="132207"/>
                  </a:lnTo>
                  <a:lnTo>
                    <a:pt x="264172" y="132207"/>
                  </a:lnTo>
                  <a:lnTo>
                    <a:pt x="261797" y="131064"/>
                  </a:lnTo>
                  <a:lnTo>
                    <a:pt x="262978" y="137033"/>
                  </a:lnTo>
                  <a:lnTo>
                    <a:pt x="266547" y="139446"/>
                  </a:lnTo>
                  <a:lnTo>
                    <a:pt x="271297" y="144272"/>
                  </a:lnTo>
                  <a:lnTo>
                    <a:pt x="267728" y="144272"/>
                  </a:lnTo>
                  <a:lnTo>
                    <a:pt x="264172" y="145542"/>
                  </a:lnTo>
                  <a:lnTo>
                    <a:pt x="260604" y="146685"/>
                  </a:lnTo>
                  <a:lnTo>
                    <a:pt x="264172" y="150368"/>
                  </a:lnTo>
                  <a:lnTo>
                    <a:pt x="268922" y="151511"/>
                  </a:lnTo>
                  <a:lnTo>
                    <a:pt x="273672" y="153924"/>
                  </a:lnTo>
                  <a:lnTo>
                    <a:pt x="271297" y="155194"/>
                  </a:lnTo>
                  <a:lnTo>
                    <a:pt x="267728" y="157607"/>
                  </a:lnTo>
                  <a:lnTo>
                    <a:pt x="265353" y="160020"/>
                  </a:lnTo>
                  <a:lnTo>
                    <a:pt x="268922" y="162433"/>
                  </a:lnTo>
                  <a:lnTo>
                    <a:pt x="273672" y="161163"/>
                  </a:lnTo>
                  <a:lnTo>
                    <a:pt x="277228" y="161163"/>
                  </a:lnTo>
                  <a:lnTo>
                    <a:pt x="273672" y="167259"/>
                  </a:lnTo>
                  <a:lnTo>
                    <a:pt x="268922" y="170815"/>
                  </a:lnTo>
                  <a:lnTo>
                    <a:pt x="261797" y="173228"/>
                  </a:lnTo>
                  <a:lnTo>
                    <a:pt x="269582" y="175171"/>
                  </a:lnTo>
                  <a:lnTo>
                    <a:pt x="276936" y="174294"/>
                  </a:lnTo>
                  <a:lnTo>
                    <a:pt x="283832" y="171399"/>
                  </a:lnTo>
                  <a:lnTo>
                    <a:pt x="290296" y="167259"/>
                  </a:lnTo>
                  <a:lnTo>
                    <a:pt x="290296" y="182880"/>
                  </a:lnTo>
                  <a:lnTo>
                    <a:pt x="295046" y="180467"/>
                  </a:lnTo>
                  <a:lnTo>
                    <a:pt x="297421" y="175641"/>
                  </a:lnTo>
                  <a:lnTo>
                    <a:pt x="302183" y="170815"/>
                  </a:lnTo>
                  <a:lnTo>
                    <a:pt x="304558" y="174498"/>
                  </a:lnTo>
                  <a:lnTo>
                    <a:pt x="304558" y="178054"/>
                  </a:lnTo>
                  <a:lnTo>
                    <a:pt x="305739" y="180467"/>
                  </a:lnTo>
                  <a:lnTo>
                    <a:pt x="310489" y="176911"/>
                  </a:lnTo>
                  <a:lnTo>
                    <a:pt x="314058" y="173228"/>
                  </a:lnTo>
                  <a:lnTo>
                    <a:pt x="317271" y="170815"/>
                  </a:lnTo>
                  <a:lnTo>
                    <a:pt x="318808" y="169672"/>
                  </a:lnTo>
                  <a:lnTo>
                    <a:pt x="321703" y="167259"/>
                  </a:lnTo>
                  <a:lnTo>
                    <a:pt x="324802" y="164693"/>
                  </a:lnTo>
                  <a:lnTo>
                    <a:pt x="328129" y="161163"/>
                  </a:lnTo>
                  <a:lnTo>
                    <a:pt x="330238" y="158940"/>
                  </a:lnTo>
                  <a:lnTo>
                    <a:pt x="333971" y="153924"/>
                  </a:lnTo>
                  <a:lnTo>
                    <a:pt x="335000" y="152527"/>
                  </a:lnTo>
                  <a:lnTo>
                    <a:pt x="339001" y="145542"/>
                  </a:lnTo>
                  <a:lnTo>
                    <a:pt x="341376" y="140716"/>
                  </a:lnTo>
                  <a:close/>
                </a:path>
                <a:path w="500380" h="551815">
                  <a:moveTo>
                    <a:pt x="341376" y="129540"/>
                  </a:moveTo>
                  <a:lnTo>
                    <a:pt x="301752" y="129540"/>
                  </a:lnTo>
                  <a:lnTo>
                    <a:pt x="301752" y="132969"/>
                  </a:lnTo>
                  <a:lnTo>
                    <a:pt x="302958" y="134112"/>
                  </a:lnTo>
                  <a:lnTo>
                    <a:pt x="336575" y="134112"/>
                  </a:lnTo>
                  <a:lnTo>
                    <a:pt x="340169" y="134112"/>
                  </a:lnTo>
                  <a:lnTo>
                    <a:pt x="341376" y="132969"/>
                  </a:lnTo>
                  <a:lnTo>
                    <a:pt x="341376" y="129540"/>
                  </a:lnTo>
                  <a:close/>
                </a:path>
                <a:path w="500380" h="551815">
                  <a:moveTo>
                    <a:pt x="345948" y="106172"/>
                  </a:moveTo>
                  <a:lnTo>
                    <a:pt x="344754" y="101346"/>
                  </a:lnTo>
                  <a:lnTo>
                    <a:pt x="339966" y="97790"/>
                  </a:lnTo>
                  <a:lnTo>
                    <a:pt x="336372" y="96520"/>
                  </a:lnTo>
                  <a:lnTo>
                    <a:pt x="329184" y="92964"/>
                  </a:lnTo>
                  <a:lnTo>
                    <a:pt x="329184" y="95377"/>
                  </a:lnTo>
                  <a:lnTo>
                    <a:pt x="327990" y="96520"/>
                  </a:lnTo>
                  <a:lnTo>
                    <a:pt x="327990" y="104902"/>
                  </a:lnTo>
                  <a:lnTo>
                    <a:pt x="326783" y="112141"/>
                  </a:lnTo>
                  <a:lnTo>
                    <a:pt x="324396" y="118110"/>
                  </a:lnTo>
                  <a:lnTo>
                    <a:pt x="321995" y="120523"/>
                  </a:lnTo>
                  <a:lnTo>
                    <a:pt x="319608" y="120523"/>
                  </a:lnTo>
                  <a:lnTo>
                    <a:pt x="317207" y="119253"/>
                  </a:lnTo>
                  <a:lnTo>
                    <a:pt x="317207" y="118110"/>
                  </a:lnTo>
                  <a:lnTo>
                    <a:pt x="313613" y="112141"/>
                  </a:lnTo>
                  <a:lnTo>
                    <a:pt x="312420" y="106172"/>
                  </a:lnTo>
                  <a:lnTo>
                    <a:pt x="312420" y="97790"/>
                  </a:lnTo>
                  <a:lnTo>
                    <a:pt x="311226" y="95377"/>
                  </a:lnTo>
                  <a:lnTo>
                    <a:pt x="311226" y="94119"/>
                  </a:lnTo>
                  <a:lnTo>
                    <a:pt x="308825" y="94119"/>
                  </a:lnTo>
                  <a:lnTo>
                    <a:pt x="306438" y="95377"/>
                  </a:lnTo>
                  <a:lnTo>
                    <a:pt x="305231" y="96520"/>
                  </a:lnTo>
                  <a:lnTo>
                    <a:pt x="300443" y="97790"/>
                  </a:lnTo>
                  <a:lnTo>
                    <a:pt x="298056" y="101346"/>
                  </a:lnTo>
                  <a:lnTo>
                    <a:pt x="296849" y="106172"/>
                  </a:lnTo>
                  <a:lnTo>
                    <a:pt x="295656" y="112141"/>
                  </a:lnTo>
                  <a:lnTo>
                    <a:pt x="296849" y="116967"/>
                  </a:lnTo>
                  <a:lnTo>
                    <a:pt x="298056" y="122936"/>
                  </a:lnTo>
                  <a:lnTo>
                    <a:pt x="298056" y="125349"/>
                  </a:lnTo>
                  <a:lnTo>
                    <a:pt x="300443" y="126492"/>
                  </a:lnTo>
                  <a:lnTo>
                    <a:pt x="302844" y="126492"/>
                  </a:lnTo>
                  <a:lnTo>
                    <a:pt x="305231" y="125349"/>
                  </a:lnTo>
                  <a:lnTo>
                    <a:pt x="342353" y="125349"/>
                  </a:lnTo>
                  <a:lnTo>
                    <a:pt x="342353" y="122936"/>
                  </a:lnTo>
                  <a:lnTo>
                    <a:pt x="344754" y="115697"/>
                  </a:lnTo>
                  <a:lnTo>
                    <a:pt x="344754" y="112141"/>
                  </a:lnTo>
                  <a:lnTo>
                    <a:pt x="345948" y="106172"/>
                  </a:lnTo>
                  <a:close/>
                </a:path>
                <a:path w="500380" h="551815">
                  <a:moveTo>
                    <a:pt x="371856" y="188341"/>
                  </a:moveTo>
                  <a:lnTo>
                    <a:pt x="363461" y="189484"/>
                  </a:lnTo>
                  <a:lnTo>
                    <a:pt x="356260" y="186055"/>
                  </a:lnTo>
                  <a:lnTo>
                    <a:pt x="349059" y="181229"/>
                  </a:lnTo>
                  <a:lnTo>
                    <a:pt x="343065" y="177800"/>
                  </a:lnTo>
                  <a:lnTo>
                    <a:pt x="337058" y="175387"/>
                  </a:lnTo>
                  <a:lnTo>
                    <a:pt x="329869" y="171831"/>
                  </a:lnTo>
                  <a:lnTo>
                    <a:pt x="327469" y="171831"/>
                  </a:lnTo>
                  <a:lnTo>
                    <a:pt x="325069" y="170688"/>
                  </a:lnTo>
                  <a:lnTo>
                    <a:pt x="323862" y="171831"/>
                  </a:lnTo>
                  <a:lnTo>
                    <a:pt x="321462" y="173101"/>
                  </a:lnTo>
                  <a:lnTo>
                    <a:pt x="319062" y="175387"/>
                  </a:lnTo>
                  <a:lnTo>
                    <a:pt x="315468" y="177800"/>
                  </a:lnTo>
                  <a:lnTo>
                    <a:pt x="321551" y="179616"/>
                  </a:lnTo>
                  <a:lnTo>
                    <a:pt x="327304" y="181889"/>
                  </a:lnTo>
                  <a:lnTo>
                    <a:pt x="332841" y="185039"/>
                  </a:lnTo>
                  <a:lnTo>
                    <a:pt x="338264" y="189484"/>
                  </a:lnTo>
                  <a:lnTo>
                    <a:pt x="338264" y="184785"/>
                  </a:lnTo>
                  <a:lnTo>
                    <a:pt x="339458" y="182499"/>
                  </a:lnTo>
                  <a:lnTo>
                    <a:pt x="339458" y="183642"/>
                  </a:lnTo>
                  <a:lnTo>
                    <a:pt x="341858" y="183642"/>
                  </a:lnTo>
                  <a:lnTo>
                    <a:pt x="345465" y="187198"/>
                  </a:lnTo>
                  <a:lnTo>
                    <a:pt x="350266" y="189484"/>
                  </a:lnTo>
                  <a:lnTo>
                    <a:pt x="355053" y="191897"/>
                  </a:lnTo>
                  <a:lnTo>
                    <a:pt x="362254" y="196596"/>
                  </a:lnTo>
                  <a:lnTo>
                    <a:pt x="367055" y="195453"/>
                  </a:lnTo>
                  <a:lnTo>
                    <a:pt x="371856" y="188341"/>
                  </a:lnTo>
                  <a:close/>
                </a:path>
                <a:path w="500380" h="551815">
                  <a:moveTo>
                    <a:pt x="371856" y="156972"/>
                  </a:moveTo>
                  <a:lnTo>
                    <a:pt x="365887" y="152146"/>
                  </a:lnTo>
                  <a:lnTo>
                    <a:pt x="363499" y="149606"/>
                  </a:lnTo>
                  <a:lnTo>
                    <a:pt x="358711" y="148463"/>
                  </a:lnTo>
                  <a:lnTo>
                    <a:pt x="355130" y="147193"/>
                  </a:lnTo>
                  <a:lnTo>
                    <a:pt x="351548" y="146050"/>
                  </a:lnTo>
                  <a:lnTo>
                    <a:pt x="351548" y="152146"/>
                  </a:lnTo>
                  <a:lnTo>
                    <a:pt x="343192" y="152146"/>
                  </a:lnTo>
                  <a:lnTo>
                    <a:pt x="345579" y="149606"/>
                  </a:lnTo>
                  <a:lnTo>
                    <a:pt x="346773" y="148463"/>
                  </a:lnTo>
                  <a:lnTo>
                    <a:pt x="349161" y="148463"/>
                  </a:lnTo>
                  <a:lnTo>
                    <a:pt x="350354" y="149606"/>
                  </a:lnTo>
                  <a:lnTo>
                    <a:pt x="351548" y="152146"/>
                  </a:lnTo>
                  <a:lnTo>
                    <a:pt x="351548" y="146050"/>
                  </a:lnTo>
                  <a:lnTo>
                    <a:pt x="347967" y="146050"/>
                  </a:lnTo>
                  <a:lnTo>
                    <a:pt x="344385" y="144780"/>
                  </a:lnTo>
                  <a:lnTo>
                    <a:pt x="343192" y="144780"/>
                  </a:lnTo>
                  <a:lnTo>
                    <a:pt x="341998" y="146050"/>
                  </a:lnTo>
                  <a:lnTo>
                    <a:pt x="339750" y="152044"/>
                  </a:lnTo>
                  <a:lnTo>
                    <a:pt x="336613" y="157454"/>
                  </a:lnTo>
                  <a:lnTo>
                    <a:pt x="332574" y="162623"/>
                  </a:lnTo>
                  <a:lnTo>
                    <a:pt x="327660" y="167894"/>
                  </a:lnTo>
                  <a:lnTo>
                    <a:pt x="328853" y="167894"/>
                  </a:lnTo>
                  <a:lnTo>
                    <a:pt x="336016" y="165481"/>
                  </a:lnTo>
                  <a:lnTo>
                    <a:pt x="347967" y="165481"/>
                  </a:lnTo>
                  <a:lnTo>
                    <a:pt x="353936" y="166751"/>
                  </a:lnTo>
                  <a:lnTo>
                    <a:pt x="359905" y="167894"/>
                  </a:lnTo>
                  <a:lnTo>
                    <a:pt x="363499" y="173990"/>
                  </a:lnTo>
                  <a:lnTo>
                    <a:pt x="363499" y="175260"/>
                  </a:lnTo>
                  <a:lnTo>
                    <a:pt x="364693" y="175260"/>
                  </a:lnTo>
                  <a:lnTo>
                    <a:pt x="365887" y="173990"/>
                  </a:lnTo>
                  <a:lnTo>
                    <a:pt x="367080" y="172847"/>
                  </a:lnTo>
                  <a:lnTo>
                    <a:pt x="367080" y="171577"/>
                  </a:lnTo>
                  <a:lnTo>
                    <a:pt x="371094" y="165481"/>
                  </a:lnTo>
                  <a:lnTo>
                    <a:pt x="371856" y="164338"/>
                  </a:lnTo>
                  <a:lnTo>
                    <a:pt x="371856" y="156972"/>
                  </a:lnTo>
                  <a:close/>
                </a:path>
                <a:path w="500380" h="551815">
                  <a:moveTo>
                    <a:pt x="381000" y="94869"/>
                  </a:moveTo>
                  <a:lnTo>
                    <a:pt x="377532" y="92468"/>
                  </a:lnTo>
                  <a:lnTo>
                    <a:pt x="375221" y="90043"/>
                  </a:lnTo>
                  <a:lnTo>
                    <a:pt x="371767" y="88900"/>
                  </a:lnTo>
                  <a:lnTo>
                    <a:pt x="365988" y="86487"/>
                  </a:lnTo>
                  <a:lnTo>
                    <a:pt x="364832" y="85344"/>
                  </a:lnTo>
                  <a:lnTo>
                    <a:pt x="361378" y="93726"/>
                  </a:lnTo>
                  <a:lnTo>
                    <a:pt x="361378" y="96012"/>
                  </a:lnTo>
                  <a:lnTo>
                    <a:pt x="360222" y="97294"/>
                  </a:lnTo>
                  <a:lnTo>
                    <a:pt x="359067" y="103124"/>
                  </a:lnTo>
                  <a:lnTo>
                    <a:pt x="359067" y="110363"/>
                  </a:lnTo>
                  <a:lnTo>
                    <a:pt x="356755" y="116332"/>
                  </a:lnTo>
                  <a:lnTo>
                    <a:pt x="355600" y="123444"/>
                  </a:lnTo>
                  <a:lnTo>
                    <a:pt x="352132" y="129413"/>
                  </a:lnTo>
                  <a:lnTo>
                    <a:pt x="344055" y="131699"/>
                  </a:lnTo>
                  <a:lnTo>
                    <a:pt x="344055" y="132969"/>
                  </a:lnTo>
                  <a:lnTo>
                    <a:pt x="342900" y="134112"/>
                  </a:lnTo>
                  <a:lnTo>
                    <a:pt x="348678" y="134112"/>
                  </a:lnTo>
                  <a:lnTo>
                    <a:pt x="357911" y="129413"/>
                  </a:lnTo>
                  <a:lnTo>
                    <a:pt x="362521" y="124587"/>
                  </a:lnTo>
                  <a:lnTo>
                    <a:pt x="368300" y="106807"/>
                  </a:lnTo>
                  <a:lnTo>
                    <a:pt x="370611" y="100838"/>
                  </a:lnTo>
                  <a:lnTo>
                    <a:pt x="375221" y="97294"/>
                  </a:lnTo>
                  <a:lnTo>
                    <a:pt x="381000" y="94869"/>
                  </a:lnTo>
                  <a:close/>
                </a:path>
                <a:path w="500380" h="551815">
                  <a:moveTo>
                    <a:pt x="394716" y="355346"/>
                  </a:moveTo>
                  <a:lnTo>
                    <a:pt x="388366" y="350354"/>
                  </a:lnTo>
                  <a:lnTo>
                    <a:pt x="384606" y="345948"/>
                  </a:lnTo>
                  <a:lnTo>
                    <a:pt x="383247" y="344360"/>
                  </a:lnTo>
                  <a:lnTo>
                    <a:pt x="378802" y="337705"/>
                  </a:lnTo>
                  <a:lnTo>
                    <a:pt x="374472" y="330708"/>
                  </a:lnTo>
                  <a:lnTo>
                    <a:pt x="373278" y="335407"/>
                  </a:lnTo>
                  <a:lnTo>
                    <a:pt x="368515" y="340106"/>
                  </a:lnTo>
                  <a:lnTo>
                    <a:pt x="373278" y="343662"/>
                  </a:lnTo>
                  <a:lnTo>
                    <a:pt x="370903" y="345948"/>
                  </a:lnTo>
                  <a:lnTo>
                    <a:pt x="368515" y="345948"/>
                  </a:lnTo>
                  <a:lnTo>
                    <a:pt x="367334" y="342392"/>
                  </a:lnTo>
                  <a:lnTo>
                    <a:pt x="365734" y="340106"/>
                  </a:lnTo>
                  <a:lnTo>
                    <a:pt x="364947" y="338963"/>
                  </a:lnTo>
                  <a:lnTo>
                    <a:pt x="360184" y="340106"/>
                  </a:lnTo>
                  <a:lnTo>
                    <a:pt x="356616" y="338963"/>
                  </a:lnTo>
                  <a:lnTo>
                    <a:pt x="358990" y="343662"/>
                  </a:lnTo>
                  <a:lnTo>
                    <a:pt x="361378" y="347091"/>
                  </a:lnTo>
                  <a:lnTo>
                    <a:pt x="363753" y="350647"/>
                  </a:lnTo>
                  <a:lnTo>
                    <a:pt x="368515" y="358902"/>
                  </a:lnTo>
                  <a:lnTo>
                    <a:pt x="375666" y="361188"/>
                  </a:lnTo>
                  <a:lnTo>
                    <a:pt x="387565" y="361188"/>
                  </a:lnTo>
                  <a:lnTo>
                    <a:pt x="392328" y="360045"/>
                  </a:lnTo>
                  <a:lnTo>
                    <a:pt x="394716" y="355346"/>
                  </a:lnTo>
                  <a:close/>
                </a:path>
                <a:path w="500380" h="551815">
                  <a:moveTo>
                    <a:pt x="402043" y="248056"/>
                  </a:moveTo>
                  <a:lnTo>
                    <a:pt x="401561" y="247396"/>
                  </a:lnTo>
                  <a:lnTo>
                    <a:pt x="401561" y="248539"/>
                  </a:lnTo>
                  <a:lnTo>
                    <a:pt x="402043" y="248056"/>
                  </a:lnTo>
                  <a:close/>
                </a:path>
                <a:path w="500380" h="551815">
                  <a:moveTo>
                    <a:pt x="408432" y="234188"/>
                  </a:moveTo>
                  <a:lnTo>
                    <a:pt x="402539" y="230632"/>
                  </a:lnTo>
                  <a:lnTo>
                    <a:pt x="396646" y="228346"/>
                  </a:lnTo>
                  <a:lnTo>
                    <a:pt x="390753" y="224790"/>
                  </a:lnTo>
                  <a:lnTo>
                    <a:pt x="394500" y="216763"/>
                  </a:lnTo>
                  <a:lnTo>
                    <a:pt x="396938" y="208508"/>
                  </a:lnTo>
                  <a:lnTo>
                    <a:pt x="398043" y="199834"/>
                  </a:lnTo>
                  <a:lnTo>
                    <a:pt x="397852" y="191643"/>
                  </a:lnTo>
                  <a:lnTo>
                    <a:pt x="397827" y="190500"/>
                  </a:lnTo>
                  <a:lnTo>
                    <a:pt x="397827" y="191643"/>
                  </a:lnTo>
                  <a:lnTo>
                    <a:pt x="396646" y="191643"/>
                  </a:lnTo>
                  <a:lnTo>
                    <a:pt x="396646" y="192913"/>
                  </a:lnTo>
                  <a:lnTo>
                    <a:pt x="392861" y="199072"/>
                  </a:lnTo>
                  <a:lnTo>
                    <a:pt x="388531" y="205003"/>
                  </a:lnTo>
                  <a:lnTo>
                    <a:pt x="383540" y="210477"/>
                  </a:lnTo>
                  <a:lnTo>
                    <a:pt x="377774" y="215265"/>
                  </a:lnTo>
                  <a:lnTo>
                    <a:pt x="371881" y="221234"/>
                  </a:lnTo>
                  <a:lnTo>
                    <a:pt x="365988" y="225933"/>
                  </a:lnTo>
                  <a:lnTo>
                    <a:pt x="358914" y="230632"/>
                  </a:lnTo>
                  <a:lnTo>
                    <a:pt x="355384" y="233045"/>
                  </a:lnTo>
                  <a:lnTo>
                    <a:pt x="354203" y="236601"/>
                  </a:lnTo>
                  <a:lnTo>
                    <a:pt x="355384" y="241300"/>
                  </a:lnTo>
                  <a:lnTo>
                    <a:pt x="356552" y="243713"/>
                  </a:lnTo>
                  <a:lnTo>
                    <a:pt x="358914" y="247269"/>
                  </a:lnTo>
                  <a:lnTo>
                    <a:pt x="360095" y="250825"/>
                  </a:lnTo>
                  <a:lnTo>
                    <a:pt x="361911" y="259600"/>
                  </a:lnTo>
                  <a:lnTo>
                    <a:pt x="360527" y="267804"/>
                  </a:lnTo>
                  <a:lnTo>
                    <a:pt x="356273" y="274891"/>
                  </a:lnTo>
                  <a:lnTo>
                    <a:pt x="349478" y="280289"/>
                  </a:lnTo>
                  <a:lnTo>
                    <a:pt x="348310" y="280289"/>
                  </a:lnTo>
                  <a:lnTo>
                    <a:pt x="347129" y="281559"/>
                  </a:lnTo>
                  <a:lnTo>
                    <a:pt x="345948" y="281559"/>
                  </a:lnTo>
                  <a:lnTo>
                    <a:pt x="345948" y="313436"/>
                  </a:lnTo>
                  <a:lnTo>
                    <a:pt x="347129" y="314579"/>
                  </a:lnTo>
                  <a:lnTo>
                    <a:pt x="348310" y="314579"/>
                  </a:lnTo>
                  <a:lnTo>
                    <a:pt x="349478" y="315849"/>
                  </a:lnTo>
                  <a:lnTo>
                    <a:pt x="350659" y="316992"/>
                  </a:lnTo>
                  <a:lnTo>
                    <a:pt x="351840" y="316992"/>
                  </a:lnTo>
                  <a:lnTo>
                    <a:pt x="353021" y="314579"/>
                  </a:lnTo>
                  <a:lnTo>
                    <a:pt x="354203" y="311023"/>
                  </a:lnTo>
                  <a:lnTo>
                    <a:pt x="356552" y="306324"/>
                  </a:lnTo>
                  <a:lnTo>
                    <a:pt x="357733" y="301625"/>
                  </a:lnTo>
                  <a:lnTo>
                    <a:pt x="358914" y="302768"/>
                  </a:lnTo>
                  <a:lnTo>
                    <a:pt x="361276" y="302768"/>
                  </a:lnTo>
                  <a:lnTo>
                    <a:pt x="364807" y="304038"/>
                  </a:lnTo>
                  <a:lnTo>
                    <a:pt x="368350" y="306324"/>
                  </a:lnTo>
                  <a:lnTo>
                    <a:pt x="373062" y="307594"/>
                  </a:lnTo>
                  <a:lnTo>
                    <a:pt x="375424" y="307594"/>
                  </a:lnTo>
                  <a:lnTo>
                    <a:pt x="376605" y="306324"/>
                  </a:lnTo>
                  <a:lnTo>
                    <a:pt x="376605" y="301625"/>
                  </a:lnTo>
                  <a:lnTo>
                    <a:pt x="376605" y="288671"/>
                  </a:lnTo>
                  <a:lnTo>
                    <a:pt x="396646" y="288671"/>
                  </a:lnTo>
                  <a:lnTo>
                    <a:pt x="396646" y="287401"/>
                  </a:lnTo>
                  <a:lnTo>
                    <a:pt x="394284" y="281559"/>
                  </a:lnTo>
                  <a:lnTo>
                    <a:pt x="390753" y="275590"/>
                  </a:lnTo>
                  <a:lnTo>
                    <a:pt x="388391" y="269748"/>
                  </a:lnTo>
                  <a:lnTo>
                    <a:pt x="400177" y="264922"/>
                  </a:lnTo>
                  <a:lnTo>
                    <a:pt x="407250" y="262636"/>
                  </a:lnTo>
                  <a:lnTo>
                    <a:pt x="402539" y="257937"/>
                  </a:lnTo>
                  <a:lnTo>
                    <a:pt x="398995" y="253111"/>
                  </a:lnTo>
                  <a:lnTo>
                    <a:pt x="395465" y="249555"/>
                  </a:lnTo>
                  <a:lnTo>
                    <a:pt x="393103" y="247269"/>
                  </a:lnTo>
                  <a:lnTo>
                    <a:pt x="396646" y="244856"/>
                  </a:lnTo>
                  <a:lnTo>
                    <a:pt x="400177" y="242570"/>
                  </a:lnTo>
                  <a:lnTo>
                    <a:pt x="403720" y="239014"/>
                  </a:lnTo>
                  <a:lnTo>
                    <a:pt x="408432" y="235458"/>
                  </a:lnTo>
                  <a:lnTo>
                    <a:pt x="408432" y="234188"/>
                  </a:lnTo>
                  <a:close/>
                </a:path>
                <a:path w="500380" h="551815">
                  <a:moveTo>
                    <a:pt x="419100" y="110998"/>
                  </a:moveTo>
                  <a:lnTo>
                    <a:pt x="416750" y="107442"/>
                  </a:lnTo>
                  <a:lnTo>
                    <a:pt x="414388" y="107442"/>
                  </a:lnTo>
                  <a:lnTo>
                    <a:pt x="410857" y="106299"/>
                  </a:lnTo>
                  <a:lnTo>
                    <a:pt x="407327" y="106299"/>
                  </a:lnTo>
                  <a:lnTo>
                    <a:pt x="402615" y="105156"/>
                  </a:lnTo>
                  <a:lnTo>
                    <a:pt x="407327" y="114554"/>
                  </a:lnTo>
                  <a:lnTo>
                    <a:pt x="406146" y="114554"/>
                  </a:lnTo>
                  <a:lnTo>
                    <a:pt x="402615" y="122682"/>
                  </a:lnTo>
                  <a:lnTo>
                    <a:pt x="399084" y="128524"/>
                  </a:lnTo>
                  <a:lnTo>
                    <a:pt x="396722" y="133223"/>
                  </a:lnTo>
                  <a:lnTo>
                    <a:pt x="395541" y="137922"/>
                  </a:lnTo>
                  <a:lnTo>
                    <a:pt x="393192" y="143764"/>
                  </a:lnTo>
                  <a:lnTo>
                    <a:pt x="394373" y="149606"/>
                  </a:lnTo>
                  <a:lnTo>
                    <a:pt x="396722" y="155448"/>
                  </a:lnTo>
                  <a:lnTo>
                    <a:pt x="399084" y="149606"/>
                  </a:lnTo>
                  <a:lnTo>
                    <a:pt x="399084" y="146050"/>
                  </a:lnTo>
                  <a:lnTo>
                    <a:pt x="402615" y="141351"/>
                  </a:lnTo>
                  <a:lnTo>
                    <a:pt x="404964" y="143764"/>
                  </a:lnTo>
                  <a:lnTo>
                    <a:pt x="406146" y="144907"/>
                  </a:lnTo>
                  <a:lnTo>
                    <a:pt x="408495" y="146050"/>
                  </a:lnTo>
                  <a:lnTo>
                    <a:pt x="406908" y="141351"/>
                  </a:lnTo>
                  <a:lnTo>
                    <a:pt x="406146" y="139065"/>
                  </a:lnTo>
                  <a:lnTo>
                    <a:pt x="407327" y="133223"/>
                  </a:lnTo>
                  <a:lnTo>
                    <a:pt x="409676" y="127381"/>
                  </a:lnTo>
                  <a:lnTo>
                    <a:pt x="410857" y="125095"/>
                  </a:lnTo>
                  <a:lnTo>
                    <a:pt x="413207" y="122682"/>
                  </a:lnTo>
                  <a:lnTo>
                    <a:pt x="414388" y="120396"/>
                  </a:lnTo>
                  <a:lnTo>
                    <a:pt x="415569" y="117983"/>
                  </a:lnTo>
                  <a:lnTo>
                    <a:pt x="416750" y="115697"/>
                  </a:lnTo>
                  <a:lnTo>
                    <a:pt x="417918" y="113284"/>
                  </a:lnTo>
                  <a:lnTo>
                    <a:pt x="419100" y="110998"/>
                  </a:lnTo>
                  <a:close/>
                </a:path>
                <a:path w="500380" h="551815">
                  <a:moveTo>
                    <a:pt x="419100" y="105156"/>
                  </a:moveTo>
                  <a:lnTo>
                    <a:pt x="417931" y="104013"/>
                  </a:lnTo>
                  <a:lnTo>
                    <a:pt x="416763" y="104013"/>
                  </a:lnTo>
                  <a:lnTo>
                    <a:pt x="415594" y="102743"/>
                  </a:lnTo>
                  <a:lnTo>
                    <a:pt x="413258" y="102743"/>
                  </a:lnTo>
                  <a:lnTo>
                    <a:pt x="409740" y="101600"/>
                  </a:lnTo>
                  <a:lnTo>
                    <a:pt x="407403" y="100469"/>
                  </a:lnTo>
                  <a:lnTo>
                    <a:pt x="400392" y="98044"/>
                  </a:lnTo>
                  <a:lnTo>
                    <a:pt x="394538" y="92202"/>
                  </a:lnTo>
                  <a:lnTo>
                    <a:pt x="389864" y="86372"/>
                  </a:lnTo>
                  <a:lnTo>
                    <a:pt x="387515" y="85090"/>
                  </a:lnTo>
                  <a:lnTo>
                    <a:pt x="386346" y="82804"/>
                  </a:lnTo>
                  <a:lnTo>
                    <a:pt x="384009" y="81661"/>
                  </a:lnTo>
                  <a:lnTo>
                    <a:pt x="378167" y="79248"/>
                  </a:lnTo>
                  <a:lnTo>
                    <a:pt x="373481" y="82804"/>
                  </a:lnTo>
                  <a:lnTo>
                    <a:pt x="368808" y="85090"/>
                  </a:lnTo>
                  <a:lnTo>
                    <a:pt x="368808" y="86372"/>
                  </a:lnTo>
                  <a:lnTo>
                    <a:pt x="369976" y="86372"/>
                  </a:lnTo>
                  <a:lnTo>
                    <a:pt x="375831" y="87503"/>
                  </a:lnTo>
                  <a:lnTo>
                    <a:pt x="380504" y="92202"/>
                  </a:lnTo>
                  <a:lnTo>
                    <a:pt x="385178" y="95770"/>
                  </a:lnTo>
                  <a:lnTo>
                    <a:pt x="388696" y="99314"/>
                  </a:lnTo>
                  <a:lnTo>
                    <a:pt x="394538" y="102743"/>
                  </a:lnTo>
                  <a:lnTo>
                    <a:pt x="400392" y="104013"/>
                  </a:lnTo>
                  <a:lnTo>
                    <a:pt x="415594" y="104013"/>
                  </a:lnTo>
                  <a:lnTo>
                    <a:pt x="416763" y="105156"/>
                  </a:lnTo>
                  <a:lnTo>
                    <a:pt x="419100" y="105156"/>
                  </a:lnTo>
                  <a:close/>
                </a:path>
                <a:path w="500380" h="551815">
                  <a:moveTo>
                    <a:pt x="437388" y="336042"/>
                  </a:moveTo>
                  <a:lnTo>
                    <a:pt x="425780" y="332638"/>
                  </a:lnTo>
                  <a:lnTo>
                    <a:pt x="415518" y="328002"/>
                  </a:lnTo>
                  <a:lnTo>
                    <a:pt x="406133" y="322237"/>
                  </a:lnTo>
                  <a:lnTo>
                    <a:pt x="397205" y="315468"/>
                  </a:lnTo>
                  <a:lnTo>
                    <a:pt x="394843" y="320294"/>
                  </a:lnTo>
                  <a:lnTo>
                    <a:pt x="394843" y="326390"/>
                  </a:lnTo>
                  <a:lnTo>
                    <a:pt x="399567" y="328803"/>
                  </a:lnTo>
                  <a:lnTo>
                    <a:pt x="400748" y="329946"/>
                  </a:lnTo>
                  <a:lnTo>
                    <a:pt x="401929" y="329946"/>
                  </a:lnTo>
                  <a:lnTo>
                    <a:pt x="401929" y="331216"/>
                  </a:lnTo>
                  <a:lnTo>
                    <a:pt x="403110" y="331216"/>
                  </a:lnTo>
                  <a:lnTo>
                    <a:pt x="403110" y="332359"/>
                  </a:lnTo>
                  <a:lnTo>
                    <a:pt x="404291" y="332359"/>
                  </a:lnTo>
                  <a:lnTo>
                    <a:pt x="403110" y="333629"/>
                  </a:lnTo>
                  <a:lnTo>
                    <a:pt x="401929" y="333629"/>
                  </a:lnTo>
                  <a:lnTo>
                    <a:pt x="401929" y="334772"/>
                  </a:lnTo>
                  <a:lnTo>
                    <a:pt x="396024" y="334772"/>
                  </a:lnTo>
                  <a:lnTo>
                    <a:pt x="393661" y="332359"/>
                  </a:lnTo>
                  <a:lnTo>
                    <a:pt x="392480" y="329946"/>
                  </a:lnTo>
                  <a:lnTo>
                    <a:pt x="390118" y="328803"/>
                  </a:lnTo>
                  <a:lnTo>
                    <a:pt x="386562" y="327533"/>
                  </a:lnTo>
                  <a:lnTo>
                    <a:pt x="381838" y="327533"/>
                  </a:lnTo>
                  <a:lnTo>
                    <a:pt x="379476" y="326390"/>
                  </a:lnTo>
                  <a:lnTo>
                    <a:pt x="412203" y="348488"/>
                  </a:lnTo>
                  <a:lnTo>
                    <a:pt x="419798" y="347954"/>
                  </a:lnTo>
                  <a:lnTo>
                    <a:pt x="426720" y="345376"/>
                  </a:lnTo>
                  <a:lnTo>
                    <a:pt x="432663" y="340868"/>
                  </a:lnTo>
                  <a:lnTo>
                    <a:pt x="435025" y="339598"/>
                  </a:lnTo>
                  <a:lnTo>
                    <a:pt x="435025" y="338455"/>
                  </a:lnTo>
                  <a:lnTo>
                    <a:pt x="437388" y="336042"/>
                  </a:lnTo>
                  <a:close/>
                </a:path>
                <a:path w="500380" h="551815">
                  <a:moveTo>
                    <a:pt x="446532" y="219837"/>
                  </a:moveTo>
                  <a:lnTo>
                    <a:pt x="415759" y="216281"/>
                  </a:lnTo>
                  <a:lnTo>
                    <a:pt x="421309" y="209804"/>
                  </a:lnTo>
                  <a:lnTo>
                    <a:pt x="424637" y="204901"/>
                  </a:lnTo>
                  <a:lnTo>
                    <a:pt x="427075" y="199123"/>
                  </a:lnTo>
                  <a:lnTo>
                    <a:pt x="429971" y="189992"/>
                  </a:lnTo>
                  <a:lnTo>
                    <a:pt x="431114" y="182765"/>
                  </a:lnTo>
                  <a:lnTo>
                    <a:pt x="431139" y="173634"/>
                  </a:lnTo>
                  <a:lnTo>
                    <a:pt x="430288" y="165188"/>
                  </a:lnTo>
                  <a:lnTo>
                    <a:pt x="428777" y="160020"/>
                  </a:lnTo>
                  <a:lnTo>
                    <a:pt x="424053" y="167259"/>
                  </a:lnTo>
                  <a:lnTo>
                    <a:pt x="419315" y="174371"/>
                  </a:lnTo>
                  <a:lnTo>
                    <a:pt x="414578" y="180340"/>
                  </a:lnTo>
                  <a:lnTo>
                    <a:pt x="412216" y="183896"/>
                  </a:lnTo>
                  <a:lnTo>
                    <a:pt x="408660" y="187579"/>
                  </a:lnTo>
                  <a:lnTo>
                    <a:pt x="406298" y="189992"/>
                  </a:lnTo>
                  <a:lnTo>
                    <a:pt x="405117" y="191135"/>
                  </a:lnTo>
                  <a:lnTo>
                    <a:pt x="405117" y="192278"/>
                  </a:lnTo>
                  <a:lnTo>
                    <a:pt x="404685" y="199986"/>
                  </a:lnTo>
                  <a:lnTo>
                    <a:pt x="403479" y="207124"/>
                  </a:lnTo>
                  <a:lnTo>
                    <a:pt x="401612" y="214058"/>
                  </a:lnTo>
                  <a:lnTo>
                    <a:pt x="399199" y="221107"/>
                  </a:lnTo>
                  <a:lnTo>
                    <a:pt x="399199" y="223393"/>
                  </a:lnTo>
                  <a:lnTo>
                    <a:pt x="401561" y="224663"/>
                  </a:lnTo>
                  <a:lnTo>
                    <a:pt x="406298" y="225806"/>
                  </a:lnTo>
                  <a:lnTo>
                    <a:pt x="411035" y="229489"/>
                  </a:lnTo>
                  <a:lnTo>
                    <a:pt x="414578" y="231775"/>
                  </a:lnTo>
                  <a:lnTo>
                    <a:pt x="416953" y="233045"/>
                  </a:lnTo>
                  <a:lnTo>
                    <a:pt x="416953" y="234188"/>
                  </a:lnTo>
                  <a:lnTo>
                    <a:pt x="415759" y="235458"/>
                  </a:lnTo>
                  <a:lnTo>
                    <a:pt x="412216" y="237744"/>
                  </a:lnTo>
                  <a:lnTo>
                    <a:pt x="408660" y="241427"/>
                  </a:lnTo>
                  <a:lnTo>
                    <a:pt x="402043" y="248056"/>
                  </a:lnTo>
                  <a:lnTo>
                    <a:pt x="405117" y="252222"/>
                  </a:lnTo>
                  <a:lnTo>
                    <a:pt x="408660" y="255778"/>
                  </a:lnTo>
                  <a:lnTo>
                    <a:pt x="412216" y="260604"/>
                  </a:lnTo>
                  <a:lnTo>
                    <a:pt x="415759" y="264160"/>
                  </a:lnTo>
                  <a:lnTo>
                    <a:pt x="408660" y="267716"/>
                  </a:lnTo>
                  <a:lnTo>
                    <a:pt x="402742" y="270129"/>
                  </a:lnTo>
                  <a:lnTo>
                    <a:pt x="396836" y="273685"/>
                  </a:lnTo>
                  <a:lnTo>
                    <a:pt x="396836" y="274955"/>
                  </a:lnTo>
                  <a:lnTo>
                    <a:pt x="398018" y="274955"/>
                  </a:lnTo>
                  <a:lnTo>
                    <a:pt x="398018" y="276098"/>
                  </a:lnTo>
                  <a:lnTo>
                    <a:pt x="399199" y="279654"/>
                  </a:lnTo>
                  <a:lnTo>
                    <a:pt x="400380" y="283337"/>
                  </a:lnTo>
                  <a:lnTo>
                    <a:pt x="401561" y="288036"/>
                  </a:lnTo>
                  <a:lnTo>
                    <a:pt x="403936" y="294005"/>
                  </a:lnTo>
                  <a:lnTo>
                    <a:pt x="392099" y="294005"/>
                  </a:lnTo>
                  <a:lnTo>
                    <a:pt x="387362" y="295275"/>
                  </a:lnTo>
                  <a:lnTo>
                    <a:pt x="382625" y="295275"/>
                  </a:lnTo>
                  <a:lnTo>
                    <a:pt x="382625" y="302387"/>
                  </a:lnTo>
                  <a:lnTo>
                    <a:pt x="381444" y="309626"/>
                  </a:lnTo>
                  <a:lnTo>
                    <a:pt x="381444" y="316738"/>
                  </a:lnTo>
                  <a:lnTo>
                    <a:pt x="374345" y="315595"/>
                  </a:lnTo>
                  <a:lnTo>
                    <a:pt x="367245" y="313182"/>
                  </a:lnTo>
                  <a:lnTo>
                    <a:pt x="361327" y="312039"/>
                  </a:lnTo>
                  <a:lnTo>
                    <a:pt x="358965" y="316738"/>
                  </a:lnTo>
                  <a:lnTo>
                    <a:pt x="356603" y="321564"/>
                  </a:lnTo>
                  <a:lnTo>
                    <a:pt x="354228" y="327533"/>
                  </a:lnTo>
                  <a:lnTo>
                    <a:pt x="350685" y="325120"/>
                  </a:lnTo>
                  <a:lnTo>
                    <a:pt x="348310" y="322834"/>
                  </a:lnTo>
                  <a:lnTo>
                    <a:pt x="345948" y="321564"/>
                  </a:lnTo>
                  <a:lnTo>
                    <a:pt x="345948" y="338328"/>
                  </a:lnTo>
                  <a:lnTo>
                    <a:pt x="347129" y="338328"/>
                  </a:lnTo>
                  <a:lnTo>
                    <a:pt x="347129" y="337185"/>
                  </a:lnTo>
                  <a:lnTo>
                    <a:pt x="349504" y="332359"/>
                  </a:lnTo>
                  <a:lnTo>
                    <a:pt x="350685" y="331089"/>
                  </a:lnTo>
                  <a:lnTo>
                    <a:pt x="354228" y="332359"/>
                  </a:lnTo>
                  <a:lnTo>
                    <a:pt x="357784" y="333502"/>
                  </a:lnTo>
                  <a:lnTo>
                    <a:pt x="361327" y="334772"/>
                  </a:lnTo>
                  <a:lnTo>
                    <a:pt x="363702" y="335915"/>
                  </a:lnTo>
                  <a:lnTo>
                    <a:pt x="366064" y="334772"/>
                  </a:lnTo>
                  <a:lnTo>
                    <a:pt x="366064" y="332359"/>
                  </a:lnTo>
                  <a:lnTo>
                    <a:pt x="366483" y="331089"/>
                  </a:lnTo>
                  <a:lnTo>
                    <a:pt x="367245" y="328803"/>
                  </a:lnTo>
                  <a:lnTo>
                    <a:pt x="368058" y="327533"/>
                  </a:lnTo>
                  <a:lnTo>
                    <a:pt x="369620" y="325120"/>
                  </a:lnTo>
                  <a:lnTo>
                    <a:pt x="370801" y="321564"/>
                  </a:lnTo>
                  <a:lnTo>
                    <a:pt x="370801" y="320421"/>
                  </a:lnTo>
                  <a:lnTo>
                    <a:pt x="371983" y="319151"/>
                  </a:lnTo>
                  <a:lnTo>
                    <a:pt x="373164" y="320421"/>
                  </a:lnTo>
                  <a:lnTo>
                    <a:pt x="375526" y="320421"/>
                  </a:lnTo>
                  <a:lnTo>
                    <a:pt x="377901" y="321564"/>
                  </a:lnTo>
                  <a:lnTo>
                    <a:pt x="381444" y="321564"/>
                  </a:lnTo>
                  <a:lnTo>
                    <a:pt x="383819" y="322834"/>
                  </a:lnTo>
                  <a:lnTo>
                    <a:pt x="386181" y="322834"/>
                  </a:lnTo>
                  <a:lnTo>
                    <a:pt x="389737" y="323977"/>
                  </a:lnTo>
                  <a:lnTo>
                    <a:pt x="390690" y="319151"/>
                  </a:lnTo>
                  <a:lnTo>
                    <a:pt x="390918" y="318008"/>
                  </a:lnTo>
                  <a:lnTo>
                    <a:pt x="390918" y="316738"/>
                  </a:lnTo>
                  <a:lnTo>
                    <a:pt x="390918" y="306070"/>
                  </a:lnTo>
                  <a:lnTo>
                    <a:pt x="398018" y="307213"/>
                  </a:lnTo>
                  <a:lnTo>
                    <a:pt x="403936" y="307213"/>
                  </a:lnTo>
                  <a:lnTo>
                    <a:pt x="412216" y="308356"/>
                  </a:lnTo>
                  <a:lnTo>
                    <a:pt x="411568" y="306070"/>
                  </a:lnTo>
                  <a:lnTo>
                    <a:pt x="409854" y="299974"/>
                  </a:lnTo>
                  <a:lnTo>
                    <a:pt x="408660" y="294005"/>
                  </a:lnTo>
                  <a:lnTo>
                    <a:pt x="406298" y="288036"/>
                  </a:lnTo>
                  <a:lnTo>
                    <a:pt x="414578" y="286893"/>
                  </a:lnTo>
                  <a:lnTo>
                    <a:pt x="421678" y="285623"/>
                  </a:lnTo>
                  <a:lnTo>
                    <a:pt x="429971" y="284480"/>
                  </a:lnTo>
                  <a:lnTo>
                    <a:pt x="429971" y="283337"/>
                  </a:lnTo>
                  <a:lnTo>
                    <a:pt x="425234" y="277241"/>
                  </a:lnTo>
                  <a:lnTo>
                    <a:pt x="420497" y="272542"/>
                  </a:lnTo>
                  <a:lnTo>
                    <a:pt x="415759" y="266573"/>
                  </a:lnTo>
                  <a:lnTo>
                    <a:pt x="418134" y="265303"/>
                  </a:lnTo>
                  <a:lnTo>
                    <a:pt x="420497" y="264160"/>
                  </a:lnTo>
                  <a:lnTo>
                    <a:pt x="422859" y="264160"/>
                  </a:lnTo>
                  <a:lnTo>
                    <a:pt x="440613" y="256921"/>
                  </a:lnTo>
                  <a:lnTo>
                    <a:pt x="442976" y="255778"/>
                  </a:lnTo>
                  <a:lnTo>
                    <a:pt x="442976" y="254508"/>
                  </a:lnTo>
                  <a:lnTo>
                    <a:pt x="440613" y="253365"/>
                  </a:lnTo>
                  <a:lnTo>
                    <a:pt x="431152" y="248539"/>
                  </a:lnTo>
                  <a:lnTo>
                    <a:pt x="426415" y="244983"/>
                  </a:lnTo>
                  <a:lnTo>
                    <a:pt x="424053" y="243840"/>
                  </a:lnTo>
                  <a:lnTo>
                    <a:pt x="421678" y="242570"/>
                  </a:lnTo>
                  <a:lnTo>
                    <a:pt x="419315" y="241427"/>
                  </a:lnTo>
                  <a:lnTo>
                    <a:pt x="420497" y="241427"/>
                  </a:lnTo>
                  <a:lnTo>
                    <a:pt x="426681" y="237617"/>
                  </a:lnTo>
                  <a:lnTo>
                    <a:pt x="432765" y="233476"/>
                  </a:lnTo>
                  <a:lnTo>
                    <a:pt x="438632" y="229133"/>
                  </a:lnTo>
                  <a:lnTo>
                    <a:pt x="444169" y="224663"/>
                  </a:lnTo>
                  <a:lnTo>
                    <a:pt x="445350" y="223393"/>
                  </a:lnTo>
                  <a:lnTo>
                    <a:pt x="446532" y="222250"/>
                  </a:lnTo>
                  <a:lnTo>
                    <a:pt x="446532" y="219837"/>
                  </a:lnTo>
                  <a:close/>
                </a:path>
                <a:path w="500380" h="551815">
                  <a:moveTo>
                    <a:pt x="464820" y="308483"/>
                  </a:moveTo>
                  <a:lnTo>
                    <a:pt x="463638" y="307340"/>
                  </a:lnTo>
                  <a:lnTo>
                    <a:pt x="454152" y="307340"/>
                  </a:lnTo>
                  <a:lnTo>
                    <a:pt x="450596" y="306070"/>
                  </a:lnTo>
                  <a:lnTo>
                    <a:pt x="444665" y="304927"/>
                  </a:lnTo>
                  <a:lnTo>
                    <a:pt x="439928" y="303657"/>
                  </a:lnTo>
                  <a:lnTo>
                    <a:pt x="433997" y="301371"/>
                  </a:lnTo>
                  <a:lnTo>
                    <a:pt x="428078" y="300101"/>
                  </a:lnTo>
                  <a:lnTo>
                    <a:pt x="422148" y="297688"/>
                  </a:lnTo>
                  <a:lnTo>
                    <a:pt x="415036" y="294132"/>
                  </a:lnTo>
                  <a:lnTo>
                    <a:pt x="416217" y="298958"/>
                  </a:lnTo>
                  <a:lnTo>
                    <a:pt x="417410" y="302514"/>
                  </a:lnTo>
                  <a:lnTo>
                    <a:pt x="417410" y="306070"/>
                  </a:lnTo>
                  <a:lnTo>
                    <a:pt x="418592" y="307340"/>
                  </a:lnTo>
                  <a:lnTo>
                    <a:pt x="419773" y="307340"/>
                  </a:lnTo>
                  <a:lnTo>
                    <a:pt x="424522" y="309753"/>
                  </a:lnTo>
                  <a:lnTo>
                    <a:pt x="430441" y="310896"/>
                  </a:lnTo>
                  <a:lnTo>
                    <a:pt x="436372" y="313309"/>
                  </a:lnTo>
                  <a:lnTo>
                    <a:pt x="435190" y="314452"/>
                  </a:lnTo>
                  <a:lnTo>
                    <a:pt x="433997" y="316865"/>
                  </a:lnTo>
                  <a:lnTo>
                    <a:pt x="423329" y="316865"/>
                  </a:lnTo>
                  <a:lnTo>
                    <a:pt x="419773" y="314452"/>
                  </a:lnTo>
                  <a:lnTo>
                    <a:pt x="413854" y="310896"/>
                  </a:lnTo>
                  <a:lnTo>
                    <a:pt x="407924" y="312039"/>
                  </a:lnTo>
                  <a:lnTo>
                    <a:pt x="400812" y="312039"/>
                  </a:lnTo>
                  <a:lnTo>
                    <a:pt x="400812" y="313309"/>
                  </a:lnTo>
                  <a:lnTo>
                    <a:pt x="407924" y="316865"/>
                  </a:lnTo>
                  <a:lnTo>
                    <a:pt x="413854" y="320421"/>
                  </a:lnTo>
                  <a:lnTo>
                    <a:pt x="420966" y="324104"/>
                  </a:lnTo>
                  <a:lnTo>
                    <a:pt x="426885" y="326517"/>
                  </a:lnTo>
                  <a:lnTo>
                    <a:pt x="432816" y="327660"/>
                  </a:lnTo>
                  <a:lnTo>
                    <a:pt x="438746" y="327660"/>
                  </a:lnTo>
                  <a:lnTo>
                    <a:pt x="463638" y="309753"/>
                  </a:lnTo>
                  <a:lnTo>
                    <a:pt x="464820" y="308483"/>
                  </a:lnTo>
                  <a:close/>
                </a:path>
                <a:path w="500380" h="551815">
                  <a:moveTo>
                    <a:pt x="483590" y="145288"/>
                  </a:moveTo>
                  <a:lnTo>
                    <a:pt x="482625" y="133985"/>
                  </a:lnTo>
                  <a:lnTo>
                    <a:pt x="481444" y="127000"/>
                  </a:lnTo>
                  <a:lnTo>
                    <a:pt x="477913" y="119888"/>
                  </a:lnTo>
                  <a:lnTo>
                    <a:pt x="470852" y="112776"/>
                  </a:lnTo>
                  <a:lnTo>
                    <a:pt x="469671" y="112776"/>
                  </a:lnTo>
                  <a:lnTo>
                    <a:pt x="469671" y="115189"/>
                  </a:lnTo>
                  <a:lnTo>
                    <a:pt x="463054" y="126453"/>
                  </a:lnTo>
                  <a:lnTo>
                    <a:pt x="455676" y="137414"/>
                  </a:lnTo>
                  <a:lnTo>
                    <a:pt x="447636" y="148196"/>
                  </a:lnTo>
                  <a:lnTo>
                    <a:pt x="439051" y="158877"/>
                  </a:lnTo>
                  <a:lnTo>
                    <a:pt x="437870" y="161163"/>
                  </a:lnTo>
                  <a:lnTo>
                    <a:pt x="437870" y="167132"/>
                  </a:lnTo>
                  <a:lnTo>
                    <a:pt x="439051" y="170688"/>
                  </a:lnTo>
                  <a:lnTo>
                    <a:pt x="439051" y="175387"/>
                  </a:lnTo>
                  <a:lnTo>
                    <a:pt x="440232" y="177673"/>
                  </a:lnTo>
                  <a:lnTo>
                    <a:pt x="440232" y="180086"/>
                  </a:lnTo>
                  <a:lnTo>
                    <a:pt x="448437" y="171856"/>
                  </a:lnTo>
                  <a:lnTo>
                    <a:pt x="455536" y="163093"/>
                  </a:lnTo>
                  <a:lnTo>
                    <a:pt x="461746" y="153682"/>
                  </a:lnTo>
                  <a:lnTo>
                    <a:pt x="467309" y="143510"/>
                  </a:lnTo>
                  <a:lnTo>
                    <a:pt x="470852" y="149352"/>
                  </a:lnTo>
                  <a:lnTo>
                    <a:pt x="469671" y="154051"/>
                  </a:lnTo>
                  <a:lnTo>
                    <a:pt x="466140" y="158877"/>
                  </a:lnTo>
                  <a:lnTo>
                    <a:pt x="461289" y="166217"/>
                  </a:lnTo>
                  <a:lnTo>
                    <a:pt x="455676" y="172694"/>
                  </a:lnTo>
                  <a:lnTo>
                    <a:pt x="449402" y="178739"/>
                  </a:lnTo>
                  <a:lnTo>
                    <a:pt x="442582" y="184785"/>
                  </a:lnTo>
                  <a:lnTo>
                    <a:pt x="441401" y="184785"/>
                  </a:lnTo>
                  <a:lnTo>
                    <a:pt x="440232" y="186055"/>
                  </a:lnTo>
                  <a:lnTo>
                    <a:pt x="440232" y="188341"/>
                  </a:lnTo>
                  <a:lnTo>
                    <a:pt x="436689" y="199009"/>
                  </a:lnTo>
                  <a:lnTo>
                    <a:pt x="435521" y="201295"/>
                  </a:lnTo>
                  <a:lnTo>
                    <a:pt x="435521" y="203708"/>
                  </a:lnTo>
                  <a:lnTo>
                    <a:pt x="434340" y="207264"/>
                  </a:lnTo>
                  <a:lnTo>
                    <a:pt x="435521" y="207264"/>
                  </a:lnTo>
                  <a:lnTo>
                    <a:pt x="435521" y="206121"/>
                  </a:lnTo>
                  <a:lnTo>
                    <a:pt x="436689" y="204851"/>
                  </a:lnTo>
                  <a:lnTo>
                    <a:pt x="437870" y="204851"/>
                  </a:lnTo>
                  <a:lnTo>
                    <a:pt x="447154" y="197954"/>
                  </a:lnTo>
                  <a:lnTo>
                    <a:pt x="477151" y="166103"/>
                  </a:lnTo>
                  <a:lnTo>
                    <a:pt x="481584" y="156032"/>
                  </a:lnTo>
                  <a:lnTo>
                    <a:pt x="483590" y="145288"/>
                  </a:lnTo>
                  <a:close/>
                </a:path>
                <a:path w="500380" h="551815">
                  <a:moveTo>
                    <a:pt x="486156" y="275082"/>
                  </a:moveTo>
                  <a:lnTo>
                    <a:pt x="471970" y="276339"/>
                  </a:lnTo>
                  <a:lnTo>
                    <a:pt x="458012" y="276517"/>
                  </a:lnTo>
                  <a:lnTo>
                    <a:pt x="444055" y="275412"/>
                  </a:lnTo>
                  <a:lnTo>
                    <a:pt x="429882" y="272796"/>
                  </a:lnTo>
                  <a:lnTo>
                    <a:pt x="432269" y="276225"/>
                  </a:lnTo>
                  <a:lnTo>
                    <a:pt x="433463" y="278638"/>
                  </a:lnTo>
                  <a:lnTo>
                    <a:pt x="435864" y="282067"/>
                  </a:lnTo>
                  <a:lnTo>
                    <a:pt x="437057" y="282067"/>
                  </a:lnTo>
                  <a:lnTo>
                    <a:pt x="438264" y="283210"/>
                  </a:lnTo>
                  <a:lnTo>
                    <a:pt x="439458" y="283210"/>
                  </a:lnTo>
                  <a:lnTo>
                    <a:pt x="445439" y="284353"/>
                  </a:lnTo>
                  <a:lnTo>
                    <a:pt x="462203" y="284353"/>
                  </a:lnTo>
                  <a:lnTo>
                    <a:pt x="461010" y="285496"/>
                  </a:lnTo>
                  <a:lnTo>
                    <a:pt x="461010" y="286639"/>
                  </a:lnTo>
                  <a:lnTo>
                    <a:pt x="458609" y="291338"/>
                  </a:lnTo>
                  <a:lnTo>
                    <a:pt x="450227" y="291338"/>
                  </a:lnTo>
                  <a:lnTo>
                    <a:pt x="445439" y="290195"/>
                  </a:lnTo>
                  <a:lnTo>
                    <a:pt x="441845" y="289052"/>
                  </a:lnTo>
                  <a:lnTo>
                    <a:pt x="434670" y="289052"/>
                  </a:lnTo>
                  <a:lnTo>
                    <a:pt x="428675" y="290195"/>
                  </a:lnTo>
                  <a:lnTo>
                    <a:pt x="419100" y="292481"/>
                  </a:lnTo>
                  <a:lnTo>
                    <a:pt x="422694" y="293624"/>
                  </a:lnTo>
                  <a:lnTo>
                    <a:pt x="425081" y="294767"/>
                  </a:lnTo>
                  <a:lnTo>
                    <a:pt x="428675" y="295910"/>
                  </a:lnTo>
                  <a:lnTo>
                    <a:pt x="435864" y="297180"/>
                  </a:lnTo>
                  <a:lnTo>
                    <a:pt x="447840" y="299466"/>
                  </a:lnTo>
                  <a:lnTo>
                    <a:pt x="483755" y="284353"/>
                  </a:lnTo>
                  <a:lnTo>
                    <a:pt x="486156" y="279781"/>
                  </a:lnTo>
                  <a:lnTo>
                    <a:pt x="486156" y="276517"/>
                  </a:lnTo>
                  <a:lnTo>
                    <a:pt x="486156" y="275082"/>
                  </a:lnTo>
                  <a:close/>
                </a:path>
                <a:path w="500380" h="551815">
                  <a:moveTo>
                    <a:pt x="499872" y="227076"/>
                  </a:moveTo>
                  <a:lnTo>
                    <a:pt x="461556" y="240792"/>
                  </a:lnTo>
                  <a:lnTo>
                    <a:pt x="440918" y="243840"/>
                  </a:lnTo>
                  <a:lnTo>
                    <a:pt x="437311" y="243840"/>
                  </a:lnTo>
                  <a:lnTo>
                    <a:pt x="437311" y="244983"/>
                  </a:lnTo>
                  <a:lnTo>
                    <a:pt x="438505" y="244983"/>
                  </a:lnTo>
                  <a:lnTo>
                    <a:pt x="442125" y="248539"/>
                  </a:lnTo>
                  <a:lnTo>
                    <a:pt x="449338" y="253365"/>
                  </a:lnTo>
                  <a:lnTo>
                    <a:pt x="449338" y="254508"/>
                  </a:lnTo>
                  <a:lnTo>
                    <a:pt x="450545" y="254508"/>
                  </a:lnTo>
                  <a:lnTo>
                    <a:pt x="455358" y="253365"/>
                  </a:lnTo>
                  <a:lnTo>
                    <a:pt x="460171" y="253365"/>
                  </a:lnTo>
                  <a:lnTo>
                    <a:pt x="464985" y="252222"/>
                  </a:lnTo>
                  <a:lnTo>
                    <a:pt x="468591" y="250952"/>
                  </a:lnTo>
                  <a:lnTo>
                    <a:pt x="473405" y="249809"/>
                  </a:lnTo>
                  <a:lnTo>
                    <a:pt x="478218" y="248539"/>
                  </a:lnTo>
                  <a:lnTo>
                    <a:pt x="478218" y="252222"/>
                  </a:lnTo>
                  <a:lnTo>
                    <a:pt x="475805" y="254508"/>
                  </a:lnTo>
                  <a:lnTo>
                    <a:pt x="473405" y="255778"/>
                  </a:lnTo>
                  <a:lnTo>
                    <a:pt x="467385" y="259334"/>
                  </a:lnTo>
                  <a:lnTo>
                    <a:pt x="461365" y="259334"/>
                  </a:lnTo>
                  <a:lnTo>
                    <a:pt x="455358" y="260477"/>
                  </a:lnTo>
                  <a:lnTo>
                    <a:pt x="448132" y="260477"/>
                  </a:lnTo>
                  <a:lnTo>
                    <a:pt x="444525" y="262890"/>
                  </a:lnTo>
                  <a:lnTo>
                    <a:pt x="443318" y="262890"/>
                  </a:lnTo>
                  <a:lnTo>
                    <a:pt x="443318" y="264160"/>
                  </a:lnTo>
                  <a:lnTo>
                    <a:pt x="436105" y="266446"/>
                  </a:lnTo>
                  <a:lnTo>
                    <a:pt x="431292" y="268859"/>
                  </a:lnTo>
                  <a:lnTo>
                    <a:pt x="436105" y="270129"/>
                  </a:lnTo>
                  <a:lnTo>
                    <a:pt x="445731" y="270129"/>
                  </a:lnTo>
                  <a:lnTo>
                    <a:pt x="453821" y="270573"/>
                  </a:lnTo>
                  <a:lnTo>
                    <a:pt x="494271" y="254101"/>
                  </a:lnTo>
                  <a:lnTo>
                    <a:pt x="496912" y="248539"/>
                  </a:lnTo>
                  <a:lnTo>
                    <a:pt x="498665" y="244983"/>
                  </a:lnTo>
                  <a:lnTo>
                    <a:pt x="499872" y="243840"/>
                  </a:lnTo>
                  <a:lnTo>
                    <a:pt x="499872" y="227076"/>
                  </a:lnTo>
                  <a:close/>
                </a:path>
                <a:path w="500380" h="551815">
                  <a:moveTo>
                    <a:pt x="499872" y="187198"/>
                  </a:moveTo>
                  <a:lnTo>
                    <a:pt x="498678" y="186055"/>
                  </a:lnTo>
                  <a:lnTo>
                    <a:pt x="498678" y="182499"/>
                  </a:lnTo>
                  <a:lnTo>
                    <a:pt x="496303" y="175387"/>
                  </a:lnTo>
                  <a:lnTo>
                    <a:pt x="496303" y="173101"/>
                  </a:lnTo>
                  <a:lnTo>
                    <a:pt x="495109" y="171831"/>
                  </a:lnTo>
                  <a:lnTo>
                    <a:pt x="493915" y="170688"/>
                  </a:lnTo>
                  <a:lnTo>
                    <a:pt x="480580" y="183819"/>
                  </a:lnTo>
                  <a:lnTo>
                    <a:pt x="465912" y="195059"/>
                  </a:lnTo>
                  <a:lnTo>
                    <a:pt x="450329" y="204762"/>
                  </a:lnTo>
                  <a:lnTo>
                    <a:pt x="434340" y="213233"/>
                  </a:lnTo>
                  <a:lnTo>
                    <a:pt x="440296" y="214376"/>
                  </a:lnTo>
                  <a:lnTo>
                    <a:pt x="446252" y="215646"/>
                  </a:lnTo>
                  <a:lnTo>
                    <a:pt x="452208" y="216789"/>
                  </a:lnTo>
                  <a:lnTo>
                    <a:pt x="453402" y="217932"/>
                  </a:lnTo>
                  <a:lnTo>
                    <a:pt x="454596" y="217932"/>
                  </a:lnTo>
                  <a:lnTo>
                    <a:pt x="455790" y="216789"/>
                  </a:lnTo>
                  <a:lnTo>
                    <a:pt x="462915" y="213690"/>
                  </a:lnTo>
                  <a:lnTo>
                    <a:pt x="469925" y="209715"/>
                  </a:lnTo>
                  <a:lnTo>
                    <a:pt x="476808" y="204749"/>
                  </a:lnTo>
                  <a:lnTo>
                    <a:pt x="483196" y="199009"/>
                  </a:lnTo>
                  <a:lnTo>
                    <a:pt x="484378" y="201422"/>
                  </a:lnTo>
                  <a:lnTo>
                    <a:pt x="484378" y="203835"/>
                  </a:lnTo>
                  <a:lnTo>
                    <a:pt x="482003" y="207391"/>
                  </a:lnTo>
                  <a:lnTo>
                    <a:pt x="479615" y="212090"/>
                  </a:lnTo>
                  <a:lnTo>
                    <a:pt x="473659" y="214376"/>
                  </a:lnTo>
                  <a:lnTo>
                    <a:pt x="461746" y="220345"/>
                  </a:lnTo>
                  <a:lnTo>
                    <a:pt x="454596" y="222758"/>
                  </a:lnTo>
                  <a:lnTo>
                    <a:pt x="449834" y="229870"/>
                  </a:lnTo>
                  <a:lnTo>
                    <a:pt x="447446" y="233299"/>
                  </a:lnTo>
                  <a:lnTo>
                    <a:pt x="442683" y="235712"/>
                  </a:lnTo>
                  <a:lnTo>
                    <a:pt x="439102" y="239268"/>
                  </a:lnTo>
                  <a:lnTo>
                    <a:pt x="443877" y="239268"/>
                  </a:lnTo>
                  <a:lnTo>
                    <a:pt x="448640" y="238125"/>
                  </a:lnTo>
                  <a:lnTo>
                    <a:pt x="452208" y="236855"/>
                  </a:lnTo>
                  <a:lnTo>
                    <a:pt x="454596" y="235712"/>
                  </a:lnTo>
                  <a:lnTo>
                    <a:pt x="462610" y="233476"/>
                  </a:lnTo>
                  <a:lnTo>
                    <a:pt x="494347" y="211061"/>
                  </a:lnTo>
                  <a:lnTo>
                    <a:pt x="498411" y="199009"/>
                  </a:lnTo>
                  <a:lnTo>
                    <a:pt x="498678" y="197866"/>
                  </a:lnTo>
                  <a:lnTo>
                    <a:pt x="499872" y="196723"/>
                  </a:lnTo>
                  <a:lnTo>
                    <a:pt x="499872" y="187198"/>
                  </a:lnTo>
                  <a:close/>
                </a:path>
              </a:pathLst>
            </a:custGeom>
            <a:solidFill>
              <a:srgbClr val="1f295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03" name="object 40"/>
            <p:cNvSpPr/>
            <p:nvPr/>
          </p:nvSpPr>
          <p:spPr>
            <a:xfrm>
              <a:off x="437760" y="496800"/>
              <a:ext cx="148320" cy="196560"/>
            </a:xfrm>
            <a:custGeom>
              <a:avLst/>
              <a:gdLst>
                <a:gd name="textAreaLeft" fmla="*/ 0 w 148320"/>
                <a:gd name="textAreaRight" fmla="*/ 148680 w 148320"/>
                <a:gd name="textAreaTop" fmla="*/ 0 h 196560"/>
                <a:gd name="textAreaBottom" fmla="*/ 196920 h 196560"/>
              </a:gdLst>
              <a:ahLst/>
              <a:rect l="textAreaLeft" t="textAreaTop" r="textAreaRight" b="textAreaBottom"/>
              <a:pathLst>
                <a:path w="148590" h="196850">
                  <a:moveTo>
                    <a:pt x="59791" y="15240"/>
                  </a:moveTo>
                  <a:lnTo>
                    <a:pt x="59029" y="16764"/>
                  </a:lnTo>
                  <a:lnTo>
                    <a:pt x="59791" y="16764"/>
                  </a:lnTo>
                  <a:lnTo>
                    <a:pt x="59791" y="15240"/>
                  </a:lnTo>
                  <a:close/>
                </a:path>
                <a:path w="148590" h="196850">
                  <a:moveTo>
                    <a:pt x="60553" y="28956"/>
                  </a:moveTo>
                  <a:lnTo>
                    <a:pt x="59791" y="25908"/>
                  </a:lnTo>
                  <a:lnTo>
                    <a:pt x="59791" y="27432"/>
                  </a:lnTo>
                  <a:lnTo>
                    <a:pt x="59029" y="27432"/>
                  </a:lnTo>
                  <a:lnTo>
                    <a:pt x="59029" y="28956"/>
                  </a:lnTo>
                  <a:lnTo>
                    <a:pt x="59791" y="30480"/>
                  </a:lnTo>
                  <a:lnTo>
                    <a:pt x="59791" y="28956"/>
                  </a:lnTo>
                  <a:lnTo>
                    <a:pt x="60553" y="28956"/>
                  </a:lnTo>
                  <a:close/>
                </a:path>
                <a:path w="148590" h="196850">
                  <a:moveTo>
                    <a:pt x="65125" y="31369"/>
                  </a:moveTo>
                  <a:lnTo>
                    <a:pt x="62509" y="30480"/>
                  </a:lnTo>
                  <a:lnTo>
                    <a:pt x="62077" y="30683"/>
                  </a:lnTo>
                  <a:lnTo>
                    <a:pt x="62077" y="28956"/>
                  </a:lnTo>
                  <a:lnTo>
                    <a:pt x="60553" y="28956"/>
                  </a:lnTo>
                  <a:lnTo>
                    <a:pt x="60553" y="31369"/>
                  </a:lnTo>
                  <a:lnTo>
                    <a:pt x="60553" y="32004"/>
                  </a:lnTo>
                  <a:lnTo>
                    <a:pt x="63817" y="32004"/>
                  </a:lnTo>
                  <a:lnTo>
                    <a:pt x="65125" y="31369"/>
                  </a:lnTo>
                  <a:close/>
                </a:path>
                <a:path w="148590" h="196850">
                  <a:moveTo>
                    <a:pt x="65125" y="24384"/>
                  </a:moveTo>
                  <a:lnTo>
                    <a:pt x="62077" y="22860"/>
                  </a:lnTo>
                  <a:lnTo>
                    <a:pt x="62077" y="24384"/>
                  </a:lnTo>
                  <a:lnTo>
                    <a:pt x="60553" y="24384"/>
                  </a:lnTo>
                  <a:lnTo>
                    <a:pt x="60553" y="24892"/>
                  </a:lnTo>
                  <a:lnTo>
                    <a:pt x="60553" y="25908"/>
                  </a:lnTo>
                  <a:lnTo>
                    <a:pt x="60553" y="27432"/>
                  </a:lnTo>
                  <a:lnTo>
                    <a:pt x="62077" y="28956"/>
                  </a:lnTo>
                  <a:lnTo>
                    <a:pt x="62077" y="27432"/>
                  </a:lnTo>
                  <a:lnTo>
                    <a:pt x="63601" y="27432"/>
                  </a:lnTo>
                  <a:lnTo>
                    <a:pt x="62077" y="25908"/>
                  </a:lnTo>
                  <a:lnTo>
                    <a:pt x="63601" y="25908"/>
                  </a:lnTo>
                  <a:lnTo>
                    <a:pt x="63601" y="24384"/>
                  </a:lnTo>
                  <a:lnTo>
                    <a:pt x="65125" y="24384"/>
                  </a:lnTo>
                  <a:close/>
                </a:path>
                <a:path w="148590" h="196850">
                  <a:moveTo>
                    <a:pt x="66649" y="15240"/>
                  </a:moveTo>
                  <a:lnTo>
                    <a:pt x="65125" y="15240"/>
                  </a:lnTo>
                  <a:lnTo>
                    <a:pt x="66649" y="18288"/>
                  </a:lnTo>
                  <a:lnTo>
                    <a:pt x="66649" y="15240"/>
                  </a:lnTo>
                  <a:close/>
                </a:path>
                <a:path w="148590" h="196850">
                  <a:moveTo>
                    <a:pt x="67157" y="19304"/>
                  </a:moveTo>
                  <a:lnTo>
                    <a:pt x="66141" y="18288"/>
                  </a:lnTo>
                  <a:lnTo>
                    <a:pt x="65125" y="19304"/>
                  </a:lnTo>
                  <a:lnTo>
                    <a:pt x="65125" y="19812"/>
                  </a:lnTo>
                  <a:lnTo>
                    <a:pt x="64363" y="19812"/>
                  </a:lnTo>
                  <a:lnTo>
                    <a:pt x="63982" y="19558"/>
                  </a:lnTo>
                  <a:lnTo>
                    <a:pt x="65125" y="18796"/>
                  </a:lnTo>
                  <a:lnTo>
                    <a:pt x="65125" y="16764"/>
                  </a:lnTo>
                  <a:lnTo>
                    <a:pt x="63601" y="16764"/>
                  </a:lnTo>
                  <a:lnTo>
                    <a:pt x="65125" y="15240"/>
                  </a:lnTo>
                  <a:lnTo>
                    <a:pt x="62839" y="14097"/>
                  </a:lnTo>
                  <a:lnTo>
                    <a:pt x="62839" y="18796"/>
                  </a:lnTo>
                  <a:lnTo>
                    <a:pt x="62077" y="18288"/>
                  </a:lnTo>
                  <a:lnTo>
                    <a:pt x="62077" y="18796"/>
                  </a:lnTo>
                  <a:lnTo>
                    <a:pt x="62077" y="19304"/>
                  </a:lnTo>
                  <a:lnTo>
                    <a:pt x="61569" y="19304"/>
                  </a:lnTo>
                  <a:lnTo>
                    <a:pt x="62077" y="18796"/>
                  </a:lnTo>
                  <a:lnTo>
                    <a:pt x="62077" y="18288"/>
                  </a:lnTo>
                  <a:lnTo>
                    <a:pt x="62293" y="18072"/>
                  </a:lnTo>
                  <a:lnTo>
                    <a:pt x="62839" y="18796"/>
                  </a:lnTo>
                  <a:lnTo>
                    <a:pt x="62839" y="14097"/>
                  </a:lnTo>
                  <a:lnTo>
                    <a:pt x="62077" y="13716"/>
                  </a:lnTo>
                  <a:lnTo>
                    <a:pt x="62077" y="16764"/>
                  </a:lnTo>
                  <a:lnTo>
                    <a:pt x="62077" y="17780"/>
                  </a:lnTo>
                  <a:lnTo>
                    <a:pt x="61061" y="16764"/>
                  </a:lnTo>
                  <a:lnTo>
                    <a:pt x="62077" y="16764"/>
                  </a:lnTo>
                  <a:lnTo>
                    <a:pt x="62077" y="13716"/>
                  </a:lnTo>
                  <a:lnTo>
                    <a:pt x="60553" y="13716"/>
                  </a:lnTo>
                  <a:lnTo>
                    <a:pt x="60553" y="16764"/>
                  </a:lnTo>
                  <a:lnTo>
                    <a:pt x="60045" y="16764"/>
                  </a:lnTo>
                  <a:lnTo>
                    <a:pt x="60045" y="17780"/>
                  </a:lnTo>
                  <a:lnTo>
                    <a:pt x="59029" y="17780"/>
                  </a:lnTo>
                  <a:lnTo>
                    <a:pt x="60045" y="18796"/>
                  </a:lnTo>
                  <a:lnTo>
                    <a:pt x="60045" y="19812"/>
                  </a:lnTo>
                  <a:lnTo>
                    <a:pt x="58521" y="18288"/>
                  </a:lnTo>
                  <a:lnTo>
                    <a:pt x="58013" y="18796"/>
                  </a:lnTo>
                  <a:lnTo>
                    <a:pt x="59029" y="16764"/>
                  </a:lnTo>
                  <a:lnTo>
                    <a:pt x="57505" y="17780"/>
                  </a:lnTo>
                  <a:lnTo>
                    <a:pt x="57505" y="19304"/>
                  </a:lnTo>
                  <a:lnTo>
                    <a:pt x="57505" y="19812"/>
                  </a:lnTo>
                  <a:lnTo>
                    <a:pt x="55981" y="19812"/>
                  </a:lnTo>
                  <a:lnTo>
                    <a:pt x="54457" y="21336"/>
                  </a:lnTo>
                  <a:lnTo>
                    <a:pt x="55981" y="22860"/>
                  </a:lnTo>
                  <a:lnTo>
                    <a:pt x="55981" y="24384"/>
                  </a:lnTo>
                  <a:lnTo>
                    <a:pt x="57505" y="25908"/>
                  </a:lnTo>
                  <a:lnTo>
                    <a:pt x="57505" y="24892"/>
                  </a:lnTo>
                  <a:lnTo>
                    <a:pt x="58521" y="25908"/>
                  </a:lnTo>
                  <a:lnTo>
                    <a:pt x="59537" y="25908"/>
                  </a:lnTo>
                  <a:lnTo>
                    <a:pt x="59537" y="24892"/>
                  </a:lnTo>
                  <a:lnTo>
                    <a:pt x="60553" y="24892"/>
                  </a:lnTo>
                  <a:lnTo>
                    <a:pt x="58521" y="22860"/>
                  </a:lnTo>
                  <a:lnTo>
                    <a:pt x="58521" y="23876"/>
                  </a:lnTo>
                  <a:lnTo>
                    <a:pt x="57505" y="23876"/>
                  </a:lnTo>
                  <a:lnTo>
                    <a:pt x="57505" y="22860"/>
                  </a:lnTo>
                  <a:lnTo>
                    <a:pt x="58521" y="22860"/>
                  </a:lnTo>
                  <a:lnTo>
                    <a:pt x="59029" y="22860"/>
                  </a:lnTo>
                  <a:lnTo>
                    <a:pt x="57505" y="21336"/>
                  </a:lnTo>
                  <a:lnTo>
                    <a:pt x="57505" y="20320"/>
                  </a:lnTo>
                  <a:lnTo>
                    <a:pt x="58521" y="21336"/>
                  </a:lnTo>
                  <a:lnTo>
                    <a:pt x="58521" y="20320"/>
                  </a:lnTo>
                  <a:lnTo>
                    <a:pt x="60045" y="20320"/>
                  </a:lnTo>
                  <a:lnTo>
                    <a:pt x="60045" y="21336"/>
                  </a:lnTo>
                  <a:lnTo>
                    <a:pt x="59029" y="21336"/>
                  </a:lnTo>
                  <a:lnTo>
                    <a:pt x="60045" y="22860"/>
                  </a:lnTo>
                  <a:lnTo>
                    <a:pt x="61061" y="22860"/>
                  </a:lnTo>
                  <a:lnTo>
                    <a:pt x="62077" y="21336"/>
                  </a:lnTo>
                  <a:lnTo>
                    <a:pt x="61391" y="20320"/>
                  </a:lnTo>
                  <a:lnTo>
                    <a:pt x="62077" y="20320"/>
                  </a:lnTo>
                  <a:lnTo>
                    <a:pt x="62077" y="21336"/>
                  </a:lnTo>
                  <a:lnTo>
                    <a:pt x="63601" y="20320"/>
                  </a:lnTo>
                  <a:lnTo>
                    <a:pt x="63601" y="22860"/>
                  </a:lnTo>
                  <a:lnTo>
                    <a:pt x="65125" y="22860"/>
                  </a:lnTo>
                  <a:lnTo>
                    <a:pt x="66649" y="21336"/>
                  </a:lnTo>
                  <a:lnTo>
                    <a:pt x="66395" y="21082"/>
                  </a:lnTo>
                  <a:lnTo>
                    <a:pt x="67157" y="20320"/>
                  </a:lnTo>
                  <a:lnTo>
                    <a:pt x="67157" y="19304"/>
                  </a:lnTo>
                  <a:close/>
                </a:path>
                <a:path w="148590" h="196850">
                  <a:moveTo>
                    <a:pt x="68173" y="73152"/>
                  </a:moveTo>
                  <a:lnTo>
                    <a:pt x="67208" y="70104"/>
                  </a:lnTo>
                  <a:lnTo>
                    <a:pt x="66890" y="69088"/>
                  </a:lnTo>
                  <a:lnTo>
                    <a:pt x="65481" y="64643"/>
                  </a:lnTo>
                  <a:lnTo>
                    <a:pt x="64808" y="62484"/>
                  </a:lnTo>
                  <a:lnTo>
                    <a:pt x="64808" y="69088"/>
                  </a:lnTo>
                  <a:lnTo>
                    <a:pt x="62877" y="69088"/>
                  </a:lnTo>
                  <a:lnTo>
                    <a:pt x="63842" y="64643"/>
                  </a:lnTo>
                  <a:lnTo>
                    <a:pt x="64808" y="69088"/>
                  </a:lnTo>
                  <a:lnTo>
                    <a:pt x="64808" y="62484"/>
                  </a:lnTo>
                  <a:lnTo>
                    <a:pt x="62877" y="62484"/>
                  </a:lnTo>
                  <a:lnTo>
                    <a:pt x="59029" y="73152"/>
                  </a:lnTo>
                  <a:lnTo>
                    <a:pt x="60477" y="73152"/>
                  </a:lnTo>
                  <a:lnTo>
                    <a:pt x="61429" y="70104"/>
                  </a:lnTo>
                  <a:lnTo>
                    <a:pt x="66243" y="70104"/>
                  </a:lnTo>
                  <a:lnTo>
                    <a:pt x="66243" y="73152"/>
                  </a:lnTo>
                  <a:lnTo>
                    <a:pt x="68173" y="73152"/>
                  </a:lnTo>
                  <a:close/>
                </a:path>
                <a:path w="148590" h="196850">
                  <a:moveTo>
                    <a:pt x="68173" y="22860"/>
                  </a:moveTo>
                  <a:lnTo>
                    <a:pt x="67411" y="21336"/>
                  </a:lnTo>
                  <a:lnTo>
                    <a:pt x="67411" y="19812"/>
                  </a:lnTo>
                  <a:lnTo>
                    <a:pt x="67157" y="20320"/>
                  </a:lnTo>
                  <a:lnTo>
                    <a:pt x="66649" y="21336"/>
                  </a:lnTo>
                  <a:lnTo>
                    <a:pt x="67411" y="22860"/>
                  </a:lnTo>
                  <a:lnTo>
                    <a:pt x="68173" y="22860"/>
                  </a:lnTo>
                  <a:close/>
                </a:path>
                <a:path w="148590" h="196850">
                  <a:moveTo>
                    <a:pt x="69545" y="23609"/>
                  </a:moveTo>
                  <a:lnTo>
                    <a:pt x="68935" y="13716"/>
                  </a:lnTo>
                  <a:lnTo>
                    <a:pt x="68173" y="13716"/>
                  </a:lnTo>
                  <a:lnTo>
                    <a:pt x="69545" y="23609"/>
                  </a:lnTo>
                  <a:close/>
                </a:path>
                <a:path w="148590" h="196850">
                  <a:moveTo>
                    <a:pt x="69697" y="27432"/>
                  </a:moveTo>
                  <a:lnTo>
                    <a:pt x="68173" y="25908"/>
                  </a:lnTo>
                  <a:lnTo>
                    <a:pt x="68173" y="26924"/>
                  </a:lnTo>
                  <a:lnTo>
                    <a:pt x="68173" y="27432"/>
                  </a:lnTo>
                  <a:lnTo>
                    <a:pt x="69697" y="27432"/>
                  </a:lnTo>
                  <a:close/>
                </a:path>
                <a:path w="148590" h="196850">
                  <a:moveTo>
                    <a:pt x="69697" y="23876"/>
                  </a:moveTo>
                  <a:lnTo>
                    <a:pt x="69557" y="23749"/>
                  </a:lnTo>
                  <a:lnTo>
                    <a:pt x="68681" y="22860"/>
                  </a:lnTo>
                  <a:lnTo>
                    <a:pt x="67665" y="23876"/>
                  </a:lnTo>
                  <a:lnTo>
                    <a:pt x="67665" y="24003"/>
                  </a:lnTo>
                  <a:lnTo>
                    <a:pt x="66141" y="22860"/>
                  </a:lnTo>
                  <a:lnTo>
                    <a:pt x="65125" y="24384"/>
                  </a:lnTo>
                  <a:lnTo>
                    <a:pt x="65125" y="25908"/>
                  </a:lnTo>
                  <a:lnTo>
                    <a:pt x="66141" y="25908"/>
                  </a:lnTo>
                  <a:lnTo>
                    <a:pt x="67157" y="24384"/>
                  </a:lnTo>
                  <a:lnTo>
                    <a:pt x="67665" y="24384"/>
                  </a:lnTo>
                  <a:lnTo>
                    <a:pt x="67665" y="24892"/>
                  </a:lnTo>
                  <a:lnTo>
                    <a:pt x="66649" y="25908"/>
                  </a:lnTo>
                  <a:lnTo>
                    <a:pt x="66141" y="25908"/>
                  </a:lnTo>
                  <a:lnTo>
                    <a:pt x="65125" y="26924"/>
                  </a:lnTo>
                  <a:lnTo>
                    <a:pt x="65125" y="27940"/>
                  </a:lnTo>
                  <a:lnTo>
                    <a:pt x="67157" y="27940"/>
                  </a:lnTo>
                  <a:lnTo>
                    <a:pt x="68173" y="26924"/>
                  </a:lnTo>
                  <a:lnTo>
                    <a:pt x="67157" y="25908"/>
                  </a:lnTo>
                  <a:lnTo>
                    <a:pt x="68173" y="25908"/>
                  </a:lnTo>
                  <a:lnTo>
                    <a:pt x="68681" y="25908"/>
                  </a:lnTo>
                  <a:lnTo>
                    <a:pt x="69634" y="24955"/>
                  </a:lnTo>
                  <a:lnTo>
                    <a:pt x="69697" y="25908"/>
                  </a:lnTo>
                  <a:lnTo>
                    <a:pt x="69697" y="24892"/>
                  </a:lnTo>
                  <a:lnTo>
                    <a:pt x="69697" y="24638"/>
                  </a:lnTo>
                  <a:lnTo>
                    <a:pt x="69697" y="23876"/>
                  </a:lnTo>
                  <a:close/>
                </a:path>
                <a:path w="148590" h="196850">
                  <a:moveTo>
                    <a:pt x="71602" y="178308"/>
                  </a:moveTo>
                  <a:lnTo>
                    <a:pt x="68173" y="178308"/>
                  </a:lnTo>
                  <a:lnTo>
                    <a:pt x="68173" y="179070"/>
                  </a:lnTo>
                  <a:lnTo>
                    <a:pt x="69316" y="179070"/>
                  </a:lnTo>
                  <a:lnTo>
                    <a:pt x="70459" y="179832"/>
                  </a:lnTo>
                  <a:lnTo>
                    <a:pt x="71602" y="179832"/>
                  </a:lnTo>
                  <a:lnTo>
                    <a:pt x="71602" y="178308"/>
                  </a:lnTo>
                  <a:close/>
                </a:path>
                <a:path w="148590" h="196850">
                  <a:moveTo>
                    <a:pt x="72745" y="30988"/>
                  </a:moveTo>
                  <a:lnTo>
                    <a:pt x="71602" y="29972"/>
                  </a:lnTo>
                  <a:lnTo>
                    <a:pt x="69316" y="28956"/>
                  </a:lnTo>
                  <a:lnTo>
                    <a:pt x="68173" y="28956"/>
                  </a:lnTo>
                  <a:lnTo>
                    <a:pt x="68173" y="30480"/>
                  </a:lnTo>
                  <a:lnTo>
                    <a:pt x="68173" y="30607"/>
                  </a:lnTo>
                  <a:lnTo>
                    <a:pt x="67868" y="30480"/>
                  </a:lnTo>
                  <a:lnTo>
                    <a:pt x="68173" y="30480"/>
                  </a:lnTo>
                  <a:lnTo>
                    <a:pt x="67411" y="28956"/>
                  </a:lnTo>
                  <a:lnTo>
                    <a:pt x="67411" y="30480"/>
                  </a:lnTo>
                  <a:lnTo>
                    <a:pt x="66649" y="30480"/>
                  </a:lnTo>
                  <a:lnTo>
                    <a:pt x="65125" y="28956"/>
                  </a:lnTo>
                  <a:lnTo>
                    <a:pt x="65125" y="30480"/>
                  </a:lnTo>
                  <a:lnTo>
                    <a:pt x="65125" y="31242"/>
                  </a:lnTo>
                  <a:lnTo>
                    <a:pt x="66040" y="32004"/>
                  </a:lnTo>
                  <a:lnTo>
                    <a:pt x="69697" y="32004"/>
                  </a:lnTo>
                  <a:lnTo>
                    <a:pt x="69697" y="31242"/>
                  </a:lnTo>
                  <a:lnTo>
                    <a:pt x="69088" y="30988"/>
                  </a:lnTo>
                  <a:lnTo>
                    <a:pt x="70459" y="30988"/>
                  </a:lnTo>
                  <a:lnTo>
                    <a:pt x="71602" y="32004"/>
                  </a:lnTo>
                  <a:lnTo>
                    <a:pt x="72745" y="32004"/>
                  </a:lnTo>
                  <a:lnTo>
                    <a:pt x="72745" y="30988"/>
                  </a:lnTo>
                  <a:close/>
                </a:path>
                <a:path w="148590" h="196850">
                  <a:moveTo>
                    <a:pt x="72745" y="25908"/>
                  </a:moveTo>
                  <a:lnTo>
                    <a:pt x="71729" y="15113"/>
                  </a:lnTo>
                  <a:lnTo>
                    <a:pt x="71729" y="13716"/>
                  </a:lnTo>
                  <a:lnTo>
                    <a:pt x="69697" y="13716"/>
                  </a:lnTo>
                  <a:lnTo>
                    <a:pt x="71729" y="24511"/>
                  </a:lnTo>
                  <a:lnTo>
                    <a:pt x="72745" y="25908"/>
                  </a:lnTo>
                  <a:close/>
                </a:path>
                <a:path w="148590" h="196850">
                  <a:moveTo>
                    <a:pt x="74269" y="25908"/>
                  </a:moveTo>
                  <a:lnTo>
                    <a:pt x="72745" y="27051"/>
                  </a:lnTo>
                  <a:lnTo>
                    <a:pt x="71221" y="25908"/>
                  </a:lnTo>
                  <a:lnTo>
                    <a:pt x="69697" y="25908"/>
                  </a:lnTo>
                  <a:lnTo>
                    <a:pt x="69697" y="27051"/>
                  </a:lnTo>
                  <a:lnTo>
                    <a:pt x="71221" y="28194"/>
                  </a:lnTo>
                  <a:lnTo>
                    <a:pt x="71221" y="29337"/>
                  </a:lnTo>
                  <a:lnTo>
                    <a:pt x="72745" y="30480"/>
                  </a:lnTo>
                  <a:lnTo>
                    <a:pt x="72745" y="29337"/>
                  </a:lnTo>
                  <a:lnTo>
                    <a:pt x="74269" y="30480"/>
                  </a:lnTo>
                  <a:lnTo>
                    <a:pt x="74269" y="25908"/>
                  </a:lnTo>
                  <a:close/>
                </a:path>
                <a:path w="148590" h="196850">
                  <a:moveTo>
                    <a:pt x="76047" y="0"/>
                  </a:moveTo>
                  <a:lnTo>
                    <a:pt x="73507" y="0"/>
                  </a:lnTo>
                  <a:lnTo>
                    <a:pt x="73507" y="3048"/>
                  </a:lnTo>
                  <a:lnTo>
                    <a:pt x="72237" y="3048"/>
                  </a:lnTo>
                  <a:lnTo>
                    <a:pt x="72237" y="2032"/>
                  </a:lnTo>
                  <a:lnTo>
                    <a:pt x="70967" y="2032"/>
                  </a:lnTo>
                  <a:lnTo>
                    <a:pt x="69697" y="1016"/>
                  </a:lnTo>
                  <a:lnTo>
                    <a:pt x="69697" y="4064"/>
                  </a:lnTo>
                  <a:lnTo>
                    <a:pt x="73507" y="4064"/>
                  </a:lnTo>
                  <a:lnTo>
                    <a:pt x="73507" y="6096"/>
                  </a:lnTo>
                  <a:lnTo>
                    <a:pt x="76047" y="6096"/>
                  </a:lnTo>
                  <a:lnTo>
                    <a:pt x="74777" y="5080"/>
                  </a:lnTo>
                  <a:lnTo>
                    <a:pt x="74777" y="3048"/>
                  </a:lnTo>
                  <a:lnTo>
                    <a:pt x="74777" y="1016"/>
                  </a:lnTo>
                  <a:lnTo>
                    <a:pt x="76047" y="0"/>
                  </a:lnTo>
                  <a:close/>
                </a:path>
                <a:path w="148590" h="196850">
                  <a:moveTo>
                    <a:pt x="77317" y="13716"/>
                  </a:moveTo>
                  <a:lnTo>
                    <a:pt x="75793" y="13716"/>
                  </a:lnTo>
                  <a:lnTo>
                    <a:pt x="75793" y="18669"/>
                  </a:lnTo>
                  <a:lnTo>
                    <a:pt x="75793" y="19431"/>
                  </a:lnTo>
                  <a:lnTo>
                    <a:pt x="75793" y="20447"/>
                  </a:lnTo>
                  <a:lnTo>
                    <a:pt x="75107" y="19812"/>
                  </a:lnTo>
                  <a:lnTo>
                    <a:pt x="75793" y="19431"/>
                  </a:lnTo>
                  <a:lnTo>
                    <a:pt x="75793" y="18669"/>
                  </a:lnTo>
                  <a:lnTo>
                    <a:pt x="75107" y="18288"/>
                  </a:lnTo>
                  <a:lnTo>
                    <a:pt x="73431" y="18288"/>
                  </a:lnTo>
                  <a:lnTo>
                    <a:pt x="72745" y="18669"/>
                  </a:lnTo>
                  <a:lnTo>
                    <a:pt x="72745" y="19050"/>
                  </a:lnTo>
                  <a:lnTo>
                    <a:pt x="72745" y="19431"/>
                  </a:lnTo>
                  <a:lnTo>
                    <a:pt x="73431" y="19812"/>
                  </a:lnTo>
                  <a:lnTo>
                    <a:pt x="72745" y="20447"/>
                  </a:lnTo>
                  <a:lnTo>
                    <a:pt x="72745" y="21336"/>
                  </a:lnTo>
                  <a:lnTo>
                    <a:pt x="72745" y="22225"/>
                  </a:lnTo>
                  <a:lnTo>
                    <a:pt x="73431" y="22860"/>
                  </a:lnTo>
                  <a:lnTo>
                    <a:pt x="73088" y="22860"/>
                  </a:lnTo>
                  <a:lnTo>
                    <a:pt x="72745" y="23495"/>
                  </a:lnTo>
                  <a:lnTo>
                    <a:pt x="72745" y="24384"/>
                  </a:lnTo>
                  <a:lnTo>
                    <a:pt x="72745" y="25273"/>
                  </a:lnTo>
                  <a:lnTo>
                    <a:pt x="73088" y="25908"/>
                  </a:lnTo>
                  <a:lnTo>
                    <a:pt x="73926" y="25908"/>
                  </a:lnTo>
                  <a:lnTo>
                    <a:pt x="74269" y="25273"/>
                  </a:lnTo>
                  <a:lnTo>
                    <a:pt x="74269" y="23495"/>
                  </a:lnTo>
                  <a:lnTo>
                    <a:pt x="73926" y="22860"/>
                  </a:lnTo>
                  <a:lnTo>
                    <a:pt x="75107" y="22860"/>
                  </a:lnTo>
                  <a:lnTo>
                    <a:pt x="75793" y="22225"/>
                  </a:lnTo>
                  <a:lnTo>
                    <a:pt x="75793" y="24511"/>
                  </a:lnTo>
                  <a:lnTo>
                    <a:pt x="77317" y="13716"/>
                  </a:lnTo>
                  <a:close/>
                </a:path>
                <a:path w="148590" h="196850">
                  <a:moveTo>
                    <a:pt x="77317" y="2032"/>
                  </a:moveTo>
                  <a:lnTo>
                    <a:pt x="76047" y="3048"/>
                  </a:lnTo>
                  <a:lnTo>
                    <a:pt x="77317" y="4064"/>
                  </a:lnTo>
                  <a:lnTo>
                    <a:pt x="77317" y="2032"/>
                  </a:lnTo>
                  <a:close/>
                </a:path>
                <a:path w="148590" h="196850">
                  <a:moveTo>
                    <a:pt x="78841" y="27432"/>
                  </a:moveTo>
                  <a:lnTo>
                    <a:pt x="77317" y="27432"/>
                  </a:lnTo>
                  <a:lnTo>
                    <a:pt x="77317" y="25908"/>
                  </a:lnTo>
                  <a:lnTo>
                    <a:pt x="75793" y="27051"/>
                  </a:lnTo>
                  <a:lnTo>
                    <a:pt x="75793" y="29337"/>
                  </a:lnTo>
                  <a:lnTo>
                    <a:pt x="77317" y="29337"/>
                  </a:lnTo>
                  <a:lnTo>
                    <a:pt x="77317" y="28956"/>
                  </a:lnTo>
                  <a:lnTo>
                    <a:pt x="78841" y="27432"/>
                  </a:lnTo>
                  <a:close/>
                </a:path>
                <a:path w="148590" h="196850">
                  <a:moveTo>
                    <a:pt x="80365" y="178308"/>
                  </a:moveTo>
                  <a:lnTo>
                    <a:pt x="76847" y="178308"/>
                  </a:lnTo>
                  <a:lnTo>
                    <a:pt x="76847" y="179578"/>
                  </a:lnTo>
                  <a:lnTo>
                    <a:pt x="75679" y="180721"/>
                  </a:lnTo>
                  <a:lnTo>
                    <a:pt x="72161" y="184404"/>
                  </a:lnTo>
                  <a:lnTo>
                    <a:pt x="66294" y="185674"/>
                  </a:lnTo>
                  <a:lnTo>
                    <a:pt x="65125" y="186817"/>
                  </a:lnTo>
                  <a:lnTo>
                    <a:pt x="66294" y="186817"/>
                  </a:lnTo>
                  <a:lnTo>
                    <a:pt x="68580" y="188061"/>
                  </a:lnTo>
                  <a:lnTo>
                    <a:pt x="65709" y="187198"/>
                  </a:lnTo>
                  <a:lnTo>
                    <a:pt x="58674" y="185928"/>
                  </a:lnTo>
                  <a:lnTo>
                    <a:pt x="57505" y="185928"/>
                  </a:lnTo>
                  <a:lnTo>
                    <a:pt x="58674" y="187198"/>
                  </a:lnTo>
                  <a:lnTo>
                    <a:pt x="58674" y="188595"/>
                  </a:lnTo>
                  <a:lnTo>
                    <a:pt x="62191" y="191262"/>
                  </a:lnTo>
                  <a:lnTo>
                    <a:pt x="65709" y="196596"/>
                  </a:lnTo>
                  <a:lnTo>
                    <a:pt x="70396" y="196596"/>
                  </a:lnTo>
                  <a:lnTo>
                    <a:pt x="70396" y="195199"/>
                  </a:lnTo>
                  <a:lnTo>
                    <a:pt x="71577" y="195199"/>
                  </a:lnTo>
                  <a:lnTo>
                    <a:pt x="72745" y="193929"/>
                  </a:lnTo>
                  <a:lnTo>
                    <a:pt x="71577" y="192532"/>
                  </a:lnTo>
                  <a:lnTo>
                    <a:pt x="71577" y="191262"/>
                  </a:lnTo>
                  <a:lnTo>
                    <a:pt x="70675" y="189230"/>
                  </a:lnTo>
                  <a:lnTo>
                    <a:pt x="70993" y="189230"/>
                  </a:lnTo>
                  <a:lnTo>
                    <a:pt x="72161" y="190500"/>
                  </a:lnTo>
                  <a:lnTo>
                    <a:pt x="73329" y="190500"/>
                  </a:lnTo>
                  <a:lnTo>
                    <a:pt x="73329" y="189230"/>
                  </a:lnTo>
                  <a:lnTo>
                    <a:pt x="75679" y="184404"/>
                  </a:lnTo>
                  <a:lnTo>
                    <a:pt x="79197" y="179578"/>
                  </a:lnTo>
                  <a:lnTo>
                    <a:pt x="80365" y="178308"/>
                  </a:lnTo>
                  <a:close/>
                </a:path>
                <a:path w="148590" h="196850">
                  <a:moveTo>
                    <a:pt x="80365" y="25908"/>
                  </a:moveTo>
                  <a:lnTo>
                    <a:pt x="78841" y="25908"/>
                  </a:lnTo>
                  <a:lnTo>
                    <a:pt x="78841" y="27432"/>
                  </a:lnTo>
                  <a:lnTo>
                    <a:pt x="80365" y="27432"/>
                  </a:lnTo>
                  <a:lnTo>
                    <a:pt x="80365" y="25908"/>
                  </a:lnTo>
                  <a:close/>
                </a:path>
                <a:path w="148590" h="196850">
                  <a:moveTo>
                    <a:pt x="81889" y="28956"/>
                  </a:moveTo>
                  <a:lnTo>
                    <a:pt x="79349" y="28956"/>
                  </a:lnTo>
                  <a:lnTo>
                    <a:pt x="76809" y="29972"/>
                  </a:lnTo>
                  <a:lnTo>
                    <a:pt x="74269" y="32004"/>
                  </a:lnTo>
                  <a:lnTo>
                    <a:pt x="75539" y="32004"/>
                  </a:lnTo>
                  <a:lnTo>
                    <a:pt x="78079" y="30988"/>
                  </a:lnTo>
                  <a:lnTo>
                    <a:pt x="80619" y="30988"/>
                  </a:lnTo>
                  <a:lnTo>
                    <a:pt x="81889" y="28956"/>
                  </a:lnTo>
                  <a:close/>
                </a:path>
                <a:path w="148590" h="196850">
                  <a:moveTo>
                    <a:pt x="81889" y="22860"/>
                  </a:moveTo>
                  <a:lnTo>
                    <a:pt x="80365" y="23876"/>
                  </a:lnTo>
                  <a:lnTo>
                    <a:pt x="80365" y="25908"/>
                  </a:lnTo>
                  <a:lnTo>
                    <a:pt x="81889" y="25908"/>
                  </a:lnTo>
                  <a:lnTo>
                    <a:pt x="81889" y="22860"/>
                  </a:lnTo>
                  <a:close/>
                </a:path>
                <a:path w="148590" h="196850">
                  <a:moveTo>
                    <a:pt x="81889" y="13716"/>
                  </a:moveTo>
                  <a:lnTo>
                    <a:pt x="80365" y="13716"/>
                  </a:lnTo>
                  <a:lnTo>
                    <a:pt x="77317" y="25908"/>
                  </a:lnTo>
                  <a:lnTo>
                    <a:pt x="78841" y="24638"/>
                  </a:lnTo>
                  <a:lnTo>
                    <a:pt x="81889" y="13716"/>
                  </a:lnTo>
                  <a:close/>
                </a:path>
                <a:path w="148590" h="196850">
                  <a:moveTo>
                    <a:pt x="82651" y="18288"/>
                  </a:moveTo>
                  <a:lnTo>
                    <a:pt x="81889" y="19304"/>
                  </a:lnTo>
                  <a:lnTo>
                    <a:pt x="81889" y="19812"/>
                  </a:lnTo>
                  <a:lnTo>
                    <a:pt x="80365" y="19812"/>
                  </a:lnTo>
                  <a:lnTo>
                    <a:pt x="80365" y="22860"/>
                  </a:lnTo>
                  <a:lnTo>
                    <a:pt x="81889" y="22860"/>
                  </a:lnTo>
                  <a:lnTo>
                    <a:pt x="81889" y="20320"/>
                  </a:lnTo>
                  <a:lnTo>
                    <a:pt x="82651" y="21336"/>
                  </a:lnTo>
                  <a:lnTo>
                    <a:pt x="82651" y="18288"/>
                  </a:lnTo>
                  <a:close/>
                </a:path>
                <a:path w="148590" h="196850">
                  <a:moveTo>
                    <a:pt x="84937" y="16764"/>
                  </a:moveTo>
                  <a:lnTo>
                    <a:pt x="83032" y="16764"/>
                  </a:lnTo>
                  <a:lnTo>
                    <a:pt x="83413" y="15240"/>
                  </a:lnTo>
                  <a:lnTo>
                    <a:pt x="82651" y="15240"/>
                  </a:lnTo>
                  <a:lnTo>
                    <a:pt x="82651" y="16764"/>
                  </a:lnTo>
                  <a:lnTo>
                    <a:pt x="81889" y="16764"/>
                  </a:lnTo>
                  <a:lnTo>
                    <a:pt x="82651" y="18288"/>
                  </a:lnTo>
                  <a:lnTo>
                    <a:pt x="82905" y="17272"/>
                  </a:lnTo>
                  <a:lnTo>
                    <a:pt x="82905" y="18796"/>
                  </a:lnTo>
                  <a:lnTo>
                    <a:pt x="83921" y="19812"/>
                  </a:lnTo>
                  <a:lnTo>
                    <a:pt x="84937" y="17780"/>
                  </a:lnTo>
                  <a:lnTo>
                    <a:pt x="84937" y="16764"/>
                  </a:lnTo>
                  <a:close/>
                </a:path>
                <a:path w="148590" h="196850">
                  <a:moveTo>
                    <a:pt x="86461" y="33528"/>
                  </a:moveTo>
                  <a:lnTo>
                    <a:pt x="62077" y="33528"/>
                  </a:lnTo>
                  <a:lnTo>
                    <a:pt x="62077" y="36576"/>
                  </a:lnTo>
                  <a:lnTo>
                    <a:pt x="70205" y="35052"/>
                  </a:lnTo>
                  <a:lnTo>
                    <a:pt x="78333" y="35052"/>
                  </a:lnTo>
                  <a:lnTo>
                    <a:pt x="86461" y="36576"/>
                  </a:lnTo>
                  <a:lnTo>
                    <a:pt x="86461" y="35052"/>
                  </a:lnTo>
                  <a:lnTo>
                    <a:pt x="86461" y="33528"/>
                  </a:lnTo>
                  <a:close/>
                </a:path>
                <a:path w="148590" h="196850">
                  <a:moveTo>
                    <a:pt x="86461" y="20320"/>
                  </a:moveTo>
                  <a:lnTo>
                    <a:pt x="85699" y="19304"/>
                  </a:lnTo>
                  <a:lnTo>
                    <a:pt x="85699" y="18288"/>
                  </a:lnTo>
                  <a:lnTo>
                    <a:pt x="84937" y="20320"/>
                  </a:lnTo>
                  <a:lnTo>
                    <a:pt x="86461" y="20320"/>
                  </a:lnTo>
                  <a:close/>
                </a:path>
                <a:path w="148590" h="196850">
                  <a:moveTo>
                    <a:pt x="86461" y="15240"/>
                  </a:moveTo>
                  <a:lnTo>
                    <a:pt x="85699" y="13716"/>
                  </a:lnTo>
                  <a:lnTo>
                    <a:pt x="84937" y="15240"/>
                  </a:lnTo>
                  <a:lnTo>
                    <a:pt x="85699" y="18288"/>
                  </a:lnTo>
                  <a:lnTo>
                    <a:pt x="85699" y="16764"/>
                  </a:lnTo>
                  <a:lnTo>
                    <a:pt x="86461" y="15240"/>
                  </a:lnTo>
                  <a:close/>
                </a:path>
                <a:path w="148590" h="196850">
                  <a:moveTo>
                    <a:pt x="87985" y="28956"/>
                  </a:moveTo>
                  <a:lnTo>
                    <a:pt x="84937" y="28956"/>
                  </a:lnTo>
                  <a:lnTo>
                    <a:pt x="85953" y="29972"/>
                  </a:lnTo>
                  <a:lnTo>
                    <a:pt x="85953" y="30988"/>
                  </a:lnTo>
                  <a:lnTo>
                    <a:pt x="86194" y="31242"/>
                  </a:lnTo>
                  <a:lnTo>
                    <a:pt x="84721" y="30480"/>
                  </a:lnTo>
                  <a:lnTo>
                    <a:pt x="83413" y="31369"/>
                  </a:lnTo>
                  <a:lnTo>
                    <a:pt x="84721" y="32004"/>
                  </a:lnTo>
                  <a:lnTo>
                    <a:pt x="85585" y="32004"/>
                  </a:lnTo>
                  <a:lnTo>
                    <a:pt x="86385" y="31432"/>
                  </a:lnTo>
                  <a:lnTo>
                    <a:pt x="86969" y="32004"/>
                  </a:lnTo>
                  <a:lnTo>
                    <a:pt x="87985" y="30988"/>
                  </a:lnTo>
                  <a:lnTo>
                    <a:pt x="87985" y="28956"/>
                  </a:lnTo>
                  <a:close/>
                </a:path>
                <a:path w="148590" h="196850">
                  <a:moveTo>
                    <a:pt x="87985" y="19812"/>
                  </a:moveTo>
                  <a:lnTo>
                    <a:pt x="86461" y="21336"/>
                  </a:lnTo>
                  <a:lnTo>
                    <a:pt x="86461" y="22860"/>
                  </a:lnTo>
                  <a:lnTo>
                    <a:pt x="87985" y="22860"/>
                  </a:lnTo>
                  <a:lnTo>
                    <a:pt x="87985" y="20320"/>
                  </a:lnTo>
                  <a:lnTo>
                    <a:pt x="87985" y="19812"/>
                  </a:lnTo>
                  <a:close/>
                </a:path>
                <a:path w="148590" h="196850">
                  <a:moveTo>
                    <a:pt x="87985" y="16764"/>
                  </a:moveTo>
                  <a:lnTo>
                    <a:pt x="86461" y="16764"/>
                  </a:lnTo>
                  <a:lnTo>
                    <a:pt x="86461" y="19812"/>
                  </a:lnTo>
                  <a:lnTo>
                    <a:pt x="87985" y="19812"/>
                  </a:lnTo>
                  <a:lnTo>
                    <a:pt x="87985" y="16764"/>
                  </a:lnTo>
                  <a:close/>
                </a:path>
                <a:path w="148590" h="196850">
                  <a:moveTo>
                    <a:pt x="91033" y="185928"/>
                  </a:moveTo>
                  <a:lnTo>
                    <a:pt x="88493" y="185928"/>
                  </a:lnTo>
                  <a:lnTo>
                    <a:pt x="79806" y="187020"/>
                  </a:lnTo>
                  <a:lnTo>
                    <a:pt x="79984" y="186817"/>
                  </a:lnTo>
                  <a:lnTo>
                    <a:pt x="81127" y="186817"/>
                  </a:lnTo>
                  <a:lnTo>
                    <a:pt x="83413" y="185674"/>
                  </a:lnTo>
                  <a:lnTo>
                    <a:pt x="81127" y="185674"/>
                  </a:lnTo>
                  <a:lnTo>
                    <a:pt x="81127" y="184404"/>
                  </a:lnTo>
                  <a:lnTo>
                    <a:pt x="78841" y="184404"/>
                  </a:lnTo>
                  <a:lnTo>
                    <a:pt x="77698" y="185674"/>
                  </a:lnTo>
                  <a:lnTo>
                    <a:pt x="76555" y="186817"/>
                  </a:lnTo>
                  <a:lnTo>
                    <a:pt x="76555" y="188087"/>
                  </a:lnTo>
                  <a:lnTo>
                    <a:pt x="74269" y="190500"/>
                  </a:lnTo>
                  <a:lnTo>
                    <a:pt x="76860" y="189547"/>
                  </a:lnTo>
                  <a:lnTo>
                    <a:pt x="75793" y="191262"/>
                  </a:lnTo>
                  <a:lnTo>
                    <a:pt x="75793" y="195199"/>
                  </a:lnTo>
                  <a:lnTo>
                    <a:pt x="77063" y="195199"/>
                  </a:lnTo>
                  <a:lnTo>
                    <a:pt x="78333" y="196596"/>
                  </a:lnTo>
                  <a:lnTo>
                    <a:pt x="80873" y="196596"/>
                  </a:lnTo>
                  <a:lnTo>
                    <a:pt x="82143" y="195199"/>
                  </a:lnTo>
                  <a:lnTo>
                    <a:pt x="83413" y="193929"/>
                  </a:lnTo>
                  <a:lnTo>
                    <a:pt x="91033" y="185928"/>
                  </a:lnTo>
                  <a:close/>
                </a:path>
                <a:path w="148590" h="196850">
                  <a:moveTo>
                    <a:pt x="91033" y="27432"/>
                  </a:moveTo>
                  <a:lnTo>
                    <a:pt x="89509" y="25908"/>
                  </a:lnTo>
                  <a:lnTo>
                    <a:pt x="87985" y="28956"/>
                  </a:lnTo>
                  <a:lnTo>
                    <a:pt x="89509" y="30480"/>
                  </a:lnTo>
                  <a:lnTo>
                    <a:pt x="91033" y="28956"/>
                  </a:lnTo>
                  <a:lnTo>
                    <a:pt x="91033" y="27432"/>
                  </a:lnTo>
                  <a:close/>
                </a:path>
                <a:path w="148590" h="196850">
                  <a:moveTo>
                    <a:pt x="91033" y="16764"/>
                  </a:moveTo>
                  <a:lnTo>
                    <a:pt x="89509" y="15240"/>
                  </a:lnTo>
                  <a:lnTo>
                    <a:pt x="89509" y="16764"/>
                  </a:lnTo>
                  <a:lnTo>
                    <a:pt x="91033" y="16764"/>
                  </a:lnTo>
                  <a:close/>
                </a:path>
                <a:path w="148590" h="196850">
                  <a:moveTo>
                    <a:pt x="92557" y="16764"/>
                  </a:moveTo>
                  <a:lnTo>
                    <a:pt x="91033" y="16764"/>
                  </a:lnTo>
                  <a:lnTo>
                    <a:pt x="92303" y="19304"/>
                  </a:lnTo>
                  <a:lnTo>
                    <a:pt x="91033" y="19304"/>
                  </a:lnTo>
                  <a:lnTo>
                    <a:pt x="91033" y="18288"/>
                  </a:lnTo>
                  <a:lnTo>
                    <a:pt x="87985" y="20320"/>
                  </a:lnTo>
                  <a:lnTo>
                    <a:pt x="89509" y="20320"/>
                  </a:lnTo>
                  <a:lnTo>
                    <a:pt x="91033" y="21336"/>
                  </a:lnTo>
                  <a:lnTo>
                    <a:pt x="91033" y="22860"/>
                  </a:lnTo>
                  <a:lnTo>
                    <a:pt x="89509" y="22860"/>
                  </a:lnTo>
                  <a:lnTo>
                    <a:pt x="89509" y="23876"/>
                  </a:lnTo>
                  <a:lnTo>
                    <a:pt x="87985" y="24892"/>
                  </a:lnTo>
                  <a:lnTo>
                    <a:pt x="89509" y="24892"/>
                  </a:lnTo>
                  <a:lnTo>
                    <a:pt x="89509" y="25908"/>
                  </a:lnTo>
                  <a:lnTo>
                    <a:pt x="91033" y="25908"/>
                  </a:lnTo>
                  <a:lnTo>
                    <a:pt x="91033" y="24892"/>
                  </a:lnTo>
                  <a:lnTo>
                    <a:pt x="91541" y="24892"/>
                  </a:lnTo>
                  <a:lnTo>
                    <a:pt x="92557" y="25908"/>
                  </a:lnTo>
                  <a:lnTo>
                    <a:pt x="92557" y="24892"/>
                  </a:lnTo>
                  <a:lnTo>
                    <a:pt x="92557" y="20320"/>
                  </a:lnTo>
                  <a:lnTo>
                    <a:pt x="92557" y="19812"/>
                  </a:lnTo>
                  <a:lnTo>
                    <a:pt x="92557" y="19304"/>
                  </a:lnTo>
                  <a:lnTo>
                    <a:pt x="92557" y="16764"/>
                  </a:lnTo>
                  <a:close/>
                </a:path>
                <a:path w="148590" h="196850">
                  <a:moveTo>
                    <a:pt x="94081" y="44196"/>
                  </a:moveTo>
                  <a:lnTo>
                    <a:pt x="54457" y="44196"/>
                  </a:lnTo>
                  <a:lnTo>
                    <a:pt x="54457" y="45720"/>
                  </a:lnTo>
                  <a:lnTo>
                    <a:pt x="94081" y="45720"/>
                  </a:lnTo>
                  <a:lnTo>
                    <a:pt x="94081" y="44196"/>
                  </a:lnTo>
                  <a:close/>
                </a:path>
                <a:path w="148590" h="196850">
                  <a:moveTo>
                    <a:pt x="95605" y="160020"/>
                  </a:moveTo>
                  <a:lnTo>
                    <a:pt x="54457" y="160020"/>
                  </a:lnTo>
                  <a:lnTo>
                    <a:pt x="54457" y="163068"/>
                  </a:lnTo>
                  <a:lnTo>
                    <a:pt x="95605" y="163068"/>
                  </a:lnTo>
                  <a:lnTo>
                    <a:pt x="95605" y="160020"/>
                  </a:lnTo>
                  <a:close/>
                </a:path>
                <a:path w="148590" h="196850">
                  <a:moveTo>
                    <a:pt x="95605" y="39624"/>
                  </a:moveTo>
                  <a:lnTo>
                    <a:pt x="51409" y="39624"/>
                  </a:lnTo>
                  <a:lnTo>
                    <a:pt x="51409" y="42672"/>
                  </a:lnTo>
                  <a:lnTo>
                    <a:pt x="95605" y="42672"/>
                  </a:lnTo>
                  <a:lnTo>
                    <a:pt x="95605" y="39624"/>
                  </a:lnTo>
                  <a:close/>
                </a:path>
                <a:path w="148590" h="196850">
                  <a:moveTo>
                    <a:pt x="97129" y="164592"/>
                  </a:moveTo>
                  <a:lnTo>
                    <a:pt x="50012" y="164592"/>
                  </a:lnTo>
                  <a:lnTo>
                    <a:pt x="50863" y="162941"/>
                  </a:lnTo>
                  <a:lnTo>
                    <a:pt x="52057" y="162941"/>
                  </a:lnTo>
                  <a:lnTo>
                    <a:pt x="52057" y="161798"/>
                  </a:lnTo>
                  <a:lnTo>
                    <a:pt x="50863" y="160528"/>
                  </a:lnTo>
                  <a:lnTo>
                    <a:pt x="49657" y="158242"/>
                  </a:lnTo>
                  <a:lnTo>
                    <a:pt x="46062" y="158242"/>
                  </a:lnTo>
                  <a:lnTo>
                    <a:pt x="38862" y="157099"/>
                  </a:lnTo>
                  <a:lnTo>
                    <a:pt x="30467" y="151130"/>
                  </a:lnTo>
                  <a:lnTo>
                    <a:pt x="29260" y="151130"/>
                  </a:lnTo>
                  <a:lnTo>
                    <a:pt x="29260" y="149987"/>
                  </a:lnTo>
                  <a:lnTo>
                    <a:pt x="30467" y="149987"/>
                  </a:lnTo>
                  <a:lnTo>
                    <a:pt x="31661" y="151130"/>
                  </a:lnTo>
                  <a:lnTo>
                    <a:pt x="35267" y="152273"/>
                  </a:lnTo>
                  <a:lnTo>
                    <a:pt x="40055" y="155829"/>
                  </a:lnTo>
                  <a:lnTo>
                    <a:pt x="46062" y="157099"/>
                  </a:lnTo>
                  <a:lnTo>
                    <a:pt x="48463" y="157099"/>
                  </a:lnTo>
                  <a:lnTo>
                    <a:pt x="47256" y="155829"/>
                  </a:lnTo>
                  <a:lnTo>
                    <a:pt x="46062" y="154686"/>
                  </a:lnTo>
                  <a:lnTo>
                    <a:pt x="46062" y="153543"/>
                  </a:lnTo>
                  <a:lnTo>
                    <a:pt x="44856" y="152273"/>
                  </a:lnTo>
                  <a:lnTo>
                    <a:pt x="42456" y="149987"/>
                  </a:lnTo>
                  <a:lnTo>
                    <a:pt x="42456" y="147574"/>
                  </a:lnTo>
                  <a:lnTo>
                    <a:pt x="40055" y="145288"/>
                  </a:lnTo>
                  <a:lnTo>
                    <a:pt x="40055" y="144145"/>
                  </a:lnTo>
                  <a:lnTo>
                    <a:pt x="38862" y="142875"/>
                  </a:lnTo>
                  <a:lnTo>
                    <a:pt x="38862" y="141732"/>
                  </a:lnTo>
                  <a:lnTo>
                    <a:pt x="37655" y="140589"/>
                  </a:lnTo>
                  <a:lnTo>
                    <a:pt x="37655" y="139319"/>
                  </a:lnTo>
                  <a:lnTo>
                    <a:pt x="36461" y="138176"/>
                  </a:lnTo>
                  <a:lnTo>
                    <a:pt x="36461" y="135890"/>
                  </a:lnTo>
                  <a:lnTo>
                    <a:pt x="35267" y="135890"/>
                  </a:lnTo>
                  <a:lnTo>
                    <a:pt x="25476" y="132511"/>
                  </a:lnTo>
                  <a:lnTo>
                    <a:pt x="19062" y="128358"/>
                  </a:lnTo>
                  <a:lnTo>
                    <a:pt x="15354" y="124409"/>
                  </a:lnTo>
                  <a:lnTo>
                    <a:pt x="13665" y="121666"/>
                  </a:lnTo>
                  <a:lnTo>
                    <a:pt x="20866" y="128778"/>
                  </a:lnTo>
                  <a:lnTo>
                    <a:pt x="30467" y="132334"/>
                  </a:lnTo>
                  <a:lnTo>
                    <a:pt x="32867" y="133477"/>
                  </a:lnTo>
                  <a:lnTo>
                    <a:pt x="34061" y="133477"/>
                  </a:lnTo>
                  <a:lnTo>
                    <a:pt x="34061" y="131191"/>
                  </a:lnTo>
                  <a:lnTo>
                    <a:pt x="32867" y="129921"/>
                  </a:lnTo>
                  <a:lnTo>
                    <a:pt x="32867" y="128778"/>
                  </a:lnTo>
                  <a:lnTo>
                    <a:pt x="31661" y="127635"/>
                  </a:lnTo>
                  <a:lnTo>
                    <a:pt x="31661" y="126365"/>
                  </a:lnTo>
                  <a:lnTo>
                    <a:pt x="30467" y="124079"/>
                  </a:lnTo>
                  <a:lnTo>
                    <a:pt x="29641" y="121666"/>
                  </a:lnTo>
                  <a:lnTo>
                    <a:pt x="29260" y="120523"/>
                  </a:lnTo>
                  <a:lnTo>
                    <a:pt x="28067" y="115824"/>
                  </a:lnTo>
                  <a:lnTo>
                    <a:pt x="26860" y="113411"/>
                  </a:lnTo>
                  <a:lnTo>
                    <a:pt x="26860" y="112268"/>
                  </a:lnTo>
                  <a:lnTo>
                    <a:pt x="25666" y="109982"/>
                  </a:lnTo>
                  <a:lnTo>
                    <a:pt x="25666" y="108712"/>
                  </a:lnTo>
                  <a:lnTo>
                    <a:pt x="24460" y="108712"/>
                  </a:lnTo>
                  <a:lnTo>
                    <a:pt x="17259" y="106426"/>
                  </a:lnTo>
                  <a:lnTo>
                    <a:pt x="8864" y="99314"/>
                  </a:lnTo>
                  <a:lnTo>
                    <a:pt x="6464" y="97028"/>
                  </a:lnTo>
                  <a:lnTo>
                    <a:pt x="5270" y="97028"/>
                  </a:lnTo>
                  <a:lnTo>
                    <a:pt x="5270" y="95758"/>
                  </a:lnTo>
                  <a:lnTo>
                    <a:pt x="11264" y="100457"/>
                  </a:lnTo>
                  <a:lnTo>
                    <a:pt x="19659" y="105283"/>
                  </a:lnTo>
                  <a:lnTo>
                    <a:pt x="23266" y="106426"/>
                  </a:lnTo>
                  <a:lnTo>
                    <a:pt x="24460" y="106426"/>
                  </a:lnTo>
                  <a:lnTo>
                    <a:pt x="23266" y="102870"/>
                  </a:lnTo>
                  <a:lnTo>
                    <a:pt x="23266" y="100457"/>
                  </a:lnTo>
                  <a:lnTo>
                    <a:pt x="20866" y="97028"/>
                  </a:lnTo>
                  <a:lnTo>
                    <a:pt x="20866" y="95758"/>
                  </a:lnTo>
                  <a:lnTo>
                    <a:pt x="20866" y="93472"/>
                  </a:lnTo>
                  <a:lnTo>
                    <a:pt x="18465" y="86360"/>
                  </a:lnTo>
                  <a:lnTo>
                    <a:pt x="18465" y="82804"/>
                  </a:lnTo>
                  <a:lnTo>
                    <a:pt x="17259" y="81661"/>
                  </a:lnTo>
                  <a:lnTo>
                    <a:pt x="17259" y="80518"/>
                  </a:lnTo>
                  <a:lnTo>
                    <a:pt x="18465" y="80518"/>
                  </a:lnTo>
                  <a:lnTo>
                    <a:pt x="18465" y="82804"/>
                  </a:lnTo>
                  <a:lnTo>
                    <a:pt x="20866" y="93472"/>
                  </a:lnTo>
                  <a:lnTo>
                    <a:pt x="23266" y="95758"/>
                  </a:lnTo>
                  <a:lnTo>
                    <a:pt x="23266" y="98171"/>
                  </a:lnTo>
                  <a:lnTo>
                    <a:pt x="24460" y="100457"/>
                  </a:lnTo>
                  <a:lnTo>
                    <a:pt x="24460" y="102870"/>
                  </a:lnTo>
                  <a:lnTo>
                    <a:pt x="25666" y="102870"/>
                  </a:lnTo>
                  <a:lnTo>
                    <a:pt x="25666" y="105283"/>
                  </a:lnTo>
                  <a:lnTo>
                    <a:pt x="26860" y="104013"/>
                  </a:lnTo>
                  <a:lnTo>
                    <a:pt x="26860" y="102870"/>
                  </a:lnTo>
                  <a:lnTo>
                    <a:pt x="29260" y="101727"/>
                  </a:lnTo>
                  <a:lnTo>
                    <a:pt x="32867" y="97028"/>
                  </a:lnTo>
                  <a:lnTo>
                    <a:pt x="34061" y="89916"/>
                  </a:lnTo>
                  <a:lnTo>
                    <a:pt x="35267" y="94615"/>
                  </a:lnTo>
                  <a:lnTo>
                    <a:pt x="31661" y="99314"/>
                  </a:lnTo>
                  <a:lnTo>
                    <a:pt x="26860" y="106426"/>
                  </a:lnTo>
                  <a:lnTo>
                    <a:pt x="28067" y="112268"/>
                  </a:lnTo>
                  <a:lnTo>
                    <a:pt x="30467" y="119380"/>
                  </a:lnTo>
                  <a:lnTo>
                    <a:pt x="32867" y="122936"/>
                  </a:lnTo>
                  <a:lnTo>
                    <a:pt x="32867" y="125222"/>
                  </a:lnTo>
                  <a:lnTo>
                    <a:pt x="34061" y="126365"/>
                  </a:lnTo>
                  <a:lnTo>
                    <a:pt x="34061" y="128778"/>
                  </a:lnTo>
                  <a:lnTo>
                    <a:pt x="35267" y="128778"/>
                  </a:lnTo>
                  <a:lnTo>
                    <a:pt x="35267" y="129921"/>
                  </a:lnTo>
                  <a:lnTo>
                    <a:pt x="36461" y="129921"/>
                  </a:lnTo>
                  <a:lnTo>
                    <a:pt x="38862" y="127635"/>
                  </a:lnTo>
                  <a:lnTo>
                    <a:pt x="42456" y="120523"/>
                  </a:lnTo>
                  <a:lnTo>
                    <a:pt x="42456" y="116967"/>
                  </a:lnTo>
                  <a:lnTo>
                    <a:pt x="43662" y="115824"/>
                  </a:lnTo>
                  <a:lnTo>
                    <a:pt x="43662" y="116967"/>
                  </a:lnTo>
                  <a:lnTo>
                    <a:pt x="42456" y="121666"/>
                  </a:lnTo>
                  <a:lnTo>
                    <a:pt x="40055" y="129921"/>
                  </a:lnTo>
                  <a:lnTo>
                    <a:pt x="36461" y="133477"/>
                  </a:lnTo>
                  <a:lnTo>
                    <a:pt x="40055" y="140589"/>
                  </a:lnTo>
                  <a:lnTo>
                    <a:pt x="43662" y="147574"/>
                  </a:lnTo>
                  <a:lnTo>
                    <a:pt x="48463" y="153543"/>
                  </a:lnTo>
                  <a:lnTo>
                    <a:pt x="48463" y="154686"/>
                  </a:lnTo>
                  <a:lnTo>
                    <a:pt x="49657" y="153543"/>
                  </a:lnTo>
                  <a:lnTo>
                    <a:pt x="49657" y="151130"/>
                  </a:lnTo>
                  <a:lnTo>
                    <a:pt x="50863" y="146431"/>
                  </a:lnTo>
                  <a:lnTo>
                    <a:pt x="50863" y="151130"/>
                  </a:lnTo>
                  <a:lnTo>
                    <a:pt x="49657" y="155829"/>
                  </a:lnTo>
                  <a:lnTo>
                    <a:pt x="50863" y="157099"/>
                  </a:lnTo>
                  <a:lnTo>
                    <a:pt x="50863" y="158242"/>
                  </a:lnTo>
                  <a:lnTo>
                    <a:pt x="53263" y="158242"/>
                  </a:lnTo>
                  <a:lnTo>
                    <a:pt x="54140" y="141732"/>
                  </a:lnTo>
                  <a:lnTo>
                    <a:pt x="54267" y="139319"/>
                  </a:lnTo>
                  <a:lnTo>
                    <a:pt x="54457" y="135890"/>
                  </a:lnTo>
                  <a:lnTo>
                    <a:pt x="53263" y="135890"/>
                  </a:lnTo>
                  <a:lnTo>
                    <a:pt x="52057" y="137033"/>
                  </a:lnTo>
                  <a:lnTo>
                    <a:pt x="50863" y="137033"/>
                  </a:lnTo>
                  <a:lnTo>
                    <a:pt x="48463" y="139319"/>
                  </a:lnTo>
                  <a:lnTo>
                    <a:pt x="47256" y="138176"/>
                  </a:lnTo>
                  <a:lnTo>
                    <a:pt x="47256" y="132334"/>
                  </a:lnTo>
                  <a:lnTo>
                    <a:pt x="48463" y="125222"/>
                  </a:lnTo>
                  <a:lnTo>
                    <a:pt x="50863" y="114681"/>
                  </a:lnTo>
                  <a:lnTo>
                    <a:pt x="48412" y="112268"/>
                  </a:lnTo>
                  <a:lnTo>
                    <a:pt x="47256" y="111125"/>
                  </a:lnTo>
                  <a:lnTo>
                    <a:pt x="47256" y="109982"/>
                  </a:lnTo>
                  <a:lnTo>
                    <a:pt x="42456" y="109982"/>
                  </a:lnTo>
                  <a:lnTo>
                    <a:pt x="41262" y="111125"/>
                  </a:lnTo>
                  <a:lnTo>
                    <a:pt x="38862" y="112268"/>
                  </a:lnTo>
                  <a:lnTo>
                    <a:pt x="37655" y="112268"/>
                  </a:lnTo>
                  <a:lnTo>
                    <a:pt x="35267" y="109982"/>
                  </a:lnTo>
                  <a:lnTo>
                    <a:pt x="38925" y="102730"/>
                  </a:lnTo>
                  <a:lnTo>
                    <a:pt x="41262" y="98171"/>
                  </a:lnTo>
                  <a:lnTo>
                    <a:pt x="42456" y="95758"/>
                  </a:lnTo>
                  <a:lnTo>
                    <a:pt x="43662" y="93472"/>
                  </a:lnTo>
                  <a:lnTo>
                    <a:pt x="43662" y="89916"/>
                  </a:lnTo>
                  <a:lnTo>
                    <a:pt x="43662" y="88773"/>
                  </a:lnTo>
                  <a:lnTo>
                    <a:pt x="43002" y="87503"/>
                  </a:lnTo>
                  <a:lnTo>
                    <a:pt x="41262" y="84074"/>
                  </a:lnTo>
                  <a:lnTo>
                    <a:pt x="38862" y="82804"/>
                  </a:lnTo>
                  <a:lnTo>
                    <a:pt x="37655" y="81661"/>
                  </a:lnTo>
                  <a:lnTo>
                    <a:pt x="35267" y="81661"/>
                  </a:lnTo>
                  <a:lnTo>
                    <a:pt x="32867" y="85217"/>
                  </a:lnTo>
                  <a:lnTo>
                    <a:pt x="31661" y="87503"/>
                  </a:lnTo>
                  <a:lnTo>
                    <a:pt x="28067" y="87503"/>
                  </a:lnTo>
                  <a:lnTo>
                    <a:pt x="26860" y="86360"/>
                  </a:lnTo>
                  <a:lnTo>
                    <a:pt x="25666" y="82804"/>
                  </a:lnTo>
                  <a:lnTo>
                    <a:pt x="25666" y="79375"/>
                  </a:lnTo>
                  <a:lnTo>
                    <a:pt x="28067" y="68707"/>
                  </a:lnTo>
                  <a:lnTo>
                    <a:pt x="22059" y="66421"/>
                  </a:lnTo>
                  <a:lnTo>
                    <a:pt x="19659" y="65151"/>
                  </a:lnTo>
                  <a:lnTo>
                    <a:pt x="14871" y="64008"/>
                  </a:lnTo>
                  <a:lnTo>
                    <a:pt x="10071" y="66421"/>
                  </a:lnTo>
                  <a:lnTo>
                    <a:pt x="8864" y="71120"/>
                  </a:lnTo>
                  <a:lnTo>
                    <a:pt x="7670" y="74549"/>
                  </a:lnTo>
                  <a:lnTo>
                    <a:pt x="10071" y="81661"/>
                  </a:lnTo>
                  <a:lnTo>
                    <a:pt x="12471" y="84074"/>
                  </a:lnTo>
                  <a:lnTo>
                    <a:pt x="13665" y="87503"/>
                  </a:lnTo>
                  <a:lnTo>
                    <a:pt x="11264" y="92329"/>
                  </a:lnTo>
                  <a:lnTo>
                    <a:pt x="11264" y="93472"/>
                  </a:lnTo>
                  <a:lnTo>
                    <a:pt x="7670" y="93472"/>
                  </a:lnTo>
                  <a:lnTo>
                    <a:pt x="6464" y="92329"/>
                  </a:lnTo>
                  <a:lnTo>
                    <a:pt x="5270" y="91059"/>
                  </a:lnTo>
                  <a:lnTo>
                    <a:pt x="4064" y="89916"/>
                  </a:lnTo>
                  <a:lnTo>
                    <a:pt x="1663" y="89916"/>
                  </a:lnTo>
                  <a:lnTo>
                    <a:pt x="1663" y="92329"/>
                  </a:lnTo>
                  <a:lnTo>
                    <a:pt x="469" y="92329"/>
                  </a:lnTo>
                  <a:lnTo>
                    <a:pt x="0" y="97574"/>
                  </a:lnTo>
                  <a:lnTo>
                    <a:pt x="2108" y="102730"/>
                  </a:lnTo>
                  <a:lnTo>
                    <a:pt x="6705" y="107670"/>
                  </a:lnTo>
                  <a:lnTo>
                    <a:pt x="13665" y="112268"/>
                  </a:lnTo>
                  <a:lnTo>
                    <a:pt x="16065" y="112268"/>
                  </a:lnTo>
                  <a:lnTo>
                    <a:pt x="16065" y="115824"/>
                  </a:lnTo>
                  <a:lnTo>
                    <a:pt x="14871" y="116967"/>
                  </a:lnTo>
                  <a:lnTo>
                    <a:pt x="10071" y="116967"/>
                  </a:lnTo>
                  <a:lnTo>
                    <a:pt x="7670" y="118237"/>
                  </a:lnTo>
                  <a:lnTo>
                    <a:pt x="7670" y="119380"/>
                  </a:lnTo>
                  <a:lnTo>
                    <a:pt x="8432" y="123342"/>
                  </a:lnTo>
                  <a:lnTo>
                    <a:pt x="12014" y="128066"/>
                  </a:lnTo>
                  <a:lnTo>
                    <a:pt x="17665" y="133477"/>
                  </a:lnTo>
                  <a:lnTo>
                    <a:pt x="24460" y="139319"/>
                  </a:lnTo>
                  <a:lnTo>
                    <a:pt x="25666" y="140589"/>
                  </a:lnTo>
                  <a:lnTo>
                    <a:pt x="28067" y="142875"/>
                  </a:lnTo>
                  <a:lnTo>
                    <a:pt x="29260" y="142875"/>
                  </a:lnTo>
                  <a:lnTo>
                    <a:pt x="29260" y="145288"/>
                  </a:lnTo>
                  <a:lnTo>
                    <a:pt x="28067" y="146431"/>
                  </a:lnTo>
                  <a:lnTo>
                    <a:pt x="25666" y="146431"/>
                  </a:lnTo>
                  <a:lnTo>
                    <a:pt x="24460" y="148844"/>
                  </a:lnTo>
                  <a:lnTo>
                    <a:pt x="24460" y="151130"/>
                  </a:lnTo>
                  <a:lnTo>
                    <a:pt x="26860" y="157099"/>
                  </a:lnTo>
                  <a:lnTo>
                    <a:pt x="37655" y="161798"/>
                  </a:lnTo>
                  <a:lnTo>
                    <a:pt x="43662" y="164084"/>
                  </a:lnTo>
                  <a:lnTo>
                    <a:pt x="44856" y="165227"/>
                  </a:lnTo>
                  <a:lnTo>
                    <a:pt x="47256" y="165227"/>
                  </a:lnTo>
                  <a:lnTo>
                    <a:pt x="46062" y="167640"/>
                  </a:lnTo>
                  <a:lnTo>
                    <a:pt x="48463" y="167640"/>
                  </a:lnTo>
                  <a:lnTo>
                    <a:pt x="49885" y="164858"/>
                  </a:lnTo>
                  <a:lnTo>
                    <a:pt x="49885" y="166116"/>
                  </a:lnTo>
                  <a:lnTo>
                    <a:pt x="97129" y="166116"/>
                  </a:lnTo>
                  <a:lnTo>
                    <a:pt x="97129" y="164592"/>
                  </a:lnTo>
                  <a:close/>
                </a:path>
                <a:path w="148590" h="196850">
                  <a:moveTo>
                    <a:pt x="107797" y="175260"/>
                  </a:moveTo>
                  <a:lnTo>
                    <a:pt x="39217" y="175260"/>
                  </a:lnTo>
                  <a:lnTo>
                    <a:pt x="39217" y="176784"/>
                  </a:lnTo>
                  <a:lnTo>
                    <a:pt x="107797" y="176784"/>
                  </a:lnTo>
                  <a:lnTo>
                    <a:pt x="107797" y="175260"/>
                  </a:lnTo>
                  <a:close/>
                </a:path>
                <a:path w="148590" h="196850">
                  <a:moveTo>
                    <a:pt x="148526" y="97574"/>
                  </a:moveTo>
                  <a:lnTo>
                    <a:pt x="148374" y="95758"/>
                  </a:lnTo>
                  <a:lnTo>
                    <a:pt x="148170" y="93472"/>
                  </a:lnTo>
                  <a:lnTo>
                    <a:pt x="148082" y="92329"/>
                  </a:lnTo>
                  <a:lnTo>
                    <a:pt x="146888" y="92329"/>
                  </a:lnTo>
                  <a:lnTo>
                    <a:pt x="146888" y="91059"/>
                  </a:lnTo>
                  <a:lnTo>
                    <a:pt x="145694" y="91059"/>
                  </a:lnTo>
                  <a:lnTo>
                    <a:pt x="145694" y="89916"/>
                  </a:lnTo>
                  <a:lnTo>
                    <a:pt x="144500" y="89916"/>
                  </a:lnTo>
                  <a:lnTo>
                    <a:pt x="143319" y="91059"/>
                  </a:lnTo>
                  <a:lnTo>
                    <a:pt x="140931" y="92329"/>
                  </a:lnTo>
                  <a:lnTo>
                    <a:pt x="139738" y="93472"/>
                  </a:lnTo>
                  <a:lnTo>
                    <a:pt x="137350" y="93472"/>
                  </a:lnTo>
                  <a:lnTo>
                    <a:pt x="136156" y="92329"/>
                  </a:lnTo>
                  <a:lnTo>
                    <a:pt x="136156" y="89916"/>
                  </a:lnTo>
                  <a:lnTo>
                    <a:pt x="134962" y="87503"/>
                  </a:lnTo>
                  <a:lnTo>
                    <a:pt x="136156" y="84074"/>
                  </a:lnTo>
                  <a:lnTo>
                    <a:pt x="137350" y="81661"/>
                  </a:lnTo>
                  <a:lnTo>
                    <a:pt x="138874" y="79375"/>
                  </a:lnTo>
                  <a:lnTo>
                    <a:pt x="139738" y="78105"/>
                  </a:lnTo>
                  <a:lnTo>
                    <a:pt x="140931" y="74549"/>
                  </a:lnTo>
                  <a:lnTo>
                    <a:pt x="139738" y="71120"/>
                  </a:lnTo>
                  <a:lnTo>
                    <a:pt x="138544" y="66421"/>
                  </a:lnTo>
                  <a:lnTo>
                    <a:pt x="132575" y="64008"/>
                  </a:lnTo>
                  <a:lnTo>
                    <a:pt x="129006" y="65151"/>
                  </a:lnTo>
                  <a:lnTo>
                    <a:pt x="126619" y="66421"/>
                  </a:lnTo>
                  <a:lnTo>
                    <a:pt x="121843" y="68707"/>
                  </a:lnTo>
                  <a:lnTo>
                    <a:pt x="123037" y="79375"/>
                  </a:lnTo>
                  <a:lnTo>
                    <a:pt x="124231" y="82804"/>
                  </a:lnTo>
                  <a:lnTo>
                    <a:pt x="123037" y="86360"/>
                  </a:lnTo>
                  <a:lnTo>
                    <a:pt x="120650" y="87503"/>
                  </a:lnTo>
                  <a:lnTo>
                    <a:pt x="118262" y="87503"/>
                  </a:lnTo>
                  <a:lnTo>
                    <a:pt x="117068" y="85217"/>
                  </a:lnTo>
                  <a:lnTo>
                    <a:pt x="114693" y="81661"/>
                  </a:lnTo>
                  <a:lnTo>
                    <a:pt x="112306" y="81661"/>
                  </a:lnTo>
                  <a:lnTo>
                    <a:pt x="111112" y="82804"/>
                  </a:lnTo>
                  <a:lnTo>
                    <a:pt x="107530" y="84074"/>
                  </a:lnTo>
                  <a:lnTo>
                    <a:pt x="105143" y="88773"/>
                  </a:lnTo>
                  <a:lnTo>
                    <a:pt x="106337" y="92329"/>
                  </a:lnTo>
                  <a:lnTo>
                    <a:pt x="106337" y="93472"/>
                  </a:lnTo>
                  <a:lnTo>
                    <a:pt x="107530" y="95758"/>
                  </a:lnTo>
                  <a:lnTo>
                    <a:pt x="108724" y="98171"/>
                  </a:lnTo>
                  <a:lnTo>
                    <a:pt x="111112" y="102870"/>
                  </a:lnTo>
                  <a:lnTo>
                    <a:pt x="113499" y="109982"/>
                  </a:lnTo>
                  <a:lnTo>
                    <a:pt x="112306" y="111125"/>
                  </a:lnTo>
                  <a:lnTo>
                    <a:pt x="112306" y="112268"/>
                  </a:lnTo>
                  <a:lnTo>
                    <a:pt x="109918" y="112268"/>
                  </a:lnTo>
                  <a:lnTo>
                    <a:pt x="107530" y="111125"/>
                  </a:lnTo>
                  <a:lnTo>
                    <a:pt x="106337" y="109982"/>
                  </a:lnTo>
                  <a:lnTo>
                    <a:pt x="102755" y="109982"/>
                  </a:lnTo>
                  <a:lnTo>
                    <a:pt x="101574" y="111125"/>
                  </a:lnTo>
                  <a:lnTo>
                    <a:pt x="99187" y="114681"/>
                  </a:lnTo>
                  <a:lnTo>
                    <a:pt x="100380" y="125222"/>
                  </a:lnTo>
                  <a:lnTo>
                    <a:pt x="101574" y="132334"/>
                  </a:lnTo>
                  <a:lnTo>
                    <a:pt x="102704" y="133438"/>
                  </a:lnTo>
                  <a:lnTo>
                    <a:pt x="102755" y="138176"/>
                  </a:lnTo>
                  <a:lnTo>
                    <a:pt x="101574" y="139319"/>
                  </a:lnTo>
                  <a:lnTo>
                    <a:pt x="99187" y="138176"/>
                  </a:lnTo>
                  <a:lnTo>
                    <a:pt x="97993" y="137033"/>
                  </a:lnTo>
                  <a:lnTo>
                    <a:pt x="96799" y="137033"/>
                  </a:lnTo>
                  <a:lnTo>
                    <a:pt x="96799" y="135890"/>
                  </a:lnTo>
                  <a:lnTo>
                    <a:pt x="95605" y="135890"/>
                  </a:lnTo>
                  <a:lnTo>
                    <a:pt x="96799" y="158242"/>
                  </a:lnTo>
                  <a:lnTo>
                    <a:pt x="97993" y="158242"/>
                  </a:lnTo>
                  <a:lnTo>
                    <a:pt x="99187" y="157099"/>
                  </a:lnTo>
                  <a:lnTo>
                    <a:pt x="99187" y="151130"/>
                  </a:lnTo>
                  <a:lnTo>
                    <a:pt x="97993" y="142875"/>
                  </a:lnTo>
                  <a:lnTo>
                    <a:pt x="97993" y="141732"/>
                  </a:lnTo>
                  <a:lnTo>
                    <a:pt x="99187" y="146431"/>
                  </a:lnTo>
                  <a:lnTo>
                    <a:pt x="99187" y="151130"/>
                  </a:lnTo>
                  <a:lnTo>
                    <a:pt x="100380" y="153543"/>
                  </a:lnTo>
                  <a:lnTo>
                    <a:pt x="100380" y="154686"/>
                  </a:lnTo>
                  <a:lnTo>
                    <a:pt x="101574" y="153543"/>
                  </a:lnTo>
                  <a:lnTo>
                    <a:pt x="106337" y="147574"/>
                  </a:lnTo>
                  <a:lnTo>
                    <a:pt x="109321" y="141732"/>
                  </a:lnTo>
                  <a:lnTo>
                    <a:pt x="109918" y="140589"/>
                  </a:lnTo>
                  <a:lnTo>
                    <a:pt x="110337" y="139319"/>
                  </a:lnTo>
                  <a:lnTo>
                    <a:pt x="112306" y="133477"/>
                  </a:lnTo>
                  <a:lnTo>
                    <a:pt x="109918" y="129921"/>
                  </a:lnTo>
                  <a:lnTo>
                    <a:pt x="106337" y="121666"/>
                  </a:lnTo>
                  <a:lnTo>
                    <a:pt x="106337" y="116967"/>
                  </a:lnTo>
                  <a:lnTo>
                    <a:pt x="107530" y="120523"/>
                  </a:lnTo>
                  <a:lnTo>
                    <a:pt x="111112" y="127635"/>
                  </a:lnTo>
                  <a:lnTo>
                    <a:pt x="112306" y="128778"/>
                  </a:lnTo>
                  <a:lnTo>
                    <a:pt x="112306" y="129921"/>
                  </a:lnTo>
                  <a:lnTo>
                    <a:pt x="114693" y="129921"/>
                  </a:lnTo>
                  <a:lnTo>
                    <a:pt x="114693" y="128778"/>
                  </a:lnTo>
                  <a:lnTo>
                    <a:pt x="115887" y="127635"/>
                  </a:lnTo>
                  <a:lnTo>
                    <a:pt x="115887" y="125222"/>
                  </a:lnTo>
                  <a:lnTo>
                    <a:pt x="117068" y="124079"/>
                  </a:lnTo>
                  <a:lnTo>
                    <a:pt x="117068" y="122936"/>
                  </a:lnTo>
                  <a:lnTo>
                    <a:pt x="118262" y="120523"/>
                  </a:lnTo>
                  <a:lnTo>
                    <a:pt x="119456" y="116967"/>
                  </a:lnTo>
                  <a:lnTo>
                    <a:pt x="120027" y="114681"/>
                  </a:lnTo>
                  <a:lnTo>
                    <a:pt x="120650" y="112268"/>
                  </a:lnTo>
                  <a:lnTo>
                    <a:pt x="121843" y="112268"/>
                  </a:lnTo>
                  <a:lnTo>
                    <a:pt x="121843" y="109982"/>
                  </a:lnTo>
                  <a:lnTo>
                    <a:pt x="123037" y="106426"/>
                  </a:lnTo>
                  <a:lnTo>
                    <a:pt x="117068" y="99314"/>
                  </a:lnTo>
                  <a:lnTo>
                    <a:pt x="114693" y="94615"/>
                  </a:lnTo>
                  <a:lnTo>
                    <a:pt x="114693" y="89916"/>
                  </a:lnTo>
                  <a:lnTo>
                    <a:pt x="117068" y="97028"/>
                  </a:lnTo>
                  <a:lnTo>
                    <a:pt x="120650" y="101727"/>
                  </a:lnTo>
                  <a:lnTo>
                    <a:pt x="121843" y="102870"/>
                  </a:lnTo>
                  <a:lnTo>
                    <a:pt x="121843" y="104013"/>
                  </a:lnTo>
                  <a:lnTo>
                    <a:pt x="123037" y="104013"/>
                  </a:lnTo>
                  <a:lnTo>
                    <a:pt x="123037" y="105283"/>
                  </a:lnTo>
                  <a:lnTo>
                    <a:pt x="124231" y="100457"/>
                  </a:lnTo>
                  <a:lnTo>
                    <a:pt x="125425" y="98171"/>
                  </a:lnTo>
                  <a:lnTo>
                    <a:pt x="126619" y="95758"/>
                  </a:lnTo>
                  <a:lnTo>
                    <a:pt x="126619" y="93472"/>
                  </a:lnTo>
                  <a:lnTo>
                    <a:pt x="127800" y="89916"/>
                  </a:lnTo>
                  <a:lnTo>
                    <a:pt x="128612" y="87503"/>
                  </a:lnTo>
                  <a:lnTo>
                    <a:pt x="130187" y="82804"/>
                  </a:lnTo>
                  <a:lnTo>
                    <a:pt x="130187" y="84074"/>
                  </a:lnTo>
                  <a:lnTo>
                    <a:pt x="129006" y="86360"/>
                  </a:lnTo>
                  <a:lnTo>
                    <a:pt x="129006" y="89916"/>
                  </a:lnTo>
                  <a:lnTo>
                    <a:pt x="126619" y="97028"/>
                  </a:lnTo>
                  <a:lnTo>
                    <a:pt x="126619" y="100457"/>
                  </a:lnTo>
                  <a:lnTo>
                    <a:pt x="125488" y="102730"/>
                  </a:lnTo>
                  <a:lnTo>
                    <a:pt x="125425" y="104013"/>
                  </a:lnTo>
                  <a:lnTo>
                    <a:pt x="124231" y="106426"/>
                  </a:lnTo>
                  <a:lnTo>
                    <a:pt x="125425" y="106426"/>
                  </a:lnTo>
                  <a:lnTo>
                    <a:pt x="127812" y="105283"/>
                  </a:lnTo>
                  <a:lnTo>
                    <a:pt x="137350" y="100457"/>
                  </a:lnTo>
                  <a:lnTo>
                    <a:pt x="137553" y="100304"/>
                  </a:lnTo>
                  <a:lnTo>
                    <a:pt x="138544" y="99314"/>
                  </a:lnTo>
                  <a:lnTo>
                    <a:pt x="139903" y="98450"/>
                  </a:lnTo>
                  <a:lnTo>
                    <a:pt x="143319" y="95758"/>
                  </a:lnTo>
                  <a:lnTo>
                    <a:pt x="142125" y="97028"/>
                  </a:lnTo>
                  <a:lnTo>
                    <a:pt x="139903" y="98450"/>
                  </a:lnTo>
                  <a:lnTo>
                    <a:pt x="137553" y="100304"/>
                  </a:lnTo>
                  <a:lnTo>
                    <a:pt x="131381" y="106426"/>
                  </a:lnTo>
                  <a:lnTo>
                    <a:pt x="124231" y="108712"/>
                  </a:lnTo>
                  <a:lnTo>
                    <a:pt x="124231" y="109982"/>
                  </a:lnTo>
                  <a:lnTo>
                    <a:pt x="123037" y="112268"/>
                  </a:lnTo>
                  <a:lnTo>
                    <a:pt x="123037" y="113411"/>
                  </a:lnTo>
                  <a:lnTo>
                    <a:pt x="119456" y="124079"/>
                  </a:lnTo>
                  <a:lnTo>
                    <a:pt x="118262" y="124079"/>
                  </a:lnTo>
                  <a:lnTo>
                    <a:pt x="118262" y="125222"/>
                  </a:lnTo>
                  <a:lnTo>
                    <a:pt x="117068" y="127635"/>
                  </a:lnTo>
                  <a:lnTo>
                    <a:pt x="117068" y="129921"/>
                  </a:lnTo>
                  <a:lnTo>
                    <a:pt x="115887" y="131191"/>
                  </a:lnTo>
                  <a:lnTo>
                    <a:pt x="114693" y="133477"/>
                  </a:lnTo>
                  <a:lnTo>
                    <a:pt x="115887" y="133477"/>
                  </a:lnTo>
                  <a:lnTo>
                    <a:pt x="119456" y="132334"/>
                  </a:lnTo>
                  <a:lnTo>
                    <a:pt x="127812" y="128778"/>
                  </a:lnTo>
                  <a:lnTo>
                    <a:pt x="134962" y="121666"/>
                  </a:lnTo>
                  <a:lnTo>
                    <a:pt x="133273" y="124409"/>
                  </a:lnTo>
                  <a:lnTo>
                    <a:pt x="129590" y="128358"/>
                  </a:lnTo>
                  <a:lnTo>
                    <a:pt x="123215" y="132511"/>
                  </a:lnTo>
                  <a:lnTo>
                    <a:pt x="113499" y="135890"/>
                  </a:lnTo>
                  <a:lnTo>
                    <a:pt x="113499" y="137033"/>
                  </a:lnTo>
                  <a:lnTo>
                    <a:pt x="112306" y="138176"/>
                  </a:lnTo>
                  <a:lnTo>
                    <a:pt x="112306" y="140589"/>
                  </a:lnTo>
                  <a:lnTo>
                    <a:pt x="109918" y="142875"/>
                  </a:lnTo>
                  <a:lnTo>
                    <a:pt x="109918" y="144145"/>
                  </a:lnTo>
                  <a:lnTo>
                    <a:pt x="108724" y="145288"/>
                  </a:lnTo>
                  <a:lnTo>
                    <a:pt x="108724" y="146431"/>
                  </a:lnTo>
                  <a:lnTo>
                    <a:pt x="107530" y="147574"/>
                  </a:lnTo>
                  <a:lnTo>
                    <a:pt x="107530" y="148844"/>
                  </a:lnTo>
                  <a:lnTo>
                    <a:pt x="105143" y="151130"/>
                  </a:lnTo>
                  <a:lnTo>
                    <a:pt x="105143" y="152273"/>
                  </a:lnTo>
                  <a:lnTo>
                    <a:pt x="103949" y="153543"/>
                  </a:lnTo>
                  <a:lnTo>
                    <a:pt x="102755" y="154686"/>
                  </a:lnTo>
                  <a:lnTo>
                    <a:pt x="102755" y="155829"/>
                  </a:lnTo>
                  <a:lnTo>
                    <a:pt x="101574" y="157099"/>
                  </a:lnTo>
                  <a:lnTo>
                    <a:pt x="102755" y="157099"/>
                  </a:lnTo>
                  <a:lnTo>
                    <a:pt x="109918" y="155829"/>
                  </a:lnTo>
                  <a:lnTo>
                    <a:pt x="114693" y="152273"/>
                  </a:lnTo>
                  <a:lnTo>
                    <a:pt x="118262" y="151130"/>
                  </a:lnTo>
                  <a:lnTo>
                    <a:pt x="119456" y="149987"/>
                  </a:lnTo>
                  <a:lnTo>
                    <a:pt x="120650" y="149987"/>
                  </a:lnTo>
                  <a:lnTo>
                    <a:pt x="119456" y="151130"/>
                  </a:lnTo>
                  <a:lnTo>
                    <a:pt x="111112" y="157099"/>
                  </a:lnTo>
                  <a:lnTo>
                    <a:pt x="103949" y="158242"/>
                  </a:lnTo>
                  <a:lnTo>
                    <a:pt x="100380" y="158242"/>
                  </a:lnTo>
                  <a:lnTo>
                    <a:pt x="97993" y="161798"/>
                  </a:lnTo>
                  <a:lnTo>
                    <a:pt x="97993" y="162941"/>
                  </a:lnTo>
                  <a:lnTo>
                    <a:pt x="99187" y="162941"/>
                  </a:lnTo>
                  <a:lnTo>
                    <a:pt x="100380" y="167640"/>
                  </a:lnTo>
                  <a:lnTo>
                    <a:pt x="102755" y="167640"/>
                  </a:lnTo>
                  <a:lnTo>
                    <a:pt x="102755" y="165227"/>
                  </a:lnTo>
                  <a:lnTo>
                    <a:pt x="103949" y="165227"/>
                  </a:lnTo>
                  <a:lnTo>
                    <a:pt x="105143" y="164084"/>
                  </a:lnTo>
                  <a:lnTo>
                    <a:pt x="112306" y="161798"/>
                  </a:lnTo>
                  <a:lnTo>
                    <a:pt x="123037" y="157099"/>
                  </a:lnTo>
                  <a:lnTo>
                    <a:pt x="124231" y="151130"/>
                  </a:lnTo>
                  <a:lnTo>
                    <a:pt x="124231" y="149987"/>
                  </a:lnTo>
                  <a:lnTo>
                    <a:pt x="124231" y="146431"/>
                  </a:lnTo>
                  <a:lnTo>
                    <a:pt x="120650" y="146431"/>
                  </a:lnTo>
                  <a:lnTo>
                    <a:pt x="120650" y="142875"/>
                  </a:lnTo>
                  <a:lnTo>
                    <a:pt x="121843" y="142875"/>
                  </a:lnTo>
                  <a:lnTo>
                    <a:pt x="121843" y="141732"/>
                  </a:lnTo>
                  <a:lnTo>
                    <a:pt x="124231" y="140589"/>
                  </a:lnTo>
                  <a:lnTo>
                    <a:pt x="125425" y="139319"/>
                  </a:lnTo>
                  <a:lnTo>
                    <a:pt x="131533" y="133438"/>
                  </a:lnTo>
                  <a:lnTo>
                    <a:pt x="136753" y="128066"/>
                  </a:lnTo>
                  <a:lnTo>
                    <a:pt x="140182" y="123342"/>
                  </a:lnTo>
                  <a:lnTo>
                    <a:pt x="140500" y="121666"/>
                  </a:lnTo>
                  <a:lnTo>
                    <a:pt x="140931" y="119380"/>
                  </a:lnTo>
                  <a:lnTo>
                    <a:pt x="139738" y="118237"/>
                  </a:lnTo>
                  <a:lnTo>
                    <a:pt x="138544" y="116967"/>
                  </a:lnTo>
                  <a:lnTo>
                    <a:pt x="133769" y="116967"/>
                  </a:lnTo>
                  <a:lnTo>
                    <a:pt x="131381" y="115824"/>
                  </a:lnTo>
                  <a:lnTo>
                    <a:pt x="131381" y="113411"/>
                  </a:lnTo>
                  <a:lnTo>
                    <a:pt x="132575" y="112268"/>
                  </a:lnTo>
                  <a:lnTo>
                    <a:pt x="133769" y="112268"/>
                  </a:lnTo>
                  <a:lnTo>
                    <a:pt x="141363" y="107670"/>
                  </a:lnTo>
                  <a:lnTo>
                    <a:pt x="146291" y="102730"/>
                  </a:lnTo>
                  <a:lnTo>
                    <a:pt x="148526" y="97574"/>
                  </a:lnTo>
                  <a:close/>
                </a:path>
              </a:pathLst>
            </a:custGeom>
            <a:solidFill>
              <a:srgbClr val="1f295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04" name="object 41"/>
            <p:cNvSpPr/>
            <p:nvPr/>
          </p:nvSpPr>
          <p:spPr>
            <a:xfrm>
              <a:off x="496800" y="554760"/>
              <a:ext cx="28800" cy="16920"/>
            </a:xfrm>
            <a:custGeom>
              <a:avLst/>
              <a:gdLst>
                <a:gd name="textAreaLeft" fmla="*/ 0 w 28800"/>
                <a:gd name="textAreaRight" fmla="*/ 29160 w 28800"/>
                <a:gd name="textAreaTop" fmla="*/ 0 h 16920"/>
                <a:gd name="textAreaBottom" fmla="*/ 17280 h 16920"/>
              </a:gdLst>
              <a:ahLst/>
              <a:rect l="textAreaLeft" t="textAreaTop" r="textAreaRight" b="textAreaBottom"/>
              <a:pathLst>
                <a:path w="29209" h="17145">
                  <a:moveTo>
                    <a:pt x="9144" y="15240"/>
                  </a:moveTo>
                  <a:lnTo>
                    <a:pt x="8178" y="12192"/>
                  </a:lnTo>
                  <a:lnTo>
                    <a:pt x="7861" y="11176"/>
                  </a:lnTo>
                  <a:lnTo>
                    <a:pt x="6451" y="6731"/>
                  </a:lnTo>
                  <a:lnTo>
                    <a:pt x="5778" y="4572"/>
                  </a:lnTo>
                  <a:lnTo>
                    <a:pt x="5778" y="11176"/>
                  </a:lnTo>
                  <a:lnTo>
                    <a:pt x="3848" y="11176"/>
                  </a:lnTo>
                  <a:lnTo>
                    <a:pt x="4813" y="6731"/>
                  </a:lnTo>
                  <a:lnTo>
                    <a:pt x="5778" y="11176"/>
                  </a:lnTo>
                  <a:lnTo>
                    <a:pt x="5778" y="4572"/>
                  </a:lnTo>
                  <a:lnTo>
                    <a:pt x="3848" y="4572"/>
                  </a:lnTo>
                  <a:lnTo>
                    <a:pt x="0" y="15240"/>
                  </a:lnTo>
                  <a:lnTo>
                    <a:pt x="1447" y="15240"/>
                  </a:lnTo>
                  <a:lnTo>
                    <a:pt x="2400" y="12192"/>
                  </a:lnTo>
                  <a:lnTo>
                    <a:pt x="7213" y="12192"/>
                  </a:lnTo>
                  <a:lnTo>
                    <a:pt x="7213" y="15240"/>
                  </a:lnTo>
                  <a:lnTo>
                    <a:pt x="9144" y="15240"/>
                  </a:lnTo>
                  <a:close/>
                </a:path>
                <a:path w="29209" h="17145">
                  <a:moveTo>
                    <a:pt x="28956" y="0"/>
                  </a:moveTo>
                  <a:lnTo>
                    <a:pt x="26581" y="0"/>
                  </a:lnTo>
                  <a:lnTo>
                    <a:pt x="26581" y="3556"/>
                  </a:lnTo>
                  <a:lnTo>
                    <a:pt x="26581" y="14351"/>
                  </a:lnTo>
                  <a:lnTo>
                    <a:pt x="20662" y="14351"/>
                  </a:lnTo>
                  <a:lnTo>
                    <a:pt x="20662" y="3556"/>
                  </a:lnTo>
                  <a:lnTo>
                    <a:pt x="26581" y="3556"/>
                  </a:lnTo>
                  <a:lnTo>
                    <a:pt x="26581" y="0"/>
                  </a:lnTo>
                  <a:lnTo>
                    <a:pt x="18288" y="0"/>
                  </a:lnTo>
                  <a:lnTo>
                    <a:pt x="18288" y="16764"/>
                  </a:lnTo>
                  <a:lnTo>
                    <a:pt x="28956" y="16764"/>
                  </a:lnTo>
                  <a:lnTo>
                    <a:pt x="28956" y="14351"/>
                  </a:lnTo>
                  <a:lnTo>
                    <a:pt x="28956" y="3556"/>
                  </a:lnTo>
                  <a:lnTo>
                    <a:pt x="28956" y="0"/>
                  </a:lnTo>
                  <a:close/>
                </a:path>
              </a:pathLst>
            </a:custGeom>
            <a:solidFill>
              <a:srgbClr val="1f295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05" name="object 42"/>
            <p:cNvSpPr/>
            <p:nvPr/>
          </p:nvSpPr>
          <p:spPr>
            <a:xfrm>
              <a:off x="511920" y="178200"/>
              <a:ext cx="363960" cy="772560"/>
            </a:xfrm>
            <a:custGeom>
              <a:avLst/>
              <a:gdLst>
                <a:gd name="textAreaLeft" fmla="*/ 0 w 363960"/>
                <a:gd name="textAreaRight" fmla="*/ 364320 w 363960"/>
                <a:gd name="textAreaTop" fmla="*/ 0 h 772560"/>
                <a:gd name="textAreaBottom" fmla="*/ 772920 h 772560"/>
              </a:gdLst>
              <a:ahLst/>
              <a:rect l="textAreaLeft" t="textAreaTop" r="textAreaRight" b="textAreaBottom"/>
              <a:pathLst>
                <a:path w="364490" h="772794">
                  <a:moveTo>
                    <a:pt x="279996" y="0"/>
                  </a:moveTo>
                  <a:lnTo>
                    <a:pt x="278815" y="0"/>
                  </a:lnTo>
                  <a:lnTo>
                    <a:pt x="278815" y="537718"/>
                  </a:lnTo>
                  <a:lnTo>
                    <a:pt x="277295" y="549794"/>
                  </a:lnTo>
                  <a:lnTo>
                    <a:pt x="272883" y="560800"/>
                  </a:lnTo>
                  <a:lnTo>
                    <a:pt x="265801" y="570043"/>
                  </a:lnTo>
                  <a:lnTo>
                    <a:pt x="256273" y="576834"/>
                  </a:lnTo>
                  <a:lnTo>
                    <a:pt x="0" y="727583"/>
                  </a:lnTo>
                  <a:lnTo>
                    <a:pt x="79489" y="772668"/>
                  </a:lnTo>
                  <a:lnTo>
                    <a:pt x="310845" y="642112"/>
                  </a:lnTo>
                  <a:lnTo>
                    <a:pt x="349551" y="602916"/>
                  </a:lnTo>
                  <a:lnTo>
                    <a:pt x="364199" y="549794"/>
                  </a:lnTo>
                  <a:lnTo>
                    <a:pt x="364236" y="66421"/>
                  </a:lnTo>
                  <a:lnTo>
                    <a:pt x="361195" y="50960"/>
                  </a:lnTo>
                  <a:lnTo>
                    <a:pt x="352371" y="36941"/>
                  </a:lnTo>
                  <a:lnTo>
                    <a:pt x="338207" y="24897"/>
                  </a:lnTo>
                  <a:lnTo>
                    <a:pt x="319151" y="15367"/>
                  </a:lnTo>
                  <a:lnTo>
                    <a:pt x="279996" y="0"/>
                  </a:lnTo>
                  <a:close/>
                </a:path>
              </a:pathLst>
            </a:custGeom>
            <a:solidFill>
              <a:srgbClr val="0885b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6" name="object 43"/>
            <p:cNvSpPr/>
            <p:nvPr/>
          </p:nvSpPr>
          <p:spPr>
            <a:xfrm>
              <a:off x="141480" y="82080"/>
              <a:ext cx="651240" cy="216000"/>
            </a:xfrm>
            <a:custGeom>
              <a:avLst/>
              <a:gdLst>
                <a:gd name="textAreaLeft" fmla="*/ 0 w 651240"/>
                <a:gd name="textAreaRight" fmla="*/ 651600 w 651240"/>
                <a:gd name="textAreaTop" fmla="*/ 0 h 216000"/>
                <a:gd name="textAreaBottom" fmla="*/ 216360 h 216000"/>
              </a:gdLst>
              <a:ahLst/>
              <a:rect l="textAreaLeft" t="textAreaTop" r="textAreaRight" b="textAreaBottom"/>
              <a:pathLst>
                <a:path w="651510" h="216535">
                  <a:moveTo>
                    <a:pt x="366079" y="0"/>
                  </a:moveTo>
                  <a:lnTo>
                    <a:pt x="313651" y="8858"/>
                  </a:lnTo>
                  <a:lnTo>
                    <a:pt x="43954" y="112109"/>
                  </a:lnTo>
                  <a:lnTo>
                    <a:pt x="11280" y="133635"/>
                  </a:lnTo>
                  <a:lnTo>
                    <a:pt x="0" y="163163"/>
                  </a:lnTo>
                  <a:lnTo>
                    <a:pt x="0" y="216503"/>
                  </a:lnTo>
                  <a:lnTo>
                    <a:pt x="344551" y="84804"/>
                  </a:lnTo>
                  <a:lnTo>
                    <a:pt x="355797" y="82161"/>
                  </a:lnTo>
                  <a:lnTo>
                    <a:pt x="367715" y="81279"/>
                  </a:lnTo>
                  <a:lnTo>
                    <a:pt x="379633" y="82161"/>
                  </a:lnTo>
                  <a:lnTo>
                    <a:pt x="390880" y="84804"/>
                  </a:lnTo>
                  <a:lnTo>
                    <a:pt x="651078" y="183229"/>
                  </a:lnTo>
                  <a:lnTo>
                    <a:pt x="651078" y="96742"/>
                  </a:lnTo>
                  <a:lnTo>
                    <a:pt x="419392" y="8858"/>
                  </a:lnTo>
                  <a:lnTo>
                    <a:pt x="393349" y="2214"/>
                  </a:lnTo>
                  <a:lnTo>
                    <a:pt x="366079" y="0"/>
                  </a:lnTo>
                  <a:close/>
                </a:path>
              </a:pathLst>
            </a:custGeom>
            <a:solidFill>
              <a:srgbClr val="0f487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07" name="object 44"/>
            <p:cNvSpPr/>
            <p:nvPr/>
          </p:nvSpPr>
          <p:spPr>
            <a:xfrm>
              <a:off x="140040" y="268200"/>
              <a:ext cx="452520" cy="719640"/>
            </a:xfrm>
            <a:custGeom>
              <a:avLst/>
              <a:gdLst>
                <a:gd name="textAreaLeft" fmla="*/ 0 w 452520"/>
                <a:gd name="textAreaRight" fmla="*/ 452880 w 452520"/>
                <a:gd name="textAreaTop" fmla="*/ 0 h 719640"/>
                <a:gd name="textAreaBottom" fmla="*/ 720000 h 719640"/>
              </a:gdLst>
              <a:ahLst/>
              <a:rect l="textAreaLeft" t="textAreaTop" r="textAreaRight" b="textAreaBottom"/>
              <a:pathLst>
                <a:path w="452755" h="720090">
                  <a:moveTo>
                    <a:pt x="83159" y="0"/>
                  </a:moveTo>
                  <a:lnTo>
                    <a:pt x="1193" y="30860"/>
                  </a:lnTo>
                  <a:lnTo>
                    <a:pt x="1193" y="58166"/>
                  </a:lnTo>
                  <a:lnTo>
                    <a:pt x="0" y="58166"/>
                  </a:lnTo>
                  <a:lnTo>
                    <a:pt x="0" y="460501"/>
                  </a:lnTo>
                  <a:lnTo>
                    <a:pt x="3674" y="488307"/>
                  </a:lnTo>
                  <a:lnTo>
                    <a:pt x="31069" y="535868"/>
                  </a:lnTo>
                  <a:lnTo>
                    <a:pt x="321945" y="707263"/>
                  </a:lnTo>
                  <a:lnTo>
                    <a:pt x="367088" y="719740"/>
                  </a:lnTo>
                  <a:lnTo>
                    <a:pt x="390108" y="716621"/>
                  </a:lnTo>
                  <a:lnTo>
                    <a:pt x="412242" y="707263"/>
                  </a:lnTo>
                  <a:lnTo>
                    <a:pt x="452628" y="684784"/>
                  </a:lnTo>
                  <a:lnTo>
                    <a:pt x="106921" y="485393"/>
                  </a:lnTo>
                  <a:lnTo>
                    <a:pt x="97378" y="477904"/>
                  </a:lnTo>
                  <a:lnTo>
                    <a:pt x="90289" y="468439"/>
                  </a:lnTo>
                  <a:lnTo>
                    <a:pt x="85874" y="457640"/>
                  </a:lnTo>
                  <a:lnTo>
                    <a:pt x="84353" y="446150"/>
                  </a:lnTo>
                  <a:lnTo>
                    <a:pt x="83159" y="0"/>
                  </a:lnTo>
                  <a:close/>
                </a:path>
              </a:pathLst>
            </a:custGeom>
            <a:solidFill>
              <a:srgbClr val="2aaae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608" name="TextBox 4"/>
          <p:cNvSpPr/>
          <p:nvPr/>
        </p:nvSpPr>
        <p:spPr>
          <a:xfrm>
            <a:off x="586440" y="5686920"/>
            <a:ext cx="10827360" cy="109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Arial"/>
              </a:rPr>
              <a:t>Распоряжение Правительства РФ 2906-р от 20.10.2023 вступает с силу 01.01.2024.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chemeClr val="accent1"/>
                </a:solidFill>
                <a:latin typeface="Arial"/>
              </a:rPr>
              <a:t>27 </a:t>
            </a:r>
            <a:r>
              <a:rPr b="0" lang="ru-RU" sz="1800" spc="-1" strike="noStrike">
                <a:solidFill>
                  <a:schemeClr val="accent1"/>
                </a:solidFill>
                <a:latin typeface="Arial"/>
              </a:rPr>
              <a:t>загрязняющих веществ по воздуху  с 01.01.2025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chemeClr val="accent1"/>
                </a:solidFill>
                <a:latin typeface="Arial"/>
              </a:rPr>
              <a:t>17</a:t>
            </a:r>
            <a:r>
              <a:rPr b="0" lang="ru-RU" sz="1800" spc="-1" strike="noStrike">
                <a:solidFill>
                  <a:schemeClr val="accent1"/>
                </a:solidFill>
                <a:latin typeface="Arial"/>
              </a:rPr>
              <a:t> загрязняющих веществ по воде с 01.01.2025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PlaceHolder 1"/>
          <p:cNvSpPr>
            <a:spLocks noGrp="1"/>
          </p:cNvSpPr>
          <p:nvPr>
            <p:ph type="title"/>
          </p:nvPr>
        </p:nvSpPr>
        <p:spPr>
          <a:xfrm>
            <a:off x="1025640" y="115560"/>
            <a:ext cx="10307520" cy="1338120"/>
          </a:xfrm>
          <a:prstGeom prst="rect">
            <a:avLst/>
          </a:prstGeom>
          <a:noFill/>
          <a:ln w="0">
            <a:noFill/>
          </a:ln>
        </p:spPr>
        <p:txBody>
          <a:bodyPr lIns="0" rIns="0" tIns="192960" bIns="0" anchor="t">
            <a:noAutofit/>
          </a:bodyPr>
          <a:p>
            <a:pPr marL="124920" indent="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ru-RU" sz="2400" spc="-1" strike="noStrike">
                <a:solidFill>
                  <a:srgbClr val="001f5f"/>
                </a:solidFill>
                <a:latin typeface="Arial"/>
              </a:rPr>
              <a:t>Требования к заявке на выдачу КЭР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0" name="object 3"/>
          <p:cNvSpPr/>
          <p:nvPr/>
        </p:nvSpPr>
        <p:spPr>
          <a:xfrm>
            <a:off x="3668400" y="897480"/>
            <a:ext cx="4440960" cy="850680"/>
          </a:xfrm>
          <a:custGeom>
            <a:avLst/>
            <a:gdLst>
              <a:gd name="textAreaLeft" fmla="*/ 0 w 4440960"/>
              <a:gd name="textAreaRight" fmla="*/ 4441320 w 4440960"/>
              <a:gd name="textAreaTop" fmla="*/ 0 h 850680"/>
              <a:gd name="textAreaBottom" fmla="*/ 851040 h 850680"/>
            </a:gdLst>
            <a:ahLst/>
            <a:rect l="textAreaLeft" t="textAreaTop" r="textAreaRight" b="textAreaBottom"/>
            <a:pathLst>
              <a:path w="4441190" h="850900">
                <a:moveTo>
                  <a:pt x="4440936" y="0"/>
                </a:moveTo>
                <a:lnTo>
                  <a:pt x="0" y="0"/>
                </a:lnTo>
                <a:lnTo>
                  <a:pt x="546100" y="732789"/>
                </a:lnTo>
                <a:lnTo>
                  <a:pt x="2034413" y="732789"/>
                </a:lnTo>
                <a:lnTo>
                  <a:pt x="2220468" y="850391"/>
                </a:lnTo>
                <a:lnTo>
                  <a:pt x="2412492" y="732789"/>
                </a:lnTo>
                <a:lnTo>
                  <a:pt x="3906774" y="728852"/>
                </a:lnTo>
                <a:lnTo>
                  <a:pt x="4014851" y="580009"/>
                </a:lnTo>
                <a:lnTo>
                  <a:pt x="4440936" y="0"/>
                </a:lnTo>
                <a:close/>
              </a:path>
            </a:pathLst>
          </a:custGeom>
          <a:solidFill>
            <a:srgbClr val="b8cde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11" name="object 4"/>
          <p:cNvSpPr/>
          <p:nvPr/>
        </p:nvSpPr>
        <p:spPr>
          <a:xfrm>
            <a:off x="2427840" y="1854720"/>
            <a:ext cx="7107840" cy="384480"/>
          </a:xfrm>
          <a:custGeom>
            <a:avLst/>
            <a:gdLst>
              <a:gd name="textAreaLeft" fmla="*/ 0 w 7107840"/>
              <a:gd name="textAreaRight" fmla="*/ 7108200 w 7107840"/>
              <a:gd name="textAreaTop" fmla="*/ 0 h 384480"/>
              <a:gd name="textAreaBottom" fmla="*/ 384840 h 384480"/>
            </a:gdLst>
            <a:ahLst/>
            <a:rect l="textAreaLeft" t="textAreaTop" r="textAreaRight" b="textAreaBottom"/>
            <a:pathLst>
              <a:path w="7108190" h="384810">
                <a:moveTo>
                  <a:pt x="0" y="0"/>
                </a:moveTo>
                <a:lnTo>
                  <a:pt x="7107682" y="0"/>
                </a:lnTo>
              </a:path>
              <a:path w="7108190" h="384810">
                <a:moveTo>
                  <a:pt x="6095" y="372490"/>
                </a:moveTo>
                <a:lnTo>
                  <a:pt x="6095" y="0"/>
                </a:lnTo>
              </a:path>
              <a:path w="7108190" h="384810">
                <a:moveTo>
                  <a:pt x="7101840" y="384682"/>
                </a:moveTo>
                <a:lnTo>
                  <a:pt x="7101840" y="12191"/>
                </a:lnTo>
              </a:path>
            </a:pathLst>
          </a:custGeom>
          <a:noFill/>
          <a:ln w="12192">
            <a:solidFill>
              <a:srgbClr val="9bbdb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12" name="object 5"/>
          <p:cNvSpPr/>
          <p:nvPr/>
        </p:nvSpPr>
        <p:spPr>
          <a:xfrm>
            <a:off x="2440080" y="943560"/>
            <a:ext cx="7083720" cy="120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algn="ctr">
              <a:lnSpc>
                <a:spcPct val="100000"/>
              </a:lnSpc>
              <a:spcBef>
                <a:spcPts val="96"/>
              </a:spcBef>
            </a:pPr>
            <a:r>
              <a:rPr b="1" lang="ru-RU" sz="1600" spc="-1" strike="noStrike">
                <a:solidFill>
                  <a:srgbClr val="0f243e"/>
                </a:solidFill>
                <a:latin typeface="Times New Roman"/>
              </a:rPr>
              <a:t>Раздел II.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f243e"/>
                </a:solidFill>
                <a:latin typeface="Times New Roman"/>
              </a:rPr>
              <a:t>Расчеты технологических нормативов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729"/>
              </a:spcBef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1319400">
              <a:lnSpc>
                <a:spcPct val="100000"/>
              </a:lnSpc>
            </a:pPr>
            <a:r>
              <a:rPr b="1" lang="ru-RU" sz="1600" spc="-1" strike="noStrike">
                <a:solidFill>
                  <a:srgbClr val="244060"/>
                </a:solidFill>
                <a:latin typeface="Times New Roman"/>
              </a:rPr>
              <a:t>2.4. Технологические нормативы физических воздействий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3" name="object 6"/>
          <p:cNvSpPr/>
          <p:nvPr/>
        </p:nvSpPr>
        <p:spPr>
          <a:xfrm>
            <a:off x="1067400" y="2274480"/>
            <a:ext cx="2698920" cy="1049760"/>
          </a:xfrm>
          <a:prstGeom prst="rect">
            <a:avLst/>
          </a:prstGeom>
          <a:noFill/>
          <a:ln w="25907">
            <a:solidFill>
              <a:srgbClr val="385d8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105480" bIns="0" anchor="t">
            <a:spAutoFit/>
          </a:bodyPr>
          <a:p>
            <a:pPr marL="279360" indent="3240" algn="ctr">
              <a:lnSpc>
                <a:spcPct val="100000"/>
              </a:lnSpc>
              <a:spcBef>
                <a:spcPts val="831"/>
              </a:spcBef>
              <a:tabLst>
                <a:tab algn="l" pos="0"/>
              </a:tabLst>
            </a:pPr>
            <a:r>
              <a:rPr b="0" lang="ru-RU" sz="1600" spc="-1" strike="noStrike">
                <a:solidFill>
                  <a:srgbClr val="244060"/>
                </a:solidFill>
                <a:latin typeface="Times New Roman"/>
              </a:rPr>
              <a:t>Сведения об объектах, входящих в состав объекта ОНВ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79360" indent="3240" algn="ctr">
              <a:lnSpc>
                <a:spcPct val="100000"/>
              </a:lnSpc>
              <a:spcBef>
                <a:spcPts val="11"/>
              </a:spcBef>
              <a:tabLst>
                <a:tab algn="l" pos="0"/>
              </a:tabLst>
            </a:pPr>
            <a:r>
              <a:rPr b="0" lang="ru-RU" sz="1400" spc="-1" strike="noStrike">
                <a:solidFill>
                  <a:srgbClr val="244060"/>
                </a:solidFill>
                <a:latin typeface="Times New Roman"/>
              </a:rPr>
              <a:t>Таблица 2.4.1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4" name="object 7"/>
          <p:cNvSpPr/>
          <p:nvPr/>
        </p:nvSpPr>
        <p:spPr>
          <a:xfrm>
            <a:off x="8262360" y="2277720"/>
            <a:ext cx="2351520" cy="1306440"/>
          </a:xfrm>
          <a:prstGeom prst="rect">
            <a:avLst/>
          </a:prstGeom>
          <a:noFill/>
          <a:ln w="25907">
            <a:solidFill>
              <a:srgbClr val="385d8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118800" bIns="0" anchor="t">
            <a:spAutoFit/>
          </a:bodyPr>
          <a:p>
            <a:pPr marL="355680" indent="720" algn="ctr">
              <a:lnSpc>
                <a:spcPct val="100000"/>
              </a:lnSpc>
              <a:spcBef>
                <a:spcPts val="935"/>
              </a:spcBef>
              <a:tabLst>
                <a:tab algn="l" pos="0"/>
              </a:tabLst>
            </a:pPr>
            <a:r>
              <a:rPr b="0" lang="ru-RU" sz="1600" spc="-1" strike="noStrike">
                <a:solidFill>
                  <a:srgbClr val="244060"/>
                </a:solidFill>
                <a:latin typeface="Times New Roman"/>
              </a:rPr>
              <a:t>Технологические нормативы физических воздействий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182880" indent="720" algn="ctr">
              <a:lnSpc>
                <a:spcPct val="100000"/>
              </a:lnSpc>
              <a:spcBef>
                <a:spcPts val="11"/>
              </a:spcBef>
              <a:tabLst>
                <a:tab algn="l" pos="0"/>
              </a:tabLst>
            </a:pPr>
            <a:r>
              <a:rPr b="0" lang="ru-RU" sz="1400" spc="-1" strike="noStrike">
                <a:solidFill>
                  <a:srgbClr val="244060"/>
                </a:solidFill>
                <a:latin typeface="Times New Roman"/>
              </a:rPr>
              <a:t>Таблица 2.4.2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615" name="object 9"/>
          <p:cNvGrpSpPr/>
          <p:nvPr/>
        </p:nvGrpSpPr>
        <p:grpSpPr>
          <a:xfrm>
            <a:off x="140040" y="82080"/>
            <a:ext cx="735840" cy="905760"/>
            <a:chOff x="140040" y="82080"/>
            <a:chExt cx="735840" cy="905760"/>
          </a:xfrm>
        </p:grpSpPr>
        <p:sp>
          <p:nvSpPr>
            <p:cNvPr id="616" name="object 10"/>
            <p:cNvSpPr/>
            <p:nvPr/>
          </p:nvSpPr>
          <p:spPr>
            <a:xfrm>
              <a:off x="262080" y="254520"/>
              <a:ext cx="500040" cy="551520"/>
            </a:xfrm>
            <a:custGeom>
              <a:avLst/>
              <a:gdLst>
                <a:gd name="textAreaLeft" fmla="*/ 0 w 500040"/>
                <a:gd name="textAreaRight" fmla="*/ 500400 w 500040"/>
                <a:gd name="textAreaTop" fmla="*/ 0 h 551520"/>
                <a:gd name="textAreaBottom" fmla="*/ 551880 h 551520"/>
              </a:gdLst>
              <a:ahLst/>
              <a:rect l="textAreaLeft" t="textAreaTop" r="textAreaRight" b="textAreaBottom"/>
              <a:pathLst>
                <a:path w="500380" h="551815">
                  <a:moveTo>
                    <a:pt x="70104" y="267081"/>
                  </a:moveTo>
                  <a:lnTo>
                    <a:pt x="66471" y="264668"/>
                  </a:lnTo>
                  <a:lnTo>
                    <a:pt x="59220" y="262382"/>
                  </a:lnTo>
                  <a:lnTo>
                    <a:pt x="56807" y="261112"/>
                  </a:lnTo>
                  <a:lnTo>
                    <a:pt x="54394" y="258826"/>
                  </a:lnTo>
                  <a:lnTo>
                    <a:pt x="50761" y="258826"/>
                  </a:lnTo>
                  <a:lnTo>
                    <a:pt x="45935" y="257683"/>
                  </a:lnTo>
                  <a:lnTo>
                    <a:pt x="32639" y="257683"/>
                  </a:lnTo>
                  <a:lnTo>
                    <a:pt x="27800" y="255270"/>
                  </a:lnTo>
                  <a:lnTo>
                    <a:pt x="24168" y="254127"/>
                  </a:lnTo>
                  <a:lnTo>
                    <a:pt x="22961" y="251714"/>
                  </a:lnTo>
                  <a:lnTo>
                    <a:pt x="22961" y="247015"/>
                  </a:lnTo>
                  <a:lnTo>
                    <a:pt x="27800" y="249428"/>
                  </a:lnTo>
                  <a:lnTo>
                    <a:pt x="30213" y="249428"/>
                  </a:lnTo>
                  <a:lnTo>
                    <a:pt x="35052" y="250571"/>
                  </a:lnTo>
                  <a:lnTo>
                    <a:pt x="38684" y="251714"/>
                  </a:lnTo>
                  <a:lnTo>
                    <a:pt x="43510" y="251714"/>
                  </a:lnTo>
                  <a:lnTo>
                    <a:pt x="47142" y="252984"/>
                  </a:lnTo>
                  <a:lnTo>
                    <a:pt x="51968" y="254127"/>
                  </a:lnTo>
                  <a:lnTo>
                    <a:pt x="58013" y="248285"/>
                  </a:lnTo>
                  <a:lnTo>
                    <a:pt x="62852" y="245872"/>
                  </a:lnTo>
                  <a:lnTo>
                    <a:pt x="62852" y="244729"/>
                  </a:lnTo>
                  <a:lnTo>
                    <a:pt x="64058" y="244729"/>
                  </a:lnTo>
                  <a:lnTo>
                    <a:pt x="64058" y="243586"/>
                  </a:lnTo>
                  <a:lnTo>
                    <a:pt x="56807" y="242316"/>
                  </a:lnTo>
                  <a:lnTo>
                    <a:pt x="48348" y="242316"/>
                  </a:lnTo>
                  <a:lnTo>
                    <a:pt x="42303" y="241173"/>
                  </a:lnTo>
                  <a:lnTo>
                    <a:pt x="35052" y="238887"/>
                  </a:lnTo>
                  <a:lnTo>
                    <a:pt x="27800" y="237617"/>
                  </a:lnTo>
                  <a:lnTo>
                    <a:pt x="21755" y="235331"/>
                  </a:lnTo>
                  <a:lnTo>
                    <a:pt x="7251" y="230632"/>
                  </a:lnTo>
                  <a:lnTo>
                    <a:pt x="0" y="227076"/>
                  </a:lnTo>
                  <a:lnTo>
                    <a:pt x="0" y="241173"/>
                  </a:lnTo>
                  <a:lnTo>
                    <a:pt x="1206" y="242316"/>
                  </a:lnTo>
                  <a:lnTo>
                    <a:pt x="1206" y="244729"/>
                  </a:lnTo>
                  <a:lnTo>
                    <a:pt x="2413" y="245872"/>
                  </a:lnTo>
                  <a:lnTo>
                    <a:pt x="34366" y="267208"/>
                  </a:lnTo>
                  <a:lnTo>
                    <a:pt x="56807" y="268224"/>
                  </a:lnTo>
                  <a:lnTo>
                    <a:pt x="65265" y="268224"/>
                  </a:lnTo>
                  <a:lnTo>
                    <a:pt x="70104" y="267081"/>
                  </a:lnTo>
                  <a:close/>
                </a:path>
                <a:path w="500380" h="551815">
                  <a:moveTo>
                    <a:pt x="70104" y="213233"/>
                  </a:moveTo>
                  <a:lnTo>
                    <a:pt x="60985" y="209435"/>
                  </a:lnTo>
                  <a:lnTo>
                    <a:pt x="52273" y="205270"/>
                  </a:lnTo>
                  <a:lnTo>
                    <a:pt x="43929" y="200634"/>
                  </a:lnTo>
                  <a:lnTo>
                    <a:pt x="41465" y="199009"/>
                  </a:lnTo>
                  <a:lnTo>
                    <a:pt x="36258" y="195580"/>
                  </a:lnTo>
                  <a:lnTo>
                    <a:pt x="28308" y="190017"/>
                  </a:lnTo>
                  <a:lnTo>
                    <a:pt x="20688" y="183997"/>
                  </a:lnTo>
                  <a:lnTo>
                    <a:pt x="13309" y="177546"/>
                  </a:lnTo>
                  <a:lnTo>
                    <a:pt x="6045" y="170688"/>
                  </a:lnTo>
                  <a:lnTo>
                    <a:pt x="4838" y="170688"/>
                  </a:lnTo>
                  <a:lnTo>
                    <a:pt x="4838" y="171831"/>
                  </a:lnTo>
                  <a:lnTo>
                    <a:pt x="3632" y="175387"/>
                  </a:lnTo>
                  <a:lnTo>
                    <a:pt x="2413" y="180086"/>
                  </a:lnTo>
                  <a:lnTo>
                    <a:pt x="1206" y="184912"/>
                  </a:lnTo>
                  <a:lnTo>
                    <a:pt x="1206" y="186055"/>
                  </a:lnTo>
                  <a:lnTo>
                    <a:pt x="0" y="187198"/>
                  </a:lnTo>
                  <a:lnTo>
                    <a:pt x="0" y="195580"/>
                  </a:lnTo>
                  <a:lnTo>
                    <a:pt x="1206" y="197866"/>
                  </a:lnTo>
                  <a:lnTo>
                    <a:pt x="1206" y="200279"/>
                  </a:lnTo>
                  <a:lnTo>
                    <a:pt x="2413" y="202565"/>
                  </a:lnTo>
                  <a:lnTo>
                    <a:pt x="5105" y="209486"/>
                  </a:lnTo>
                  <a:lnTo>
                    <a:pt x="9245" y="215646"/>
                  </a:lnTo>
                  <a:lnTo>
                    <a:pt x="45529" y="235915"/>
                  </a:lnTo>
                  <a:lnTo>
                    <a:pt x="54394" y="238125"/>
                  </a:lnTo>
                  <a:lnTo>
                    <a:pt x="58013" y="239268"/>
                  </a:lnTo>
                  <a:lnTo>
                    <a:pt x="64058" y="239268"/>
                  </a:lnTo>
                  <a:lnTo>
                    <a:pt x="58013" y="234569"/>
                  </a:lnTo>
                  <a:lnTo>
                    <a:pt x="53187" y="229870"/>
                  </a:lnTo>
                  <a:lnTo>
                    <a:pt x="47142" y="225044"/>
                  </a:lnTo>
                  <a:lnTo>
                    <a:pt x="44716" y="222758"/>
                  </a:lnTo>
                  <a:lnTo>
                    <a:pt x="43510" y="221488"/>
                  </a:lnTo>
                  <a:lnTo>
                    <a:pt x="38684" y="220345"/>
                  </a:lnTo>
                  <a:lnTo>
                    <a:pt x="33845" y="217932"/>
                  </a:lnTo>
                  <a:lnTo>
                    <a:pt x="30149" y="215620"/>
                  </a:lnTo>
                  <a:lnTo>
                    <a:pt x="25387" y="213233"/>
                  </a:lnTo>
                  <a:lnTo>
                    <a:pt x="21755" y="210947"/>
                  </a:lnTo>
                  <a:lnTo>
                    <a:pt x="18135" y="207391"/>
                  </a:lnTo>
                  <a:lnTo>
                    <a:pt x="17005" y="204127"/>
                  </a:lnTo>
                  <a:lnTo>
                    <a:pt x="16916" y="201422"/>
                  </a:lnTo>
                  <a:lnTo>
                    <a:pt x="18135" y="199009"/>
                  </a:lnTo>
                  <a:lnTo>
                    <a:pt x="24485" y="204127"/>
                  </a:lnTo>
                  <a:lnTo>
                    <a:pt x="30962" y="208813"/>
                  </a:lnTo>
                  <a:lnTo>
                    <a:pt x="37668" y="213029"/>
                  </a:lnTo>
                  <a:lnTo>
                    <a:pt x="44716" y="216789"/>
                  </a:lnTo>
                  <a:lnTo>
                    <a:pt x="45935" y="217932"/>
                  </a:lnTo>
                  <a:lnTo>
                    <a:pt x="48348" y="217932"/>
                  </a:lnTo>
                  <a:lnTo>
                    <a:pt x="50761" y="216789"/>
                  </a:lnTo>
                  <a:lnTo>
                    <a:pt x="53187" y="216789"/>
                  </a:lnTo>
                  <a:lnTo>
                    <a:pt x="55600" y="215646"/>
                  </a:lnTo>
                  <a:lnTo>
                    <a:pt x="59220" y="215646"/>
                  </a:lnTo>
                  <a:lnTo>
                    <a:pt x="64058" y="214376"/>
                  </a:lnTo>
                  <a:lnTo>
                    <a:pt x="70104" y="213233"/>
                  </a:lnTo>
                  <a:close/>
                </a:path>
                <a:path w="500380" h="551815">
                  <a:moveTo>
                    <a:pt x="70104" y="208788"/>
                  </a:moveTo>
                  <a:lnTo>
                    <a:pt x="68897" y="207645"/>
                  </a:lnTo>
                  <a:lnTo>
                    <a:pt x="68897" y="206375"/>
                  </a:lnTo>
                  <a:lnTo>
                    <a:pt x="66471" y="196977"/>
                  </a:lnTo>
                  <a:lnTo>
                    <a:pt x="64046" y="192151"/>
                  </a:lnTo>
                  <a:lnTo>
                    <a:pt x="64046" y="186309"/>
                  </a:lnTo>
                  <a:lnTo>
                    <a:pt x="60401" y="185039"/>
                  </a:lnTo>
                  <a:lnTo>
                    <a:pt x="55562" y="181483"/>
                  </a:lnTo>
                  <a:lnTo>
                    <a:pt x="48285" y="174371"/>
                  </a:lnTo>
                  <a:lnTo>
                    <a:pt x="42227" y="168529"/>
                  </a:lnTo>
                  <a:lnTo>
                    <a:pt x="37376" y="162560"/>
                  </a:lnTo>
                  <a:lnTo>
                    <a:pt x="33731" y="155448"/>
                  </a:lnTo>
                  <a:lnTo>
                    <a:pt x="32524" y="151892"/>
                  </a:lnTo>
                  <a:lnTo>
                    <a:pt x="32524" y="148336"/>
                  </a:lnTo>
                  <a:lnTo>
                    <a:pt x="36156" y="144780"/>
                  </a:lnTo>
                  <a:lnTo>
                    <a:pt x="41338" y="155003"/>
                  </a:lnTo>
                  <a:lnTo>
                    <a:pt x="47675" y="164325"/>
                  </a:lnTo>
                  <a:lnTo>
                    <a:pt x="54902" y="172770"/>
                  </a:lnTo>
                  <a:lnTo>
                    <a:pt x="62826" y="180340"/>
                  </a:lnTo>
                  <a:lnTo>
                    <a:pt x="64046" y="180340"/>
                  </a:lnTo>
                  <a:lnTo>
                    <a:pt x="64046" y="174371"/>
                  </a:lnTo>
                  <a:lnTo>
                    <a:pt x="65252" y="169672"/>
                  </a:lnTo>
                  <a:lnTo>
                    <a:pt x="65252" y="164973"/>
                  </a:lnTo>
                  <a:lnTo>
                    <a:pt x="66471" y="163703"/>
                  </a:lnTo>
                  <a:lnTo>
                    <a:pt x="65252" y="161417"/>
                  </a:lnTo>
                  <a:lnTo>
                    <a:pt x="38468" y="123177"/>
                  </a:lnTo>
                  <a:lnTo>
                    <a:pt x="32524" y="112776"/>
                  </a:lnTo>
                  <a:lnTo>
                    <a:pt x="30099" y="115189"/>
                  </a:lnTo>
                  <a:lnTo>
                    <a:pt x="23469" y="123609"/>
                  </a:lnTo>
                  <a:lnTo>
                    <a:pt x="19786" y="132778"/>
                  </a:lnTo>
                  <a:lnTo>
                    <a:pt x="18834" y="142621"/>
                  </a:lnTo>
                  <a:lnTo>
                    <a:pt x="20396" y="153035"/>
                  </a:lnTo>
                  <a:lnTo>
                    <a:pt x="21945" y="159270"/>
                  </a:lnTo>
                  <a:lnTo>
                    <a:pt x="24638" y="165252"/>
                  </a:lnTo>
                  <a:lnTo>
                    <a:pt x="28244" y="170776"/>
                  </a:lnTo>
                  <a:lnTo>
                    <a:pt x="32524" y="175641"/>
                  </a:lnTo>
                  <a:lnTo>
                    <a:pt x="38392" y="183057"/>
                  </a:lnTo>
                  <a:lnTo>
                    <a:pt x="44945" y="189572"/>
                  </a:lnTo>
                  <a:lnTo>
                    <a:pt x="51955" y="195630"/>
                  </a:lnTo>
                  <a:lnTo>
                    <a:pt x="59194" y="201676"/>
                  </a:lnTo>
                  <a:lnTo>
                    <a:pt x="62826" y="204089"/>
                  </a:lnTo>
                  <a:lnTo>
                    <a:pt x="65252" y="206375"/>
                  </a:lnTo>
                  <a:lnTo>
                    <a:pt x="70104" y="208788"/>
                  </a:lnTo>
                  <a:close/>
                </a:path>
                <a:path w="500380" h="551815">
                  <a:moveTo>
                    <a:pt x="82296" y="292481"/>
                  </a:moveTo>
                  <a:lnTo>
                    <a:pt x="79908" y="291338"/>
                  </a:lnTo>
                  <a:lnTo>
                    <a:pt x="77533" y="291338"/>
                  </a:lnTo>
                  <a:lnTo>
                    <a:pt x="75145" y="290195"/>
                  </a:lnTo>
                  <a:lnTo>
                    <a:pt x="70383" y="289052"/>
                  </a:lnTo>
                  <a:lnTo>
                    <a:pt x="64427" y="287909"/>
                  </a:lnTo>
                  <a:lnTo>
                    <a:pt x="58470" y="290195"/>
                  </a:lnTo>
                  <a:lnTo>
                    <a:pt x="54889" y="291338"/>
                  </a:lnTo>
                  <a:lnTo>
                    <a:pt x="50126" y="292481"/>
                  </a:lnTo>
                  <a:lnTo>
                    <a:pt x="40589" y="287909"/>
                  </a:lnTo>
                  <a:lnTo>
                    <a:pt x="40589" y="285496"/>
                  </a:lnTo>
                  <a:lnTo>
                    <a:pt x="41783" y="284353"/>
                  </a:lnTo>
                  <a:lnTo>
                    <a:pt x="54889" y="284353"/>
                  </a:lnTo>
                  <a:lnTo>
                    <a:pt x="58470" y="283210"/>
                  </a:lnTo>
                  <a:lnTo>
                    <a:pt x="62039" y="284353"/>
                  </a:lnTo>
                  <a:lnTo>
                    <a:pt x="63233" y="282067"/>
                  </a:lnTo>
                  <a:lnTo>
                    <a:pt x="66802" y="279781"/>
                  </a:lnTo>
                  <a:lnTo>
                    <a:pt x="71577" y="272796"/>
                  </a:lnTo>
                  <a:lnTo>
                    <a:pt x="57861" y="274370"/>
                  </a:lnTo>
                  <a:lnTo>
                    <a:pt x="51117" y="274891"/>
                  </a:lnTo>
                  <a:lnTo>
                    <a:pt x="44170" y="275082"/>
                  </a:lnTo>
                  <a:lnTo>
                    <a:pt x="16764" y="275082"/>
                  </a:lnTo>
                  <a:lnTo>
                    <a:pt x="16764" y="277368"/>
                  </a:lnTo>
                  <a:lnTo>
                    <a:pt x="17957" y="278638"/>
                  </a:lnTo>
                  <a:lnTo>
                    <a:pt x="17957" y="280924"/>
                  </a:lnTo>
                  <a:lnTo>
                    <a:pt x="24193" y="290474"/>
                  </a:lnTo>
                  <a:lnTo>
                    <a:pt x="32105" y="296672"/>
                  </a:lnTo>
                  <a:lnTo>
                    <a:pt x="41579" y="299643"/>
                  </a:lnTo>
                  <a:lnTo>
                    <a:pt x="52514" y="299466"/>
                  </a:lnTo>
                  <a:lnTo>
                    <a:pt x="59448" y="298399"/>
                  </a:lnTo>
                  <a:lnTo>
                    <a:pt x="66052" y="296976"/>
                  </a:lnTo>
                  <a:lnTo>
                    <a:pt x="78727" y="293624"/>
                  </a:lnTo>
                  <a:lnTo>
                    <a:pt x="79908" y="293624"/>
                  </a:lnTo>
                  <a:lnTo>
                    <a:pt x="81102" y="292481"/>
                  </a:lnTo>
                  <a:lnTo>
                    <a:pt x="82296" y="292481"/>
                  </a:lnTo>
                  <a:close/>
                </a:path>
                <a:path w="500380" h="551815">
                  <a:moveTo>
                    <a:pt x="100584" y="312039"/>
                  </a:moveTo>
                  <a:lnTo>
                    <a:pt x="86360" y="312039"/>
                  </a:lnTo>
                  <a:lnTo>
                    <a:pt x="85178" y="313309"/>
                  </a:lnTo>
                  <a:lnTo>
                    <a:pt x="75692" y="318135"/>
                  </a:lnTo>
                  <a:lnTo>
                    <a:pt x="69761" y="316865"/>
                  </a:lnTo>
                  <a:lnTo>
                    <a:pt x="67398" y="316865"/>
                  </a:lnTo>
                  <a:lnTo>
                    <a:pt x="65024" y="314452"/>
                  </a:lnTo>
                  <a:lnTo>
                    <a:pt x="66205" y="312039"/>
                  </a:lnTo>
                  <a:lnTo>
                    <a:pt x="69761" y="312039"/>
                  </a:lnTo>
                  <a:lnTo>
                    <a:pt x="73317" y="310896"/>
                  </a:lnTo>
                  <a:lnTo>
                    <a:pt x="78066" y="309753"/>
                  </a:lnTo>
                  <a:lnTo>
                    <a:pt x="81622" y="308483"/>
                  </a:lnTo>
                  <a:lnTo>
                    <a:pt x="86360" y="306070"/>
                  </a:lnTo>
                  <a:lnTo>
                    <a:pt x="85178" y="300101"/>
                  </a:lnTo>
                  <a:lnTo>
                    <a:pt x="85178" y="298958"/>
                  </a:lnTo>
                  <a:lnTo>
                    <a:pt x="86360" y="297688"/>
                  </a:lnTo>
                  <a:lnTo>
                    <a:pt x="86360" y="294132"/>
                  </a:lnTo>
                  <a:lnTo>
                    <a:pt x="74777" y="299250"/>
                  </a:lnTo>
                  <a:lnTo>
                    <a:pt x="63093" y="303453"/>
                  </a:lnTo>
                  <a:lnTo>
                    <a:pt x="51181" y="306298"/>
                  </a:lnTo>
                  <a:lnTo>
                    <a:pt x="38950" y="307340"/>
                  </a:lnTo>
                  <a:lnTo>
                    <a:pt x="36576" y="307340"/>
                  </a:lnTo>
                  <a:lnTo>
                    <a:pt x="36576" y="308483"/>
                  </a:lnTo>
                  <a:lnTo>
                    <a:pt x="38950" y="313309"/>
                  </a:lnTo>
                  <a:lnTo>
                    <a:pt x="41313" y="315722"/>
                  </a:lnTo>
                  <a:lnTo>
                    <a:pt x="42506" y="316865"/>
                  </a:lnTo>
                  <a:lnTo>
                    <a:pt x="48425" y="322834"/>
                  </a:lnTo>
                  <a:lnTo>
                    <a:pt x="54356" y="327660"/>
                  </a:lnTo>
                  <a:lnTo>
                    <a:pt x="68580" y="327660"/>
                  </a:lnTo>
                  <a:lnTo>
                    <a:pt x="74510" y="326517"/>
                  </a:lnTo>
                  <a:lnTo>
                    <a:pt x="80429" y="324104"/>
                  </a:lnTo>
                  <a:lnTo>
                    <a:pt x="87541" y="320421"/>
                  </a:lnTo>
                  <a:lnTo>
                    <a:pt x="92113" y="318135"/>
                  </a:lnTo>
                  <a:lnTo>
                    <a:pt x="94653" y="316865"/>
                  </a:lnTo>
                  <a:lnTo>
                    <a:pt x="100584" y="313309"/>
                  </a:lnTo>
                  <a:lnTo>
                    <a:pt x="100584" y="312039"/>
                  </a:lnTo>
                  <a:close/>
                </a:path>
                <a:path w="500380" h="551815">
                  <a:moveTo>
                    <a:pt x="106680" y="139065"/>
                  </a:moveTo>
                  <a:lnTo>
                    <a:pt x="101968" y="129667"/>
                  </a:lnTo>
                  <a:lnTo>
                    <a:pt x="99618" y="126238"/>
                  </a:lnTo>
                  <a:lnTo>
                    <a:pt x="97256" y="122682"/>
                  </a:lnTo>
                  <a:lnTo>
                    <a:pt x="92544" y="110998"/>
                  </a:lnTo>
                  <a:lnTo>
                    <a:pt x="97256" y="106299"/>
                  </a:lnTo>
                  <a:lnTo>
                    <a:pt x="97256" y="105156"/>
                  </a:lnTo>
                  <a:lnTo>
                    <a:pt x="89014" y="105156"/>
                  </a:lnTo>
                  <a:lnTo>
                    <a:pt x="83121" y="106299"/>
                  </a:lnTo>
                  <a:lnTo>
                    <a:pt x="80772" y="110998"/>
                  </a:lnTo>
                  <a:lnTo>
                    <a:pt x="83121" y="115697"/>
                  </a:lnTo>
                  <a:lnTo>
                    <a:pt x="84302" y="119253"/>
                  </a:lnTo>
                  <a:lnTo>
                    <a:pt x="86664" y="121539"/>
                  </a:lnTo>
                  <a:lnTo>
                    <a:pt x="90195" y="128524"/>
                  </a:lnTo>
                  <a:lnTo>
                    <a:pt x="93726" y="134366"/>
                  </a:lnTo>
                  <a:lnTo>
                    <a:pt x="92544" y="140208"/>
                  </a:lnTo>
                  <a:lnTo>
                    <a:pt x="92544" y="142621"/>
                  </a:lnTo>
                  <a:lnTo>
                    <a:pt x="91376" y="144907"/>
                  </a:lnTo>
                  <a:lnTo>
                    <a:pt x="90195" y="147320"/>
                  </a:lnTo>
                  <a:lnTo>
                    <a:pt x="93726" y="144907"/>
                  </a:lnTo>
                  <a:lnTo>
                    <a:pt x="96075" y="143764"/>
                  </a:lnTo>
                  <a:lnTo>
                    <a:pt x="98437" y="141351"/>
                  </a:lnTo>
                  <a:lnTo>
                    <a:pt x="101968" y="146050"/>
                  </a:lnTo>
                  <a:lnTo>
                    <a:pt x="101968" y="150749"/>
                  </a:lnTo>
                  <a:lnTo>
                    <a:pt x="103149" y="155448"/>
                  </a:lnTo>
                  <a:lnTo>
                    <a:pt x="104330" y="153162"/>
                  </a:lnTo>
                  <a:lnTo>
                    <a:pt x="104330" y="151892"/>
                  </a:lnTo>
                  <a:lnTo>
                    <a:pt x="105498" y="149606"/>
                  </a:lnTo>
                  <a:lnTo>
                    <a:pt x="106680" y="144907"/>
                  </a:lnTo>
                  <a:lnTo>
                    <a:pt x="106680" y="141351"/>
                  </a:lnTo>
                  <a:lnTo>
                    <a:pt x="106680" y="139065"/>
                  </a:lnTo>
                  <a:close/>
                </a:path>
                <a:path w="500380" h="551815">
                  <a:moveTo>
                    <a:pt x="121920" y="326390"/>
                  </a:moveTo>
                  <a:lnTo>
                    <a:pt x="117221" y="327533"/>
                  </a:lnTo>
                  <a:lnTo>
                    <a:pt x="113690" y="327533"/>
                  </a:lnTo>
                  <a:lnTo>
                    <a:pt x="110172" y="328803"/>
                  </a:lnTo>
                  <a:lnTo>
                    <a:pt x="108991" y="329946"/>
                  </a:lnTo>
                  <a:lnTo>
                    <a:pt x="107823" y="331216"/>
                  </a:lnTo>
                  <a:lnTo>
                    <a:pt x="106641" y="332359"/>
                  </a:lnTo>
                  <a:lnTo>
                    <a:pt x="104292" y="333629"/>
                  </a:lnTo>
                  <a:lnTo>
                    <a:pt x="101942" y="334772"/>
                  </a:lnTo>
                  <a:lnTo>
                    <a:pt x="99593" y="333629"/>
                  </a:lnTo>
                  <a:lnTo>
                    <a:pt x="98425" y="333629"/>
                  </a:lnTo>
                  <a:lnTo>
                    <a:pt x="97243" y="332359"/>
                  </a:lnTo>
                  <a:lnTo>
                    <a:pt x="98425" y="331216"/>
                  </a:lnTo>
                  <a:lnTo>
                    <a:pt x="99593" y="329946"/>
                  </a:lnTo>
                  <a:lnTo>
                    <a:pt x="100774" y="329946"/>
                  </a:lnTo>
                  <a:lnTo>
                    <a:pt x="100774" y="328803"/>
                  </a:lnTo>
                  <a:lnTo>
                    <a:pt x="105473" y="326390"/>
                  </a:lnTo>
                  <a:lnTo>
                    <a:pt x="106641" y="320294"/>
                  </a:lnTo>
                  <a:lnTo>
                    <a:pt x="103124" y="315468"/>
                  </a:lnTo>
                  <a:lnTo>
                    <a:pt x="94767" y="322224"/>
                  </a:lnTo>
                  <a:lnTo>
                    <a:pt x="85636" y="327837"/>
                  </a:lnTo>
                  <a:lnTo>
                    <a:pt x="75857" y="332105"/>
                  </a:lnTo>
                  <a:lnTo>
                    <a:pt x="65532" y="334772"/>
                  </a:lnTo>
                  <a:lnTo>
                    <a:pt x="65532" y="337185"/>
                  </a:lnTo>
                  <a:lnTo>
                    <a:pt x="66700" y="337185"/>
                  </a:lnTo>
                  <a:lnTo>
                    <a:pt x="72275" y="343293"/>
                  </a:lnTo>
                  <a:lnTo>
                    <a:pt x="79616" y="347014"/>
                  </a:lnTo>
                  <a:lnTo>
                    <a:pt x="114363" y="334772"/>
                  </a:lnTo>
                  <a:lnTo>
                    <a:pt x="117221" y="332359"/>
                  </a:lnTo>
                  <a:lnTo>
                    <a:pt x="118389" y="331216"/>
                  </a:lnTo>
                  <a:lnTo>
                    <a:pt x="119570" y="328803"/>
                  </a:lnTo>
                  <a:lnTo>
                    <a:pt x="121920" y="326390"/>
                  </a:lnTo>
                  <a:close/>
                </a:path>
                <a:path w="500380" h="551815">
                  <a:moveTo>
                    <a:pt x="134112" y="84467"/>
                  </a:moveTo>
                  <a:lnTo>
                    <a:pt x="129286" y="83197"/>
                  </a:lnTo>
                  <a:lnTo>
                    <a:pt x="125679" y="80772"/>
                  </a:lnTo>
                  <a:lnTo>
                    <a:pt x="119646" y="80772"/>
                  </a:lnTo>
                  <a:lnTo>
                    <a:pt x="117246" y="82042"/>
                  </a:lnTo>
                  <a:lnTo>
                    <a:pt x="114833" y="83197"/>
                  </a:lnTo>
                  <a:lnTo>
                    <a:pt x="113626" y="84467"/>
                  </a:lnTo>
                  <a:lnTo>
                    <a:pt x="111213" y="86868"/>
                  </a:lnTo>
                  <a:lnTo>
                    <a:pt x="110007" y="88138"/>
                  </a:lnTo>
                  <a:lnTo>
                    <a:pt x="105194" y="94246"/>
                  </a:lnTo>
                  <a:lnTo>
                    <a:pt x="99161" y="99072"/>
                  </a:lnTo>
                  <a:lnTo>
                    <a:pt x="91935" y="101473"/>
                  </a:lnTo>
                  <a:lnTo>
                    <a:pt x="88315" y="101473"/>
                  </a:lnTo>
                  <a:lnTo>
                    <a:pt x="85915" y="102743"/>
                  </a:lnTo>
                  <a:lnTo>
                    <a:pt x="82296" y="103886"/>
                  </a:lnTo>
                  <a:lnTo>
                    <a:pt x="82296" y="105156"/>
                  </a:lnTo>
                  <a:lnTo>
                    <a:pt x="87122" y="105156"/>
                  </a:lnTo>
                  <a:lnTo>
                    <a:pt x="90728" y="103886"/>
                  </a:lnTo>
                  <a:lnTo>
                    <a:pt x="94348" y="103886"/>
                  </a:lnTo>
                  <a:lnTo>
                    <a:pt x="100457" y="103949"/>
                  </a:lnTo>
                  <a:lnTo>
                    <a:pt x="100698" y="103886"/>
                  </a:lnTo>
                  <a:lnTo>
                    <a:pt x="106235" y="102400"/>
                  </a:lnTo>
                  <a:lnTo>
                    <a:pt x="111798" y="99466"/>
                  </a:lnTo>
                  <a:lnTo>
                    <a:pt x="117246" y="95377"/>
                  </a:lnTo>
                  <a:lnTo>
                    <a:pt x="120853" y="91694"/>
                  </a:lnTo>
                  <a:lnTo>
                    <a:pt x="126885" y="86868"/>
                  </a:lnTo>
                  <a:lnTo>
                    <a:pt x="132905" y="85598"/>
                  </a:lnTo>
                  <a:lnTo>
                    <a:pt x="134112" y="84467"/>
                  </a:lnTo>
                  <a:close/>
                </a:path>
                <a:path w="500380" h="551815">
                  <a:moveTo>
                    <a:pt x="144780" y="338963"/>
                  </a:moveTo>
                  <a:lnTo>
                    <a:pt x="137629" y="338963"/>
                  </a:lnTo>
                  <a:lnTo>
                    <a:pt x="135255" y="342392"/>
                  </a:lnTo>
                  <a:lnTo>
                    <a:pt x="132867" y="344805"/>
                  </a:lnTo>
                  <a:lnTo>
                    <a:pt x="131686" y="344805"/>
                  </a:lnTo>
                  <a:lnTo>
                    <a:pt x="128104" y="343662"/>
                  </a:lnTo>
                  <a:lnTo>
                    <a:pt x="134061" y="338963"/>
                  </a:lnTo>
                  <a:lnTo>
                    <a:pt x="129298" y="335407"/>
                  </a:lnTo>
                  <a:lnTo>
                    <a:pt x="128104" y="330708"/>
                  </a:lnTo>
                  <a:lnTo>
                    <a:pt x="123583" y="337693"/>
                  </a:lnTo>
                  <a:lnTo>
                    <a:pt x="118732" y="344220"/>
                  </a:lnTo>
                  <a:lnTo>
                    <a:pt x="113207" y="349872"/>
                  </a:lnTo>
                  <a:lnTo>
                    <a:pt x="106680" y="354203"/>
                  </a:lnTo>
                  <a:lnTo>
                    <a:pt x="106680" y="355346"/>
                  </a:lnTo>
                  <a:lnTo>
                    <a:pt x="111442" y="360045"/>
                  </a:lnTo>
                  <a:lnTo>
                    <a:pt x="120967" y="361188"/>
                  </a:lnTo>
                  <a:lnTo>
                    <a:pt x="129298" y="357632"/>
                  </a:lnTo>
                  <a:lnTo>
                    <a:pt x="137629" y="354203"/>
                  </a:lnTo>
                  <a:lnTo>
                    <a:pt x="141211" y="345948"/>
                  </a:lnTo>
                  <a:lnTo>
                    <a:pt x="141782" y="344805"/>
                  </a:lnTo>
                  <a:lnTo>
                    <a:pt x="144780" y="338963"/>
                  </a:lnTo>
                  <a:close/>
                </a:path>
                <a:path w="500380" h="551815">
                  <a:moveTo>
                    <a:pt x="153911" y="322834"/>
                  </a:moveTo>
                  <a:lnTo>
                    <a:pt x="151549" y="325120"/>
                  </a:lnTo>
                  <a:lnTo>
                    <a:pt x="149174" y="326390"/>
                  </a:lnTo>
                  <a:lnTo>
                    <a:pt x="146786" y="328803"/>
                  </a:lnTo>
                  <a:lnTo>
                    <a:pt x="144424" y="322834"/>
                  </a:lnTo>
                  <a:lnTo>
                    <a:pt x="143230" y="320421"/>
                  </a:lnTo>
                  <a:lnTo>
                    <a:pt x="142049" y="318008"/>
                  </a:lnTo>
                  <a:lnTo>
                    <a:pt x="139674" y="313182"/>
                  </a:lnTo>
                  <a:lnTo>
                    <a:pt x="133743" y="314452"/>
                  </a:lnTo>
                  <a:lnTo>
                    <a:pt x="126619" y="316738"/>
                  </a:lnTo>
                  <a:lnTo>
                    <a:pt x="119494" y="318008"/>
                  </a:lnTo>
                  <a:lnTo>
                    <a:pt x="119494" y="310769"/>
                  </a:lnTo>
                  <a:lnTo>
                    <a:pt x="118897" y="307213"/>
                  </a:lnTo>
                  <a:lnTo>
                    <a:pt x="117119" y="296418"/>
                  </a:lnTo>
                  <a:lnTo>
                    <a:pt x="113550" y="296418"/>
                  </a:lnTo>
                  <a:lnTo>
                    <a:pt x="108800" y="295275"/>
                  </a:lnTo>
                  <a:lnTo>
                    <a:pt x="96939" y="295275"/>
                  </a:lnTo>
                  <a:lnTo>
                    <a:pt x="96939" y="294005"/>
                  </a:lnTo>
                  <a:lnTo>
                    <a:pt x="98120" y="291719"/>
                  </a:lnTo>
                  <a:lnTo>
                    <a:pt x="99314" y="286893"/>
                  </a:lnTo>
                  <a:lnTo>
                    <a:pt x="100495" y="283337"/>
                  </a:lnTo>
                  <a:lnTo>
                    <a:pt x="101688" y="279654"/>
                  </a:lnTo>
                  <a:lnTo>
                    <a:pt x="101688" y="278511"/>
                  </a:lnTo>
                  <a:lnTo>
                    <a:pt x="102870" y="276098"/>
                  </a:lnTo>
                  <a:lnTo>
                    <a:pt x="104051" y="274955"/>
                  </a:lnTo>
                  <a:lnTo>
                    <a:pt x="96939" y="271272"/>
                  </a:lnTo>
                  <a:lnTo>
                    <a:pt x="90995" y="268859"/>
                  </a:lnTo>
                  <a:lnTo>
                    <a:pt x="83870" y="265303"/>
                  </a:lnTo>
                  <a:lnTo>
                    <a:pt x="88620" y="260604"/>
                  </a:lnTo>
                  <a:lnTo>
                    <a:pt x="92189" y="256921"/>
                  </a:lnTo>
                  <a:lnTo>
                    <a:pt x="95745" y="252222"/>
                  </a:lnTo>
                  <a:lnTo>
                    <a:pt x="98120" y="249809"/>
                  </a:lnTo>
                  <a:lnTo>
                    <a:pt x="95745" y="246126"/>
                  </a:lnTo>
                  <a:lnTo>
                    <a:pt x="92189" y="243840"/>
                  </a:lnTo>
                  <a:lnTo>
                    <a:pt x="88620" y="240157"/>
                  </a:lnTo>
                  <a:lnTo>
                    <a:pt x="85064" y="236601"/>
                  </a:lnTo>
                  <a:lnTo>
                    <a:pt x="83870" y="235458"/>
                  </a:lnTo>
                  <a:lnTo>
                    <a:pt x="82689" y="234188"/>
                  </a:lnTo>
                  <a:lnTo>
                    <a:pt x="85064" y="233045"/>
                  </a:lnTo>
                  <a:lnTo>
                    <a:pt x="89814" y="230632"/>
                  </a:lnTo>
                  <a:lnTo>
                    <a:pt x="94564" y="227076"/>
                  </a:lnTo>
                  <a:lnTo>
                    <a:pt x="99314" y="225806"/>
                  </a:lnTo>
                  <a:lnTo>
                    <a:pt x="101688" y="224663"/>
                  </a:lnTo>
                  <a:lnTo>
                    <a:pt x="101688" y="223393"/>
                  </a:lnTo>
                  <a:lnTo>
                    <a:pt x="100495" y="221107"/>
                  </a:lnTo>
                  <a:lnTo>
                    <a:pt x="96939" y="213868"/>
                  </a:lnTo>
                  <a:lnTo>
                    <a:pt x="95745" y="206629"/>
                  </a:lnTo>
                  <a:lnTo>
                    <a:pt x="95745" y="193548"/>
                  </a:lnTo>
                  <a:lnTo>
                    <a:pt x="94564" y="191135"/>
                  </a:lnTo>
                  <a:lnTo>
                    <a:pt x="90995" y="187579"/>
                  </a:lnTo>
                  <a:lnTo>
                    <a:pt x="89814" y="187579"/>
                  </a:lnTo>
                  <a:lnTo>
                    <a:pt x="89814" y="186309"/>
                  </a:lnTo>
                  <a:lnTo>
                    <a:pt x="71996" y="160020"/>
                  </a:lnTo>
                  <a:lnTo>
                    <a:pt x="68440" y="167259"/>
                  </a:lnTo>
                  <a:lnTo>
                    <a:pt x="68440" y="180340"/>
                  </a:lnTo>
                  <a:lnTo>
                    <a:pt x="69862" y="190855"/>
                  </a:lnTo>
                  <a:lnTo>
                    <a:pt x="72732" y="200698"/>
                  </a:lnTo>
                  <a:lnTo>
                    <a:pt x="77622" y="209638"/>
                  </a:lnTo>
                  <a:lnTo>
                    <a:pt x="85064" y="217424"/>
                  </a:lnTo>
                  <a:lnTo>
                    <a:pt x="60502" y="220179"/>
                  </a:lnTo>
                  <a:lnTo>
                    <a:pt x="52997" y="221107"/>
                  </a:lnTo>
                  <a:lnTo>
                    <a:pt x="52997" y="222250"/>
                  </a:lnTo>
                  <a:lnTo>
                    <a:pt x="51816" y="222250"/>
                  </a:lnTo>
                  <a:lnTo>
                    <a:pt x="58432" y="228612"/>
                  </a:lnTo>
                  <a:lnTo>
                    <a:pt x="65608" y="233756"/>
                  </a:lnTo>
                  <a:lnTo>
                    <a:pt x="80314" y="242570"/>
                  </a:lnTo>
                  <a:lnTo>
                    <a:pt x="79121" y="243840"/>
                  </a:lnTo>
                  <a:lnTo>
                    <a:pt x="77939" y="243840"/>
                  </a:lnTo>
                  <a:lnTo>
                    <a:pt x="71996" y="247396"/>
                  </a:lnTo>
                  <a:lnTo>
                    <a:pt x="64871" y="250952"/>
                  </a:lnTo>
                  <a:lnTo>
                    <a:pt x="58940" y="254508"/>
                  </a:lnTo>
                  <a:lnTo>
                    <a:pt x="56565" y="255778"/>
                  </a:lnTo>
                  <a:lnTo>
                    <a:pt x="56565" y="256921"/>
                  </a:lnTo>
                  <a:lnTo>
                    <a:pt x="58940" y="258191"/>
                  </a:lnTo>
                  <a:lnTo>
                    <a:pt x="64871" y="260604"/>
                  </a:lnTo>
                  <a:lnTo>
                    <a:pt x="70815" y="262890"/>
                  </a:lnTo>
                  <a:lnTo>
                    <a:pt x="76746" y="265303"/>
                  </a:lnTo>
                  <a:lnTo>
                    <a:pt x="79121" y="265303"/>
                  </a:lnTo>
                  <a:lnTo>
                    <a:pt x="81495" y="266573"/>
                  </a:lnTo>
                  <a:lnTo>
                    <a:pt x="85064" y="267716"/>
                  </a:lnTo>
                  <a:lnTo>
                    <a:pt x="79121" y="272542"/>
                  </a:lnTo>
                  <a:lnTo>
                    <a:pt x="74371" y="278511"/>
                  </a:lnTo>
                  <a:lnTo>
                    <a:pt x="69621" y="285623"/>
                  </a:lnTo>
                  <a:lnTo>
                    <a:pt x="77939" y="286893"/>
                  </a:lnTo>
                  <a:lnTo>
                    <a:pt x="86245" y="288036"/>
                  </a:lnTo>
                  <a:lnTo>
                    <a:pt x="93370" y="289306"/>
                  </a:lnTo>
                  <a:lnTo>
                    <a:pt x="92189" y="295275"/>
                  </a:lnTo>
                  <a:lnTo>
                    <a:pt x="89814" y="301244"/>
                  </a:lnTo>
                  <a:lnTo>
                    <a:pt x="88620" y="309626"/>
                  </a:lnTo>
                  <a:lnTo>
                    <a:pt x="95745" y="308356"/>
                  </a:lnTo>
                  <a:lnTo>
                    <a:pt x="102870" y="308356"/>
                  </a:lnTo>
                  <a:lnTo>
                    <a:pt x="109994" y="307213"/>
                  </a:lnTo>
                  <a:lnTo>
                    <a:pt x="109994" y="319151"/>
                  </a:lnTo>
                  <a:lnTo>
                    <a:pt x="111175" y="325120"/>
                  </a:lnTo>
                  <a:lnTo>
                    <a:pt x="120675" y="322834"/>
                  </a:lnTo>
                  <a:lnTo>
                    <a:pt x="124244" y="321564"/>
                  </a:lnTo>
                  <a:lnTo>
                    <a:pt x="128993" y="320421"/>
                  </a:lnTo>
                  <a:lnTo>
                    <a:pt x="131368" y="327533"/>
                  </a:lnTo>
                  <a:lnTo>
                    <a:pt x="133743" y="329946"/>
                  </a:lnTo>
                  <a:lnTo>
                    <a:pt x="134924" y="333502"/>
                  </a:lnTo>
                  <a:lnTo>
                    <a:pt x="134924" y="335915"/>
                  </a:lnTo>
                  <a:lnTo>
                    <a:pt x="137299" y="337185"/>
                  </a:lnTo>
                  <a:lnTo>
                    <a:pt x="139674" y="335915"/>
                  </a:lnTo>
                  <a:lnTo>
                    <a:pt x="143243" y="334772"/>
                  </a:lnTo>
                  <a:lnTo>
                    <a:pt x="146786" y="333502"/>
                  </a:lnTo>
                  <a:lnTo>
                    <a:pt x="150355" y="332359"/>
                  </a:lnTo>
                  <a:lnTo>
                    <a:pt x="151549" y="333502"/>
                  </a:lnTo>
                  <a:lnTo>
                    <a:pt x="153911" y="338328"/>
                  </a:lnTo>
                  <a:lnTo>
                    <a:pt x="153911" y="332359"/>
                  </a:lnTo>
                  <a:lnTo>
                    <a:pt x="153911" y="328803"/>
                  </a:lnTo>
                  <a:lnTo>
                    <a:pt x="153911" y="322834"/>
                  </a:lnTo>
                  <a:close/>
                </a:path>
                <a:path w="500380" h="551815">
                  <a:moveTo>
                    <a:pt x="153911" y="281559"/>
                  </a:moveTo>
                  <a:lnTo>
                    <a:pt x="144487" y="278003"/>
                  </a:lnTo>
                  <a:lnTo>
                    <a:pt x="139776" y="270891"/>
                  </a:lnTo>
                  <a:lnTo>
                    <a:pt x="138595" y="261493"/>
                  </a:lnTo>
                  <a:lnTo>
                    <a:pt x="138595" y="255524"/>
                  </a:lnTo>
                  <a:lnTo>
                    <a:pt x="140957" y="249555"/>
                  </a:lnTo>
                  <a:lnTo>
                    <a:pt x="144487" y="244856"/>
                  </a:lnTo>
                  <a:lnTo>
                    <a:pt x="146850" y="239014"/>
                  </a:lnTo>
                  <a:lnTo>
                    <a:pt x="146850" y="234188"/>
                  </a:lnTo>
                  <a:lnTo>
                    <a:pt x="140957" y="230632"/>
                  </a:lnTo>
                  <a:lnTo>
                    <a:pt x="139776" y="229489"/>
                  </a:lnTo>
                  <a:lnTo>
                    <a:pt x="110020" y="202882"/>
                  </a:lnTo>
                  <a:lnTo>
                    <a:pt x="103225" y="192913"/>
                  </a:lnTo>
                  <a:lnTo>
                    <a:pt x="103225" y="191643"/>
                  </a:lnTo>
                  <a:lnTo>
                    <a:pt x="100876" y="191643"/>
                  </a:lnTo>
                  <a:lnTo>
                    <a:pt x="101333" y="200494"/>
                  </a:lnTo>
                  <a:lnTo>
                    <a:pt x="102781" y="209219"/>
                  </a:lnTo>
                  <a:lnTo>
                    <a:pt x="105333" y="217741"/>
                  </a:lnTo>
                  <a:lnTo>
                    <a:pt x="109118" y="225933"/>
                  </a:lnTo>
                  <a:lnTo>
                    <a:pt x="103225" y="229489"/>
                  </a:lnTo>
                  <a:lnTo>
                    <a:pt x="97332" y="230632"/>
                  </a:lnTo>
                  <a:lnTo>
                    <a:pt x="91440" y="235458"/>
                  </a:lnTo>
                  <a:lnTo>
                    <a:pt x="96151" y="239014"/>
                  </a:lnTo>
                  <a:lnTo>
                    <a:pt x="99695" y="242570"/>
                  </a:lnTo>
                  <a:lnTo>
                    <a:pt x="103225" y="245999"/>
                  </a:lnTo>
                  <a:lnTo>
                    <a:pt x="106768" y="248412"/>
                  </a:lnTo>
                  <a:lnTo>
                    <a:pt x="103225" y="250825"/>
                  </a:lnTo>
                  <a:lnTo>
                    <a:pt x="96151" y="257937"/>
                  </a:lnTo>
                  <a:lnTo>
                    <a:pt x="92621" y="262636"/>
                  </a:lnTo>
                  <a:lnTo>
                    <a:pt x="99695" y="264922"/>
                  </a:lnTo>
                  <a:lnTo>
                    <a:pt x="105587" y="267335"/>
                  </a:lnTo>
                  <a:lnTo>
                    <a:pt x="112661" y="269748"/>
                  </a:lnTo>
                  <a:lnTo>
                    <a:pt x="109118" y="275590"/>
                  </a:lnTo>
                  <a:lnTo>
                    <a:pt x="104406" y="281559"/>
                  </a:lnTo>
                  <a:lnTo>
                    <a:pt x="103225" y="288671"/>
                  </a:lnTo>
                  <a:lnTo>
                    <a:pt x="123266" y="288671"/>
                  </a:lnTo>
                  <a:lnTo>
                    <a:pt x="124447" y="289814"/>
                  </a:lnTo>
                  <a:lnTo>
                    <a:pt x="124447" y="307594"/>
                  </a:lnTo>
                  <a:lnTo>
                    <a:pt x="125628" y="308737"/>
                  </a:lnTo>
                  <a:lnTo>
                    <a:pt x="127990" y="307594"/>
                  </a:lnTo>
                  <a:lnTo>
                    <a:pt x="130340" y="307594"/>
                  </a:lnTo>
                  <a:lnTo>
                    <a:pt x="133883" y="305181"/>
                  </a:lnTo>
                  <a:lnTo>
                    <a:pt x="138595" y="304038"/>
                  </a:lnTo>
                  <a:lnTo>
                    <a:pt x="143319" y="302768"/>
                  </a:lnTo>
                  <a:lnTo>
                    <a:pt x="144487" y="306324"/>
                  </a:lnTo>
                  <a:lnTo>
                    <a:pt x="146850" y="311023"/>
                  </a:lnTo>
                  <a:lnTo>
                    <a:pt x="148031" y="314579"/>
                  </a:lnTo>
                  <a:lnTo>
                    <a:pt x="149212" y="316992"/>
                  </a:lnTo>
                  <a:lnTo>
                    <a:pt x="151549" y="315849"/>
                  </a:lnTo>
                  <a:lnTo>
                    <a:pt x="152742" y="314579"/>
                  </a:lnTo>
                  <a:lnTo>
                    <a:pt x="153911" y="314579"/>
                  </a:lnTo>
                  <a:lnTo>
                    <a:pt x="153911" y="302768"/>
                  </a:lnTo>
                  <a:lnTo>
                    <a:pt x="153911" y="281559"/>
                  </a:lnTo>
                  <a:close/>
                </a:path>
                <a:path w="500380" h="551815">
                  <a:moveTo>
                    <a:pt x="160020" y="132969"/>
                  </a:moveTo>
                  <a:lnTo>
                    <a:pt x="158813" y="132969"/>
                  </a:lnTo>
                  <a:lnTo>
                    <a:pt x="157594" y="131826"/>
                  </a:lnTo>
                  <a:lnTo>
                    <a:pt x="152755" y="129413"/>
                  </a:lnTo>
                  <a:lnTo>
                    <a:pt x="149110" y="125857"/>
                  </a:lnTo>
                  <a:lnTo>
                    <a:pt x="146710" y="121158"/>
                  </a:lnTo>
                  <a:lnTo>
                    <a:pt x="144272" y="115316"/>
                  </a:lnTo>
                  <a:lnTo>
                    <a:pt x="141871" y="103632"/>
                  </a:lnTo>
                  <a:lnTo>
                    <a:pt x="140652" y="100076"/>
                  </a:lnTo>
                  <a:lnTo>
                    <a:pt x="139446" y="95377"/>
                  </a:lnTo>
                  <a:lnTo>
                    <a:pt x="138239" y="91948"/>
                  </a:lnTo>
                  <a:lnTo>
                    <a:pt x="137020" y="89547"/>
                  </a:lnTo>
                  <a:lnTo>
                    <a:pt x="135813" y="88392"/>
                  </a:lnTo>
                  <a:lnTo>
                    <a:pt x="132181" y="88392"/>
                  </a:lnTo>
                  <a:lnTo>
                    <a:pt x="127342" y="90678"/>
                  </a:lnTo>
                  <a:lnTo>
                    <a:pt x="123710" y="93091"/>
                  </a:lnTo>
                  <a:lnTo>
                    <a:pt x="118872" y="96647"/>
                  </a:lnTo>
                  <a:lnTo>
                    <a:pt x="128549" y="100076"/>
                  </a:lnTo>
                  <a:lnTo>
                    <a:pt x="132181" y="105918"/>
                  </a:lnTo>
                  <a:lnTo>
                    <a:pt x="134607" y="114173"/>
                  </a:lnTo>
                  <a:lnTo>
                    <a:pt x="135813" y="116586"/>
                  </a:lnTo>
                  <a:lnTo>
                    <a:pt x="137020" y="120015"/>
                  </a:lnTo>
                  <a:lnTo>
                    <a:pt x="138239" y="122428"/>
                  </a:lnTo>
                  <a:lnTo>
                    <a:pt x="144272" y="129413"/>
                  </a:lnTo>
                  <a:lnTo>
                    <a:pt x="150342" y="134112"/>
                  </a:lnTo>
                  <a:lnTo>
                    <a:pt x="160020" y="134112"/>
                  </a:lnTo>
                  <a:lnTo>
                    <a:pt x="160020" y="132969"/>
                  </a:lnTo>
                  <a:close/>
                </a:path>
                <a:path w="500380" h="551815">
                  <a:moveTo>
                    <a:pt x="172212" y="166751"/>
                  </a:moveTo>
                  <a:lnTo>
                    <a:pt x="159931" y="147193"/>
                  </a:lnTo>
                  <a:lnTo>
                    <a:pt x="158711" y="146050"/>
                  </a:lnTo>
                  <a:lnTo>
                    <a:pt x="158711" y="144780"/>
                  </a:lnTo>
                  <a:lnTo>
                    <a:pt x="157480" y="144780"/>
                  </a:lnTo>
                  <a:lnTo>
                    <a:pt x="157480" y="152146"/>
                  </a:lnTo>
                  <a:lnTo>
                    <a:pt x="148882" y="152146"/>
                  </a:lnTo>
                  <a:lnTo>
                    <a:pt x="148882" y="150876"/>
                  </a:lnTo>
                  <a:lnTo>
                    <a:pt x="151345" y="149606"/>
                  </a:lnTo>
                  <a:lnTo>
                    <a:pt x="152565" y="149606"/>
                  </a:lnTo>
                  <a:lnTo>
                    <a:pt x="155028" y="148463"/>
                  </a:lnTo>
                  <a:lnTo>
                    <a:pt x="156248" y="150876"/>
                  </a:lnTo>
                  <a:lnTo>
                    <a:pt x="157480" y="152146"/>
                  </a:lnTo>
                  <a:lnTo>
                    <a:pt x="157480" y="144780"/>
                  </a:lnTo>
                  <a:lnTo>
                    <a:pt x="151345" y="144780"/>
                  </a:lnTo>
                  <a:lnTo>
                    <a:pt x="145199" y="146050"/>
                  </a:lnTo>
                  <a:lnTo>
                    <a:pt x="140296" y="148463"/>
                  </a:lnTo>
                  <a:lnTo>
                    <a:pt x="133324" y="153492"/>
                  </a:lnTo>
                  <a:lnTo>
                    <a:pt x="130619" y="160489"/>
                  </a:lnTo>
                  <a:lnTo>
                    <a:pt x="131826" y="168173"/>
                  </a:lnTo>
                  <a:lnTo>
                    <a:pt x="136613" y="175260"/>
                  </a:lnTo>
                  <a:lnTo>
                    <a:pt x="140296" y="169164"/>
                  </a:lnTo>
                  <a:lnTo>
                    <a:pt x="146431" y="165481"/>
                  </a:lnTo>
                  <a:lnTo>
                    <a:pt x="159931" y="165481"/>
                  </a:lnTo>
                  <a:lnTo>
                    <a:pt x="166077" y="166751"/>
                  </a:lnTo>
                  <a:lnTo>
                    <a:pt x="172212" y="166751"/>
                  </a:lnTo>
                  <a:close/>
                </a:path>
                <a:path w="500380" h="551815">
                  <a:moveTo>
                    <a:pt x="184404" y="177800"/>
                  </a:moveTo>
                  <a:lnTo>
                    <a:pt x="180822" y="175641"/>
                  </a:lnTo>
                  <a:lnTo>
                    <a:pt x="178435" y="174498"/>
                  </a:lnTo>
                  <a:lnTo>
                    <a:pt x="176060" y="172212"/>
                  </a:lnTo>
                  <a:lnTo>
                    <a:pt x="173672" y="172212"/>
                  </a:lnTo>
                  <a:lnTo>
                    <a:pt x="166916" y="174129"/>
                  </a:lnTo>
                  <a:lnTo>
                    <a:pt x="160845" y="176441"/>
                  </a:lnTo>
                  <a:lnTo>
                    <a:pt x="155219" y="179184"/>
                  </a:lnTo>
                  <a:lnTo>
                    <a:pt x="149809" y="182372"/>
                  </a:lnTo>
                  <a:lnTo>
                    <a:pt x="143852" y="185674"/>
                  </a:lnTo>
                  <a:lnTo>
                    <a:pt x="137883" y="189103"/>
                  </a:lnTo>
                  <a:lnTo>
                    <a:pt x="130733" y="187960"/>
                  </a:lnTo>
                  <a:lnTo>
                    <a:pt x="129540" y="187960"/>
                  </a:lnTo>
                  <a:lnTo>
                    <a:pt x="133121" y="192405"/>
                  </a:lnTo>
                  <a:lnTo>
                    <a:pt x="136690" y="193548"/>
                  </a:lnTo>
                  <a:lnTo>
                    <a:pt x="141465" y="192405"/>
                  </a:lnTo>
                  <a:lnTo>
                    <a:pt x="145046" y="191262"/>
                  </a:lnTo>
                  <a:lnTo>
                    <a:pt x="148628" y="189103"/>
                  </a:lnTo>
                  <a:lnTo>
                    <a:pt x="151003" y="187960"/>
                  </a:lnTo>
                  <a:lnTo>
                    <a:pt x="154584" y="185674"/>
                  </a:lnTo>
                  <a:lnTo>
                    <a:pt x="158165" y="184531"/>
                  </a:lnTo>
                  <a:lnTo>
                    <a:pt x="161747" y="182372"/>
                  </a:lnTo>
                  <a:lnTo>
                    <a:pt x="161747" y="187960"/>
                  </a:lnTo>
                  <a:lnTo>
                    <a:pt x="167703" y="182372"/>
                  </a:lnTo>
                  <a:lnTo>
                    <a:pt x="174866" y="180086"/>
                  </a:lnTo>
                  <a:lnTo>
                    <a:pt x="183210" y="178943"/>
                  </a:lnTo>
                  <a:lnTo>
                    <a:pt x="183210" y="177800"/>
                  </a:lnTo>
                  <a:lnTo>
                    <a:pt x="184404" y="177800"/>
                  </a:lnTo>
                  <a:close/>
                </a:path>
                <a:path w="500380" h="551815">
                  <a:moveTo>
                    <a:pt x="184404" y="83312"/>
                  </a:moveTo>
                  <a:lnTo>
                    <a:pt x="181864" y="80772"/>
                  </a:lnTo>
                  <a:lnTo>
                    <a:pt x="179324" y="80772"/>
                  </a:lnTo>
                  <a:lnTo>
                    <a:pt x="176784" y="83312"/>
                  </a:lnTo>
                  <a:lnTo>
                    <a:pt x="176784" y="85852"/>
                  </a:lnTo>
                  <a:lnTo>
                    <a:pt x="178054" y="87122"/>
                  </a:lnTo>
                  <a:lnTo>
                    <a:pt x="179324" y="87122"/>
                  </a:lnTo>
                  <a:lnTo>
                    <a:pt x="181864" y="88392"/>
                  </a:lnTo>
                  <a:lnTo>
                    <a:pt x="183134" y="87122"/>
                  </a:lnTo>
                  <a:lnTo>
                    <a:pt x="184404" y="84594"/>
                  </a:lnTo>
                  <a:lnTo>
                    <a:pt x="184404" y="83312"/>
                  </a:lnTo>
                  <a:close/>
                </a:path>
                <a:path w="500380" h="551815">
                  <a:moveTo>
                    <a:pt x="185928" y="92722"/>
                  </a:moveTo>
                  <a:lnTo>
                    <a:pt x="182372" y="91440"/>
                  </a:lnTo>
                  <a:lnTo>
                    <a:pt x="179997" y="91440"/>
                  </a:lnTo>
                  <a:lnTo>
                    <a:pt x="177634" y="92722"/>
                  </a:lnTo>
                  <a:lnTo>
                    <a:pt x="176441" y="95123"/>
                  </a:lnTo>
                  <a:lnTo>
                    <a:pt x="175260" y="98818"/>
                  </a:lnTo>
                  <a:lnTo>
                    <a:pt x="177634" y="108458"/>
                  </a:lnTo>
                  <a:lnTo>
                    <a:pt x="178816" y="113411"/>
                  </a:lnTo>
                  <a:lnTo>
                    <a:pt x="178816" y="114554"/>
                  </a:lnTo>
                  <a:lnTo>
                    <a:pt x="179997" y="115824"/>
                  </a:lnTo>
                  <a:lnTo>
                    <a:pt x="181190" y="115824"/>
                  </a:lnTo>
                  <a:lnTo>
                    <a:pt x="182372" y="114554"/>
                  </a:lnTo>
                  <a:lnTo>
                    <a:pt x="183553" y="113411"/>
                  </a:lnTo>
                  <a:lnTo>
                    <a:pt x="183553" y="107315"/>
                  </a:lnTo>
                  <a:lnTo>
                    <a:pt x="185928" y="102362"/>
                  </a:lnTo>
                  <a:lnTo>
                    <a:pt x="185928" y="92722"/>
                  </a:lnTo>
                  <a:close/>
                </a:path>
                <a:path w="500380" h="551815">
                  <a:moveTo>
                    <a:pt x="187452" y="68453"/>
                  </a:moveTo>
                  <a:lnTo>
                    <a:pt x="187083" y="67195"/>
                  </a:lnTo>
                  <a:lnTo>
                    <a:pt x="186359" y="64643"/>
                  </a:lnTo>
                  <a:lnTo>
                    <a:pt x="183095" y="67195"/>
                  </a:lnTo>
                  <a:lnTo>
                    <a:pt x="182003" y="65913"/>
                  </a:lnTo>
                  <a:lnTo>
                    <a:pt x="182003" y="60718"/>
                  </a:lnTo>
                  <a:lnTo>
                    <a:pt x="179832" y="59436"/>
                  </a:lnTo>
                  <a:lnTo>
                    <a:pt x="177660" y="59436"/>
                  </a:lnTo>
                  <a:lnTo>
                    <a:pt x="177660" y="67195"/>
                  </a:lnTo>
                  <a:lnTo>
                    <a:pt x="175475" y="65913"/>
                  </a:lnTo>
                  <a:lnTo>
                    <a:pt x="173304" y="65913"/>
                  </a:lnTo>
                  <a:lnTo>
                    <a:pt x="173304" y="67195"/>
                  </a:lnTo>
                  <a:lnTo>
                    <a:pt x="172212" y="68453"/>
                  </a:lnTo>
                  <a:lnTo>
                    <a:pt x="172212" y="70993"/>
                  </a:lnTo>
                  <a:lnTo>
                    <a:pt x="177660" y="70993"/>
                  </a:lnTo>
                  <a:lnTo>
                    <a:pt x="177660" y="76200"/>
                  </a:lnTo>
                  <a:lnTo>
                    <a:pt x="182003" y="76200"/>
                  </a:lnTo>
                  <a:lnTo>
                    <a:pt x="182003" y="70993"/>
                  </a:lnTo>
                  <a:lnTo>
                    <a:pt x="183095" y="69723"/>
                  </a:lnTo>
                  <a:lnTo>
                    <a:pt x="187452" y="72390"/>
                  </a:lnTo>
                  <a:lnTo>
                    <a:pt x="187452" y="69723"/>
                  </a:lnTo>
                  <a:lnTo>
                    <a:pt x="187452" y="68453"/>
                  </a:lnTo>
                  <a:close/>
                </a:path>
                <a:path w="500380" h="551815">
                  <a:moveTo>
                    <a:pt x="199644" y="129540"/>
                  </a:moveTo>
                  <a:lnTo>
                    <a:pt x="161544" y="129540"/>
                  </a:lnTo>
                  <a:lnTo>
                    <a:pt x="161544" y="132969"/>
                  </a:lnTo>
                  <a:lnTo>
                    <a:pt x="162737" y="134112"/>
                  </a:lnTo>
                  <a:lnTo>
                    <a:pt x="194881" y="134112"/>
                  </a:lnTo>
                  <a:lnTo>
                    <a:pt x="199644" y="134112"/>
                  </a:lnTo>
                  <a:lnTo>
                    <a:pt x="199644" y="129540"/>
                  </a:lnTo>
                  <a:close/>
                </a:path>
                <a:path w="500380" h="551815">
                  <a:moveTo>
                    <a:pt x="202361" y="135051"/>
                  </a:moveTo>
                  <a:lnTo>
                    <a:pt x="201168" y="135128"/>
                  </a:lnTo>
                  <a:lnTo>
                    <a:pt x="202361" y="135128"/>
                  </a:lnTo>
                  <a:close/>
                </a:path>
                <a:path w="500380" h="551815">
                  <a:moveTo>
                    <a:pt x="207264" y="106553"/>
                  </a:moveTo>
                  <a:lnTo>
                    <a:pt x="198831" y="98298"/>
                  </a:lnTo>
                  <a:lnTo>
                    <a:pt x="195211" y="97167"/>
                  </a:lnTo>
                  <a:lnTo>
                    <a:pt x="189191" y="96012"/>
                  </a:lnTo>
                  <a:lnTo>
                    <a:pt x="189191" y="99568"/>
                  </a:lnTo>
                  <a:lnTo>
                    <a:pt x="187985" y="101854"/>
                  </a:lnTo>
                  <a:lnTo>
                    <a:pt x="187985" y="107696"/>
                  </a:lnTo>
                  <a:lnTo>
                    <a:pt x="186778" y="113538"/>
                  </a:lnTo>
                  <a:lnTo>
                    <a:pt x="183159" y="120650"/>
                  </a:lnTo>
                  <a:lnTo>
                    <a:pt x="181952" y="121793"/>
                  </a:lnTo>
                  <a:lnTo>
                    <a:pt x="179552" y="121793"/>
                  </a:lnTo>
                  <a:lnTo>
                    <a:pt x="178346" y="120650"/>
                  </a:lnTo>
                  <a:lnTo>
                    <a:pt x="177139" y="118237"/>
                  </a:lnTo>
                  <a:lnTo>
                    <a:pt x="173520" y="112395"/>
                  </a:lnTo>
                  <a:lnTo>
                    <a:pt x="172313" y="106553"/>
                  </a:lnTo>
                  <a:lnTo>
                    <a:pt x="172313" y="97167"/>
                  </a:lnTo>
                  <a:lnTo>
                    <a:pt x="171107" y="96012"/>
                  </a:lnTo>
                  <a:lnTo>
                    <a:pt x="168706" y="96012"/>
                  </a:lnTo>
                  <a:lnTo>
                    <a:pt x="167500" y="97167"/>
                  </a:lnTo>
                  <a:lnTo>
                    <a:pt x="162674" y="98298"/>
                  </a:lnTo>
                  <a:lnTo>
                    <a:pt x="156654" y="101854"/>
                  </a:lnTo>
                  <a:lnTo>
                    <a:pt x="156654" y="108966"/>
                  </a:lnTo>
                  <a:lnTo>
                    <a:pt x="155448" y="113538"/>
                  </a:lnTo>
                  <a:lnTo>
                    <a:pt x="156654" y="119507"/>
                  </a:lnTo>
                  <a:lnTo>
                    <a:pt x="157861" y="124206"/>
                  </a:lnTo>
                  <a:lnTo>
                    <a:pt x="159067" y="126492"/>
                  </a:lnTo>
                  <a:lnTo>
                    <a:pt x="161467" y="126492"/>
                  </a:lnTo>
                  <a:lnTo>
                    <a:pt x="202438" y="126492"/>
                  </a:lnTo>
                  <a:lnTo>
                    <a:pt x="202438" y="124206"/>
                  </a:lnTo>
                  <a:lnTo>
                    <a:pt x="203644" y="122936"/>
                  </a:lnTo>
                  <a:lnTo>
                    <a:pt x="203644" y="120650"/>
                  </a:lnTo>
                  <a:lnTo>
                    <a:pt x="204851" y="119507"/>
                  </a:lnTo>
                  <a:lnTo>
                    <a:pt x="206057" y="113538"/>
                  </a:lnTo>
                  <a:lnTo>
                    <a:pt x="207264" y="106553"/>
                  </a:lnTo>
                  <a:close/>
                </a:path>
                <a:path w="500380" h="551815">
                  <a:moveTo>
                    <a:pt x="227926" y="315468"/>
                  </a:moveTo>
                  <a:lnTo>
                    <a:pt x="226733" y="311023"/>
                  </a:lnTo>
                  <a:lnTo>
                    <a:pt x="225552" y="311023"/>
                  </a:lnTo>
                  <a:lnTo>
                    <a:pt x="226733" y="315468"/>
                  </a:lnTo>
                  <a:lnTo>
                    <a:pt x="227926" y="315468"/>
                  </a:lnTo>
                  <a:close/>
                </a:path>
                <a:path w="500380" h="551815">
                  <a:moveTo>
                    <a:pt x="230124" y="92329"/>
                  </a:moveTo>
                  <a:lnTo>
                    <a:pt x="228904" y="91186"/>
                  </a:lnTo>
                  <a:lnTo>
                    <a:pt x="227685" y="89916"/>
                  </a:lnTo>
                  <a:lnTo>
                    <a:pt x="226466" y="89916"/>
                  </a:lnTo>
                  <a:lnTo>
                    <a:pt x="225247" y="91186"/>
                  </a:lnTo>
                  <a:lnTo>
                    <a:pt x="224028" y="92329"/>
                  </a:lnTo>
                  <a:lnTo>
                    <a:pt x="225247" y="93599"/>
                  </a:lnTo>
                  <a:lnTo>
                    <a:pt x="226466" y="93599"/>
                  </a:lnTo>
                  <a:lnTo>
                    <a:pt x="226466" y="96012"/>
                  </a:lnTo>
                  <a:lnTo>
                    <a:pt x="227685" y="93599"/>
                  </a:lnTo>
                  <a:lnTo>
                    <a:pt x="228904" y="93599"/>
                  </a:lnTo>
                  <a:lnTo>
                    <a:pt x="230124" y="92329"/>
                  </a:lnTo>
                  <a:close/>
                </a:path>
                <a:path w="500380" h="551815">
                  <a:moveTo>
                    <a:pt x="231470" y="308737"/>
                  </a:moveTo>
                  <a:lnTo>
                    <a:pt x="230289" y="307594"/>
                  </a:lnTo>
                  <a:lnTo>
                    <a:pt x="227926" y="307594"/>
                  </a:lnTo>
                  <a:lnTo>
                    <a:pt x="227926" y="308737"/>
                  </a:lnTo>
                  <a:lnTo>
                    <a:pt x="231470" y="308737"/>
                  </a:lnTo>
                  <a:close/>
                </a:path>
                <a:path w="500380" h="551815">
                  <a:moveTo>
                    <a:pt x="232664" y="309880"/>
                  </a:moveTo>
                  <a:lnTo>
                    <a:pt x="232181" y="309422"/>
                  </a:lnTo>
                  <a:lnTo>
                    <a:pt x="227926" y="315468"/>
                  </a:lnTo>
                  <a:lnTo>
                    <a:pt x="232664" y="315468"/>
                  </a:lnTo>
                  <a:lnTo>
                    <a:pt x="232664" y="309880"/>
                  </a:lnTo>
                  <a:close/>
                </a:path>
                <a:path w="500380" h="551815">
                  <a:moveTo>
                    <a:pt x="232664" y="308737"/>
                  </a:moveTo>
                  <a:lnTo>
                    <a:pt x="231470" y="308737"/>
                  </a:lnTo>
                  <a:lnTo>
                    <a:pt x="232181" y="309422"/>
                  </a:lnTo>
                  <a:lnTo>
                    <a:pt x="232664" y="308737"/>
                  </a:lnTo>
                  <a:close/>
                </a:path>
                <a:path w="500380" h="551815">
                  <a:moveTo>
                    <a:pt x="232664" y="307594"/>
                  </a:moveTo>
                  <a:lnTo>
                    <a:pt x="231902" y="306705"/>
                  </a:lnTo>
                  <a:lnTo>
                    <a:pt x="230289" y="307594"/>
                  </a:lnTo>
                  <a:lnTo>
                    <a:pt x="232664" y="307594"/>
                  </a:lnTo>
                  <a:close/>
                </a:path>
                <a:path w="500380" h="551815">
                  <a:moveTo>
                    <a:pt x="240792" y="145542"/>
                  </a:moveTo>
                  <a:lnTo>
                    <a:pt x="232384" y="145542"/>
                  </a:lnTo>
                  <a:lnTo>
                    <a:pt x="229984" y="143129"/>
                  </a:lnTo>
                  <a:lnTo>
                    <a:pt x="234784" y="139446"/>
                  </a:lnTo>
                  <a:lnTo>
                    <a:pt x="238315" y="134721"/>
                  </a:lnTo>
                  <a:lnTo>
                    <a:pt x="238391" y="131064"/>
                  </a:lnTo>
                  <a:lnTo>
                    <a:pt x="228295" y="134721"/>
                  </a:lnTo>
                  <a:lnTo>
                    <a:pt x="217970" y="136931"/>
                  </a:lnTo>
                  <a:lnTo>
                    <a:pt x="207645" y="138023"/>
                  </a:lnTo>
                  <a:lnTo>
                    <a:pt x="197561" y="138303"/>
                  </a:lnTo>
                  <a:lnTo>
                    <a:pt x="192760" y="139446"/>
                  </a:lnTo>
                  <a:lnTo>
                    <a:pt x="191566" y="139166"/>
                  </a:lnTo>
                  <a:lnTo>
                    <a:pt x="191566" y="145542"/>
                  </a:lnTo>
                  <a:lnTo>
                    <a:pt x="191566" y="146685"/>
                  </a:lnTo>
                  <a:lnTo>
                    <a:pt x="189166" y="147955"/>
                  </a:lnTo>
                  <a:lnTo>
                    <a:pt x="186753" y="149098"/>
                  </a:lnTo>
                  <a:lnTo>
                    <a:pt x="183159" y="150368"/>
                  </a:lnTo>
                  <a:lnTo>
                    <a:pt x="181952" y="151511"/>
                  </a:lnTo>
                  <a:lnTo>
                    <a:pt x="180759" y="151511"/>
                  </a:lnTo>
                  <a:lnTo>
                    <a:pt x="178358" y="152781"/>
                  </a:lnTo>
                  <a:lnTo>
                    <a:pt x="177152" y="155194"/>
                  </a:lnTo>
                  <a:lnTo>
                    <a:pt x="175958" y="153924"/>
                  </a:lnTo>
                  <a:lnTo>
                    <a:pt x="175958" y="152781"/>
                  </a:lnTo>
                  <a:lnTo>
                    <a:pt x="174752" y="150368"/>
                  </a:lnTo>
                  <a:lnTo>
                    <a:pt x="174752" y="149098"/>
                  </a:lnTo>
                  <a:lnTo>
                    <a:pt x="173545" y="146685"/>
                  </a:lnTo>
                  <a:lnTo>
                    <a:pt x="174752" y="146685"/>
                  </a:lnTo>
                  <a:lnTo>
                    <a:pt x="177152" y="145542"/>
                  </a:lnTo>
                  <a:lnTo>
                    <a:pt x="191566" y="145542"/>
                  </a:lnTo>
                  <a:lnTo>
                    <a:pt x="191566" y="139166"/>
                  </a:lnTo>
                  <a:lnTo>
                    <a:pt x="187960" y="138303"/>
                  </a:lnTo>
                  <a:lnTo>
                    <a:pt x="183159" y="138303"/>
                  </a:lnTo>
                  <a:lnTo>
                    <a:pt x="177152" y="139446"/>
                  </a:lnTo>
                  <a:lnTo>
                    <a:pt x="161544" y="139446"/>
                  </a:lnTo>
                  <a:lnTo>
                    <a:pt x="161544" y="141859"/>
                  </a:lnTo>
                  <a:lnTo>
                    <a:pt x="162750" y="145542"/>
                  </a:lnTo>
                  <a:lnTo>
                    <a:pt x="163944" y="147955"/>
                  </a:lnTo>
                  <a:lnTo>
                    <a:pt x="166344" y="151511"/>
                  </a:lnTo>
                  <a:lnTo>
                    <a:pt x="169468" y="156743"/>
                  </a:lnTo>
                  <a:lnTo>
                    <a:pt x="173393" y="161645"/>
                  </a:lnTo>
                  <a:lnTo>
                    <a:pt x="177990" y="166306"/>
                  </a:lnTo>
                  <a:lnTo>
                    <a:pt x="183159" y="170815"/>
                  </a:lnTo>
                  <a:lnTo>
                    <a:pt x="186753" y="173228"/>
                  </a:lnTo>
                  <a:lnTo>
                    <a:pt x="191566" y="176911"/>
                  </a:lnTo>
                  <a:lnTo>
                    <a:pt x="195160" y="180467"/>
                  </a:lnTo>
                  <a:lnTo>
                    <a:pt x="196367" y="178054"/>
                  </a:lnTo>
                  <a:lnTo>
                    <a:pt x="197561" y="174498"/>
                  </a:lnTo>
                  <a:lnTo>
                    <a:pt x="198767" y="172085"/>
                  </a:lnTo>
                  <a:lnTo>
                    <a:pt x="203568" y="175641"/>
                  </a:lnTo>
                  <a:lnTo>
                    <a:pt x="205968" y="180467"/>
                  </a:lnTo>
                  <a:lnTo>
                    <a:pt x="210769" y="182880"/>
                  </a:lnTo>
                  <a:lnTo>
                    <a:pt x="210769" y="172085"/>
                  </a:lnTo>
                  <a:lnTo>
                    <a:pt x="210769" y="167259"/>
                  </a:lnTo>
                  <a:lnTo>
                    <a:pt x="217106" y="171399"/>
                  </a:lnTo>
                  <a:lnTo>
                    <a:pt x="223672" y="174294"/>
                  </a:lnTo>
                  <a:lnTo>
                    <a:pt x="230695" y="175171"/>
                  </a:lnTo>
                  <a:lnTo>
                    <a:pt x="238391" y="173228"/>
                  </a:lnTo>
                  <a:lnTo>
                    <a:pt x="232384" y="170815"/>
                  </a:lnTo>
                  <a:lnTo>
                    <a:pt x="226377" y="167259"/>
                  </a:lnTo>
                  <a:lnTo>
                    <a:pt x="223977" y="161163"/>
                  </a:lnTo>
                  <a:lnTo>
                    <a:pt x="227584" y="161163"/>
                  </a:lnTo>
                  <a:lnTo>
                    <a:pt x="231190" y="162433"/>
                  </a:lnTo>
                  <a:lnTo>
                    <a:pt x="233070" y="161163"/>
                  </a:lnTo>
                  <a:lnTo>
                    <a:pt x="234784" y="160020"/>
                  </a:lnTo>
                  <a:lnTo>
                    <a:pt x="232384" y="157607"/>
                  </a:lnTo>
                  <a:lnTo>
                    <a:pt x="228790" y="156337"/>
                  </a:lnTo>
                  <a:lnTo>
                    <a:pt x="228396" y="155194"/>
                  </a:lnTo>
                  <a:lnTo>
                    <a:pt x="227584" y="152781"/>
                  </a:lnTo>
                  <a:lnTo>
                    <a:pt x="232384" y="151511"/>
                  </a:lnTo>
                  <a:lnTo>
                    <a:pt x="237185" y="150368"/>
                  </a:lnTo>
                  <a:lnTo>
                    <a:pt x="240792" y="145542"/>
                  </a:lnTo>
                  <a:close/>
                </a:path>
                <a:path w="500380" h="551815">
                  <a:moveTo>
                    <a:pt x="240792" y="90944"/>
                  </a:moveTo>
                  <a:lnTo>
                    <a:pt x="237744" y="88392"/>
                  </a:lnTo>
                  <a:lnTo>
                    <a:pt x="236220" y="89662"/>
                  </a:lnTo>
                  <a:lnTo>
                    <a:pt x="236220" y="93472"/>
                  </a:lnTo>
                  <a:lnTo>
                    <a:pt x="239268" y="93472"/>
                  </a:lnTo>
                  <a:lnTo>
                    <a:pt x="240792" y="92202"/>
                  </a:lnTo>
                  <a:lnTo>
                    <a:pt x="240792" y="90944"/>
                  </a:lnTo>
                  <a:close/>
                </a:path>
                <a:path w="500380" h="551815">
                  <a:moveTo>
                    <a:pt x="242976" y="105156"/>
                  </a:moveTo>
                  <a:lnTo>
                    <a:pt x="229831" y="105156"/>
                  </a:lnTo>
                  <a:lnTo>
                    <a:pt x="228638" y="106299"/>
                  </a:lnTo>
                  <a:lnTo>
                    <a:pt x="228638" y="107569"/>
                  </a:lnTo>
                  <a:lnTo>
                    <a:pt x="227444" y="109982"/>
                  </a:lnTo>
                  <a:lnTo>
                    <a:pt x="227444" y="113538"/>
                  </a:lnTo>
                  <a:lnTo>
                    <a:pt x="226250" y="115951"/>
                  </a:lnTo>
                  <a:lnTo>
                    <a:pt x="222199" y="123151"/>
                  </a:lnTo>
                  <a:lnTo>
                    <a:pt x="217144" y="128524"/>
                  </a:lnTo>
                  <a:lnTo>
                    <a:pt x="210959" y="132105"/>
                  </a:lnTo>
                  <a:lnTo>
                    <a:pt x="203555" y="133858"/>
                  </a:lnTo>
                  <a:lnTo>
                    <a:pt x="202361" y="133858"/>
                  </a:lnTo>
                  <a:lnTo>
                    <a:pt x="202361" y="135051"/>
                  </a:lnTo>
                  <a:lnTo>
                    <a:pt x="216090" y="134150"/>
                  </a:lnTo>
                  <a:lnTo>
                    <a:pt x="230124" y="127342"/>
                  </a:lnTo>
                  <a:lnTo>
                    <a:pt x="240131" y="116941"/>
                  </a:lnTo>
                  <a:lnTo>
                    <a:pt x="242976" y="105156"/>
                  </a:lnTo>
                  <a:close/>
                </a:path>
                <a:path w="500380" h="551815">
                  <a:moveTo>
                    <a:pt x="243840" y="208026"/>
                  </a:moveTo>
                  <a:lnTo>
                    <a:pt x="242531" y="201383"/>
                  </a:lnTo>
                  <a:lnTo>
                    <a:pt x="241363" y="197739"/>
                  </a:lnTo>
                  <a:lnTo>
                    <a:pt x="240550" y="195173"/>
                  </a:lnTo>
                  <a:lnTo>
                    <a:pt x="238760" y="190881"/>
                  </a:lnTo>
                  <a:lnTo>
                    <a:pt x="238125" y="189382"/>
                  </a:lnTo>
                  <a:lnTo>
                    <a:pt x="235483" y="184023"/>
                  </a:lnTo>
                  <a:lnTo>
                    <a:pt x="234289" y="182880"/>
                  </a:lnTo>
                  <a:lnTo>
                    <a:pt x="233095" y="182880"/>
                  </a:lnTo>
                  <a:lnTo>
                    <a:pt x="231889" y="181737"/>
                  </a:lnTo>
                  <a:lnTo>
                    <a:pt x="228307" y="181737"/>
                  </a:lnTo>
                  <a:lnTo>
                    <a:pt x="223532" y="180594"/>
                  </a:lnTo>
                  <a:lnTo>
                    <a:pt x="219951" y="180594"/>
                  </a:lnTo>
                  <a:lnTo>
                    <a:pt x="218757" y="179451"/>
                  </a:lnTo>
                  <a:lnTo>
                    <a:pt x="216369" y="179451"/>
                  </a:lnTo>
                  <a:lnTo>
                    <a:pt x="215176" y="178308"/>
                  </a:lnTo>
                  <a:lnTo>
                    <a:pt x="217563" y="185166"/>
                  </a:lnTo>
                  <a:lnTo>
                    <a:pt x="218757" y="189738"/>
                  </a:lnTo>
                  <a:lnTo>
                    <a:pt x="211594" y="190881"/>
                  </a:lnTo>
                  <a:lnTo>
                    <a:pt x="205613" y="188595"/>
                  </a:lnTo>
                  <a:lnTo>
                    <a:pt x="200837" y="182880"/>
                  </a:lnTo>
                  <a:lnTo>
                    <a:pt x="199644" y="187452"/>
                  </a:lnTo>
                  <a:lnTo>
                    <a:pt x="199644" y="190881"/>
                  </a:lnTo>
                  <a:lnTo>
                    <a:pt x="200837" y="194310"/>
                  </a:lnTo>
                  <a:lnTo>
                    <a:pt x="202031" y="200025"/>
                  </a:lnTo>
                  <a:lnTo>
                    <a:pt x="203225" y="204597"/>
                  </a:lnTo>
                  <a:lnTo>
                    <a:pt x="203225" y="210312"/>
                  </a:lnTo>
                  <a:lnTo>
                    <a:pt x="204419" y="213741"/>
                  </a:lnTo>
                  <a:lnTo>
                    <a:pt x="204419" y="219456"/>
                  </a:lnTo>
                  <a:lnTo>
                    <a:pt x="205613" y="219456"/>
                  </a:lnTo>
                  <a:lnTo>
                    <a:pt x="208000" y="213741"/>
                  </a:lnTo>
                  <a:lnTo>
                    <a:pt x="212788" y="204597"/>
                  </a:lnTo>
                  <a:lnTo>
                    <a:pt x="212788" y="202311"/>
                  </a:lnTo>
                  <a:lnTo>
                    <a:pt x="213982" y="201168"/>
                  </a:lnTo>
                  <a:lnTo>
                    <a:pt x="213982" y="200025"/>
                  </a:lnTo>
                  <a:lnTo>
                    <a:pt x="215176" y="201168"/>
                  </a:lnTo>
                  <a:lnTo>
                    <a:pt x="216369" y="201168"/>
                  </a:lnTo>
                  <a:lnTo>
                    <a:pt x="217563" y="202311"/>
                  </a:lnTo>
                  <a:lnTo>
                    <a:pt x="217563" y="203454"/>
                  </a:lnTo>
                  <a:lnTo>
                    <a:pt x="221145" y="206883"/>
                  </a:lnTo>
                  <a:lnTo>
                    <a:pt x="222338" y="209169"/>
                  </a:lnTo>
                  <a:lnTo>
                    <a:pt x="223532" y="210312"/>
                  </a:lnTo>
                  <a:lnTo>
                    <a:pt x="224726" y="206883"/>
                  </a:lnTo>
                  <a:lnTo>
                    <a:pt x="224726" y="201168"/>
                  </a:lnTo>
                  <a:lnTo>
                    <a:pt x="225310" y="200025"/>
                  </a:lnTo>
                  <a:lnTo>
                    <a:pt x="225920" y="198882"/>
                  </a:lnTo>
                  <a:lnTo>
                    <a:pt x="225920" y="197739"/>
                  </a:lnTo>
                  <a:lnTo>
                    <a:pt x="228307" y="200025"/>
                  </a:lnTo>
                  <a:lnTo>
                    <a:pt x="233095" y="202311"/>
                  </a:lnTo>
                  <a:lnTo>
                    <a:pt x="235483" y="204597"/>
                  </a:lnTo>
                  <a:lnTo>
                    <a:pt x="240258" y="206883"/>
                  </a:lnTo>
                  <a:lnTo>
                    <a:pt x="243840" y="208026"/>
                  </a:lnTo>
                  <a:close/>
                </a:path>
                <a:path w="500380" h="551815">
                  <a:moveTo>
                    <a:pt x="249339" y="466090"/>
                  </a:moveTo>
                  <a:lnTo>
                    <a:pt x="248158" y="466090"/>
                  </a:lnTo>
                  <a:lnTo>
                    <a:pt x="246964" y="464820"/>
                  </a:lnTo>
                  <a:lnTo>
                    <a:pt x="242709" y="461010"/>
                  </a:lnTo>
                  <a:lnTo>
                    <a:pt x="240309" y="458876"/>
                  </a:lnTo>
                  <a:lnTo>
                    <a:pt x="232994" y="454342"/>
                  </a:lnTo>
                  <a:lnTo>
                    <a:pt x="225234" y="451256"/>
                  </a:lnTo>
                  <a:lnTo>
                    <a:pt x="217258" y="449580"/>
                  </a:lnTo>
                  <a:lnTo>
                    <a:pt x="216077" y="449580"/>
                  </a:lnTo>
                  <a:lnTo>
                    <a:pt x="214884" y="450850"/>
                  </a:lnTo>
                  <a:lnTo>
                    <a:pt x="218452" y="453390"/>
                  </a:lnTo>
                  <a:lnTo>
                    <a:pt x="226771" y="453390"/>
                  </a:lnTo>
                  <a:lnTo>
                    <a:pt x="226771" y="457200"/>
                  </a:lnTo>
                  <a:lnTo>
                    <a:pt x="225577" y="459740"/>
                  </a:lnTo>
                  <a:lnTo>
                    <a:pt x="227952" y="462280"/>
                  </a:lnTo>
                  <a:lnTo>
                    <a:pt x="232702" y="462280"/>
                  </a:lnTo>
                  <a:lnTo>
                    <a:pt x="233895" y="461010"/>
                  </a:lnTo>
                  <a:lnTo>
                    <a:pt x="235089" y="461010"/>
                  </a:lnTo>
                  <a:lnTo>
                    <a:pt x="235089" y="462280"/>
                  </a:lnTo>
                  <a:lnTo>
                    <a:pt x="236270" y="463550"/>
                  </a:lnTo>
                  <a:lnTo>
                    <a:pt x="236270" y="464820"/>
                  </a:lnTo>
                  <a:lnTo>
                    <a:pt x="237464" y="469900"/>
                  </a:lnTo>
                  <a:lnTo>
                    <a:pt x="241020" y="472440"/>
                  </a:lnTo>
                  <a:lnTo>
                    <a:pt x="245783" y="468630"/>
                  </a:lnTo>
                  <a:lnTo>
                    <a:pt x="249339" y="466090"/>
                  </a:lnTo>
                  <a:close/>
                </a:path>
                <a:path w="500380" h="551815">
                  <a:moveTo>
                    <a:pt x="250812" y="309118"/>
                  </a:moveTo>
                  <a:lnTo>
                    <a:pt x="250494" y="308711"/>
                  </a:lnTo>
                  <a:lnTo>
                    <a:pt x="249720" y="309118"/>
                  </a:lnTo>
                  <a:lnTo>
                    <a:pt x="250812" y="309118"/>
                  </a:lnTo>
                  <a:close/>
                </a:path>
                <a:path w="500380" h="551815">
                  <a:moveTo>
                    <a:pt x="251460" y="256667"/>
                  </a:moveTo>
                  <a:lnTo>
                    <a:pt x="250774" y="256032"/>
                  </a:lnTo>
                  <a:lnTo>
                    <a:pt x="249097" y="256032"/>
                  </a:lnTo>
                  <a:lnTo>
                    <a:pt x="248412" y="256667"/>
                  </a:lnTo>
                  <a:lnTo>
                    <a:pt x="248412" y="257556"/>
                  </a:lnTo>
                  <a:lnTo>
                    <a:pt x="248412" y="258445"/>
                  </a:lnTo>
                  <a:lnTo>
                    <a:pt x="249097" y="259080"/>
                  </a:lnTo>
                  <a:lnTo>
                    <a:pt x="250774" y="259080"/>
                  </a:lnTo>
                  <a:lnTo>
                    <a:pt x="251460" y="258445"/>
                  </a:lnTo>
                  <a:lnTo>
                    <a:pt x="251460" y="256667"/>
                  </a:lnTo>
                  <a:close/>
                </a:path>
                <a:path w="500380" h="551815">
                  <a:moveTo>
                    <a:pt x="251460" y="250952"/>
                  </a:moveTo>
                  <a:lnTo>
                    <a:pt x="250444" y="249936"/>
                  </a:lnTo>
                  <a:lnTo>
                    <a:pt x="248412" y="249936"/>
                  </a:lnTo>
                  <a:lnTo>
                    <a:pt x="248412" y="252984"/>
                  </a:lnTo>
                  <a:lnTo>
                    <a:pt x="250444" y="252984"/>
                  </a:lnTo>
                  <a:lnTo>
                    <a:pt x="251460" y="251968"/>
                  </a:lnTo>
                  <a:lnTo>
                    <a:pt x="251460" y="250952"/>
                  </a:lnTo>
                  <a:close/>
                </a:path>
                <a:path w="500380" h="551815">
                  <a:moveTo>
                    <a:pt x="252984" y="315468"/>
                  </a:moveTo>
                  <a:lnTo>
                    <a:pt x="251891" y="313309"/>
                  </a:lnTo>
                  <a:lnTo>
                    <a:pt x="251891" y="310134"/>
                  </a:lnTo>
                  <a:lnTo>
                    <a:pt x="249720" y="309118"/>
                  </a:lnTo>
                  <a:lnTo>
                    <a:pt x="247535" y="309118"/>
                  </a:lnTo>
                  <a:lnTo>
                    <a:pt x="247535" y="304800"/>
                  </a:lnTo>
                  <a:lnTo>
                    <a:pt x="245364" y="304800"/>
                  </a:lnTo>
                  <a:lnTo>
                    <a:pt x="245364" y="315468"/>
                  </a:lnTo>
                  <a:lnTo>
                    <a:pt x="247535" y="315468"/>
                  </a:lnTo>
                  <a:lnTo>
                    <a:pt x="247535" y="310134"/>
                  </a:lnTo>
                  <a:lnTo>
                    <a:pt x="248627" y="310134"/>
                  </a:lnTo>
                  <a:lnTo>
                    <a:pt x="250812" y="313309"/>
                  </a:lnTo>
                  <a:lnTo>
                    <a:pt x="250812" y="315468"/>
                  </a:lnTo>
                  <a:lnTo>
                    <a:pt x="252984" y="315468"/>
                  </a:lnTo>
                  <a:close/>
                </a:path>
                <a:path w="500380" h="551815">
                  <a:moveTo>
                    <a:pt x="252984" y="304800"/>
                  </a:moveTo>
                  <a:lnTo>
                    <a:pt x="247535" y="304800"/>
                  </a:lnTo>
                  <a:lnTo>
                    <a:pt x="250494" y="308711"/>
                  </a:lnTo>
                  <a:lnTo>
                    <a:pt x="251891" y="307975"/>
                  </a:lnTo>
                  <a:lnTo>
                    <a:pt x="250812" y="305816"/>
                  </a:lnTo>
                  <a:lnTo>
                    <a:pt x="252984" y="305816"/>
                  </a:lnTo>
                  <a:lnTo>
                    <a:pt x="252984" y="304800"/>
                  </a:lnTo>
                  <a:close/>
                </a:path>
                <a:path w="500380" h="551815">
                  <a:moveTo>
                    <a:pt x="252984" y="90944"/>
                  </a:moveTo>
                  <a:lnTo>
                    <a:pt x="250698" y="88392"/>
                  </a:lnTo>
                  <a:lnTo>
                    <a:pt x="248412" y="90944"/>
                  </a:lnTo>
                  <a:lnTo>
                    <a:pt x="248412" y="93472"/>
                  </a:lnTo>
                  <a:lnTo>
                    <a:pt x="250698" y="93472"/>
                  </a:lnTo>
                  <a:lnTo>
                    <a:pt x="250698" y="96012"/>
                  </a:lnTo>
                  <a:lnTo>
                    <a:pt x="251841" y="93472"/>
                  </a:lnTo>
                  <a:lnTo>
                    <a:pt x="252984" y="93472"/>
                  </a:lnTo>
                  <a:lnTo>
                    <a:pt x="252984" y="92202"/>
                  </a:lnTo>
                  <a:lnTo>
                    <a:pt x="252984" y="90944"/>
                  </a:lnTo>
                  <a:close/>
                </a:path>
                <a:path w="500380" h="551815">
                  <a:moveTo>
                    <a:pt x="256032" y="24892"/>
                  </a:moveTo>
                  <a:lnTo>
                    <a:pt x="253644" y="22872"/>
                  </a:lnTo>
                  <a:lnTo>
                    <a:pt x="247751" y="22872"/>
                  </a:lnTo>
                  <a:lnTo>
                    <a:pt x="245364" y="24892"/>
                  </a:lnTo>
                  <a:lnTo>
                    <a:pt x="245364" y="27444"/>
                  </a:lnTo>
                  <a:lnTo>
                    <a:pt x="245364" y="29972"/>
                  </a:lnTo>
                  <a:lnTo>
                    <a:pt x="247751" y="32004"/>
                  </a:lnTo>
                  <a:lnTo>
                    <a:pt x="253644" y="32004"/>
                  </a:lnTo>
                  <a:lnTo>
                    <a:pt x="256032" y="29972"/>
                  </a:lnTo>
                  <a:lnTo>
                    <a:pt x="256032" y="24892"/>
                  </a:lnTo>
                  <a:close/>
                </a:path>
                <a:path w="500380" h="551815">
                  <a:moveTo>
                    <a:pt x="258064" y="270256"/>
                  </a:moveTo>
                  <a:lnTo>
                    <a:pt x="257048" y="271272"/>
                  </a:lnTo>
                  <a:lnTo>
                    <a:pt x="258064" y="271272"/>
                  </a:lnTo>
                  <a:lnTo>
                    <a:pt x="258064" y="270256"/>
                  </a:lnTo>
                  <a:close/>
                </a:path>
                <a:path w="500380" h="551815">
                  <a:moveTo>
                    <a:pt x="259080" y="266700"/>
                  </a:moveTo>
                  <a:lnTo>
                    <a:pt x="258064" y="265176"/>
                  </a:lnTo>
                  <a:lnTo>
                    <a:pt x="256032" y="266700"/>
                  </a:lnTo>
                  <a:lnTo>
                    <a:pt x="257048" y="268224"/>
                  </a:lnTo>
                  <a:lnTo>
                    <a:pt x="256032" y="268224"/>
                  </a:lnTo>
                  <a:lnTo>
                    <a:pt x="256032" y="270256"/>
                  </a:lnTo>
                  <a:lnTo>
                    <a:pt x="258064" y="270256"/>
                  </a:lnTo>
                  <a:lnTo>
                    <a:pt x="259080" y="270256"/>
                  </a:lnTo>
                  <a:lnTo>
                    <a:pt x="258064" y="269240"/>
                  </a:lnTo>
                  <a:lnTo>
                    <a:pt x="258064" y="268224"/>
                  </a:lnTo>
                  <a:lnTo>
                    <a:pt x="259080" y="268224"/>
                  </a:lnTo>
                  <a:lnTo>
                    <a:pt x="259080" y="266700"/>
                  </a:lnTo>
                  <a:close/>
                </a:path>
                <a:path w="500380" h="551815">
                  <a:moveTo>
                    <a:pt x="259080" y="5461"/>
                  </a:moveTo>
                  <a:lnTo>
                    <a:pt x="253492" y="5461"/>
                  </a:lnTo>
                  <a:lnTo>
                    <a:pt x="252374" y="4318"/>
                  </a:lnTo>
                  <a:lnTo>
                    <a:pt x="252374" y="0"/>
                  </a:lnTo>
                  <a:lnTo>
                    <a:pt x="247904" y="0"/>
                  </a:lnTo>
                  <a:lnTo>
                    <a:pt x="247904" y="5461"/>
                  </a:lnTo>
                  <a:lnTo>
                    <a:pt x="242316" y="5461"/>
                  </a:lnTo>
                  <a:lnTo>
                    <a:pt x="242316" y="9779"/>
                  </a:lnTo>
                  <a:lnTo>
                    <a:pt x="247904" y="9779"/>
                  </a:lnTo>
                  <a:lnTo>
                    <a:pt x="247904" y="15240"/>
                  </a:lnTo>
                  <a:lnTo>
                    <a:pt x="253492" y="15240"/>
                  </a:lnTo>
                  <a:lnTo>
                    <a:pt x="253492" y="14097"/>
                  </a:lnTo>
                  <a:lnTo>
                    <a:pt x="252374" y="9779"/>
                  </a:lnTo>
                  <a:lnTo>
                    <a:pt x="259080" y="9779"/>
                  </a:lnTo>
                  <a:lnTo>
                    <a:pt x="259080" y="5461"/>
                  </a:lnTo>
                  <a:close/>
                </a:path>
                <a:path w="500380" h="551815">
                  <a:moveTo>
                    <a:pt x="260604" y="271272"/>
                  </a:moveTo>
                  <a:lnTo>
                    <a:pt x="259588" y="271272"/>
                  </a:lnTo>
                  <a:lnTo>
                    <a:pt x="257556" y="272796"/>
                  </a:lnTo>
                  <a:lnTo>
                    <a:pt x="254000" y="272796"/>
                  </a:lnTo>
                  <a:lnTo>
                    <a:pt x="251460" y="274320"/>
                  </a:lnTo>
                  <a:lnTo>
                    <a:pt x="256540" y="274320"/>
                  </a:lnTo>
                  <a:lnTo>
                    <a:pt x="259080" y="272796"/>
                  </a:lnTo>
                  <a:lnTo>
                    <a:pt x="260604" y="272796"/>
                  </a:lnTo>
                  <a:lnTo>
                    <a:pt x="260604" y="271272"/>
                  </a:lnTo>
                  <a:close/>
                </a:path>
                <a:path w="500380" h="551815">
                  <a:moveTo>
                    <a:pt x="260604" y="262128"/>
                  </a:moveTo>
                  <a:lnTo>
                    <a:pt x="259080" y="262128"/>
                  </a:lnTo>
                  <a:lnTo>
                    <a:pt x="259080" y="265176"/>
                  </a:lnTo>
                  <a:lnTo>
                    <a:pt x="260604" y="265176"/>
                  </a:lnTo>
                  <a:lnTo>
                    <a:pt x="260604" y="262128"/>
                  </a:lnTo>
                  <a:close/>
                </a:path>
                <a:path w="500380" h="551815">
                  <a:moveTo>
                    <a:pt x="260604" y="46494"/>
                  </a:moveTo>
                  <a:lnTo>
                    <a:pt x="259435" y="46494"/>
                  </a:lnTo>
                  <a:lnTo>
                    <a:pt x="259435" y="45212"/>
                  </a:lnTo>
                  <a:lnTo>
                    <a:pt x="257111" y="39243"/>
                  </a:lnTo>
                  <a:lnTo>
                    <a:pt x="252450" y="38100"/>
                  </a:lnTo>
                  <a:lnTo>
                    <a:pt x="246621" y="39243"/>
                  </a:lnTo>
                  <a:lnTo>
                    <a:pt x="243128" y="40513"/>
                  </a:lnTo>
                  <a:lnTo>
                    <a:pt x="240792" y="44069"/>
                  </a:lnTo>
                  <a:lnTo>
                    <a:pt x="240792" y="46494"/>
                  </a:lnTo>
                  <a:lnTo>
                    <a:pt x="241960" y="52324"/>
                  </a:lnTo>
                  <a:lnTo>
                    <a:pt x="241960" y="58293"/>
                  </a:lnTo>
                  <a:lnTo>
                    <a:pt x="244284" y="63119"/>
                  </a:lnTo>
                  <a:lnTo>
                    <a:pt x="244284" y="66675"/>
                  </a:lnTo>
                  <a:lnTo>
                    <a:pt x="246621" y="71374"/>
                  </a:lnTo>
                  <a:lnTo>
                    <a:pt x="248945" y="76200"/>
                  </a:lnTo>
                  <a:lnTo>
                    <a:pt x="251282" y="76200"/>
                  </a:lnTo>
                  <a:lnTo>
                    <a:pt x="252450" y="73787"/>
                  </a:lnTo>
                  <a:lnTo>
                    <a:pt x="253606" y="73787"/>
                  </a:lnTo>
                  <a:lnTo>
                    <a:pt x="253606" y="72644"/>
                  </a:lnTo>
                  <a:lnTo>
                    <a:pt x="257098" y="59994"/>
                  </a:lnTo>
                  <a:lnTo>
                    <a:pt x="258851" y="53416"/>
                  </a:lnTo>
                  <a:lnTo>
                    <a:pt x="260604" y="46494"/>
                  </a:lnTo>
                  <a:close/>
                </a:path>
                <a:path w="500380" h="551815">
                  <a:moveTo>
                    <a:pt x="262128" y="269748"/>
                  </a:moveTo>
                  <a:lnTo>
                    <a:pt x="261366" y="268224"/>
                  </a:lnTo>
                  <a:lnTo>
                    <a:pt x="261366" y="271272"/>
                  </a:lnTo>
                  <a:lnTo>
                    <a:pt x="262128" y="269748"/>
                  </a:lnTo>
                  <a:close/>
                </a:path>
                <a:path w="500380" h="551815">
                  <a:moveTo>
                    <a:pt x="262128" y="266700"/>
                  </a:moveTo>
                  <a:lnTo>
                    <a:pt x="261366" y="266700"/>
                  </a:lnTo>
                  <a:lnTo>
                    <a:pt x="261366" y="265176"/>
                  </a:lnTo>
                  <a:lnTo>
                    <a:pt x="260604" y="266700"/>
                  </a:lnTo>
                  <a:lnTo>
                    <a:pt x="261366" y="268224"/>
                  </a:lnTo>
                  <a:lnTo>
                    <a:pt x="262128" y="266700"/>
                  </a:lnTo>
                  <a:close/>
                </a:path>
                <a:path w="500380" h="551815">
                  <a:moveTo>
                    <a:pt x="263652" y="91186"/>
                  </a:moveTo>
                  <a:lnTo>
                    <a:pt x="262636" y="89916"/>
                  </a:lnTo>
                  <a:lnTo>
                    <a:pt x="261620" y="89916"/>
                  </a:lnTo>
                  <a:lnTo>
                    <a:pt x="260604" y="91186"/>
                  </a:lnTo>
                  <a:lnTo>
                    <a:pt x="260604" y="93599"/>
                  </a:lnTo>
                  <a:lnTo>
                    <a:pt x="261620" y="93599"/>
                  </a:lnTo>
                  <a:lnTo>
                    <a:pt x="261620" y="96012"/>
                  </a:lnTo>
                  <a:lnTo>
                    <a:pt x="262636" y="94742"/>
                  </a:lnTo>
                  <a:lnTo>
                    <a:pt x="263652" y="93599"/>
                  </a:lnTo>
                  <a:lnTo>
                    <a:pt x="263652" y="91186"/>
                  </a:lnTo>
                  <a:close/>
                </a:path>
                <a:path w="500380" h="551815">
                  <a:moveTo>
                    <a:pt x="268224" y="267208"/>
                  </a:moveTo>
                  <a:lnTo>
                    <a:pt x="266700" y="266192"/>
                  </a:lnTo>
                  <a:lnTo>
                    <a:pt x="266700" y="265176"/>
                  </a:lnTo>
                  <a:lnTo>
                    <a:pt x="265176" y="265176"/>
                  </a:lnTo>
                  <a:lnTo>
                    <a:pt x="265176" y="266192"/>
                  </a:lnTo>
                  <a:lnTo>
                    <a:pt x="263652" y="267208"/>
                  </a:lnTo>
                  <a:lnTo>
                    <a:pt x="265176" y="267208"/>
                  </a:lnTo>
                  <a:lnTo>
                    <a:pt x="265176" y="268224"/>
                  </a:lnTo>
                  <a:lnTo>
                    <a:pt x="266700" y="268224"/>
                  </a:lnTo>
                  <a:lnTo>
                    <a:pt x="266700" y="267208"/>
                  </a:lnTo>
                  <a:lnTo>
                    <a:pt x="268224" y="267208"/>
                  </a:lnTo>
                  <a:close/>
                </a:path>
                <a:path w="500380" h="551815">
                  <a:moveTo>
                    <a:pt x="274320" y="304800"/>
                  </a:moveTo>
                  <a:lnTo>
                    <a:pt x="271932" y="304800"/>
                  </a:lnTo>
                  <a:lnTo>
                    <a:pt x="271932" y="309245"/>
                  </a:lnTo>
                  <a:lnTo>
                    <a:pt x="267652" y="309245"/>
                  </a:lnTo>
                  <a:lnTo>
                    <a:pt x="267652" y="304800"/>
                  </a:lnTo>
                  <a:lnTo>
                    <a:pt x="266700" y="304800"/>
                  </a:lnTo>
                  <a:lnTo>
                    <a:pt x="266700" y="315468"/>
                  </a:lnTo>
                  <a:lnTo>
                    <a:pt x="267652" y="315468"/>
                  </a:lnTo>
                  <a:lnTo>
                    <a:pt x="267652" y="310134"/>
                  </a:lnTo>
                  <a:lnTo>
                    <a:pt x="271932" y="310134"/>
                  </a:lnTo>
                  <a:lnTo>
                    <a:pt x="271932" y="315468"/>
                  </a:lnTo>
                  <a:lnTo>
                    <a:pt x="274320" y="315468"/>
                  </a:lnTo>
                  <a:lnTo>
                    <a:pt x="274320" y="310134"/>
                  </a:lnTo>
                  <a:lnTo>
                    <a:pt x="274320" y="309245"/>
                  </a:lnTo>
                  <a:lnTo>
                    <a:pt x="274320" y="304800"/>
                  </a:lnTo>
                  <a:close/>
                </a:path>
                <a:path w="500380" h="551815">
                  <a:moveTo>
                    <a:pt x="275844" y="89662"/>
                  </a:moveTo>
                  <a:lnTo>
                    <a:pt x="274828" y="88392"/>
                  </a:lnTo>
                  <a:lnTo>
                    <a:pt x="272796" y="90944"/>
                  </a:lnTo>
                  <a:lnTo>
                    <a:pt x="272796" y="92202"/>
                  </a:lnTo>
                  <a:lnTo>
                    <a:pt x="273812" y="93472"/>
                  </a:lnTo>
                  <a:lnTo>
                    <a:pt x="275844" y="93472"/>
                  </a:lnTo>
                  <a:lnTo>
                    <a:pt x="275844" y="89662"/>
                  </a:lnTo>
                  <a:close/>
                </a:path>
                <a:path w="500380" h="551815">
                  <a:moveTo>
                    <a:pt x="277368" y="97536"/>
                  </a:moveTo>
                  <a:lnTo>
                    <a:pt x="224028" y="97536"/>
                  </a:lnTo>
                  <a:lnTo>
                    <a:pt x="225183" y="102108"/>
                  </a:lnTo>
                  <a:lnTo>
                    <a:pt x="276212" y="102108"/>
                  </a:lnTo>
                  <a:lnTo>
                    <a:pt x="277368" y="97536"/>
                  </a:lnTo>
                  <a:close/>
                </a:path>
                <a:path w="500380" h="551815">
                  <a:moveTo>
                    <a:pt x="281940" y="296799"/>
                  </a:moveTo>
                  <a:lnTo>
                    <a:pt x="278409" y="296799"/>
                  </a:lnTo>
                  <a:lnTo>
                    <a:pt x="278409" y="300355"/>
                  </a:lnTo>
                  <a:lnTo>
                    <a:pt x="278409" y="318262"/>
                  </a:lnTo>
                  <a:lnTo>
                    <a:pt x="220637" y="318262"/>
                  </a:lnTo>
                  <a:lnTo>
                    <a:pt x="220637" y="300355"/>
                  </a:lnTo>
                  <a:lnTo>
                    <a:pt x="226441" y="300355"/>
                  </a:lnTo>
                  <a:lnTo>
                    <a:pt x="225552" y="305435"/>
                  </a:lnTo>
                  <a:lnTo>
                    <a:pt x="227926" y="305435"/>
                  </a:lnTo>
                  <a:lnTo>
                    <a:pt x="227926" y="302006"/>
                  </a:lnTo>
                  <a:lnTo>
                    <a:pt x="231902" y="306705"/>
                  </a:lnTo>
                  <a:lnTo>
                    <a:pt x="236220" y="304292"/>
                  </a:lnTo>
                  <a:lnTo>
                    <a:pt x="232333" y="302006"/>
                  </a:lnTo>
                  <a:lnTo>
                    <a:pt x="229527" y="300355"/>
                  </a:lnTo>
                  <a:lnTo>
                    <a:pt x="278409" y="300355"/>
                  </a:lnTo>
                  <a:lnTo>
                    <a:pt x="278409" y="296799"/>
                  </a:lnTo>
                  <a:lnTo>
                    <a:pt x="268973" y="296799"/>
                  </a:lnTo>
                  <a:lnTo>
                    <a:pt x="268973" y="294386"/>
                  </a:lnTo>
                  <a:lnTo>
                    <a:pt x="266611" y="293116"/>
                  </a:lnTo>
                  <a:lnTo>
                    <a:pt x="266611" y="290703"/>
                  </a:lnTo>
                  <a:lnTo>
                    <a:pt x="268973" y="290703"/>
                  </a:lnTo>
                  <a:lnTo>
                    <a:pt x="268973" y="289560"/>
                  </a:lnTo>
                  <a:lnTo>
                    <a:pt x="232422" y="289560"/>
                  </a:lnTo>
                  <a:lnTo>
                    <a:pt x="232422" y="290703"/>
                  </a:lnTo>
                  <a:lnTo>
                    <a:pt x="233603" y="290703"/>
                  </a:lnTo>
                  <a:lnTo>
                    <a:pt x="233603" y="293116"/>
                  </a:lnTo>
                  <a:lnTo>
                    <a:pt x="232422" y="294386"/>
                  </a:lnTo>
                  <a:lnTo>
                    <a:pt x="231241" y="294386"/>
                  </a:lnTo>
                  <a:lnTo>
                    <a:pt x="231241" y="295529"/>
                  </a:lnTo>
                  <a:lnTo>
                    <a:pt x="232422" y="296799"/>
                  </a:lnTo>
                  <a:lnTo>
                    <a:pt x="219456" y="296799"/>
                  </a:lnTo>
                  <a:lnTo>
                    <a:pt x="219456" y="320675"/>
                  </a:lnTo>
                  <a:lnTo>
                    <a:pt x="237134" y="320675"/>
                  </a:lnTo>
                  <a:lnTo>
                    <a:pt x="232422" y="400812"/>
                  </a:lnTo>
                  <a:lnTo>
                    <a:pt x="239496" y="400812"/>
                  </a:lnTo>
                  <a:lnTo>
                    <a:pt x="239496" y="399669"/>
                  </a:lnTo>
                  <a:lnTo>
                    <a:pt x="241858" y="320675"/>
                  </a:lnTo>
                  <a:lnTo>
                    <a:pt x="247751" y="320675"/>
                  </a:lnTo>
                  <a:lnTo>
                    <a:pt x="245389" y="400812"/>
                  </a:lnTo>
                  <a:lnTo>
                    <a:pt x="256006" y="400812"/>
                  </a:lnTo>
                  <a:lnTo>
                    <a:pt x="256006" y="399669"/>
                  </a:lnTo>
                  <a:lnTo>
                    <a:pt x="252463" y="320675"/>
                  </a:lnTo>
                  <a:lnTo>
                    <a:pt x="259537" y="320675"/>
                  </a:lnTo>
                  <a:lnTo>
                    <a:pt x="261899" y="400812"/>
                  </a:lnTo>
                  <a:lnTo>
                    <a:pt x="268973" y="400812"/>
                  </a:lnTo>
                  <a:lnTo>
                    <a:pt x="268973" y="399669"/>
                  </a:lnTo>
                  <a:lnTo>
                    <a:pt x="264261" y="320675"/>
                  </a:lnTo>
                  <a:lnTo>
                    <a:pt x="281940" y="320675"/>
                  </a:lnTo>
                  <a:lnTo>
                    <a:pt x="281940" y="318262"/>
                  </a:lnTo>
                  <a:lnTo>
                    <a:pt x="281940" y="300355"/>
                  </a:lnTo>
                  <a:lnTo>
                    <a:pt x="281940" y="296799"/>
                  </a:lnTo>
                  <a:close/>
                </a:path>
                <a:path w="500380" h="551815">
                  <a:moveTo>
                    <a:pt x="284988" y="449580"/>
                  </a:moveTo>
                  <a:lnTo>
                    <a:pt x="283794" y="449580"/>
                  </a:lnTo>
                  <a:lnTo>
                    <a:pt x="275107" y="451256"/>
                  </a:lnTo>
                  <a:lnTo>
                    <a:pt x="266865" y="454342"/>
                  </a:lnTo>
                  <a:lnTo>
                    <a:pt x="259067" y="458876"/>
                  </a:lnTo>
                  <a:lnTo>
                    <a:pt x="251714" y="464820"/>
                  </a:lnTo>
                  <a:lnTo>
                    <a:pt x="251714" y="466090"/>
                  </a:lnTo>
                  <a:lnTo>
                    <a:pt x="249339" y="466090"/>
                  </a:lnTo>
                  <a:lnTo>
                    <a:pt x="252907" y="467360"/>
                  </a:lnTo>
                  <a:lnTo>
                    <a:pt x="255282" y="469900"/>
                  </a:lnTo>
                  <a:lnTo>
                    <a:pt x="258851" y="471170"/>
                  </a:lnTo>
                  <a:lnTo>
                    <a:pt x="260032" y="471170"/>
                  </a:lnTo>
                  <a:lnTo>
                    <a:pt x="262407" y="468630"/>
                  </a:lnTo>
                  <a:lnTo>
                    <a:pt x="262407" y="466090"/>
                  </a:lnTo>
                  <a:lnTo>
                    <a:pt x="263601" y="464820"/>
                  </a:lnTo>
                  <a:lnTo>
                    <a:pt x="263601" y="463550"/>
                  </a:lnTo>
                  <a:lnTo>
                    <a:pt x="264782" y="462280"/>
                  </a:lnTo>
                  <a:lnTo>
                    <a:pt x="264782" y="461010"/>
                  </a:lnTo>
                  <a:lnTo>
                    <a:pt x="267169" y="462280"/>
                  </a:lnTo>
                  <a:lnTo>
                    <a:pt x="274294" y="462280"/>
                  </a:lnTo>
                  <a:lnTo>
                    <a:pt x="274294" y="461010"/>
                  </a:lnTo>
                  <a:lnTo>
                    <a:pt x="274294" y="453390"/>
                  </a:lnTo>
                  <a:lnTo>
                    <a:pt x="282613" y="453390"/>
                  </a:lnTo>
                  <a:lnTo>
                    <a:pt x="284988" y="449580"/>
                  </a:lnTo>
                  <a:close/>
                </a:path>
                <a:path w="500380" h="551815">
                  <a:moveTo>
                    <a:pt x="289560" y="60198"/>
                  </a:moveTo>
                  <a:lnTo>
                    <a:pt x="266573" y="45339"/>
                  </a:lnTo>
                  <a:lnTo>
                    <a:pt x="265366" y="53340"/>
                  </a:lnTo>
                  <a:lnTo>
                    <a:pt x="262953" y="61341"/>
                  </a:lnTo>
                  <a:lnTo>
                    <a:pt x="261747" y="68199"/>
                  </a:lnTo>
                  <a:lnTo>
                    <a:pt x="260527" y="72771"/>
                  </a:lnTo>
                  <a:lnTo>
                    <a:pt x="255689" y="79629"/>
                  </a:lnTo>
                  <a:lnTo>
                    <a:pt x="253276" y="84201"/>
                  </a:lnTo>
                  <a:lnTo>
                    <a:pt x="249643" y="83070"/>
                  </a:lnTo>
                  <a:lnTo>
                    <a:pt x="246011" y="79629"/>
                  </a:lnTo>
                  <a:lnTo>
                    <a:pt x="246011" y="78486"/>
                  </a:lnTo>
                  <a:lnTo>
                    <a:pt x="244805" y="78486"/>
                  </a:lnTo>
                  <a:lnTo>
                    <a:pt x="241769" y="72491"/>
                  </a:lnTo>
                  <a:lnTo>
                    <a:pt x="239661" y="66497"/>
                  </a:lnTo>
                  <a:lnTo>
                    <a:pt x="236347" y="54495"/>
                  </a:lnTo>
                  <a:lnTo>
                    <a:pt x="236347" y="47625"/>
                  </a:lnTo>
                  <a:lnTo>
                    <a:pt x="235127" y="44196"/>
                  </a:lnTo>
                  <a:lnTo>
                    <a:pt x="231508" y="45339"/>
                  </a:lnTo>
                  <a:lnTo>
                    <a:pt x="227876" y="45339"/>
                  </a:lnTo>
                  <a:lnTo>
                    <a:pt x="224243" y="46494"/>
                  </a:lnTo>
                  <a:lnTo>
                    <a:pt x="218198" y="49911"/>
                  </a:lnTo>
                  <a:lnTo>
                    <a:pt x="213360" y="54495"/>
                  </a:lnTo>
                  <a:lnTo>
                    <a:pt x="213360" y="63627"/>
                  </a:lnTo>
                  <a:lnTo>
                    <a:pt x="214566" y="69342"/>
                  </a:lnTo>
                  <a:lnTo>
                    <a:pt x="215773" y="76200"/>
                  </a:lnTo>
                  <a:lnTo>
                    <a:pt x="218198" y="81915"/>
                  </a:lnTo>
                  <a:lnTo>
                    <a:pt x="219405" y="84201"/>
                  </a:lnTo>
                  <a:lnTo>
                    <a:pt x="220611" y="85344"/>
                  </a:lnTo>
                  <a:lnTo>
                    <a:pt x="282308" y="85344"/>
                  </a:lnTo>
                  <a:lnTo>
                    <a:pt x="282308" y="84201"/>
                  </a:lnTo>
                  <a:lnTo>
                    <a:pt x="282308" y="83070"/>
                  </a:lnTo>
                  <a:lnTo>
                    <a:pt x="284721" y="77343"/>
                  </a:lnTo>
                  <a:lnTo>
                    <a:pt x="287147" y="72771"/>
                  </a:lnTo>
                  <a:lnTo>
                    <a:pt x="288353" y="67068"/>
                  </a:lnTo>
                  <a:lnTo>
                    <a:pt x="289560" y="63627"/>
                  </a:lnTo>
                  <a:lnTo>
                    <a:pt x="289560" y="60198"/>
                  </a:lnTo>
                  <a:close/>
                </a:path>
                <a:path w="500380" h="551815">
                  <a:moveTo>
                    <a:pt x="300228" y="134112"/>
                  </a:moveTo>
                  <a:lnTo>
                    <a:pt x="297802" y="131826"/>
                  </a:lnTo>
                  <a:lnTo>
                    <a:pt x="291757" y="131826"/>
                  </a:lnTo>
                  <a:lnTo>
                    <a:pt x="285699" y="129540"/>
                  </a:lnTo>
                  <a:lnTo>
                    <a:pt x="282079" y="124841"/>
                  </a:lnTo>
                  <a:lnTo>
                    <a:pt x="277228" y="120269"/>
                  </a:lnTo>
                  <a:lnTo>
                    <a:pt x="274815" y="114427"/>
                  </a:lnTo>
                  <a:lnTo>
                    <a:pt x="273608" y="107442"/>
                  </a:lnTo>
                  <a:lnTo>
                    <a:pt x="272389" y="105156"/>
                  </a:lnTo>
                  <a:lnTo>
                    <a:pt x="259080" y="105156"/>
                  </a:lnTo>
                  <a:lnTo>
                    <a:pt x="286004" y="132816"/>
                  </a:lnTo>
                  <a:lnTo>
                    <a:pt x="293001" y="133845"/>
                  </a:lnTo>
                  <a:lnTo>
                    <a:pt x="300228" y="134112"/>
                  </a:lnTo>
                  <a:close/>
                </a:path>
                <a:path w="500380" h="551815">
                  <a:moveTo>
                    <a:pt x="301752" y="186309"/>
                  </a:moveTo>
                  <a:lnTo>
                    <a:pt x="299402" y="182880"/>
                  </a:lnTo>
                  <a:lnTo>
                    <a:pt x="294716" y="188595"/>
                  </a:lnTo>
                  <a:lnTo>
                    <a:pt x="288861" y="190881"/>
                  </a:lnTo>
                  <a:lnTo>
                    <a:pt x="281825" y="189738"/>
                  </a:lnTo>
                  <a:lnTo>
                    <a:pt x="282994" y="185166"/>
                  </a:lnTo>
                  <a:lnTo>
                    <a:pt x="285343" y="181737"/>
                  </a:lnTo>
                  <a:lnTo>
                    <a:pt x="286512" y="178308"/>
                  </a:lnTo>
                  <a:lnTo>
                    <a:pt x="281825" y="179451"/>
                  </a:lnTo>
                  <a:lnTo>
                    <a:pt x="277139" y="181737"/>
                  </a:lnTo>
                  <a:lnTo>
                    <a:pt x="267754" y="181737"/>
                  </a:lnTo>
                  <a:lnTo>
                    <a:pt x="267754" y="182880"/>
                  </a:lnTo>
                  <a:lnTo>
                    <a:pt x="266585" y="182880"/>
                  </a:lnTo>
                  <a:lnTo>
                    <a:pt x="265404" y="184023"/>
                  </a:lnTo>
                  <a:lnTo>
                    <a:pt x="262293" y="189382"/>
                  </a:lnTo>
                  <a:lnTo>
                    <a:pt x="259842" y="195173"/>
                  </a:lnTo>
                  <a:lnTo>
                    <a:pt x="257822" y="201383"/>
                  </a:lnTo>
                  <a:lnTo>
                    <a:pt x="256032" y="208026"/>
                  </a:lnTo>
                  <a:lnTo>
                    <a:pt x="257200" y="208026"/>
                  </a:lnTo>
                  <a:lnTo>
                    <a:pt x="258381" y="206883"/>
                  </a:lnTo>
                  <a:lnTo>
                    <a:pt x="272440" y="200025"/>
                  </a:lnTo>
                  <a:lnTo>
                    <a:pt x="272440" y="198882"/>
                  </a:lnTo>
                  <a:lnTo>
                    <a:pt x="274789" y="198882"/>
                  </a:lnTo>
                  <a:lnTo>
                    <a:pt x="274789" y="200025"/>
                  </a:lnTo>
                  <a:lnTo>
                    <a:pt x="275958" y="201168"/>
                  </a:lnTo>
                  <a:lnTo>
                    <a:pt x="275958" y="206883"/>
                  </a:lnTo>
                  <a:lnTo>
                    <a:pt x="277139" y="209169"/>
                  </a:lnTo>
                  <a:lnTo>
                    <a:pt x="279476" y="206883"/>
                  </a:lnTo>
                  <a:lnTo>
                    <a:pt x="281825" y="203454"/>
                  </a:lnTo>
                  <a:lnTo>
                    <a:pt x="285343" y="201168"/>
                  </a:lnTo>
                  <a:lnTo>
                    <a:pt x="286512" y="200025"/>
                  </a:lnTo>
                  <a:lnTo>
                    <a:pt x="287680" y="200025"/>
                  </a:lnTo>
                  <a:lnTo>
                    <a:pt x="287680" y="201168"/>
                  </a:lnTo>
                  <a:lnTo>
                    <a:pt x="288861" y="201168"/>
                  </a:lnTo>
                  <a:lnTo>
                    <a:pt x="290029" y="204597"/>
                  </a:lnTo>
                  <a:lnTo>
                    <a:pt x="290029" y="209169"/>
                  </a:lnTo>
                  <a:lnTo>
                    <a:pt x="292379" y="212598"/>
                  </a:lnTo>
                  <a:lnTo>
                    <a:pt x="292379" y="214884"/>
                  </a:lnTo>
                  <a:lnTo>
                    <a:pt x="294716" y="217170"/>
                  </a:lnTo>
                  <a:lnTo>
                    <a:pt x="295884" y="219456"/>
                  </a:lnTo>
                  <a:lnTo>
                    <a:pt x="297357" y="205892"/>
                  </a:lnTo>
                  <a:lnTo>
                    <a:pt x="298411" y="200025"/>
                  </a:lnTo>
                  <a:lnTo>
                    <a:pt x="298526" y="199364"/>
                  </a:lnTo>
                  <a:lnTo>
                    <a:pt x="298678" y="198882"/>
                  </a:lnTo>
                  <a:lnTo>
                    <a:pt x="300583" y="193167"/>
                  </a:lnTo>
                  <a:lnTo>
                    <a:pt x="301358" y="190881"/>
                  </a:lnTo>
                  <a:lnTo>
                    <a:pt x="301752" y="189738"/>
                  </a:lnTo>
                  <a:lnTo>
                    <a:pt x="301752" y="186309"/>
                  </a:lnTo>
                  <a:close/>
                </a:path>
                <a:path w="500380" h="551815">
                  <a:moveTo>
                    <a:pt x="326136" y="96266"/>
                  </a:moveTo>
                  <a:lnTo>
                    <a:pt x="324802" y="93853"/>
                  </a:lnTo>
                  <a:lnTo>
                    <a:pt x="322135" y="91440"/>
                  </a:lnTo>
                  <a:lnTo>
                    <a:pt x="319468" y="92722"/>
                  </a:lnTo>
                  <a:lnTo>
                    <a:pt x="316801" y="93853"/>
                  </a:lnTo>
                  <a:lnTo>
                    <a:pt x="315468" y="96266"/>
                  </a:lnTo>
                  <a:lnTo>
                    <a:pt x="315468" y="98818"/>
                  </a:lnTo>
                  <a:lnTo>
                    <a:pt x="318135" y="108458"/>
                  </a:lnTo>
                  <a:lnTo>
                    <a:pt x="318135" y="113411"/>
                  </a:lnTo>
                  <a:lnTo>
                    <a:pt x="319468" y="114554"/>
                  </a:lnTo>
                  <a:lnTo>
                    <a:pt x="319468" y="115824"/>
                  </a:lnTo>
                  <a:lnTo>
                    <a:pt x="322135" y="115824"/>
                  </a:lnTo>
                  <a:lnTo>
                    <a:pt x="323469" y="114554"/>
                  </a:lnTo>
                  <a:lnTo>
                    <a:pt x="323469" y="113411"/>
                  </a:lnTo>
                  <a:lnTo>
                    <a:pt x="324802" y="108458"/>
                  </a:lnTo>
                  <a:lnTo>
                    <a:pt x="324802" y="103632"/>
                  </a:lnTo>
                  <a:lnTo>
                    <a:pt x="326136" y="98818"/>
                  </a:lnTo>
                  <a:lnTo>
                    <a:pt x="326136" y="96266"/>
                  </a:lnTo>
                  <a:close/>
                </a:path>
                <a:path w="500380" h="551815">
                  <a:moveTo>
                    <a:pt x="326136" y="83312"/>
                  </a:moveTo>
                  <a:lnTo>
                    <a:pt x="323596" y="80772"/>
                  </a:lnTo>
                  <a:lnTo>
                    <a:pt x="319786" y="80772"/>
                  </a:lnTo>
                  <a:lnTo>
                    <a:pt x="318516" y="82042"/>
                  </a:lnTo>
                  <a:lnTo>
                    <a:pt x="318516" y="87122"/>
                  </a:lnTo>
                  <a:lnTo>
                    <a:pt x="319786" y="88392"/>
                  </a:lnTo>
                  <a:lnTo>
                    <a:pt x="322326" y="87122"/>
                  </a:lnTo>
                  <a:lnTo>
                    <a:pt x="324866" y="87122"/>
                  </a:lnTo>
                  <a:lnTo>
                    <a:pt x="324866" y="85852"/>
                  </a:lnTo>
                  <a:lnTo>
                    <a:pt x="326136" y="83312"/>
                  </a:lnTo>
                  <a:close/>
                </a:path>
                <a:path w="500380" h="551815">
                  <a:moveTo>
                    <a:pt x="327660" y="65913"/>
                  </a:moveTo>
                  <a:lnTo>
                    <a:pt x="325310" y="65913"/>
                  </a:lnTo>
                  <a:lnTo>
                    <a:pt x="322973" y="67195"/>
                  </a:lnTo>
                  <a:lnTo>
                    <a:pt x="322973" y="59436"/>
                  </a:lnTo>
                  <a:lnTo>
                    <a:pt x="318287" y="59436"/>
                  </a:lnTo>
                  <a:lnTo>
                    <a:pt x="318287" y="65913"/>
                  </a:lnTo>
                  <a:lnTo>
                    <a:pt x="315937" y="67195"/>
                  </a:lnTo>
                  <a:lnTo>
                    <a:pt x="312420" y="64643"/>
                  </a:lnTo>
                  <a:lnTo>
                    <a:pt x="312420" y="72390"/>
                  </a:lnTo>
                  <a:lnTo>
                    <a:pt x="315937" y="69723"/>
                  </a:lnTo>
                  <a:lnTo>
                    <a:pt x="318287" y="70993"/>
                  </a:lnTo>
                  <a:lnTo>
                    <a:pt x="318287" y="76200"/>
                  </a:lnTo>
                  <a:lnTo>
                    <a:pt x="322973" y="76200"/>
                  </a:lnTo>
                  <a:lnTo>
                    <a:pt x="322973" y="70993"/>
                  </a:lnTo>
                  <a:lnTo>
                    <a:pt x="326491" y="70993"/>
                  </a:lnTo>
                  <a:lnTo>
                    <a:pt x="326491" y="69723"/>
                  </a:lnTo>
                  <a:lnTo>
                    <a:pt x="327660" y="69723"/>
                  </a:lnTo>
                  <a:lnTo>
                    <a:pt x="327660" y="65913"/>
                  </a:lnTo>
                  <a:close/>
                </a:path>
                <a:path w="500380" h="551815">
                  <a:moveTo>
                    <a:pt x="341376" y="505079"/>
                  </a:moveTo>
                  <a:lnTo>
                    <a:pt x="336613" y="505079"/>
                  </a:lnTo>
                  <a:lnTo>
                    <a:pt x="334225" y="503809"/>
                  </a:lnTo>
                  <a:lnTo>
                    <a:pt x="329463" y="502666"/>
                  </a:lnTo>
                  <a:lnTo>
                    <a:pt x="325577" y="487045"/>
                  </a:lnTo>
                  <a:lnTo>
                    <a:pt x="324700" y="483489"/>
                  </a:lnTo>
                  <a:lnTo>
                    <a:pt x="321132" y="479933"/>
                  </a:lnTo>
                  <a:lnTo>
                    <a:pt x="321132" y="478790"/>
                  </a:lnTo>
                  <a:lnTo>
                    <a:pt x="319938" y="477520"/>
                  </a:lnTo>
                  <a:lnTo>
                    <a:pt x="318744" y="476377"/>
                  </a:lnTo>
                  <a:lnTo>
                    <a:pt x="322326" y="473964"/>
                  </a:lnTo>
                  <a:lnTo>
                    <a:pt x="325894" y="467995"/>
                  </a:lnTo>
                  <a:lnTo>
                    <a:pt x="325259" y="466725"/>
                  </a:lnTo>
                  <a:lnTo>
                    <a:pt x="324700" y="465582"/>
                  </a:lnTo>
                  <a:lnTo>
                    <a:pt x="319938" y="465582"/>
                  </a:lnTo>
                  <a:lnTo>
                    <a:pt x="315175" y="466725"/>
                  </a:lnTo>
                  <a:lnTo>
                    <a:pt x="310413" y="465582"/>
                  </a:lnTo>
                  <a:lnTo>
                    <a:pt x="288975" y="458343"/>
                  </a:lnTo>
                  <a:lnTo>
                    <a:pt x="286588" y="457200"/>
                  </a:lnTo>
                  <a:lnTo>
                    <a:pt x="284213" y="457200"/>
                  </a:lnTo>
                  <a:lnTo>
                    <a:pt x="281825" y="458343"/>
                  </a:lnTo>
                  <a:lnTo>
                    <a:pt x="283019" y="459613"/>
                  </a:lnTo>
                  <a:lnTo>
                    <a:pt x="286588" y="460756"/>
                  </a:lnTo>
                  <a:lnTo>
                    <a:pt x="288975" y="462026"/>
                  </a:lnTo>
                  <a:lnTo>
                    <a:pt x="291350" y="463169"/>
                  </a:lnTo>
                  <a:lnTo>
                    <a:pt x="298500" y="466725"/>
                  </a:lnTo>
                  <a:lnTo>
                    <a:pt x="305650" y="471551"/>
                  </a:lnTo>
                  <a:lnTo>
                    <a:pt x="310413" y="477520"/>
                  </a:lnTo>
                  <a:lnTo>
                    <a:pt x="312699" y="479856"/>
                  </a:lnTo>
                  <a:lnTo>
                    <a:pt x="312788" y="485902"/>
                  </a:lnTo>
                  <a:lnTo>
                    <a:pt x="311607" y="487045"/>
                  </a:lnTo>
                  <a:lnTo>
                    <a:pt x="310413" y="487045"/>
                  </a:lnTo>
                  <a:lnTo>
                    <a:pt x="310413" y="485902"/>
                  </a:lnTo>
                  <a:lnTo>
                    <a:pt x="309219" y="485902"/>
                  </a:lnTo>
                  <a:lnTo>
                    <a:pt x="284213" y="464439"/>
                  </a:lnTo>
                  <a:lnTo>
                    <a:pt x="281825" y="464439"/>
                  </a:lnTo>
                  <a:lnTo>
                    <a:pt x="280631" y="463169"/>
                  </a:lnTo>
                  <a:lnTo>
                    <a:pt x="278257" y="463169"/>
                  </a:lnTo>
                  <a:lnTo>
                    <a:pt x="278257" y="466725"/>
                  </a:lnTo>
                  <a:lnTo>
                    <a:pt x="269925" y="466725"/>
                  </a:lnTo>
                  <a:lnTo>
                    <a:pt x="269925" y="467995"/>
                  </a:lnTo>
                  <a:lnTo>
                    <a:pt x="271106" y="469138"/>
                  </a:lnTo>
                  <a:lnTo>
                    <a:pt x="277063" y="475107"/>
                  </a:lnTo>
                  <a:lnTo>
                    <a:pt x="281825" y="481076"/>
                  </a:lnTo>
                  <a:lnTo>
                    <a:pt x="285407" y="488315"/>
                  </a:lnTo>
                  <a:lnTo>
                    <a:pt x="288975" y="494284"/>
                  </a:lnTo>
                  <a:lnTo>
                    <a:pt x="291350" y="500253"/>
                  </a:lnTo>
                  <a:lnTo>
                    <a:pt x="291350" y="506222"/>
                  </a:lnTo>
                  <a:lnTo>
                    <a:pt x="290169" y="509778"/>
                  </a:lnTo>
                  <a:lnTo>
                    <a:pt x="288975" y="511048"/>
                  </a:lnTo>
                  <a:lnTo>
                    <a:pt x="286588" y="511048"/>
                  </a:lnTo>
                  <a:lnTo>
                    <a:pt x="282752" y="497827"/>
                  </a:lnTo>
                  <a:lnTo>
                    <a:pt x="277342" y="486943"/>
                  </a:lnTo>
                  <a:lnTo>
                    <a:pt x="272465" y="479933"/>
                  </a:lnTo>
                  <a:lnTo>
                    <a:pt x="271487" y="478536"/>
                  </a:lnTo>
                  <a:lnTo>
                    <a:pt x="268465" y="475107"/>
                  </a:lnTo>
                  <a:lnTo>
                    <a:pt x="266344" y="472694"/>
                  </a:lnTo>
                  <a:lnTo>
                    <a:pt x="263969" y="473964"/>
                  </a:lnTo>
                  <a:lnTo>
                    <a:pt x="262775" y="475107"/>
                  </a:lnTo>
                  <a:lnTo>
                    <a:pt x="258013" y="475107"/>
                  </a:lnTo>
                  <a:lnTo>
                    <a:pt x="255625" y="473964"/>
                  </a:lnTo>
                  <a:lnTo>
                    <a:pt x="253250" y="473964"/>
                  </a:lnTo>
                  <a:lnTo>
                    <a:pt x="253339" y="484759"/>
                  </a:lnTo>
                  <a:lnTo>
                    <a:pt x="253898" y="491871"/>
                  </a:lnTo>
                  <a:lnTo>
                    <a:pt x="254203" y="499110"/>
                  </a:lnTo>
                  <a:lnTo>
                    <a:pt x="254304" y="502666"/>
                  </a:lnTo>
                  <a:lnTo>
                    <a:pt x="254431" y="520573"/>
                  </a:lnTo>
                  <a:lnTo>
                    <a:pt x="253250" y="521843"/>
                  </a:lnTo>
                  <a:lnTo>
                    <a:pt x="253199" y="524217"/>
                  </a:lnTo>
                  <a:lnTo>
                    <a:pt x="252056" y="526542"/>
                  </a:lnTo>
                  <a:lnTo>
                    <a:pt x="250863" y="526542"/>
                  </a:lnTo>
                  <a:lnTo>
                    <a:pt x="249301" y="523430"/>
                  </a:lnTo>
                  <a:lnTo>
                    <a:pt x="248488" y="521843"/>
                  </a:lnTo>
                  <a:lnTo>
                    <a:pt x="247294" y="520573"/>
                  </a:lnTo>
                  <a:lnTo>
                    <a:pt x="247345" y="517194"/>
                  </a:lnTo>
                  <a:lnTo>
                    <a:pt x="247980" y="507492"/>
                  </a:lnTo>
                  <a:lnTo>
                    <a:pt x="248234" y="500253"/>
                  </a:lnTo>
                  <a:lnTo>
                    <a:pt x="248348" y="496011"/>
                  </a:lnTo>
                  <a:lnTo>
                    <a:pt x="248475" y="479933"/>
                  </a:lnTo>
                  <a:lnTo>
                    <a:pt x="248475" y="477520"/>
                  </a:lnTo>
                  <a:lnTo>
                    <a:pt x="248488" y="472694"/>
                  </a:lnTo>
                  <a:lnTo>
                    <a:pt x="243713" y="476377"/>
                  </a:lnTo>
                  <a:lnTo>
                    <a:pt x="240144" y="477520"/>
                  </a:lnTo>
                  <a:lnTo>
                    <a:pt x="236575" y="471551"/>
                  </a:lnTo>
                  <a:lnTo>
                    <a:pt x="228523" y="480580"/>
                  </a:lnTo>
                  <a:lnTo>
                    <a:pt x="222275" y="490067"/>
                  </a:lnTo>
                  <a:lnTo>
                    <a:pt x="217805" y="500456"/>
                  </a:lnTo>
                  <a:lnTo>
                    <a:pt x="215138" y="512191"/>
                  </a:lnTo>
                  <a:lnTo>
                    <a:pt x="212750" y="511048"/>
                  </a:lnTo>
                  <a:lnTo>
                    <a:pt x="211569" y="509778"/>
                  </a:lnTo>
                  <a:lnTo>
                    <a:pt x="211455" y="507276"/>
                  </a:lnTo>
                  <a:lnTo>
                    <a:pt x="210375" y="505079"/>
                  </a:lnTo>
                  <a:lnTo>
                    <a:pt x="210375" y="501396"/>
                  </a:lnTo>
                  <a:lnTo>
                    <a:pt x="211569" y="499110"/>
                  </a:lnTo>
                  <a:lnTo>
                    <a:pt x="213982" y="492112"/>
                  </a:lnTo>
                  <a:lnTo>
                    <a:pt x="217512" y="485597"/>
                  </a:lnTo>
                  <a:lnTo>
                    <a:pt x="221945" y="479539"/>
                  </a:lnTo>
                  <a:lnTo>
                    <a:pt x="228231" y="472694"/>
                  </a:lnTo>
                  <a:lnTo>
                    <a:pt x="230619" y="469138"/>
                  </a:lnTo>
                  <a:lnTo>
                    <a:pt x="232994" y="466725"/>
                  </a:lnTo>
                  <a:lnTo>
                    <a:pt x="223469" y="466725"/>
                  </a:lnTo>
                  <a:lnTo>
                    <a:pt x="223469" y="463169"/>
                  </a:lnTo>
                  <a:lnTo>
                    <a:pt x="219900" y="463169"/>
                  </a:lnTo>
                  <a:lnTo>
                    <a:pt x="212280" y="467410"/>
                  </a:lnTo>
                  <a:lnTo>
                    <a:pt x="205384" y="472694"/>
                  </a:lnTo>
                  <a:lnTo>
                    <a:pt x="199263" y="478574"/>
                  </a:lnTo>
                  <a:lnTo>
                    <a:pt x="193700" y="484759"/>
                  </a:lnTo>
                  <a:lnTo>
                    <a:pt x="192506" y="485902"/>
                  </a:lnTo>
                  <a:lnTo>
                    <a:pt x="191312" y="485902"/>
                  </a:lnTo>
                  <a:lnTo>
                    <a:pt x="191312" y="487045"/>
                  </a:lnTo>
                  <a:lnTo>
                    <a:pt x="190131" y="485902"/>
                  </a:lnTo>
                  <a:lnTo>
                    <a:pt x="190131" y="484759"/>
                  </a:lnTo>
                  <a:lnTo>
                    <a:pt x="188937" y="483489"/>
                  </a:lnTo>
                  <a:lnTo>
                    <a:pt x="188988" y="479856"/>
                  </a:lnTo>
                  <a:lnTo>
                    <a:pt x="191312" y="476377"/>
                  </a:lnTo>
                  <a:lnTo>
                    <a:pt x="193700" y="475107"/>
                  </a:lnTo>
                  <a:lnTo>
                    <a:pt x="199275" y="470192"/>
                  </a:lnTo>
                  <a:lnTo>
                    <a:pt x="204558" y="466547"/>
                  </a:lnTo>
                  <a:lnTo>
                    <a:pt x="205308" y="466026"/>
                  </a:lnTo>
                  <a:lnTo>
                    <a:pt x="211785" y="462546"/>
                  </a:lnTo>
                  <a:lnTo>
                    <a:pt x="218706" y="459613"/>
                  </a:lnTo>
                  <a:lnTo>
                    <a:pt x="219900" y="458343"/>
                  </a:lnTo>
                  <a:lnTo>
                    <a:pt x="217512" y="458343"/>
                  </a:lnTo>
                  <a:lnTo>
                    <a:pt x="215138" y="457200"/>
                  </a:lnTo>
                  <a:lnTo>
                    <a:pt x="213944" y="457200"/>
                  </a:lnTo>
                  <a:lnTo>
                    <a:pt x="210375" y="458343"/>
                  </a:lnTo>
                  <a:lnTo>
                    <a:pt x="206794" y="460756"/>
                  </a:lnTo>
                  <a:lnTo>
                    <a:pt x="202031" y="462026"/>
                  </a:lnTo>
                  <a:lnTo>
                    <a:pt x="196380" y="464439"/>
                  </a:lnTo>
                  <a:lnTo>
                    <a:pt x="190423" y="466051"/>
                  </a:lnTo>
                  <a:lnTo>
                    <a:pt x="183946" y="466547"/>
                  </a:lnTo>
                  <a:lnTo>
                    <a:pt x="177025" y="465582"/>
                  </a:lnTo>
                  <a:lnTo>
                    <a:pt x="177025" y="466725"/>
                  </a:lnTo>
                  <a:lnTo>
                    <a:pt x="178219" y="469138"/>
                  </a:lnTo>
                  <a:lnTo>
                    <a:pt x="179412" y="470408"/>
                  </a:lnTo>
                  <a:lnTo>
                    <a:pt x="180594" y="472694"/>
                  </a:lnTo>
                  <a:lnTo>
                    <a:pt x="181787" y="475107"/>
                  </a:lnTo>
                  <a:lnTo>
                    <a:pt x="182981" y="476377"/>
                  </a:lnTo>
                  <a:lnTo>
                    <a:pt x="182981" y="477520"/>
                  </a:lnTo>
                  <a:lnTo>
                    <a:pt x="181787" y="477520"/>
                  </a:lnTo>
                  <a:lnTo>
                    <a:pt x="181787" y="478790"/>
                  </a:lnTo>
                  <a:lnTo>
                    <a:pt x="177025" y="483489"/>
                  </a:lnTo>
                  <a:lnTo>
                    <a:pt x="175831" y="490728"/>
                  </a:lnTo>
                  <a:lnTo>
                    <a:pt x="173456" y="496697"/>
                  </a:lnTo>
                  <a:lnTo>
                    <a:pt x="172262" y="502666"/>
                  </a:lnTo>
                  <a:lnTo>
                    <a:pt x="168694" y="506222"/>
                  </a:lnTo>
                  <a:lnTo>
                    <a:pt x="162737" y="505079"/>
                  </a:lnTo>
                  <a:lnTo>
                    <a:pt x="161544" y="505079"/>
                  </a:lnTo>
                  <a:lnTo>
                    <a:pt x="166522" y="512927"/>
                  </a:lnTo>
                  <a:lnTo>
                    <a:pt x="174637" y="519671"/>
                  </a:lnTo>
                  <a:lnTo>
                    <a:pt x="183642" y="524217"/>
                  </a:lnTo>
                  <a:lnTo>
                    <a:pt x="191312" y="525399"/>
                  </a:lnTo>
                  <a:lnTo>
                    <a:pt x="191401" y="508914"/>
                  </a:lnTo>
                  <a:lnTo>
                    <a:pt x="192430" y="506222"/>
                  </a:lnTo>
                  <a:lnTo>
                    <a:pt x="197408" y="493242"/>
                  </a:lnTo>
                  <a:lnTo>
                    <a:pt x="202171" y="487045"/>
                  </a:lnTo>
                  <a:lnTo>
                    <a:pt x="207213" y="480466"/>
                  </a:lnTo>
                  <a:lnTo>
                    <a:pt x="216331" y="474306"/>
                  </a:lnTo>
                  <a:lnTo>
                    <a:pt x="216331" y="473964"/>
                  </a:lnTo>
                  <a:lnTo>
                    <a:pt x="216827" y="473964"/>
                  </a:lnTo>
                  <a:lnTo>
                    <a:pt x="218706" y="472694"/>
                  </a:lnTo>
                  <a:lnTo>
                    <a:pt x="217512" y="473964"/>
                  </a:lnTo>
                  <a:lnTo>
                    <a:pt x="216827" y="473964"/>
                  </a:lnTo>
                  <a:lnTo>
                    <a:pt x="216382" y="474268"/>
                  </a:lnTo>
                  <a:lnTo>
                    <a:pt x="216331" y="475107"/>
                  </a:lnTo>
                  <a:lnTo>
                    <a:pt x="211226" y="481634"/>
                  </a:lnTo>
                  <a:lnTo>
                    <a:pt x="206794" y="488607"/>
                  </a:lnTo>
                  <a:lnTo>
                    <a:pt x="203263" y="496011"/>
                  </a:lnTo>
                  <a:lnTo>
                    <a:pt x="200850" y="503809"/>
                  </a:lnTo>
                  <a:lnTo>
                    <a:pt x="198869" y="513803"/>
                  </a:lnTo>
                  <a:lnTo>
                    <a:pt x="200240" y="523430"/>
                  </a:lnTo>
                  <a:lnTo>
                    <a:pt x="205193" y="531926"/>
                  </a:lnTo>
                  <a:lnTo>
                    <a:pt x="213944" y="538480"/>
                  </a:lnTo>
                  <a:lnTo>
                    <a:pt x="218706" y="540893"/>
                  </a:lnTo>
                  <a:lnTo>
                    <a:pt x="222288" y="542163"/>
                  </a:lnTo>
                  <a:lnTo>
                    <a:pt x="228231" y="540893"/>
                  </a:lnTo>
                  <a:lnTo>
                    <a:pt x="224726" y="525475"/>
                  </a:lnTo>
                  <a:lnTo>
                    <a:pt x="225767" y="512191"/>
                  </a:lnTo>
                  <a:lnTo>
                    <a:pt x="226148" y="507276"/>
                  </a:lnTo>
                  <a:lnTo>
                    <a:pt x="231584" y="490639"/>
                  </a:lnTo>
                  <a:lnTo>
                    <a:pt x="240144" y="479933"/>
                  </a:lnTo>
                  <a:lnTo>
                    <a:pt x="240144" y="481076"/>
                  </a:lnTo>
                  <a:lnTo>
                    <a:pt x="237769" y="487045"/>
                  </a:lnTo>
                  <a:lnTo>
                    <a:pt x="236575" y="491871"/>
                  </a:lnTo>
                  <a:lnTo>
                    <a:pt x="235381" y="497840"/>
                  </a:lnTo>
                  <a:lnTo>
                    <a:pt x="234518" y="505066"/>
                  </a:lnTo>
                  <a:lnTo>
                    <a:pt x="233883" y="512191"/>
                  </a:lnTo>
                  <a:lnTo>
                    <a:pt x="233781" y="520573"/>
                  </a:lnTo>
                  <a:lnTo>
                    <a:pt x="234188" y="526542"/>
                  </a:lnTo>
                  <a:lnTo>
                    <a:pt x="235381" y="533781"/>
                  </a:lnTo>
                  <a:lnTo>
                    <a:pt x="236575" y="539750"/>
                  </a:lnTo>
                  <a:lnTo>
                    <a:pt x="241338" y="544449"/>
                  </a:lnTo>
                  <a:lnTo>
                    <a:pt x="243713" y="548132"/>
                  </a:lnTo>
                  <a:lnTo>
                    <a:pt x="247294" y="549275"/>
                  </a:lnTo>
                  <a:lnTo>
                    <a:pt x="250863" y="551688"/>
                  </a:lnTo>
                  <a:lnTo>
                    <a:pt x="252056" y="551688"/>
                  </a:lnTo>
                  <a:lnTo>
                    <a:pt x="253250" y="550545"/>
                  </a:lnTo>
                  <a:lnTo>
                    <a:pt x="255625" y="550545"/>
                  </a:lnTo>
                  <a:lnTo>
                    <a:pt x="261505" y="544372"/>
                  </a:lnTo>
                  <a:lnTo>
                    <a:pt x="264858" y="538670"/>
                  </a:lnTo>
                  <a:lnTo>
                    <a:pt x="266865" y="532320"/>
                  </a:lnTo>
                  <a:lnTo>
                    <a:pt x="267423" y="526542"/>
                  </a:lnTo>
                  <a:lnTo>
                    <a:pt x="267563" y="525195"/>
                  </a:lnTo>
                  <a:lnTo>
                    <a:pt x="268732" y="518160"/>
                  </a:lnTo>
                  <a:lnTo>
                    <a:pt x="266344" y="501396"/>
                  </a:lnTo>
                  <a:lnTo>
                    <a:pt x="266344" y="494284"/>
                  </a:lnTo>
                  <a:lnTo>
                    <a:pt x="263969" y="488315"/>
                  </a:lnTo>
                  <a:lnTo>
                    <a:pt x="262826" y="482650"/>
                  </a:lnTo>
                  <a:lnTo>
                    <a:pt x="262775" y="479933"/>
                  </a:lnTo>
                  <a:lnTo>
                    <a:pt x="267665" y="486448"/>
                  </a:lnTo>
                  <a:lnTo>
                    <a:pt x="277037" y="525399"/>
                  </a:lnTo>
                  <a:lnTo>
                    <a:pt x="276199" y="532980"/>
                  </a:lnTo>
                  <a:lnTo>
                    <a:pt x="274688" y="540893"/>
                  </a:lnTo>
                  <a:lnTo>
                    <a:pt x="278257" y="543306"/>
                  </a:lnTo>
                  <a:lnTo>
                    <a:pt x="302844" y="513803"/>
                  </a:lnTo>
                  <a:lnTo>
                    <a:pt x="302793" y="512191"/>
                  </a:lnTo>
                  <a:lnTo>
                    <a:pt x="302691" y="511048"/>
                  </a:lnTo>
                  <a:lnTo>
                    <a:pt x="302069" y="503809"/>
                  </a:lnTo>
                  <a:lnTo>
                    <a:pt x="284213" y="473964"/>
                  </a:lnTo>
                  <a:lnTo>
                    <a:pt x="284213" y="472694"/>
                  </a:lnTo>
                  <a:lnTo>
                    <a:pt x="310972" y="508635"/>
                  </a:lnTo>
                  <a:lnTo>
                    <a:pt x="311607" y="525399"/>
                  </a:lnTo>
                  <a:lnTo>
                    <a:pt x="319773" y="523570"/>
                  </a:lnTo>
                  <a:lnTo>
                    <a:pt x="328714" y="518820"/>
                  </a:lnTo>
                  <a:lnTo>
                    <a:pt x="336550" y="512279"/>
                  </a:lnTo>
                  <a:lnTo>
                    <a:pt x="341376" y="505079"/>
                  </a:lnTo>
                  <a:close/>
                </a:path>
                <a:path w="500380" h="551815">
                  <a:moveTo>
                    <a:pt x="341376" y="235966"/>
                  </a:moveTo>
                  <a:lnTo>
                    <a:pt x="340194" y="233553"/>
                  </a:lnTo>
                  <a:lnTo>
                    <a:pt x="335445" y="233553"/>
                  </a:lnTo>
                  <a:lnTo>
                    <a:pt x="335445" y="241808"/>
                  </a:lnTo>
                  <a:lnTo>
                    <a:pt x="335445" y="416560"/>
                  </a:lnTo>
                  <a:lnTo>
                    <a:pt x="334264" y="421259"/>
                  </a:lnTo>
                  <a:lnTo>
                    <a:pt x="334264" y="424815"/>
                  </a:lnTo>
                  <a:lnTo>
                    <a:pt x="331889" y="433070"/>
                  </a:lnTo>
                  <a:lnTo>
                    <a:pt x="325970" y="437769"/>
                  </a:lnTo>
                  <a:lnTo>
                    <a:pt x="318858" y="437769"/>
                  </a:lnTo>
                  <a:lnTo>
                    <a:pt x="311734" y="438315"/>
                  </a:lnTo>
                  <a:lnTo>
                    <a:pt x="304622" y="438251"/>
                  </a:lnTo>
                  <a:lnTo>
                    <a:pt x="297510" y="437959"/>
                  </a:lnTo>
                  <a:lnTo>
                    <a:pt x="290410" y="437769"/>
                  </a:lnTo>
                  <a:lnTo>
                    <a:pt x="252476" y="451993"/>
                  </a:lnTo>
                  <a:lnTo>
                    <a:pt x="251294" y="453136"/>
                  </a:lnTo>
                  <a:lnTo>
                    <a:pt x="248920" y="453136"/>
                  </a:lnTo>
                  <a:lnTo>
                    <a:pt x="213233" y="439039"/>
                  </a:lnTo>
                  <a:lnTo>
                    <a:pt x="206235" y="438315"/>
                  </a:lnTo>
                  <a:lnTo>
                    <a:pt x="199136" y="437934"/>
                  </a:lnTo>
                  <a:lnTo>
                    <a:pt x="192024" y="437794"/>
                  </a:lnTo>
                  <a:lnTo>
                    <a:pt x="174244" y="437769"/>
                  </a:lnTo>
                  <a:lnTo>
                    <a:pt x="169506" y="433070"/>
                  </a:lnTo>
                  <a:lnTo>
                    <a:pt x="167132" y="422529"/>
                  </a:lnTo>
                  <a:lnTo>
                    <a:pt x="167132" y="418973"/>
                  </a:lnTo>
                  <a:lnTo>
                    <a:pt x="165950" y="414147"/>
                  </a:lnTo>
                  <a:lnTo>
                    <a:pt x="165950" y="241808"/>
                  </a:lnTo>
                  <a:lnTo>
                    <a:pt x="167132" y="240665"/>
                  </a:lnTo>
                  <a:lnTo>
                    <a:pt x="174244" y="240665"/>
                  </a:lnTo>
                  <a:lnTo>
                    <a:pt x="216281" y="237324"/>
                  </a:lnTo>
                  <a:lnTo>
                    <a:pt x="239433" y="233426"/>
                  </a:lnTo>
                  <a:lnTo>
                    <a:pt x="245999" y="231267"/>
                  </a:lnTo>
                  <a:lnTo>
                    <a:pt x="249250" y="230200"/>
                  </a:lnTo>
                  <a:lnTo>
                    <a:pt x="249555" y="229997"/>
                  </a:lnTo>
                  <a:lnTo>
                    <a:pt x="251294" y="228854"/>
                  </a:lnTo>
                  <a:lnTo>
                    <a:pt x="252971" y="230200"/>
                  </a:lnTo>
                  <a:lnTo>
                    <a:pt x="262102" y="233426"/>
                  </a:lnTo>
                  <a:lnTo>
                    <a:pt x="284784" y="237324"/>
                  </a:lnTo>
                  <a:lnTo>
                    <a:pt x="327152" y="240665"/>
                  </a:lnTo>
                  <a:lnTo>
                    <a:pt x="334264" y="240665"/>
                  </a:lnTo>
                  <a:lnTo>
                    <a:pt x="335445" y="241808"/>
                  </a:lnTo>
                  <a:lnTo>
                    <a:pt x="335445" y="233553"/>
                  </a:lnTo>
                  <a:lnTo>
                    <a:pt x="333082" y="233553"/>
                  </a:lnTo>
                  <a:lnTo>
                    <a:pt x="321297" y="233362"/>
                  </a:lnTo>
                  <a:lnTo>
                    <a:pt x="310845" y="232841"/>
                  </a:lnTo>
                  <a:lnTo>
                    <a:pt x="301739" y="232117"/>
                  </a:lnTo>
                  <a:lnTo>
                    <a:pt x="293966" y="231267"/>
                  </a:lnTo>
                  <a:lnTo>
                    <a:pt x="292773" y="227711"/>
                  </a:lnTo>
                  <a:lnTo>
                    <a:pt x="292150" y="226441"/>
                  </a:lnTo>
                  <a:lnTo>
                    <a:pt x="291592" y="225298"/>
                  </a:lnTo>
                  <a:lnTo>
                    <a:pt x="290410" y="221742"/>
                  </a:lnTo>
                  <a:lnTo>
                    <a:pt x="288036" y="219456"/>
                  </a:lnTo>
                  <a:lnTo>
                    <a:pt x="288036" y="218186"/>
                  </a:lnTo>
                  <a:lnTo>
                    <a:pt x="286854" y="215900"/>
                  </a:lnTo>
                  <a:lnTo>
                    <a:pt x="285661" y="213487"/>
                  </a:lnTo>
                  <a:lnTo>
                    <a:pt x="284480" y="211201"/>
                  </a:lnTo>
                  <a:lnTo>
                    <a:pt x="280924" y="215900"/>
                  </a:lnTo>
                  <a:lnTo>
                    <a:pt x="277368" y="221742"/>
                  </a:lnTo>
                  <a:lnTo>
                    <a:pt x="273812" y="226441"/>
                  </a:lnTo>
                  <a:lnTo>
                    <a:pt x="273812" y="225298"/>
                  </a:lnTo>
                  <a:lnTo>
                    <a:pt x="273812" y="224155"/>
                  </a:lnTo>
                  <a:lnTo>
                    <a:pt x="273812" y="223012"/>
                  </a:lnTo>
                  <a:lnTo>
                    <a:pt x="273812" y="220599"/>
                  </a:lnTo>
                  <a:lnTo>
                    <a:pt x="272630" y="214630"/>
                  </a:lnTo>
                  <a:lnTo>
                    <a:pt x="271437" y="208788"/>
                  </a:lnTo>
                  <a:lnTo>
                    <a:pt x="267881" y="209931"/>
                  </a:lnTo>
                  <a:lnTo>
                    <a:pt x="264325" y="213487"/>
                  </a:lnTo>
                  <a:lnTo>
                    <a:pt x="259588" y="214630"/>
                  </a:lnTo>
                  <a:lnTo>
                    <a:pt x="256032" y="215900"/>
                  </a:lnTo>
                  <a:lnTo>
                    <a:pt x="253657" y="219456"/>
                  </a:lnTo>
                  <a:lnTo>
                    <a:pt x="252476" y="223012"/>
                  </a:lnTo>
                  <a:lnTo>
                    <a:pt x="251294" y="221742"/>
                  </a:lnTo>
                  <a:lnTo>
                    <a:pt x="250101" y="223012"/>
                  </a:lnTo>
                  <a:lnTo>
                    <a:pt x="248920" y="223012"/>
                  </a:lnTo>
                  <a:lnTo>
                    <a:pt x="247738" y="220599"/>
                  </a:lnTo>
                  <a:lnTo>
                    <a:pt x="247738" y="217043"/>
                  </a:lnTo>
                  <a:lnTo>
                    <a:pt x="244182" y="215900"/>
                  </a:lnTo>
                  <a:lnTo>
                    <a:pt x="239433" y="213487"/>
                  </a:lnTo>
                  <a:lnTo>
                    <a:pt x="235877" y="211201"/>
                  </a:lnTo>
                  <a:lnTo>
                    <a:pt x="229958" y="208788"/>
                  </a:lnTo>
                  <a:lnTo>
                    <a:pt x="229958" y="214630"/>
                  </a:lnTo>
                  <a:lnTo>
                    <a:pt x="228765" y="220599"/>
                  </a:lnTo>
                  <a:lnTo>
                    <a:pt x="228765" y="226441"/>
                  </a:lnTo>
                  <a:lnTo>
                    <a:pt x="225209" y="221742"/>
                  </a:lnTo>
                  <a:lnTo>
                    <a:pt x="221653" y="215900"/>
                  </a:lnTo>
                  <a:lnTo>
                    <a:pt x="218097" y="211201"/>
                  </a:lnTo>
                  <a:lnTo>
                    <a:pt x="215734" y="213487"/>
                  </a:lnTo>
                  <a:lnTo>
                    <a:pt x="214541" y="218186"/>
                  </a:lnTo>
                  <a:lnTo>
                    <a:pt x="212178" y="223012"/>
                  </a:lnTo>
                  <a:lnTo>
                    <a:pt x="209804" y="227711"/>
                  </a:lnTo>
                  <a:lnTo>
                    <a:pt x="209804" y="229997"/>
                  </a:lnTo>
                  <a:lnTo>
                    <a:pt x="208622" y="231267"/>
                  </a:lnTo>
                  <a:lnTo>
                    <a:pt x="200164" y="232117"/>
                  </a:lnTo>
                  <a:lnTo>
                    <a:pt x="190830" y="232841"/>
                  </a:lnTo>
                  <a:lnTo>
                    <a:pt x="180606" y="233362"/>
                  </a:lnTo>
                  <a:lnTo>
                    <a:pt x="169506" y="233553"/>
                  </a:lnTo>
                  <a:lnTo>
                    <a:pt x="161201" y="233553"/>
                  </a:lnTo>
                  <a:lnTo>
                    <a:pt x="160020" y="234823"/>
                  </a:lnTo>
                  <a:lnTo>
                    <a:pt x="160020" y="418973"/>
                  </a:lnTo>
                  <a:lnTo>
                    <a:pt x="161201" y="423672"/>
                  </a:lnTo>
                  <a:lnTo>
                    <a:pt x="161201" y="427228"/>
                  </a:lnTo>
                  <a:lnTo>
                    <a:pt x="163576" y="439039"/>
                  </a:lnTo>
                  <a:lnTo>
                    <a:pt x="169506" y="443738"/>
                  </a:lnTo>
                  <a:lnTo>
                    <a:pt x="180174" y="443738"/>
                  </a:lnTo>
                  <a:lnTo>
                    <a:pt x="187477" y="444246"/>
                  </a:lnTo>
                  <a:lnTo>
                    <a:pt x="231279" y="447573"/>
                  </a:lnTo>
                  <a:lnTo>
                    <a:pt x="248920" y="459105"/>
                  </a:lnTo>
                  <a:lnTo>
                    <a:pt x="251294" y="460248"/>
                  </a:lnTo>
                  <a:lnTo>
                    <a:pt x="293966" y="443738"/>
                  </a:lnTo>
                  <a:lnTo>
                    <a:pt x="301091" y="443903"/>
                  </a:lnTo>
                  <a:lnTo>
                    <a:pt x="308330" y="444169"/>
                  </a:lnTo>
                  <a:lnTo>
                    <a:pt x="315798" y="444220"/>
                  </a:lnTo>
                  <a:lnTo>
                    <a:pt x="323596" y="443738"/>
                  </a:lnTo>
                  <a:lnTo>
                    <a:pt x="331889" y="443738"/>
                  </a:lnTo>
                  <a:lnTo>
                    <a:pt x="337286" y="438315"/>
                  </a:lnTo>
                  <a:lnTo>
                    <a:pt x="337820" y="437769"/>
                  </a:lnTo>
                  <a:lnTo>
                    <a:pt x="340194" y="430784"/>
                  </a:lnTo>
                  <a:lnTo>
                    <a:pt x="340194" y="425958"/>
                  </a:lnTo>
                  <a:lnTo>
                    <a:pt x="341376" y="421259"/>
                  </a:lnTo>
                  <a:lnTo>
                    <a:pt x="341376" y="235966"/>
                  </a:lnTo>
                  <a:close/>
                </a:path>
                <a:path w="500380" h="551815">
                  <a:moveTo>
                    <a:pt x="341376" y="140716"/>
                  </a:moveTo>
                  <a:lnTo>
                    <a:pt x="340182" y="139446"/>
                  </a:lnTo>
                  <a:lnTo>
                    <a:pt x="334251" y="139446"/>
                  </a:lnTo>
                  <a:lnTo>
                    <a:pt x="329501" y="139166"/>
                  </a:lnTo>
                  <a:lnTo>
                    <a:pt x="329501" y="146685"/>
                  </a:lnTo>
                  <a:lnTo>
                    <a:pt x="327126" y="149098"/>
                  </a:lnTo>
                  <a:lnTo>
                    <a:pt x="324751" y="153924"/>
                  </a:lnTo>
                  <a:lnTo>
                    <a:pt x="319989" y="151511"/>
                  </a:lnTo>
                  <a:lnTo>
                    <a:pt x="316433" y="150368"/>
                  </a:lnTo>
                  <a:lnTo>
                    <a:pt x="312864" y="147955"/>
                  </a:lnTo>
                  <a:lnTo>
                    <a:pt x="310489" y="146685"/>
                  </a:lnTo>
                  <a:lnTo>
                    <a:pt x="310489" y="145542"/>
                  </a:lnTo>
                  <a:lnTo>
                    <a:pt x="328307" y="145542"/>
                  </a:lnTo>
                  <a:lnTo>
                    <a:pt x="329501" y="146685"/>
                  </a:lnTo>
                  <a:lnTo>
                    <a:pt x="329501" y="139166"/>
                  </a:lnTo>
                  <a:lnTo>
                    <a:pt x="323367" y="138785"/>
                  </a:lnTo>
                  <a:lnTo>
                    <a:pt x="312267" y="138455"/>
                  </a:lnTo>
                  <a:lnTo>
                    <a:pt x="283171" y="138303"/>
                  </a:lnTo>
                  <a:lnTo>
                    <a:pt x="268922" y="133477"/>
                  </a:lnTo>
                  <a:lnTo>
                    <a:pt x="266547" y="132207"/>
                  </a:lnTo>
                  <a:lnTo>
                    <a:pt x="264172" y="132207"/>
                  </a:lnTo>
                  <a:lnTo>
                    <a:pt x="261797" y="131064"/>
                  </a:lnTo>
                  <a:lnTo>
                    <a:pt x="262978" y="137033"/>
                  </a:lnTo>
                  <a:lnTo>
                    <a:pt x="266547" y="139446"/>
                  </a:lnTo>
                  <a:lnTo>
                    <a:pt x="271297" y="144272"/>
                  </a:lnTo>
                  <a:lnTo>
                    <a:pt x="267728" y="144272"/>
                  </a:lnTo>
                  <a:lnTo>
                    <a:pt x="264172" y="145542"/>
                  </a:lnTo>
                  <a:lnTo>
                    <a:pt x="260604" y="146685"/>
                  </a:lnTo>
                  <a:lnTo>
                    <a:pt x="264172" y="150368"/>
                  </a:lnTo>
                  <a:lnTo>
                    <a:pt x="268922" y="151511"/>
                  </a:lnTo>
                  <a:lnTo>
                    <a:pt x="273672" y="153924"/>
                  </a:lnTo>
                  <a:lnTo>
                    <a:pt x="271297" y="155194"/>
                  </a:lnTo>
                  <a:lnTo>
                    <a:pt x="267728" y="157607"/>
                  </a:lnTo>
                  <a:lnTo>
                    <a:pt x="265353" y="160020"/>
                  </a:lnTo>
                  <a:lnTo>
                    <a:pt x="268922" y="162433"/>
                  </a:lnTo>
                  <a:lnTo>
                    <a:pt x="273672" y="161163"/>
                  </a:lnTo>
                  <a:lnTo>
                    <a:pt x="277228" y="161163"/>
                  </a:lnTo>
                  <a:lnTo>
                    <a:pt x="273672" y="167259"/>
                  </a:lnTo>
                  <a:lnTo>
                    <a:pt x="268922" y="170815"/>
                  </a:lnTo>
                  <a:lnTo>
                    <a:pt x="261797" y="173228"/>
                  </a:lnTo>
                  <a:lnTo>
                    <a:pt x="269582" y="175171"/>
                  </a:lnTo>
                  <a:lnTo>
                    <a:pt x="276936" y="174294"/>
                  </a:lnTo>
                  <a:lnTo>
                    <a:pt x="283832" y="171399"/>
                  </a:lnTo>
                  <a:lnTo>
                    <a:pt x="290296" y="167259"/>
                  </a:lnTo>
                  <a:lnTo>
                    <a:pt x="290296" y="182880"/>
                  </a:lnTo>
                  <a:lnTo>
                    <a:pt x="295046" y="180467"/>
                  </a:lnTo>
                  <a:lnTo>
                    <a:pt x="297421" y="175641"/>
                  </a:lnTo>
                  <a:lnTo>
                    <a:pt x="302183" y="170815"/>
                  </a:lnTo>
                  <a:lnTo>
                    <a:pt x="304558" y="174498"/>
                  </a:lnTo>
                  <a:lnTo>
                    <a:pt x="304558" y="178054"/>
                  </a:lnTo>
                  <a:lnTo>
                    <a:pt x="305739" y="180467"/>
                  </a:lnTo>
                  <a:lnTo>
                    <a:pt x="310489" y="176911"/>
                  </a:lnTo>
                  <a:lnTo>
                    <a:pt x="314058" y="173228"/>
                  </a:lnTo>
                  <a:lnTo>
                    <a:pt x="317271" y="170815"/>
                  </a:lnTo>
                  <a:lnTo>
                    <a:pt x="318808" y="169672"/>
                  </a:lnTo>
                  <a:lnTo>
                    <a:pt x="321703" y="167259"/>
                  </a:lnTo>
                  <a:lnTo>
                    <a:pt x="324802" y="164693"/>
                  </a:lnTo>
                  <a:lnTo>
                    <a:pt x="328129" y="161163"/>
                  </a:lnTo>
                  <a:lnTo>
                    <a:pt x="330238" y="158940"/>
                  </a:lnTo>
                  <a:lnTo>
                    <a:pt x="333971" y="153924"/>
                  </a:lnTo>
                  <a:lnTo>
                    <a:pt x="335000" y="152527"/>
                  </a:lnTo>
                  <a:lnTo>
                    <a:pt x="339001" y="145542"/>
                  </a:lnTo>
                  <a:lnTo>
                    <a:pt x="341376" y="140716"/>
                  </a:lnTo>
                  <a:close/>
                </a:path>
                <a:path w="500380" h="551815">
                  <a:moveTo>
                    <a:pt x="341376" y="129540"/>
                  </a:moveTo>
                  <a:lnTo>
                    <a:pt x="301752" y="129540"/>
                  </a:lnTo>
                  <a:lnTo>
                    <a:pt x="301752" y="132969"/>
                  </a:lnTo>
                  <a:lnTo>
                    <a:pt x="302958" y="134112"/>
                  </a:lnTo>
                  <a:lnTo>
                    <a:pt x="336575" y="134112"/>
                  </a:lnTo>
                  <a:lnTo>
                    <a:pt x="340169" y="134112"/>
                  </a:lnTo>
                  <a:lnTo>
                    <a:pt x="341376" y="132969"/>
                  </a:lnTo>
                  <a:lnTo>
                    <a:pt x="341376" y="129540"/>
                  </a:lnTo>
                  <a:close/>
                </a:path>
                <a:path w="500380" h="551815">
                  <a:moveTo>
                    <a:pt x="345948" y="106172"/>
                  </a:moveTo>
                  <a:lnTo>
                    <a:pt x="344754" y="101346"/>
                  </a:lnTo>
                  <a:lnTo>
                    <a:pt x="339966" y="97790"/>
                  </a:lnTo>
                  <a:lnTo>
                    <a:pt x="336372" y="96520"/>
                  </a:lnTo>
                  <a:lnTo>
                    <a:pt x="329184" y="92964"/>
                  </a:lnTo>
                  <a:lnTo>
                    <a:pt x="329184" y="95377"/>
                  </a:lnTo>
                  <a:lnTo>
                    <a:pt x="327990" y="96520"/>
                  </a:lnTo>
                  <a:lnTo>
                    <a:pt x="327990" y="104902"/>
                  </a:lnTo>
                  <a:lnTo>
                    <a:pt x="326783" y="112141"/>
                  </a:lnTo>
                  <a:lnTo>
                    <a:pt x="324396" y="118110"/>
                  </a:lnTo>
                  <a:lnTo>
                    <a:pt x="321995" y="120523"/>
                  </a:lnTo>
                  <a:lnTo>
                    <a:pt x="319608" y="120523"/>
                  </a:lnTo>
                  <a:lnTo>
                    <a:pt x="317207" y="119253"/>
                  </a:lnTo>
                  <a:lnTo>
                    <a:pt x="317207" y="118110"/>
                  </a:lnTo>
                  <a:lnTo>
                    <a:pt x="313613" y="112141"/>
                  </a:lnTo>
                  <a:lnTo>
                    <a:pt x="312420" y="106172"/>
                  </a:lnTo>
                  <a:lnTo>
                    <a:pt x="312420" y="97790"/>
                  </a:lnTo>
                  <a:lnTo>
                    <a:pt x="311226" y="95377"/>
                  </a:lnTo>
                  <a:lnTo>
                    <a:pt x="311226" y="94119"/>
                  </a:lnTo>
                  <a:lnTo>
                    <a:pt x="308825" y="94119"/>
                  </a:lnTo>
                  <a:lnTo>
                    <a:pt x="306438" y="95377"/>
                  </a:lnTo>
                  <a:lnTo>
                    <a:pt x="305231" y="96520"/>
                  </a:lnTo>
                  <a:lnTo>
                    <a:pt x="300443" y="97790"/>
                  </a:lnTo>
                  <a:lnTo>
                    <a:pt x="298056" y="101346"/>
                  </a:lnTo>
                  <a:lnTo>
                    <a:pt x="296849" y="106172"/>
                  </a:lnTo>
                  <a:lnTo>
                    <a:pt x="295656" y="112141"/>
                  </a:lnTo>
                  <a:lnTo>
                    <a:pt x="296849" y="116967"/>
                  </a:lnTo>
                  <a:lnTo>
                    <a:pt x="298056" y="122936"/>
                  </a:lnTo>
                  <a:lnTo>
                    <a:pt x="298056" y="125349"/>
                  </a:lnTo>
                  <a:lnTo>
                    <a:pt x="300443" y="126492"/>
                  </a:lnTo>
                  <a:lnTo>
                    <a:pt x="302844" y="126492"/>
                  </a:lnTo>
                  <a:lnTo>
                    <a:pt x="305231" y="125349"/>
                  </a:lnTo>
                  <a:lnTo>
                    <a:pt x="342353" y="125349"/>
                  </a:lnTo>
                  <a:lnTo>
                    <a:pt x="342353" y="122936"/>
                  </a:lnTo>
                  <a:lnTo>
                    <a:pt x="344754" y="115697"/>
                  </a:lnTo>
                  <a:lnTo>
                    <a:pt x="344754" y="112141"/>
                  </a:lnTo>
                  <a:lnTo>
                    <a:pt x="345948" y="106172"/>
                  </a:lnTo>
                  <a:close/>
                </a:path>
                <a:path w="500380" h="551815">
                  <a:moveTo>
                    <a:pt x="371856" y="188341"/>
                  </a:moveTo>
                  <a:lnTo>
                    <a:pt x="363461" y="189484"/>
                  </a:lnTo>
                  <a:lnTo>
                    <a:pt x="356260" y="186055"/>
                  </a:lnTo>
                  <a:lnTo>
                    <a:pt x="349059" y="181229"/>
                  </a:lnTo>
                  <a:lnTo>
                    <a:pt x="343065" y="177800"/>
                  </a:lnTo>
                  <a:lnTo>
                    <a:pt x="337058" y="175387"/>
                  </a:lnTo>
                  <a:lnTo>
                    <a:pt x="329869" y="171831"/>
                  </a:lnTo>
                  <a:lnTo>
                    <a:pt x="327469" y="171831"/>
                  </a:lnTo>
                  <a:lnTo>
                    <a:pt x="325069" y="170688"/>
                  </a:lnTo>
                  <a:lnTo>
                    <a:pt x="323862" y="171831"/>
                  </a:lnTo>
                  <a:lnTo>
                    <a:pt x="321462" y="173101"/>
                  </a:lnTo>
                  <a:lnTo>
                    <a:pt x="319062" y="175387"/>
                  </a:lnTo>
                  <a:lnTo>
                    <a:pt x="315468" y="177800"/>
                  </a:lnTo>
                  <a:lnTo>
                    <a:pt x="321551" y="179616"/>
                  </a:lnTo>
                  <a:lnTo>
                    <a:pt x="327304" y="181889"/>
                  </a:lnTo>
                  <a:lnTo>
                    <a:pt x="332841" y="185039"/>
                  </a:lnTo>
                  <a:lnTo>
                    <a:pt x="338264" y="189484"/>
                  </a:lnTo>
                  <a:lnTo>
                    <a:pt x="338264" y="184785"/>
                  </a:lnTo>
                  <a:lnTo>
                    <a:pt x="339458" y="182499"/>
                  </a:lnTo>
                  <a:lnTo>
                    <a:pt x="339458" y="183642"/>
                  </a:lnTo>
                  <a:lnTo>
                    <a:pt x="341858" y="183642"/>
                  </a:lnTo>
                  <a:lnTo>
                    <a:pt x="345465" y="187198"/>
                  </a:lnTo>
                  <a:lnTo>
                    <a:pt x="350266" y="189484"/>
                  </a:lnTo>
                  <a:lnTo>
                    <a:pt x="355053" y="191897"/>
                  </a:lnTo>
                  <a:lnTo>
                    <a:pt x="362254" y="196596"/>
                  </a:lnTo>
                  <a:lnTo>
                    <a:pt x="367055" y="195453"/>
                  </a:lnTo>
                  <a:lnTo>
                    <a:pt x="371856" y="188341"/>
                  </a:lnTo>
                  <a:close/>
                </a:path>
                <a:path w="500380" h="551815">
                  <a:moveTo>
                    <a:pt x="371856" y="156972"/>
                  </a:moveTo>
                  <a:lnTo>
                    <a:pt x="365887" y="152146"/>
                  </a:lnTo>
                  <a:lnTo>
                    <a:pt x="363499" y="149606"/>
                  </a:lnTo>
                  <a:lnTo>
                    <a:pt x="358711" y="148463"/>
                  </a:lnTo>
                  <a:lnTo>
                    <a:pt x="355130" y="147193"/>
                  </a:lnTo>
                  <a:lnTo>
                    <a:pt x="351548" y="146050"/>
                  </a:lnTo>
                  <a:lnTo>
                    <a:pt x="351548" y="152146"/>
                  </a:lnTo>
                  <a:lnTo>
                    <a:pt x="343192" y="152146"/>
                  </a:lnTo>
                  <a:lnTo>
                    <a:pt x="345579" y="149606"/>
                  </a:lnTo>
                  <a:lnTo>
                    <a:pt x="346773" y="148463"/>
                  </a:lnTo>
                  <a:lnTo>
                    <a:pt x="349161" y="148463"/>
                  </a:lnTo>
                  <a:lnTo>
                    <a:pt x="350354" y="149606"/>
                  </a:lnTo>
                  <a:lnTo>
                    <a:pt x="351548" y="152146"/>
                  </a:lnTo>
                  <a:lnTo>
                    <a:pt x="351548" y="146050"/>
                  </a:lnTo>
                  <a:lnTo>
                    <a:pt x="347967" y="146050"/>
                  </a:lnTo>
                  <a:lnTo>
                    <a:pt x="344385" y="144780"/>
                  </a:lnTo>
                  <a:lnTo>
                    <a:pt x="343192" y="144780"/>
                  </a:lnTo>
                  <a:lnTo>
                    <a:pt x="341998" y="146050"/>
                  </a:lnTo>
                  <a:lnTo>
                    <a:pt x="339750" y="152044"/>
                  </a:lnTo>
                  <a:lnTo>
                    <a:pt x="336613" y="157454"/>
                  </a:lnTo>
                  <a:lnTo>
                    <a:pt x="332574" y="162623"/>
                  </a:lnTo>
                  <a:lnTo>
                    <a:pt x="327660" y="167894"/>
                  </a:lnTo>
                  <a:lnTo>
                    <a:pt x="328853" y="167894"/>
                  </a:lnTo>
                  <a:lnTo>
                    <a:pt x="336016" y="165481"/>
                  </a:lnTo>
                  <a:lnTo>
                    <a:pt x="347967" y="165481"/>
                  </a:lnTo>
                  <a:lnTo>
                    <a:pt x="353936" y="166751"/>
                  </a:lnTo>
                  <a:lnTo>
                    <a:pt x="359905" y="167894"/>
                  </a:lnTo>
                  <a:lnTo>
                    <a:pt x="363499" y="173990"/>
                  </a:lnTo>
                  <a:lnTo>
                    <a:pt x="363499" y="175260"/>
                  </a:lnTo>
                  <a:lnTo>
                    <a:pt x="364693" y="175260"/>
                  </a:lnTo>
                  <a:lnTo>
                    <a:pt x="365887" y="173990"/>
                  </a:lnTo>
                  <a:lnTo>
                    <a:pt x="367080" y="172847"/>
                  </a:lnTo>
                  <a:lnTo>
                    <a:pt x="367080" y="171577"/>
                  </a:lnTo>
                  <a:lnTo>
                    <a:pt x="371094" y="165481"/>
                  </a:lnTo>
                  <a:lnTo>
                    <a:pt x="371856" y="164338"/>
                  </a:lnTo>
                  <a:lnTo>
                    <a:pt x="371856" y="156972"/>
                  </a:lnTo>
                  <a:close/>
                </a:path>
                <a:path w="500380" h="551815">
                  <a:moveTo>
                    <a:pt x="381000" y="94869"/>
                  </a:moveTo>
                  <a:lnTo>
                    <a:pt x="377532" y="92468"/>
                  </a:lnTo>
                  <a:lnTo>
                    <a:pt x="375221" y="90043"/>
                  </a:lnTo>
                  <a:lnTo>
                    <a:pt x="371767" y="88900"/>
                  </a:lnTo>
                  <a:lnTo>
                    <a:pt x="365988" y="86487"/>
                  </a:lnTo>
                  <a:lnTo>
                    <a:pt x="364832" y="85344"/>
                  </a:lnTo>
                  <a:lnTo>
                    <a:pt x="361378" y="93726"/>
                  </a:lnTo>
                  <a:lnTo>
                    <a:pt x="361378" y="96012"/>
                  </a:lnTo>
                  <a:lnTo>
                    <a:pt x="360222" y="97294"/>
                  </a:lnTo>
                  <a:lnTo>
                    <a:pt x="359067" y="103124"/>
                  </a:lnTo>
                  <a:lnTo>
                    <a:pt x="359067" y="110363"/>
                  </a:lnTo>
                  <a:lnTo>
                    <a:pt x="356755" y="116332"/>
                  </a:lnTo>
                  <a:lnTo>
                    <a:pt x="355600" y="123444"/>
                  </a:lnTo>
                  <a:lnTo>
                    <a:pt x="352132" y="129413"/>
                  </a:lnTo>
                  <a:lnTo>
                    <a:pt x="344055" y="131699"/>
                  </a:lnTo>
                  <a:lnTo>
                    <a:pt x="344055" y="132969"/>
                  </a:lnTo>
                  <a:lnTo>
                    <a:pt x="342900" y="134112"/>
                  </a:lnTo>
                  <a:lnTo>
                    <a:pt x="348678" y="134112"/>
                  </a:lnTo>
                  <a:lnTo>
                    <a:pt x="357911" y="129413"/>
                  </a:lnTo>
                  <a:lnTo>
                    <a:pt x="362521" y="124587"/>
                  </a:lnTo>
                  <a:lnTo>
                    <a:pt x="368300" y="106807"/>
                  </a:lnTo>
                  <a:lnTo>
                    <a:pt x="370611" y="100838"/>
                  </a:lnTo>
                  <a:lnTo>
                    <a:pt x="375221" y="97294"/>
                  </a:lnTo>
                  <a:lnTo>
                    <a:pt x="381000" y="94869"/>
                  </a:lnTo>
                  <a:close/>
                </a:path>
                <a:path w="500380" h="551815">
                  <a:moveTo>
                    <a:pt x="394716" y="355346"/>
                  </a:moveTo>
                  <a:lnTo>
                    <a:pt x="388366" y="350354"/>
                  </a:lnTo>
                  <a:lnTo>
                    <a:pt x="384606" y="345948"/>
                  </a:lnTo>
                  <a:lnTo>
                    <a:pt x="383247" y="344360"/>
                  </a:lnTo>
                  <a:lnTo>
                    <a:pt x="378802" y="337705"/>
                  </a:lnTo>
                  <a:lnTo>
                    <a:pt x="374472" y="330708"/>
                  </a:lnTo>
                  <a:lnTo>
                    <a:pt x="373278" y="335407"/>
                  </a:lnTo>
                  <a:lnTo>
                    <a:pt x="368515" y="340106"/>
                  </a:lnTo>
                  <a:lnTo>
                    <a:pt x="373278" y="343662"/>
                  </a:lnTo>
                  <a:lnTo>
                    <a:pt x="370903" y="345948"/>
                  </a:lnTo>
                  <a:lnTo>
                    <a:pt x="368515" y="345948"/>
                  </a:lnTo>
                  <a:lnTo>
                    <a:pt x="367334" y="342392"/>
                  </a:lnTo>
                  <a:lnTo>
                    <a:pt x="365734" y="340106"/>
                  </a:lnTo>
                  <a:lnTo>
                    <a:pt x="364947" y="338963"/>
                  </a:lnTo>
                  <a:lnTo>
                    <a:pt x="360184" y="340106"/>
                  </a:lnTo>
                  <a:lnTo>
                    <a:pt x="356616" y="338963"/>
                  </a:lnTo>
                  <a:lnTo>
                    <a:pt x="358990" y="343662"/>
                  </a:lnTo>
                  <a:lnTo>
                    <a:pt x="361378" y="347091"/>
                  </a:lnTo>
                  <a:lnTo>
                    <a:pt x="363753" y="350647"/>
                  </a:lnTo>
                  <a:lnTo>
                    <a:pt x="368515" y="358902"/>
                  </a:lnTo>
                  <a:lnTo>
                    <a:pt x="375666" y="361188"/>
                  </a:lnTo>
                  <a:lnTo>
                    <a:pt x="387565" y="361188"/>
                  </a:lnTo>
                  <a:lnTo>
                    <a:pt x="392328" y="360045"/>
                  </a:lnTo>
                  <a:lnTo>
                    <a:pt x="394716" y="355346"/>
                  </a:lnTo>
                  <a:close/>
                </a:path>
                <a:path w="500380" h="551815">
                  <a:moveTo>
                    <a:pt x="402043" y="248056"/>
                  </a:moveTo>
                  <a:lnTo>
                    <a:pt x="401561" y="247396"/>
                  </a:lnTo>
                  <a:lnTo>
                    <a:pt x="401561" y="248539"/>
                  </a:lnTo>
                  <a:lnTo>
                    <a:pt x="402043" y="248056"/>
                  </a:lnTo>
                  <a:close/>
                </a:path>
                <a:path w="500380" h="551815">
                  <a:moveTo>
                    <a:pt x="408432" y="234188"/>
                  </a:moveTo>
                  <a:lnTo>
                    <a:pt x="402539" y="230632"/>
                  </a:lnTo>
                  <a:lnTo>
                    <a:pt x="396646" y="228346"/>
                  </a:lnTo>
                  <a:lnTo>
                    <a:pt x="390753" y="224790"/>
                  </a:lnTo>
                  <a:lnTo>
                    <a:pt x="394500" y="216763"/>
                  </a:lnTo>
                  <a:lnTo>
                    <a:pt x="396938" y="208508"/>
                  </a:lnTo>
                  <a:lnTo>
                    <a:pt x="398043" y="199834"/>
                  </a:lnTo>
                  <a:lnTo>
                    <a:pt x="397852" y="191643"/>
                  </a:lnTo>
                  <a:lnTo>
                    <a:pt x="397827" y="190500"/>
                  </a:lnTo>
                  <a:lnTo>
                    <a:pt x="397827" y="191643"/>
                  </a:lnTo>
                  <a:lnTo>
                    <a:pt x="396646" y="191643"/>
                  </a:lnTo>
                  <a:lnTo>
                    <a:pt x="396646" y="192913"/>
                  </a:lnTo>
                  <a:lnTo>
                    <a:pt x="392861" y="199072"/>
                  </a:lnTo>
                  <a:lnTo>
                    <a:pt x="388531" y="205003"/>
                  </a:lnTo>
                  <a:lnTo>
                    <a:pt x="383540" y="210477"/>
                  </a:lnTo>
                  <a:lnTo>
                    <a:pt x="377774" y="215265"/>
                  </a:lnTo>
                  <a:lnTo>
                    <a:pt x="371881" y="221234"/>
                  </a:lnTo>
                  <a:lnTo>
                    <a:pt x="365988" y="225933"/>
                  </a:lnTo>
                  <a:lnTo>
                    <a:pt x="358914" y="230632"/>
                  </a:lnTo>
                  <a:lnTo>
                    <a:pt x="355384" y="233045"/>
                  </a:lnTo>
                  <a:lnTo>
                    <a:pt x="354203" y="236601"/>
                  </a:lnTo>
                  <a:lnTo>
                    <a:pt x="355384" y="241300"/>
                  </a:lnTo>
                  <a:lnTo>
                    <a:pt x="356552" y="243713"/>
                  </a:lnTo>
                  <a:lnTo>
                    <a:pt x="358914" y="247269"/>
                  </a:lnTo>
                  <a:lnTo>
                    <a:pt x="360095" y="250825"/>
                  </a:lnTo>
                  <a:lnTo>
                    <a:pt x="361911" y="259600"/>
                  </a:lnTo>
                  <a:lnTo>
                    <a:pt x="360527" y="267804"/>
                  </a:lnTo>
                  <a:lnTo>
                    <a:pt x="356273" y="274891"/>
                  </a:lnTo>
                  <a:lnTo>
                    <a:pt x="349478" y="280289"/>
                  </a:lnTo>
                  <a:lnTo>
                    <a:pt x="348310" y="280289"/>
                  </a:lnTo>
                  <a:lnTo>
                    <a:pt x="347129" y="281559"/>
                  </a:lnTo>
                  <a:lnTo>
                    <a:pt x="345948" y="281559"/>
                  </a:lnTo>
                  <a:lnTo>
                    <a:pt x="345948" y="313436"/>
                  </a:lnTo>
                  <a:lnTo>
                    <a:pt x="347129" y="314579"/>
                  </a:lnTo>
                  <a:lnTo>
                    <a:pt x="348310" y="314579"/>
                  </a:lnTo>
                  <a:lnTo>
                    <a:pt x="349478" y="315849"/>
                  </a:lnTo>
                  <a:lnTo>
                    <a:pt x="350659" y="316992"/>
                  </a:lnTo>
                  <a:lnTo>
                    <a:pt x="351840" y="316992"/>
                  </a:lnTo>
                  <a:lnTo>
                    <a:pt x="353021" y="314579"/>
                  </a:lnTo>
                  <a:lnTo>
                    <a:pt x="354203" y="311023"/>
                  </a:lnTo>
                  <a:lnTo>
                    <a:pt x="356552" y="306324"/>
                  </a:lnTo>
                  <a:lnTo>
                    <a:pt x="357733" y="301625"/>
                  </a:lnTo>
                  <a:lnTo>
                    <a:pt x="358914" y="302768"/>
                  </a:lnTo>
                  <a:lnTo>
                    <a:pt x="361276" y="302768"/>
                  </a:lnTo>
                  <a:lnTo>
                    <a:pt x="364807" y="304038"/>
                  </a:lnTo>
                  <a:lnTo>
                    <a:pt x="368350" y="306324"/>
                  </a:lnTo>
                  <a:lnTo>
                    <a:pt x="373062" y="307594"/>
                  </a:lnTo>
                  <a:lnTo>
                    <a:pt x="375424" y="307594"/>
                  </a:lnTo>
                  <a:lnTo>
                    <a:pt x="376605" y="306324"/>
                  </a:lnTo>
                  <a:lnTo>
                    <a:pt x="376605" y="301625"/>
                  </a:lnTo>
                  <a:lnTo>
                    <a:pt x="376605" y="288671"/>
                  </a:lnTo>
                  <a:lnTo>
                    <a:pt x="396646" y="288671"/>
                  </a:lnTo>
                  <a:lnTo>
                    <a:pt x="396646" y="287401"/>
                  </a:lnTo>
                  <a:lnTo>
                    <a:pt x="394284" y="281559"/>
                  </a:lnTo>
                  <a:lnTo>
                    <a:pt x="390753" y="275590"/>
                  </a:lnTo>
                  <a:lnTo>
                    <a:pt x="388391" y="269748"/>
                  </a:lnTo>
                  <a:lnTo>
                    <a:pt x="400177" y="264922"/>
                  </a:lnTo>
                  <a:lnTo>
                    <a:pt x="407250" y="262636"/>
                  </a:lnTo>
                  <a:lnTo>
                    <a:pt x="402539" y="257937"/>
                  </a:lnTo>
                  <a:lnTo>
                    <a:pt x="398995" y="253111"/>
                  </a:lnTo>
                  <a:lnTo>
                    <a:pt x="395465" y="249555"/>
                  </a:lnTo>
                  <a:lnTo>
                    <a:pt x="393103" y="247269"/>
                  </a:lnTo>
                  <a:lnTo>
                    <a:pt x="396646" y="244856"/>
                  </a:lnTo>
                  <a:lnTo>
                    <a:pt x="400177" y="242570"/>
                  </a:lnTo>
                  <a:lnTo>
                    <a:pt x="403720" y="239014"/>
                  </a:lnTo>
                  <a:lnTo>
                    <a:pt x="408432" y="235458"/>
                  </a:lnTo>
                  <a:lnTo>
                    <a:pt x="408432" y="234188"/>
                  </a:lnTo>
                  <a:close/>
                </a:path>
                <a:path w="500380" h="551815">
                  <a:moveTo>
                    <a:pt x="419100" y="110998"/>
                  </a:moveTo>
                  <a:lnTo>
                    <a:pt x="416750" y="107442"/>
                  </a:lnTo>
                  <a:lnTo>
                    <a:pt x="414388" y="107442"/>
                  </a:lnTo>
                  <a:lnTo>
                    <a:pt x="410857" y="106299"/>
                  </a:lnTo>
                  <a:lnTo>
                    <a:pt x="407327" y="106299"/>
                  </a:lnTo>
                  <a:lnTo>
                    <a:pt x="402615" y="105156"/>
                  </a:lnTo>
                  <a:lnTo>
                    <a:pt x="407327" y="114554"/>
                  </a:lnTo>
                  <a:lnTo>
                    <a:pt x="406146" y="114554"/>
                  </a:lnTo>
                  <a:lnTo>
                    <a:pt x="402615" y="122682"/>
                  </a:lnTo>
                  <a:lnTo>
                    <a:pt x="399084" y="128524"/>
                  </a:lnTo>
                  <a:lnTo>
                    <a:pt x="396722" y="133223"/>
                  </a:lnTo>
                  <a:lnTo>
                    <a:pt x="395541" y="137922"/>
                  </a:lnTo>
                  <a:lnTo>
                    <a:pt x="393192" y="143764"/>
                  </a:lnTo>
                  <a:lnTo>
                    <a:pt x="394373" y="149606"/>
                  </a:lnTo>
                  <a:lnTo>
                    <a:pt x="396722" y="155448"/>
                  </a:lnTo>
                  <a:lnTo>
                    <a:pt x="399084" y="149606"/>
                  </a:lnTo>
                  <a:lnTo>
                    <a:pt x="399084" y="146050"/>
                  </a:lnTo>
                  <a:lnTo>
                    <a:pt x="402615" y="141351"/>
                  </a:lnTo>
                  <a:lnTo>
                    <a:pt x="404964" y="143764"/>
                  </a:lnTo>
                  <a:lnTo>
                    <a:pt x="406146" y="144907"/>
                  </a:lnTo>
                  <a:lnTo>
                    <a:pt x="408495" y="146050"/>
                  </a:lnTo>
                  <a:lnTo>
                    <a:pt x="406908" y="141351"/>
                  </a:lnTo>
                  <a:lnTo>
                    <a:pt x="406146" y="139065"/>
                  </a:lnTo>
                  <a:lnTo>
                    <a:pt x="407327" y="133223"/>
                  </a:lnTo>
                  <a:lnTo>
                    <a:pt x="409676" y="127381"/>
                  </a:lnTo>
                  <a:lnTo>
                    <a:pt x="410857" y="125095"/>
                  </a:lnTo>
                  <a:lnTo>
                    <a:pt x="413207" y="122682"/>
                  </a:lnTo>
                  <a:lnTo>
                    <a:pt x="414388" y="120396"/>
                  </a:lnTo>
                  <a:lnTo>
                    <a:pt x="415569" y="117983"/>
                  </a:lnTo>
                  <a:lnTo>
                    <a:pt x="416750" y="115697"/>
                  </a:lnTo>
                  <a:lnTo>
                    <a:pt x="417918" y="113284"/>
                  </a:lnTo>
                  <a:lnTo>
                    <a:pt x="419100" y="110998"/>
                  </a:lnTo>
                  <a:close/>
                </a:path>
                <a:path w="500380" h="551815">
                  <a:moveTo>
                    <a:pt x="419100" y="105156"/>
                  </a:moveTo>
                  <a:lnTo>
                    <a:pt x="417931" y="104013"/>
                  </a:lnTo>
                  <a:lnTo>
                    <a:pt x="416763" y="104013"/>
                  </a:lnTo>
                  <a:lnTo>
                    <a:pt x="415594" y="102743"/>
                  </a:lnTo>
                  <a:lnTo>
                    <a:pt x="413258" y="102743"/>
                  </a:lnTo>
                  <a:lnTo>
                    <a:pt x="409740" y="101600"/>
                  </a:lnTo>
                  <a:lnTo>
                    <a:pt x="407403" y="100469"/>
                  </a:lnTo>
                  <a:lnTo>
                    <a:pt x="400392" y="98044"/>
                  </a:lnTo>
                  <a:lnTo>
                    <a:pt x="394538" y="92202"/>
                  </a:lnTo>
                  <a:lnTo>
                    <a:pt x="389864" y="86372"/>
                  </a:lnTo>
                  <a:lnTo>
                    <a:pt x="387515" y="85090"/>
                  </a:lnTo>
                  <a:lnTo>
                    <a:pt x="386346" y="82804"/>
                  </a:lnTo>
                  <a:lnTo>
                    <a:pt x="384009" y="81661"/>
                  </a:lnTo>
                  <a:lnTo>
                    <a:pt x="378167" y="79248"/>
                  </a:lnTo>
                  <a:lnTo>
                    <a:pt x="373481" y="82804"/>
                  </a:lnTo>
                  <a:lnTo>
                    <a:pt x="368808" y="85090"/>
                  </a:lnTo>
                  <a:lnTo>
                    <a:pt x="368808" y="86372"/>
                  </a:lnTo>
                  <a:lnTo>
                    <a:pt x="369976" y="86372"/>
                  </a:lnTo>
                  <a:lnTo>
                    <a:pt x="375831" y="87503"/>
                  </a:lnTo>
                  <a:lnTo>
                    <a:pt x="380504" y="92202"/>
                  </a:lnTo>
                  <a:lnTo>
                    <a:pt x="385178" y="95770"/>
                  </a:lnTo>
                  <a:lnTo>
                    <a:pt x="388696" y="99314"/>
                  </a:lnTo>
                  <a:lnTo>
                    <a:pt x="394538" y="102743"/>
                  </a:lnTo>
                  <a:lnTo>
                    <a:pt x="400392" y="104013"/>
                  </a:lnTo>
                  <a:lnTo>
                    <a:pt x="415594" y="104013"/>
                  </a:lnTo>
                  <a:lnTo>
                    <a:pt x="416763" y="105156"/>
                  </a:lnTo>
                  <a:lnTo>
                    <a:pt x="419100" y="105156"/>
                  </a:lnTo>
                  <a:close/>
                </a:path>
                <a:path w="500380" h="551815">
                  <a:moveTo>
                    <a:pt x="437388" y="336042"/>
                  </a:moveTo>
                  <a:lnTo>
                    <a:pt x="425780" y="332638"/>
                  </a:lnTo>
                  <a:lnTo>
                    <a:pt x="415518" y="328002"/>
                  </a:lnTo>
                  <a:lnTo>
                    <a:pt x="406133" y="322237"/>
                  </a:lnTo>
                  <a:lnTo>
                    <a:pt x="397205" y="315468"/>
                  </a:lnTo>
                  <a:lnTo>
                    <a:pt x="394843" y="320294"/>
                  </a:lnTo>
                  <a:lnTo>
                    <a:pt x="394843" y="326390"/>
                  </a:lnTo>
                  <a:lnTo>
                    <a:pt x="399567" y="328803"/>
                  </a:lnTo>
                  <a:lnTo>
                    <a:pt x="400748" y="329946"/>
                  </a:lnTo>
                  <a:lnTo>
                    <a:pt x="401929" y="329946"/>
                  </a:lnTo>
                  <a:lnTo>
                    <a:pt x="401929" y="331216"/>
                  </a:lnTo>
                  <a:lnTo>
                    <a:pt x="403110" y="331216"/>
                  </a:lnTo>
                  <a:lnTo>
                    <a:pt x="403110" y="332359"/>
                  </a:lnTo>
                  <a:lnTo>
                    <a:pt x="404291" y="332359"/>
                  </a:lnTo>
                  <a:lnTo>
                    <a:pt x="403110" y="333629"/>
                  </a:lnTo>
                  <a:lnTo>
                    <a:pt x="401929" y="333629"/>
                  </a:lnTo>
                  <a:lnTo>
                    <a:pt x="401929" y="334772"/>
                  </a:lnTo>
                  <a:lnTo>
                    <a:pt x="396024" y="334772"/>
                  </a:lnTo>
                  <a:lnTo>
                    <a:pt x="393661" y="332359"/>
                  </a:lnTo>
                  <a:lnTo>
                    <a:pt x="392480" y="329946"/>
                  </a:lnTo>
                  <a:lnTo>
                    <a:pt x="390118" y="328803"/>
                  </a:lnTo>
                  <a:lnTo>
                    <a:pt x="386562" y="327533"/>
                  </a:lnTo>
                  <a:lnTo>
                    <a:pt x="381838" y="327533"/>
                  </a:lnTo>
                  <a:lnTo>
                    <a:pt x="379476" y="326390"/>
                  </a:lnTo>
                  <a:lnTo>
                    <a:pt x="412203" y="348488"/>
                  </a:lnTo>
                  <a:lnTo>
                    <a:pt x="419798" y="347954"/>
                  </a:lnTo>
                  <a:lnTo>
                    <a:pt x="426720" y="345376"/>
                  </a:lnTo>
                  <a:lnTo>
                    <a:pt x="432663" y="340868"/>
                  </a:lnTo>
                  <a:lnTo>
                    <a:pt x="435025" y="339598"/>
                  </a:lnTo>
                  <a:lnTo>
                    <a:pt x="435025" y="338455"/>
                  </a:lnTo>
                  <a:lnTo>
                    <a:pt x="437388" y="336042"/>
                  </a:lnTo>
                  <a:close/>
                </a:path>
                <a:path w="500380" h="551815">
                  <a:moveTo>
                    <a:pt x="446532" y="219837"/>
                  </a:moveTo>
                  <a:lnTo>
                    <a:pt x="415759" y="216281"/>
                  </a:lnTo>
                  <a:lnTo>
                    <a:pt x="421309" y="209804"/>
                  </a:lnTo>
                  <a:lnTo>
                    <a:pt x="424637" y="204901"/>
                  </a:lnTo>
                  <a:lnTo>
                    <a:pt x="427075" y="199123"/>
                  </a:lnTo>
                  <a:lnTo>
                    <a:pt x="429971" y="189992"/>
                  </a:lnTo>
                  <a:lnTo>
                    <a:pt x="431114" y="182765"/>
                  </a:lnTo>
                  <a:lnTo>
                    <a:pt x="431139" y="173634"/>
                  </a:lnTo>
                  <a:lnTo>
                    <a:pt x="430288" y="165188"/>
                  </a:lnTo>
                  <a:lnTo>
                    <a:pt x="428777" y="160020"/>
                  </a:lnTo>
                  <a:lnTo>
                    <a:pt x="424053" y="167259"/>
                  </a:lnTo>
                  <a:lnTo>
                    <a:pt x="419315" y="174371"/>
                  </a:lnTo>
                  <a:lnTo>
                    <a:pt x="414578" y="180340"/>
                  </a:lnTo>
                  <a:lnTo>
                    <a:pt x="412216" y="183896"/>
                  </a:lnTo>
                  <a:lnTo>
                    <a:pt x="408660" y="187579"/>
                  </a:lnTo>
                  <a:lnTo>
                    <a:pt x="406298" y="189992"/>
                  </a:lnTo>
                  <a:lnTo>
                    <a:pt x="405117" y="191135"/>
                  </a:lnTo>
                  <a:lnTo>
                    <a:pt x="405117" y="192278"/>
                  </a:lnTo>
                  <a:lnTo>
                    <a:pt x="404685" y="199986"/>
                  </a:lnTo>
                  <a:lnTo>
                    <a:pt x="403479" y="207124"/>
                  </a:lnTo>
                  <a:lnTo>
                    <a:pt x="401612" y="214058"/>
                  </a:lnTo>
                  <a:lnTo>
                    <a:pt x="399199" y="221107"/>
                  </a:lnTo>
                  <a:lnTo>
                    <a:pt x="399199" y="223393"/>
                  </a:lnTo>
                  <a:lnTo>
                    <a:pt x="401561" y="224663"/>
                  </a:lnTo>
                  <a:lnTo>
                    <a:pt x="406298" y="225806"/>
                  </a:lnTo>
                  <a:lnTo>
                    <a:pt x="411035" y="229489"/>
                  </a:lnTo>
                  <a:lnTo>
                    <a:pt x="414578" y="231775"/>
                  </a:lnTo>
                  <a:lnTo>
                    <a:pt x="416953" y="233045"/>
                  </a:lnTo>
                  <a:lnTo>
                    <a:pt x="416953" y="234188"/>
                  </a:lnTo>
                  <a:lnTo>
                    <a:pt x="415759" y="235458"/>
                  </a:lnTo>
                  <a:lnTo>
                    <a:pt x="412216" y="237744"/>
                  </a:lnTo>
                  <a:lnTo>
                    <a:pt x="408660" y="241427"/>
                  </a:lnTo>
                  <a:lnTo>
                    <a:pt x="402043" y="248056"/>
                  </a:lnTo>
                  <a:lnTo>
                    <a:pt x="405117" y="252222"/>
                  </a:lnTo>
                  <a:lnTo>
                    <a:pt x="408660" y="255778"/>
                  </a:lnTo>
                  <a:lnTo>
                    <a:pt x="412216" y="260604"/>
                  </a:lnTo>
                  <a:lnTo>
                    <a:pt x="415759" y="264160"/>
                  </a:lnTo>
                  <a:lnTo>
                    <a:pt x="408660" y="267716"/>
                  </a:lnTo>
                  <a:lnTo>
                    <a:pt x="402742" y="270129"/>
                  </a:lnTo>
                  <a:lnTo>
                    <a:pt x="396836" y="273685"/>
                  </a:lnTo>
                  <a:lnTo>
                    <a:pt x="396836" y="274955"/>
                  </a:lnTo>
                  <a:lnTo>
                    <a:pt x="398018" y="274955"/>
                  </a:lnTo>
                  <a:lnTo>
                    <a:pt x="398018" y="276098"/>
                  </a:lnTo>
                  <a:lnTo>
                    <a:pt x="399199" y="279654"/>
                  </a:lnTo>
                  <a:lnTo>
                    <a:pt x="400380" y="283337"/>
                  </a:lnTo>
                  <a:lnTo>
                    <a:pt x="401561" y="288036"/>
                  </a:lnTo>
                  <a:lnTo>
                    <a:pt x="403936" y="294005"/>
                  </a:lnTo>
                  <a:lnTo>
                    <a:pt x="392099" y="294005"/>
                  </a:lnTo>
                  <a:lnTo>
                    <a:pt x="387362" y="295275"/>
                  </a:lnTo>
                  <a:lnTo>
                    <a:pt x="382625" y="295275"/>
                  </a:lnTo>
                  <a:lnTo>
                    <a:pt x="382625" y="302387"/>
                  </a:lnTo>
                  <a:lnTo>
                    <a:pt x="381444" y="309626"/>
                  </a:lnTo>
                  <a:lnTo>
                    <a:pt x="381444" y="316738"/>
                  </a:lnTo>
                  <a:lnTo>
                    <a:pt x="374345" y="315595"/>
                  </a:lnTo>
                  <a:lnTo>
                    <a:pt x="367245" y="313182"/>
                  </a:lnTo>
                  <a:lnTo>
                    <a:pt x="361327" y="312039"/>
                  </a:lnTo>
                  <a:lnTo>
                    <a:pt x="358965" y="316738"/>
                  </a:lnTo>
                  <a:lnTo>
                    <a:pt x="356603" y="321564"/>
                  </a:lnTo>
                  <a:lnTo>
                    <a:pt x="354228" y="327533"/>
                  </a:lnTo>
                  <a:lnTo>
                    <a:pt x="350685" y="325120"/>
                  </a:lnTo>
                  <a:lnTo>
                    <a:pt x="348310" y="322834"/>
                  </a:lnTo>
                  <a:lnTo>
                    <a:pt x="345948" y="321564"/>
                  </a:lnTo>
                  <a:lnTo>
                    <a:pt x="345948" y="338328"/>
                  </a:lnTo>
                  <a:lnTo>
                    <a:pt x="347129" y="338328"/>
                  </a:lnTo>
                  <a:lnTo>
                    <a:pt x="347129" y="337185"/>
                  </a:lnTo>
                  <a:lnTo>
                    <a:pt x="349504" y="332359"/>
                  </a:lnTo>
                  <a:lnTo>
                    <a:pt x="350685" y="331089"/>
                  </a:lnTo>
                  <a:lnTo>
                    <a:pt x="354228" y="332359"/>
                  </a:lnTo>
                  <a:lnTo>
                    <a:pt x="357784" y="333502"/>
                  </a:lnTo>
                  <a:lnTo>
                    <a:pt x="361327" y="334772"/>
                  </a:lnTo>
                  <a:lnTo>
                    <a:pt x="363702" y="335915"/>
                  </a:lnTo>
                  <a:lnTo>
                    <a:pt x="366064" y="334772"/>
                  </a:lnTo>
                  <a:lnTo>
                    <a:pt x="366064" y="332359"/>
                  </a:lnTo>
                  <a:lnTo>
                    <a:pt x="366483" y="331089"/>
                  </a:lnTo>
                  <a:lnTo>
                    <a:pt x="367245" y="328803"/>
                  </a:lnTo>
                  <a:lnTo>
                    <a:pt x="368058" y="327533"/>
                  </a:lnTo>
                  <a:lnTo>
                    <a:pt x="369620" y="325120"/>
                  </a:lnTo>
                  <a:lnTo>
                    <a:pt x="370801" y="321564"/>
                  </a:lnTo>
                  <a:lnTo>
                    <a:pt x="370801" y="320421"/>
                  </a:lnTo>
                  <a:lnTo>
                    <a:pt x="371983" y="319151"/>
                  </a:lnTo>
                  <a:lnTo>
                    <a:pt x="373164" y="320421"/>
                  </a:lnTo>
                  <a:lnTo>
                    <a:pt x="375526" y="320421"/>
                  </a:lnTo>
                  <a:lnTo>
                    <a:pt x="377901" y="321564"/>
                  </a:lnTo>
                  <a:lnTo>
                    <a:pt x="381444" y="321564"/>
                  </a:lnTo>
                  <a:lnTo>
                    <a:pt x="383819" y="322834"/>
                  </a:lnTo>
                  <a:lnTo>
                    <a:pt x="386181" y="322834"/>
                  </a:lnTo>
                  <a:lnTo>
                    <a:pt x="389737" y="323977"/>
                  </a:lnTo>
                  <a:lnTo>
                    <a:pt x="390690" y="319151"/>
                  </a:lnTo>
                  <a:lnTo>
                    <a:pt x="390918" y="318008"/>
                  </a:lnTo>
                  <a:lnTo>
                    <a:pt x="390918" y="316738"/>
                  </a:lnTo>
                  <a:lnTo>
                    <a:pt x="390918" y="306070"/>
                  </a:lnTo>
                  <a:lnTo>
                    <a:pt x="398018" y="307213"/>
                  </a:lnTo>
                  <a:lnTo>
                    <a:pt x="403936" y="307213"/>
                  </a:lnTo>
                  <a:lnTo>
                    <a:pt x="412216" y="308356"/>
                  </a:lnTo>
                  <a:lnTo>
                    <a:pt x="411568" y="306070"/>
                  </a:lnTo>
                  <a:lnTo>
                    <a:pt x="409854" y="299974"/>
                  </a:lnTo>
                  <a:lnTo>
                    <a:pt x="408660" y="294005"/>
                  </a:lnTo>
                  <a:lnTo>
                    <a:pt x="406298" y="288036"/>
                  </a:lnTo>
                  <a:lnTo>
                    <a:pt x="414578" y="286893"/>
                  </a:lnTo>
                  <a:lnTo>
                    <a:pt x="421678" y="285623"/>
                  </a:lnTo>
                  <a:lnTo>
                    <a:pt x="429971" y="284480"/>
                  </a:lnTo>
                  <a:lnTo>
                    <a:pt x="429971" y="283337"/>
                  </a:lnTo>
                  <a:lnTo>
                    <a:pt x="425234" y="277241"/>
                  </a:lnTo>
                  <a:lnTo>
                    <a:pt x="420497" y="272542"/>
                  </a:lnTo>
                  <a:lnTo>
                    <a:pt x="415759" y="266573"/>
                  </a:lnTo>
                  <a:lnTo>
                    <a:pt x="418134" y="265303"/>
                  </a:lnTo>
                  <a:lnTo>
                    <a:pt x="420497" y="264160"/>
                  </a:lnTo>
                  <a:lnTo>
                    <a:pt x="422859" y="264160"/>
                  </a:lnTo>
                  <a:lnTo>
                    <a:pt x="440613" y="256921"/>
                  </a:lnTo>
                  <a:lnTo>
                    <a:pt x="442976" y="255778"/>
                  </a:lnTo>
                  <a:lnTo>
                    <a:pt x="442976" y="254508"/>
                  </a:lnTo>
                  <a:lnTo>
                    <a:pt x="440613" y="253365"/>
                  </a:lnTo>
                  <a:lnTo>
                    <a:pt x="431152" y="248539"/>
                  </a:lnTo>
                  <a:lnTo>
                    <a:pt x="426415" y="244983"/>
                  </a:lnTo>
                  <a:lnTo>
                    <a:pt x="424053" y="243840"/>
                  </a:lnTo>
                  <a:lnTo>
                    <a:pt x="421678" y="242570"/>
                  </a:lnTo>
                  <a:lnTo>
                    <a:pt x="419315" y="241427"/>
                  </a:lnTo>
                  <a:lnTo>
                    <a:pt x="420497" y="241427"/>
                  </a:lnTo>
                  <a:lnTo>
                    <a:pt x="426681" y="237617"/>
                  </a:lnTo>
                  <a:lnTo>
                    <a:pt x="432765" y="233476"/>
                  </a:lnTo>
                  <a:lnTo>
                    <a:pt x="438632" y="229133"/>
                  </a:lnTo>
                  <a:lnTo>
                    <a:pt x="444169" y="224663"/>
                  </a:lnTo>
                  <a:lnTo>
                    <a:pt x="445350" y="223393"/>
                  </a:lnTo>
                  <a:lnTo>
                    <a:pt x="446532" y="222250"/>
                  </a:lnTo>
                  <a:lnTo>
                    <a:pt x="446532" y="219837"/>
                  </a:lnTo>
                  <a:close/>
                </a:path>
                <a:path w="500380" h="551815">
                  <a:moveTo>
                    <a:pt x="464820" y="308483"/>
                  </a:moveTo>
                  <a:lnTo>
                    <a:pt x="463638" y="307340"/>
                  </a:lnTo>
                  <a:lnTo>
                    <a:pt x="454152" y="307340"/>
                  </a:lnTo>
                  <a:lnTo>
                    <a:pt x="450596" y="306070"/>
                  </a:lnTo>
                  <a:lnTo>
                    <a:pt x="444665" y="304927"/>
                  </a:lnTo>
                  <a:lnTo>
                    <a:pt x="439928" y="303657"/>
                  </a:lnTo>
                  <a:lnTo>
                    <a:pt x="433997" y="301371"/>
                  </a:lnTo>
                  <a:lnTo>
                    <a:pt x="428078" y="300101"/>
                  </a:lnTo>
                  <a:lnTo>
                    <a:pt x="422148" y="297688"/>
                  </a:lnTo>
                  <a:lnTo>
                    <a:pt x="415036" y="294132"/>
                  </a:lnTo>
                  <a:lnTo>
                    <a:pt x="416217" y="298958"/>
                  </a:lnTo>
                  <a:lnTo>
                    <a:pt x="417410" y="302514"/>
                  </a:lnTo>
                  <a:lnTo>
                    <a:pt x="417410" y="306070"/>
                  </a:lnTo>
                  <a:lnTo>
                    <a:pt x="418592" y="307340"/>
                  </a:lnTo>
                  <a:lnTo>
                    <a:pt x="419773" y="307340"/>
                  </a:lnTo>
                  <a:lnTo>
                    <a:pt x="424522" y="309753"/>
                  </a:lnTo>
                  <a:lnTo>
                    <a:pt x="430441" y="310896"/>
                  </a:lnTo>
                  <a:lnTo>
                    <a:pt x="436372" y="313309"/>
                  </a:lnTo>
                  <a:lnTo>
                    <a:pt x="435190" y="314452"/>
                  </a:lnTo>
                  <a:lnTo>
                    <a:pt x="433997" y="316865"/>
                  </a:lnTo>
                  <a:lnTo>
                    <a:pt x="423329" y="316865"/>
                  </a:lnTo>
                  <a:lnTo>
                    <a:pt x="419773" y="314452"/>
                  </a:lnTo>
                  <a:lnTo>
                    <a:pt x="413854" y="310896"/>
                  </a:lnTo>
                  <a:lnTo>
                    <a:pt x="407924" y="312039"/>
                  </a:lnTo>
                  <a:lnTo>
                    <a:pt x="400812" y="312039"/>
                  </a:lnTo>
                  <a:lnTo>
                    <a:pt x="400812" y="313309"/>
                  </a:lnTo>
                  <a:lnTo>
                    <a:pt x="407924" y="316865"/>
                  </a:lnTo>
                  <a:lnTo>
                    <a:pt x="413854" y="320421"/>
                  </a:lnTo>
                  <a:lnTo>
                    <a:pt x="420966" y="324104"/>
                  </a:lnTo>
                  <a:lnTo>
                    <a:pt x="426885" y="326517"/>
                  </a:lnTo>
                  <a:lnTo>
                    <a:pt x="432816" y="327660"/>
                  </a:lnTo>
                  <a:lnTo>
                    <a:pt x="438746" y="327660"/>
                  </a:lnTo>
                  <a:lnTo>
                    <a:pt x="463638" y="309753"/>
                  </a:lnTo>
                  <a:lnTo>
                    <a:pt x="464820" y="308483"/>
                  </a:lnTo>
                  <a:close/>
                </a:path>
                <a:path w="500380" h="551815">
                  <a:moveTo>
                    <a:pt x="483590" y="145288"/>
                  </a:moveTo>
                  <a:lnTo>
                    <a:pt x="482625" y="133985"/>
                  </a:lnTo>
                  <a:lnTo>
                    <a:pt x="481444" y="127000"/>
                  </a:lnTo>
                  <a:lnTo>
                    <a:pt x="477913" y="119888"/>
                  </a:lnTo>
                  <a:lnTo>
                    <a:pt x="470852" y="112776"/>
                  </a:lnTo>
                  <a:lnTo>
                    <a:pt x="469671" y="112776"/>
                  </a:lnTo>
                  <a:lnTo>
                    <a:pt x="469671" y="115189"/>
                  </a:lnTo>
                  <a:lnTo>
                    <a:pt x="463054" y="126453"/>
                  </a:lnTo>
                  <a:lnTo>
                    <a:pt x="455676" y="137414"/>
                  </a:lnTo>
                  <a:lnTo>
                    <a:pt x="447636" y="148196"/>
                  </a:lnTo>
                  <a:lnTo>
                    <a:pt x="439051" y="158877"/>
                  </a:lnTo>
                  <a:lnTo>
                    <a:pt x="437870" y="161163"/>
                  </a:lnTo>
                  <a:lnTo>
                    <a:pt x="437870" y="167132"/>
                  </a:lnTo>
                  <a:lnTo>
                    <a:pt x="439051" y="170688"/>
                  </a:lnTo>
                  <a:lnTo>
                    <a:pt x="439051" y="175387"/>
                  </a:lnTo>
                  <a:lnTo>
                    <a:pt x="440232" y="177673"/>
                  </a:lnTo>
                  <a:lnTo>
                    <a:pt x="440232" y="180086"/>
                  </a:lnTo>
                  <a:lnTo>
                    <a:pt x="448437" y="171856"/>
                  </a:lnTo>
                  <a:lnTo>
                    <a:pt x="455536" y="163093"/>
                  </a:lnTo>
                  <a:lnTo>
                    <a:pt x="461746" y="153682"/>
                  </a:lnTo>
                  <a:lnTo>
                    <a:pt x="467309" y="143510"/>
                  </a:lnTo>
                  <a:lnTo>
                    <a:pt x="470852" y="149352"/>
                  </a:lnTo>
                  <a:lnTo>
                    <a:pt x="469671" y="154051"/>
                  </a:lnTo>
                  <a:lnTo>
                    <a:pt x="466140" y="158877"/>
                  </a:lnTo>
                  <a:lnTo>
                    <a:pt x="461289" y="166217"/>
                  </a:lnTo>
                  <a:lnTo>
                    <a:pt x="455676" y="172694"/>
                  </a:lnTo>
                  <a:lnTo>
                    <a:pt x="449402" y="178739"/>
                  </a:lnTo>
                  <a:lnTo>
                    <a:pt x="442582" y="184785"/>
                  </a:lnTo>
                  <a:lnTo>
                    <a:pt x="441401" y="184785"/>
                  </a:lnTo>
                  <a:lnTo>
                    <a:pt x="440232" y="186055"/>
                  </a:lnTo>
                  <a:lnTo>
                    <a:pt x="440232" y="188341"/>
                  </a:lnTo>
                  <a:lnTo>
                    <a:pt x="436689" y="199009"/>
                  </a:lnTo>
                  <a:lnTo>
                    <a:pt x="435521" y="201295"/>
                  </a:lnTo>
                  <a:lnTo>
                    <a:pt x="435521" y="203708"/>
                  </a:lnTo>
                  <a:lnTo>
                    <a:pt x="434340" y="207264"/>
                  </a:lnTo>
                  <a:lnTo>
                    <a:pt x="435521" y="207264"/>
                  </a:lnTo>
                  <a:lnTo>
                    <a:pt x="435521" y="206121"/>
                  </a:lnTo>
                  <a:lnTo>
                    <a:pt x="436689" y="204851"/>
                  </a:lnTo>
                  <a:lnTo>
                    <a:pt x="437870" y="204851"/>
                  </a:lnTo>
                  <a:lnTo>
                    <a:pt x="447154" y="197954"/>
                  </a:lnTo>
                  <a:lnTo>
                    <a:pt x="477151" y="166103"/>
                  </a:lnTo>
                  <a:lnTo>
                    <a:pt x="481584" y="156032"/>
                  </a:lnTo>
                  <a:lnTo>
                    <a:pt x="483590" y="145288"/>
                  </a:lnTo>
                  <a:close/>
                </a:path>
                <a:path w="500380" h="551815">
                  <a:moveTo>
                    <a:pt x="486156" y="275082"/>
                  </a:moveTo>
                  <a:lnTo>
                    <a:pt x="471970" y="276339"/>
                  </a:lnTo>
                  <a:lnTo>
                    <a:pt x="458012" y="276517"/>
                  </a:lnTo>
                  <a:lnTo>
                    <a:pt x="444055" y="275412"/>
                  </a:lnTo>
                  <a:lnTo>
                    <a:pt x="429882" y="272796"/>
                  </a:lnTo>
                  <a:lnTo>
                    <a:pt x="432269" y="276225"/>
                  </a:lnTo>
                  <a:lnTo>
                    <a:pt x="433463" y="278638"/>
                  </a:lnTo>
                  <a:lnTo>
                    <a:pt x="435864" y="282067"/>
                  </a:lnTo>
                  <a:lnTo>
                    <a:pt x="437057" y="282067"/>
                  </a:lnTo>
                  <a:lnTo>
                    <a:pt x="438264" y="283210"/>
                  </a:lnTo>
                  <a:lnTo>
                    <a:pt x="439458" y="283210"/>
                  </a:lnTo>
                  <a:lnTo>
                    <a:pt x="445439" y="284353"/>
                  </a:lnTo>
                  <a:lnTo>
                    <a:pt x="462203" y="284353"/>
                  </a:lnTo>
                  <a:lnTo>
                    <a:pt x="461010" y="285496"/>
                  </a:lnTo>
                  <a:lnTo>
                    <a:pt x="461010" y="286639"/>
                  </a:lnTo>
                  <a:lnTo>
                    <a:pt x="458609" y="291338"/>
                  </a:lnTo>
                  <a:lnTo>
                    <a:pt x="450227" y="291338"/>
                  </a:lnTo>
                  <a:lnTo>
                    <a:pt x="445439" y="290195"/>
                  </a:lnTo>
                  <a:lnTo>
                    <a:pt x="441845" y="289052"/>
                  </a:lnTo>
                  <a:lnTo>
                    <a:pt x="434670" y="289052"/>
                  </a:lnTo>
                  <a:lnTo>
                    <a:pt x="428675" y="290195"/>
                  </a:lnTo>
                  <a:lnTo>
                    <a:pt x="419100" y="292481"/>
                  </a:lnTo>
                  <a:lnTo>
                    <a:pt x="422694" y="293624"/>
                  </a:lnTo>
                  <a:lnTo>
                    <a:pt x="425081" y="294767"/>
                  </a:lnTo>
                  <a:lnTo>
                    <a:pt x="428675" y="295910"/>
                  </a:lnTo>
                  <a:lnTo>
                    <a:pt x="435864" y="297180"/>
                  </a:lnTo>
                  <a:lnTo>
                    <a:pt x="447840" y="299466"/>
                  </a:lnTo>
                  <a:lnTo>
                    <a:pt x="483755" y="284353"/>
                  </a:lnTo>
                  <a:lnTo>
                    <a:pt x="486156" y="279781"/>
                  </a:lnTo>
                  <a:lnTo>
                    <a:pt x="486156" y="276517"/>
                  </a:lnTo>
                  <a:lnTo>
                    <a:pt x="486156" y="275082"/>
                  </a:lnTo>
                  <a:close/>
                </a:path>
                <a:path w="500380" h="551815">
                  <a:moveTo>
                    <a:pt x="499872" y="227076"/>
                  </a:moveTo>
                  <a:lnTo>
                    <a:pt x="461556" y="240792"/>
                  </a:lnTo>
                  <a:lnTo>
                    <a:pt x="440918" y="243840"/>
                  </a:lnTo>
                  <a:lnTo>
                    <a:pt x="437311" y="243840"/>
                  </a:lnTo>
                  <a:lnTo>
                    <a:pt x="437311" y="244983"/>
                  </a:lnTo>
                  <a:lnTo>
                    <a:pt x="438505" y="244983"/>
                  </a:lnTo>
                  <a:lnTo>
                    <a:pt x="442125" y="248539"/>
                  </a:lnTo>
                  <a:lnTo>
                    <a:pt x="449338" y="253365"/>
                  </a:lnTo>
                  <a:lnTo>
                    <a:pt x="449338" y="254508"/>
                  </a:lnTo>
                  <a:lnTo>
                    <a:pt x="450545" y="254508"/>
                  </a:lnTo>
                  <a:lnTo>
                    <a:pt x="455358" y="253365"/>
                  </a:lnTo>
                  <a:lnTo>
                    <a:pt x="460171" y="253365"/>
                  </a:lnTo>
                  <a:lnTo>
                    <a:pt x="464985" y="252222"/>
                  </a:lnTo>
                  <a:lnTo>
                    <a:pt x="468591" y="250952"/>
                  </a:lnTo>
                  <a:lnTo>
                    <a:pt x="473405" y="249809"/>
                  </a:lnTo>
                  <a:lnTo>
                    <a:pt x="478218" y="248539"/>
                  </a:lnTo>
                  <a:lnTo>
                    <a:pt x="478218" y="252222"/>
                  </a:lnTo>
                  <a:lnTo>
                    <a:pt x="475805" y="254508"/>
                  </a:lnTo>
                  <a:lnTo>
                    <a:pt x="473405" y="255778"/>
                  </a:lnTo>
                  <a:lnTo>
                    <a:pt x="467385" y="259334"/>
                  </a:lnTo>
                  <a:lnTo>
                    <a:pt x="461365" y="259334"/>
                  </a:lnTo>
                  <a:lnTo>
                    <a:pt x="455358" y="260477"/>
                  </a:lnTo>
                  <a:lnTo>
                    <a:pt x="448132" y="260477"/>
                  </a:lnTo>
                  <a:lnTo>
                    <a:pt x="444525" y="262890"/>
                  </a:lnTo>
                  <a:lnTo>
                    <a:pt x="443318" y="262890"/>
                  </a:lnTo>
                  <a:lnTo>
                    <a:pt x="443318" y="264160"/>
                  </a:lnTo>
                  <a:lnTo>
                    <a:pt x="436105" y="266446"/>
                  </a:lnTo>
                  <a:lnTo>
                    <a:pt x="431292" y="268859"/>
                  </a:lnTo>
                  <a:lnTo>
                    <a:pt x="436105" y="270129"/>
                  </a:lnTo>
                  <a:lnTo>
                    <a:pt x="445731" y="270129"/>
                  </a:lnTo>
                  <a:lnTo>
                    <a:pt x="453821" y="270573"/>
                  </a:lnTo>
                  <a:lnTo>
                    <a:pt x="494271" y="254101"/>
                  </a:lnTo>
                  <a:lnTo>
                    <a:pt x="496912" y="248539"/>
                  </a:lnTo>
                  <a:lnTo>
                    <a:pt x="498665" y="244983"/>
                  </a:lnTo>
                  <a:lnTo>
                    <a:pt x="499872" y="243840"/>
                  </a:lnTo>
                  <a:lnTo>
                    <a:pt x="499872" y="227076"/>
                  </a:lnTo>
                  <a:close/>
                </a:path>
                <a:path w="500380" h="551815">
                  <a:moveTo>
                    <a:pt x="499872" y="187198"/>
                  </a:moveTo>
                  <a:lnTo>
                    <a:pt x="498678" y="186055"/>
                  </a:lnTo>
                  <a:lnTo>
                    <a:pt x="498678" y="182499"/>
                  </a:lnTo>
                  <a:lnTo>
                    <a:pt x="496303" y="175387"/>
                  </a:lnTo>
                  <a:lnTo>
                    <a:pt x="496303" y="173101"/>
                  </a:lnTo>
                  <a:lnTo>
                    <a:pt x="495109" y="171831"/>
                  </a:lnTo>
                  <a:lnTo>
                    <a:pt x="493915" y="170688"/>
                  </a:lnTo>
                  <a:lnTo>
                    <a:pt x="480580" y="183819"/>
                  </a:lnTo>
                  <a:lnTo>
                    <a:pt x="465912" y="195059"/>
                  </a:lnTo>
                  <a:lnTo>
                    <a:pt x="450329" y="204762"/>
                  </a:lnTo>
                  <a:lnTo>
                    <a:pt x="434340" y="213233"/>
                  </a:lnTo>
                  <a:lnTo>
                    <a:pt x="440296" y="214376"/>
                  </a:lnTo>
                  <a:lnTo>
                    <a:pt x="446252" y="215646"/>
                  </a:lnTo>
                  <a:lnTo>
                    <a:pt x="452208" y="216789"/>
                  </a:lnTo>
                  <a:lnTo>
                    <a:pt x="453402" y="217932"/>
                  </a:lnTo>
                  <a:lnTo>
                    <a:pt x="454596" y="217932"/>
                  </a:lnTo>
                  <a:lnTo>
                    <a:pt x="455790" y="216789"/>
                  </a:lnTo>
                  <a:lnTo>
                    <a:pt x="462915" y="213690"/>
                  </a:lnTo>
                  <a:lnTo>
                    <a:pt x="469925" y="209715"/>
                  </a:lnTo>
                  <a:lnTo>
                    <a:pt x="476808" y="204749"/>
                  </a:lnTo>
                  <a:lnTo>
                    <a:pt x="483196" y="199009"/>
                  </a:lnTo>
                  <a:lnTo>
                    <a:pt x="484378" y="201422"/>
                  </a:lnTo>
                  <a:lnTo>
                    <a:pt x="484378" y="203835"/>
                  </a:lnTo>
                  <a:lnTo>
                    <a:pt x="482003" y="207391"/>
                  </a:lnTo>
                  <a:lnTo>
                    <a:pt x="479615" y="212090"/>
                  </a:lnTo>
                  <a:lnTo>
                    <a:pt x="473659" y="214376"/>
                  </a:lnTo>
                  <a:lnTo>
                    <a:pt x="461746" y="220345"/>
                  </a:lnTo>
                  <a:lnTo>
                    <a:pt x="454596" y="222758"/>
                  </a:lnTo>
                  <a:lnTo>
                    <a:pt x="449834" y="229870"/>
                  </a:lnTo>
                  <a:lnTo>
                    <a:pt x="447446" y="233299"/>
                  </a:lnTo>
                  <a:lnTo>
                    <a:pt x="442683" y="235712"/>
                  </a:lnTo>
                  <a:lnTo>
                    <a:pt x="439102" y="239268"/>
                  </a:lnTo>
                  <a:lnTo>
                    <a:pt x="443877" y="239268"/>
                  </a:lnTo>
                  <a:lnTo>
                    <a:pt x="448640" y="238125"/>
                  </a:lnTo>
                  <a:lnTo>
                    <a:pt x="452208" y="236855"/>
                  </a:lnTo>
                  <a:lnTo>
                    <a:pt x="454596" y="235712"/>
                  </a:lnTo>
                  <a:lnTo>
                    <a:pt x="462610" y="233476"/>
                  </a:lnTo>
                  <a:lnTo>
                    <a:pt x="494347" y="211061"/>
                  </a:lnTo>
                  <a:lnTo>
                    <a:pt x="498411" y="199009"/>
                  </a:lnTo>
                  <a:lnTo>
                    <a:pt x="498678" y="197866"/>
                  </a:lnTo>
                  <a:lnTo>
                    <a:pt x="499872" y="196723"/>
                  </a:lnTo>
                  <a:lnTo>
                    <a:pt x="499872" y="187198"/>
                  </a:lnTo>
                  <a:close/>
                </a:path>
              </a:pathLst>
            </a:custGeom>
            <a:solidFill>
              <a:srgbClr val="1f295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17" name="object 11"/>
            <p:cNvSpPr/>
            <p:nvPr/>
          </p:nvSpPr>
          <p:spPr>
            <a:xfrm>
              <a:off x="437760" y="496800"/>
              <a:ext cx="148320" cy="196560"/>
            </a:xfrm>
            <a:custGeom>
              <a:avLst/>
              <a:gdLst>
                <a:gd name="textAreaLeft" fmla="*/ 0 w 148320"/>
                <a:gd name="textAreaRight" fmla="*/ 148680 w 148320"/>
                <a:gd name="textAreaTop" fmla="*/ 0 h 196560"/>
                <a:gd name="textAreaBottom" fmla="*/ 196920 h 196560"/>
              </a:gdLst>
              <a:ahLst/>
              <a:rect l="textAreaLeft" t="textAreaTop" r="textAreaRight" b="textAreaBottom"/>
              <a:pathLst>
                <a:path w="148590" h="196850">
                  <a:moveTo>
                    <a:pt x="59791" y="15240"/>
                  </a:moveTo>
                  <a:lnTo>
                    <a:pt x="59029" y="16764"/>
                  </a:lnTo>
                  <a:lnTo>
                    <a:pt x="59791" y="16764"/>
                  </a:lnTo>
                  <a:lnTo>
                    <a:pt x="59791" y="15240"/>
                  </a:lnTo>
                  <a:close/>
                </a:path>
                <a:path w="148590" h="196850">
                  <a:moveTo>
                    <a:pt x="60553" y="28956"/>
                  </a:moveTo>
                  <a:lnTo>
                    <a:pt x="59791" y="25908"/>
                  </a:lnTo>
                  <a:lnTo>
                    <a:pt x="59791" y="27432"/>
                  </a:lnTo>
                  <a:lnTo>
                    <a:pt x="59029" y="27432"/>
                  </a:lnTo>
                  <a:lnTo>
                    <a:pt x="59029" y="28956"/>
                  </a:lnTo>
                  <a:lnTo>
                    <a:pt x="59791" y="30480"/>
                  </a:lnTo>
                  <a:lnTo>
                    <a:pt x="59791" y="28956"/>
                  </a:lnTo>
                  <a:lnTo>
                    <a:pt x="60553" y="28956"/>
                  </a:lnTo>
                  <a:close/>
                </a:path>
                <a:path w="148590" h="196850">
                  <a:moveTo>
                    <a:pt x="65125" y="31369"/>
                  </a:moveTo>
                  <a:lnTo>
                    <a:pt x="62509" y="30480"/>
                  </a:lnTo>
                  <a:lnTo>
                    <a:pt x="62077" y="30683"/>
                  </a:lnTo>
                  <a:lnTo>
                    <a:pt x="62077" y="28956"/>
                  </a:lnTo>
                  <a:lnTo>
                    <a:pt x="60553" y="28956"/>
                  </a:lnTo>
                  <a:lnTo>
                    <a:pt x="60553" y="31369"/>
                  </a:lnTo>
                  <a:lnTo>
                    <a:pt x="60553" y="32004"/>
                  </a:lnTo>
                  <a:lnTo>
                    <a:pt x="63817" y="32004"/>
                  </a:lnTo>
                  <a:lnTo>
                    <a:pt x="65125" y="31369"/>
                  </a:lnTo>
                  <a:close/>
                </a:path>
                <a:path w="148590" h="196850">
                  <a:moveTo>
                    <a:pt x="65125" y="24384"/>
                  </a:moveTo>
                  <a:lnTo>
                    <a:pt x="62077" y="22860"/>
                  </a:lnTo>
                  <a:lnTo>
                    <a:pt x="62077" y="24384"/>
                  </a:lnTo>
                  <a:lnTo>
                    <a:pt x="60553" y="24384"/>
                  </a:lnTo>
                  <a:lnTo>
                    <a:pt x="60553" y="24892"/>
                  </a:lnTo>
                  <a:lnTo>
                    <a:pt x="60553" y="25908"/>
                  </a:lnTo>
                  <a:lnTo>
                    <a:pt x="60553" y="27432"/>
                  </a:lnTo>
                  <a:lnTo>
                    <a:pt x="62077" y="28956"/>
                  </a:lnTo>
                  <a:lnTo>
                    <a:pt x="62077" y="27432"/>
                  </a:lnTo>
                  <a:lnTo>
                    <a:pt x="63601" y="27432"/>
                  </a:lnTo>
                  <a:lnTo>
                    <a:pt x="62077" y="25908"/>
                  </a:lnTo>
                  <a:lnTo>
                    <a:pt x="63601" y="25908"/>
                  </a:lnTo>
                  <a:lnTo>
                    <a:pt x="63601" y="24384"/>
                  </a:lnTo>
                  <a:lnTo>
                    <a:pt x="65125" y="24384"/>
                  </a:lnTo>
                  <a:close/>
                </a:path>
                <a:path w="148590" h="196850">
                  <a:moveTo>
                    <a:pt x="66649" y="15240"/>
                  </a:moveTo>
                  <a:lnTo>
                    <a:pt x="65125" y="15240"/>
                  </a:lnTo>
                  <a:lnTo>
                    <a:pt x="66649" y="18288"/>
                  </a:lnTo>
                  <a:lnTo>
                    <a:pt x="66649" y="15240"/>
                  </a:lnTo>
                  <a:close/>
                </a:path>
                <a:path w="148590" h="196850">
                  <a:moveTo>
                    <a:pt x="67157" y="19304"/>
                  </a:moveTo>
                  <a:lnTo>
                    <a:pt x="66141" y="18288"/>
                  </a:lnTo>
                  <a:lnTo>
                    <a:pt x="65125" y="19304"/>
                  </a:lnTo>
                  <a:lnTo>
                    <a:pt x="65125" y="19812"/>
                  </a:lnTo>
                  <a:lnTo>
                    <a:pt x="64363" y="19812"/>
                  </a:lnTo>
                  <a:lnTo>
                    <a:pt x="63982" y="19558"/>
                  </a:lnTo>
                  <a:lnTo>
                    <a:pt x="65125" y="18796"/>
                  </a:lnTo>
                  <a:lnTo>
                    <a:pt x="65125" y="16764"/>
                  </a:lnTo>
                  <a:lnTo>
                    <a:pt x="63601" y="16764"/>
                  </a:lnTo>
                  <a:lnTo>
                    <a:pt x="65125" y="15240"/>
                  </a:lnTo>
                  <a:lnTo>
                    <a:pt x="62839" y="14097"/>
                  </a:lnTo>
                  <a:lnTo>
                    <a:pt x="62839" y="18796"/>
                  </a:lnTo>
                  <a:lnTo>
                    <a:pt x="62077" y="18288"/>
                  </a:lnTo>
                  <a:lnTo>
                    <a:pt x="62077" y="18796"/>
                  </a:lnTo>
                  <a:lnTo>
                    <a:pt x="62077" y="19304"/>
                  </a:lnTo>
                  <a:lnTo>
                    <a:pt x="61569" y="19304"/>
                  </a:lnTo>
                  <a:lnTo>
                    <a:pt x="62077" y="18796"/>
                  </a:lnTo>
                  <a:lnTo>
                    <a:pt x="62077" y="18288"/>
                  </a:lnTo>
                  <a:lnTo>
                    <a:pt x="62293" y="18072"/>
                  </a:lnTo>
                  <a:lnTo>
                    <a:pt x="62839" y="18796"/>
                  </a:lnTo>
                  <a:lnTo>
                    <a:pt x="62839" y="14097"/>
                  </a:lnTo>
                  <a:lnTo>
                    <a:pt x="62077" y="13716"/>
                  </a:lnTo>
                  <a:lnTo>
                    <a:pt x="62077" y="16764"/>
                  </a:lnTo>
                  <a:lnTo>
                    <a:pt x="62077" y="17780"/>
                  </a:lnTo>
                  <a:lnTo>
                    <a:pt x="61061" y="16764"/>
                  </a:lnTo>
                  <a:lnTo>
                    <a:pt x="62077" y="16764"/>
                  </a:lnTo>
                  <a:lnTo>
                    <a:pt x="62077" y="13716"/>
                  </a:lnTo>
                  <a:lnTo>
                    <a:pt x="60553" y="13716"/>
                  </a:lnTo>
                  <a:lnTo>
                    <a:pt x="60553" y="16764"/>
                  </a:lnTo>
                  <a:lnTo>
                    <a:pt x="60045" y="16764"/>
                  </a:lnTo>
                  <a:lnTo>
                    <a:pt x="60045" y="17780"/>
                  </a:lnTo>
                  <a:lnTo>
                    <a:pt x="59029" y="17780"/>
                  </a:lnTo>
                  <a:lnTo>
                    <a:pt x="60045" y="18796"/>
                  </a:lnTo>
                  <a:lnTo>
                    <a:pt x="60045" y="19812"/>
                  </a:lnTo>
                  <a:lnTo>
                    <a:pt x="58521" y="18288"/>
                  </a:lnTo>
                  <a:lnTo>
                    <a:pt x="58013" y="18796"/>
                  </a:lnTo>
                  <a:lnTo>
                    <a:pt x="59029" y="16764"/>
                  </a:lnTo>
                  <a:lnTo>
                    <a:pt x="57505" y="17780"/>
                  </a:lnTo>
                  <a:lnTo>
                    <a:pt x="57505" y="19304"/>
                  </a:lnTo>
                  <a:lnTo>
                    <a:pt x="57505" y="19812"/>
                  </a:lnTo>
                  <a:lnTo>
                    <a:pt x="55981" y="19812"/>
                  </a:lnTo>
                  <a:lnTo>
                    <a:pt x="54457" y="21336"/>
                  </a:lnTo>
                  <a:lnTo>
                    <a:pt x="55981" y="22860"/>
                  </a:lnTo>
                  <a:lnTo>
                    <a:pt x="55981" y="24384"/>
                  </a:lnTo>
                  <a:lnTo>
                    <a:pt x="57505" y="25908"/>
                  </a:lnTo>
                  <a:lnTo>
                    <a:pt x="57505" y="24892"/>
                  </a:lnTo>
                  <a:lnTo>
                    <a:pt x="58521" y="25908"/>
                  </a:lnTo>
                  <a:lnTo>
                    <a:pt x="59537" y="25908"/>
                  </a:lnTo>
                  <a:lnTo>
                    <a:pt x="59537" y="24892"/>
                  </a:lnTo>
                  <a:lnTo>
                    <a:pt x="60553" y="24892"/>
                  </a:lnTo>
                  <a:lnTo>
                    <a:pt x="58521" y="22860"/>
                  </a:lnTo>
                  <a:lnTo>
                    <a:pt x="58521" y="23876"/>
                  </a:lnTo>
                  <a:lnTo>
                    <a:pt x="57505" y="23876"/>
                  </a:lnTo>
                  <a:lnTo>
                    <a:pt x="57505" y="22860"/>
                  </a:lnTo>
                  <a:lnTo>
                    <a:pt x="58521" y="22860"/>
                  </a:lnTo>
                  <a:lnTo>
                    <a:pt x="59029" y="22860"/>
                  </a:lnTo>
                  <a:lnTo>
                    <a:pt x="57505" y="21336"/>
                  </a:lnTo>
                  <a:lnTo>
                    <a:pt x="57505" y="20320"/>
                  </a:lnTo>
                  <a:lnTo>
                    <a:pt x="58521" y="21336"/>
                  </a:lnTo>
                  <a:lnTo>
                    <a:pt x="58521" y="20320"/>
                  </a:lnTo>
                  <a:lnTo>
                    <a:pt x="60045" y="20320"/>
                  </a:lnTo>
                  <a:lnTo>
                    <a:pt x="60045" y="21336"/>
                  </a:lnTo>
                  <a:lnTo>
                    <a:pt x="59029" y="21336"/>
                  </a:lnTo>
                  <a:lnTo>
                    <a:pt x="60045" y="22860"/>
                  </a:lnTo>
                  <a:lnTo>
                    <a:pt x="61061" y="22860"/>
                  </a:lnTo>
                  <a:lnTo>
                    <a:pt x="62077" y="21336"/>
                  </a:lnTo>
                  <a:lnTo>
                    <a:pt x="61391" y="20320"/>
                  </a:lnTo>
                  <a:lnTo>
                    <a:pt x="62077" y="20320"/>
                  </a:lnTo>
                  <a:lnTo>
                    <a:pt x="62077" y="21336"/>
                  </a:lnTo>
                  <a:lnTo>
                    <a:pt x="63601" y="20320"/>
                  </a:lnTo>
                  <a:lnTo>
                    <a:pt x="63601" y="22860"/>
                  </a:lnTo>
                  <a:lnTo>
                    <a:pt x="65125" y="22860"/>
                  </a:lnTo>
                  <a:lnTo>
                    <a:pt x="66649" y="21336"/>
                  </a:lnTo>
                  <a:lnTo>
                    <a:pt x="66395" y="21082"/>
                  </a:lnTo>
                  <a:lnTo>
                    <a:pt x="67157" y="20320"/>
                  </a:lnTo>
                  <a:lnTo>
                    <a:pt x="67157" y="19304"/>
                  </a:lnTo>
                  <a:close/>
                </a:path>
                <a:path w="148590" h="196850">
                  <a:moveTo>
                    <a:pt x="68173" y="73152"/>
                  </a:moveTo>
                  <a:lnTo>
                    <a:pt x="67208" y="70104"/>
                  </a:lnTo>
                  <a:lnTo>
                    <a:pt x="66890" y="69088"/>
                  </a:lnTo>
                  <a:lnTo>
                    <a:pt x="65481" y="64643"/>
                  </a:lnTo>
                  <a:lnTo>
                    <a:pt x="64808" y="62484"/>
                  </a:lnTo>
                  <a:lnTo>
                    <a:pt x="64808" y="69088"/>
                  </a:lnTo>
                  <a:lnTo>
                    <a:pt x="62877" y="69088"/>
                  </a:lnTo>
                  <a:lnTo>
                    <a:pt x="63842" y="64643"/>
                  </a:lnTo>
                  <a:lnTo>
                    <a:pt x="64808" y="69088"/>
                  </a:lnTo>
                  <a:lnTo>
                    <a:pt x="64808" y="62484"/>
                  </a:lnTo>
                  <a:lnTo>
                    <a:pt x="62877" y="62484"/>
                  </a:lnTo>
                  <a:lnTo>
                    <a:pt x="59029" y="73152"/>
                  </a:lnTo>
                  <a:lnTo>
                    <a:pt x="60477" y="73152"/>
                  </a:lnTo>
                  <a:lnTo>
                    <a:pt x="61429" y="70104"/>
                  </a:lnTo>
                  <a:lnTo>
                    <a:pt x="66243" y="70104"/>
                  </a:lnTo>
                  <a:lnTo>
                    <a:pt x="66243" y="73152"/>
                  </a:lnTo>
                  <a:lnTo>
                    <a:pt x="68173" y="73152"/>
                  </a:lnTo>
                  <a:close/>
                </a:path>
                <a:path w="148590" h="196850">
                  <a:moveTo>
                    <a:pt x="68173" y="22860"/>
                  </a:moveTo>
                  <a:lnTo>
                    <a:pt x="67411" y="21336"/>
                  </a:lnTo>
                  <a:lnTo>
                    <a:pt x="67411" y="19812"/>
                  </a:lnTo>
                  <a:lnTo>
                    <a:pt x="67157" y="20320"/>
                  </a:lnTo>
                  <a:lnTo>
                    <a:pt x="66649" y="21336"/>
                  </a:lnTo>
                  <a:lnTo>
                    <a:pt x="67411" y="22860"/>
                  </a:lnTo>
                  <a:lnTo>
                    <a:pt x="68173" y="22860"/>
                  </a:lnTo>
                  <a:close/>
                </a:path>
                <a:path w="148590" h="196850">
                  <a:moveTo>
                    <a:pt x="69545" y="23609"/>
                  </a:moveTo>
                  <a:lnTo>
                    <a:pt x="68935" y="13716"/>
                  </a:lnTo>
                  <a:lnTo>
                    <a:pt x="68173" y="13716"/>
                  </a:lnTo>
                  <a:lnTo>
                    <a:pt x="69545" y="23609"/>
                  </a:lnTo>
                  <a:close/>
                </a:path>
                <a:path w="148590" h="196850">
                  <a:moveTo>
                    <a:pt x="69697" y="27432"/>
                  </a:moveTo>
                  <a:lnTo>
                    <a:pt x="68173" y="25908"/>
                  </a:lnTo>
                  <a:lnTo>
                    <a:pt x="68173" y="26924"/>
                  </a:lnTo>
                  <a:lnTo>
                    <a:pt x="68173" y="27432"/>
                  </a:lnTo>
                  <a:lnTo>
                    <a:pt x="69697" y="27432"/>
                  </a:lnTo>
                  <a:close/>
                </a:path>
                <a:path w="148590" h="196850">
                  <a:moveTo>
                    <a:pt x="69697" y="23876"/>
                  </a:moveTo>
                  <a:lnTo>
                    <a:pt x="69557" y="23749"/>
                  </a:lnTo>
                  <a:lnTo>
                    <a:pt x="68681" y="22860"/>
                  </a:lnTo>
                  <a:lnTo>
                    <a:pt x="67665" y="23876"/>
                  </a:lnTo>
                  <a:lnTo>
                    <a:pt x="67665" y="24003"/>
                  </a:lnTo>
                  <a:lnTo>
                    <a:pt x="66141" y="22860"/>
                  </a:lnTo>
                  <a:lnTo>
                    <a:pt x="65125" y="24384"/>
                  </a:lnTo>
                  <a:lnTo>
                    <a:pt x="65125" y="25908"/>
                  </a:lnTo>
                  <a:lnTo>
                    <a:pt x="66141" y="25908"/>
                  </a:lnTo>
                  <a:lnTo>
                    <a:pt x="67157" y="24384"/>
                  </a:lnTo>
                  <a:lnTo>
                    <a:pt x="67665" y="24384"/>
                  </a:lnTo>
                  <a:lnTo>
                    <a:pt x="67665" y="24892"/>
                  </a:lnTo>
                  <a:lnTo>
                    <a:pt x="66649" y="25908"/>
                  </a:lnTo>
                  <a:lnTo>
                    <a:pt x="66141" y="25908"/>
                  </a:lnTo>
                  <a:lnTo>
                    <a:pt x="65125" y="26924"/>
                  </a:lnTo>
                  <a:lnTo>
                    <a:pt x="65125" y="27940"/>
                  </a:lnTo>
                  <a:lnTo>
                    <a:pt x="67157" y="27940"/>
                  </a:lnTo>
                  <a:lnTo>
                    <a:pt x="68173" y="26924"/>
                  </a:lnTo>
                  <a:lnTo>
                    <a:pt x="67157" y="25908"/>
                  </a:lnTo>
                  <a:lnTo>
                    <a:pt x="68173" y="25908"/>
                  </a:lnTo>
                  <a:lnTo>
                    <a:pt x="68681" y="25908"/>
                  </a:lnTo>
                  <a:lnTo>
                    <a:pt x="69634" y="24955"/>
                  </a:lnTo>
                  <a:lnTo>
                    <a:pt x="69697" y="25908"/>
                  </a:lnTo>
                  <a:lnTo>
                    <a:pt x="69697" y="24892"/>
                  </a:lnTo>
                  <a:lnTo>
                    <a:pt x="69697" y="24638"/>
                  </a:lnTo>
                  <a:lnTo>
                    <a:pt x="69697" y="23876"/>
                  </a:lnTo>
                  <a:close/>
                </a:path>
                <a:path w="148590" h="196850">
                  <a:moveTo>
                    <a:pt x="71602" y="178308"/>
                  </a:moveTo>
                  <a:lnTo>
                    <a:pt x="68173" y="178308"/>
                  </a:lnTo>
                  <a:lnTo>
                    <a:pt x="68173" y="179070"/>
                  </a:lnTo>
                  <a:lnTo>
                    <a:pt x="69316" y="179070"/>
                  </a:lnTo>
                  <a:lnTo>
                    <a:pt x="70459" y="179832"/>
                  </a:lnTo>
                  <a:lnTo>
                    <a:pt x="71602" y="179832"/>
                  </a:lnTo>
                  <a:lnTo>
                    <a:pt x="71602" y="178308"/>
                  </a:lnTo>
                  <a:close/>
                </a:path>
                <a:path w="148590" h="196850">
                  <a:moveTo>
                    <a:pt x="72745" y="30988"/>
                  </a:moveTo>
                  <a:lnTo>
                    <a:pt x="71602" y="29972"/>
                  </a:lnTo>
                  <a:lnTo>
                    <a:pt x="69316" y="28956"/>
                  </a:lnTo>
                  <a:lnTo>
                    <a:pt x="68173" y="28956"/>
                  </a:lnTo>
                  <a:lnTo>
                    <a:pt x="68173" y="30480"/>
                  </a:lnTo>
                  <a:lnTo>
                    <a:pt x="68173" y="30607"/>
                  </a:lnTo>
                  <a:lnTo>
                    <a:pt x="67868" y="30480"/>
                  </a:lnTo>
                  <a:lnTo>
                    <a:pt x="68173" y="30480"/>
                  </a:lnTo>
                  <a:lnTo>
                    <a:pt x="67411" y="28956"/>
                  </a:lnTo>
                  <a:lnTo>
                    <a:pt x="67411" y="30480"/>
                  </a:lnTo>
                  <a:lnTo>
                    <a:pt x="66649" y="30480"/>
                  </a:lnTo>
                  <a:lnTo>
                    <a:pt x="65125" y="28956"/>
                  </a:lnTo>
                  <a:lnTo>
                    <a:pt x="65125" y="30480"/>
                  </a:lnTo>
                  <a:lnTo>
                    <a:pt x="65125" y="31242"/>
                  </a:lnTo>
                  <a:lnTo>
                    <a:pt x="66040" y="32004"/>
                  </a:lnTo>
                  <a:lnTo>
                    <a:pt x="69697" y="32004"/>
                  </a:lnTo>
                  <a:lnTo>
                    <a:pt x="69697" y="31242"/>
                  </a:lnTo>
                  <a:lnTo>
                    <a:pt x="69088" y="30988"/>
                  </a:lnTo>
                  <a:lnTo>
                    <a:pt x="70459" y="30988"/>
                  </a:lnTo>
                  <a:lnTo>
                    <a:pt x="71602" y="32004"/>
                  </a:lnTo>
                  <a:lnTo>
                    <a:pt x="72745" y="32004"/>
                  </a:lnTo>
                  <a:lnTo>
                    <a:pt x="72745" y="30988"/>
                  </a:lnTo>
                  <a:close/>
                </a:path>
                <a:path w="148590" h="196850">
                  <a:moveTo>
                    <a:pt x="72745" y="25908"/>
                  </a:moveTo>
                  <a:lnTo>
                    <a:pt x="71729" y="15113"/>
                  </a:lnTo>
                  <a:lnTo>
                    <a:pt x="71729" y="13716"/>
                  </a:lnTo>
                  <a:lnTo>
                    <a:pt x="69697" y="13716"/>
                  </a:lnTo>
                  <a:lnTo>
                    <a:pt x="71729" y="24511"/>
                  </a:lnTo>
                  <a:lnTo>
                    <a:pt x="72745" y="25908"/>
                  </a:lnTo>
                  <a:close/>
                </a:path>
                <a:path w="148590" h="196850">
                  <a:moveTo>
                    <a:pt x="74269" y="25908"/>
                  </a:moveTo>
                  <a:lnTo>
                    <a:pt x="72745" y="27051"/>
                  </a:lnTo>
                  <a:lnTo>
                    <a:pt x="71221" y="25908"/>
                  </a:lnTo>
                  <a:lnTo>
                    <a:pt x="69697" y="25908"/>
                  </a:lnTo>
                  <a:lnTo>
                    <a:pt x="69697" y="27051"/>
                  </a:lnTo>
                  <a:lnTo>
                    <a:pt x="71221" y="28194"/>
                  </a:lnTo>
                  <a:lnTo>
                    <a:pt x="71221" y="29337"/>
                  </a:lnTo>
                  <a:lnTo>
                    <a:pt x="72745" y="30480"/>
                  </a:lnTo>
                  <a:lnTo>
                    <a:pt x="72745" y="29337"/>
                  </a:lnTo>
                  <a:lnTo>
                    <a:pt x="74269" y="30480"/>
                  </a:lnTo>
                  <a:lnTo>
                    <a:pt x="74269" y="25908"/>
                  </a:lnTo>
                  <a:close/>
                </a:path>
                <a:path w="148590" h="196850">
                  <a:moveTo>
                    <a:pt x="76047" y="0"/>
                  </a:moveTo>
                  <a:lnTo>
                    <a:pt x="73507" y="0"/>
                  </a:lnTo>
                  <a:lnTo>
                    <a:pt x="73507" y="3048"/>
                  </a:lnTo>
                  <a:lnTo>
                    <a:pt x="72237" y="3048"/>
                  </a:lnTo>
                  <a:lnTo>
                    <a:pt x="72237" y="2032"/>
                  </a:lnTo>
                  <a:lnTo>
                    <a:pt x="70967" y="2032"/>
                  </a:lnTo>
                  <a:lnTo>
                    <a:pt x="69697" y="1016"/>
                  </a:lnTo>
                  <a:lnTo>
                    <a:pt x="69697" y="4064"/>
                  </a:lnTo>
                  <a:lnTo>
                    <a:pt x="73507" y="4064"/>
                  </a:lnTo>
                  <a:lnTo>
                    <a:pt x="73507" y="6096"/>
                  </a:lnTo>
                  <a:lnTo>
                    <a:pt x="76047" y="6096"/>
                  </a:lnTo>
                  <a:lnTo>
                    <a:pt x="74777" y="5080"/>
                  </a:lnTo>
                  <a:lnTo>
                    <a:pt x="74777" y="3048"/>
                  </a:lnTo>
                  <a:lnTo>
                    <a:pt x="74777" y="1016"/>
                  </a:lnTo>
                  <a:lnTo>
                    <a:pt x="76047" y="0"/>
                  </a:lnTo>
                  <a:close/>
                </a:path>
                <a:path w="148590" h="196850">
                  <a:moveTo>
                    <a:pt x="77317" y="13716"/>
                  </a:moveTo>
                  <a:lnTo>
                    <a:pt x="75793" y="13716"/>
                  </a:lnTo>
                  <a:lnTo>
                    <a:pt x="75793" y="18669"/>
                  </a:lnTo>
                  <a:lnTo>
                    <a:pt x="75793" y="19431"/>
                  </a:lnTo>
                  <a:lnTo>
                    <a:pt x="75793" y="20447"/>
                  </a:lnTo>
                  <a:lnTo>
                    <a:pt x="75107" y="19812"/>
                  </a:lnTo>
                  <a:lnTo>
                    <a:pt x="75793" y="19431"/>
                  </a:lnTo>
                  <a:lnTo>
                    <a:pt x="75793" y="18669"/>
                  </a:lnTo>
                  <a:lnTo>
                    <a:pt x="75107" y="18288"/>
                  </a:lnTo>
                  <a:lnTo>
                    <a:pt x="73431" y="18288"/>
                  </a:lnTo>
                  <a:lnTo>
                    <a:pt x="72745" y="18669"/>
                  </a:lnTo>
                  <a:lnTo>
                    <a:pt x="72745" y="19050"/>
                  </a:lnTo>
                  <a:lnTo>
                    <a:pt x="72745" y="19431"/>
                  </a:lnTo>
                  <a:lnTo>
                    <a:pt x="73431" y="19812"/>
                  </a:lnTo>
                  <a:lnTo>
                    <a:pt x="72745" y="20447"/>
                  </a:lnTo>
                  <a:lnTo>
                    <a:pt x="72745" y="21336"/>
                  </a:lnTo>
                  <a:lnTo>
                    <a:pt x="72745" y="22225"/>
                  </a:lnTo>
                  <a:lnTo>
                    <a:pt x="73431" y="22860"/>
                  </a:lnTo>
                  <a:lnTo>
                    <a:pt x="73088" y="22860"/>
                  </a:lnTo>
                  <a:lnTo>
                    <a:pt x="72745" y="23495"/>
                  </a:lnTo>
                  <a:lnTo>
                    <a:pt x="72745" y="24384"/>
                  </a:lnTo>
                  <a:lnTo>
                    <a:pt x="72745" y="25273"/>
                  </a:lnTo>
                  <a:lnTo>
                    <a:pt x="73088" y="25908"/>
                  </a:lnTo>
                  <a:lnTo>
                    <a:pt x="73926" y="25908"/>
                  </a:lnTo>
                  <a:lnTo>
                    <a:pt x="74269" y="25273"/>
                  </a:lnTo>
                  <a:lnTo>
                    <a:pt x="74269" y="23495"/>
                  </a:lnTo>
                  <a:lnTo>
                    <a:pt x="73926" y="22860"/>
                  </a:lnTo>
                  <a:lnTo>
                    <a:pt x="75107" y="22860"/>
                  </a:lnTo>
                  <a:lnTo>
                    <a:pt x="75793" y="22225"/>
                  </a:lnTo>
                  <a:lnTo>
                    <a:pt x="75793" y="24511"/>
                  </a:lnTo>
                  <a:lnTo>
                    <a:pt x="77317" y="13716"/>
                  </a:lnTo>
                  <a:close/>
                </a:path>
                <a:path w="148590" h="196850">
                  <a:moveTo>
                    <a:pt x="77317" y="2032"/>
                  </a:moveTo>
                  <a:lnTo>
                    <a:pt x="76047" y="3048"/>
                  </a:lnTo>
                  <a:lnTo>
                    <a:pt x="77317" y="4064"/>
                  </a:lnTo>
                  <a:lnTo>
                    <a:pt x="77317" y="2032"/>
                  </a:lnTo>
                  <a:close/>
                </a:path>
                <a:path w="148590" h="196850">
                  <a:moveTo>
                    <a:pt x="78841" y="27432"/>
                  </a:moveTo>
                  <a:lnTo>
                    <a:pt x="77317" y="27432"/>
                  </a:lnTo>
                  <a:lnTo>
                    <a:pt x="77317" y="25908"/>
                  </a:lnTo>
                  <a:lnTo>
                    <a:pt x="75793" y="27051"/>
                  </a:lnTo>
                  <a:lnTo>
                    <a:pt x="75793" y="29337"/>
                  </a:lnTo>
                  <a:lnTo>
                    <a:pt x="77317" y="29337"/>
                  </a:lnTo>
                  <a:lnTo>
                    <a:pt x="77317" y="28956"/>
                  </a:lnTo>
                  <a:lnTo>
                    <a:pt x="78841" y="27432"/>
                  </a:lnTo>
                  <a:close/>
                </a:path>
                <a:path w="148590" h="196850">
                  <a:moveTo>
                    <a:pt x="80365" y="178308"/>
                  </a:moveTo>
                  <a:lnTo>
                    <a:pt x="76847" y="178308"/>
                  </a:lnTo>
                  <a:lnTo>
                    <a:pt x="76847" y="179578"/>
                  </a:lnTo>
                  <a:lnTo>
                    <a:pt x="75679" y="180721"/>
                  </a:lnTo>
                  <a:lnTo>
                    <a:pt x="72161" y="184404"/>
                  </a:lnTo>
                  <a:lnTo>
                    <a:pt x="66294" y="185674"/>
                  </a:lnTo>
                  <a:lnTo>
                    <a:pt x="65125" y="186817"/>
                  </a:lnTo>
                  <a:lnTo>
                    <a:pt x="66294" y="186817"/>
                  </a:lnTo>
                  <a:lnTo>
                    <a:pt x="68580" y="188061"/>
                  </a:lnTo>
                  <a:lnTo>
                    <a:pt x="65709" y="187198"/>
                  </a:lnTo>
                  <a:lnTo>
                    <a:pt x="58674" y="185928"/>
                  </a:lnTo>
                  <a:lnTo>
                    <a:pt x="57505" y="185928"/>
                  </a:lnTo>
                  <a:lnTo>
                    <a:pt x="58674" y="187198"/>
                  </a:lnTo>
                  <a:lnTo>
                    <a:pt x="58674" y="188595"/>
                  </a:lnTo>
                  <a:lnTo>
                    <a:pt x="62191" y="191262"/>
                  </a:lnTo>
                  <a:lnTo>
                    <a:pt x="65709" y="196596"/>
                  </a:lnTo>
                  <a:lnTo>
                    <a:pt x="70396" y="196596"/>
                  </a:lnTo>
                  <a:lnTo>
                    <a:pt x="70396" y="195199"/>
                  </a:lnTo>
                  <a:lnTo>
                    <a:pt x="71577" y="195199"/>
                  </a:lnTo>
                  <a:lnTo>
                    <a:pt x="72745" y="193929"/>
                  </a:lnTo>
                  <a:lnTo>
                    <a:pt x="71577" y="192532"/>
                  </a:lnTo>
                  <a:lnTo>
                    <a:pt x="71577" y="191262"/>
                  </a:lnTo>
                  <a:lnTo>
                    <a:pt x="70675" y="189230"/>
                  </a:lnTo>
                  <a:lnTo>
                    <a:pt x="70993" y="189230"/>
                  </a:lnTo>
                  <a:lnTo>
                    <a:pt x="72161" y="190500"/>
                  </a:lnTo>
                  <a:lnTo>
                    <a:pt x="73329" y="190500"/>
                  </a:lnTo>
                  <a:lnTo>
                    <a:pt x="73329" y="189230"/>
                  </a:lnTo>
                  <a:lnTo>
                    <a:pt x="75679" y="184404"/>
                  </a:lnTo>
                  <a:lnTo>
                    <a:pt x="79197" y="179578"/>
                  </a:lnTo>
                  <a:lnTo>
                    <a:pt x="80365" y="178308"/>
                  </a:lnTo>
                  <a:close/>
                </a:path>
                <a:path w="148590" h="196850">
                  <a:moveTo>
                    <a:pt x="80365" y="25908"/>
                  </a:moveTo>
                  <a:lnTo>
                    <a:pt x="78841" y="25908"/>
                  </a:lnTo>
                  <a:lnTo>
                    <a:pt x="78841" y="27432"/>
                  </a:lnTo>
                  <a:lnTo>
                    <a:pt x="80365" y="27432"/>
                  </a:lnTo>
                  <a:lnTo>
                    <a:pt x="80365" y="25908"/>
                  </a:lnTo>
                  <a:close/>
                </a:path>
                <a:path w="148590" h="196850">
                  <a:moveTo>
                    <a:pt x="81889" y="28956"/>
                  </a:moveTo>
                  <a:lnTo>
                    <a:pt x="79349" y="28956"/>
                  </a:lnTo>
                  <a:lnTo>
                    <a:pt x="76809" y="29972"/>
                  </a:lnTo>
                  <a:lnTo>
                    <a:pt x="74269" y="32004"/>
                  </a:lnTo>
                  <a:lnTo>
                    <a:pt x="75539" y="32004"/>
                  </a:lnTo>
                  <a:lnTo>
                    <a:pt x="78079" y="30988"/>
                  </a:lnTo>
                  <a:lnTo>
                    <a:pt x="80619" y="30988"/>
                  </a:lnTo>
                  <a:lnTo>
                    <a:pt x="81889" y="28956"/>
                  </a:lnTo>
                  <a:close/>
                </a:path>
                <a:path w="148590" h="196850">
                  <a:moveTo>
                    <a:pt x="81889" y="22860"/>
                  </a:moveTo>
                  <a:lnTo>
                    <a:pt x="80365" y="23876"/>
                  </a:lnTo>
                  <a:lnTo>
                    <a:pt x="80365" y="25908"/>
                  </a:lnTo>
                  <a:lnTo>
                    <a:pt x="81889" y="25908"/>
                  </a:lnTo>
                  <a:lnTo>
                    <a:pt x="81889" y="22860"/>
                  </a:lnTo>
                  <a:close/>
                </a:path>
                <a:path w="148590" h="196850">
                  <a:moveTo>
                    <a:pt x="81889" y="13716"/>
                  </a:moveTo>
                  <a:lnTo>
                    <a:pt x="80365" y="13716"/>
                  </a:lnTo>
                  <a:lnTo>
                    <a:pt x="77317" y="25908"/>
                  </a:lnTo>
                  <a:lnTo>
                    <a:pt x="78841" y="24638"/>
                  </a:lnTo>
                  <a:lnTo>
                    <a:pt x="81889" y="13716"/>
                  </a:lnTo>
                  <a:close/>
                </a:path>
                <a:path w="148590" h="196850">
                  <a:moveTo>
                    <a:pt x="82651" y="18288"/>
                  </a:moveTo>
                  <a:lnTo>
                    <a:pt x="81889" y="19304"/>
                  </a:lnTo>
                  <a:lnTo>
                    <a:pt x="81889" y="19812"/>
                  </a:lnTo>
                  <a:lnTo>
                    <a:pt x="80365" y="19812"/>
                  </a:lnTo>
                  <a:lnTo>
                    <a:pt x="80365" y="22860"/>
                  </a:lnTo>
                  <a:lnTo>
                    <a:pt x="81889" y="22860"/>
                  </a:lnTo>
                  <a:lnTo>
                    <a:pt x="81889" y="20320"/>
                  </a:lnTo>
                  <a:lnTo>
                    <a:pt x="82651" y="21336"/>
                  </a:lnTo>
                  <a:lnTo>
                    <a:pt x="82651" y="18288"/>
                  </a:lnTo>
                  <a:close/>
                </a:path>
                <a:path w="148590" h="196850">
                  <a:moveTo>
                    <a:pt x="84937" y="16764"/>
                  </a:moveTo>
                  <a:lnTo>
                    <a:pt x="83032" y="16764"/>
                  </a:lnTo>
                  <a:lnTo>
                    <a:pt x="83413" y="15240"/>
                  </a:lnTo>
                  <a:lnTo>
                    <a:pt x="82651" y="15240"/>
                  </a:lnTo>
                  <a:lnTo>
                    <a:pt x="82651" y="16764"/>
                  </a:lnTo>
                  <a:lnTo>
                    <a:pt x="81889" y="16764"/>
                  </a:lnTo>
                  <a:lnTo>
                    <a:pt x="82651" y="18288"/>
                  </a:lnTo>
                  <a:lnTo>
                    <a:pt x="82905" y="17272"/>
                  </a:lnTo>
                  <a:lnTo>
                    <a:pt x="82905" y="18796"/>
                  </a:lnTo>
                  <a:lnTo>
                    <a:pt x="83921" y="19812"/>
                  </a:lnTo>
                  <a:lnTo>
                    <a:pt x="84937" y="17780"/>
                  </a:lnTo>
                  <a:lnTo>
                    <a:pt x="84937" y="16764"/>
                  </a:lnTo>
                  <a:close/>
                </a:path>
                <a:path w="148590" h="196850">
                  <a:moveTo>
                    <a:pt x="86461" y="33528"/>
                  </a:moveTo>
                  <a:lnTo>
                    <a:pt x="62077" y="33528"/>
                  </a:lnTo>
                  <a:lnTo>
                    <a:pt x="62077" y="36576"/>
                  </a:lnTo>
                  <a:lnTo>
                    <a:pt x="70205" y="35052"/>
                  </a:lnTo>
                  <a:lnTo>
                    <a:pt x="78333" y="35052"/>
                  </a:lnTo>
                  <a:lnTo>
                    <a:pt x="86461" y="36576"/>
                  </a:lnTo>
                  <a:lnTo>
                    <a:pt x="86461" y="35052"/>
                  </a:lnTo>
                  <a:lnTo>
                    <a:pt x="86461" y="33528"/>
                  </a:lnTo>
                  <a:close/>
                </a:path>
                <a:path w="148590" h="196850">
                  <a:moveTo>
                    <a:pt x="86461" y="20320"/>
                  </a:moveTo>
                  <a:lnTo>
                    <a:pt x="85699" y="19304"/>
                  </a:lnTo>
                  <a:lnTo>
                    <a:pt x="85699" y="18288"/>
                  </a:lnTo>
                  <a:lnTo>
                    <a:pt x="84937" y="20320"/>
                  </a:lnTo>
                  <a:lnTo>
                    <a:pt x="86461" y="20320"/>
                  </a:lnTo>
                  <a:close/>
                </a:path>
                <a:path w="148590" h="196850">
                  <a:moveTo>
                    <a:pt x="86461" y="15240"/>
                  </a:moveTo>
                  <a:lnTo>
                    <a:pt x="85699" y="13716"/>
                  </a:lnTo>
                  <a:lnTo>
                    <a:pt x="84937" y="15240"/>
                  </a:lnTo>
                  <a:lnTo>
                    <a:pt x="85699" y="18288"/>
                  </a:lnTo>
                  <a:lnTo>
                    <a:pt x="85699" y="16764"/>
                  </a:lnTo>
                  <a:lnTo>
                    <a:pt x="86461" y="15240"/>
                  </a:lnTo>
                  <a:close/>
                </a:path>
                <a:path w="148590" h="196850">
                  <a:moveTo>
                    <a:pt x="87985" y="28956"/>
                  </a:moveTo>
                  <a:lnTo>
                    <a:pt x="84937" y="28956"/>
                  </a:lnTo>
                  <a:lnTo>
                    <a:pt x="85953" y="29972"/>
                  </a:lnTo>
                  <a:lnTo>
                    <a:pt x="85953" y="30988"/>
                  </a:lnTo>
                  <a:lnTo>
                    <a:pt x="86194" y="31242"/>
                  </a:lnTo>
                  <a:lnTo>
                    <a:pt x="84721" y="30480"/>
                  </a:lnTo>
                  <a:lnTo>
                    <a:pt x="83413" y="31369"/>
                  </a:lnTo>
                  <a:lnTo>
                    <a:pt x="84721" y="32004"/>
                  </a:lnTo>
                  <a:lnTo>
                    <a:pt x="85585" y="32004"/>
                  </a:lnTo>
                  <a:lnTo>
                    <a:pt x="86385" y="31432"/>
                  </a:lnTo>
                  <a:lnTo>
                    <a:pt x="86969" y="32004"/>
                  </a:lnTo>
                  <a:lnTo>
                    <a:pt x="87985" y="30988"/>
                  </a:lnTo>
                  <a:lnTo>
                    <a:pt x="87985" y="28956"/>
                  </a:lnTo>
                  <a:close/>
                </a:path>
                <a:path w="148590" h="196850">
                  <a:moveTo>
                    <a:pt x="87985" y="19812"/>
                  </a:moveTo>
                  <a:lnTo>
                    <a:pt x="86461" y="21336"/>
                  </a:lnTo>
                  <a:lnTo>
                    <a:pt x="86461" y="22860"/>
                  </a:lnTo>
                  <a:lnTo>
                    <a:pt x="87985" y="22860"/>
                  </a:lnTo>
                  <a:lnTo>
                    <a:pt x="87985" y="20320"/>
                  </a:lnTo>
                  <a:lnTo>
                    <a:pt x="87985" y="19812"/>
                  </a:lnTo>
                  <a:close/>
                </a:path>
                <a:path w="148590" h="196850">
                  <a:moveTo>
                    <a:pt x="87985" y="16764"/>
                  </a:moveTo>
                  <a:lnTo>
                    <a:pt x="86461" y="16764"/>
                  </a:lnTo>
                  <a:lnTo>
                    <a:pt x="86461" y="19812"/>
                  </a:lnTo>
                  <a:lnTo>
                    <a:pt x="87985" y="19812"/>
                  </a:lnTo>
                  <a:lnTo>
                    <a:pt x="87985" y="16764"/>
                  </a:lnTo>
                  <a:close/>
                </a:path>
                <a:path w="148590" h="196850">
                  <a:moveTo>
                    <a:pt x="91033" y="185928"/>
                  </a:moveTo>
                  <a:lnTo>
                    <a:pt x="88493" y="185928"/>
                  </a:lnTo>
                  <a:lnTo>
                    <a:pt x="79806" y="187020"/>
                  </a:lnTo>
                  <a:lnTo>
                    <a:pt x="79984" y="186817"/>
                  </a:lnTo>
                  <a:lnTo>
                    <a:pt x="81127" y="186817"/>
                  </a:lnTo>
                  <a:lnTo>
                    <a:pt x="83413" y="185674"/>
                  </a:lnTo>
                  <a:lnTo>
                    <a:pt x="81127" y="185674"/>
                  </a:lnTo>
                  <a:lnTo>
                    <a:pt x="81127" y="184404"/>
                  </a:lnTo>
                  <a:lnTo>
                    <a:pt x="78841" y="184404"/>
                  </a:lnTo>
                  <a:lnTo>
                    <a:pt x="77698" y="185674"/>
                  </a:lnTo>
                  <a:lnTo>
                    <a:pt x="76555" y="186817"/>
                  </a:lnTo>
                  <a:lnTo>
                    <a:pt x="76555" y="188087"/>
                  </a:lnTo>
                  <a:lnTo>
                    <a:pt x="74269" y="190500"/>
                  </a:lnTo>
                  <a:lnTo>
                    <a:pt x="76860" y="189547"/>
                  </a:lnTo>
                  <a:lnTo>
                    <a:pt x="75793" y="191262"/>
                  </a:lnTo>
                  <a:lnTo>
                    <a:pt x="75793" y="195199"/>
                  </a:lnTo>
                  <a:lnTo>
                    <a:pt x="77063" y="195199"/>
                  </a:lnTo>
                  <a:lnTo>
                    <a:pt x="78333" y="196596"/>
                  </a:lnTo>
                  <a:lnTo>
                    <a:pt x="80873" y="196596"/>
                  </a:lnTo>
                  <a:lnTo>
                    <a:pt x="82143" y="195199"/>
                  </a:lnTo>
                  <a:lnTo>
                    <a:pt x="83413" y="193929"/>
                  </a:lnTo>
                  <a:lnTo>
                    <a:pt x="91033" y="185928"/>
                  </a:lnTo>
                  <a:close/>
                </a:path>
                <a:path w="148590" h="196850">
                  <a:moveTo>
                    <a:pt x="91033" y="27432"/>
                  </a:moveTo>
                  <a:lnTo>
                    <a:pt x="89509" y="25908"/>
                  </a:lnTo>
                  <a:lnTo>
                    <a:pt x="87985" y="28956"/>
                  </a:lnTo>
                  <a:lnTo>
                    <a:pt x="89509" y="30480"/>
                  </a:lnTo>
                  <a:lnTo>
                    <a:pt x="91033" y="28956"/>
                  </a:lnTo>
                  <a:lnTo>
                    <a:pt x="91033" y="27432"/>
                  </a:lnTo>
                  <a:close/>
                </a:path>
                <a:path w="148590" h="196850">
                  <a:moveTo>
                    <a:pt x="91033" y="16764"/>
                  </a:moveTo>
                  <a:lnTo>
                    <a:pt x="89509" y="15240"/>
                  </a:lnTo>
                  <a:lnTo>
                    <a:pt x="89509" y="16764"/>
                  </a:lnTo>
                  <a:lnTo>
                    <a:pt x="91033" y="16764"/>
                  </a:lnTo>
                  <a:close/>
                </a:path>
                <a:path w="148590" h="196850">
                  <a:moveTo>
                    <a:pt x="92557" y="16764"/>
                  </a:moveTo>
                  <a:lnTo>
                    <a:pt x="91033" y="16764"/>
                  </a:lnTo>
                  <a:lnTo>
                    <a:pt x="92303" y="19304"/>
                  </a:lnTo>
                  <a:lnTo>
                    <a:pt x="91033" y="19304"/>
                  </a:lnTo>
                  <a:lnTo>
                    <a:pt x="91033" y="18288"/>
                  </a:lnTo>
                  <a:lnTo>
                    <a:pt x="87985" y="20320"/>
                  </a:lnTo>
                  <a:lnTo>
                    <a:pt x="89509" y="20320"/>
                  </a:lnTo>
                  <a:lnTo>
                    <a:pt x="91033" y="21336"/>
                  </a:lnTo>
                  <a:lnTo>
                    <a:pt x="91033" y="22860"/>
                  </a:lnTo>
                  <a:lnTo>
                    <a:pt x="89509" y="22860"/>
                  </a:lnTo>
                  <a:lnTo>
                    <a:pt x="89509" y="23876"/>
                  </a:lnTo>
                  <a:lnTo>
                    <a:pt x="87985" y="24892"/>
                  </a:lnTo>
                  <a:lnTo>
                    <a:pt x="89509" y="24892"/>
                  </a:lnTo>
                  <a:lnTo>
                    <a:pt x="89509" y="25908"/>
                  </a:lnTo>
                  <a:lnTo>
                    <a:pt x="91033" y="25908"/>
                  </a:lnTo>
                  <a:lnTo>
                    <a:pt x="91033" y="24892"/>
                  </a:lnTo>
                  <a:lnTo>
                    <a:pt x="91541" y="24892"/>
                  </a:lnTo>
                  <a:lnTo>
                    <a:pt x="92557" y="25908"/>
                  </a:lnTo>
                  <a:lnTo>
                    <a:pt x="92557" y="24892"/>
                  </a:lnTo>
                  <a:lnTo>
                    <a:pt x="92557" y="20320"/>
                  </a:lnTo>
                  <a:lnTo>
                    <a:pt x="92557" y="19812"/>
                  </a:lnTo>
                  <a:lnTo>
                    <a:pt x="92557" y="19304"/>
                  </a:lnTo>
                  <a:lnTo>
                    <a:pt x="92557" y="16764"/>
                  </a:lnTo>
                  <a:close/>
                </a:path>
                <a:path w="148590" h="196850">
                  <a:moveTo>
                    <a:pt x="94081" y="44196"/>
                  </a:moveTo>
                  <a:lnTo>
                    <a:pt x="54457" y="44196"/>
                  </a:lnTo>
                  <a:lnTo>
                    <a:pt x="54457" y="45720"/>
                  </a:lnTo>
                  <a:lnTo>
                    <a:pt x="94081" y="45720"/>
                  </a:lnTo>
                  <a:lnTo>
                    <a:pt x="94081" y="44196"/>
                  </a:lnTo>
                  <a:close/>
                </a:path>
                <a:path w="148590" h="196850">
                  <a:moveTo>
                    <a:pt x="95605" y="160020"/>
                  </a:moveTo>
                  <a:lnTo>
                    <a:pt x="54457" y="160020"/>
                  </a:lnTo>
                  <a:lnTo>
                    <a:pt x="54457" y="163068"/>
                  </a:lnTo>
                  <a:lnTo>
                    <a:pt x="95605" y="163068"/>
                  </a:lnTo>
                  <a:lnTo>
                    <a:pt x="95605" y="160020"/>
                  </a:lnTo>
                  <a:close/>
                </a:path>
                <a:path w="148590" h="196850">
                  <a:moveTo>
                    <a:pt x="95605" y="39624"/>
                  </a:moveTo>
                  <a:lnTo>
                    <a:pt x="51409" y="39624"/>
                  </a:lnTo>
                  <a:lnTo>
                    <a:pt x="51409" y="42672"/>
                  </a:lnTo>
                  <a:lnTo>
                    <a:pt x="95605" y="42672"/>
                  </a:lnTo>
                  <a:lnTo>
                    <a:pt x="95605" y="39624"/>
                  </a:lnTo>
                  <a:close/>
                </a:path>
                <a:path w="148590" h="196850">
                  <a:moveTo>
                    <a:pt x="97129" y="164592"/>
                  </a:moveTo>
                  <a:lnTo>
                    <a:pt x="50012" y="164592"/>
                  </a:lnTo>
                  <a:lnTo>
                    <a:pt x="50863" y="162941"/>
                  </a:lnTo>
                  <a:lnTo>
                    <a:pt x="52057" y="162941"/>
                  </a:lnTo>
                  <a:lnTo>
                    <a:pt x="52057" y="161798"/>
                  </a:lnTo>
                  <a:lnTo>
                    <a:pt x="50863" y="160528"/>
                  </a:lnTo>
                  <a:lnTo>
                    <a:pt x="49657" y="158242"/>
                  </a:lnTo>
                  <a:lnTo>
                    <a:pt x="46062" y="158242"/>
                  </a:lnTo>
                  <a:lnTo>
                    <a:pt x="38862" y="157099"/>
                  </a:lnTo>
                  <a:lnTo>
                    <a:pt x="30467" y="151130"/>
                  </a:lnTo>
                  <a:lnTo>
                    <a:pt x="29260" y="151130"/>
                  </a:lnTo>
                  <a:lnTo>
                    <a:pt x="29260" y="149987"/>
                  </a:lnTo>
                  <a:lnTo>
                    <a:pt x="30467" y="149987"/>
                  </a:lnTo>
                  <a:lnTo>
                    <a:pt x="31661" y="151130"/>
                  </a:lnTo>
                  <a:lnTo>
                    <a:pt x="35267" y="152273"/>
                  </a:lnTo>
                  <a:lnTo>
                    <a:pt x="40055" y="155829"/>
                  </a:lnTo>
                  <a:lnTo>
                    <a:pt x="46062" y="157099"/>
                  </a:lnTo>
                  <a:lnTo>
                    <a:pt x="48463" y="157099"/>
                  </a:lnTo>
                  <a:lnTo>
                    <a:pt x="47256" y="155829"/>
                  </a:lnTo>
                  <a:lnTo>
                    <a:pt x="46062" y="154686"/>
                  </a:lnTo>
                  <a:lnTo>
                    <a:pt x="46062" y="153543"/>
                  </a:lnTo>
                  <a:lnTo>
                    <a:pt x="44856" y="152273"/>
                  </a:lnTo>
                  <a:lnTo>
                    <a:pt x="42456" y="149987"/>
                  </a:lnTo>
                  <a:lnTo>
                    <a:pt x="42456" y="147574"/>
                  </a:lnTo>
                  <a:lnTo>
                    <a:pt x="40055" y="145288"/>
                  </a:lnTo>
                  <a:lnTo>
                    <a:pt x="40055" y="144145"/>
                  </a:lnTo>
                  <a:lnTo>
                    <a:pt x="38862" y="142875"/>
                  </a:lnTo>
                  <a:lnTo>
                    <a:pt x="38862" y="141732"/>
                  </a:lnTo>
                  <a:lnTo>
                    <a:pt x="37655" y="140589"/>
                  </a:lnTo>
                  <a:lnTo>
                    <a:pt x="37655" y="139319"/>
                  </a:lnTo>
                  <a:lnTo>
                    <a:pt x="36461" y="138176"/>
                  </a:lnTo>
                  <a:lnTo>
                    <a:pt x="36461" y="135890"/>
                  </a:lnTo>
                  <a:lnTo>
                    <a:pt x="35267" y="135890"/>
                  </a:lnTo>
                  <a:lnTo>
                    <a:pt x="25476" y="132511"/>
                  </a:lnTo>
                  <a:lnTo>
                    <a:pt x="19062" y="128358"/>
                  </a:lnTo>
                  <a:lnTo>
                    <a:pt x="15354" y="124409"/>
                  </a:lnTo>
                  <a:lnTo>
                    <a:pt x="13665" y="121666"/>
                  </a:lnTo>
                  <a:lnTo>
                    <a:pt x="20866" y="128778"/>
                  </a:lnTo>
                  <a:lnTo>
                    <a:pt x="30467" y="132334"/>
                  </a:lnTo>
                  <a:lnTo>
                    <a:pt x="32867" y="133477"/>
                  </a:lnTo>
                  <a:lnTo>
                    <a:pt x="34061" y="133477"/>
                  </a:lnTo>
                  <a:lnTo>
                    <a:pt x="34061" y="131191"/>
                  </a:lnTo>
                  <a:lnTo>
                    <a:pt x="32867" y="129921"/>
                  </a:lnTo>
                  <a:lnTo>
                    <a:pt x="32867" y="128778"/>
                  </a:lnTo>
                  <a:lnTo>
                    <a:pt x="31661" y="127635"/>
                  </a:lnTo>
                  <a:lnTo>
                    <a:pt x="31661" y="126365"/>
                  </a:lnTo>
                  <a:lnTo>
                    <a:pt x="30467" y="124079"/>
                  </a:lnTo>
                  <a:lnTo>
                    <a:pt x="29641" y="121666"/>
                  </a:lnTo>
                  <a:lnTo>
                    <a:pt x="29260" y="120523"/>
                  </a:lnTo>
                  <a:lnTo>
                    <a:pt x="28067" y="115824"/>
                  </a:lnTo>
                  <a:lnTo>
                    <a:pt x="26860" y="113411"/>
                  </a:lnTo>
                  <a:lnTo>
                    <a:pt x="26860" y="112268"/>
                  </a:lnTo>
                  <a:lnTo>
                    <a:pt x="25666" y="109982"/>
                  </a:lnTo>
                  <a:lnTo>
                    <a:pt x="25666" y="108712"/>
                  </a:lnTo>
                  <a:lnTo>
                    <a:pt x="24460" y="108712"/>
                  </a:lnTo>
                  <a:lnTo>
                    <a:pt x="17259" y="106426"/>
                  </a:lnTo>
                  <a:lnTo>
                    <a:pt x="8864" y="99314"/>
                  </a:lnTo>
                  <a:lnTo>
                    <a:pt x="6464" y="97028"/>
                  </a:lnTo>
                  <a:lnTo>
                    <a:pt x="5270" y="97028"/>
                  </a:lnTo>
                  <a:lnTo>
                    <a:pt x="5270" y="95758"/>
                  </a:lnTo>
                  <a:lnTo>
                    <a:pt x="11264" y="100457"/>
                  </a:lnTo>
                  <a:lnTo>
                    <a:pt x="19659" y="105283"/>
                  </a:lnTo>
                  <a:lnTo>
                    <a:pt x="23266" y="106426"/>
                  </a:lnTo>
                  <a:lnTo>
                    <a:pt x="24460" y="106426"/>
                  </a:lnTo>
                  <a:lnTo>
                    <a:pt x="23266" y="102870"/>
                  </a:lnTo>
                  <a:lnTo>
                    <a:pt x="23266" y="100457"/>
                  </a:lnTo>
                  <a:lnTo>
                    <a:pt x="20866" y="97028"/>
                  </a:lnTo>
                  <a:lnTo>
                    <a:pt x="20866" y="95758"/>
                  </a:lnTo>
                  <a:lnTo>
                    <a:pt x="20866" y="93472"/>
                  </a:lnTo>
                  <a:lnTo>
                    <a:pt x="18465" y="86360"/>
                  </a:lnTo>
                  <a:lnTo>
                    <a:pt x="18465" y="82804"/>
                  </a:lnTo>
                  <a:lnTo>
                    <a:pt x="17259" y="81661"/>
                  </a:lnTo>
                  <a:lnTo>
                    <a:pt x="17259" y="80518"/>
                  </a:lnTo>
                  <a:lnTo>
                    <a:pt x="18465" y="80518"/>
                  </a:lnTo>
                  <a:lnTo>
                    <a:pt x="18465" y="82804"/>
                  </a:lnTo>
                  <a:lnTo>
                    <a:pt x="20866" y="93472"/>
                  </a:lnTo>
                  <a:lnTo>
                    <a:pt x="23266" y="95758"/>
                  </a:lnTo>
                  <a:lnTo>
                    <a:pt x="23266" y="98171"/>
                  </a:lnTo>
                  <a:lnTo>
                    <a:pt x="24460" y="100457"/>
                  </a:lnTo>
                  <a:lnTo>
                    <a:pt x="24460" y="102870"/>
                  </a:lnTo>
                  <a:lnTo>
                    <a:pt x="25666" y="102870"/>
                  </a:lnTo>
                  <a:lnTo>
                    <a:pt x="25666" y="105283"/>
                  </a:lnTo>
                  <a:lnTo>
                    <a:pt x="26860" y="104013"/>
                  </a:lnTo>
                  <a:lnTo>
                    <a:pt x="26860" y="102870"/>
                  </a:lnTo>
                  <a:lnTo>
                    <a:pt x="29260" y="101727"/>
                  </a:lnTo>
                  <a:lnTo>
                    <a:pt x="32867" y="97028"/>
                  </a:lnTo>
                  <a:lnTo>
                    <a:pt x="34061" y="89916"/>
                  </a:lnTo>
                  <a:lnTo>
                    <a:pt x="35267" y="94615"/>
                  </a:lnTo>
                  <a:lnTo>
                    <a:pt x="31661" y="99314"/>
                  </a:lnTo>
                  <a:lnTo>
                    <a:pt x="26860" y="106426"/>
                  </a:lnTo>
                  <a:lnTo>
                    <a:pt x="28067" y="112268"/>
                  </a:lnTo>
                  <a:lnTo>
                    <a:pt x="30467" y="119380"/>
                  </a:lnTo>
                  <a:lnTo>
                    <a:pt x="32867" y="122936"/>
                  </a:lnTo>
                  <a:lnTo>
                    <a:pt x="32867" y="125222"/>
                  </a:lnTo>
                  <a:lnTo>
                    <a:pt x="34061" y="126365"/>
                  </a:lnTo>
                  <a:lnTo>
                    <a:pt x="34061" y="128778"/>
                  </a:lnTo>
                  <a:lnTo>
                    <a:pt x="35267" y="128778"/>
                  </a:lnTo>
                  <a:lnTo>
                    <a:pt x="35267" y="129921"/>
                  </a:lnTo>
                  <a:lnTo>
                    <a:pt x="36461" y="129921"/>
                  </a:lnTo>
                  <a:lnTo>
                    <a:pt x="38862" y="127635"/>
                  </a:lnTo>
                  <a:lnTo>
                    <a:pt x="42456" y="120523"/>
                  </a:lnTo>
                  <a:lnTo>
                    <a:pt x="42456" y="116967"/>
                  </a:lnTo>
                  <a:lnTo>
                    <a:pt x="43662" y="115824"/>
                  </a:lnTo>
                  <a:lnTo>
                    <a:pt x="43662" y="116967"/>
                  </a:lnTo>
                  <a:lnTo>
                    <a:pt x="42456" y="121666"/>
                  </a:lnTo>
                  <a:lnTo>
                    <a:pt x="40055" y="129921"/>
                  </a:lnTo>
                  <a:lnTo>
                    <a:pt x="36461" y="133477"/>
                  </a:lnTo>
                  <a:lnTo>
                    <a:pt x="40055" y="140589"/>
                  </a:lnTo>
                  <a:lnTo>
                    <a:pt x="43662" y="147574"/>
                  </a:lnTo>
                  <a:lnTo>
                    <a:pt x="48463" y="153543"/>
                  </a:lnTo>
                  <a:lnTo>
                    <a:pt x="48463" y="154686"/>
                  </a:lnTo>
                  <a:lnTo>
                    <a:pt x="49657" y="153543"/>
                  </a:lnTo>
                  <a:lnTo>
                    <a:pt x="49657" y="151130"/>
                  </a:lnTo>
                  <a:lnTo>
                    <a:pt x="50863" y="146431"/>
                  </a:lnTo>
                  <a:lnTo>
                    <a:pt x="50863" y="151130"/>
                  </a:lnTo>
                  <a:lnTo>
                    <a:pt x="49657" y="155829"/>
                  </a:lnTo>
                  <a:lnTo>
                    <a:pt x="50863" y="157099"/>
                  </a:lnTo>
                  <a:lnTo>
                    <a:pt x="50863" y="158242"/>
                  </a:lnTo>
                  <a:lnTo>
                    <a:pt x="53263" y="158242"/>
                  </a:lnTo>
                  <a:lnTo>
                    <a:pt x="54140" y="141732"/>
                  </a:lnTo>
                  <a:lnTo>
                    <a:pt x="54267" y="139319"/>
                  </a:lnTo>
                  <a:lnTo>
                    <a:pt x="54457" y="135890"/>
                  </a:lnTo>
                  <a:lnTo>
                    <a:pt x="53263" y="135890"/>
                  </a:lnTo>
                  <a:lnTo>
                    <a:pt x="52057" y="137033"/>
                  </a:lnTo>
                  <a:lnTo>
                    <a:pt x="50863" y="137033"/>
                  </a:lnTo>
                  <a:lnTo>
                    <a:pt x="48463" y="139319"/>
                  </a:lnTo>
                  <a:lnTo>
                    <a:pt x="47256" y="138176"/>
                  </a:lnTo>
                  <a:lnTo>
                    <a:pt x="47256" y="132334"/>
                  </a:lnTo>
                  <a:lnTo>
                    <a:pt x="48463" y="125222"/>
                  </a:lnTo>
                  <a:lnTo>
                    <a:pt x="50863" y="114681"/>
                  </a:lnTo>
                  <a:lnTo>
                    <a:pt x="48412" y="112268"/>
                  </a:lnTo>
                  <a:lnTo>
                    <a:pt x="47256" y="111125"/>
                  </a:lnTo>
                  <a:lnTo>
                    <a:pt x="47256" y="109982"/>
                  </a:lnTo>
                  <a:lnTo>
                    <a:pt x="42456" y="109982"/>
                  </a:lnTo>
                  <a:lnTo>
                    <a:pt x="41262" y="111125"/>
                  </a:lnTo>
                  <a:lnTo>
                    <a:pt x="38862" y="112268"/>
                  </a:lnTo>
                  <a:lnTo>
                    <a:pt x="37655" y="112268"/>
                  </a:lnTo>
                  <a:lnTo>
                    <a:pt x="35267" y="109982"/>
                  </a:lnTo>
                  <a:lnTo>
                    <a:pt x="38925" y="102730"/>
                  </a:lnTo>
                  <a:lnTo>
                    <a:pt x="41262" y="98171"/>
                  </a:lnTo>
                  <a:lnTo>
                    <a:pt x="42456" y="95758"/>
                  </a:lnTo>
                  <a:lnTo>
                    <a:pt x="43662" y="93472"/>
                  </a:lnTo>
                  <a:lnTo>
                    <a:pt x="43662" y="89916"/>
                  </a:lnTo>
                  <a:lnTo>
                    <a:pt x="43662" y="88773"/>
                  </a:lnTo>
                  <a:lnTo>
                    <a:pt x="43002" y="87503"/>
                  </a:lnTo>
                  <a:lnTo>
                    <a:pt x="41262" y="84074"/>
                  </a:lnTo>
                  <a:lnTo>
                    <a:pt x="38862" y="82804"/>
                  </a:lnTo>
                  <a:lnTo>
                    <a:pt x="37655" y="81661"/>
                  </a:lnTo>
                  <a:lnTo>
                    <a:pt x="35267" y="81661"/>
                  </a:lnTo>
                  <a:lnTo>
                    <a:pt x="32867" y="85217"/>
                  </a:lnTo>
                  <a:lnTo>
                    <a:pt x="31661" y="87503"/>
                  </a:lnTo>
                  <a:lnTo>
                    <a:pt x="28067" y="87503"/>
                  </a:lnTo>
                  <a:lnTo>
                    <a:pt x="26860" y="86360"/>
                  </a:lnTo>
                  <a:lnTo>
                    <a:pt x="25666" y="82804"/>
                  </a:lnTo>
                  <a:lnTo>
                    <a:pt x="25666" y="79375"/>
                  </a:lnTo>
                  <a:lnTo>
                    <a:pt x="28067" y="68707"/>
                  </a:lnTo>
                  <a:lnTo>
                    <a:pt x="22059" y="66421"/>
                  </a:lnTo>
                  <a:lnTo>
                    <a:pt x="19659" y="65151"/>
                  </a:lnTo>
                  <a:lnTo>
                    <a:pt x="14871" y="64008"/>
                  </a:lnTo>
                  <a:lnTo>
                    <a:pt x="10071" y="66421"/>
                  </a:lnTo>
                  <a:lnTo>
                    <a:pt x="8864" y="71120"/>
                  </a:lnTo>
                  <a:lnTo>
                    <a:pt x="7670" y="74549"/>
                  </a:lnTo>
                  <a:lnTo>
                    <a:pt x="10071" y="81661"/>
                  </a:lnTo>
                  <a:lnTo>
                    <a:pt x="12471" y="84074"/>
                  </a:lnTo>
                  <a:lnTo>
                    <a:pt x="13665" y="87503"/>
                  </a:lnTo>
                  <a:lnTo>
                    <a:pt x="11264" y="92329"/>
                  </a:lnTo>
                  <a:lnTo>
                    <a:pt x="11264" y="93472"/>
                  </a:lnTo>
                  <a:lnTo>
                    <a:pt x="7670" y="93472"/>
                  </a:lnTo>
                  <a:lnTo>
                    <a:pt x="6464" y="92329"/>
                  </a:lnTo>
                  <a:lnTo>
                    <a:pt x="5270" y="91059"/>
                  </a:lnTo>
                  <a:lnTo>
                    <a:pt x="4064" y="89916"/>
                  </a:lnTo>
                  <a:lnTo>
                    <a:pt x="1663" y="89916"/>
                  </a:lnTo>
                  <a:lnTo>
                    <a:pt x="1663" y="92329"/>
                  </a:lnTo>
                  <a:lnTo>
                    <a:pt x="469" y="92329"/>
                  </a:lnTo>
                  <a:lnTo>
                    <a:pt x="0" y="97574"/>
                  </a:lnTo>
                  <a:lnTo>
                    <a:pt x="2108" y="102730"/>
                  </a:lnTo>
                  <a:lnTo>
                    <a:pt x="6705" y="107670"/>
                  </a:lnTo>
                  <a:lnTo>
                    <a:pt x="13665" y="112268"/>
                  </a:lnTo>
                  <a:lnTo>
                    <a:pt x="16065" y="112268"/>
                  </a:lnTo>
                  <a:lnTo>
                    <a:pt x="16065" y="115824"/>
                  </a:lnTo>
                  <a:lnTo>
                    <a:pt x="14871" y="116967"/>
                  </a:lnTo>
                  <a:lnTo>
                    <a:pt x="10071" y="116967"/>
                  </a:lnTo>
                  <a:lnTo>
                    <a:pt x="7670" y="118237"/>
                  </a:lnTo>
                  <a:lnTo>
                    <a:pt x="7670" y="119380"/>
                  </a:lnTo>
                  <a:lnTo>
                    <a:pt x="8432" y="123342"/>
                  </a:lnTo>
                  <a:lnTo>
                    <a:pt x="12014" y="128066"/>
                  </a:lnTo>
                  <a:lnTo>
                    <a:pt x="17665" y="133477"/>
                  </a:lnTo>
                  <a:lnTo>
                    <a:pt x="24460" y="139319"/>
                  </a:lnTo>
                  <a:lnTo>
                    <a:pt x="25666" y="140589"/>
                  </a:lnTo>
                  <a:lnTo>
                    <a:pt x="28067" y="142875"/>
                  </a:lnTo>
                  <a:lnTo>
                    <a:pt x="29260" y="142875"/>
                  </a:lnTo>
                  <a:lnTo>
                    <a:pt x="29260" y="145288"/>
                  </a:lnTo>
                  <a:lnTo>
                    <a:pt x="28067" y="146431"/>
                  </a:lnTo>
                  <a:lnTo>
                    <a:pt x="25666" y="146431"/>
                  </a:lnTo>
                  <a:lnTo>
                    <a:pt x="24460" y="148844"/>
                  </a:lnTo>
                  <a:lnTo>
                    <a:pt x="24460" y="151130"/>
                  </a:lnTo>
                  <a:lnTo>
                    <a:pt x="26860" y="157099"/>
                  </a:lnTo>
                  <a:lnTo>
                    <a:pt x="37655" y="161798"/>
                  </a:lnTo>
                  <a:lnTo>
                    <a:pt x="43662" y="164084"/>
                  </a:lnTo>
                  <a:lnTo>
                    <a:pt x="44856" y="165227"/>
                  </a:lnTo>
                  <a:lnTo>
                    <a:pt x="47256" y="165227"/>
                  </a:lnTo>
                  <a:lnTo>
                    <a:pt x="46062" y="167640"/>
                  </a:lnTo>
                  <a:lnTo>
                    <a:pt x="48463" y="167640"/>
                  </a:lnTo>
                  <a:lnTo>
                    <a:pt x="49885" y="164858"/>
                  </a:lnTo>
                  <a:lnTo>
                    <a:pt x="49885" y="166116"/>
                  </a:lnTo>
                  <a:lnTo>
                    <a:pt x="97129" y="166116"/>
                  </a:lnTo>
                  <a:lnTo>
                    <a:pt x="97129" y="164592"/>
                  </a:lnTo>
                  <a:close/>
                </a:path>
                <a:path w="148590" h="196850">
                  <a:moveTo>
                    <a:pt x="107797" y="175260"/>
                  </a:moveTo>
                  <a:lnTo>
                    <a:pt x="39217" y="175260"/>
                  </a:lnTo>
                  <a:lnTo>
                    <a:pt x="39217" y="176784"/>
                  </a:lnTo>
                  <a:lnTo>
                    <a:pt x="107797" y="176784"/>
                  </a:lnTo>
                  <a:lnTo>
                    <a:pt x="107797" y="175260"/>
                  </a:lnTo>
                  <a:close/>
                </a:path>
                <a:path w="148590" h="196850">
                  <a:moveTo>
                    <a:pt x="148526" y="97574"/>
                  </a:moveTo>
                  <a:lnTo>
                    <a:pt x="148374" y="95758"/>
                  </a:lnTo>
                  <a:lnTo>
                    <a:pt x="148170" y="93472"/>
                  </a:lnTo>
                  <a:lnTo>
                    <a:pt x="148082" y="92329"/>
                  </a:lnTo>
                  <a:lnTo>
                    <a:pt x="146888" y="92329"/>
                  </a:lnTo>
                  <a:lnTo>
                    <a:pt x="146888" y="91059"/>
                  </a:lnTo>
                  <a:lnTo>
                    <a:pt x="145694" y="91059"/>
                  </a:lnTo>
                  <a:lnTo>
                    <a:pt x="145694" y="89916"/>
                  </a:lnTo>
                  <a:lnTo>
                    <a:pt x="144500" y="89916"/>
                  </a:lnTo>
                  <a:lnTo>
                    <a:pt x="143319" y="91059"/>
                  </a:lnTo>
                  <a:lnTo>
                    <a:pt x="140931" y="92329"/>
                  </a:lnTo>
                  <a:lnTo>
                    <a:pt x="139738" y="93472"/>
                  </a:lnTo>
                  <a:lnTo>
                    <a:pt x="137350" y="93472"/>
                  </a:lnTo>
                  <a:lnTo>
                    <a:pt x="136156" y="92329"/>
                  </a:lnTo>
                  <a:lnTo>
                    <a:pt x="136156" y="89916"/>
                  </a:lnTo>
                  <a:lnTo>
                    <a:pt x="134962" y="87503"/>
                  </a:lnTo>
                  <a:lnTo>
                    <a:pt x="136156" y="84074"/>
                  </a:lnTo>
                  <a:lnTo>
                    <a:pt x="137350" y="81661"/>
                  </a:lnTo>
                  <a:lnTo>
                    <a:pt x="138874" y="79375"/>
                  </a:lnTo>
                  <a:lnTo>
                    <a:pt x="139738" y="78105"/>
                  </a:lnTo>
                  <a:lnTo>
                    <a:pt x="140931" y="74549"/>
                  </a:lnTo>
                  <a:lnTo>
                    <a:pt x="139738" y="71120"/>
                  </a:lnTo>
                  <a:lnTo>
                    <a:pt x="138544" y="66421"/>
                  </a:lnTo>
                  <a:lnTo>
                    <a:pt x="132575" y="64008"/>
                  </a:lnTo>
                  <a:lnTo>
                    <a:pt x="129006" y="65151"/>
                  </a:lnTo>
                  <a:lnTo>
                    <a:pt x="126619" y="66421"/>
                  </a:lnTo>
                  <a:lnTo>
                    <a:pt x="121843" y="68707"/>
                  </a:lnTo>
                  <a:lnTo>
                    <a:pt x="123037" y="79375"/>
                  </a:lnTo>
                  <a:lnTo>
                    <a:pt x="124231" y="82804"/>
                  </a:lnTo>
                  <a:lnTo>
                    <a:pt x="123037" y="86360"/>
                  </a:lnTo>
                  <a:lnTo>
                    <a:pt x="120650" y="87503"/>
                  </a:lnTo>
                  <a:lnTo>
                    <a:pt x="118262" y="87503"/>
                  </a:lnTo>
                  <a:lnTo>
                    <a:pt x="117068" y="85217"/>
                  </a:lnTo>
                  <a:lnTo>
                    <a:pt x="114693" y="81661"/>
                  </a:lnTo>
                  <a:lnTo>
                    <a:pt x="112306" y="81661"/>
                  </a:lnTo>
                  <a:lnTo>
                    <a:pt x="111112" y="82804"/>
                  </a:lnTo>
                  <a:lnTo>
                    <a:pt x="107530" y="84074"/>
                  </a:lnTo>
                  <a:lnTo>
                    <a:pt x="105143" y="88773"/>
                  </a:lnTo>
                  <a:lnTo>
                    <a:pt x="106337" y="92329"/>
                  </a:lnTo>
                  <a:lnTo>
                    <a:pt x="106337" y="93472"/>
                  </a:lnTo>
                  <a:lnTo>
                    <a:pt x="107530" y="95758"/>
                  </a:lnTo>
                  <a:lnTo>
                    <a:pt x="108724" y="98171"/>
                  </a:lnTo>
                  <a:lnTo>
                    <a:pt x="111112" y="102870"/>
                  </a:lnTo>
                  <a:lnTo>
                    <a:pt x="113499" y="109982"/>
                  </a:lnTo>
                  <a:lnTo>
                    <a:pt x="112306" y="111125"/>
                  </a:lnTo>
                  <a:lnTo>
                    <a:pt x="112306" y="112268"/>
                  </a:lnTo>
                  <a:lnTo>
                    <a:pt x="109918" y="112268"/>
                  </a:lnTo>
                  <a:lnTo>
                    <a:pt x="107530" y="111125"/>
                  </a:lnTo>
                  <a:lnTo>
                    <a:pt x="106337" y="109982"/>
                  </a:lnTo>
                  <a:lnTo>
                    <a:pt x="102755" y="109982"/>
                  </a:lnTo>
                  <a:lnTo>
                    <a:pt x="101574" y="111125"/>
                  </a:lnTo>
                  <a:lnTo>
                    <a:pt x="99187" y="114681"/>
                  </a:lnTo>
                  <a:lnTo>
                    <a:pt x="100380" y="125222"/>
                  </a:lnTo>
                  <a:lnTo>
                    <a:pt x="101574" y="132334"/>
                  </a:lnTo>
                  <a:lnTo>
                    <a:pt x="102704" y="133438"/>
                  </a:lnTo>
                  <a:lnTo>
                    <a:pt x="102755" y="138176"/>
                  </a:lnTo>
                  <a:lnTo>
                    <a:pt x="101574" y="139319"/>
                  </a:lnTo>
                  <a:lnTo>
                    <a:pt x="99187" y="138176"/>
                  </a:lnTo>
                  <a:lnTo>
                    <a:pt x="97993" y="137033"/>
                  </a:lnTo>
                  <a:lnTo>
                    <a:pt x="96799" y="137033"/>
                  </a:lnTo>
                  <a:lnTo>
                    <a:pt x="96799" y="135890"/>
                  </a:lnTo>
                  <a:lnTo>
                    <a:pt x="95605" y="135890"/>
                  </a:lnTo>
                  <a:lnTo>
                    <a:pt x="96799" y="158242"/>
                  </a:lnTo>
                  <a:lnTo>
                    <a:pt x="97993" y="158242"/>
                  </a:lnTo>
                  <a:lnTo>
                    <a:pt x="99187" y="157099"/>
                  </a:lnTo>
                  <a:lnTo>
                    <a:pt x="99187" y="151130"/>
                  </a:lnTo>
                  <a:lnTo>
                    <a:pt x="97993" y="142875"/>
                  </a:lnTo>
                  <a:lnTo>
                    <a:pt x="97993" y="141732"/>
                  </a:lnTo>
                  <a:lnTo>
                    <a:pt x="99187" y="146431"/>
                  </a:lnTo>
                  <a:lnTo>
                    <a:pt x="99187" y="151130"/>
                  </a:lnTo>
                  <a:lnTo>
                    <a:pt x="100380" y="153543"/>
                  </a:lnTo>
                  <a:lnTo>
                    <a:pt x="100380" y="154686"/>
                  </a:lnTo>
                  <a:lnTo>
                    <a:pt x="101574" y="153543"/>
                  </a:lnTo>
                  <a:lnTo>
                    <a:pt x="106337" y="147574"/>
                  </a:lnTo>
                  <a:lnTo>
                    <a:pt x="109321" y="141732"/>
                  </a:lnTo>
                  <a:lnTo>
                    <a:pt x="109918" y="140589"/>
                  </a:lnTo>
                  <a:lnTo>
                    <a:pt x="110337" y="139319"/>
                  </a:lnTo>
                  <a:lnTo>
                    <a:pt x="112306" y="133477"/>
                  </a:lnTo>
                  <a:lnTo>
                    <a:pt x="109918" y="129921"/>
                  </a:lnTo>
                  <a:lnTo>
                    <a:pt x="106337" y="121666"/>
                  </a:lnTo>
                  <a:lnTo>
                    <a:pt x="106337" y="116967"/>
                  </a:lnTo>
                  <a:lnTo>
                    <a:pt x="107530" y="120523"/>
                  </a:lnTo>
                  <a:lnTo>
                    <a:pt x="111112" y="127635"/>
                  </a:lnTo>
                  <a:lnTo>
                    <a:pt x="112306" y="128778"/>
                  </a:lnTo>
                  <a:lnTo>
                    <a:pt x="112306" y="129921"/>
                  </a:lnTo>
                  <a:lnTo>
                    <a:pt x="114693" y="129921"/>
                  </a:lnTo>
                  <a:lnTo>
                    <a:pt x="114693" y="128778"/>
                  </a:lnTo>
                  <a:lnTo>
                    <a:pt x="115887" y="127635"/>
                  </a:lnTo>
                  <a:lnTo>
                    <a:pt x="115887" y="125222"/>
                  </a:lnTo>
                  <a:lnTo>
                    <a:pt x="117068" y="124079"/>
                  </a:lnTo>
                  <a:lnTo>
                    <a:pt x="117068" y="122936"/>
                  </a:lnTo>
                  <a:lnTo>
                    <a:pt x="118262" y="120523"/>
                  </a:lnTo>
                  <a:lnTo>
                    <a:pt x="119456" y="116967"/>
                  </a:lnTo>
                  <a:lnTo>
                    <a:pt x="120027" y="114681"/>
                  </a:lnTo>
                  <a:lnTo>
                    <a:pt x="120650" y="112268"/>
                  </a:lnTo>
                  <a:lnTo>
                    <a:pt x="121843" y="112268"/>
                  </a:lnTo>
                  <a:lnTo>
                    <a:pt x="121843" y="109982"/>
                  </a:lnTo>
                  <a:lnTo>
                    <a:pt x="123037" y="106426"/>
                  </a:lnTo>
                  <a:lnTo>
                    <a:pt x="117068" y="99314"/>
                  </a:lnTo>
                  <a:lnTo>
                    <a:pt x="114693" y="94615"/>
                  </a:lnTo>
                  <a:lnTo>
                    <a:pt x="114693" y="89916"/>
                  </a:lnTo>
                  <a:lnTo>
                    <a:pt x="117068" y="97028"/>
                  </a:lnTo>
                  <a:lnTo>
                    <a:pt x="120650" y="101727"/>
                  </a:lnTo>
                  <a:lnTo>
                    <a:pt x="121843" y="102870"/>
                  </a:lnTo>
                  <a:lnTo>
                    <a:pt x="121843" y="104013"/>
                  </a:lnTo>
                  <a:lnTo>
                    <a:pt x="123037" y="104013"/>
                  </a:lnTo>
                  <a:lnTo>
                    <a:pt x="123037" y="105283"/>
                  </a:lnTo>
                  <a:lnTo>
                    <a:pt x="124231" y="100457"/>
                  </a:lnTo>
                  <a:lnTo>
                    <a:pt x="125425" y="98171"/>
                  </a:lnTo>
                  <a:lnTo>
                    <a:pt x="126619" y="95758"/>
                  </a:lnTo>
                  <a:lnTo>
                    <a:pt x="126619" y="93472"/>
                  </a:lnTo>
                  <a:lnTo>
                    <a:pt x="127800" y="89916"/>
                  </a:lnTo>
                  <a:lnTo>
                    <a:pt x="128612" y="87503"/>
                  </a:lnTo>
                  <a:lnTo>
                    <a:pt x="130187" y="82804"/>
                  </a:lnTo>
                  <a:lnTo>
                    <a:pt x="130187" y="84074"/>
                  </a:lnTo>
                  <a:lnTo>
                    <a:pt x="129006" y="86360"/>
                  </a:lnTo>
                  <a:lnTo>
                    <a:pt x="129006" y="89916"/>
                  </a:lnTo>
                  <a:lnTo>
                    <a:pt x="126619" y="97028"/>
                  </a:lnTo>
                  <a:lnTo>
                    <a:pt x="126619" y="100457"/>
                  </a:lnTo>
                  <a:lnTo>
                    <a:pt x="125488" y="102730"/>
                  </a:lnTo>
                  <a:lnTo>
                    <a:pt x="125425" y="104013"/>
                  </a:lnTo>
                  <a:lnTo>
                    <a:pt x="124231" y="106426"/>
                  </a:lnTo>
                  <a:lnTo>
                    <a:pt x="125425" y="106426"/>
                  </a:lnTo>
                  <a:lnTo>
                    <a:pt x="127812" y="105283"/>
                  </a:lnTo>
                  <a:lnTo>
                    <a:pt x="137350" y="100457"/>
                  </a:lnTo>
                  <a:lnTo>
                    <a:pt x="137553" y="100304"/>
                  </a:lnTo>
                  <a:lnTo>
                    <a:pt x="138544" y="99314"/>
                  </a:lnTo>
                  <a:lnTo>
                    <a:pt x="139903" y="98450"/>
                  </a:lnTo>
                  <a:lnTo>
                    <a:pt x="143319" y="95758"/>
                  </a:lnTo>
                  <a:lnTo>
                    <a:pt x="142125" y="97028"/>
                  </a:lnTo>
                  <a:lnTo>
                    <a:pt x="139903" y="98450"/>
                  </a:lnTo>
                  <a:lnTo>
                    <a:pt x="137553" y="100304"/>
                  </a:lnTo>
                  <a:lnTo>
                    <a:pt x="131381" y="106426"/>
                  </a:lnTo>
                  <a:lnTo>
                    <a:pt x="124231" y="108712"/>
                  </a:lnTo>
                  <a:lnTo>
                    <a:pt x="124231" y="109982"/>
                  </a:lnTo>
                  <a:lnTo>
                    <a:pt x="123037" y="112268"/>
                  </a:lnTo>
                  <a:lnTo>
                    <a:pt x="123037" y="113411"/>
                  </a:lnTo>
                  <a:lnTo>
                    <a:pt x="119456" y="124079"/>
                  </a:lnTo>
                  <a:lnTo>
                    <a:pt x="118262" y="124079"/>
                  </a:lnTo>
                  <a:lnTo>
                    <a:pt x="118262" y="125222"/>
                  </a:lnTo>
                  <a:lnTo>
                    <a:pt x="117068" y="127635"/>
                  </a:lnTo>
                  <a:lnTo>
                    <a:pt x="117068" y="129921"/>
                  </a:lnTo>
                  <a:lnTo>
                    <a:pt x="115887" y="131191"/>
                  </a:lnTo>
                  <a:lnTo>
                    <a:pt x="114693" y="133477"/>
                  </a:lnTo>
                  <a:lnTo>
                    <a:pt x="115887" y="133477"/>
                  </a:lnTo>
                  <a:lnTo>
                    <a:pt x="119456" y="132334"/>
                  </a:lnTo>
                  <a:lnTo>
                    <a:pt x="127812" y="128778"/>
                  </a:lnTo>
                  <a:lnTo>
                    <a:pt x="134962" y="121666"/>
                  </a:lnTo>
                  <a:lnTo>
                    <a:pt x="133273" y="124409"/>
                  </a:lnTo>
                  <a:lnTo>
                    <a:pt x="129590" y="128358"/>
                  </a:lnTo>
                  <a:lnTo>
                    <a:pt x="123215" y="132511"/>
                  </a:lnTo>
                  <a:lnTo>
                    <a:pt x="113499" y="135890"/>
                  </a:lnTo>
                  <a:lnTo>
                    <a:pt x="113499" y="137033"/>
                  </a:lnTo>
                  <a:lnTo>
                    <a:pt x="112306" y="138176"/>
                  </a:lnTo>
                  <a:lnTo>
                    <a:pt x="112306" y="140589"/>
                  </a:lnTo>
                  <a:lnTo>
                    <a:pt x="109918" y="142875"/>
                  </a:lnTo>
                  <a:lnTo>
                    <a:pt x="109918" y="144145"/>
                  </a:lnTo>
                  <a:lnTo>
                    <a:pt x="108724" y="145288"/>
                  </a:lnTo>
                  <a:lnTo>
                    <a:pt x="108724" y="146431"/>
                  </a:lnTo>
                  <a:lnTo>
                    <a:pt x="107530" y="147574"/>
                  </a:lnTo>
                  <a:lnTo>
                    <a:pt x="107530" y="148844"/>
                  </a:lnTo>
                  <a:lnTo>
                    <a:pt x="105143" y="151130"/>
                  </a:lnTo>
                  <a:lnTo>
                    <a:pt x="105143" y="152273"/>
                  </a:lnTo>
                  <a:lnTo>
                    <a:pt x="103949" y="153543"/>
                  </a:lnTo>
                  <a:lnTo>
                    <a:pt x="102755" y="154686"/>
                  </a:lnTo>
                  <a:lnTo>
                    <a:pt x="102755" y="155829"/>
                  </a:lnTo>
                  <a:lnTo>
                    <a:pt x="101574" y="157099"/>
                  </a:lnTo>
                  <a:lnTo>
                    <a:pt x="102755" y="157099"/>
                  </a:lnTo>
                  <a:lnTo>
                    <a:pt x="109918" y="155829"/>
                  </a:lnTo>
                  <a:lnTo>
                    <a:pt x="114693" y="152273"/>
                  </a:lnTo>
                  <a:lnTo>
                    <a:pt x="118262" y="151130"/>
                  </a:lnTo>
                  <a:lnTo>
                    <a:pt x="119456" y="149987"/>
                  </a:lnTo>
                  <a:lnTo>
                    <a:pt x="120650" y="149987"/>
                  </a:lnTo>
                  <a:lnTo>
                    <a:pt x="119456" y="151130"/>
                  </a:lnTo>
                  <a:lnTo>
                    <a:pt x="111112" y="157099"/>
                  </a:lnTo>
                  <a:lnTo>
                    <a:pt x="103949" y="158242"/>
                  </a:lnTo>
                  <a:lnTo>
                    <a:pt x="100380" y="158242"/>
                  </a:lnTo>
                  <a:lnTo>
                    <a:pt x="97993" y="161798"/>
                  </a:lnTo>
                  <a:lnTo>
                    <a:pt x="97993" y="162941"/>
                  </a:lnTo>
                  <a:lnTo>
                    <a:pt x="99187" y="162941"/>
                  </a:lnTo>
                  <a:lnTo>
                    <a:pt x="100380" y="167640"/>
                  </a:lnTo>
                  <a:lnTo>
                    <a:pt x="102755" y="167640"/>
                  </a:lnTo>
                  <a:lnTo>
                    <a:pt x="102755" y="165227"/>
                  </a:lnTo>
                  <a:lnTo>
                    <a:pt x="103949" y="165227"/>
                  </a:lnTo>
                  <a:lnTo>
                    <a:pt x="105143" y="164084"/>
                  </a:lnTo>
                  <a:lnTo>
                    <a:pt x="112306" y="161798"/>
                  </a:lnTo>
                  <a:lnTo>
                    <a:pt x="123037" y="157099"/>
                  </a:lnTo>
                  <a:lnTo>
                    <a:pt x="124231" y="151130"/>
                  </a:lnTo>
                  <a:lnTo>
                    <a:pt x="124231" y="149987"/>
                  </a:lnTo>
                  <a:lnTo>
                    <a:pt x="124231" y="146431"/>
                  </a:lnTo>
                  <a:lnTo>
                    <a:pt x="120650" y="146431"/>
                  </a:lnTo>
                  <a:lnTo>
                    <a:pt x="120650" y="142875"/>
                  </a:lnTo>
                  <a:lnTo>
                    <a:pt x="121843" y="142875"/>
                  </a:lnTo>
                  <a:lnTo>
                    <a:pt x="121843" y="141732"/>
                  </a:lnTo>
                  <a:lnTo>
                    <a:pt x="124231" y="140589"/>
                  </a:lnTo>
                  <a:lnTo>
                    <a:pt x="125425" y="139319"/>
                  </a:lnTo>
                  <a:lnTo>
                    <a:pt x="131533" y="133438"/>
                  </a:lnTo>
                  <a:lnTo>
                    <a:pt x="136753" y="128066"/>
                  </a:lnTo>
                  <a:lnTo>
                    <a:pt x="140182" y="123342"/>
                  </a:lnTo>
                  <a:lnTo>
                    <a:pt x="140500" y="121666"/>
                  </a:lnTo>
                  <a:lnTo>
                    <a:pt x="140931" y="119380"/>
                  </a:lnTo>
                  <a:lnTo>
                    <a:pt x="139738" y="118237"/>
                  </a:lnTo>
                  <a:lnTo>
                    <a:pt x="138544" y="116967"/>
                  </a:lnTo>
                  <a:lnTo>
                    <a:pt x="133769" y="116967"/>
                  </a:lnTo>
                  <a:lnTo>
                    <a:pt x="131381" y="115824"/>
                  </a:lnTo>
                  <a:lnTo>
                    <a:pt x="131381" y="113411"/>
                  </a:lnTo>
                  <a:lnTo>
                    <a:pt x="132575" y="112268"/>
                  </a:lnTo>
                  <a:lnTo>
                    <a:pt x="133769" y="112268"/>
                  </a:lnTo>
                  <a:lnTo>
                    <a:pt x="141363" y="107670"/>
                  </a:lnTo>
                  <a:lnTo>
                    <a:pt x="146291" y="102730"/>
                  </a:lnTo>
                  <a:lnTo>
                    <a:pt x="148526" y="97574"/>
                  </a:lnTo>
                  <a:close/>
                </a:path>
              </a:pathLst>
            </a:custGeom>
            <a:solidFill>
              <a:srgbClr val="1f295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18" name="object 12"/>
            <p:cNvSpPr/>
            <p:nvPr/>
          </p:nvSpPr>
          <p:spPr>
            <a:xfrm>
              <a:off x="496800" y="554760"/>
              <a:ext cx="28800" cy="16920"/>
            </a:xfrm>
            <a:custGeom>
              <a:avLst/>
              <a:gdLst>
                <a:gd name="textAreaLeft" fmla="*/ 0 w 28800"/>
                <a:gd name="textAreaRight" fmla="*/ 29160 w 28800"/>
                <a:gd name="textAreaTop" fmla="*/ 0 h 16920"/>
                <a:gd name="textAreaBottom" fmla="*/ 17280 h 16920"/>
              </a:gdLst>
              <a:ahLst/>
              <a:rect l="textAreaLeft" t="textAreaTop" r="textAreaRight" b="textAreaBottom"/>
              <a:pathLst>
                <a:path w="29209" h="17145">
                  <a:moveTo>
                    <a:pt x="9144" y="15240"/>
                  </a:moveTo>
                  <a:lnTo>
                    <a:pt x="8178" y="12192"/>
                  </a:lnTo>
                  <a:lnTo>
                    <a:pt x="7861" y="11176"/>
                  </a:lnTo>
                  <a:lnTo>
                    <a:pt x="6451" y="6731"/>
                  </a:lnTo>
                  <a:lnTo>
                    <a:pt x="5778" y="4572"/>
                  </a:lnTo>
                  <a:lnTo>
                    <a:pt x="5778" y="11176"/>
                  </a:lnTo>
                  <a:lnTo>
                    <a:pt x="3848" y="11176"/>
                  </a:lnTo>
                  <a:lnTo>
                    <a:pt x="4813" y="6731"/>
                  </a:lnTo>
                  <a:lnTo>
                    <a:pt x="5778" y="11176"/>
                  </a:lnTo>
                  <a:lnTo>
                    <a:pt x="5778" y="4572"/>
                  </a:lnTo>
                  <a:lnTo>
                    <a:pt x="3848" y="4572"/>
                  </a:lnTo>
                  <a:lnTo>
                    <a:pt x="0" y="15240"/>
                  </a:lnTo>
                  <a:lnTo>
                    <a:pt x="1447" y="15240"/>
                  </a:lnTo>
                  <a:lnTo>
                    <a:pt x="2400" y="12192"/>
                  </a:lnTo>
                  <a:lnTo>
                    <a:pt x="7213" y="12192"/>
                  </a:lnTo>
                  <a:lnTo>
                    <a:pt x="7213" y="15240"/>
                  </a:lnTo>
                  <a:lnTo>
                    <a:pt x="9144" y="15240"/>
                  </a:lnTo>
                  <a:close/>
                </a:path>
                <a:path w="29209" h="17145">
                  <a:moveTo>
                    <a:pt x="28956" y="0"/>
                  </a:moveTo>
                  <a:lnTo>
                    <a:pt x="26581" y="0"/>
                  </a:lnTo>
                  <a:lnTo>
                    <a:pt x="26581" y="3556"/>
                  </a:lnTo>
                  <a:lnTo>
                    <a:pt x="26581" y="14351"/>
                  </a:lnTo>
                  <a:lnTo>
                    <a:pt x="20662" y="14351"/>
                  </a:lnTo>
                  <a:lnTo>
                    <a:pt x="20662" y="3556"/>
                  </a:lnTo>
                  <a:lnTo>
                    <a:pt x="26581" y="3556"/>
                  </a:lnTo>
                  <a:lnTo>
                    <a:pt x="26581" y="0"/>
                  </a:lnTo>
                  <a:lnTo>
                    <a:pt x="18288" y="0"/>
                  </a:lnTo>
                  <a:lnTo>
                    <a:pt x="18288" y="16764"/>
                  </a:lnTo>
                  <a:lnTo>
                    <a:pt x="28956" y="16764"/>
                  </a:lnTo>
                  <a:lnTo>
                    <a:pt x="28956" y="14351"/>
                  </a:lnTo>
                  <a:lnTo>
                    <a:pt x="28956" y="3556"/>
                  </a:lnTo>
                  <a:lnTo>
                    <a:pt x="28956" y="0"/>
                  </a:lnTo>
                  <a:close/>
                </a:path>
              </a:pathLst>
            </a:custGeom>
            <a:solidFill>
              <a:srgbClr val="1f295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19" name="object 13"/>
            <p:cNvSpPr/>
            <p:nvPr/>
          </p:nvSpPr>
          <p:spPr>
            <a:xfrm>
              <a:off x="511920" y="178200"/>
              <a:ext cx="363960" cy="772560"/>
            </a:xfrm>
            <a:custGeom>
              <a:avLst/>
              <a:gdLst>
                <a:gd name="textAreaLeft" fmla="*/ 0 w 363960"/>
                <a:gd name="textAreaRight" fmla="*/ 364320 w 363960"/>
                <a:gd name="textAreaTop" fmla="*/ 0 h 772560"/>
                <a:gd name="textAreaBottom" fmla="*/ 772920 h 772560"/>
              </a:gdLst>
              <a:ahLst/>
              <a:rect l="textAreaLeft" t="textAreaTop" r="textAreaRight" b="textAreaBottom"/>
              <a:pathLst>
                <a:path w="364490" h="772794">
                  <a:moveTo>
                    <a:pt x="279996" y="0"/>
                  </a:moveTo>
                  <a:lnTo>
                    <a:pt x="278815" y="0"/>
                  </a:lnTo>
                  <a:lnTo>
                    <a:pt x="278815" y="537718"/>
                  </a:lnTo>
                  <a:lnTo>
                    <a:pt x="277295" y="549794"/>
                  </a:lnTo>
                  <a:lnTo>
                    <a:pt x="272883" y="560800"/>
                  </a:lnTo>
                  <a:lnTo>
                    <a:pt x="265801" y="570043"/>
                  </a:lnTo>
                  <a:lnTo>
                    <a:pt x="256273" y="576834"/>
                  </a:lnTo>
                  <a:lnTo>
                    <a:pt x="0" y="727583"/>
                  </a:lnTo>
                  <a:lnTo>
                    <a:pt x="79489" y="772668"/>
                  </a:lnTo>
                  <a:lnTo>
                    <a:pt x="310845" y="642112"/>
                  </a:lnTo>
                  <a:lnTo>
                    <a:pt x="349551" y="602916"/>
                  </a:lnTo>
                  <a:lnTo>
                    <a:pt x="364199" y="549794"/>
                  </a:lnTo>
                  <a:lnTo>
                    <a:pt x="364236" y="66421"/>
                  </a:lnTo>
                  <a:lnTo>
                    <a:pt x="361195" y="50960"/>
                  </a:lnTo>
                  <a:lnTo>
                    <a:pt x="352371" y="36941"/>
                  </a:lnTo>
                  <a:lnTo>
                    <a:pt x="338207" y="24897"/>
                  </a:lnTo>
                  <a:lnTo>
                    <a:pt x="319151" y="15367"/>
                  </a:lnTo>
                  <a:lnTo>
                    <a:pt x="279996" y="0"/>
                  </a:lnTo>
                  <a:close/>
                </a:path>
              </a:pathLst>
            </a:custGeom>
            <a:solidFill>
              <a:srgbClr val="0885b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0" name="object 14"/>
            <p:cNvSpPr/>
            <p:nvPr/>
          </p:nvSpPr>
          <p:spPr>
            <a:xfrm>
              <a:off x="141480" y="82080"/>
              <a:ext cx="651240" cy="216000"/>
            </a:xfrm>
            <a:custGeom>
              <a:avLst/>
              <a:gdLst>
                <a:gd name="textAreaLeft" fmla="*/ 0 w 651240"/>
                <a:gd name="textAreaRight" fmla="*/ 651600 w 651240"/>
                <a:gd name="textAreaTop" fmla="*/ 0 h 216000"/>
                <a:gd name="textAreaBottom" fmla="*/ 216360 h 216000"/>
              </a:gdLst>
              <a:ahLst/>
              <a:rect l="textAreaLeft" t="textAreaTop" r="textAreaRight" b="textAreaBottom"/>
              <a:pathLst>
                <a:path w="651510" h="216535">
                  <a:moveTo>
                    <a:pt x="366079" y="0"/>
                  </a:moveTo>
                  <a:lnTo>
                    <a:pt x="313651" y="8858"/>
                  </a:lnTo>
                  <a:lnTo>
                    <a:pt x="43954" y="112109"/>
                  </a:lnTo>
                  <a:lnTo>
                    <a:pt x="11280" y="133635"/>
                  </a:lnTo>
                  <a:lnTo>
                    <a:pt x="0" y="163163"/>
                  </a:lnTo>
                  <a:lnTo>
                    <a:pt x="0" y="216503"/>
                  </a:lnTo>
                  <a:lnTo>
                    <a:pt x="344551" y="84804"/>
                  </a:lnTo>
                  <a:lnTo>
                    <a:pt x="355797" y="82161"/>
                  </a:lnTo>
                  <a:lnTo>
                    <a:pt x="367715" y="81279"/>
                  </a:lnTo>
                  <a:lnTo>
                    <a:pt x="379633" y="82161"/>
                  </a:lnTo>
                  <a:lnTo>
                    <a:pt x="390880" y="84804"/>
                  </a:lnTo>
                  <a:lnTo>
                    <a:pt x="651078" y="183229"/>
                  </a:lnTo>
                  <a:lnTo>
                    <a:pt x="651078" y="96742"/>
                  </a:lnTo>
                  <a:lnTo>
                    <a:pt x="419392" y="8858"/>
                  </a:lnTo>
                  <a:lnTo>
                    <a:pt x="393349" y="2214"/>
                  </a:lnTo>
                  <a:lnTo>
                    <a:pt x="366079" y="0"/>
                  </a:lnTo>
                  <a:close/>
                </a:path>
              </a:pathLst>
            </a:custGeom>
            <a:solidFill>
              <a:srgbClr val="0f487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21" name="object 15"/>
            <p:cNvSpPr/>
            <p:nvPr/>
          </p:nvSpPr>
          <p:spPr>
            <a:xfrm>
              <a:off x="140040" y="268200"/>
              <a:ext cx="452520" cy="719640"/>
            </a:xfrm>
            <a:custGeom>
              <a:avLst/>
              <a:gdLst>
                <a:gd name="textAreaLeft" fmla="*/ 0 w 452520"/>
                <a:gd name="textAreaRight" fmla="*/ 452880 w 452520"/>
                <a:gd name="textAreaTop" fmla="*/ 0 h 719640"/>
                <a:gd name="textAreaBottom" fmla="*/ 720000 h 719640"/>
              </a:gdLst>
              <a:ahLst/>
              <a:rect l="textAreaLeft" t="textAreaTop" r="textAreaRight" b="textAreaBottom"/>
              <a:pathLst>
                <a:path w="452755" h="720090">
                  <a:moveTo>
                    <a:pt x="83159" y="0"/>
                  </a:moveTo>
                  <a:lnTo>
                    <a:pt x="1193" y="30860"/>
                  </a:lnTo>
                  <a:lnTo>
                    <a:pt x="1193" y="58166"/>
                  </a:lnTo>
                  <a:lnTo>
                    <a:pt x="0" y="58166"/>
                  </a:lnTo>
                  <a:lnTo>
                    <a:pt x="0" y="460501"/>
                  </a:lnTo>
                  <a:lnTo>
                    <a:pt x="3674" y="488307"/>
                  </a:lnTo>
                  <a:lnTo>
                    <a:pt x="31069" y="535868"/>
                  </a:lnTo>
                  <a:lnTo>
                    <a:pt x="321945" y="707263"/>
                  </a:lnTo>
                  <a:lnTo>
                    <a:pt x="367088" y="719740"/>
                  </a:lnTo>
                  <a:lnTo>
                    <a:pt x="390108" y="716621"/>
                  </a:lnTo>
                  <a:lnTo>
                    <a:pt x="412242" y="707263"/>
                  </a:lnTo>
                  <a:lnTo>
                    <a:pt x="452628" y="684784"/>
                  </a:lnTo>
                  <a:lnTo>
                    <a:pt x="106921" y="485393"/>
                  </a:lnTo>
                  <a:lnTo>
                    <a:pt x="97378" y="477904"/>
                  </a:lnTo>
                  <a:lnTo>
                    <a:pt x="90289" y="468439"/>
                  </a:lnTo>
                  <a:lnTo>
                    <a:pt x="85874" y="457640"/>
                  </a:lnTo>
                  <a:lnTo>
                    <a:pt x="84353" y="446150"/>
                  </a:lnTo>
                  <a:lnTo>
                    <a:pt x="83159" y="0"/>
                  </a:lnTo>
                  <a:close/>
                </a:path>
              </a:pathLst>
            </a:custGeom>
            <a:solidFill>
              <a:srgbClr val="2aaae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622" name="object 16"/>
          <p:cNvSpPr/>
          <p:nvPr/>
        </p:nvSpPr>
        <p:spPr>
          <a:xfrm>
            <a:off x="1066680" y="3688200"/>
            <a:ext cx="10724040" cy="1512360"/>
          </a:xfrm>
          <a:prstGeom prst="rect">
            <a:avLst/>
          </a:prstGeom>
          <a:noFill/>
          <a:ln w="9144">
            <a:solidFill>
              <a:srgbClr val="0066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1760" bIns="0" anchor="t">
            <a:spAutoFit/>
          </a:bodyPr>
          <a:p>
            <a:pPr marL="92160">
              <a:lnSpc>
                <a:spcPct val="100000"/>
              </a:lnSpc>
              <a:spcBef>
                <a:spcPts val="329"/>
              </a:spcBef>
            </a:pPr>
            <a:r>
              <a:rPr b="1" i="1" lang="ru-RU" sz="1600" spc="-1" strike="noStrike">
                <a:solidFill>
                  <a:srgbClr val="000000"/>
                </a:solidFill>
                <a:latin typeface="Times New Roman"/>
              </a:rPr>
              <a:t>Федеральный закон № 7-ФЗ «Об охране окружающей среды»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92160">
              <a:lnSpc>
                <a:spcPct val="100000"/>
              </a:lnSpc>
            </a:pPr>
            <a:r>
              <a:rPr b="1" i="1" lang="ru-RU" sz="1600" spc="-1" strike="noStrike">
                <a:solidFill>
                  <a:srgbClr val="000000"/>
                </a:solidFill>
                <a:latin typeface="Times New Roman"/>
              </a:rPr>
              <a:t>Статья 25. Нормативы допустимых физических воздействий на окружающую среду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92160">
              <a:lnSpc>
                <a:spcPct val="100000"/>
              </a:lnSpc>
              <a:spcBef>
                <a:spcPts val="79"/>
              </a:spcBef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92160" algn="just">
              <a:lnSpc>
                <a:spcPct val="100000"/>
              </a:lnSpc>
              <a:spcBef>
                <a:spcPts val="6"/>
              </a:spcBef>
            </a:pPr>
            <a:r>
              <a:rPr b="0" i="1" lang="ru-RU" sz="1600" spc="-1" strike="noStrike">
                <a:solidFill>
                  <a:srgbClr val="000000"/>
                </a:solidFill>
                <a:latin typeface="Times New Roman"/>
              </a:rPr>
              <a:t>Нормативы допустимых физических воздействий на окружающую среду устанавливаются для каждого источника такого воздействия исходя из нормативов допустимой антропогенной нагрузки на окружающую среду, нормативов качества окружающей среды и с учетом влияния других источников физических воздействий.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3" name="object 17"/>
          <p:cNvSpPr/>
          <p:nvPr/>
        </p:nvSpPr>
        <p:spPr>
          <a:xfrm>
            <a:off x="1523880" y="5666400"/>
            <a:ext cx="10057320" cy="49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1" lang="ru-RU" sz="1600" spc="-1" strike="noStrike">
                <a:solidFill>
                  <a:srgbClr val="ff0000"/>
                </a:solidFill>
                <a:latin typeface="Times New Roman"/>
              </a:rPr>
              <a:t>На текущую дату нормативные правовые акты, устанавливающие порядок разработки нормативов допустимых физических воздействий, отсутствуют.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24" name="object 18" descr=""/>
          <p:cNvPicPr/>
          <p:nvPr/>
        </p:nvPicPr>
        <p:blipFill>
          <a:blip r:embed="rId1"/>
          <a:stretch/>
        </p:blipFill>
        <p:spPr>
          <a:xfrm>
            <a:off x="1066680" y="5367600"/>
            <a:ext cx="304560" cy="298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PlaceHolder 1"/>
          <p:cNvSpPr>
            <a:spLocks noGrp="1"/>
          </p:cNvSpPr>
          <p:nvPr>
            <p:ph type="title"/>
          </p:nvPr>
        </p:nvSpPr>
        <p:spPr>
          <a:xfrm>
            <a:off x="1037520" y="210600"/>
            <a:ext cx="4572360" cy="115776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12600" indent="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ru-RU" sz="2400" spc="-276" strike="noStrike">
                <a:solidFill>
                  <a:srgbClr val="001f5f"/>
                </a:solidFill>
                <a:latin typeface="Times New Roman"/>
              </a:rPr>
              <a:t>Требования</a:t>
            </a:r>
            <a:r>
              <a:rPr b="1" lang="ru-RU" sz="2400" spc="-92" strike="noStrike">
                <a:solidFill>
                  <a:srgbClr val="001f5f"/>
                </a:solidFill>
                <a:latin typeface="Times New Roman"/>
              </a:rPr>
              <a:t> </a:t>
            </a:r>
            <a:r>
              <a:rPr b="1" lang="ru-RU" sz="2400" spc="-225" strike="noStrike">
                <a:solidFill>
                  <a:srgbClr val="001f5f"/>
                </a:solidFill>
                <a:latin typeface="Times New Roman"/>
              </a:rPr>
              <a:t>к</a:t>
            </a:r>
            <a:r>
              <a:rPr b="1" lang="ru-RU" sz="2400" spc="-106" strike="noStrike">
                <a:solidFill>
                  <a:srgbClr val="001f5f"/>
                </a:solidFill>
                <a:latin typeface="Times New Roman"/>
              </a:rPr>
              <a:t> </a:t>
            </a:r>
            <a:r>
              <a:rPr b="1" lang="ru-RU" sz="2400" spc="-256" strike="noStrike">
                <a:solidFill>
                  <a:srgbClr val="001f5f"/>
                </a:solidFill>
                <a:latin typeface="Times New Roman"/>
              </a:rPr>
              <a:t>заявке</a:t>
            </a:r>
            <a:r>
              <a:rPr b="1" lang="ru-RU" sz="2400" spc="-86" strike="noStrike">
                <a:solidFill>
                  <a:srgbClr val="001f5f"/>
                </a:solidFill>
                <a:latin typeface="Times New Roman"/>
              </a:rPr>
              <a:t> </a:t>
            </a:r>
            <a:r>
              <a:rPr b="1" lang="ru-RU" sz="2400" spc="-270" strike="noStrike">
                <a:solidFill>
                  <a:srgbClr val="001f5f"/>
                </a:solidFill>
                <a:latin typeface="Times New Roman"/>
              </a:rPr>
              <a:t>на</a:t>
            </a:r>
            <a:r>
              <a:rPr b="1" lang="ru-RU" sz="2400" spc="-97" strike="noStrike">
                <a:solidFill>
                  <a:srgbClr val="001f5f"/>
                </a:solidFill>
                <a:latin typeface="Times New Roman"/>
              </a:rPr>
              <a:t> </a:t>
            </a:r>
            <a:r>
              <a:rPr b="1" lang="ru-RU" sz="2400" spc="-270" strike="noStrike">
                <a:solidFill>
                  <a:srgbClr val="001f5f"/>
                </a:solidFill>
                <a:latin typeface="Times New Roman"/>
              </a:rPr>
              <a:t>выдачу</a:t>
            </a:r>
            <a:r>
              <a:rPr b="1" lang="ru-RU" sz="2400" spc="-80" strike="noStrike">
                <a:solidFill>
                  <a:srgbClr val="001f5f"/>
                </a:solidFill>
                <a:latin typeface="Times New Roman"/>
              </a:rPr>
              <a:t> </a:t>
            </a:r>
            <a:r>
              <a:rPr b="1" lang="ru-RU" sz="2400" spc="-330" strike="noStrike">
                <a:solidFill>
                  <a:srgbClr val="001f5f"/>
                </a:solidFill>
                <a:latin typeface="Times New Roman"/>
              </a:rPr>
              <a:t>КЭР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6" name="object 3"/>
          <p:cNvSpPr/>
          <p:nvPr/>
        </p:nvSpPr>
        <p:spPr>
          <a:xfrm>
            <a:off x="2677680" y="644760"/>
            <a:ext cx="6368760" cy="1407240"/>
          </a:xfrm>
          <a:custGeom>
            <a:avLst/>
            <a:gdLst>
              <a:gd name="textAreaLeft" fmla="*/ 0 w 6368760"/>
              <a:gd name="textAreaRight" fmla="*/ 6369120 w 6368760"/>
              <a:gd name="textAreaTop" fmla="*/ 0 h 1407240"/>
              <a:gd name="textAreaBottom" fmla="*/ 1407600 h 1407240"/>
            </a:gdLst>
            <a:ahLst/>
            <a:rect l="textAreaLeft" t="textAreaTop" r="textAreaRight" b="textAreaBottom"/>
            <a:pathLst>
              <a:path w="6369050" h="1687195">
                <a:moveTo>
                  <a:pt x="6368796" y="0"/>
                </a:moveTo>
                <a:lnTo>
                  <a:pt x="0" y="0"/>
                </a:lnTo>
                <a:lnTo>
                  <a:pt x="783208" y="1453896"/>
                </a:lnTo>
                <a:lnTo>
                  <a:pt x="2917571" y="1453896"/>
                </a:lnTo>
                <a:lnTo>
                  <a:pt x="3184397" y="1687068"/>
                </a:lnTo>
                <a:lnTo>
                  <a:pt x="3459860" y="1453896"/>
                </a:lnTo>
                <a:lnTo>
                  <a:pt x="5602858" y="1446022"/>
                </a:lnTo>
                <a:lnTo>
                  <a:pt x="5757672" y="1150620"/>
                </a:lnTo>
                <a:lnTo>
                  <a:pt x="6368796" y="0"/>
                </a:lnTo>
                <a:close/>
              </a:path>
            </a:pathLst>
          </a:custGeom>
          <a:solidFill>
            <a:srgbClr val="c5d9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7" name="object 4"/>
          <p:cNvSpPr/>
          <p:nvPr/>
        </p:nvSpPr>
        <p:spPr>
          <a:xfrm>
            <a:off x="3026880" y="802800"/>
            <a:ext cx="5762880" cy="93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41480" algn="ctr">
              <a:lnSpc>
                <a:spcPts val="1199"/>
              </a:lnSpc>
              <a:spcBef>
                <a:spcPts val="96"/>
              </a:spcBef>
            </a:pPr>
            <a:r>
              <a:rPr b="1" lang="ru-RU" sz="1200" spc="-1" strike="noStrike">
                <a:solidFill>
                  <a:srgbClr val="244060"/>
                </a:solidFill>
                <a:latin typeface="Times New Roman"/>
              </a:rPr>
              <a:t>Раздел III.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12240" algn="ctr">
              <a:lnSpc>
                <a:spcPts val="1199"/>
              </a:lnSpc>
              <a:spcBef>
                <a:spcPts val="54"/>
              </a:spcBef>
            </a:pPr>
            <a:r>
              <a:rPr b="1" lang="ru-RU" sz="1100" spc="-1" strike="noStrike">
                <a:solidFill>
                  <a:srgbClr val="244060"/>
                </a:solidFill>
                <a:latin typeface="Times New Roman"/>
              </a:rPr>
              <a:t>НДВ, НДС высокотоксичных веществ, веществ обладающих канцерогенными, мутагенными свойствами (веществ I, II класса опасности), при наличии таких веществ в выбросах, сбросах загрязняющих веществ, соответствующих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marL="380880" algn="ctr">
              <a:lnSpc>
                <a:spcPts val="1199"/>
              </a:lnSpc>
            </a:pPr>
            <a:r>
              <a:rPr b="1" lang="ru-RU" sz="1100" spc="-1" strike="noStrike">
                <a:solidFill>
                  <a:srgbClr val="244060"/>
                </a:solidFill>
                <a:latin typeface="Times New Roman"/>
              </a:rPr>
              <a:t>санитарно-эпидемиологическим требованиям и иным требованиям, установленным законодательством Российской Федерации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8" name="object 12"/>
          <p:cNvSpPr/>
          <p:nvPr/>
        </p:nvSpPr>
        <p:spPr>
          <a:xfrm>
            <a:off x="206640" y="5974200"/>
            <a:ext cx="11251080" cy="43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27360" indent="-15120">
              <a:lnSpc>
                <a:spcPct val="100000"/>
              </a:lnSpc>
              <a:spcBef>
                <a:spcPts val="99"/>
              </a:spcBef>
              <a:buClr>
                <a:srgbClr val="244060"/>
              </a:buClr>
              <a:buFont typeface="Wingdings" charset="2"/>
              <a:buChar char=""/>
              <a:tabLst>
                <a:tab algn="l" pos="27360"/>
                <a:tab algn="l" pos="211320"/>
              </a:tabLst>
            </a:pPr>
            <a:r>
              <a:rPr b="0" lang="ru-RU" sz="1400" spc="-1" strike="noStrike">
                <a:solidFill>
                  <a:srgbClr val="244060"/>
                </a:solidFill>
                <a:latin typeface="Times New Roman"/>
              </a:rPr>
              <a:t>	</a:t>
            </a:r>
            <a:r>
              <a:rPr b="0" lang="ru-RU" sz="1400" spc="-1" strike="noStrike">
                <a:solidFill>
                  <a:srgbClr val="244060"/>
                </a:solidFill>
                <a:latin typeface="Times New Roman"/>
              </a:rPr>
              <a:t>Для действующих объектов НВОС НДВ разрабатываются (рассчитываются) на основе данных инвентаризации (п. 12 постановления Правительства Российской Федерации от 09.12.2020 № 2055).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9" name="object 13"/>
          <p:cNvSpPr/>
          <p:nvPr/>
        </p:nvSpPr>
        <p:spPr>
          <a:xfrm>
            <a:off x="592920" y="2557440"/>
            <a:ext cx="3337920" cy="138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17000" algn="ctr">
              <a:lnSpc>
                <a:spcPct val="100000"/>
              </a:lnSpc>
              <a:spcBef>
                <a:spcPts val="96"/>
              </a:spcBef>
            </a:pPr>
            <a:r>
              <a:rPr b="0" lang="ru-RU" sz="1000" spc="-1" strike="noStrike">
                <a:solidFill>
                  <a:srgbClr val="244060"/>
                </a:solidFill>
                <a:latin typeface="Times New Roman"/>
              </a:rPr>
              <a:t>Нормативы допустимых выбросов высокотоксичных веществ, веществ обладающих канцерогенными, мутагенными свойствами (веществ I, II класса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marL="83160" indent="720"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000" spc="-1" strike="noStrike">
                <a:solidFill>
                  <a:srgbClr val="244060"/>
                </a:solidFill>
                <a:latin typeface="Times New Roman"/>
              </a:rPr>
              <a:t>опасности), при наличии таких веществ в выбросах загрязняющих веществ, соответствующих санитарно- эпидемиологическим требованиям и иным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marL="177840" indent="720"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000" spc="-1" strike="noStrike">
                <a:solidFill>
                  <a:srgbClr val="244060"/>
                </a:solidFill>
                <a:latin typeface="Times New Roman"/>
              </a:rPr>
              <a:t>требованиям, установленным законодательством Российской Федерации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marL="177840" indent="720"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000" spc="-1" strike="noStrike">
                <a:solidFill>
                  <a:srgbClr val="244060"/>
                </a:solidFill>
                <a:latin typeface="Times New Roman"/>
              </a:rPr>
              <a:t>Раздел 3.1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630" name="object 14"/>
          <p:cNvGrpSpPr/>
          <p:nvPr/>
        </p:nvGrpSpPr>
        <p:grpSpPr>
          <a:xfrm>
            <a:off x="96120" y="3924720"/>
            <a:ext cx="2456280" cy="1854720"/>
            <a:chOff x="96120" y="3924720"/>
            <a:chExt cx="2456280" cy="1854720"/>
          </a:xfrm>
        </p:grpSpPr>
        <p:sp>
          <p:nvSpPr>
            <p:cNvPr id="631" name="object 15"/>
            <p:cNvSpPr/>
            <p:nvPr/>
          </p:nvSpPr>
          <p:spPr>
            <a:xfrm rot="20323200">
              <a:off x="1383480" y="4045320"/>
              <a:ext cx="724320" cy="309240"/>
            </a:xfrm>
            <a:custGeom>
              <a:avLst/>
              <a:gdLst>
                <a:gd name="textAreaLeft" fmla="*/ 0 w 724320"/>
                <a:gd name="textAreaRight" fmla="*/ 724680 w 724320"/>
                <a:gd name="textAreaTop" fmla="*/ 0 h 309240"/>
                <a:gd name="textAreaBottom" fmla="*/ 309600 h 309240"/>
              </a:gdLst>
              <a:ahLst/>
              <a:rect l="textAreaLeft" t="textAreaTop" r="textAreaRight" b="textAreaBottom"/>
              <a:pathLst>
                <a:path w="690880" h="310514">
                  <a:moveTo>
                    <a:pt x="629666" y="29213"/>
                  </a:moveTo>
                  <a:lnTo>
                    <a:pt x="624586" y="31372"/>
                  </a:lnTo>
                  <a:lnTo>
                    <a:pt x="619506" y="33404"/>
                  </a:lnTo>
                  <a:lnTo>
                    <a:pt x="617093" y="39246"/>
                  </a:lnTo>
                  <a:lnTo>
                    <a:pt x="619251" y="44326"/>
                  </a:lnTo>
                  <a:lnTo>
                    <a:pt x="621283" y="49406"/>
                  </a:lnTo>
                  <a:lnTo>
                    <a:pt x="627126" y="51819"/>
                  </a:lnTo>
                  <a:lnTo>
                    <a:pt x="632206" y="49660"/>
                  </a:lnTo>
                  <a:lnTo>
                    <a:pt x="637286" y="47628"/>
                  </a:lnTo>
                  <a:lnTo>
                    <a:pt x="639699" y="41786"/>
                  </a:lnTo>
                  <a:lnTo>
                    <a:pt x="637539" y="36706"/>
                  </a:lnTo>
                  <a:lnTo>
                    <a:pt x="635507" y="31626"/>
                  </a:lnTo>
                  <a:lnTo>
                    <a:pt x="629666" y="29213"/>
                  </a:lnTo>
                  <a:close/>
                </a:path>
                <a:path w="690880" h="310514">
                  <a:moveTo>
                    <a:pt x="665269" y="0"/>
                  </a:moveTo>
                  <a:lnTo>
                    <a:pt x="639769" y="25646"/>
                  </a:lnTo>
                  <a:lnTo>
                    <a:pt x="641604" y="35055"/>
                  </a:lnTo>
                  <a:lnTo>
                    <a:pt x="647211" y="43433"/>
                  </a:lnTo>
                  <a:lnTo>
                    <a:pt x="655320" y="48835"/>
                  </a:lnTo>
                  <a:lnTo>
                    <a:pt x="664856" y="50807"/>
                  </a:lnTo>
                  <a:lnTo>
                    <a:pt x="674751" y="48898"/>
                  </a:lnTo>
                  <a:lnTo>
                    <a:pt x="683129" y="43291"/>
                  </a:lnTo>
                  <a:lnTo>
                    <a:pt x="687515" y="36706"/>
                  </a:lnTo>
                  <a:lnTo>
                    <a:pt x="663701" y="36706"/>
                  </a:lnTo>
                  <a:lnTo>
                    <a:pt x="657987" y="34293"/>
                  </a:lnTo>
                  <a:lnTo>
                    <a:pt x="655828" y="29213"/>
                  </a:lnTo>
                  <a:lnTo>
                    <a:pt x="653795" y="24133"/>
                  </a:lnTo>
                  <a:lnTo>
                    <a:pt x="656208" y="18291"/>
                  </a:lnTo>
                  <a:lnTo>
                    <a:pt x="661288" y="16259"/>
                  </a:lnTo>
                  <a:lnTo>
                    <a:pt x="666369" y="14100"/>
                  </a:lnTo>
                  <a:lnTo>
                    <a:pt x="687477" y="14100"/>
                  </a:lnTo>
                  <a:lnTo>
                    <a:pt x="682930" y="7373"/>
                  </a:lnTo>
                  <a:lnTo>
                    <a:pt x="674814" y="1972"/>
                  </a:lnTo>
                  <a:lnTo>
                    <a:pt x="665269" y="0"/>
                  </a:lnTo>
                  <a:close/>
                </a:path>
                <a:path w="690880" h="310514">
                  <a:moveTo>
                    <a:pt x="666369" y="14100"/>
                  </a:moveTo>
                  <a:lnTo>
                    <a:pt x="661288" y="16259"/>
                  </a:lnTo>
                  <a:lnTo>
                    <a:pt x="656208" y="18291"/>
                  </a:lnTo>
                  <a:lnTo>
                    <a:pt x="653795" y="24133"/>
                  </a:lnTo>
                  <a:lnTo>
                    <a:pt x="655828" y="29213"/>
                  </a:lnTo>
                  <a:lnTo>
                    <a:pt x="657987" y="34293"/>
                  </a:lnTo>
                  <a:lnTo>
                    <a:pt x="663701" y="36706"/>
                  </a:lnTo>
                  <a:lnTo>
                    <a:pt x="668782" y="34547"/>
                  </a:lnTo>
                  <a:lnTo>
                    <a:pt x="673862" y="32515"/>
                  </a:lnTo>
                  <a:lnTo>
                    <a:pt x="676275" y="26673"/>
                  </a:lnTo>
                  <a:lnTo>
                    <a:pt x="674243" y="21593"/>
                  </a:lnTo>
                  <a:lnTo>
                    <a:pt x="672083" y="16513"/>
                  </a:lnTo>
                  <a:lnTo>
                    <a:pt x="666369" y="14100"/>
                  </a:lnTo>
                  <a:close/>
                </a:path>
                <a:path w="690880" h="310514">
                  <a:moveTo>
                    <a:pt x="687477" y="14100"/>
                  </a:moveTo>
                  <a:lnTo>
                    <a:pt x="666369" y="14100"/>
                  </a:lnTo>
                  <a:lnTo>
                    <a:pt x="672083" y="16513"/>
                  </a:lnTo>
                  <a:lnTo>
                    <a:pt x="674243" y="21593"/>
                  </a:lnTo>
                  <a:lnTo>
                    <a:pt x="676275" y="26673"/>
                  </a:lnTo>
                  <a:lnTo>
                    <a:pt x="673862" y="32515"/>
                  </a:lnTo>
                  <a:lnTo>
                    <a:pt x="668782" y="34547"/>
                  </a:lnTo>
                  <a:lnTo>
                    <a:pt x="663701" y="36706"/>
                  </a:lnTo>
                  <a:lnTo>
                    <a:pt x="687515" y="36706"/>
                  </a:lnTo>
                  <a:lnTo>
                    <a:pt x="688530" y="35182"/>
                  </a:lnTo>
                  <a:lnTo>
                    <a:pt x="690502" y="25646"/>
                  </a:lnTo>
                  <a:lnTo>
                    <a:pt x="688594" y="15751"/>
                  </a:lnTo>
                  <a:lnTo>
                    <a:pt x="687477" y="14100"/>
                  </a:lnTo>
                  <a:close/>
                </a:path>
                <a:path w="690880" h="310514">
                  <a:moveTo>
                    <a:pt x="593089" y="44453"/>
                  </a:moveTo>
                  <a:lnTo>
                    <a:pt x="582930" y="48517"/>
                  </a:lnTo>
                  <a:lnTo>
                    <a:pt x="580517" y="54359"/>
                  </a:lnTo>
                  <a:lnTo>
                    <a:pt x="582549" y="59439"/>
                  </a:lnTo>
                  <a:lnTo>
                    <a:pt x="584707" y="64519"/>
                  </a:lnTo>
                  <a:lnTo>
                    <a:pt x="590423" y="66932"/>
                  </a:lnTo>
                  <a:lnTo>
                    <a:pt x="595503" y="64773"/>
                  </a:lnTo>
                  <a:lnTo>
                    <a:pt x="600582" y="62741"/>
                  </a:lnTo>
                  <a:lnTo>
                    <a:pt x="602995" y="56899"/>
                  </a:lnTo>
                  <a:lnTo>
                    <a:pt x="600963" y="51819"/>
                  </a:lnTo>
                  <a:lnTo>
                    <a:pt x="598805" y="46739"/>
                  </a:lnTo>
                  <a:lnTo>
                    <a:pt x="593089" y="44453"/>
                  </a:lnTo>
                  <a:close/>
                </a:path>
                <a:path w="690880" h="310514">
                  <a:moveTo>
                    <a:pt x="556387" y="59566"/>
                  </a:moveTo>
                  <a:lnTo>
                    <a:pt x="546226" y="63630"/>
                  </a:lnTo>
                  <a:lnTo>
                    <a:pt x="543813" y="69472"/>
                  </a:lnTo>
                  <a:lnTo>
                    <a:pt x="545973" y="74552"/>
                  </a:lnTo>
                  <a:lnTo>
                    <a:pt x="548005" y="79632"/>
                  </a:lnTo>
                  <a:lnTo>
                    <a:pt x="553847" y="82045"/>
                  </a:lnTo>
                  <a:lnTo>
                    <a:pt x="558926" y="79886"/>
                  </a:lnTo>
                  <a:lnTo>
                    <a:pt x="564007" y="77854"/>
                  </a:lnTo>
                  <a:lnTo>
                    <a:pt x="566419" y="72012"/>
                  </a:lnTo>
                  <a:lnTo>
                    <a:pt x="564261" y="66932"/>
                  </a:lnTo>
                  <a:lnTo>
                    <a:pt x="562229" y="61979"/>
                  </a:lnTo>
                  <a:lnTo>
                    <a:pt x="556387" y="59566"/>
                  </a:lnTo>
                  <a:close/>
                </a:path>
                <a:path w="690880" h="310514">
                  <a:moveTo>
                    <a:pt x="519811" y="74679"/>
                  </a:moveTo>
                  <a:lnTo>
                    <a:pt x="509650" y="78743"/>
                  </a:lnTo>
                  <a:lnTo>
                    <a:pt x="507238" y="84585"/>
                  </a:lnTo>
                  <a:lnTo>
                    <a:pt x="509269" y="89665"/>
                  </a:lnTo>
                  <a:lnTo>
                    <a:pt x="511429" y="94745"/>
                  </a:lnTo>
                  <a:lnTo>
                    <a:pt x="517144" y="97158"/>
                  </a:lnTo>
                  <a:lnTo>
                    <a:pt x="522224" y="94999"/>
                  </a:lnTo>
                  <a:lnTo>
                    <a:pt x="527304" y="92967"/>
                  </a:lnTo>
                  <a:lnTo>
                    <a:pt x="529717" y="87125"/>
                  </a:lnTo>
                  <a:lnTo>
                    <a:pt x="527685" y="82045"/>
                  </a:lnTo>
                  <a:lnTo>
                    <a:pt x="525526" y="77092"/>
                  </a:lnTo>
                  <a:lnTo>
                    <a:pt x="519811" y="74679"/>
                  </a:lnTo>
                  <a:close/>
                </a:path>
                <a:path w="690880" h="310514">
                  <a:moveTo>
                    <a:pt x="483107" y="89792"/>
                  </a:moveTo>
                  <a:lnTo>
                    <a:pt x="472948" y="93856"/>
                  </a:lnTo>
                  <a:lnTo>
                    <a:pt x="470535" y="99698"/>
                  </a:lnTo>
                  <a:lnTo>
                    <a:pt x="472694" y="104778"/>
                  </a:lnTo>
                  <a:lnTo>
                    <a:pt x="474725" y="109858"/>
                  </a:lnTo>
                  <a:lnTo>
                    <a:pt x="480568" y="112271"/>
                  </a:lnTo>
                  <a:lnTo>
                    <a:pt x="485520" y="110112"/>
                  </a:lnTo>
                  <a:lnTo>
                    <a:pt x="485648" y="110112"/>
                  </a:lnTo>
                  <a:lnTo>
                    <a:pt x="490600" y="108080"/>
                  </a:lnTo>
                  <a:lnTo>
                    <a:pt x="493013" y="102238"/>
                  </a:lnTo>
                  <a:lnTo>
                    <a:pt x="490981" y="97158"/>
                  </a:lnTo>
                  <a:lnTo>
                    <a:pt x="488950" y="92205"/>
                  </a:lnTo>
                  <a:lnTo>
                    <a:pt x="483107" y="89792"/>
                  </a:lnTo>
                  <a:close/>
                </a:path>
                <a:path w="690880" h="310514">
                  <a:moveTo>
                    <a:pt x="446405" y="104905"/>
                  </a:moveTo>
                  <a:lnTo>
                    <a:pt x="441451" y="106937"/>
                  </a:lnTo>
                  <a:lnTo>
                    <a:pt x="436372" y="109096"/>
                  </a:lnTo>
                  <a:lnTo>
                    <a:pt x="433958" y="114811"/>
                  </a:lnTo>
                  <a:lnTo>
                    <a:pt x="438023" y="124971"/>
                  </a:lnTo>
                  <a:lnTo>
                    <a:pt x="443864" y="127384"/>
                  </a:lnTo>
                  <a:lnTo>
                    <a:pt x="448944" y="125225"/>
                  </a:lnTo>
                  <a:lnTo>
                    <a:pt x="454025" y="123193"/>
                  </a:lnTo>
                  <a:lnTo>
                    <a:pt x="456438" y="117351"/>
                  </a:lnTo>
                  <a:lnTo>
                    <a:pt x="454279" y="112271"/>
                  </a:lnTo>
                  <a:lnTo>
                    <a:pt x="452247" y="107318"/>
                  </a:lnTo>
                  <a:lnTo>
                    <a:pt x="446405" y="104905"/>
                  </a:lnTo>
                  <a:close/>
                </a:path>
                <a:path w="690880" h="310514">
                  <a:moveTo>
                    <a:pt x="409829" y="120018"/>
                  </a:moveTo>
                  <a:lnTo>
                    <a:pt x="404749" y="122050"/>
                  </a:lnTo>
                  <a:lnTo>
                    <a:pt x="399669" y="124209"/>
                  </a:lnTo>
                  <a:lnTo>
                    <a:pt x="397256" y="129924"/>
                  </a:lnTo>
                  <a:lnTo>
                    <a:pt x="399288" y="135004"/>
                  </a:lnTo>
                  <a:lnTo>
                    <a:pt x="401447" y="140084"/>
                  </a:lnTo>
                  <a:lnTo>
                    <a:pt x="407162" y="142497"/>
                  </a:lnTo>
                  <a:lnTo>
                    <a:pt x="412242" y="140338"/>
                  </a:lnTo>
                  <a:lnTo>
                    <a:pt x="417322" y="138306"/>
                  </a:lnTo>
                  <a:lnTo>
                    <a:pt x="419735" y="132464"/>
                  </a:lnTo>
                  <a:lnTo>
                    <a:pt x="417703" y="127384"/>
                  </a:lnTo>
                  <a:lnTo>
                    <a:pt x="415544" y="122431"/>
                  </a:lnTo>
                  <a:lnTo>
                    <a:pt x="409829" y="120018"/>
                  </a:lnTo>
                  <a:close/>
                </a:path>
                <a:path w="690880" h="310514">
                  <a:moveTo>
                    <a:pt x="373125" y="135131"/>
                  </a:moveTo>
                  <a:lnTo>
                    <a:pt x="368045" y="137163"/>
                  </a:lnTo>
                  <a:lnTo>
                    <a:pt x="362966" y="139322"/>
                  </a:lnTo>
                  <a:lnTo>
                    <a:pt x="360553" y="145037"/>
                  </a:lnTo>
                  <a:lnTo>
                    <a:pt x="362712" y="150117"/>
                  </a:lnTo>
                  <a:lnTo>
                    <a:pt x="364744" y="155197"/>
                  </a:lnTo>
                  <a:lnTo>
                    <a:pt x="370586" y="157610"/>
                  </a:lnTo>
                  <a:lnTo>
                    <a:pt x="375666" y="155451"/>
                  </a:lnTo>
                  <a:lnTo>
                    <a:pt x="380745" y="153419"/>
                  </a:lnTo>
                  <a:lnTo>
                    <a:pt x="383158" y="147577"/>
                  </a:lnTo>
                  <a:lnTo>
                    <a:pt x="381000" y="142497"/>
                  </a:lnTo>
                  <a:lnTo>
                    <a:pt x="378968" y="137544"/>
                  </a:lnTo>
                  <a:lnTo>
                    <a:pt x="373125" y="135131"/>
                  </a:lnTo>
                  <a:close/>
                </a:path>
                <a:path w="690880" h="310514">
                  <a:moveTo>
                    <a:pt x="336550" y="150244"/>
                  </a:moveTo>
                  <a:lnTo>
                    <a:pt x="331469" y="152276"/>
                  </a:lnTo>
                  <a:lnTo>
                    <a:pt x="326390" y="154435"/>
                  </a:lnTo>
                  <a:lnTo>
                    <a:pt x="323977" y="160150"/>
                  </a:lnTo>
                  <a:lnTo>
                    <a:pt x="326009" y="165230"/>
                  </a:lnTo>
                  <a:lnTo>
                    <a:pt x="328168" y="170310"/>
                  </a:lnTo>
                  <a:lnTo>
                    <a:pt x="333883" y="172723"/>
                  </a:lnTo>
                  <a:lnTo>
                    <a:pt x="338963" y="170564"/>
                  </a:lnTo>
                  <a:lnTo>
                    <a:pt x="344043" y="168532"/>
                  </a:lnTo>
                  <a:lnTo>
                    <a:pt x="346456" y="162690"/>
                  </a:lnTo>
                  <a:lnTo>
                    <a:pt x="344424" y="157737"/>
                  </a:lnTo>
                  <a:lnTo>
                    <a:pt x="342264" y="152657"/>
                  </a:lnTo>
                  <a:lnTo>
                    <a:pt x="336550" y="150244"/>
                  </a:lnTo>
                  <a:close/>
                </a:path>
                <a:path w="690880" h="310514">
                  <a:moveTo>
                    <a:pt x="299847" y="165357"/>
                  </a:moveTo>
                  <a:lnTo>
                    <a:pt x="294767" y="167389"/>
                  </a:lnTo>
                  <a:lnTo>
                    <a:pt x="289687" y="169548"/>
                  </a:lnTo>
                  <a:lnTo>
                    <a:pt x="287274" y="175263"/>
                  </a:lnTo>
                  <a:lnTo>
                    <a:pt x="289433" y="180343"/>
                  </a:lnTo>
                  <a:lnTo>
                    <a:pt x="291465" y="185423"/>
                  </a:lnTo>
                  <a:lnTo>
                    <a:pt x="297306" y="187836"/>
                  </a:lnTo>
                  <a:lnTo>
                    <a:pt x="302387" y="185677"/>
                  </a:lnTo>
                  <a:lnTo>
                    <a:pt x="307467" y="183645"/>
                  </a:lnTo>
                  <a:lnTo>
                    <a:pt x="309880" y="177803"/>
                  </a:lnTo>
                  <a:lnTo>
                    <a:pt x="307721" y="172850"/>
                  </a:lnTo>
                  <a:lnTo>
                    <a:pt x="305689" y="167770"/>
                  </a:lnTo>
                  <a:lnTo>
                    <a:pt x="299847" y="165357"/>
                  </a:lnTo>
                  <a:close/>
                </a:path>
                <a:path w="690880" h="310514">
                  <a:moveTo>
                    <a:pt x="263271" y="180470"/>
                  </a:moveTo>
                  <a:lnTo>
                    <a:pt x="258190" y="182502"/>
                  </a:lnTo>
                  <a:lnTo>
                    <a:pt x="253111" y="184661"/>
                  </a:lnTo>
                  <a:lnTo>
                    <a:pt x="250697" y="190376"/>
                  </a:lnTo>
                  <a:lnTo>
                    <a:pt x="252730" y="195456"/>
                  </a:lnTo>
                  <a:lnTo>
                    <a:pt x="254889" y="200536"/>
                  </a:lnTo>
                  <a:lnTo>
                    <a:pt x="260603" y="202949"/>
                  </a:lnTo>
                  <a:lnTo>
                    <a:pt x="265684" y="200790"/>
                  </a:lnTo>
                  <a:lnTo>
                    <a:pt x="270764" y="198758"/>
                  </a:lnTo>
                  <a:lnTo>
                    <a:pt x="273177" y="192916"/>
                  </a:lnTo>
                  <a:lnTo>
                    <a:pt x="271144" y="187963"/>
                  </a:lnTo>
                  <a:lnTo>
                    <a:pt x="268986" y="182883"/>
                  </a:lnTo>
                  <a:lnTo>
                    <a:pt x="263271" y="180470"/>
                  </a:lnTo>
                  <a:close/>
                </a:path>
                <a:path w="690880" h="310514">
                  <a:moveTo>
                    <a:pt x="226568" y="195583"/>
                  </a:moveTo>
                  <a:lnTo>
                    <a:pt x="221487" y="197615"/>
                  </a:lnTo>
                  <a:lnTo>
                    <a:pt x="216408" y="199774"/>
                  </a:lnTo>
                  <a:lnTo>
                    <a:pt x="213994" y="205489"/>
                  </a:lnTo>
                  <a:lnTo>
                    <a:pt x="216153" y="210569"/>
                  </a:lnTo>
                  <a:lnTo>
                    <a:pt x="218186" y="215649"/>
                  </a:lnTo>
                  <a:lnTo>
                    <a:pt x="224028" y="218062"/>
                  </a:lnTo>
                  <a:lnTo>
                    <a:pt x="228981" y="216030"/>
                  </a:lnTo>
                  <a:lnTo>
                    <a:pt x="229108" y="215903"/>
                  </a:lnTo>
                  <a:lnTo>
                    <a:pt x="234061" y="213871"/>
                  </a:lnTo>
                  <a:lnTo>
                    <a:pt x="236474" y="208029"/>
                  </a:lnTo>
                  <a:lnTo>
                    <a:pt x="234442" y="203076"/>
                  </a:lnTo>
                  <a:lnTo>
                    <a:pt x="232409" y="197996"/>
                  </a:lnTo>
                  <a:lnTo>
                    <a:pt x="226568" y="195583"/>
                  </a:lnTo>
                  <a:close/>
                </a:path>
                <a:path w="690880" h="310514">
                  <a:moveTo>
                    <a:pt x="189865" y="210696"/>
                  </a:moveTo>
                  <a:lnTo>
                    <a:pt x="184912" y="212728"/>
                  </a:lnTo>
                  <a:lnTo>
                    <a:pt x="184784" y="212728"/>
                  </a:lnTo>
                  <a:lnTo>
                    <a:pt x="179831" y="214887"/>
                  </a:lnTo>
                  <a:lnTo>
                    <a:pt x="177419" y="220602"/>
                  </a:lnTo>
                  <a:lnTo>
                    <a:pt x="181483" y="230762"/>
                  </a:lnTo>
                  <a:lnTo>
                    <a:pt x="187325" y="233175"/>
                  </a:lnTo>
                  <a:lnTo>
                    <a:pt x="192405" y="231143"/>
                  </a:lnTo>
                  <a:lnTo>
                    <a:pt x="192405" y="231016"/>
                  </a:lnTo>
                  <a:lnTo>
                    <a:pt x="197484" y="228984"/>
                  </a:lnTo>
                  <a:lnTo>
                    <a:pt x="199897" y="223142"/>
                  </a:lnTo>
                  <a:lnTo>
                    <a:pt x="197739" y="218189"/>
                  </a:lnTo>
                  <a:lnTo>
                    <a:pt x="195706" y="213109"/>
                  </a:lnTo>
                  <a:lnTo>
                    <a:pt x="189865" y="210696"/>
                  </a:lnTo>
                  <a:close/>
                </a:path>
                <a:path w="690880" h="310514">
                  <a:moveTo>
                    <a:pt x="93218" y="192535"/>
                  </a:moveTo>
                  <a:lnTo>
                    <a:pt x="0" y="299723"/>
                  </a:lnTo>
                  <a:lnTo>
                    <a:pt x="141605" y="310010"/>
                  </a:lnTo>
                  <a:lnTo>
                    <a:pt x="84709" y="278514"/>
                  </a:lnTo>
                  <a:lnTo>
                    <a:pt x="77343" y="278514"/>
                  </a:lnTo>
                  <a:lnTo>
                    <a:pt x="71628" y="276101"/>
                  </a:lnTo>
                  <a:lnTo>
                    <a:pt x="69468" y="271021"/>
                  </a:lnTo>
                  <a:lnTo>
                    <a:pt x="67437" y="265941"/>
                  </a:lnTo>
                  <a:lnTo>
                    <a:pt x="69850" y="260226"/>
                  </a:lnTo>
                  <a:lnTo>
                    <a:pt x="74033" y="258448"/>
                  </a:lnTo>
                  <a:lnTo>
                    <a:pt x="93218" y="192535"/>
                  </a:lnTo>
                  <a:close/>
                </a:path>
                <a:path w="690880" h="310514">
                  <a:moveTo>
                    <a:pt x="74033" y="258448"/>
                  </a:moveTo>
                  <a:lnTo>
                    <a:pt x="69850" y="260226"/>
                  </a:lnTo>
                  <a:lnTo>
                    <a:pt x="67437" y="265941"/>
                  </a:lnTo>
                  <a:lnTo>
                    <a:pt x="69468" y="271021"/>
                  </a:lnTo>
                  <a:lnTo>
                    <a:pt x="71628" y="276101"/>
                  </a:lnTo>
                  <a:lnTo>
                    <a:pt x="77343" y="278514"/>
                  </a:lnTo>
                  <a:lnTo>
                    <a:pt x="81619" y="276804"/>
                  </a:lnTo>
                  <a:lnTo>
                    <a:pt x="70484" y="270640"/>
                  </a:lnTo>
                  <a:lnTo>
                    <a:pt x="74033" y="258448"/>
                  </a:lnTo>
                  <a:close/>
                </a:path>
                <a:path w="690880" h="310514">
                  <a:moveTo>
                    <a:pt x="81619" y="276804"/>
                  </a:moveTo>
                  <a:lnTo>
                    <a:pt x="77343" y="278514"/>
                  </a:lnTo>
                  <a:lnTo>
                    <a:pt x="84709" y="278514"/>
                  </a:lnTo>
                  <a:lnTo>
                    <a:pt x="81619" y="276804"/>
                  </a:lnTo>
                  <a:close/>
                </a:path>
                <a:path w="690880" h="310514">
                  <a:moveTo>
                    <a:pt x="80009" y="256035"/>
                  </a:moveTo>
                  <a:lnTo>
                    <a:pt x="74930" y="258067"/>
                  </a:lnTo>
                  <a:lnTo>
                    <a:pt x="74033" y="258448"/>
                  </a:lnTo>
                  <a:lnTo>
                    <a:pt x="70484" y="270640"/>
                  </a:lnTo>
                  <a:lnTo>
                    <a:pt x="81619" y="276804"/>
                  </a:lnTo>
                  <a:lnTo>
                    <a:pt x="82422" y="276482"/>
                  </a:lnTo>
                  <a:lnTo>
                    <a:pt x="87503" y="274323"/>
                  </a:lnTo>
                  <a:lnTo>
                    <a:pt x="89915" y="268608"/>
                  </a:lnTo>
                  <a:lnTo>
                    <a:pt x="87830" y="263401"/>
                  </a:lnTo>
                  <a:lnTo>
                    <a:pt x="85724" y="258448"/>
                  </a:lnTo>
                  <a:lnTo>
                    <a:pt x="80009" y="256035"/>
                  </a:lnTo>
                  <a:close/>
                </a:path>
                <a:path w="690880" h="310514">
                  <a:moveTo>
                    <a:pt x="116586" y="240922"/>
                  </a:moveTo>
                  <a:lnTo>
                    <a:pt x="111506" y="242954"/>
                  </a:lnTo>
                  <a:lnTo>
                    <a:pt x="106425" y="245113"/>
                  </a:lnTo>
                  <a:lnTo>
                    <a:pt x="104012" y="250828"/>
                  </a:lnTo>
                  <a:lnTo>
                    <a:pt x="106222" y="256035"/>
                  </a:lnTo>
                  <a:lnTo>
                    <a:pt x="108203" y="260988"/>
                  </a:lnTo>
                  <a:lnTo>
                    <a:pt x="114046" y="263401"/>
                  </a:lnTo>
                  <a:lnTo>
                    <a:pt x="119125" y="261369"/>
                  </a:lnTo>
                  <a:lnTo>
                    <a:pt x="124206" y="259210"/>
                  </a:lnTo>
                  <a:lnTo>
                    <a:pt x="126618" y="253495"/>
                  </a:lnTo>
                  <a:lnTo>
                    <a:pt x="124409" y="248288"/>
                  </a:lnTo>
                  <a:lnTo>
                    <a:pt x="122428" y="243335"/>
                  </a:lnTo>
                  <a:lnTo>
                    <a:pt x="116586" y="240922"/>
                  </a:lnTo>
                  <a:close/>
                </a:path>
                <a:path w="690880" h="310514">
                  <a:moveTo>
                    <a:pt x="153289" y="225809"/>
                  </a:moveTo>
                  <a:lnTo>
                    <a:pt x="148209" y="227841"/>
                  </a:lnTo>
                  <a:lnTo>
                    <a:pt x="143128" y="230000"/>
                  </a:lnTo>
                  <a:lnTo>
                    <a:pt x="140715" y="235715"/>
                  </a:lnTo>
                  <a:lnTo>
                    <a:pt x="142801" y="240922"/>
                  </a:lnTo>
                  <a:lnTo>
                    <a:pt x="144906" y="245875"/>
                  </a:lnTo>
                  <a:lnTo>
                    <a:pt x="150622" y="248288"/>
                  </a:lnTo>
                  <a:lnTo>
                    <a:pt x="155702" y="246256"/>
                  </a:lnTo>
                  <a:lnTo>
                    <a:pt x="160781" y="244097"/>
                  </a:lnTo>
                  <a:lnTo>
                    <a:pt x="163194" y="238255"/>
                  </a:lnTo>
                  <a:lnTo>
                    <a:pt x="161162" y="233302"/>
                  </a:lnTo>
                  <a:lnTo>
                    <a:pt x="159003" y="228222"/>
                  </a:lnTo>
                  <a:lnTo>
                    <a:pt x="153289" y="225809"/>
                  </a:lnTo>
                  <a:close/>
                </a:path>
              </a:pathLst>
            </a:custGeom>
            <a:solidFill>
              <a:srgbClr val="001f5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632" name="object 16" descr=""/>
            <p:cNvPicPr/>
            <p:nvPr/>
          </p:nvPicPr>
          <p:blipFill>
            <a:blip r:embed="rId1"/>
            <a:stretch/>
          </p:blipFill>
          <p:spPr>
            <a:xfrm>
              <a:off x="96120" y="4367160"/>
              <a:ext cx="2456280" cy="1412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33" name="object 17" descr=""/>
            <p:cNvPicPr/>
            <p:nvPr/>
          </p:nvPicPr>
          <p:blipFill>
            <a:blip r:embed="rId2"/>
            <a:stretch/>
          </p:blipFill>
          <p:spPr>
            <a:xfrm>
              <a:off x="519480" y="4500000"/>
              <a:ext cx="1695600" cy="12344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34" name="object 18"/>
            <p:cNvSpPr/>
            <p:nvPr/>
          </p:nvSpPr>
          <p:spPr>
            <a:xfrm>
              <a:off x="165600" y="4429440"/>
              <a:ext cx="2317320" cy="1280520"/>
            </a:xfrm>
            <a:custGeom>
              <a:avLst/>
              <a:gdLst>
                <a:gd name="textAreaLeft" fmla="*/ 0 w 2317320"/>
                <a:gd name="textAreaRight" fmla="*/ 2317680 w 2317320"/>
                <a:gd name="textAreaTop" fmla="*/ 0 h 1280520"/>
                <a:gd name="textAreaBottom" fmla="*/ 1280880 h 1280520"/>
              </a:gdLst>
              <a:ahLst/>
              <a:rect l="textAreaLeft" t="textAreaTop" r="textAreaRight" b="textAreaBottom"/>
              <a:pathLst>
                <a:path w="2209800" h="1285239">
                  <a:moveTo>
                    <a:pt x="1104900" y="0"/>
                  </a:moveTo>
                  <a:lnTo>
                    <a:pt x="1044276" y="950"/>
                  </a:lnTo>
                  <a:lnTo>
                    <a:pt x="984508" y="3770"/>
                  </a:lnTo>
                  <a:lnTo>
                    <a:pt x="925678" y="8409"/>
                  </a:lnTo>
                  <a:lnTo>
                    <a:pt x="867872" y="14818"/>
                  </a:lnTo>
                  <a:lnTo>
                    <a:pt x="811172" y="22949"/>
                  </a:lnTo>
                  <a:lnTo>
                    <a:pt x="755665" y="32753"/>
                  </a:lnTo>
                  <a:lnTo>
                    <a:pt x="701433" y="44181"/>
                  </a:lnTo>
                  <a:lnTo>
                    <a:pt x="648561" y="57183"/>
                  </a:lnTo>
                  <a:lnTo>
                    <a:pt x="597133" y="71710"/>
                  </a:lnTo>
                  <a:lnTo>
                    <a:pt x="547234" y="87714"/>
                  </a:lnTo>
                  <a:lnTo>
                    <a:pt x="498948" y="105146"/>
                  </a:lnTo>
                  <a:lnTo>
                    <a:pt x="452359" y="123956"/>
                  </a:lnTo>
                  <a:lnTo>
                    <a:pt x="407551" y="144095"/>
                  </a:lnTo>
                  <a:lnTo>
                    <a:pt x="364609" y="165515"/>
                  </a:lnTo>
                  <a:lnTo>
                    <a:pt x="323616" y="188166"/>
                  </a:lnTo>
                  <a:lnTo>
                    <a:pt x="284658" y="211999"/>
                  </a:lnTo>
                  <a:lnTo>
                    <a:pt x="247818" y="236966"/>
                  </a:lnTo>
                  <a:lnTo>
                    <a:pt x="213180" y="263018"/>
                  </a:lnTo>
                  <a:lnTo>
                    <a:pt x="180830" y="290104"/>
                  </a:lnTo>
                  <a:lnTo>
                    <a:pt x="150850" y="318177"/>
                  </a:lnTo>
                  <a:lnTo>
                    <a:pt x="123326" y="347187"/>
                  </a:lnTo>
                  <a:lnTo>
                    <a:pt x="98341" y="377085"/>
                  </a:lnTo>
                  <a:lnTo>
                    <a:pt x="56328" y="439350"/>
                  </a:lnTo>
                  <a:lnTo>
                    <a:pt x="25484" y="504580"/>
                  </a:lnTo>
                  <a:lnTo>
                    <a:pt x="6483" y="572383"/>
                  </a:lnTo>
                  <a:lnTo>
                    <a:pt x="0" y="642365"/>
                  </a:lnTo>
                  <a:lnTo>
                    <a:pt x="1634" y="677605"/>
                  </a:lnTo>
                  <a:lnTo>
                    <a:pt x="14461" y="746547"/>
                  </a:lnTo>
                  <a:lnTo>
                    <a:pt x="39467" y="813112"/>
                  </a:lnTo>
                  <a:lnTo>
                    <a:pt x="75980" y="876908"/>
                  </a:lnTo>
                  <a:lnTo>
                    <a:pt x="123326" y="937544"/>
                  </a:lnTo>
                  <a:lnTo>
                    <a:pt x="150850" y="966554"/>
                  </a:lnTo>
                  <a:lnTo>
                    <a:pt x="180830" y="994627"/>
                  </a:lnTo>
                  <a:lnTo>
                    <a:pt x="213180" y="1021713"/>
                  </a:lnTo>
                  <a:lnTo>
                    <a:pt x="247818" y="1047765"/>
                  </a:lnTo>
                  <a:lnTo>
                    <a:pt x="284658" y="1072732"/>
                  </a:lnTo>
                  <a:lnTo>
                    <a:pt x="323616" y="1096565"/>
                  </a:lnTo>
                  <a:lnTo>
                    <a:pt x="364609" y="1119216"/>
                  </a:lnTo>
                  <a:lnTo>
                    <a:pt x="407551" y="1140636"/>
                  </a:lnTo>
                  <a:lnTo>
                    <a:pt x="452359" y="1160775"/>
                  </a:lnTo>
                  <a:lnTo>
                    <a:pt x="498948" y="1179585"/>
                  </a:lnTo>
                  <a:lnTo>
                    <a:pt x="547234" y="1197017"/>
                  </a:lnTo>
                  <a:lnTo>
                    <a:pt x="597133" y="1213021"/>
                  </a:lnTo>
                  <a:lnTo>
                    <a:pt x="648561" y="1227548"/>
                  </a:lnTo>
                  <a:lnTo>
                    <a:pt x="701433" y="1240550"/>
                  </a:lnTo>
                  <a:lnTo>
                    <a:pt x="755665" y="1251978"/>
                  </a:lnTo>
                  <a:lnTo>
                    <a:pt x="811172" y="1261782"/>
                  </a:lnTo>
                  <a:lnTo>
                    <a:pt x="867872" y="1269913"/>
                  </a:lnTo>
                  <a:lnTo>
                    <a:pt x="925678" y="1276322"/>
                  </a:lnTo>
                  <a:lnTo>
                    <a:pt x="984508" y="1280961"/>
                  </a:lnTo>
                  <a:lnTo>
                    <a:pt x="1044276" y="1283781"/>
                  </a:lnTo>
                  <a:lnTo>
                    <a:pt x="1104900" y="1284731"/>
                  </a:lnTo>
                  <a:lnTo>
                    <a:pt x="1165524" y="1283781"/>
                  </a:lnTo>
                  <a:lnTo>
                    <a:pt x="1225293" y="1280961"/>
                  </a:lnTo>
                  <a:lnTo>
                    <a:pt x="1284124" y="1276322"/>
                  </a:lnTo>
                  <a:lnTo>
                    <a:pt x="1341931" y="1269913"/>
                  </a:lnTo>
                  <a:lnTo>
                    <a:pt x="1398631" y="1261782"/>
                  </a:lnTo>
                  <a:lnTo>
                    <a:pt x="1454139" y="1251978"/>
                  </a:lnTo>
                  <a:lnTo>
                    <a:pt x="1508372" y="1240550"/>
                  </a:lnTo>
                  <a:lnTo>
                    <a:pt x="1561244" y="1227548"/>
                  </a:lnTo>
                  <a:lnTo>
                    <a:pt x="1612672" y="1213021"/>
                  </a:lnTo>
                  <a:lnTo>
                    <a:pt x="1662571" y="1197017"/>
                  </a:lnTo>
                  <a:lnTo>
                    <a:pt x="1710857" y="1179585"/>
                  </a:lnTo>
                  <a:lnTo>
                    <a:pt x="1757446" y="1160775"/>
                  </a:lnTo>
                  <a:lnTo>
                    <a:pt x="1802253" y="1140636"/>
                  </a:lnTo>
                  <a:lnTo>
                    <a:pt x="1845195" y="1119216"/>
                  </a:lnTo>
                  <a:lnTo>
                    <a:pt x="1886188" y="1096565"/>
                  </a:lnTo>
                  <a:lnTo>
                    <a:pt x="1925146" y="1072732"/>
                  </a:lnTo>
                  <a:lnTo>
                    <a:pt x="1961985" y="1047765"/>
                  </a:lnTo>
                  <a:lnTo>
                    <a:pt x="1996622" y="1021713"/>
                  </a:lnTo>
                  <a:lnTo>
                    <a:pt x="2028973" y="994627"/>
                  </a:lnTo>
                  <a:lnTo>
                    <a:pt x="2058952" y="966554"/>
                  </a:lnTo>
                  <a:lnTo>
                    <a:pt x="2086476" y="937544"/>
                  </a:lnTo>
                  <a:lnTo>
                    <a:pt x="2111460" y="907646"/>
                  </a:lnTo>
                  <a:lnTo>
                    <a:pt x="2153472" y="845381"/>
                  </a:lnTo>
                  <a:lnTo>
                    <a:pt x="2184316" y="780151"/>
                  </a:lnTo>
                  <a:lnTo>
                    <a:pt x="2203316" y="712348"/>
                  </a:lnTo>
                  <a:lnTo>
                    <a:pt x="2209800" y="642365"/>
                  </a:lnTo>
                  <a:lnTo>
                    <a:pt x="2208165" y="607126"/>
                  </a:lnTo>
                  <a:lnTo>
                    <a:pt x="2195339" y="538184"/>
                  </a:lnTo>
                  <a:lnTo>
                    <a:pt x="2170332" y="471619"/>
                  </a:lnTo>
                  <a:lnTo>
                    <a:pt x="2133820" y="407823"/>
                  </a:lnTo>
                  <a:lnTo>
                    <a:pt x="2086476" y="347187"/>
                  </a:lnTo>
                  <a:lnTo>
                    <a:pt x="2058952" y="318177"/>
                  </a:lnTo>
                  <a:lnTo>
                    <a:pt x="2028973" y="290104"/>
                  </a:lnTo>
                  <a:lnTo>
                    <a:pt x="1996622" y="263018"/>
                  </a:lnTo>
                  <a:lnTo>
                    <a:pt x="1961985" y="236966"/>
                  </a:lnTo>
                  <a:lnTo>
                    <a:pt x="1925146" y="211999"/>
                  </a:lnTo>
                  <a:lnTo>
                    <a:pt x="1886188" y="188166"/>
                  </a:lnTo>
                  <a:lnTo>
                    <a:pt x="1845195" y="165515"/>
                  </a:lnTo>
                  <a:lnTo>
                    <a:pt x="1802253" y="144095"/>
                  </a:lnTo>
                  <a:lnTo>
                    <a:pt x="1757446" y="123956"/>
                  </a:lnTo>
                  <a:lnTo>
                    <a:pt x="1710857" y="105146"/>
                  </a:lnTo>
                  <a:lnTo>
                    <a:pt x="1662571" y="87714"/>
                  </a:lnTo>
                  <a:lnTo>
                    <a:pt x="1612672" y="71710"/>
                  </a:lnTo>
                  <a:lnTo>
                    <a:pt x="1561244" y="57183"/>
                  </a:lnTo>
                  <a:lnTo>
                    <a:pt x="1508372" y="44181"/>
                  </a:lnTo>
                  <a:lnTo>
                    <a:pt x="1454139" y="32753"/>
                  </a:lnTo>
                  <a:lnTo>
                    <a:pt x="1398631" y="22949"/>
                  </a:lnTo>
                  <a:lnTo>
                    <a:pt x="1341931" y="14818"/>
                  </a:lnTo>
                  <a:lnTo>
                    <a:pt x="1284124" y="8409"/>
                  </a:lnTo>
                  <a:lnTo>
                    <a:pt x="1225293" y="3770"/>
                  </a:lnTo>
                  <a:lnTo>
                    <a:pt x="1165524" y="950"/>
                  </a:lnTo>
                  <a:lnTo>
                    <a:pt x="1104900" y="0"/>
                  </a:lnTo>
                  <a:close/>
                </a:path>
              </a:pathLst>
            </a:custGeom>
            <a:solidFill>
              <a:srgbClr val="c5d9f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5" name="object 19"/>
            <p:cNvSpPr/>
            <p:nvPr/>
          </p:nvSpPr>
          <p:spPr>
            <a:xfrm>
              <a:off x="165600" y="4429440"/>
              <a:ext cx="2317320" cy="1280520"/>
            </a:xfrm>
            <a:custGeom>
              <a:avLst/>
              <a:gdLst>
                <a:gd name="textAreaLeft" fmla="*/ 0 w 2317320"/>
                <a:gd name="textAreaRight" fmla="*/ 2317680 w 2317320"/>
                <a:gd name="textAreaTop" fmla="*/ 0 h 1280520"/>
                <a:gd name="textAreaBottom" fmla="*/ 1280880 h 1280520"/>
              </a:gdLst>
              <a:ahLst/>
              <a:rect l="textAreaLeft" t="textAreaTop" r="textAreaRight" b="textAreaBottom"/>
              <a:pathLst>
                <a:path w="2209800" h="1285239">
                  <a:moveTo>
                    <a:pt x="0" y="642365"/>
                  </a:moveTo>
                  <a:lnTo>
                    <a:pt x="6483" y="572383"/>
                  </a:lnTo>
                  <a:lnTo>
                    <a:pt x="25484" y="504580"/>
                  </a:lnTo>
                  <a:lnTo>
                    <a:pt x="56328" y="439350"/>
                  </a:lnTo>
                  <a:lnTo>
                    <a:pt x="98341" y="377085"/>
                  </a:lnTo>
                  <a:lnTo>
                    <a:pt x="123326" y="347187"/>
                  </a:lnTo>
                  <a:lnTo>
                    <a:pt x="150850" y="318177"/>
                  </a:lnTo>
                  <a:lnTo>
                    <a:pt x="180830" y="290104"/>
                  </a:lnTo>
                  <a:lnTo>
                    <a:pt x="213180" y="263018"/>
                  </a:lnTo>
                  <a:lnTo>
                    <a:pt x="247818" y="236966"/>
                  </a:lnTo>
                  <a:lnTo>
                    <a:pt x="284658" y="211999"/>
                  </a:lnTo>
                  <a:lnTo>
                    <a:pt x="323616" y="188166"/>
                  </a:lnTo>
                  <a:lnTo>
                    <a:pt x="364609" y="165515"/>
                  </a:lnTo>
                  <a:lnTo>
                    <a:pt x="407551" y="144095"/>
                  </a:lnTo>
                  <a:lnTo>
                    <a:pt x="452359" y="123956"/>
                  </a:lnTo>
                  <a:lnTo>
                    <a:pt x="498948" y="105146"/>
                  </a:lnTo>
                  <a:lnTo>
                    <a:pt x="547234" y="87714"/>
                  </a:lnTo>
                  <a:lnTo>
                    <a:pt x="597133" y="71710"/>
                  </a:lnTo>
                  <a:lnTo>
                    <a:pt x="648561" y="57183"/>
                  </a:lnTo>
                  <a:lnTo>
                    <a:pt x="701433" y="44181"/>
                  </a:lnTo>
                  <a:lnTo>
                    <a:pt x="755665" y="32753"/>
                  </a:lnTo>
                  <a:lnTo>
                    <a:pt x="811172" y="22949"/>
                  </a:lnTo>
                  <a:lnTo>
                    <a:pt x="867872" y="14818"/>
                  </a:lnTo>
                  <a:lnTo>
                    <a:pt x="925678" y="8409"/>
                  </a:lnTo>
                  <a:lnTo>
                    <a:pt x="984508" y="3770"/>
                  </a:lnTo>
                  <a:lnTo>
                    <a:pt x="1044276" y="950"/>
                  </a:lnTo>
                  <a:lnTo>
                    <a:pt x="1104900" y="0"/>
                  </a:lnTo>
                  <a:lnTo>
                    <a:pt x="1165524" y="950"/>
                  </a:lnTo>
                  <a:lnTo>
                    <a:pt x="1225293" y="3770"/>
                  </a:lnTo>
                  <a:lnTo>
                    <a:pt x="1284124" y="8409"/>
                  </a:lnTo>
                  <a:lnTo>
                    <a:pt x="1341931" y="14818"/>
                  </a:lnTo>
                  <a:lnTo>
                    <a:pt x="1398631" y="22949"/>
                  </a:lnTo>
                  <a:lnTo>
                    <a:pt x="1454139" y="32753"/>
                  </a:lnTo>
                  <a:lnTo>
                    <a:pt x="1508372" y="44181"/>
                  </a:lnTo>
                  <a:lnTo>
                    <a:pt x="1561244" y="57183"/>
                  </a:lnTo>
                  <a:lnTo>
                    <a:pt x="1612672" y="71710"/>
                  </a:lnTo>
                  <a:lnTo>
                    <a:pt x="1662571" y="87714"/>
                  </a:lnTo>
                  <a:lnTo>
                    <a:pt x="1710857" y="105146"/>
                  </a:lnTo>
                  <a:lnTo>
                    <a:pt x="1757446" y="123956"/>
                  </a:lnTo>
                  <a:lnTo>
                    <a:pt x="1802253" y="144095"/>
                  </a:lnTo>
                  <a:lnTo>
                    <a:pt x="1845195" y="165515"/>
                  </a:lnTo>
                  <a:lnTo>
                    <a:pt x="1886188" y="188166"/>
                  </a:lnTo>
                  <a:lnTo>
                    <a:pt x="1925146" y="211999"/>
                  </a:lnTo>
                  <a:lnTo>
                    <a:pt x="1961985" y="236966"/>
                  </a:lnTo>
                  <a:lnTo>
                    <a:pt x="1996622" y="263018"/>
                  </a:lnTo>
                  <a:lnTo>
                    <a:pt x="2028973" y="290104"/>
                  </a:lnTo>
                  <a:lnTo>
                    <a:pt x="2058952" y="318177"/>
                  </a:lnTo>
                  <a:lnTo>
                    <a:pt x="2086476" y="347187"/>
                  </a:lnTo>
                  <a:lnTo>
                    <a:pt x="2111460" y="377085"/>
                  </a:lnTo>
                  <a:lnTo>
                    <a:pt x="2153472" y="439350"/>
                  </a:lnTo>
                  <a:lnTo>
                    <a:pt x="2184316" y="504580"/>
                  </a:lnTo>
                  <a:lnTo>
                    <a:pt x="2203316" y="572383"/>
                  </a:lnTo>
                  <a:lnTo>
                    <a:pt x="2209800" y="642365"/>
                  </a:lnTo>
                  <a:lnTo>
                    <a:pt x="2208165" y="677605"/>
                  </a:lnTo>
                  <a:lnTo>
                    <a:pt x="2195339" y="746547"/>
                  </a:lnTo>
                  <a:lnTo>
                    <a:pt x="2170332" y="813112"/>
                  </a:lnTo>
                  <a:lnTo>
                    <a:pt x="2133820" y="876908"/>
                  </a:lnTo>
                  <a:lnTo>
                    <a:pt x="2086476" y="937544"/>
                  </a:lnTo>
                  <a:lnTo>
                    <a:pt x="2058952" y="966554"/>
                  </a:lnTo>
                  <a:lnTo>
                    <a:pt x="2028973" y="994627"/>
                  </a:lnTo>
                  <a:lnTo>
                    <a:pt x="1996622" y="1021713"/>
                  </a:lnTo>
                  <a:lnTo>
                    <a:pt x="1961985" y="1047765"/>
                  </a:lnTo>
                  <a:lnTo>
                    <a:pt x="1925146" y="1072732"/>
                  </a:lnTo>
                  <a:lnTo>
                    <a:pt x="1886188" y="1096565"/>
                  </a:lnTo>
                  <a:lnTo>
                    <a:pt x="1845195" y="1119216"/>
                  </a:lnTo>
                  <a:lnTo>
                    <a:pt x="1802253" y="1140636"/>
                  </a:lnTo>
                  <a:lnTo>
                    <a:pt x="1757446" y="1160775"/>
                  </a:lnTo>
                  <a:lnTo>
                    <a:pt x="1710857" y="1179585"/>
                  </a:lnTo>
                  <a:lnTo>
                    <a:pt x="1662571" y="1197017"/>
                  </a:lnTo>
                  <a:lnTo>
                    <a:pt x="1612672" y="1213021"/>
                  </a:lnTo>
                  <a:lnTo>
                    <a:pt x="1561244" y="1227548"/>
                  </a:lnTo>
                  <a:lnTo>
                    <a:pt x="1508372" y="1240550"/>
                  </a:lnTo>
                  <a:lnTo>
                    <a:pt x="1454139" y="1251978"/>
                  </a:lnTo>
                  <a:lnTo>
                    <a:pt x="1398631" y="1261782"/>
                  </a:lnTo>
                  <a:lnTo>
                    <a:pt x="1341931" y="1269913"/>
                  </a:lnTo>
                  <a:lnTo>
                    <a:pt x="1284124" y="1276322"/>
                  </a:lnTo>
                  <a:lnTo>
                    <a:pt x="1225293" y="1280961"/>
                  </a:lnTo>
                  <a:lnTo>
                    <a:pt x="1165524" y="1283781"/>
                  </a:lnTo>
                  <a:lnTo>
                    <a:pt x="1104900" y="1284731"/>
                  </a:lnTo>
                  <a:lnTo>
                    <a:pt x="1044276" y="1283781"/>
                  </a:lnTo>
                  <a:lnTo>
                    <a:pt x="984508" y="1280961"/>
                  </a:lnTo>
                  <a:lnTo>
                    <a:pt x="925678" y="1276322"/>
                  </a:lnTo>
                  <a:lnTo>
                    <a:pt x="867872" y="1269913"/>
                  </a:lnTo>
                  <a:lnTo>
                    <a:pt x="811172" y="1261782"/>
                  </a:lnTo>
                  <a:lnTo>
                    <a:pt x="755665" y="1251978"/>
                  </a:lnTo>
                  <a:lnTo>
                    <a:pt x="701433" y="1240550"/>
                  </a:lnTo>
                  <a:lnTo>
                    <a:pt x="648561" y="1227548"/>
                  </a:lnTo>
                  <a:lnTo>
                    <a:pt x="597133" y="1213021"/>
                  </a:lnTo>
                  <a:lnTo>
                    <a:pt x="547234" y="1197017"/>
                  </a:lnTo>
                  <a:lnTo>
                    <a:pt x="498948" y="1179585"/>
                  </a:lnTo>
                  <a:lnTo>
                    <a:pt x="452359" y="1160775"/>
                  </a:lnTo>
                  <a:lnTo>
                    <a:pt x="407551" y="1140636"/>
                  </a:lnTo>
                  <a:lnTo>
                    <a:pt x="364609" y="1119216"/>
                  </a:lnTo>
                  <a:lnTo>
                    <a:pt x="323616" y="1096565"/>
                  </a:lnTo>
                  <a:lnTo>
                    <a:pt x="284658" y="1072732"/>
                  </a:lnTo>
                  <a:lnTo>
                    <a:pt x="247818" y="1047765"/>
                  </a:lnTo>
                  <a:lnTo>
                    <a:pt x="213180" y="1021713"/>
                  </a:lnTo>
                  <a:lnTo>
                    <a:pt x="180830" y="994627"/>
                  </a:lnTo>
                  <a:lnTo>
                    <a:pt x="150850" y="966554"/>
                  </a:lnTo>
                  <a:lnTo>
                    <a:pt x="123326" y="937544"/>
                  </a:lnTo>
                  <a:lnTo>
                    <a:pt x="98341" y="907646"/>
                  </a:lnTo>
                  <a:lnTo>
                    <a:pt x="56328" y="845381"/>
                  </a:lnTo>
                  <a:lnTo>
                    <a:pt x="25484" y="780151"/>
                  </a:lnTo>
                  <a:lnTo>
                    <a:pt x="6483" y="712348"/>
                  </a:lnTo>
                  <a:lnTo>
                    <a:pt x="0" y="642365"/>
                  </a:lnTo>
                  <a:close/>
                </a:path>
              </a:pathLst>
            </a:custGeom>
            <a:noFill/>
            <a:ln w="25908">
              <a:solidFill>
                <a:srgbClr val="c3d59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pic>
        <p:nvPicPr>
          <p:cNvPr id="636" name="object 21" descr=""/>
          <p:cNvPicPr/>
          <p:nvPr/>
        </p:nvPicPr>
        <p:blipFill>
          <a:blip r:embed="rId3"/>
          <a:stretch/>
        </p:blipFill>
        <p:spPr>
          <a:xfrm>
            <a:off x="2304720" y="4234320"/>
            <a:ext cx="3038040" cy="1545120"/>
          </a:xfrm>
          <a:prstGeom prst="rect">
            <a:avLst/>
          </a:prstGeom>
          <a:ln w="0">
            <a:noFill/>
          </a:ln>
        </p:spPr>
      </p:pic>
      <p:sp>
        <p:nvSpPr>
          <p:cNvPr id="637" name="object 22"/>
          <p:cNvSpPr/>
          <p:nvPr/>
        </p:nvSpPr>
        <p:spPr>
          <a:xfrm>
            <a:off x="2848680" y="4389840"/>
            <a:ext cx="2417040" cy="130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Методы расчетов рассеивания выбросов вредных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(загрязняющих) веществ в атмосферном воздухе, утверждены приказом Минприроды России от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06.06.2017 № 273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12600" algn="ctr">
              <a:lnSpc>
                <a:spcPct val="100000"/>
              </a:lnSpc>
              <a:spcBef>
                <a:spcPts val="99"/>
              </a:spcBef>
            </a:pPr>
            <a:endParaRPr b="0" lang="ru-RU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8" name="object 26"/>
          <p:cNvSpPr/>
          <p:nvPr/>
        </p:nvSpPr>
        <p:spPr>
          <a:xfrm>
            <a:off x="4121640" y="2476440"/>
            <a:ext cx="3767040" cy="136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85680" algn="ctr">
              <a:lnSpc>
                <a:spcPct val="100000"/>
              </a:lnSpc>
              <a:spcBef>
                <a:spcPts val="96"/>
              </a:spcBef>
            </a:pPr>
            <a:r>
              <a:rPr b="0" lang="ru-RU" sz="1100" spc="-1" strike="noStrike">
                <a:solidFill>
                  <a:srgbClr val="244060"/>
                </a:solidFill>
                <a:latin typeface="Times New Roman"/>
              </a:rPr>
              <a:t>Нормативы допустимых сбросов высокотоксичных веществ, веществ обладающих канцерогенными, мутагенными свойствами (веществ I, II класса опасности), при наличии таких веществ в сбросах загрязняющих веществ, соответствующих санитарно-эпидемиологическим требованиям и иным требованиям, установленным законодательством Российской Федерации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marL="85680" algn="ctr">
              <a:lnSpc>
                <a:spcPct val="100000"/>
              </a:lnSpc>
              <a:spcBef>
                <a:spcPts val="96"/>
              </a:spcBef>
            </a:pPr>
            <a:r>
              <a:rPr b="0" lang="ru-RU" sz="1100" spc="-1" strike="noStrike">
                <a:solidFill>
                  <a:srgbClr val="244060"/>
                </a:solidFill>
                <a:latin typeface="Times New Roman"/>
              </a:rPr>
              <a:t> </a:t>
            </a:r>
            <a:r>
              <a:rPr b="0" lang="ru-RU" sz="1100" spc="-1" strike="noStrike">
                <a:solidFill>
                  <a:srgbClr val="244060"/>
                </a:solidFill>
                <a:latin typeface="Times New Roman"/>
              </a:rPr>
              <a:t>Раздел 3.2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9" name="object 28"/>
          <p:cNvSpPr/>
          <p:nvPr/>
        </p:nvSpPr>
        <p:spPr>
          <a:xfrm>
            <a:off x="8210160" y="2689920"/>
            <a:ext cx="3524040" cy="86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 algn="ctr">
              <a:lnSpc>
                <a:spcPct val="100000"/>
              </a:lnSpc>
              <a:spcBef>
                <a:spcPts val="96"/>
              </a:spcBef>
            </a:pPr>
            <a:r>
              <a:rPr b="0" lang="ru-RU" sz="1100" spc="-1" strike="noStrike">
                <a:solidFill>
                  <a:srgbClr val="244060"/>
                </a:solidFill>
                <a:latin typeface="Times New Roman"/>
              </a:rPr>
              <a:t>Нормативы допустимых сбросов загрязняющих веществ для объекта централизованной системы водоотведения поселений или городских округов, а также расчеты таких нормативов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marL="12600" algn="ctr">
              <a:lnSpc>
                <a:spcPct val="100000"/>
              </a:lnSpc>
              <a:spcBef>
                <a:spcPts val="96"/>
              </a:spcBef>
            </a:pPr>
            <a:r>
              <a:rPr b="0" lang="ru-RU" sz="1100" spc="-1" strike="noStrike">
                <a:solidFill>
                  <a:srgbClr val="244060"/>
                </a:solidFill>
                <a:latin typeface="Times New Roman"/>
              </a:rPr>
              <a:t>Раздел 3.3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640" name="object 29"/>
          <p:cNvGrpSpPr/>
          <p:nvPr/>
        </p:nvGrpSpPr>
        <p:grpSpPr>
          <a:xfrm>
            <a:off x="5498280" y="3887280"/>
            <a:ext cx="4255200" cy="1759320"/>
            <a:chOff x="5498280" y="3887280"/>
            <a:chExt cx="4255200" cy="1759320"/>
          </a:xfrm>
        </p:grpSpPr>
        <p:pic>
          <p:nvPicPr>
            <p:cNvPr id="641" name="object 30" descr=""/>
            <p:cNvPicPr/>
            <p:nvPr/>
          </p:nvPicPr>
          <p:blipFill>
            <a:blip r:embed="rId4"/>
            <a:stretch/>
          </p:blipFill>
          <p:spPr>
            <a:xfrm>
              <a:off x="5498280" y="4298760"/>
              <a:ext cx="4255200" cy="13478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42" name="object 31" descr=""/>
            <p:cNvPicPr/>
            <p:nvPr/>
          </p:nvPicPr>
          <p:blipFill>
            <a:blip r:embed="rId5"/>
            <a:stretch/>
          </p:blipFill>
          <p:spPr>
            <a:xfrm>
              <a:off x="5615280" y="3887280"/>
              <a:ext cx="4012920" cy="16200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643" name="object 32"/>
          <p:cNvSpPr/>
          <p:nvPr/>
        </p:nvSpPr>
        <p:spPr>
          <a:xfrm>
            <a:off x="6126840" y="4412520"/>
            <a:ext cx="3040920" cy="110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algn="ctr">
              <a:lnSpc>
                <a:spcPct val="100000"/>
              </a:lnSpc>
              <a:spcBef>
                <a:spcPts val="99"/>
              </a:spcBef>
            </a:pPr>
            <a:r>
              <a:rPr b="0" lang="ru-RU" sz="1200" spc="-1" strike="noStrike">
                <a:solidFill>
                  <a:srgbClr val="244060"/>
                </a:solidFill>
                <a:latin typeface="Times New Roman"/>
              </a:rPr>
              <a:t>Расчеты производятся в соответствии с Методикой разработки нормативов допустимых сбросов загрязняющих веществ в водные объекты, утвержденной приказом Минприроды России от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2520" algn="ctr">
              <a:lnSpc>
                <a:spcPct val="100000"/>
              </a:lnSpc>
              <a:spcBef>
                <a:spcPts val="6"/>
              </a:spcBef>
            </a:pPr>
            <a:r>
              <a:rPr b="0" lang="ru-RU" sz="1200" spc="-1" strike="noStrike">
                <a:solidFill>
                  <a:srgbClr val="244060"/>
                </a:solidFill>
                <a:latin typeface="Times New Roman"/>
              </a:rPr>
              <a:t>29.12.2020 №1118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4" name="object 33"/>
          <p:cNvSpPr/>
          <p:nvPr/>
        </p:nvSpPr>
        <p:spPr>
          <a:xfrm>
            <a:off x="9628560" y="3652920"/>
            <a:ext cx="2390760" cy="129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83600" indent="-171360">
              <a:lnSpc>
                <a:spcPct val="100000"/>
              </a:lnSpc>
              <a:spcBef>
                <a:spcPts val="99"/>
              </a:spcBef>
              <a:buClr>
                <a:srgbClr val="244060"/>
              </a:buClr>
              <a:buFont typeface="Wingdings" charset="2"/>
              <a:buChar char=""/>
              <a:tabLst>
                <a:tab algn="l" pos="184680"/>
              </a:tabLst>
            </a:pPr>
            <a:r>
              <a:rPr b="0" lang="ru-RU" sz="1400" spc="-1" strike="noStrike">
                <a:solidFill>
                  <a:srgbClr val="244060"/>
                </a:solidFill>
                <a:latin typeface="Times New Roman"/>
              </a:rPr>
              <a:t>К заявке на получение КЭР </a:t>
            </a:r>
            <a:r>
              <a:rPr b="0" lang="ru-RU" sz="1400" spc="-1" strike="noStrike">
                <a:solidFill>
                  <a:srgbClr val="244060"/>
                </a:solidFill>
                <a:latin typeface="Times New Roman"/>
              </a:rPr>
              <a:t>	</a:t>
            </a:r>
            <a:r>
              <a:rPr b="0" lang="ru-RU" sz="1400" spc="-1" strike="noStrike">
                <a:solidFill>
                  <a:srgbClr val="244060"/>
                </a:solidFill>
                <a:latin typeface="Times New Roman"/>
              </a:rPr>
              <a:t>необходимо прикладывать </a:t>
            </a:r>
            <a:r>
              <a:rPr b="0" lang="ru-RU" sz="1400" spc="-1" strike="noStrike">
                <a:solidFill>
                  <a:srgbClr val="244060"/>
                </a:solidFill>
                <a:latin typeface="Times New Roman"/>
              </a:rPr>
              <a:t>	</a:t>
            </a:r>
            <a:r>
              <a:rPr b="0" lang="ru-RU" sz="1400" spc="-1" strike="noStrike">
                <a:solidFill>
                  <a:srgbClr val="244060"/>
                </a:solidFill>
                <a:latin typeface="Times New Roman"/>
              </a:rPr>
              <a:t>расчеты НДВ и НДС, а также </a:t>
            </a:r>
            <a:r>
              <a:rPr b="0" lang="ru-RU" sz="1400" spc="-1" strike="noStrike">
                <a:solidFill>
                  <a:srgbClr val="244060"/>
                </a:solidFill>
                <a:latin typeface="Times New Roman"/>
              </a:rPr>
              <a:t>	</a:t>
            </a:r>
            <a:r>
              <a:rPr b="0" lang="ru-RU" sz="1400" spc="-1" strike="noStrike">
                <a:solidFill>
                  <a:srgbClr val="244060"/>
                </a:solidFill>
                <a:latin typeface="Times New Roman"/>
              </a:rPr>
              <a:t>отчет о результатах </a:t>
            </a:r>
            <a:r>
              <a:rPr b="0" lang="ru-RU" sz="1400" spc="-1" strike="noStrike">
                <a:solidFill>
                  <a:srgbClr val="244060"/>
                </a:solidFill>
                <a:latin typeface="Times New Roman"/>
              </a:rPr>
              <a:t>	</a:t>
            </a:r>
            <a:r>
              <a:rPr b="0" lang="ru-RU" sz="1400" spc="-1" strike="noStrike">
                <a:solidFill>
                  <a:srgbClr val="244060"/>
                </a:solidFill>
                <a:latin typeface="Times New Roman"/>
              </a:rPr>
              <a:t>инвентаризации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5" name="object 34"/>
          <p:cNvSpPr/>
          <p:nvPr/>
        </p:nvSpPr>
        <p:spPr>
          <a:xfrm>
            <a:off x="11897280" y="86040"/>
            <a:ext cx="165240" cy="31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0" lang="ru-RU" sz="1000" spc="-26" strike="noStrike">
                <a:solidFill>
                  <a:srgbClr val="888888"/>
                </a:solidFill>
                <a:latin typeface="Arial MT"/>
              </a:rPr>
              <a:t>12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646" name="object 35"/>
          <p:cNvGrpSpPr/>
          <p:nvPr/>
        </p:nvGrpSpPr>
        <p:grpSpPr>
          <a:xfrm>
            <a:off x="140040" y="82080"/>
            <a:ext cx="735840" cy="905760"/>
            <a:chOff x="140040" y="82080"/>
            <a:chExt cx="735840" cy="905760"/>
          </a:xfrm>
        </p:grpSpPr>
        <p:sp>
          <p:nvSpPr>
            <p:cNvPr id="647" name="object 36"/>
            <p:cNvSpPr/>
            <p:nvPr/>
          </p:nvSpPr>
          <p:spPr>
            <a:xfrm>
              <a:off x="262080" y="254520"/>
              <a:ext cx="500040" cy="551520"/>
            </a:xfrm>
            <a:custGeom>
              <a:avLst/>
              <a:gdLst>
                <a:gd name="textAreaLeft" fmla="*/ 0 w 500040"/>
                <a:gd name="textAreaRight" fmla="*/ 500400 w 500040"/>
                <a:gd name="textAreaTop" fmla="*/ 0 h 551520"/>
                <a:gd name="textAreaBottom" fmla="*/ 551880 h 551520"/>
              </a:gdLst>
              <a:ahLst/>
              <a:rect l="textAreaLeft" t="textAreaTop" r="textAreaRight" b="textAreaBottom"/>
              <a:pathLst>
                <a:path w="500380" h="551815">
                  <a:moveTo>
                    <a:pt x="70104" y="267081"/>
                  </a:moveTo>
                  <a:lnTo>
                    <a:pt x="66471" y="264668"/>
                  </a:lnTo>
                  <a:lnTo>
                    <a:pt x="59220" y="262382"/>
                  </a:lnTo>
                  <a:lnTo>
                    <a:pt x="56807" y="261112"/>
                  </a:lnTo>
                  <a:lnTo>
                    <a:pt x="54394" y="258826"/>
                  </a:lnTo>
                  <a:lnTo>
                    <a:pt x="50761" y="258826"/>
                  </a:lnTo>
                  <a:lnTo>
                    <a:pt x="45935" y="257683"/>
                  </a:lnTo>
                  <a:lnTo>
                    <a:pt x="32639" y="257683"/>
                  </a:lnTo>
                  <a:lnTo>
                    <a:pt x="27800" y="255270"/>
                  </a:lnTo>
                  <a:lnTo>
                    <a:pt x="24168" y="254127"/>
                  </a:lnTo>
                  <a:lnTo>
                    <a:pt x="22961" y="251714"/>
                  </a:lnTo>
                  <a:lnTo>
                    <a:pt x="22961" y="247015"/>
                  </a:lnTo>
                  <a:lnTo>
                    <a:pt x="27800" y="249428"/>
                  </a:lnTo>
                  <a:lnTo>
                    <a:pt x="30213" y="249428"/>
                  </a:lnTo>
                  <a:lnTo>
                    <a:pt x="35052" y="250571"/>
                  </a:lnTo>
                  <a:lnTo>
                    <a:pt x="38684" y="251714"/>
                  </a:lnTo>
                  <a:lnTo>
                    <a:pt x="43510" y="251714"/>
                  </a:lnTo>
                  <a:lnTo>
                    <a:pt x="47142" y="252984"/>
                  </a:lnTo>
                  <a:lnTo>
                    <a:pt x="51968" y="254127"/>
                  </a:lnTo>
                  <a:lnTo>
                    <a:pt x="58013" y="248285"/>
                  </a:lnTo>
                  <a:lnTo>
                    <a:pt x="62852" y="245872"/>
                  </a:lnTo>
                  <a:lnTo>
                    <a:pt x="62852" y="244729"/>
                  </a:lnTo>
                  <a:lnTo>
                    <a:pt x="64058" y="244729"/>
                  </a:lnTo>
                  <a:lnTo>
                    <a:pt x="64058" y="243586"/>
                  </a:lnTo>
                  <a:lnTo>
                    <a:pt x="56807" y="242316"/>
                  </a:lnTo>
                  <a:lnTo>
                    <a:pt x="48348" y="242316"/>
                  </a:lnTo>
                  <a:lnTo>
                    <a:pt x="42303" y="241173"/>
                  </a:lnTo>
                  <a:lnTo>
                    <a:pt x="35052" y="238887"/>
                  </a:lnTo>
                  <a:lnTo>
                    <a:pt x="27800" y="237617"/>
                  </a:lnTo>
                  <a:lnTo>
                    <a:pt x="21755" y="235331"/>
                  </a:lnTo>
                  <a:lnTo>
                    <a:pt x="7251" y="230632"/>
                  </a:lnTo>
                  <a:lnTo>
                    <a:pt x="0" y="227076"/>
                  </a:lnTo>
                  <a:lnTo>
                    <a:pt x="0" y="241173"/>
                  </a:lnTo>
                  <a:lnTo>
                    <a:pt x="1206" y="242316"/>
                  </a:lnTo>
                  <a:lnTo>
                    <a:pt x="1206" y="244729"/>
                  </a:lnTo>
                  <a:lnTo>
                    <a:pt x="2413" y="245872"/>
                  </a:lnTo>
                  <a:lnTo>
                    <a:pt x="34366" y="267208"/>
                  </a:lnTo>
                  <a:lnTo>
                    <a:pt x="56807" y="268224"/>
                  </a:lnTo>
                  <a:lnTo>
                    <a:pt x="65265" y="268224"/>
                  </a:lnTo>
                  <a:lnTo>
                    <a:pt x="70104" y="267081"/>
                  </a:lnTo>
                  <a:close/>
                </a:path>
                <a:path w="500380" h="551815">
                  <a:moveTo>
                    <a:pt x="70104" y="213233"/>
                  </a:moveTo>
                  <a:lnTo>
                    <a:pt x="60985" y="209435"/>
                  </a:lnTo>
                  <a:lnTo>
                    <a:pt x="52273" y="205270"/>
                  </a:lnTo>
                  <a:lnTo>
                    <a:pt x="43929" y="200634"/>
                  </a:lnTo>
                  <a:lnTo>
                    <a:pt x="41465" y="199009"/>
                  </a:lnTo>
                  <a:lnTo>
                    <a:pt x="36258" y="195580"/>
                  </a:lnTo>
                  <a:lnTo>
                    <a:pt x="28308" y="190017"/>
                  </a:lnTo>
                  <a:lnTo>
                    <a:pt x="20688" y="183997"/>
                  </a:lnTo>
                  <a:lnTo>
                    <a:pt x="13309" y="177546"/>
                  </a:lnTo>
                  <a:lnTo>
                    <a:pt x="6045" y="170688"/>
                  </a:lnTo>
                  <a:lnTo>
                    <a:pt x="4838" y="170688"/>
                  </a:lnTo>
                  <a:lnTo>
                    <a:pt x="4838" y="171831"/>
                  </a:lnTo>
                  <a:lnTo>
                    <a:pt x="3632" y="175387"/>
                  </a:lnTo>
                  <a:lnTo>
                    <a:pt x="2413" y="180086"/>
                  </a:lnTo>
                  <a:lnTo>
                    <a:pt x="1206" y="184912"/>
                  </a:lnTo>
                  <a:lnTo>
                    <a:pt x="1206" y="186055"/>
                  </a:lnTo>
                  <a:lnTo>
                    <a:pt x="0" y="187198"/>
                  </a:lnTo>
                  <a:lnTo>
                    <a:pt x="0" y="195580"/>
                  </a:lnTo>
                  <a:lnTo>
                    <a:pt x="1206" y="197866"/>
                  </a:lnTo>
                  <a:lnTo>
                    <a:pt x="1206" y="200279"/>
                  </a:lnTo>
                  <a:lnTo>
                    <a:pt x="2413" y="202565"/>
                  </a:lnTo>
                  <a:lnTo>
                    <a:pt x="5105" y="209486"/>
                  </a:lnTo>
                  <a:lnTo>
                    <a:pt x="9245" y="215646"/>
                  </a:lnTo>
                  <a:lnTo>
                    <a:pt x="45529" y="235915"/>
                  </a:lnTo>
                  <a:lnTo>
                    <a:pt x="54394" y="238125"/>
                  </a:lnTo>
                  <a:lnTo>
                    <a:pt x="58013" y="239268"/>
                  </a:lnTo>
                  <a:lnTo>
                    <a:pt x="64058" y="239268"/>
                  </a:lnTo>
                  <a:lnTo>
                    <a:pt x="58013" y="234569"/>
                  </a:lnTo>
                  <a:lnTo>
                    <a:pt x="53187" y="229870"/>
                  </a:lnTo>
                  <a:lnTo>
                    <a:pt x="47142" y="225044"/>
                  </a:lnTo>
                  <a:lnTo>
                    <a:pt x="44716" y="222758"/>
                  </a:lnTo>
                  <a:lnTo>
                    <a:pt x="43510" y="221488"/>
                  </a:lnTo>
                  <a:lnTo>
                    <a:pt x="38684" y="220345"/>
                  </a:lnTo>
                  <a:lnTo>
                    <a:pt x="33845" y="217932"/>
                  </a:lnTo>
                  <a:lnTo>
                    <a:pt x="30149" y="215620"/>
                  </a:lnTo>
                  <a:lnTo>
                    <a:pt x="25387" y="213233"/>
                  </a:lnTo>
                  <a:lnTo>
                    <a:pt x="21755" y="210947"/>
                  </a:lnTo>
                  <a:lnTo>
                    <a:pt x="18135" y="207391"/>
                  </a:lnTo>
                  <a:lnTo>
                    <a:pt x="17005" y="204127"/>
                  </a:lnTo>
                  <a:lnTo>
                    <a:pt x="16916" y="201422"/>
                  </a:lnTo>
                  <a:lnTo>
                    <a:pt x="18135" y="199009"/>
                  </a:lnTo>
                  <a:lnTo>
                    <a:pt x="24485" y="204127"/>
                  </a:lnTo>
                  <a:lnTo>
                    <a:pt x="30962" y="208813"/>
                  </a:lnTo>
                  <a:lnTo>
                    <a:pt x="37668" y="213029"/>
                  </a:lnTo>
                  <a:lnTo>
                    <a:pt x="44716" y="216789"/>
                  </a:lnTo>
                  <a:lnTo>
                    <a:pt x="45935" y="217932"/>
                  </a:lnTo>
                  <a:lnTo>
                    <a:pt x="48348" y="217932"/>
                  </a:lnTo>
                  <a:lnTo>
                    <a:pt x="50761" y="216789"/>
                  </a:lnTo>
                  <a:lnTo>
                    <a:pt x="53187" y="216789"/>
                  </a:lnTo>
                  <a:lnTo>
                    <a:pt x="55600" y="215646"/>
                  </a:lnTo>
                  <a:lnTo>
                    <a:pt x="59220" y="215646"/>
                  </a:lnTo>
                  <a:lnTo>
                    <a:pt x="64058" y="214376"/>
                  </a:lnTo>
                  <a:lnTo>
                    <a:pt x="70104" y="213233"/>
                  </a:lnTo>
                  <a:close/>
                </a:path>
                <a:path w="500380" h="551815">
                  <a:moveTo>
                    <a:pt x="70104" y="208788"/>
                  </a:moveTo>
                  <a:lnTo>
                    <a:pt x="68897" y="207645"/>
                  </a:lnTo>
                  <a:lnTo>
                    <a:pt x="68897" y="206375"/>
                  </a:lnTo>
                  <a:lnTo>
                    <a:pt x="66471" y="196977"/>
                  </a:lnTo>
                  <a:lnTo>
                    <a:pt x="64046" y="192151"/>
                  </a:lnTo>
                  <a:lnTo>
                    <a:pt x="64046" y="186309"/>
                  </a:lnTo>
                  <a:lnTo>
                    <a:pt x="60401" y="185039"/>
                  </a:lnTo>
                  <a:lnTo>
                    <a:pt x="55562" y="181483"/>
                  </a:lnTo>
                  <a:lnTo>
                    <a:pt x="48285" y="174371"/>
                  </a:lnTo>
                  <a:lnTo>
                    <a:pt x="42227" y="168529"/>
                  </a:lnTo>
                  <a:lnTo>
                    <a:pt x="37376" y="162560"/>
                  </a:lnTo>
                  <a:lnTo>
                    <a:pt x="33731" y="155448"/>
                  </a:lnTo>
                  <a:lnTo>
                    <a:pt x="32524" y="151892"/>
                  </a:lnTo>
                  <a:lnTo>
                    <a:pt x="32524" y="148336"/>
                  </a:lnTo>
                  <a:lnTo>
                    <a:pt x="36156" y="144780"/>
                  </a:lnTo>
                  <a:lnTo>
                    <a:pt x="41338" y="155003"/>
                  </a:lnTo>
                  <a:lnTo>
                    <a:pt x="47675" y="164325"/>
                  </a:lnTo>
                  <a:lnTo>
                    <a:pt x="54902" y="172770"/>
                  </a:lnTo>
                  <a:lnTo>
                    <a:pt x="62826" y="180340"/>
                  </a:lnTo>
                  <a:lnTo>
                    <a:pt x="64046" y="180340"/>
                  </a:lnTo>
                  <a:lnTo>
                    <a:pt x="64046" y="174371"/>
                  </a:lnTo>
                  <a:lnTo>
                    <a:pt x="65252" y="169672"/>
                  </a:lnTo>
                  <a:lnTo>
                    <a:pt x="65252" y="164973"/>
                  </a:lnTo>
                  <a:lnTo>
                    <a:pt x="66471" y="163703"/>
                  </a:lnTo>
                  <a:lnTo>
                    <a:pt x="65252" y="161417"/>
                  </a:lnTo>
                  <a:lnTo>
                    <a:pt x="38468" y="123177"/>
                  </a:lnTo>
                  <a:lnTo>
                    <a:pt x="32524" y="112776"/>
                  </a:lnTo>
                  <a:lnTo>
                    <a:pt x="30099" y="115189"/>
                  </a:lnTo>
                  <a:lnTo>
                    <a:pt x="23469" y="123609"/>
                  </a:lnTo>
                  <a:lnTo>
                    <a:pt x="19786" y="132778"/>
                  </a:lnTo>
                  <a:lnTo>
                    <a:pt x="18834" y="142621"/>
                  </a:lnTo>
                  <a:lnTo>
                    <a:pt x="20396" y="153035"/>
                  </a:lnTo>
                  <a:lnTo>
                    <a:pt x="21945" y="159270"/>
                  </a:lnTo>
                  <a:lnTo>
                    <a:pt x="24638" y="165252"/>
                  </a:lnTo>
                  <a:lnTo>
                    <a:pt x="28244" y="170776"/>
                  </a:lnTo>
                  <a:lnTo>
                    <a:pt x="32524" y="175641"/>
                  </a:lnTo>
                  <a:lnTo>
                    <a:pt x="38392" y="183057"/>
                  </a:lnTo>
                  <a:lnTo>
                    <a:pt x="44945" y="189572"/>
                  </a:lnTo>
                  <a:lnTo>
                    <a:pt x="51955" y="195630"/>
                  </a:lnTo>
                  <a:lnTo>
                    <a:pt x="59194" y="201676"/>
                  </a:lnTo>
                  <a:lnTo>
                    <a:pt x="62826" y="204089"/>
                  </a:lnTo>
                  <a:lnTo>
                    <a:pt x="65252" y="206375"/>
                  </a:lnTo>
                  <a:lnTo>
                    <a:pt x="70104" y="208788"/>
                  </a:lnTo>
                  <a:close/>
                </a:path>
                <a:path w="500380" h="551815">
                  <a:moveTo>
                    <a:pt x="82296" y="292481"/>
                  </a:moveTo>
                  <a:lnTo>
                    <a:pt x="79908" y="291338"/>
                  </a:lnTo>
                  <a:lnTo>
                    <a:pt x="77533" y="291338"/>
                  </a:lnTo>
                  <a:lnTo>
                    <a:pt x="75145" y="290195"/>
                  </a:lnTo>
                  <a:lnTo>
                    <a:pt x="70383" y="289052"/>
                  </a:lnTo>
                  <a:lnTo>
                    <a:pt x="64427" y="287909"/>
                  </a:lnTo>
                  <a:lnTo>
                    <a:pt x="58470" y="290195"/>
                  </a:lnTo>
                  <a:lnTo>
                    <a:pt x="54889" y="291338"/>
                  </a:lnTo>
                  <a:lnTo>
                    <a:pt x="50126" y="292481"/>
                  </a:lnTo>
                  <a:lnTo>
                    <a:pt x="40589" y="287909"/>
                  </a:lnTo>
                  <a:lnTo>
                    <a:pt x="40589" y="285496"/>
                  </a:lnTo>
                  <a:lnTo>
                    <a:pt x="41783" y="284353"/>
                  </a:lnTo>
                  <a:lnTo>
                    <a:pt x="54889" y="284353"/>
                  </a:lnTo>
                  <a:lnTo>
                    <a:pt x="58470" y="283210"/>
                  </a:lnTo>
                  <a:lnTo>
                    <a:pt x="62039" y="284353"/>
                  </a:lnTo>
                  <a:lnTo>
                    <a:pt x="63233" y="282067"/>
                  </a:lnTo>
                  <a:lnTo>
                    <a:pt x="66802" y="279781"/>
                  </a:lnTo>
                  <a:lnTo>
                    <a:pt x="71577" y="272796"/>
                  </a:lnTo>
                  <a:lnTo>
                    <a:pt x="57861" y="274370"/>
                  </a:lnTo>
                  <a:lnTo>
                    <a:pt x="51117" y="274891"/>
                  </a:lnTo>
                  <a:lnTo>
                    <a:pt x="44170" y="275082"/>
                  </a:lnTo>
                  <a:lnTo>
                    <a:pt x="16764" y="275082"/>
                  </a:lnTo>
                  <a:lnTo>
                    <a:pt x="16764" y="277368"/>
                  </a:lnTo>
                  <a:lnTo>
                    <a:pt x="17957" y="278638"/>
                  </a:lnTo>
                  <a:lnTo>
                    <a:pt x="17957" y="280924"/>
                  </a:lnTo>
                  <a:lnTo>
                    <a:pt x="24193" y="290474"/>
                  </a:lnTo>
                  <a:lnTo>
                    <a:pt x="32105" y="296672"/>
                  </a:lnTo>
                  <a:lnTo>
                    <a:pt x="41579" y="299643"/>
                  </a:lnTo>
                  <a:lnTo>
                    <a:pt x="52514" y="299466"/>
                  </a:lnTo>
                  <a:lnTo>
                    <a:pt x="59448" y="298399"/>
                  </a:lnTo>
                  <a:lnTo>
                    <a:pt x="66052" y="296976"/>
                  </a:lnTo>
                  <a:lnTo>
                    <a:pt x="78727" y="293624"/>
                  </a:lnTo>
                  <a:lnTo>
                    <a:pt x="79908" y="293624"/>
                  </a:lnTo>
                  <a:lnTo>
                    <a:pt x="81102" y="292481"/>
                  </a:lnTo>
                  <a:lnTo>
                    <a:pt x="82296" y="292481"/>
                  </a:lnTo>
                  <a:close/>
                </a:path>
                <a:path w="500380" h="551815">
                  <a:moveTo>
                    <a:pt x="100584" y="312039"/>
                  </a:moveTo>
                  <a:lnTo>
                    <a:pt x="86360" y="312039"/>
                  </a:lnTo>
                  <a:lnTo>
                    <a:pt x="85178" y="313309"/>
                  </a:lnTo>
                  <a:lnTo>
                    <a:pt x="75692" y="318135"/>
                  </a:lnTo>
                  <a:lnTo>
                    <a:pt x="69761" y="316865"/>
                  </a:lnTo>
                  <a:lnTo>
                    <a:pt x="67398" y="316865"/>
                  </a:lnTo>
                  <a:lnTo>
                    <a:pt x="65024" y="314452"/>
                  </a:lnTo>
                  <a:lnTo>
                    <a:pt x="66205" y="312039"/>
                  </a:lnTo>
                  <a:lnTo>
                    <a:pt x="69761" y="312039"/>
                  </a:lnTo>
                  <a:lnTo>
                    <a:pt x="73317" y="310896"/>
                  </a:lnTo>
                  <a:lnTo>
                    <a:pt x="78066" y="309753"/>
                  </a:lnTo>
                  <a:lnTo>
                    <a:pt x="81622" y="308483"/>
                  </a:lnTo>
                  <a:lnTo>
                    <a:pt x="86360" y="306070"/>
                  </a:lnTo>
                  <a:lnTo>
                    <a:pt x="85178" y="300101"/>
                  </a:lnTo>
                  <a:lnTo>
                    <a:pt x="85178" y="298958"/>
                  </a:lnTo>
                  <a:lnTo>
                    <a:pt x="86360" y="297688"/>
                  </a:lnTo>
                  <a:lnTo>
                    <a:pt x="86360" y="294132"/>
                  </a:lnTo>
                  <a:lnTo>
                    <a:pt x="74777" y="299250"/>
                  </a:lnTo>
                  <a:lnTo>
                    <a:pt x="63093" y="303453"/>
                  </a:lnTo>
                  <a:lnTo>
                    <a:pt x="51181" y="306298"/>
                  </a:lnTo>
                  <a:lnTo>
                    <a:pt x="38950" y="307340"/>
                  </a:lnTo>
                  <a:lnTo>
                    <a:pt x="36576" y="307340"/>
                  </a:lnTo>
                  <a:lnTo>
                    <a:pt x="36576" y="308483"/>
                  </a:lnTo>
                  <a:lnTo>
                    <a:pt x="38950" y="313309"/>
                  </a:lnTo>
                  <a:lnTo>
                    <a:pt x="41313" y="315722"/>
                  </a:lnTo>
                  <a:lnTo>
                    <a:pt x="42506" y="316865"/>
                  </a:lnTo>
                  <a:lnTo>
                    <a:pt x="48425" y="322834"/>
                  </a:lnTo>
                  <a:lnTo>
                    <a:pt x="54356" y="327660"/>
                  </a:lnTo>
                  <a:lnTo>
                    <a:pt x="68580" y="327660"/>
                  </a:lnTo>
                  <a:lnTo>
                    <a:pt x="74510" y="326517"/>
                  </a:lnTo>
                  <a:lnTo>
                    <a:pt x="80429" y="324104"/>
                  </a:lnTo>
                  <a:lnTo>
                    <a:pt x="87541" y="320421"/>
                  </a:lnTo>
                  <a:lnTo>
                    <a:pt x="92113" y="318135"/>
                  </a:lnTo>
                  <a:lnTo>
                    <a:pt x="94653" y="316865"/>
                  </a:lnTo>
                  <a:lnTo>
                    <a:pt x="100584" y="313309"/>
                  </a:lnTo>
                  <a:lnTo>
                    <a:pt x="100584" y="312039"/>
                  </a:lnTo>
                  <a:close/>
                </a:path>
                <a:path w="500380" h="551815">
                  <a:moveTo>
                    <a:pt x="106680" y="139065"/>
                  </a:moveTo>
                  <a:lnTo>
                    <a:pt x="101968" y="129667"/>
                  </a:lnTo>
                  <a:lnTo>
                    <a:pt x="99618" y="126238"/>
                  </a:lnTo>
                  <a:lnTo>
                    <a:pt x="97256" y="122682"/>
                  </a:lnTo>
                  <a:lnTo>
                    <a:pt x="92544" y="110998"/>
                  </a:lnTo>
                  <a:lnTo>
                    <a:pt x="97256" y="106299"/>
                  </a:lnTo>
                  <a:lnTo>
                    <a:pt x="97256" y="105156"/>
                  </a:lnTo>
                  <a:lnTo>
                    <a:pt x="89014" y="105156"/>
                  </a:lnTo>
                  <a:lnTo>
                    <a:pt x="83121" y="106299"/>
                  </a:lnTo>
                  <a:lnTo>
                    <a:pt x="80772" y="110998"/>
                  </a:lnTo>
                  <a:lnTo>
                    <a:pt x="83121" y="115697"/>
                  </a:lnTo>
                  <a:lnTo>
                    <a:pt x="84302" y="119253"/>
                  </a:lnTo>
                  <a:lnTo>
                    <a:pt x="86664" y="121539"/>
                  </a:lnTo>
                  <a:lnTo>
                    <a:pt x="90195" y="128524"/>
                  </a:lnTo>
                  <a:lnTo>
                    <a:pt x="93726" y="134366"/>
                  </a:lnTo>
                  <a:lnTo>
                    <a:pt x="92544" y="140208"/>
                  </a:lnTo>
                  <a:lnTo>
                    <a:pt x="92544" y="142621"/>
                  </a:lnTo>
                  <a:lnTo>
                    <a:pt x="91376" y="144907"/>
                  </a:lnTo>
                  <a:lnTo>
                    <a:pt x="90195" y="147320"/>
                  </a:lnTo>
                  <a:lnTo>
                    <a:pt x="93726" y="144907"/>
                  </a:lnTo>
                  <a:lnTo>
                    <a:pt x="96075" y="143764"/>
                  </a:lnTo>
                  <a:lnTo>
                    <a:pt x="98437" y="141351"/>
                  </a:lnTo>
                  <a:lnTo>
                    <a:pt x="101968" y="146050"/>
                  </a:lnTo>
                  <a:lnTo>
                    <a:pt x="101968" y="150749"/>
                  </a:lnTo>
                  <a:lnTo>
                    <a:pt x="103149" y="155448"/>
                  </a:lnTo>
                  <a:lnTo>
                    <a:pt x="104330" y="153162"/>
                  </a:lnTo>
                  <a:lnTo>
                    <a:pt x="104330" y="151892"/>
                  </a:lnTo>
                  <a:lnTo>
                    <a:pt x="105498" y="149606"/>
                  </a:lnTo>
                  <a:lnTo>
                    <a:pt x="106680" y="144907"/>
                  </a:lnTo>
                  <a:lnTo>
                    <a:pt x="106680" y="141351"/>
                  </a:lnTo>
                  <a:lnTo>
                    <a:pt x="106680" y="139065"/>
                  </a:lnTo>
                  <a:close/>
                </a:path>
                <a:path w="500380" h="551815">
                  <a:moveTo>
                    <a:pt x="121920" y="326390"/>
                  </a:moveTo>
                  <a:lnTo>
                    <a:pt x="117221" y="327533"/>
                  </a:lnTo>
                  <a:lnTo>
                    <a:pt x="113690" y="327533"/>
                  </a:lnTo>
                  <a:lnTo>
                    <a:pt x="110172" y="328803"/>
                  </a:lnTo>
                  <a:lnTo>
                    <a:pt x="108991" y="329946"/>
                  </a:lnTo>
                  <a:lnTo>
                    <a:pt x="107823" y="331216"/>
                  </a:lnTo>
                  <a:lnTo>
                    <a:pt x="106641" y="332359"/>
                  </a:lnTo>
                  <a:lnTo>
                    <a:pt x="104292" y="333629"/>
                  </a:lnTo>
                  <a:lnTo>
                    <a:pt x="101942" y="334772"/>
                  </a:lnTo>
                  <a:lnTo>
                    <a:pt x="99593" y="333629"/>
                  </a:lnTo>
                  <a:lnTo>
                    <a:pt x="98425" y="333629"/>
                  </a:lnTo>
                  <a:lnTo>
                    <a:pt x="97243" y="332359"/>
                  </a:lnTo>
                  <a:lnTo>
                    <a:pt x="98425" y="331216"/>
                  </a:lnTo>
                  <a:lnTo>
                    <a:pt x="99593" y="329946"/>
                  </a:lnTo>
                  <a:lnTo>
                    <a:pt x="100774" y="329946"/>
                  </a:lnTo>
                  <a:lnTo>
                    <a:pt x="100774" y="328803"/>
                  </a:lnTo>
                  <a:lnTo>
                    <a:pt x="105473" y="326390"/>
                  </a:lnTo>
                  <a:lnTo>
                    <a:pt x="106641" y="320294"/>
                  </a:lnTo>
                  <a:lnTo>
                    <a:pt x="103124" y="315468"/>
                  </a:lnTo>
                  <a:lnTo>
                    <a:pt x="94767" y="322224"/>
                  </a:lnTo>
                  <a:lnTo>
                    <a:pt x="85636" y="327837"/>
                  </a:lnTo>
                  <a:lnTo>
                    <a:pt x="75857" y="332105"/>
                  </a:lnTo>
                  <a:lnTo>
                    <a:pt x="65532" y="334772"/>
                  </a:lnTo>
                  <a:lnTo>
                    <a:pt x="65532" y="337185"/>
                  </a:lnTo>
                  <a:lnTo>
                    <a:pt x="66700" y="337185"/>
                  </a:lnTo>
                  <a:lnTo>
                    <a:pt x="72275" y="343293"/>
                  </a:lnTo>
                  <a:lnTo>
                    <a:pt x="79616" y="347014"/>
                  </a:lnTo>
                  <a:lnTo>
                    <a:pt x="114363" y="334772"/>
                  </a:lnTo>
                  <a:lnTo>
                    <a:pt x="117221" y="332359"/>
                  </a:lnTo>
                  <a:lnTo>
                    <a:pt x="118389" y="331216"/>
                  </a:lnTo>
                  <a:lnTo>
                    <a:pt x="119570" y="328803"/>
                  </a:lnTo>
                  <a:lnTo>
                    <a:pt x="121920" y="326390"/>
                  </a:lnTo>
                  <a:close/>
                </a:path>
                <a:path w="500380" h="551815">
                  <a:moveTo>
                    <a:pt x="134112" y="84467"/>
                  </a:moveTo>
                  <a:lnTo>
                    <a:pt x="129286" y="83197"/>
                  </a:lnTo>
                  <a:lnTo>
                    <a:pt x="125679" y="80772"/>
                  </a:lnTo>
                  <a:lnTo>
                    <a:pt x="119646" y="80772"/>
                  </a:lnTo>
                  <a:lnTo>
                    <a:pt x="117246" y="82042"/>
                  </a:lnTo>
                  <a:lnTo>
                    <a:pt x="114833" y="83197"/>
                  </a:lnTo>
                  <a:lnTo>
                    <a:pt x="113626" y="84467"/>
                  </a:lnTo>
                  <a:lnTo>
                    <a:pt x="111213" y="86868"/>
                  </a:lnTo>
                  <a:lnTo>
                    <a:pt x="110007" y="88138"/>
                  </a:lnTo>
                  <a:lnTo>
                    <a:pt x="105194" y="94246"/>
                  </a:lnTo>
                  <a:lnTo>
                    <a:pt x="99161" y="99072"/>
                  </a:lnTo>
                  <a:lnTo>
                    <a:pt x="91935" y="101473"/>
                  </a:lnTo>
                  <a:lnTo>
                    <a:pt x="88315" y="101473"/>
                  </a:lnTo>
                  <a:lnTo>
                    <a:pt x="85915" y="102743"/>
                  </a:lnTo>
                  <a:lnTo>
                    <a:pt x="82296" y="103886"/>
                  </a:lnTo>
                  <a:lnTo>
                    <a:pt x="82296" y="105156"/>
                  </a:lnTo>
                  <a:lnTo>
                    <a:pt x="87122" y="105156"/>
                  </a:lnTo>
                  <a:lnTo>
                    <a:pt x="90728" y="103886"/>
                  </a:lnTo>
                  <a:lnTo>
                    <a:pt x="94348" y="103886"/>
                  </a:lnTo>
                  <a:lnTo>
                    <a:pt x="100457" y="103949"/>
                  </a:lnTo>
                  <a:lnTo>
                    <a:pt x="100698" y="103886"/>
                  </a:lnTo>
                  <a:lnTo>
                    <a:pt x="106235" y="102400"/>
                  </a:lnTo>
                  <a:lnTo>
                    <a:pt x="111798" y="99466"/>
                  </a:lnTo>
                  <a:lnTo>
                    <a:pt x="117246" y="95377"/>
                  </a:lnTo>
                  <a:lnTo>
                    <a:pt x="120853" y="91694"/>
                  </a:lnTo>
                  <a:lnTo>
                    <a:pt x="126885" y="86868"/>
                  </a:lnTo>
                  <a:lnTo>
                    <a:pt x="132905" y="85598"/>
                  </a:lnTo>
                  <a:lnTo>
                    <a:pt x="134112" y="84467"/>
                  </a:lnTo>
                  <a:close/>
                </a:path>
                <a:path w="500380" h="551815">
                  <a:moveTo>
                    <a:pt x="144780" y="338963"/>
                  </a:moveTo>
                  <a:lnTo>
                    <a:pt x="137629" y="338963"/>
                  </a:lnTo>
                  <a:lnTo>
                    <a:pt x="135255" y="342392"/>
                  </a:lnTo>
                  <a:lnTo>
                    <a:pt x="132867" y="344805"/>
                  </a:lnTo>
                  <a:lnTo>
                    <a:pt x="131686" y="344805"/>
                  </a:lnTo>
                  <a:lnTo>
                    <a:pt x="128104" y="343662"/>
                  </a:lnTo>
                  <a:lnTo>
                    <a:pt x="134061" y="338963"/>
                  </a:lnTo>
                  <a:lnTo>
                    <a:pt x="129298" y="335407"/>
                  </a:lnTo>
                  <a:lnTo>
                    <a:pt x="128104" y="330708"/>
                  </a:lnTo>
                  <a:lnTo>
                    <a:pt x="123583" y="337693"/>
                  </a:lnTo>
                  <a:lnTo>
                    <a:pt x="118732" y="344220"/>
                  </a:lnTo>
                  <a:lnTo>
                    <a:pt x="113207" y="349872"/>
                  </a:lnTo>
                  <a:lnTo>
                    <a:pt x="106680" y="354203"/>
                  </a:lnTo>
                  <a:lnTo>
                    <a:pt x="106680" y="355346"/>
                  </a:lnTo>
                  <a:lnTo>
                    <a:pt x="111442" y="360045"/>
                  </a:lnTo>
                  <a:lnTo>
                    <a:pt x="120967" y="361188"/>
                  </a:lnTo>
                  <a:lnTo>
                    <a:pt x="129298" y="357632"/>
                  </a:lnTo>
                  <a:lnTo>
                    <a:pt x="137629" y="354203"/>
                  </a:lnTo>
                  <a:lnTo>
                    <a:pt x="141211" y="345948"/>
                  </a:lnTo>
                  <a:lnTo>
                    <a:pt x="141782" y="344805"/>
                  </a:lnTo>
                  <a:lnTo>
                    <a:pt x="144780" y="338963"/>
                  </a:lnTo>
                  <a:close/>
                </a:path>
                <a:path w="500380" h="551815">
                  <a:moveTo>
                    <a:pt x="153911" y="322834"/>
                  </a:moveTo>
                  <a:lnTo>
                    <a:pt x="151549" y="325120"/>
                  </a:lnTo>
                  <a:lnTo>
                    <a:pt x="149174" y="326390"/>
                  </a:lnTo>
                  <a:lnTo>
                    <a:pt x="146786" y="328803"/>
                  </a:lnTo>
                  <a:lnTo>
                    <a:pt x="144424" y="322834"/>
                  </a:lnTo>
                  <a:lnTo>
                    <a:pt x="143230" y="320421"/>
                  </a:lnTo>
                  <a:lnTo>
                    <a:pt x="142049" y="318008"/>
                  </a:lnTo>
                  <a:lnTo>
                    <a:pt x="139674" y="313182"/>
                  </a:lnTo>
                  <a:lnTo>
                    <a:pt x="133743" y="314452"/>
                  </a:lnTo>
                  <a:lnTo>
                    <a:pt x="126619" y="316738"/>
                  </a:lnTo>
                  <a:lnTo>
                    <a:pt x="119494" y="318008"/>
                  </a:lnTo>
                  <a:lnTo>
                    <a:pt x="119494" y="310769"/>
                  </a:lnTo>
                  <a:lnTo>
                    <a:pt x="118897" y="307213"/>
                  </a:lnTo>
                  <a:lnTo>
                    <a:pt x="117119" y="296418"/>
                  </a:lnTo>
                  <a:lnTo>
                    <a:pt x="113550" y="296418"/>
                  </a:lnTo>
                  <a:lnTo>
                    <a:pt x="108800" y="295275"/>
                  </a:lnTo>
                  <a:lnTo>
                    <a:pt x="96939" y="295275"/>
                  </a:lnTo>
                  <a:lnTo>
                    <a:pt x="96939" y="294005"/>
                  </a:lnTo>
                  <a:lnTo>
                    <a:pt x="98120" y="291719"/>
                  </a:lnTo>
                  <a:lnTo>
                    <a:pt x="99314" y="286893"/>
                  </a:lnTo>
                  <a:lnTo>
                    <a:pt x="100495" y="283337"/>
                  </a:lnTo>
                  <a:lnTo>
                    <a:pt x="101688" y="279654"/>
                  </a:lnTo>
                  <a:lnTo>
                    <a:pt x="101688" y="278511"/>
                  </a:lnTo>
                  <a:lnTo>
                    <a:pt x="102870" y="276098"/>
                  </a:lnTo>
                  <a:lnTo>
                    <a:pt x="104051" y="274955"/>
                  </a:lnTo>
                  <a:lnTo>
                    <a:pt x="96939" y="271272"/>
                  </a:lnTo>
                  <a:lnTo>
                    <a:pt x="90995" y="268859"/>
                  </a:lnTo>
                  <a:lnTo>
                    <a:pt x="83870" y="265303"/>
                  </a:lnTo>
                  <a:lnTo>
                    <a:pt x="88620" y="260604"/>
                  </a:lnTo>
                  <a:lnTo>
                    <a:pt x="92189" y="256921"/>
                  </a:lnTo>
                  <a:lnTo>
                    <a:pt x="95745" y="252222"/>
                  </a:lnTo>
                  <a:lnTo>
                    <a:pt x="98120" y="249809"/>
                  </a:lnTo>
                  <a:lnTo>
                    <a:pt x="95745" y="246126"/>
                  </a:lnTo>
                  <a:lnTo>
                    <a:pt x="92189" y="243840"/>
                  </a:lnTo>
                  <a:lnTo>
                    <a:pt x="88620" y="240157"/>
                  </a:lnTo>
                  <a:lnTo>
                    <a:pt x="85064" y="236601"/>
                  </a:lnTo>
                  <a:lnTo>
                    <a:pt x="83870" y="235458"/>
                  </a:lnTo>
                  <a:lnTo>
                    <a:pt x="82689" y="234188"/>
                  </a:lnTo>
                  <a:lnTo>
                    <a:pt x="85064" y="233045"/>
                  </a:lnTo>
                  <a:lnTo>
                    <a:pt x="89814" y="230632"/>
                  </a:lnTo>
                  <a:lnTo>
                    <a:pt x="94564" y="227076"/>
                  </a:lnTo>
                  <a:lnTo>
                    <a:pt x="99314" y="225806"/>
                  </a:lnTo>
                  <a:lnTo>
                    <a:pt x="101688" y="224663"/>
                  </a:lnTo>
                  <a:lnTo>
                    <a:pt x="101688" y="223393"/>
                  </a:lnTo>
                  <a:lnTo>
                    <a:pt x="100495" y="221107"/>
                  </a:lnTo>
                  <a:lnTo>
                    <a:pt x="96939" y="213868"/>
                  </a:lnTo>
                  <a:lnTo>
                    <a:pt x="95745" y="206629"/>
                  </a:lnTo>
                  <a:lnTo>
                    <a:pt x="95745" y="193548"/>
                  </a:lnTo>
                  <a:lnTo>
                    <a:pt x="94564" y="191135"/>
                  </a:lnTo>
                  <a:lnTo>
                    <a:pt x="90995" y="187579"/>
                  </a:lnTo>
                  <a:lnTo>
                    <a:pt x="89814" y="187579"/>
                  </a:lnTo>
                  <a:lnTo>
                    <a:pt x="89814" y="186309"/>
                  </a:lnTo>
                  <a:lnTo>
                    <a:pt x="71996" y="160020"/>
                  </a:lnTo>
                  <a:lnTo>
                    <a:pt x="68440" y="167259"/>
                  </a:lnTo>
                  <a:lnTo>
                    <a:pt x="68440" y="180340"/>
                  </a:lnTo>
                  <a:lnTo>
                    <a:pt x="69862" y="190855"/>
                  </a:lnTo>
                  <a:lnTo>
                    <a:pt x="72732" y="200698"/>
                  </a:lnTo>
                  <a:lnTo>
                    <a:pt x="77622" y="209638"/>
                  </a:lnTo>
                  <a:lnTo>
                    <a:pt x="85064" y="217424"/>
                  </a:lnTo>
                  <a:lnTo>
                    <a:pt x="60502" y="220179"/>
                  </a:lnTo>
                  <a:lnTo>
                    <a:pt x="52997" y="221107"/>
                  </a:lnTo>
                  <a:lnTo>
                    <a:pt x="52997" y="222250"/>
                  </a:lnTo>
                  <a:lnTo>
                    <a:pt x="51816" y="222250"/>
                  </a:lnTo>
                  <a:lnTo>
                    <a:pt x="58432" y="228612"/>
                  </a:lnTo>
                  <a:lnTo>
                    <a:pt x="65608" y="233756"/>
                  </a:lnTo>
                  <a:lnTo>
                    <a:pt x="80314" y="242570"/>
                  </a:lnTo>
                  <a:lnTo>
                    <a:pt x="79121" y="243840"/>
                  </a:lnTo>
                  <a:lnTo>
                    <a:pt x="77939" y="243840"/>
                  </a:lnTo>
                  <a:lnTo>
                    <a:pt x="71996" y="247396"/>
                  </a:lnTo>
                  <a:lnTo>
                    <a:pt x="64871" y="250952"/>
                  </a:lnTo>
                  <a:lnTo>
                    <a:pt x="58940" y="254508"/>
                  </a:lnTo>
                  <a:lnTo>
                    <a:pt x="56565" y="255778"/>
                  </a:lnTo>
                  <a:lnTo>
                    <a:pt x="56565" y="256921"/>
                  </a:lnTo>
                  <a:lnTo>
                    <a:pt x="58940" y="258191"/>
                  </a:lnTo>
                  <a:lnTo>
                    <a:pt x="64871" y="260604"/>
                  </a:lnTo>
                  <a:lnTo>
                    <a:pt x="70815" y="262890"/>
                  </a:lnTo>
                  <a:lnTo>
                    <a:pt x="76746" y="265303"/>
                  </a:lnTo>
                  <a:lnTo>
                    <a:pt x="79121" y="265303"/>
                  </a:lnTo>
                  <a:lnTo>
                    <a:pt x="81495" y="266573"/>
                  </a:lnTo>
                  <a:lnTo>
                    <a:pt x="85064" y="267716"/>
                  </a:lnTo>
                  <a:lnTo>
                    <a:pt x="79121" y="272542"/>
                  </a:lnTo>
                  <a:lnTo>
                    <a:pt x="74371" y="278511"/>
                  </a:lnTo>
                  <a:lnTo>
                    <a:pt x="69621" y="285623"/>
                  </a:lnTo>
                  <a:lnTo>
                    <a:pt x="77939" y="286893"/>
                  </a:lnTo>
                  <a:lnTo>
                    <a:pt x="86245" y="288036"/>
                  </a:lnTo>
                  <a:lnTo>
                    <a:pt x="93370" y="289306"/>
                  </a:lnTo>
                  <a:lnTo>
                    <a:pt x="92189" y="295275"/>
                  </a:lnTo>
                  <a:lnTo>
                    <a:pt x="89814" y="301244"/>
                  </a:lnTo>
                  <a:lnTo>
                    <a:pt x="88620" y="309626"/>
                  </a:lnTo>
                  <a:lnTo>
                    <a:pt x="95745" y="308356"/>
                  </a:lnTo>
                  <a:lnTo>
                    <a:pt x="102870" y="308356"/>
                  </a:lnTo>
                  <a:lnTo>
                    <a:pt x="109994" y="307213"/>
                  </a:lnTo>
                  <a:lnTo>
                    <a:pt x="109994" y="319151"/>
                  </a:lnTo>
                  <a:lnTo>
                    <a:pt x="111175" y="325120"/>
                  </a:lnTo>
                  <a:lnTo>
                    <a:pt x="120675" y="322834"/>
                  </a:lnTo>
                  <a:lnTo>
                    <a:pt x="124244" y="321564"/>
                  </a:lnTo>
                  <a:lnTo>
                    <a:pt x="128993" y="320421"/>
                  </a:lnTo>
                  <a:lnTo>
                    <a:pt x="131368" y="327533"/>
                  </a:lnTo>
                  <a:lnTo>
                    <a:pt x="133743" y="329946"/>
                  </a:lnTo>
                  <a:lnTo>
                    <a:pt x="134924" y="333502"/>
                  </a:lnTo>
                  <a:lnTo>
                    <a:pt x="134924" y="335915"/>
                  </a:lnTo>
                  <a:lnTo>
                    <a:pt x="137299" y="337185"/>
                  </a:lnTo>
                  <a:lnTo>
                    <a:pt x="139674" y="335915"/>
                  </a:lnTo>
                  <a:lnTo>
                    <a:pt x="143243" y="334772"/>
                  </a:lnTo>
                  <a:lnTo>
                    <a:pt x="146786" y="333502"/>
                  </a:lnTo>
                  <a:lnTo>
                    <a:pt x="150355" y="332359"/>
                  </a:lnTo>
                  <a:lnTo>
                    <a:pt x="151549" y="333502"/>
                  </a:lnTo>
                  <a:lnTo>
                    <a:pt x="153911" y="338328"/>
                  </a:lnTo>
                  <a:lnTo>
                    <a:pt x="153911" y="332359"/>
                  </a:lnTo>
                  <a:lnTo>
                    <a:pt x="153911" y="328803"/>
                  </a:lnTo>
                  <a:lnTo>
                    <a:pt x="153911" y="322834"/>
                  </a:lnTo>
                  <a:close/>
                </a:path>
                <a:path w="500380" h="551815">
                  <a:moveTo>
                    <a:pt x="153911" y="281559"/>
                  </a:moveTo>
                  <a:lnTo>
                    <a:pt x="144487" y="278003"/>
                  </a:lnTo>
                  <a:lnTo>
                    <a:pt x="139776" y="270891"/>
                  </a:lnTo>
                  <a:lnTo>
                    <a:pt x="138595" y="261493"/>
                  </a:lnTo>
                  <a:lnTo>
                    <a:pt x="138595" y="255524"/>
                  </a:lnTo>
                  <a:lnTo>
                    <a:pt x="140957" y="249555"/>
                  </a:lnTo>
                  <a:lnTo>
                    <a:pt x="144487" y="244856"/>
                  </a:lnTo>
                  <a:lnTo>
                    <a:pt x="146850" y="239014"/>
                  </a:lnTo>
                  <a:lnTo>
                    <a:pt x="146850" y="234188"/>
                  </a:lnTo>
                  <a:lnTo>
                    <a:pt x="140957" y="230632"/>
                  </a:lnTo>
                  <a:lnTo>
                    <a:pt x="139776" y="229489"/>
                  </a:lnTo>
                  <a:lnTo>
                    <a:pt x="110020" y="202882"/>
                  </a:lnTo>
                  <a:lnTo>
                    <a:pt x="103225" y="192913"/>
                  </a:lnTo>
                  <a:lnTo>
                    <a:pt x="103225" y="191643"/>
                  </a:lnTo>
                  <a:lnTo>
                    <a:pt x="100876" y="191643"/>
                  </a:lnTo>
                  <a:lnTo>
                    <a:pt x="101333" y="200494"/>
                  </a:lnTo>
                  <a:lnTo>
                    <a:pt x="102781" y="209219"/>
                  </a:lnTo>
                  <a:lnTo>
                    <a:pt x="105333" y="217741"/>
                  </a:lnTo>
                  <a:lnTo>
                    <a:pt x="109118" y="225933"/>
                  </a:lnTo>
                  <a:lnTo>
                    <a:pt x="103225" y="229489"/>
                  </a:lnTo>
                  <a:lnTo>
                    <a:pt x="97332" y="230632"/>
                  </a:lnTo>
                  <a:lnTo>
                    <a:pt x="91440" y="235458"/>
                  </a:lnTo>
                  <a:lnTo>
                    <a:pt x="96151" y="239014"/>
                  </a:lnTo>
                  <a:lnTo>
                    <a:pt x="99695" y="242570"/>
                  </a:lnTo>
                  <a:lnTo>
                    <a:pt x="103225" y="245999"/>
                  </a:lnTo>
                  <a:lnTo>
                    <a:pt x="106768" y="248412"/>
                  </a:lnTo>
                  <a:lnTo>
                    <a:pt x="103225" y="250825"/>
                  </a:lnTo>
                  <a:lnTo>
                    <a:pt x="96151" y="257937"/>
                  </a:lnTo>
                  <a:lnTo>
                    <a:pt x="92621" y="262636"/>
                  </a:lnTo>
                  <a:lnTo>
                    <a:pt x="99695" y="264922"/>
                  </a:lnTo>
                  <a:lnTo>
                    <a:pt x="105587" y="267335"/>
                  </a:lnTo>
                  <a:lnTo>
                    <a:pt x="112661" y="269748"/>
                  </a:lnTo>
                  <a:lnTo>
                    <a:pt x="109118" y="275590"/>
                  </a:lnTo>
                  <a:lnTo>
                    <a:pt x="104406" y="281559"/>
                  </a:lnTo>
                  <a:lnTo>
                    <a:pt x="103225" y="288671"/>
                  </a:lnTo>
                  <a:lnTo>
                    <a:pt x="123266" y="288671"/>
                  </a:lnTo>
                  <a:lnTo>
                    <a:pt x="124447" y="289814"/>
                  </a:lnTo>
                  <a:lnTo>
                    <a:pt x="124447" y="307594"/>
                  </a:lnTo>
                  <a:lnTo>
                    <a:pt x="125628" y="308737"/>
                  </a:lnTo>
                  <a:lnTo>
                    <a:pt x="127990" y="307594"/>
                  </a:lnTo>
                  <a:lnTo>
                    <a:pt x="130340" y="307594"/>
                  </a:lnTo>
                  <a:lnTo>
                    <a:pt x="133883" y="305181"/>
                  </a:lnTo>
                  <a:lnTo>
                    <a:pt x="138595" y="304038"/>
                  </a:lnTo>
                  <a:lnTo>
                    <a:pt x="143319" y="302768"/>
                  </a:lnTo>
                  <a:lnTo>
                    <a:pt x="144487" y="306324"/>
                  </a:lnTo>
                  <a:lnTo>
                    <a:pt x="146850" y="311023"/>
                  </a:lnTo>
                  <a:lnTo>
                    <a:pt x="148031" y="314579"/>
                  </a:lnTo>
                  <a:lnTo>
                    <a:pt x="149212" y="316992"/>
                  </a:lnTo>
                  <a:lnTo>
                    <a:pt x="151549" y="315849"/>
                  </a:lnTo>
                  <a:lnTo>
                    <a:pt x="152742" y="314579"/>
                  </a:lnTo>
                  <a:lnTo>
                    <a:pt x="153911" y="314579"/>
                  </a:lnTo>
                  <a:lnTo>
                    <a:pt x="153911" y="302768"/>
                  </a:lnTo>
                  <a:lnTo>
                    <a:pt x="153911" y="281559"/>
                  </a:lnTo>
                  <a:close/>
                </a:path>
                <a:path w="500380" h="551815">
                  <a:moveTo>
                    <a:pt x="160020" y="132969"/>
                  </a:moveTo>
                  <a:lnTo>
                    <a:pt x="158813" y="132969"/>
                  </a:lnTo>
                  <a:lnTo>
                    <a:pt x="157594" y="131826"/>
                  </a:lnTo>
                  <a:lnTo>
                    <a:pt x="152755" y="129413"/>
                  </a:lnTo>
                  <a:lnTo>
                    <a:pt x="149110" y="125857"/>
                  </a:lnTo>
                  <a:lnTo>
                    <a:pt x="146710" y="121158"/>
                  </a:lnTo>
                  <a:lnTo>
                    <a:pt x="144272" y="115316"/>
                  </a:lnTo>
                  <a:lnTo>
                    <a:pt x="141871" y="103632"/>
                  </a:lnTo>
                  <a:lnTo>
                    <a:pt x="140652" y="100076"/>
                  </a:lnTo>
                  <a:lnTo>
                    <a:pt x="139446" y="95377"/>
                  </a:lnTo>
                  <a:lnTo>
                    <a:pt x="138239" y="91948"/>
                  </a:lnTo>
                  <a:lnTo>
                    <a:pt x="137020" y="89547"/>
                  </a:lnTo>
                  <a:lnTo>
                    <a:pt x="135813" y="88392"/>
                  </a:lnTo>
                  <a:lnTo>
                    <a:pt x="132181" y="88392"/>
                  </a:lnTo>
                  <a:lnTo>
                    <a:pt x="127342" y="90678"/>
                  </a:lnTo>
                  <a:lnTo>
                    <a:pt x="123710" y="93091"/>
                  </a:lnTo>
                  <a:lnTo>
                    <a:pt x="118872" y="96647"/>
                  </a:lnTo>
                  <a:lnTo>
                    <a:pt x="128549" y="100076"/>
                  </a:lnTo>
                  <a:lnTo>
                    <a:pt x="132181" y="105918"/>
                  </a:lnTo>
                  <a:lnTo>
                    <a:pt x="134607" y="114173"/>
                  </a:lnTo>
                  <a:lnTo>
                    <a:pt x="135813" y="116586"/>
                  </a:lnTo>
                  <a:lnTo>
                    <a:pt x="137020" y="120015"/>
                  </a:lnTo>
                  <a:lnTo>
                    <a:pt x="138239" y="122428"/>
                  </a:lnTo>
                  <a:lnTo>
                    <a:pt x="144272" y="129413"/>
                  </a:lnTo>
                  <a:lnTo>
                    <a:pt x="150342" y="134112"/>
                  </a:lnTo>
                  <a:lnTo>
                    <a:pt x="160020" y="134112"/>
                  </a:lnTo>
                  <a:lnTo>
                    <a:pt x="160020" y="132969"/>
                  </a:lnTo>
                  <a:close/>
                </a:path>
                <a:path w="500380" h="551815">
                  <a:moveTo>
                    <a:pt x="172212" y="166751"/>
                  </a:moveTo>
                  <a:lnTo>
                    <a:pt x="159931" y="147193"/>
                  </a:lnTo>
                  <a:lnTo>
                    <a:pt x="158711" y="146050"/>
                  </a:lnTo>
                  <a:lnTo>
                    <a:pt x="158711" y="144780"/>
                  </a:lnTo>
                  <a:lnTo>
                    <a:pt x="157480" y="144780"/>
                  </a:lnTo>
                  <a:lnTo>
                    <a:pt x="157480" y="152146"/>
                  </a:lnTo>
                  <a:lnTo>
                    <a:pt x="148882" y="152146"/>
                  </a:lnTo>
                  <a:lnTo>
                    <a:pt x="148882" y="150876"/>
                  </a:lnTo>
                  <a:lnTo>
                    <a:pt x="151345" y="149606"/>
                  </a:lnTo>
                  <a:lnTo>
                    <a:pt x="152565" y="149606"/>
                  </a:lnTo>
                  <a:lnTo>
                    <a:pt x="155028" y="148463"/>
                  </a:lnTo>
                  <a:lnTo>
                    <a:pt x="156248" y="150876"/>
                  </a:lnTo>
                  <a:lnTo>
                    <a:pt x="157480" y="152146"/>
                  </a:lnTo>
                  <a:lnTo>
                    <a:pt x="157480" y="144780"/>
                  </a:lnTo>
                  <a:lnTo>
                    <a:pt x="151345" y="144780"/>
                  </a:lnTo>
                  <a:lnTo>
                    <a:pt x="145199" y="146050"/>
                  </a:lnTo>
                  <a:lnTo>
                    <a:pt x="140296" y="148463"/>
                  </a:lnTo>
                  <a:lnTo>
                    <a:pt x="133324" y="153492"/>
                  </a:lnTo>
                  <a:lnTo>
                    <a:pt x="130619" y="160489"/>
                  </a:lnTo>
                  <a:lnTo>
                    <a:pt x="131826" y="168173"/>
                  </a:lnTo>
                  <a:lnTo>
                    <a:pt x="136613" y="175260"/>
                  </a:lnTo>
                  <a:lnTo>
                    <a:pt x="140296" y="169164"/>
                  </a:lnTo>
                  <a:lnTo>
                    <a:pt x="146431" y="165481"/>
                  </a:lnTo>
                  <a:lnTo>
                    <a:pt x="159931" y="165481"/>
                  </a:lnTo>
                  <a:lnTo>
                    <a:pt x="166077" y="166751"/>
                  </a:lnTo>
                  <a:lnTo>
                    <a:pt x="172212" y="166751"/>
                  </a:lnTo>
                  <a:close/>
                </a:path>
                <a:path w="500380" h="551815">
                  <a:moveTo>
                    <a:pt x="184404" y="177800"/>
                  </a:moveTo>
                  <a:lnTo>
                    <a:pt x="180822" y="175641"/>
                  </a:lnTo>
                  <a:lnTo>
                    <a:pt x="178435" y="174498"/>
                  </a:lnTo>
                  <a:lnTo>
                    <a:pt x="176060" y="172212"/>
                  </a:lnTo>
                  <a:lnTo>
                    <a:pt x="173672" y="172212"/>
                  </a:lnTo>
                  <a:lnTo>
                    <a:pt x="166916" y="174129"/>
                  </a:lnTo>
                  <a:lnTo>
                    <a:pt x="160845" y="176441"/>
                  </a:lnTo>
                  <a:lnTo>
                    <a:pt x="155219" y="179184"/>
                  </a:lnTo>
                  <a:lnTo>
                    <a:pt x="149809" y="182372"/>
                  </a:lnTo>
                  <a:lnTo>
                    <a:pt x="143852" y="185674"/>
                  </a:lnTo>
                  <a:lnTo>
                    <a:pt x="137883" y="189103"/>
                  </a:lnTo>
                  <a:lnTo>
                    <a:pt x="130733" y="187960"/>
                  </a:lnTo>
                  <a:lnTo>
                    <a:pt x="129540" y="187960"/>
                  </a:lnTo>
                  <a:lnTo>
                    <a:pt x="133121" y="192405"/>
                  </a:lnTo>
                  <a:lnTo>
                    <a:pt x="136690" y="193548"/>
                  </a:lnTo>
                  <a:lnTo>
                    <a:pt x="141465" y="192405"/>
                  </a:lnTo>
                  <a:lnTo>
                    <a:pt x="145046" y="191262"/>
                  </a:lnTo>
                  <a:lnTo>
                    <a:pt x="148628" y="189103"/>
                  </a:lnTo>
                  <a:lnTo>
                    <a:pt x="151003" y="187960"/>
                  </a:lnTo>
                  <a:lnTo>
                    <a:pt x="154584" y="185674"/>
                  </a:lnTo>
                  <a:lnTo>
                    <a:pt x="158165" y="184531"/>
                  </a:lnTo>
                  <a:lnTo>
                    <a:pt x="161747" y="182372"/>
                  </a:lnTo>
                  <a:lnTo>
                    <a:pt x="161747" y="187960"/>
                  </a:lnTo>
                  <a:lnTo>
                    <a:pt x="167703" y="182372"/>
                  </a:lnTo>
                  <a:lnTo>
                    <a:pt x="174866" y="180086"/>
                  </a:lnTo>
                  <a:lnTo>
                    <a:pt x="183210" y="178943"/>
                  </a:lnTo>
                  <a:lnTo>
                    <a:pt x="183210" y="177800"/>
                  </a:lnTo>
                  <a:lnTo>
                    <a:pt x="184404" y="177800"/>
                  </a:lnTo>
                  <a:close/>
                </a:path>
                <a:path w="500380" h="551815">
                  <a:moveTo>
                    <a:pt x="184404" y="83312"/>
                  </a:moveTo>
                  <a:lnTo>
                    <a:pt x="181864" y="80772"/>
                  </a:lnTo>
                  <a:lnTo>
                    <a:pt x="179324" y="80772"/>
                  </a:lnTo>
                  <a:lnTo>
                    <a:pt x="176784" y="83312"/>
                  </a:lnTo>
                  <a:lnTo>
                    <a:pt x="176784" y="85852"/>
                  </a:lnTo>
                  <a:lnTo>
                    <a:pt x="178054" y="87122"/>
                  </a:lnTo>
                  <a:lnTo>
                    <a:pt x="179324" y="87122"/>
                  </a:lnTo>
                  <a:lnTo>
                    <a:pt x="181864" y="88392"/>
                  </a:lnTo>
                  <a:lnTo>
                    <a:pt x="183134" y="87122"/>
                  </a:lnTo>
                  <a:lnTo>
                    <a:pt x="184404" y="84594"/>
                  </a:lnTo>
                  <a:lnTo>
                    <a:pt x="184404" y="83312"/>
                  </a:lnTo>
                  <a:close/>
                </a:path>
                <a:path w="500380" h="551815">
                  <a:moveTo>
                    <a:pt x="185928" y="92722"/>
                  </a:moveTo>
                  <a:lnTo>
                    <a:pt x="182372" y="91440"/>
                  </a:lnTo>
                  <a:lnTo>
                    <a:pt x="179997" y="91440"/>
                  </a:lnTo>
                  <a:lnTo>
                    <a:pt x="177634" y="92722"/>
                  </a:lnTo>
                  <a:lnTo>
                    <a:pt x="176441" y="95123"/>
                  </a:lnTo>
                  <a:lnTo>
                    <a:pt x="175260" y="98818"/>
                  </a:lnTo>
                  <a:lnTo>
                    <a:pt x="177634" y="108458"/>
                  </a:lnTo>
                  <a:lnTo>
                    <a:pt x="178816" y="113411"/>
                  </a:lnTo>
                  <a:lnTo>
                    <a:pt x="178816" y="114554"/>
                  </a:lnTo>
                  <a:lnTo>
                    <a:pt x="179997" y="115824"/>
                  </a:lnTo>
                  <a:lnTo>
                    <a:pt x="181190" y="115824"/>
                  </a:lnTo>
                  <a:lnTo>
                    <a:pt x="182372" y="114554"/>
                  </a:lnTo>
                  <a:lnTo>
                    <a:pt x="183553" y="113411"/>
                  </a:lnTo>
                  <a:lnTo>
                    <a:pt x="183553" y="107315"/>
                  </a:lnTo>
                  <a:lnTo>
                    <a:pt x="185928" y="102362"/>
                  </a:lnTo>
                  <a:lnTo>
                    <a:pt x="185928" y="92722"/>
                  </a:lnTo>
                  <a:close/>
                </a:path>
                <a:path w="500380" h="551815">
                  <a:moveTo>
                    <a:pt x="187452" y="68453"/>
                  </a:moveTo>
                  <a:lnTo>
                    <a:pt x="187083" y="67195"/>
                  </a:lnTo>
                  <a:lnTo>
                    <a:pt x="186359" y="64643"/>
                  </a:lnTo>
                  <a:lnTo>
                    <a:pt x="183095" y="67195"/>
                  </a:lnTo>
                  <a:lnTo>
                    <a:pt x="182003" y="65913"/>
                  </a:lnTo>
                  <a:lnTo>
                    <a:pt x="182003" y="60718"/>
                  </a:lnTo>
                  <a:lnTo>
                    <a:pt x="179832" y="59436"/>
                  </a:lnTo>
                  <a:lnTo>
                    <a:pt x="177660" y="59436"/>
                  </a:lnTo>
                  <a:lnTo>
                    <a:pt x="177660" y="67195"/>
                  </a:lnTo>
                  <a:lnTo>
                    <a:pt x="175475" y="65913"/>
                  </a:lnTo>
                  <a:lnTo>
                    <a:pt x="173304" y="65913"/>
                  </a:lnTo>
                  <a:lnTo>
                    <a:pt x="173304" y="67195"/>
                  </a:lnTo>
                  <a:lnTo>
                    <a:pt x="172212" y="68453"/>
                  </a:lnTo>
                  <a:lnTo>
                    <a:pt x="172212" y="70993"/>
                  </a:lnTo>
                  <a:lnTo>
                    <a:pt x="177660" y="70993"/>
                  </a:lnTo>
                  <a:lnTo>
                    <a:pt x="177660" y="76200"/>
                  </a:lnTo>
                  <a:lnTo>
                    <a:pt x="182003" y="76200"/>
                  </a:lnTo>
                  <a:lnTo>
                    <a:pt x="182003" y="70993"/>
                  </a:lnTo>
                  <a:lnTo>
                    <a:pt x="183095" y="69723"/>
                  </a:lnTo>
                  <a:lnTo>
                    <a:pt x="187452" y="72390"/>
                  </a:lnTo>
                  <a:lnTo>
                    <a:pt x="187452" y="69723"/>
                  </a:lnTo>
                  <a:lnTo>
                    <a:pt x="187452" y="68453"/>
                  </a:lnTo>
                  <a:close/>
                </a:path>
                <a:path w="500380" h="551815">
                  <a:moveTo>
                    <a:pt x="199644" y="129540"/>
                  </a:moveTo>
                  <a:lnTo>
                    <a:pt x="161544" y="129540"/>
                  </a:lnTo>
                  <a:lnTo>
                    <a:pt x="161544" y="132969"/>
                  </a:lnTo>
                  <a:lnTo>
                    <a:pt x="162737" y="134112"/>
                  </a:lnTo>
                  <a:lnTo>
                    <a:pt x="194881" y="134112"/>
                  </a:lnTo>
                  <a:lnTo>
                    <a:pt x="199644" y="134112"/>
                  </a:lnTo>
                  <a:lnTo>
                    <a:pt x="199644" y="129540"/>
                  </a:lnTo>
                  <a:close/>
                </a:path>
                <a:path w="500380" h="551815">
                  <a:moveTo>
                    <a:pt x="202361" y="135051"/>
                  </a:moveTo>
                  <a:lnTo>
                    <a:pt x="201168" y="135128"/>
                  </a:lnTo>
                  <a:lnTo>
                    <a:pt x="202361" y="135128"/>
                  </a:lnTo>
                  <a:close/>
                </a:path>
                <a:path w="500380" h="551815">
                  <a:moveTo>
                    <a:pt x="207264" y="106553"/>
                  </a:moveTo>
                  <a:lnTo>
                    <a:pt x="198831" y="98298"/>
                  </a:lnTo>
                  <a:lnTo>
                    <a:pt x="195211" y="97167"/>
                  </a:lnTo>
                  <a:lnTo>
                    <a:pt x="189191" y="96012"/>
                  </a:lnTo>
                  <a:lnTo>
                    <a:pt x="189191" y="99568"/>
                  </a:lnTo>
                  <a:lnTo>
                    <a:pt x="187985" y="101854"/>
                  </a:lnTo>
                  <a:lnTo>
                    <a:pt x="187985" y="107696"/>
                  </a:lnTo>
                  <a:lnTo>
                    <a:pt x="186778" y="113538"/>
                  </a:lnTo>
                  <a:lnTo>
                    <a:pt x="183159" y="120650"/>
                  </a:lnTo>
                  <a:lnTo>
                    <a:pt x="181952" y="121793"/>
                  </a:lnTo>
                  <a:lnTo>
                    <a:pt x="179552" y="121793"/>
                  </a:lnTo>
                  <a:lnTo>
                    <a:pt x="178346" y="120650"/>
                  </a:lnTo>
                  <a:lnTo>
                    <a:pt x="177139" y="118237"/>
                  </a:lnTo>
                  <a:lnTo>
                    <a:pt x="173520" y="112395"/>
                  </a:lnTo>
                  <a:lnTo>
                    <a:pt x="172313" y="106553"/>
                  </a:lnTo>
                  <a:lnTo>
                    <a:pt x="172313" y="97167"/>
                  </a:lnTo>
                  <a:lnTo>
                    <a:pt x="171107" y="96012"/>
                  </a:lnTo>
                  <a:lnTo>
                    <a:pt x="168706" y="96012"/>
                  </a:lnTo>
                  <a:lnTo>
                    <a:pt x="167500" y="97167"/>
                  </a:lnTo>
                  <a:lnTo>
                    <a:pt x="162674" y="98298"/>
                  </a:lnTo>
                  <a:lnTo>
                    <a:pt x="156654" y="101854"/>
                  </a:lnTo>
                  <a:lnTo>
                    <a:pt x="156654" y="108966"/>
                  </a:lnTo>
                  <a:lnTo>
                    <a:pt x="155448" y="113538"/>
                  </a:lnTo>
                  <a:lnTo>
                    <a:pt x="156654" y="119507"/>
                  </a:lnTo>
                  <a:lnTo>
                    <a:pt x="157861" y="124206"/>
                  </a:lnTo>
                  <a:lnTo>
                    <a:pt x="159067" y="126492"/>
                  </a:lnTo>
                  <a:lnTo>
                    <a:pt x="161467" y="126492"/>
                  </a:lnTo>
                  <a:lnTo>
                    <a:pt x="202438" y="126492"/>
                  </a:lnTo>
                  <a:lnTo>
                    <a:pt x="202438" y="124206"/>
                  </a:lnTo>
                  <a:lnTo>
                    <a:pt x="203644" y="122936"/>
                  </a:lnTo>
                  <a:lnTo>
                    <a:pt x="203644" y="120650"/>
                  </a:lnTo>
                  <a:lnTo>
                    <a:pt x="204851" y="119507"/>
                  </a:lnTo>
                  <a:lnTo>
                    <a:pt x="206057" y="113538"/>
                  </a:lnTo>
                  <a:lnTo>
                    <a:pt x="207264" y="106553"/>
                  </a:lnTo>
                  <a:close/>
                </a:path>
                <a:path w="500380" h="551815">
                  <a:moveTo>
                    <a:pt x="227926" y="315468"/>
                  </a:moveTo>
                  <a:lnTo>
                    <a:pt x="226733" y="311023"/>
                  </a:lnTo>
                  <a:lnTo>
                    <a:pt x="225552" y="311023"/>
                  </a:lnTo>
                  <a:lnTo>
                    <a:pt x="226733" y="315468"/>
                  </a:lnTo>
                  <a:lnTo>
                    <a:pt x="227926" y="315468"/>
                  </a:lnTo>
                  <a:close/>
                </a:path>
                <a:path w="500380" h="551815">
                  <a:moveTo>
                    <a:pt x="230124" y="92329"/>
                  </a:moveTo>
                  <a:lnTo>
                    <a:pt x="228904" y="91186"/>
                  </a:lnTo>
                  <a:lnTo>
                    <a:pt x="227685" y="89916"/>
                  </a:lnTo>
                  <a:lnTo>
                    <a:pt x="226466" y="89916"/>
                  </a:lnTo>
                  <a:lnTo>
                    <a:pt x="225247" y="91186"/>
                  </a:lnTo>
                  <a:lnTo>
                    <a:pt x="224028" y="92329"/>
                  </a:lnTo>
                  <a:lnTo>
                    <a:pt x="225247" y="93599"/>
                  </a:lnTo>
                  <a:lnTo>
                    <a:pt x="226466" y="93599"/>
                  </a:lnTo>
                  <a:lnTo>
                    <a:pt x="226466" y="96012"/>
                  </a:lnTo>
                  <a:lnTo>
                    <a:pt x="227685" y="93599"/>
                  </a:lnTo>
                  <a:lnTo>
                    <a:pt x="228904" y="93599"/>
                  </a:lnTo>
                  <a:lnTo>
                    <a:pt x="230124" y="92329"/>
                  </a:lnTo>
                  <a:close/>
                </a:path>
                <a:path w="500380" h="551815">
                  <a:moveTo>
                    <a:pt x="231470" y="308737"/>
                  </a:moveTo>
                  <a:lnTo>
                    <a:pt x="230289" y="307594"/>
                  </a:lnTo>
                  <a:lnTo>
                    <a:pt x="227926" y="307594"/>
                  </a:lnTo>
                  <a:lnTo>
                    <a:pt x="227926" y="308737"/>
                  </a:lnTo>
                  <a:lnTo>
                    <a:pt x="231470" y="308737"/>
                  </a:lnTo>
                  <a:close/>
                </a:path>
                <a:path w="500380" h="551815">
                  <a:moveTo>
                    <a:pt x="232664" y="309880"/>
                  </a:moveTo>
                  <a:lnTo>
                    <a:pt x="232181" y="309422"/>
                  </a:lnTo>
                  <a:lnTo>
                    <a:pt x="227926" y="315468"/>
                  </a:lnTo>
                  <a:lnTo>
                    <a:pt x="232664" y="315468"/>
                  </a:lnTo>
                  <a:lnTo>
                    <a:pt x="232664" y="309880"/>
                  </a:lnTo>
                  <a:close/>
                </a:path>
                <a:path w="500380" h="551815">
                  <a:moveTo>
                    <a:pt x="232664" y="308737"/>
                  </a:moveTo>
                  <a:lnTo>
                    <a:pt x="231470" y="308737"/>
                  </a:lnTo>
                  <a:lnTo>
                    <a:pt x="232181" y="309422"/>
                  </a:lnTo>
                  <a:lnTo>
                    <a:pt x="232664" y="308737"/>
                  </a:lnTo>
                  <a:close/>
                </a:path>
                <a:path w="500380" h="551815">
                  <a:moveTo>
                    <a:pt x="232664" y="307594"/>
                  </a:moveTo>
                  <a:lnTo>
                    <a:pt x="231902" y="306705"/>
                  </a:lnTo>
                  <a:lnTo>
                    <a:pt x="230289" y="307594"/>
                  </a:lnTo>
                  <a:lnTo>
                    <a:pt x="232664" y="307594"/>
                  </a:lnTo>
                  <a:close/>
                </a:path>
                <a:path w="500380" h="551815">
                  <a:moveTo>
                    <a:pt x="240792" y="145542"/>
                  </a:moveTo>
                  <a:lnTo>
                    <a:pt x="232384" y="145542"/>
                  </a:lnTo>
                  <a:lnTo>
                    <a:pt x="229984" y="143129"/>
                  </a:lnTo>
                  <a:lnTo>
                    <a:pt x="234784" y="139446"/>
                  </a:lnTo>
                  <a:lnTo>
                    <a:pt x="238315" y="134721"/>
                  </a:lnTo>
                  <a:lnTo>
                    <a:pt x="238391" y="131064"/>
                  </a:lnTo>
                  <a:lnTo>
                    <a:pt x="228295" y="134721"/>
                  </a:lnTo>
                  <a:lnTo>
                    <a:pt x="217970" y="136931"/>
                  </a:lnTo>
                  <a:lnTo>
                    <a:pt x="207645" y="138023"/>
                  </a:lnTo>
                  <a:lnTo>
                    <a:pt x="197561" y="138303"/>
                  </a:lnTo>
                  <a:lnTo>
                    <a:pt x="192760" y="139446"/>
                  </a:lnTo>
                  <a:lnTo>
                    <a:pt x="191566" y="139166"/>
                  </a:lnTo>
                  <a:lnTo>
                    <a:pt x="191566" y="145542"/>
                  </a:lnTo>
                  <a:lnTo>
                    <a:pt x="191566" y="146685"/>
                  </a:lnTo>
                  <a:lnTo>
                    <a:pt x="189166" y="147955"/>
                  </a:lnTo>
                  <a:lnTo>
                    <a:pt x="186753" y="149098"/>
                  </a:lnTo>
                  <a:lnTo>
                    <a:pt x="183159" y="150368"/>
                  </a:lnTo>
                  <a:lnTo>
                    <a:pt x="181952" y="151511"/>
                  </a:lnTo>
                  <a:lnTo>
                    <a:pt x="180759" y="151511"/>
                  </a:lnTo>
                  <a:lnTo>
                    <a:pt x="178358" y="152781"/>
                  </a:lnTo>
                  <a:lnTo>
                    <a:pt x="177152" y="155194"/>
                  </a:lnTo>
                  <a:lnTo>
                    <a:pt x="175958" y="153924"/>
                  </a:lnTo>
                  <a:lnTo>
                    <a:pt x="175958" y="152781"/>
                  </a:lnTo>
                  <a:lnTo>
                    <a:pt x="174752" y="150368"/>
                  </a:lnTo>
                  <a:lnTo>
                    <a:pt x="174752" y="149098"/>
                  </a:lnTo>
                  <a:lnTo>
                    <a:pt x="173545" y="146685"/>
                  </a:lnTo>
                  <a:lnTo>
                    <a:pt x="174752" y="146685"/>
                  </a:lnTo>
                  <a:lnTo>
                    <a:pt x="177152" y="145542"/>
                  </a:lnTo>
                  <a:lnTo>
                    <a:pt x="191566" y="145542"/>
                  </a:lnTo>
                  <a:lnTo>
                    <a:pt x="191566" y="139166"/>
                  </a:lnTo>
                  <a:lnTo>
                    <a:pt x="187960" y="138303"/>
                  </a:lnTo>
                  <a:lnTo>
                    <a:pt x="183159" y="138303"/>
                  </a:lnTo>
                  <a:lnTo>
                    <a:pt x="177152" y="139446"/>
                  </a:lnTo>
                  <a:lnTo>
                    <a:pt x="161544" y="139446"/>
                  </a:lnTo>
                  <a:lnTo>
                    <a:pt x="161544" y="141859"/>
                  </a:lnTo>
                  <a:lnTo>
                    <a:pt x="162750" y="145542"/>
                  </a:lnTo>
                  <a:lnTo>
                    <a:pt x="163944" y="147955"/>
                  </a:lnTo>
                  <a:lnTo>
                    <a:pt x="166344" y="151511"/>
                  </a:lnTo>
                  <a:lnTo>
                    <a:pt x="169468" y="156743"/>
                  </a:lnTo>
                  <a:lnTo>
                    <a:pt x="173393" y="161645"/>
                  </a:lnTo>
                  <a:lnTo>
                    <a:pt x="177990" y="166306"/>
                  </a:lnTo>
                  <a:lnTo>
                    <a:pt x="183159" y="170815"/>
                  </a:lnTo>
                  <a:lnTo>
                    <a:pt x="186753" y="173228"/>
                  </a:lnTo>
                  <a:lnTo>
                    <a:pt x="191566" y="176911"/>
                  </a:lnTo>
                  <a:lnTo>
                    <a:pt x="195160" y="180467"/>
                  </a:lnTo>
                  <a:lnTo>
                    <a:pt x="196367" y="178054"/>
                  </a:lnTo>
                  <a:lnTo>
                    <a:pt x="197561" y="174498"/>
                  </a:lnTo>
                  <a:lnTo>
                    <a:pt x="198767" y="172085"/>
                  </a:lnTo>
                  <a:lnTo>
                    <a:pt x="203568" y="175641"/>
                  </a:lnTo>
                  <a:lnTo>
                    <a:pt x="205968" y="180467"/>
                  </a:lnTo>
                  <a:lnTo>
                    <a:pt x="210769" y="182880"/>
                  </a:lnTo>
                  <a:lnTo>
                    <a:pt x="210769" y="172085"/>
                  </a:lnTo>
                  <a:lnTo>
                    <a:pt x="210769" y="167259"/>
                  </a:lnTo>
                  <a:lnTo>
                    <a:pt x="217106" y="171399"/>
                  </a:lnTo>
                  <a:lnTo>
                    <a:pt x="223672" y="174294"/>
                  </a:lnTo>
                  <a:lnTo>
                    <a:pt x="230695" y="175171"/>
                  </a:lnTo>
                  <a:lnTo>
                    <a:pt x="238391" y="173228"/>
                  </a:lnTo>
                  <a:lnTo>
                    <a:pt x="232384" y="170815"/>
                  </a:lnTo>
                  <a:lnTo>
                    <a:pt x="226377" y="167259"/>
                  </a:lnTo>
                  <a:lnTo>
                    <a:pt x="223977" y="161163"/>
                  </a:lnTo>
                  <a:lnTo>
                    <a:pt x="227584" y="161163"/>
                  </a:lnTo>
                  <a:lnTo>
                    <a:pt x="231190" y="162433"/>
                  </a:lnTo>
                  <a:lnTo>
                    <a:pt x="233070" y="161163"/>
                  </a:lnTo>
                  <a:lnTo>
                    <a:pt x="234784" y="160020"/>
                  </a:lnTo>
                  <a:lnTo>
                    <a:pt x="232384" y="157607"/>
                  </a:lnTo>
                  <a:lnTo>
                    <a:pt x="228790" y="156337"/>
                  </a:lnTo>
                  <a:lnTo>
                    <a:pt x="228396" y="155194"/>
                  </a:lnTo>
                  <a:lnTo>
                    <a:pt x="227584" y="152781"/>
                  </a:lnTo>
                  <a:lnTo>
                    <a:pt x="232384" y="151511"/>
                  </a:lnTo>
                  <a:lnTo>
                    <a:pt x="237185" y="150368"/>
                  </a:lnTo>
                  <a:lnTo>
                    <a:pt x="240792" y="145542"/>
                  </a:lnTo>
                  <a:close/>
                </a:path>
                <a:path w="500380" h="551815">
                  <a:moveTo>
                    <a:pt x="240792" y="90944"/>
                  </a:moveTo>
                  <a:lnTo>
                    <a:pt x="237744" y="88392"/>
                  </a:lnTo>
                  <a:lnTo>
                    <a:pt x="236220" y="89662"/>
                  </a:lnTo>
                  <a:lnTo>
                    <a:pt x="236220" y="93472"/>
                  </a:lnTo>
                  <a:lnTo>
                    <a:pt x="239268" y="93472"/>
                  </a:lnTo>
                  <a:lnTo>
                    <a:pt x="240792" y="92202"/>
                  </a:lnTo>
                  <a:lnTo>
                    <a:pt x="240792" y="90944"/>
                  </a:lnTo>
                  <a:close/>
                </a:path>
                <a:path w="500380" h="551815">
                  <a:moveTo>
                    <a:pt x="242976" y="105156"/>
                  </a:moveTo>
                  <a:lnTo>
                    <a:pt x="229831" y="105156"/>
                  </a:lnTo>
                  <a:lnTo>
                    <a:pt x="228638" y="106299"/>
                  </a:lnTo>
                  <a:lnTo>
                    <a:pt x="228638" y="107569"/>
                  </a:lnTo>
                  <a:lnTo>
                    <a:pt x="227444" y="109982"/>
                  </a:lnTo>
                  <a:lnTo>
                    <a:pt x="227444" y="113538"/>
                  </a:lnTo>
                  <a:lnTo>
                    <a:pt x="226250" y="115951"/>
                  </a:lnTo>
                  <a:lnTo>
                    <a:pt x="222199" y="123151"/>
                  </a:lnTo>
                  <a:lnTo>
                    <a:pt x="217144" y="128524"/>
                  </a:lnTo>
                  <a:lnTo>
                    <a:pt x="210959" y="132105"/>
                  </a:lnTo>
                  <a:lnTo>
                    <a:pt x="203555" y="133858"/>
                  </a:lnTo>
                  <a:lnTo>
                    <a:pt x="202361" y="133858"/>
                  </a:lnTo>
                  <a:lnTo>
                    <a:pt x="202361" y="135051"/>
                  </a:lnTo>
                  <a:lnTo>
                    <a:pt x="216090" y="134150"/>
                  </a:lnTo>
                  <a:lnTo>
                    <a:pt x="230124" y="127342"/>
                  </a:lnTo>
                  <a:lnTo>
                    <a:pt x="240131" y="116941"/>
                  </a:lnTo>
                  <a:lnTo>
                    <a:pt x="242976" y="105156"/>
                  </a:lnTo>
                  <a:close/>
                </a:path>
                <a:path w="500380" h="551815">
                  <a:moveTo>
                    <a:pt x="243840" y="208026"/>
                  </a:moveTo>
                  <a:lnTo>
                    <a:pt x="242531" y="201383"/>
                  </a:lnTo>
                  <a:lnTo>
                    <a:pt x="241363" y="197739"/>
                  </a:lnTo>
                  <a:lnTo>
                    <a:pt x="240550" y="195173"/>
                  </a:lnTo>
                  <a:lnTo>
                    <a:pt x="238760" y="190881"/>
                  </a:lnTo>
                  <a:lnTo>
                    <a:pt x="238125" y="189382"/>
                  </a:lnTo>
                  <a:lnTo>
                    <a:pt x="235483" y="184023"/>
                  </a:lnTo>
                  <a:lnTo>
                    <a:pt x="234289" y="182880"/>
                  </a:lnTo>
                  <a:lnTo>
                    <a:pt x="233095" y="182880"/>
                  </a:lnTo>
                  <a:lnTo>
                    <a:pt x="231889" y="181737"/>
                  </a:lnTo>
                  <a:lnTo>
                    <a:pt x="228307" y="181737"/>
                  </a:lnTo>
                  <a:lnTo>
                    <a:pt x="223532" y="180594"/>
                  </a:lnTo>
                  <a:lnTo>
                    <a:pt x="219951" y="180594"/>
                  </a:lnTo>
                  <a:lnTo>
                    <a:pt x="218757" y="179451"/>
                  </a:lnTo>
                  <a:lnTo>
                    <a:pt x="216369" y="179451"/>
                  </a:lnTo>
                  <a:lnTo>
                    <a:pt x="215176" y="178308"/>
                  </a:lnTo>
                  <a:lnTo>
                    <a:pt x="217563" y="185166"/>
                  </a:lnTo>
                  <a:lnTo>
                    <a:pt x="218757" y="189738"/>
                  </a:lnTo>
                  <a:lnTo>
                    <a:pt x="211594" y="190881"/>
                  </a:lnTo>
                  <a:lnTo>
                    <a:pt x="205613" y="188595"/>
                  </a:lnTo>
                  <a:lnTo>
                    <a:pt x="200837" y="182880"/>
                  </a:lnTo>
                  <a:lnTo>
                    <a:pt x="199644" y="187452"/>
                  </a:lnTo>
                  <a:lnTo>
                    <a:pt x="199644" y="190881"/>
                  </a:lnTo>
                  <a:lnTo>
                    <a:pt x="200837" y="194310"/>
                  </a:lnTo>
                  <a:lnTo>
                    <a:pt x="202031" y="200025"/>
                  </a:lnTo>
                  <a:lnTo>
                    <a:pt x="203225" y="204597"/>
                  </a:lnTo>
                  <a:lnTo>
                    <a:pt x="203225" y="210312"/>
                  </a:lnTo>
                  <a:lnTo>
                    <a:pt x="204419" y="213741"/>
                  </a:lnTo>
                  <a:lnTo>
                    <a:pt x="204419" y="219456"/>
                  </a:lnTo>
                  <a:lnTo>
                    <a:pt x="205613" y="219456"/>
                  </a:lnTo>
                  <a:lnTo>
                    <a:pt x="208000" y="213741"/>
                  </a:lnTo>
                  <a:lnTo>
                    <a:pt x="212788" y="204597"/>
                  </a:lnTo>
                  <a:lnTo>
                    <a:pt x="212788" y="202311"/>
                  </a:lnTo>
                  <a:lnTo>
                    <a:pt x="213982" y="201168"/>
                  </a:lnTo>
                  <a:lnTo>
                    <a:pt x="213982" y="200025"/>
                  </a:lnTo>
                  <a:lnTo>
                    <a:pt x="215176" y="201168"/>
                  </a:lnTo>
                  <a:lnTo>
                    <a:pt x="216369" y="201168"/>
                  </a:lnTo>
                  <a:lnTo>
                    <a:pt x="217563" y="202311"/>
                  </a:lnTo>
                  <a:lnTo>
                    <a:pt x="217563" y="203454"/>
                  </a:lnTo>
                  <a:lnTo>
                    <a:pt x="221145" y="206883"/>
                  </a:lnTo>
                  <a:lnTo>
                    <a:pt x="222338" y="209169"/>
                  </a:lnTo>
                  <a:lnTo>
                    <a:pt x="223532" y="210312"/>
                  </a:lnTo>
                  <a:lnTo>
                    <a:pt x="224726" y="206883"/>
                  </a:lnTo>
                  <a:lnTo>
                    <a:pt x="224726" y="201168"/>
                  </a:lnTo>
                  <a:lnTo>
                    <a:pt x="225310" y="200025"/>
                  </a:lnTo>
                  <a:lnTo>
                    <a:pt x="225920" y="198882"/>
                  </a:lnTo>
                  <a:lnTo>
                    <a:pt x="225920" y="197739"/>
                  </a:lnTo>
                  <a:lnTo>
                    <a:pt x="228307" y="200025"/>
                  </a:lnTo>
                  <a:lnTo>
                    <a:pt x="233095" y="202311"/>
                  </a:lnTo>
                  <a:lnTo>
                    <a:pt x="235483" y="204597"/>
                  </a:lnTo>
                  <a:lnTo>
                    <a:pt x="240258" y="206883"/>
                  </a:lnTo>
                  <a:lnTo>
                    <a:pt x="243840" y="208026"/>
                  </a:lnTo>
                  <a:close/>
                </a:path>
                <a:path w="500380" h="551815">
                  <a:moveTo>
                    <a:pt x="249339" y="466090"/>
                  </a:moveTo>
                  <a:lnTo>
                    <a:pt x="248158" y="466090"/>
                  </a:lnTo>
                  <a:lnTo>
                    <a:pt x="246964" y="464820"/>
                  </a:lnTo>
                  <a:lnTo>
                    <a:pt x="242709" y="461010"/>
                  </a:lnTo>
                  <a:lnTo>
                    <a:pt x="240309" y="458876"/>
                  </a:lnTo>
                  <a:lnTo>
                    <a:pt x="232994" y="454342"/>
                  </a:lnTo>
                  <a:lnTo>
                    <a:pt x="225234" y="451256"/>
                  </a:lnTo>
                  <a:lnTo>
                    <a:pt x="217258" y="449580"/>
                  </a:lnTo>
                  <a:lnTo>
                    <a:pt x="216077" y="449580"/>
                  </a:lnTo>
                  <a:lnTo>
                    <a:pt x="214884" y="450850"/>
                  </a:lnTo>
                  <a:lnTo>
                    <a:pt x="218452" y="453390"/>
                  </a:lnTo>
                  <a:lnTo>
                    <a:pt x="226771" y="453390"/>
                  </a:lnTo>
                  <a:lnTo>
                    <a:pt x="226771" y="457200"/>
                  </a:lnTo>
                  <a:lnTo>
                    <a:pt x="225577" y="459740"/>
                  </a:lnTo>
                  <a:lnTo>
                    <a:pt x="227952" y="462280"/>
                  </a:lnTo>
                  <a:lnTo>
                    <a:pt x="232702" y="462280"/>
                  </a:lnTo>
                  <a:lnTo>
                    <a:pt x="233895" y="461010"/>
                  </a:lnTo>
                  <a:lnTo>
                    <a:pt x="235089" y="461010"/>
                  </a:lnTo>
                  <a:lnTo>
                    <a:pt x="235089" y="462280"/>
                  </a:lnTo>
                  <a:lnTo>
                    <a:pt x="236270" y="463550"/>
                  </a:lnTo>
                  <a:lnTo>
                    <a:pt x="236270" y="464820"/>
                  </a:lnTo>
                  <a:lnTo>
                    <a:pt x="237464" y="469900"/>
                  </a:lnTo>
                  <a:lnTo>
                    <a:pt x="241020" y="472440"/>
                  </a:lnTo>
                  <a:lnTo>
                    <a:pt x="245783" y="468630"/>
                  </a:lnTo>
                  <a:lnTo>
                    <a:pt x="249339" y="466090"/>
                  </a:lnTo>
                  <a:close/>
                </a:path>
                <a:path w="500380" h="551815">
                  <a:moveTo>
                    <a:pt x="250812" y="309118"/>
                  </a:moveTo>
                  <a:lnTo>
                    <a:pt x="250494" y="308711"/>
                  </a:lnTo>
                  <a:lnTo>
                    <a:pt x="249720" y="309118"/>
                  </a:lnTo>
                  <a:lnTo>
                    <a:pt x="250812" y="309118"/>
                  </a:lnTo>
                  <a:close/>
                </a:path>
                <a:path w="500380" h="551815">
                  <a:moveTo>
                    <a:pt x="251460" y="256667"/>
                  </a:moveTo>
                  <a:lnTo>
                    <a:pt x="250774" y="256032"/>
                  </a:lnTo>
                  <a:lnTo>
                    <a:pt x="249097" y="256032"/>
                  </a:lnTo>
                  <a:lnTo>
                    <a:pt x="248412" y="256667"/>
                  </a:lnTo>
                  <a:lnTo>
                    <a:pt x="248412" y="257556"/>
                  </a:lnTo>
                  <a:lnTo>
                    <a:pt x="248412" y="258445"/>
                  </a:lnTo>
                  <a:lnTo>
                    <a:pt x="249097" y="259080"/>
                  </a:lnTo>
                  <a:lnTo>
                    <a:pt x="250774" y="259080"/>
                  </a:lnTo>
                  <a:lnTo>
                    <a:pt x="251460" y="258445"/>
                  </a:lnTo>
                  <a:lnTo>
                    <a:pt x="251460" y="256667"/>
                  </a:lnTo>
                  <a:close/>
                </a:path>
                <a:path w="500380" h="551815">
                  <a:moveTo>
                    <a:pt x="251460" y="250952"/>
                  </a:moveTo>
                  <a:lnTo>
                    <a:pt x="250444" y="249936"/>
                  </a:lnTo>
                  <a:lnTo>
                    <a:pt x="248412" y="249936"/>
                  </a:lnTo>
                  <a:lnTo>
                    <a:pt x="248412" y="252984"/>
                  </a:lnTo>
                  <a:lnTo>
                    <a:pt x="250444" y="252984"/>
                  </a:lnTo>
                  <a:lnTo>
                    <a:pt x="251460" y="251968"/>
                  </a:lnTo>
                  <a:lnTo>
                    <a:pt x="251460" y="250952"/>
                  </a:lnTo>
                  <a:close/>
                </a:path>
                <a:path w="500380" h="551815">
                  <a:moveTo>
                    <a:pt x="252984" y="315468"/>
                  </a:moveTo>
                  <a:lnTo>
                    <a:pt x="251891" y="313309"/>
                  </a:lnTo>
                  <a:lnTo>
                    <a:pt x="251891" y="310134"/>
                  </a:lnTo>
                  <a:lnTo>
                    <a:pt x="249720" y="309118"/>
                  </a:lnTo>
                  <a:lnTo>
                    <a:pt x="247535" y="309118"/>
                  </a:lnTo>
                  <a:lnTo>
                    <a:pt x="247535" y="304800"/>
                  </a:lnTo>
                  <a:lnTo>
                    <a:pt x="245364" y="304800"/>
                  </a:lnTo>
                  <a:lnTo>
                    <a:pt x="245364" y="315468"/>
                  </a:lnTo>
                  <a:lnTo>
                    <a:pt x="247535" y="315468"/>
                  </a:lnTo>
                  <a:lnTo>
                    <a:pt x="247535" y="310134"/>
                  </a:lnTo>
                  <a:lnTo>
                    <a:pt x="248627" y="310134"/>
                  </a:lnTo>
                  <a:lnTo>
                    <a:pt x="250812" y="313309"/>
                  </a:lnTo>
                  <a:lnTo>
                    <a:pt x="250812" y="315468"/>
                  </a:lnTo>
                  <a:lnTo>
                    <a:pt x="252984" y="315468"/>
                  </a:lnTo>
                  <a:close/>
                </a:path>
                <a:path w="500380" h="551815">
                  <a:moveTo>
                    <a:pt x="252984" y="304800"/>
                  </a:moveTo>
                  <a:lnTo>
                    <a:pt x="247535" y="304800"/>
                  </a:lnTo>
                  <a:lnTo>
                    <a:pt x="250494" y="308711"/>
                  </a:lnTo>
                  <a:lnTo>
                    <a:pt x="251891" y="307975"/>
                  </a:lnTo>
                  <a:lnTo>
                    <a:pt x="250812" y="305816"/>
                  </a:lnTo>
                  <a:lnTo>
                    <a:pt x="252984" y="305816"/>
                  </a:lnTo>
                  <a:lnTo>
                    <a:pt x="252984" y="304800"/>
                  </a:lnTo>
                  <a:close/>
                </a:path>
                <a:path w="500380" h="551815">
                  <a:moveTo>
                    <a:pt x="252984" y="90944"/>
                  </a:moveTo>
                  <a:lnTo>
                    <a:pt x="250698" y="88392"/>
                  </a:lnTo>
                  <a:lnTo>
                    <a:pt x="248412" y="90944"/>
                  </a:lnTo>
                  <a:lnTo>
                    <a:pt x="248412" y="93472"/>
                  </a:lnTo>
                  <a:lnTo>
                    <a:pt x="250698" y="93472"/>
                  </a:lnTo>
                  <a:lnTo>
                    <a:pt x="250698" y="96012"/>
                  </a:lnTo>
                  <a:lnTo>
                    <a:pt x="251841" y="93472"/>
                  </a:lnTo>
                  <a:lnTo>
                    <a:pt x="252984" y="93472"/>
                  </a:lnTo>
                  <a:lnTo>
                    <a:pt x="252984" y="92202"/>
                  </a:lnTo>
                  <a:lnTo>
                    <a:pt x="252984" y="90944"/>
                  </a:lnTo>
                  <a:close/>
                </a:path>
                <a:path w="500380" h="551815">
                  <a:moveTo>
                    <a:pt x="256032" y="24892"/>
                  </a:moveTo>
                  <a:lnTo>
                    <a:pt x="253644" y="22872"/>
                  </a:lnTo>
                  <a:lnTo>
                    <a:pt x="247751" y="22872"/>
                  </a:lnTo>
                  <a:lnTo>
                    <a:pt x="245364" y="24892"/>
                  </a:lnTo>
                  <a:lnTo>
                    <a:pt x="245364" y="27444"/>
                  </a:lnTo>
                  <a:lnTo>
                    <a:pt x="245364" y="29972"/>
                  </a:lnTo>
                  <a:lnTo>
                    <a:pt x="247751" y="32004"/>
                  </a:lnTo>
                  <a:lnTo>
                    <a:pt x="253644" y="32004"/>
                  </a:lnTo>
                  <a:lnTo>
                    <a:pt x="256032" y="29972"/>
                  </a:lnTo>
                  <a:lnTo>
                    <a:pt x="256032" y="24892"/>
                  </a:lnTo>
                  <a:close/>
                </a:path>
                <a:path w="500380" h="551815">
                  <a:moveTo>
                    <a:pt x="258064" y="270256"/>
                  </a:moveTo>
                  <a:lnTo>
                    <a:pt x="257048" y="271272"/>
                  </a:lnTo>
                  <a:lnTo>
                    <a:pt x="258064" y="271272"/>
                  </a:lnTo>
                  <a:lnTo>
                    <a:pt x="258064" y="270256"/>
                  </a:lnTo>
                  <a:close/>
                </a:path>
                <a:path w="500380" h="551815">
                  <a:moveTo>
                    <a:pt x="259080" y="266700"/>
                  </a:moveTo>
                  <a:lnTo>
                    <a:pt x="258064" y="265176"/>
                  </a:lnTo>
                  <a:lnTo>
                    <a:pt x="256032" y="266700"/>
                  </a:lnTo>
                  <a:lnTo>
                    <a:pt x="257048" y="268224"/>
                  </a:lnTo>
                  <a:lnTo>
                    <a:pt x="256032" y="268224"/>
                  </a:lnTo>
                  <a:lnTo>
                    <a:pt x="256032" y="270256"/>
                  </a:lnTo>
                  <a:lnTo>
                    <a:pt x="258064" y="270256"/>
                  </a:lnTo>
                  <a:lnTo>
                    <a:pt x="259080" y="270256"/>
                  </a:lnTo>
                  <a:lnTo>
                    <a:pt x="258064" y="269240"/>
                  </a:lnTo>
                  <a:lnTo>
                    <a:pt x="258064" y="268224"/>
                  </a:lnTo>
                  <a:lnTo>
                    <a:pt x="259080" y="268224"/>
                  </a:lnTo>
                  <a:lnTo>
                    <a:pt x="259080" y="266700"/>
                  </a:lnTo>
                  <a:close/>
                </a:path>
                <a:path w="500380" h="551815">
                  <a:moveTo>
                    <a:pt x="259080" y="5461"/>
                  </a:moveTo>
                  <a:lnTo>
                    <a:pt x="253492" y="5461"/>
                  </a:lnTo>
                  <a:lnTo>
                    <a:pt x="252374" y="4318"/>
                  </a:lnTo>
                  <a:lnTo>
                    <a:pt x="252374" y="0"/>
                  </a:lnTo>
                  <a:lnTo>
                    <a:pt x="247904" y="0"/>
                  </a:lnTo>
                  <a:lnTo>
                    <a:pt x="247904" y="5461"/>
                  </a:lnTo>
                  <a:lnTo>
                    <a:pt x="242316" y="5461"/>
                  </a:lnTo>
                  <a:lnTo>
                    <a:pt x="242316" y="9779"/>
                  </a:lnTo>
                  <a:lnTo>
                    <a:pt x="247904" y="9779"/>
                  </a:lnTo>
                  <a:lnTo>
                    <a:pt x="247904" y="15240"/>
                  </a:lnTo>
                  <a:lnTo>
                    <a:pt x="253492" y="15240"/>
                  </a:lnTo>
                  <a:lnTo>
                    <a:pt x="253492" y="14097"/>
                  </a:lnTo>
                  <a:lnTo>
                    <a:pt x="252374" y="9779"/>
                  </a:lnTo>
                  <a:lnTo>
                    <a:pt x="259080" y="9779"/>
                  </a:lnTo>
                  <a:lnTo>
                    <a:pt x="259080" y="5461"/>
                  </a:lnTo>
                  <a:close/>
                </a:path>
                <a:path w="500380" h="551815">
                  <a:moveTo>
                    <a:pt x="260604" y="271272"/>
                  </a:moveTo>
                  <a:lnTo>
                    <a:pt x="259588" y="271272"/>
                  </a:lnTo>
                  <a:lnTo>
                    <a:pt x="257556" y="272796"/>
                  </a:lnTo>
                  <a:lnTo>
                    <a:pt x="254000" y="272796"/>
                  </a:lnTo>
                  <a:lnTo>
                    <a:pt x="251460" y="274320"/>
                  </a:lnTo>
                  <a:lnTo>
                    <a:pt x="256540" y="274320"/>
                  </a:lnTo>
                  <a:lnTo>
                    <a:pt x="259080" y="272796"/>
                  </a:lnTo>
                  <a:lnTo>
                    <a:pt x="260604" y="272796"/>
                  </a:lnTo>
                  <a:lnTo>
                    <a:pt x="260604" y="271272"/>
                  </a:lnTo>
                  <a:close/>
                </a:path>
                <a:path w="500380" h="551815">
                  <a:moveTo>
                    <a:pt x="260604" y="262128"/>
                  </a:moveTo>
                  <a:lnTo>
                    <a:pt x="259080" y="262128"/>
                  </a:lnTo>
                  <a:lnTo>
                    <a:pt x="259080" y="265176"/>
                  </a:lnTo>
                  <a:lnTo>
                    <a:pt x="260604" y="265176"/>
                  </a:lnTo>
                  <a:lnTo>
                    <a:pt x="260604" y="262128"/>
                  </a:lnTo>
                  <a:close/>
                </a:path>
                <a:path w="500380" h="551815">
                  <a:moveTo>
                    <a:pt x="260604" y="46494"/>
                  </a:moveTo>
                  <a:lnTo>
                    <a:pt x="259435" y="46494"/>
                  </a:lnTo>
                  <a:lnTo>
                    <a:pt x="259435" y="45212"/>
                  </a:lnTo>
                  <a:lnTo>
                    <a:pt x="257111" y="39243"/>
                  </a:lnTo>
                  <a:lnTo>
                    <a:pt x="252450" y="38100"/>
                  </a:lnTo>
                  <a:lnTo>
                    <a:pt x="246621" y="39243"/>
                  </a:lnTo>
                  <a:lnTo>
                    <a:pt x="243128" y="40513"/>
                  </a:lnTo>
                  <a:lnTo>
                    <a:pt x="240792" y="44069"/>
                  </a:lnTo>
                  <a:lnTo>
                    <a:pt x="240792" y="46494"/>
                  </a:lnTo>
                  <a:lnTo>
                    <a:pt x="241960" y="52324"/>
                  </a:lnTo>
                  <a:lnTo>
                    <a:pt x="241960" y="58293"/>
                  </a:lnTo>
                  <a:lnTo>
                    <a:pt x="244284" y="63119"/>
                  </a:lnTo>
                  <a:lnTo>
                    <a:pt x="244284" y="66675"/>
                  </a:lnTo>
                  <a:lnTo>
                    <a:pt x="246621" y="71374"/>
                  </a:lnTo>
                  <a:lnTo>
                    <a:pt x="248945" y="76200"/>
                  </a:lnTo>
                  <a:lnTo>
                    <a:pt x="251282" y="76200"/>
                  </a:lnTo>
                  <a:lnTo>
                    <a:pt x="252450" y="73787"/>
                  </a:lnTo>
                  <a:lnTo>
                    <a:pt x="253606" y="73787"/>
                  </a:lnTo>
                  <a:lnTo>
                    <a:pt x="253606" y="72644"/>
                  </a:lnTo>
                  <a:lnTo>
                    <a:pt x="257098" y="59994"/>
                  </a:lnTo>
                  <a:lnTo>
                    <a:pt x="258851" y="53416"/>
                  </a:lnTo>
                  <a:lnTo>
                    <a:pt x="260604" y="46494"/>
                  </a:lnTo>
                  <a:close/>
                </a:path>
                <a:path w="500380" h="551815">
                  <a:moveTo>
                    <a:pt x="262128" y="269748"/>
                  </a:moveTo>
                  <a:lnTo>
                    <a:pt x="261366" y="268224"/>
                  </a:lnTo>
                  <a:lnTo>
                    <a:pt x="261366" y="271272"/>
                  </a:lnTo>
                  <a:lnTo>
                    <a:pt x="262128" y="269748"/>
                  </a:lnTo>
                  <a:close/>
                </a:path>
                <a:path w="500380" h="551815">
                  <a:moveTo>
                    <a:pt x="262128" y="266700"/>
                  </a:moveTo>
                  <a:lnTo>
                    <a:pt x="261366" y="266700"/>
                  </a:lnTo>
                  <a:lnTo>
                    <a:pt x="261366" y="265176"/>
                  </a:lnTo>
                  <a:lnTo>
                    <a:pt x="260604" y="266700"/>
                  </a:lnTo>
                  <a:lnTo>
                    <a:pt x="261366" y="268224"/>
                  </a:lnTo>
                  <a:lnTo>
                    <a:pt x="262128" y="266700"/>
                  </a:lnTo>
                  <a:close/>
                </a:path>
                <a:path w="500380" h="551815">
                  <a:moveTo>
                    <a:pt x="263652" y="91186"/>
                  </a:moveTo>
                  <a:lnTo>
                    <a:pt x="262636" y="89916"/>
                  </a:lnTo>
                  <a:lnTo>
                    <a:pt x="261620" y="89916"/>
                  </a:lnTo>
                  <a:lnTo>
                    <a:pt x="260604" y="91186"/>
                  </a:lnTo>
                  <a:lnTo>
                    <a:pt x="260604" y="93599"/>
                  </a:lnTo>
                  <a:lnTo>
                    <a:pt x="261620" y="93599"/>
                  </a:lnTo>
                  <a:lnTo>
                    <a:pt x="261620" y="96012"/>
                  </a:lnTo>
                  <a:lnTo>
                    <a:pt x="262636" y="94742"/>
                  </a:lnTo>
                  <a:lnTo>
                    <a:pt x="263652" y="93599"/>
                  </a:lnTo>
                  <a:lnTo>
                    <a:pt x="263652" y="91186"/>
                  </a:lnTo>
                  <a:close/>
                </a:path>
                <a:path w="500380" h="551815">
                  <a:moveTo>
                    <a:pt x="268224" y="267208"/>
                  </a:moveTo>
                  <a:lnTo>
                    <a:pt x="266700" y="266192"/>
                  </a:lnTo>
                  <a:lnTo>
                    <a:pt x="266700" y="265176"/>
                  </a:lnTo>
                  <a:lnTo>
                    <a:pt x="265176" y="265176"/>
                  </a:lnTo>
                  <a:lnTo>
                    <a:pt x="265176" y="266192"/>
                  </a:lnTo>
                  <a:lnTo>
                    <a:pt x="263652" y="267208"/>
                  </a:lnTo>
                  <a:lnTo>
                    <a:pt x="265176" y="267208"/>
                  </a:lnTo>
                  <a:lnTo>
                    <a:pt x="265176" y="268224"/>
                  </a:lnTo>
                  <a:lnTo>
                    <a:pt x="266700" y="268224"/>
                  </a:lnTo>
                  <a:lnTo>
                    <a:pt x="266700" y="267208"/>
                  </a:lnTo>
                  <a:lnTo>
                    <a:pt x="268224" y="267208"/>
                  </a:lnTo>
                  <a:close/>
                </a:path>
                <a:path w="500380" h="551815">
                  <a:moveTo>
                    <a:pt x="274320" y="304800"/>
                  </a:moveTo>
                  <a:lnTo>
                    <a:pt x="271932" y="304800"/>
                  </a:lnTo>
                  <a:lnTo>
                    <a:pt x="271932" y="309245"/>
                  </a:lnTo>
                  <a:lnTo>
                    <a:pt x="267652" y="309245"/>
                  </a:lnTo>
                  <a:lnTo>
                    <a:pt x="267652" y="304800"/>
                  </a:lnTo>
                  <a:lnTo>
                    <a:pt x="266700" y="304800"/>
                  </a:lnTo>
                  <a:lnTo>
                    <a:pt x="266700" y="315468"/>
                  </a:lnTo>
                  <a:lnTo>
                    <a:pt x="267652" y="315468"/>
                  </a:lnTo>
                  <a:lnTo>
                    <a:pt x="267652" y="310134"/>
                  </a:lnTo>
                  <a:lnTo>
                    <a:pt x="271932" y="310134"/>
                  </a:lnTo>
                  <a:lnTo>
                    <a:pt x="271932" y="315468"/>
                  </a:lnTo>
                  <a:lnTo>
                    <a:pt x="274320" y="315468"/>
                  </a:lnTo>
                  <a:lnTo>
                    <a:pt x="274320" y="310134"/>
                  </a:lnTo>
                  <a:lnTo>
                    <a:pt x="274320" y="309245"/>
                  </a:lnTo>
                  <a:lnTo>
                    <a:pt x="274320" y="304800"/>
                  </a:lnTo>
                  <a:close/>
                </a:path>
                <a:path w="500380" h="551815">
                  <a:moveTo>
                    <a:pt x="275844" y="89662"/>
                  </a:moveTo>
                  <a:lnTo>
                    <a:pt x="274828" y="88392"/>
                  </a:lnTo>
                  <a:lnTo>
                    <a:pt x="272796" y="90944"/>
                  </a:lnTo>
                  <a:lnTo>
                    <a:pt x="272796" y="92202"/>
                  </a:lnTo>
                  <a:lnTo>
                    <a:pt x="273812" y="93472"/>
                  </a:lnTo>
                  <a:lnTo>
                    <a:pt x="275844" y="93472"/>
                  </a:lnTo>
                  <a:lnTo>
                    <a:pt x="275844" y="89662"/>
                  </a:lnTo>
                  <a:close/>
                </a:path>
                <a:path w="500380" h="551815">
                  <a:moveTo>
                    <a:pt x="277368" y="97536"/>
                  </a:moveTo>
                  <a:lnTo>
                    <a:pt x="224028" y="97536"/>
                  </a:lnTo>
                  <a:lnTo>
                    <a:pt x="225183" y="102108"/>
                  </a:lnTo>
                  <a:lnTo>
                    <a:pt x="276212" y="102108"/>
                  </a:lnTo>
                  <a:lnTo>
                    <a:pt x="277368" y="97536"/>
                  </a:lnTo>
                  <a:close/>
                </a:path>
                <a:path w="500380" h="551815">
                  <a:moveTo>
                    <a:pt x="281940" y="296799"/>
                  </a:moveTo>
                  <a:lnTo>
                    <a:pt x="278409" y="296799"/>
                  </a:lnTo>
                  <a:lnTo>
                    <a:pt x="278409" y="300355"/>
                  </a:lnTo>
                  <a:lnTo>
                    <a:pt x="278409" y="318262"/>
                  </a:lnTo>
                  <a:lnTo>
                    <a:pt x="220637" y="318262"/>
                  </a:lnTo>
                  <a:lnTo>
                    <a:pt x="220637" y="300355"/>
                  </a:lnTo>
                  <a:lnTo>
                    <a:pt x="226441" y="300355"/>
                  </a:lnTo>
                  <a:lnTo>
                    <a:pt x="225552" y="305435"/>
                  </a:lnTo>
                  <a:lnTo>
                    <a:pt x="227926" y="305435"/>
                  </a:lnTo>
                  <a:lnTo>
                    <a:pt x="227926" y="302006"/>
                  </a:lnTo>
                  <a:lnTo>
                    <a:pt x="231902" y="306705"/>
                  </a:lnTo>
                  <a:lnTo>
                    <a:pt x="236220" y="304292"/>
                  </a:lnTo>
                  <a:lnTo>
                    <a:pt x="232333" y="302006"/>
                  </a:lnTo>
                  <a:lnTo>
                    <a:pt x="229527" y="300355"/>
                  </a:lnTo>
                  <a:lnTo>
                    <a:pt x="278409" y="300355"/>
                  </a:lnTo>
                  <a:lnTo>
                    <a:pt x="278409" y="296799"/>
                  </a:lnTo>
                  <a:lnTo>
                    <a:pt x="268973" y="296799"/>
                  </a:lnTo>
                  <a:lnTo>
                    <a:pt x="268973" y="294386"/>
                  </a:lnTo>
                  <a:lnTo>
                    <a:pt x="266611" y="293116"/>
                  </a:lnTo>
                  <a:lnTo>
                    <a:pt x="266611" y="290703"/>
                  </a:lnTo>
                  <a:lnTo>
                    <a:pt x="268973" y="290703"/>
                  </a:lnTo>
                  <a:lnTo>
                    <a:pt x="268973" y="289560"/>
                  </a:lnTo>
                  <a:lnTo>
                    <a:pt x="232422" y="289560"/>
                  </a:lnTo>
                  <a:lnTo>
                    <a:pt x="232422" y="290703"/>
                  </a:lnTo>
                  <a:lnTo>
                    <a:pt x="233603" y="290703"/>
                  </a:lnTo>
                  <a:lnTo>
                    <a:pt x="233603" y="293116"/>
                  </a:lnTo>
                  <a:lnTo>
                    <a:pt x="232422" y="294386"/>
                  </a:lnTo>
                  <a:lnTo>
                    <a:pt x="231241" y="294386"/>
                  </a:lnTo>
                  <a:lnTo>
                    <a:pt x="231241" y="295529"/>
                  </a:lnTo>
                  <a:lnTo>
                    <a:pt x="232422" y="296799"/>
                  </a:lnTo>
                  <a:lnTo>
                    <a:pt x="219456" y="296799"/>
                  </a:lnTo>
                  <a:lnTo>
                    <a:pt x="219456" y="320675"/>
                  </a:lnTo>
                  <a:lnTo>
                    <a:pt x="237134" y="320675"/>
                  </a:lnTo>
                  <a:lnTo>
                    <a:pt x="232422" y="400812"/>
                  </a:lnTo>
                  <a:lnTo>
                    <a:pt x="239496" y="400812"/>
                  </a:lnTo>
                  <a:lnTo>
                    <a:pt x="239496" y="399669"/>
                  </a:lnTo>
                  <a:lnTo>
                    <a:pt x="241858" y="320675"/>
                  </a:lnTo>
                  <a:lnTo>
                    <a:pt x="247751" y="320675"/>
                  </a:lnTo>
                  <a:lnTo>
                    <a:pt x="245389" y="400812"/>
                  </a:lnTo>
                  <a:lnTo>
                    <a:pt x="256006" y="400812"/>
                  </a:lnTo>
                  <a:lnTo>
                    <a:pt x="256006" y="399669"/>
                  </a:lnTo>
                  <a:lnTo>
                    <a:pt x="252463" y="320675"/>
                  </a:lnTo>
                  <a:lnTo>
                    <a:pt x="259537" y="320675"/>
                  </a:lnTo>
                  <a:lnTo>
                    <a:pt x="261899" y="400812"/>
                  </a:lnTo>
                  <a:lnTo>
                    <a:pt x="268973" y="400812"/>
                  </a:lnTo>
                  <a:lnTo>
                    <a:pt x="268973" y="399669"/>
                  </a:lnTo>
                  <a:lnTo>
                    <a:pt x="264261" y="320675"/>
                  </a:lnTo>
                  <a:lnTo>
                    <a:pt x="281940" y="320675"/>
                  </a:lnTo>
                  <a:lnTo>
                    <a:pt x="281940" y="318262"/>
                  </a:lnTo>
                  <a:lnTo>
                    <a:pt x="281940" y="300355"/>
                  </a:lnTo>
                  <a:lnTo>
                    <a:pt x="281940" y="296799"/>
                  </a:lnTo>
                  <a:close/>
                </a:path>
                <a:path w="500380" h="551815">
                  <a:moveTo>
                    <a:pt x="284988" y="449580"/>
                  </a:moveTo>
                  <a:lnTo>
                    <a:pt x="283794" y="449580"/>
                  </a:lnTo>
                  <a:lnTo>
                    <a:pt x="275107" y="451256"/>
                  </a:lnTo>
                  <a:lnTo>
                    <a:pt x="266865" y="454342"/>
                  </a:lnTo>
                  <a:lnTo>
                    <a:pt x="259067" y="458876"/>
                  </a:lnTo>
                  <a:lnTo>
                    <a:pt x="251714" y="464820"/>
                  </a:lnTo>
                  <a:lnTo>
                    <a:pt x="251714" y="466090"/>
                  </a:lnTo>
                  <a:lnTo>
                    <a:pt x="249339" y="466090"/>
                  </a:lnTo>
                  <a:lnTo>
                    <a:pt x="252907" y="467360"/>
                  </a:lnTo>
                  <a:lnTo>
                    <a:pt x="255282" y="469900"/>
                  </a:lnTo>
                  <a:lnTo>
                    <a:pt x="258851" y="471170"/>
                  </a:lnTo>
                  <a:lnTo>
                    <a:pt x="260032" y="471170"/>
                  </a:lnTo>
                  <a:lnTo>
                    <a:pt x="262407" y="468630"/>
                  </a:lnTo>
                  <a:lnTo>
                    <a:pt x="262407" y="466090"/>
                  </a:lnTo>
                  <a:lnTo>
                    <a:pt x="263601" y="464820"/>
                  </a:lnTo>
                  <a:lnTo>
                    <a:pt x="263601" y="463550"/>
                  </a:lnTo>
                  <a:lnTo>
                    <a:pt x="264782" y="462280"/>
                  </a:lnTo>
                  <a:lnTo>
                    <a:pt x="264782" y="461010"/>
                  </a:lnTo>
                  <a:lnTo>
                    <a:pt x="267169" y="462280"/>
                  </a:lnTo>
                  <a:lnTo>
                    <a:pt x="274294" y="462280"/>
                  </a:lnTo>
                  <a:lnTo>
                    <a:pt x="274294" y="461010"/>
                  </a:lnTo>
                  <a:lnTo>
                    <a:pt x="274294" y="453390"/>
                  </a:lnTo>
                  <a:lnTo>
                    <a:pt x="282613" y="453390"/>
                  </a:lnTo>
                  <a:lnTo>
                    <a:pt x="284988" y="449580"/>
                  </a:lnTo>
                  <a:close/>
                </a:path>
                <a:path w="500380" h="551815">
                  <a:moveTo>
                    <a:pt x="289560" y="60198"/>
                  </a:moveTo>
                  <a:lnTo>
                    <a:pt x="266573" y="45339"/>
                  </a:lnTo>
                  <a:lnTo>
                    <a:pt x="265366" y="53340"/>
                  </a:lnTo>
                  <a:lnTo>
                    <a:pt x="262953" y="61341"/>
                  </a:lnTo>
                  <a:lnTo>
                    <a:pt x="261747" y="68199"/>
                  </a:lnTo>
                  <a:lnTo>
                    <a:pt x="260527" y="72771"/>
                  </a:lnTo>
                  <a:lnTo>
                    <a:pt x="255689" y="79629"/>
                  </a:lnTo>
                  <a:lnTo>
                    <a:pt x="253276" y="84201"/>
                  </a:lnTo>
                  <a:lnTo>
                    <a:pt x="249643" y="83070"/>
                  </a:lnTo>
                  <a:lnTo>
                    <a:pt x="246011" y="79629"/>
                  </a:lnTo>
                  <a:lnTo>
                    <a:pt x="246011" y="78486"/>
                  </a:lnTo>
                  <a:lnTo>
                    <a:pt x="244805" y="78486"/>
                  </a:lnTo>
                  <a:lnTo>
                    <a:pt x="241769" y="72491"/>
                  </a:lnTo>
                  <a:lnTo>
                    <a:pt x="239661" y="66497"/>
                  </a:lnTo>
                  <a:lnTo>
                    <a:pt x="236347" y="54495"/>
                  </a:lnTo>
                  <a:lnTo>
                    <a:pt x="236347" y="47625"/>
                  </a:lnTo>
                  <a:lnTo>
                    <a:pt x="235127" y="44196"/>
                  </a:lnTo>
                  <a:lnTo>
                    <a:pt x="231508" y="45339"/>
                  </a:lnTo>
                  <a:lnTo>
                    <a:pt x="227876" y="45339"/>
                  </a:lnTo>
                  <a:lnTo>
                    <a:pt x="224243" y="46494"/>
                  </a:lnTo>
                  <a:lnTo>
                    <a:pt x="218198" y="49911"/>
                  </a:lnTo>
                  <a:lnTo>
                    <a:pt x="213360" y="54495"/>
                  </a:lnTo>
                  <a:lnTo>
                    <a:pt x="213360" y="63627"/>
                  </a:lnTo>
                  <a:lnTo>
                    <a:pt x="214566" y="69342"/>
                  </a:lnTo>
                  <a:lnTo>
                    <a:pt x="215773" y="76200"/>
                  </a:lnTo>
                  <a:lnTo>
                    <a:pt x="218198" y="81915"/>
                  </a:lnTo>
                  <a:lnTo>
                    <a:pt x="219405" y="84201"/>
                  </a:lnTo>
                  <a:lnTo>
                    <a:pt x="220611" y="85344"/>
                  </a:lnTo>
                  <a:lnTo>
                    <a:pt x="282308" y="85344"/>
                  </a:lnTo>
                  <a:lnTo>
                    <a:pt x="282308" y="84201"/>
                  </a:lnTo>
                  <a:lnTo>
                    <a:pt x="282308" y="83070"/>
                  </a:lnTo>
                  <a:lnTo>
                    <a:pt x="284721" y="77343"/>
                  </a:lnTo>
                  <a:lnTo>
                    <a:pt x="287147" y="72771"/>
                  </a:lnTo>
                  <a:lnTo>
                    <a:pt x="288353" y="67068"/>
                  </a:lnTo>
                  <a:lnTo>
                    <a:pt x="289560" y="63627"/>
                  </a:lnTo>
                  <a:lnTo>
                    <a:pt x="289560" y="60198"/>
                  </a:lnTo>
                  <a:close/>
                </a:path>
                <a:path w="500380" h="551815">
                  <a:moveTo>
                    <a:pt x="300228" y="134112"/>
                  </a:moveTo>
                  <a:lnTo>
                    <a:pt x="297802" y="131826"/>
                  </a:lnTo>
                  <a:lnTo>
                    <a:pt x="291757" y="131826"/>
                  </a:lnTo>
                  <a:lnTo>
                    <a:pt x="285699" y="129540"/>
                  </a:lnTo>
                  <a:lnTo>
                    <a:pt x="282079" y="124841"/>
                  </a:lnTo>
                  <a:lnTo>
                    <a:pt x="277228" y="120269"/>
                  </a:lnTo>
                  <a:lnTo>
                    <a:pt x="274815" y="114427"/>
                  </a:lnTo>
                  <a:lnTo>
                    <a:pt x="273608" y="107442"/>
                  </a:lnTo>
                  <a:lnTo>
                    <a:pt x="272389" y="105156"/>
                  </a:lnTo>
                  <a:lnTo>
                    <a:pt x="259080" y="105156"/>
                  </a:lnTo>
                  <a:lnTo>
                    <a:pt x="286004" y="132816"/>
                  </a:lnTo>
                  <a:lnTo>
                    <a:pt x="293001" y="133845"/>
                  </a:lnTo>
                  <a:lnTo>
                    <a:pt x="300228" y="134112"/>
                  </a:lnTo>
                  <a:close/>
                </a:path>
                <a:path w="500380" h="551815">
                  <a:moveTo>
                    <a:pt x="301752" y="186309"/>
                  </a:moveTo>
                  <a:lnTo>
                    <a:pt x="299402" y="182880"/>
                  </a:lnTo>
                  <a:lnTo>
                    <a:pt x="294716" y="188595"/>
                  </a:lnTo>
                  <a:lnTo>
                    <a:pt x="288861" y="190881"/>
                  </a:lnTo>
                  <a:lnTo>
                    <a:pt x="281825" y="189738"/>
                  </a:lnTo>
                  <a:lnTo>
                    <a:pt x="282994" y="185166"/>
                  </a:lnTo>
                  <a:lnTo>
                    <a:pt x="285343" y="181737"/>
                  </a:lnTo>
                  <a:lnTo>
                    <a:pt x="286512" y="178308"/>
                  </a:lnTo>
                  <a:lnTo>
                    <a:pt x="281825" y="179451"/>
                  </a:lnTo>
                  <a:lnTo>
                    <a:pt x="277139" y="181737"/>
                  </a:lnTo>
                  <a:lnTo>
                    <a:pt x="267754" y="181737"/>
                  </a:lnTo>
                  <a:lnTo>
                    <a:pt x="267754" y="182880"/>
                  </a:lnTo>
                  <a:lnTo>
                    <a:pt x="266585" y="182880"/>
                  </a:lnTo>
                  <a:lnTo>
                    <a:pt x="265404" y="184023"/>
                  </a:lnTo>
                  <a:lnTo>
                    <a:pt x="262293" y="189382"/>
                  </a:lnTo>
                  <a:lnTo>
                    <a:pt x="259842" y="195173"/>
                  </a:lnTo>
                  <a:lnTo>
                    <a:pt x="257822" y="201383"/>
                  </a:lnTo>
                  <a:lnTo>
                    <a:pt x="256032" y="208026"/>
                  </a:lnTo>
                  <a:lnTo>
                    <a:pt x="257200" y="208026"/>
                  </a:lnTo>
                  <a:lnTo>
                    <a:pt x="258381" y="206883"/>
                  </a:lnTo>
                  <a:lnTo>
                    <a:pt x="272440" y="200025"/>
                  </a:lnTo>
                  <a:lnTo>
                    <a:pt x="272440" y="198882"/>
                  </a:lnTo>
                  <a:lnTo>
                    <a:pt x="274789" y="198882"/>
                  </a:lnTo>
                  <a:lnTo>
                    <a:pt x="274789" y="200025"/>
                  </a:lnTo>
                  <a:lnTo>
                    <a:pt x="275958" y="201168"/>
                  </a:lnTo>
                  <a:lnTo>
                    <a:pt x="275958" y="206883"/>
                  </a:lnTo>
                  <a:lnTo>
                    <a:pt x="277139" y="209169"/>
                  </a:lnTo>
                  <a:lnTo>
                    <a:pt x="279476" y="206883"/>
                  </a:lnTo>
                  <a:lnTo>
                    <a:pt x="281825" y="203454"/>
                  </a:lnTo>
                  <a:lnTo>
                    <a:pt x="285343" y="201168"/>
                  </a:lnTo>
                  <a:lnTo>
                    <a:pt x="286512" y="200025"/>
                  </a:lnTo>
                  <a:lnTo>
                    <a:pt x="287680" y="200025"/>
                  </a:lnTo>
                  <a:lnTo>
                    <a:pt x="287680" y="201168"/>
                  </a:lnTo>
                  <a:lnTo>
                    <a:pt x="288861" y="201168"/>
                  </a:lnTo>
                  <a:lnTo>
                    <a:pt x="290029" y="204597"/>
                  </a:lnTo>
                  <a:lnTo>
                    <a:pt x="290029" y="209169"/>
                  </a:lnTo>
                  <a:lnTo>
                    <a:pt x="292379" y="212598"/>
                  </a:lnTo>
                  <a:lnTo>
                    <a:pt x="292379" y="214884"/>
                  </a:lnTo>
                  <a:lnTo>
                    <a:pt x="294716" y="217170"/>
                  </a:lnTo>
                  <a:lnTo>
                    <a:pt x="295884" y="219456"/>
                  </a:lnTo>
                  <a:lnTo>
                    <a:pt x="297357" y="205892"/>
                  </a:lnTo>
                  <a:lnTo>
                    <a:pt x="298411" y="200025"/>
                  </a:lnTo>
                  <a:lnTo>
                    <a:pt x="298526" y="199364"/>
                  </a:lnTo>
                  <a:lnTo>
                    <a:pt x="298678" y="198882"/>
                  </a:lnTo>
                  <a:lnTo>
                    <a:pt x="300583" y="193167"/>
                  </a:lnTo>
                  <a:lnTo>
                    <a:pt x="301358" y="190881"/>
                  </a:lnTo>
                  <a:lnTo>
                    <a:pt x="301752" y="189738"/>
                  </a:lnTo>
                  <a:lnTo>
                    <a:pt x="301752" y="186309"/>
                  </a:lnTo>
                  <a:close/>
                </a:path>
                <a:path w="500380" h="551815">
                  <a:moveTo>
                    <a:pt x="326136" y="96266"/>
                  </a:moveTo>
                  <a:lnTo>
                    <a:pt x="324802" y="93853"/>
                  </a:lnTo>
                  <a:lnTo>
                    <a:pt x="322135" y="91440"/>
                  </a:lnTo>
                  <a:lnTo>
                    <a:pt x="319468" y="92722"/>
                  </a:lnTo>
                  <a:lnTo>
                    <a:pt x="316801" y="93853"/>
                  </a:lnTo>
                  <a:lnTo>
                    <a:pt x="315468" y="96266"/>
                  </a:lnTo>
                  <a:lnTo>
                    <a:pt x="315468" y="98818"/>
                  </a:lnTo>
                  <a:lnTo>
                    <a:pt x="318135" y="108458"/>
                  </a:lnTo>
                  <a:lnTo>
                    <a:pt x="318135" y="113411"/>
                  </a:lnTo>
                  <a:lnTo>
                    <a:pt x="319468" y="114554"/>
                  </a:lnTo>
                  <a:lnTo>
                    <a:pt x="319468" y="115824"/>
                  </a:lnTo>
                  <a:lnTo>
                    <a:pt x="322135" y="115824"/>
                  </a:lnTo>
                  <a:lnTo>
                    <a:pt x="323469" y="114554"/>
                  </a:lnTo>
                  <a:lnTo>
                    <a:pt x="323469" y="113411"/>
                  </a:lnTo>
                  <a:lnTo>
                    <a:pt x="324802" y="108458"/>
                  </a:lnTo>
                  <a:lnTo>
                    <a:pt x="324802" y="103632"/>
                  </a:lnTo>
                  <a:lnTo>
                    <a:pt x="326136" y="98818"/>
                  </a:lnTo>
                  <a:lnTo>
                    <a:pt x="326136" y="96266"/>
                  </a:lnTo>
                  <a:close/>
                </a:path>
                <a:path w="500380" h="551815">
                  <a:moveTo>
                    <a:pt x="326136" y="83312"/>
                  </a:moveTo>
                  <a:lnTo>
                    <a:pt x="323596" y="80772"/>
                  </a:lnTo>
                  <a:lnTo>
                    <a:pt x="319786" y="80772"/>
                  </a:lnTo>
                  <a:lnTo>
                    <a:pt x="318516" y="82042"/>
                  </a:lnTo>
                  <a:lnTo>
                    <a:pt x="318516" y="87122"/>
                  </a:lnTo>
                  <a:lnTo>
                    <a:pt x="319786" y="88392"/>
                  </a:lnTo>
                  <a:lnTo>
                    <a:pt x="322326" y="87122"/>
                  </a:lnTo>
                  <a:lnTo>
                    <a:pt x="324866" y="87122"/>
                  </a:lnTo>
                  <a:lnTo>
                    <a:pt x="324866" y="85852"/>
                  </a:lnTo>
                  <a:lnTo>
                    <a:pt x="326136" y="83312"/>
                  </a:lnTo>
                  <a:close/>
                </a:path>
                <a:path w="500380" h="551815">
                  <a:moveTo>
                    <a:pt x="327660" y="65913"/>
                  </a:moveTo>
                  <a:lnTo>
                    <a:pt x="325310" y="65913"/>
                  </a:lnTo>
                  <a:lnTo>
                    <a:pt x="322973" y="67195"/>
                  </a:lnTo>
                  <a:lnTo>
                    <a:pt x="322973" y="59436"/>
                  </a:lnTo>
                  <a:lnTo>
                    <a:pt x="318287" y="59436"/>
                  </a:lnTo>
                  <a:lnTo>
                    <a:pt x="318287" y="65913"/>
                  </a:lnTo>
                  <a:lnTo>
                    <a:pt x="315937" y="67195"/>
                  </a:lnTo>
                  <a:lnTo>
                    <a:pt x="312420" y="64643"/>
                  </a:lnTo>
                  <a:lnTo>
                    <a:pt x="312420" y="72390"/>
                  </a:lnTo>
                  <a:lnTo>
                    <a:pt x="315937" y="69723"/>
                  </a:lnTo>
                  <a:lnTo>
                    <a:pt x="318287" y="70993"/>
                  </a:lnTo>
                  <a:lnTo>
                    <a:pt x="318287" y="76200"/>
                  </a:lnTo>
                  <a:lnTo>
                    <a:pt x="322973" y="76200"/>
                  </a:lnTo>
                  <a:lnTo>
                    <a:pt x="322973" y="70993"/>
                  </a:lnTo>
                  <a:lnTo>
                    <a:pt x="326491" y="70993"/>
                  </a:lnTo>
                  <a:lnTo>
                    <a:pt x="326491" y="69723"/>
                  </a:lnTo>
                  <a:lnTo>
                    <a:pt x="327660" y="69723"/>
                  </a:lnTo>
                  <a:lnTo>
                    <a:pt x="327660" y="65913"/>
                  </a:lnTo>
                  <a:close/>
                </a:path>
                <a:path w="500380" h="551815">
                  <a:moveTo>
                    <a:pt x="341376" y="505079"/>
                  </a:moveTo>
                  <a:lnTo>
                    <a:pt x="336613" y="505079"/>
                  </a:lnTo>
                  <a:lnTo>
                    <a:pt x="334225" y="503809"/>
                  </a:lnTo>
                  <a:lnTo>
                    <a:pt x="329463" y="502666"/>
                  </a:lnTo>
                  <a:lnTo>
                    <a:pt x="325577" y="487045"/>
                  </a:lnTo>
                  <a:lnTo>
                    <a:pt x="324700" y="483489"/>
                  </a:lnTo>
                  <a:lnTo>
                    <a:pt x="321132" y="479933"/>
                  </a:lnTo>
                  <a:lnTo>
                    <a:pt x="321132" y="478790"/>
                  </a:lnTo>
                  <a:lnTo>
                    <a:pt x="319938" y="477520"/>
                  </a:lnTo>
                  <a:lnTo>
                    <a:pt x="318744" y="476377"/>
                  </a:lnTo>
                  <a:lnTo>
                    <a:pt x="322326" y="473964"/>
                  </a:lnTo>
                  <a:lnTo>
                    <a:pt x="325894" y="467995"/>
                  </a:lnTo>
                  <a:lnTo>
                    <a:pt x="325259" y="466725"/>
                  </a:lnTo>
                  <a:lnTo>
                    <a:pt x="324700" y="465582"/>
                  </a:lnTo>
                  <a:lnTo>
                    <a:pt x="319938" y="465582"/>
                  </a:lnTo>
                  <a:lnTo>
                    <a:pt x="315175" y="466725"/>
                  </a:lnTo>
                  <a:lnTo>
                    <a:pt x="310413" y="465582"/>
                  </a:lnTo>
                  <a:lnTo>
                    <a:pt x="288975" y="458343"/>
                  </a:lnTo>
                  <a:lnTo>
                    <a:pt x="286588" y="457200"/>
                  </a:lnTo>
                  <a:lnTo>
                    <a:pt x="284213" y="457200"/>
                  </a:lnTo>
                  <a:lnTo>
                    <a:pt x="281825" y="458343"/>
                  </a:lnTo>
                  <a:lnTo>
                    <a:pt x="283019" y="459613"/>
                  </a:lnTo>
                  <a:lnTo>
                    <a:pt x="286588" y="460756"/>
                  </a:lnTo>
                  <a:lnTo>
                    <a:pt x="288975" y="462026"/>
                  </a:lnTo>
                  <a:lnTo>
                    <a:pt x="291350" y="463169"/>
                  </a:lnTo>
                  <a:lnTo>
                    <a:pt x="298500" y="466725"/>
                  </a:lnTo>
                  <a:lnTo>
                    <a:pt x="305650" y="471551"/>
                  </a:lnTo>
                  <a:lnTo>
                    <a:pt x="310413" y="477520"/>
                  </a:lnTo>
                  <a:lnTo>
                    <a:pt x="312699" y="479856"/>
                  </a:lnTo>
                  <a:lnTo>
                    <a:pt x="312788" y="485902"/>
                  </a:lnTo>
                  <a:lnTo>
                    <a:pt x="311607" y="487045"/>
                  </a:lnTo>
                  <a:lnTo>
                    <a:pt x="310413" y="487045"/>
                  </a:lnTo>
                  <a:lnTo>
                    <a:pt x="310413" y="485902"/>
                  </a:lnTo>
                  <a:lnTo>
                    <a:pt x="309219" y="485902"/>
                  </a:lnTo>
                  <a:lnTo>
                    <a:pt x="284213" y="464439"/>
                  </a:lnTo>
                  <a:lnTo>
                    <a:pt x="281825" y="464439"/>
                  </a:lnTo>
                  <a:lnTo>
                    <a:pt x="280631" y="463169"/>
                  </a:lnTo>
                  <a:lnTo>
                    <a:pt x="278257" y="463169"/>
                  </a:lnTo>
                  <a:lnTo>
                    <a:pt x="278257" y="466725"/>
                  </a:lnTo>
                  <a:lnTo>
                    <a:pt x="269925" y="466725"/>
                  </a:lnTo>
                  <a:lnTo>
                    <a:pt x="269925" y="467995"/>
                  </a:lnTo>
                  <a:lnTo>
                    <a:pt x="271106" y="469138"/>
                  </a:lnTo>
                  <a:lnTo>
                    <a:pt x="277063" y="475107"/>
                  </a:lnTo>
                  <a:lnTo>
                    <a:pt x="281825" y="481076"/>
                  </a:lnTo>
                  <a:lnTo>
                    <a:pt x="285407" y="488315"/>
                  </a:lnTo>
                  <a:lnTo>
                    <a:pt x="288975" y="494284"/>
                  </a:lnTo>
                  <a:lnTo>
                    <a:pt x="291350" y="500253"/>
                  </a:lnTo>
                  <a:lnTo>
                    <a:pt x="291350" y="506222"/>
                  </a:lnTo>
                  <a:lnTo>
                    <a:pt x="290169" y="509778"/>
                  </a:lnTo>
                  <a:lnTo>
                    <a:pt x="288975" y="511048"/>
                  </a:lnTo>
                  <a:lnTo>
                    <a:pt x="286588" y="511048"/>
                  </a:lnTo>
                  <a:lnTo>
                    <a:pt x="282752" y="497827"/>
                  </a:lnTo>
                  <a:lnTo>
                    <a:pt x="277342" y="486943"/>
                  </a:lnTo>
                  <a:lnTo>
                    <a:pt x="272465" y="479933"/>
                  </a:lnTo>
                  <a:lnTo>
                    <a:pt x="271487" y="478536"/>
                  </a:lnTo>
                  <a:lnTo>
                    <a:pt x="268465" y="475107"/>
                  </a:lnTo>
                  <a:lnTo>
                    <a:pt x="266344" y="472694"/>
                  </a:lnTo>
                  <a:lnTo>
                    <a:pt x="263969" y="473964"/>
                  </a:lnTo>
                  <a:lnTo>
                    <a:pt x="262775" y="475107"/>
                  </a:lnTo>
                  <a:lnTo>
                    <a:pt x="258013" y="475107"/>
                  </a:lnTo>
                  <a:lnTo>
                    <a:pt x="255625" y="473964"/>
                  </a:lnTo>
                  <a:lnTo>
                    <a:pt x="253250" y="473964"/>
                  </a:lnTo>
                  <a:lnTo>
                    <a:pt x="253339" y="484759"/>
                  </a:lnTo>
                  <a:lnTo>
                    <a:pt x="253898" y="491871"/>
                  </a:lnTo>
                  <a:lnTo>
                    <a:pt x="254203" y="499110"/>
                  </a:lnTo>
                  <a:lnTo>
                    <a:pt x="254304" y="502666"/>
                  </a:lnTo>
                  <a:lnTo>
                    <a:pt x="254431" y="520573"/>
                  </a:lnTo>
                  <a:lnTo>
                    <a:pt x="253250" y="521843"/>
                  </a:lnTo>
                  <a:lnTo>
                    <a:pt x="253199" y="524217"/>
                  </a:lnTo>
                  <a:lnTo>
                    <a:pt x="252056" y="526542"/>
                  </a:lnTo>
                  <a:lnTo>
                    <a:pt x="250863" y="526542"/>
                  </a:lnTo>
                  <a:lnTo>
                    <a:pt x="249301" y="523430"/>
                  </a:lnTo>
                  <a:lnTo>
                    <a:pt x="248488" y="521843"/>
                  </a:lnTo>
                  <a:lnTo>
                    <a:pt x="247294" y="520573"/>
                  </a:lnTo>
                  <a:lnTo>
                    <a:pt x="247345" y="517194"/>
                  </a:lnTo>
                  <a:lnTo>
                    <a:pt x="247980" y="507492"/>
                  </a:lnTo>
                  <a:lnTo>
                    <a:pt x="248234" y="500253"/>
                  </a:lnTo>
                  <a:lnTo>
                    <a:pt x="248348" y="496011"/>
                  </a:lnTo>
                  <a:lnTo>
                    <a:pt x="248475" y="479933"/>
                  </a:lnTo>
                  <a:lnTo>
                    <a:pt x="248475" y="477520"/>
                  </a:lnTo>
                  <a:lnTo>
                    <a:pt x="248488" y="472694"/>
                  </a:lnTo>
                  <a:lnTo>
                    <a:pt x="243713" y="476377"/>
                  </a:lnTo>
                  <a:lnTo>
                    <a:pt x="240144" y="477520"/>
                  </a:lnTo>
                  <a:lnTo>
                    <a:pt x="236575" y="471551"/>
                  </a:lnTo>
                  <a:lnTo>
                    <a:pt x="228523" y="480580"/>
                  </a:lnTo>
                  <a:lnTo>
                    <a:pt x="222275" y="490067"/>
                  </a:lnTo>
                  <a:lnTo>
                    <a:pt x="217805" y="500456"/>
                  </a:lnTo>
                  <a:lnTo>
                    <a:pt x="215138" y="512191"/>
                  </a:lnTo>
                  <a:lnTo>
                    <a:pt x="212750" y="511048"/>
                  </a:lnTo>
                  <a:lnTo>
                    <a:pt x="211569" y="509778"/>
                  </a:lnTo>
                  <a:lnTo>
                    <a:pt x="211455" y="507276"/>
                  </a:lnTo>
                  <a:lnTo>
                    <a:pt x="210375" y="505079"/>
                  </a:lnTo>
                  <a:lnTo>
                    <a:pt x="210375" y="501396"/>
                  </a:lnTo>
                  <a:lnTo>
                    <a:pt x="211569" y="499110"/>
                  </a:lnTo>
                  <a:lnTo>
                    <a:pt x="213982" y="492112"/>
                  </a:lnTo>
                  <a:lnTo>
                    <a:pt x="217512" y="485597"/>
                  </a:lnTo>
                  <a:lnTo>
                    <a:pt x="221945" y="479539"/>
                  </a:lnTo>
                  <a:lnTo>
                    <a:pt x="228231" y="472694"/>
                  </a:lnTo>
                  <a:lnTo>
                    <a:pt x="230619" y="469138"/>
                  </a:lnTo>
                  <a:lnTo>
                    <a:pt x="232994" y="466725"/>
                  </a:lnTo>
                  <a:lnTo>
                    <a:pt x="223469" y="466725"/>
                  </a:lnTo>
                  <a:lnTo>
                    <a:pt x="223469" y="463169"/>
                  </a:lnTo>
                  <a:lnTo>
                    <a:pt x="219900" y="463169"/>
                  </a:lnTo>
                  <a:lnTo>
                    <a:pt x="212280" y="467410"/>
                  </a:lnTo>
                  <a:lnTo>
                    <a:pt x="205384" y="472694"/>
                  </a:lnTo>
                  <a:lnTo>
                    <a:pt x="199263" y="478574"/>
                  </a:lnTo>
                  <a:lnTo>
                    <a:pt x="193700" y="484759"/>
                  </a:lnTo>
                  <a:lnTo>
                    <a:pt x="192506" y="485902"/>
                  </a:lnTo>
                  <a:lnTo>
                    <a:pt x="191312" y="485902"/>
                  </a:lnTo>
                  <a:lnTo>
                    <a:pt x="191312" y="487045"/>
                  </a:lnTo>
                  <a:lnTo>
                    <a:pt x="190131" y="485902"/>
                  </a:lnTo>
                  <a:lnTo>
                    <a:pt x="190131" y="484759"/>
                  </a:lnTo>
                  <a:lnTo>
                    <a:pt x="188937" y="483489"/>
                  </a:lnTo>
                  <a:lnTo>
                    <a:pt x="188988" y="479856"/>
                  </a:lnTo>
                  <a:lnTo>
                    <a:pt x="191312" y="476377"/>
                  </a:lnTo>
                  <a:lnTo>
                    <a:pt x="193700" y="475107"/>
                  </a:lnTo>
                  <a:lnTo>
                    <a:pt x="199275" y="470192"/>
                  </a:lnTo>
                  <a:lnTo>
                    <a:pt x="204558" y="466547"/>
                  </a:lnTo>
                  <a:lnTo>
                    <a:pt x="205308" y="466026"/>
                  </a:lnTo>
                  <a:lnTo>
                    <a:pt x="211785" y="462546"/>
                  </a:lnTo>
                  <a:lnTo>
                    <a:pt x="218706" y="459613"/>
                  </a:lnTo>
                  <a:lnTo>
                    <a:pt x="219900" y="458343"/>
                  </a:lnTo>
                  <a:lnTo>
                    <a:pt x="217512" y="458343"/>
                  </a:lnTo>
                  <a:lnTo>
                    <a:pt x="215138" y="457200"/>
                  </a:lnTo>
                  <a:lnTo>
                    <a:pt x="213944" y="457200"/>
                  </a:lnTo>
                  <a:lnTo>
                    <a:pt x="210375" y="458343"/>
                  </a:lnTo>
                  <a:lnTo>
                    <a:pt x="206794" y="460756"/>
                  </a:lnTo>
                  <a:lnTo>
                    <a:pt x="202031" y="462026"/>
                  </a:lnTo>
                  <a:lnTo>
                    <a:pt x="196380" y="464439"/>
                  </a:lnTo>
                  <a:lnTo>
                    <a:pt x="190423" y="466051"/>
                  </a:lnTo>
                  <a:lnTo>
                    <a:pt x="183946" y="466547"/>
                  </a:lnTo>
                  <a:lnTo>
                    <a:pt x="177025" y="465582"/>
                  </a:lnTo>
                  <a:lnTo>
                    <a:pt x="177025" y="466725"/>
                  </a:lnTo>
                  <a:lnTo>
                    <a:pt x="178219" y="469138"/>
                  </a:lnTo>
                  <a:lnTo>
                    <a:pt x="179412" y="470408"/>
                  </a:lnTo>
                  <a:lnTo>
                    <a:pt x="180594" y="472694"/>
                  </a:lnTo>
                  <a:lnTo>
                    <a:pt x="181787" y="475107"/>
                  </a:lnTo>
                  <a:lnTo>
                    <a:pt x="182981" y="476377"/>
                  </a:lnTo>
                  <a:lnTo>
                    <a:pt x="182981" y="477520"/>
                  </a:lnTo>
                  <a:lnTo>
                    <a:pt x="181787" y="477520"/>
                  </a:lnTo>
                  <a:lnTo>
                    <a:pt x="181787" y="478790"/>
                  </a:lnTo>
                  <a:lnTo>
                    <a:pt x="177025" y="483489"/>
                  </a:lnTo>
                  <a:lnTo>
                    <a:pt x="175831" y="490728"/>
                  </a:lnTo>
                  <a:lnTo>
                    <a:pt x="173456" y="496697"/>
                  </a:lnTo>
                  <a:lnTo>
                    <a:pt x="172262" y="502666"/>
                  </a:lnTo>
                  <a:lnTo>
                    <a:pt x="168694" y="506222"/>
                  </a:lnTo>
                  <a:lnTo>
                    <a:pt x="162737" y="505079"/>
                  </a:lnTo>
                  <a:lnTo>
                    <a:pt x="161544" y="505079"/>
                  </a:lnTo>
                  <a:lnTo>
                    <a:pt x="166522" y="512927"/>
                  </a:lnTo>
                  <a:lnTo>
                    <a:pt x="174637" y="519671"/>
                  </a:lnTo>
                  <a:lnTo>
                    <a:pt x="183642" y="524217"/>
                  </a:lnTo>
                  <a:lnTo>
                    <a:pt x="191312" y="525399"/>
                  </a:lnTo>
                  <a:lnTo>
                    <a:pt x="191401" y="508914"/>
                  </a:lnTo>
                  <a:lnTo>
                    <a:pt x="192430" y="506222"/>
                  </a:lnTo>
                  <a:lnTo>
                    <a:pt x="197408" y="493242"/>
                  </a:lnTo>
                  <a:lnTo>
                    <a:pt x="202171" y="487045"/>
                  </a:lnTo>
                  <a:lnTo>
                    <a:pt x="207213" y="480466"/>
                  </a:lnTo>
                  <a:lnTo>
                    <a:pt x="216331" y="474306"/>
                  </a:lnTo>
                  <a:lnTo>
                    <a:pt x="216331" y="473964"/>
                  </a:lnTo>
                  <a:lnTo>
                    <a:pt x="216827" y="473964"/>
                  </a:lnTo>
                  <a:lnTo>
                    <a:pt x="218706" y="472694"/>
                  </a:lnTo>
                  <a:lnTo>
                    <a:pt x="217512" y="473964"/>
                  </a:lnTo>
                  <a:lnTo>
                    <a:pt x="216827" y="473964"/>
                  </a:lnTo>
                  <a:lnTo>
                    <a:pt x="216382" y="474268"/>
                  </a:lnTo>
                  <a:lnTo>
                    <a:pt x="216331" y="475107"/>
                  </a:lnTo>
                  <a:lnTo>
                    <a:pt x="211226" y="481634"/>
                  </a:lnTo>
                  <a:lnTo>
                    <a:pt x="206794" y="488607"/>
                  </a:lnTo>
                  <a:lnTo>
                    <a:pt x="203263" y="496011"/>
                  </a:lnTo>
                  <a:lnTo>
                    <a:pt x="200850" y="503809"/>
                  </a:lnTo>
                  <a:lnTo>
                    <a:pt x="198869" y="513803"/>
                  </a:lnTo>
                  <a:lnTo>
                    <a:pt x="200240" y="523430"/>
                  </a:lnTo>
                  <a:lnTo>
                    <a:pt x="205193" y="531926"/>
                  </a:lnTo>
                  <a:lnTo>
                    <a:pt x="213944" y="538480"/>
                  </a:lnTo>
                  <a:lnTo>
                    <a:pt x="218706" y="540893"/>
                  </a:lnTo>
                  <a:lnTo>
                    <a:pt x="222288" y="542163"/>
                  </a:lnTo>
                  <a:lnTo>
                    <a:pt x="228231" y="540893"/>
                  </a:lnTo>
                  <a:lnTo>
                    <a:pt x="224726" y="525475"/>
                  </a:lnTo>
                  <a:lnTo>
                    <a:pt x="225767" y="512191"/>
                  </a:lnTo>
                  <a:lnTo>
                    <a:pt x="226148" y="507276"/>
                  </a:lnTo>
                  <a:lnTo>
                    <a:pt x="231584" y="490639"/>
                  </a:lnTo>
                  <a:lnTo>
                    <a:pt x="240144" y="479933"/>
                  </a:lnTo>
                  <a:lnTo>
                    <a:pt x="240144" y="481076"/>
                  </a:lnTo>
                  <a:lnTo>
                    <a:pt x="237769" y="487045"/>
                  </a:lnTo>
                  <a:lnTo>
                    <a:pt x="236575" y="491871"/>
                  </a:lnTo>
                  <a:lnTo>
                    <a:pt x="235381" y="497840"/>
                  </a:lnTo>
                  <a:lnTo>
                    <a:pt x="234518" y="505066"/>
                  </a:lnTo>
                  <a:lnTo>
                    <a:pt x="233883" y="512191"/>
                  </a:lnTo>
                  <a:lnTo>
                    <a:pt x="233781" y="520573"/>
                  </a:lnTo>
                  <a:lnTo>
                    <a:pt x="234188" y="526542"/>
                  </a:lnTo>
                  <a:lnTo>
                    <a:pt x="235381" y="533781"/>
                  </a:lnTo>
                  <a:lnTo>
                    <a:pt x="236575" y="539750"/>
                  </a:lnTo>
                  <a:lnTo>
                    <a:pt x="241338" y="544449"/>
                  </a:lnTo>
                  <a:lnTo>
                    <a:pt x="243713" y="548132"/>
                  </a:lnTo>
                  <a:lnTo>
                    <a:pt x="247294" y="549275"/>
                  </a:lnTo>
                  <a:lnTo>
                    <a:pt x="250863" y="551688"/>
                  </a:lnTo>
                  <a:lnTo>
                    <a:pt x="252056" y="551688"/>
                  </a:lnTo>
                  <a:lnTo>
                    <a:pt x="253250" y="550545"/>
                  </a:lnTo>
                  <a:lnTo>
                    <a:pt x="255625" y="550545"/>
                  </a:lnTo>
                  <a:lnTo>
                    <a:pt x="261505" y="544372"/>
                  </a:lnTo>
                  <a:lnTo>
                    <a:pt x="264858" y="538670"/>
                  </a:lnTo>
                  <a:lnTo>
                    <a:pt x="266865" y="532320"/>
                  </a:lnTo>
                  <a:lnTo>
                    <a:pt x="267423" y="526542"/>
                  </a:lnTo>
                  <a:lnTo>
                    <a:pt x="267563" y="525195"/>
                  </a:lnTo>
                  <a:lnTo>
                    <a:pt x="268732" y="518160"/>
                  </a:lnTo>
                  <a:lnTo>
                    <a:pt x="266344" y="501396"/>
                  </a:lnTo>
                  <a:lnTo>
                    <a:pt x="266344" y="494284"/>
                  </a:lnTo>
                  <a:lnTo>
                    <a:pt x="263969" y="488315"/>
                  </a:lnTo>
                  <a:lnTo>
                    <a:pt x="262826" y="482650"/>
                  </a:lnTo>
                  <a:lnTo>
                    <a:pt x="262775" y="479933"/>
                  </a:lnTo>
                  <a:lnTo>
                    <a:pt x="267665" y="486448"/>
                  </a:lnTo>
                  <a:lnTo>
                    <a:pt x="277037" y="525399"/>
                  </a:lnTo>
                  <a:lnTo>
                    <a:pt x="276199" y="532980"/>
                  </a:lnTo>
                  <a:lnTo>
                    <a:pt x="274688" y="540893"/>
                  </a:lnTo>
                  <a:lnTo>
                    <a:pt x="278257" y="543306"/>
                  </a:lnTo>
                  <a:lnTo>
                    <a:pt x="302844" y="513803"/>
                  </a:lnTo>
                  <a:lnTo>
                    <a:pt x="302793" y="512191"/>
                  </a:lnTo>
                  <a:lnTo>
                    <a:pt x="302691" y="511048"/>
                  </a:lnTo>
                  <a:lnTo>
                    <a:pt x="302069" y="503809"/>
                  </a:lnTo>
                  <a:lnTo>
                    <a:pt x="284213" y="473964"/>
                  </a:lnTo>
                  <a:lnTo>
                    <a:pt x="284213" y="472694"/>
                  </a:lnTo>
                  <a:lnTo>
                    <a:pt x="310972" y="508635"/>
                  </a:lnTo>
                  <a:lnTo>
                    <a:pt x="311607" y="525399"/>
                  </a:lnTo>
                  <a:lnTo>
                    <a:pt x="319773" y="523570"/>
                  </a:lnTo>
                  <a:lnTo>
                    <a:pt x="328714" y="518820"/>
                  </a:lnTo>
                  <a:lnTo>
                    <a:pt x="336550" y="512279"/>
                  </a:lnTo>
                  <a:lnTo>
                    <a:pt x="341376" y="505079"/>
                  </a:lnTo>
                  <a:close/>
                </a:path>
                <a:path w="500380" h="551815">
                  <a:moveTo>
                    <a:pt x="341376" y="235966"/>
                  </a:moveTo>
                  <a:lnTo>
                    <a:pt x="340194" y="233553"/>
                  </a:lnTo>
                  <a:lnTo>
                    <a:pt x="335445" y="233553"/>
                  </a:lnTo>
                  <a:lnTo>
                    <a:pt x="335445" y="241808"/>
                  </a:lnTo>
                  <a:lnTo>
                    <a:pt x="335445" y="416560"/>
                  </a:lnTo>
                  <a:lnTo>
                    <a:pt x="334264" y="421259"/>
                  </a:lnTo>
                  <a:lnTo>
                    <a:pt x="334264" y="424815"/>
                  </a:lnTo>
                  <a:lnTo>
                    <a:pt x="331889" y="433070"/>
                  </a:lnTo>
                  <a:lnTo>
                    <a:pt x="325970" y="437769"/>
                  </a:lnTo>
                  <a:lnTo>
                    <a:pt x="318858" y="437769"/>
                  </a:lnTo>
                  <a:lnTo>
                    <a:pt x="311734" y="438315"/>
                  </a:lnTo>
                  <a:lnTo>
                    <a:pt x="304622" y="438251"/>
                  </a:lnTo>
                  <a:lnTo>
                    <a:pt x="297510" y="437959"/>
                  </a:lnTo>
                  <a:lnTo>
                    <a:pt x="290410" y="437769"/>
                  </a:lnTo>
                  <a:lnTo>
                    <a:pt x="252476" y="451993"/>
                  </a:lnTo>
                  <a:lnTo>
                    <a:pt x="251294" y="453136"/>
                  </a:lnTo>
                  <a:lnTo>
                    <a:pt x="248920" y="453136"/>
                  </a:lnTo>
                  <a:lnTo>
                    <a:pt x="213233" y="439039"/>
                  </a:lnTo>
                  <a:lnTo>
                    <a:pt x="206235" y="438315"/>
                  </a:lnTo>
                  <a:lnTo>
                    <a:pt x="199136" y="437934"/>
                  </a:lnTo>
                  <a:lnTo>
                    <a:pt x="192024" y="437794"/>
                  </a:lnTo>
                  <a:lnTo>
                    <a:pt x="174244" y="437769"/>
                  </a:lnTo>
                  <a:lnTo>
                    <a:pt x="169506" y="433070"/>
                  </a:lnTo>
                  <a:lnTo>
                    <a:pt x="167132" y="422529"/>
                  </a:lnTo>
                  <a:lnTo>
                    <a:pt x="167132" y="418973"/>
                  </a:lnTo>
                  <a:lnTo>
                    <a:pt x="165950" y="414147"/>
                  </a:lnTo>
                  <a:lnTo>
                    <a:pt x="165950" y="241808"/>
                  </a:lnTo>
                  <a:lnTo>
                    <a:pt x="167132" y="240665"/>
                  </a:lnTo>
                  <a:lnTo>
                    <a:pt x="174244" y="240665"/>
                  </a:lnTo>
                  <a:lnTo>
                    <a:pt x="216281" y="237324"/>
                  </a:lnTo>
                  <a:lnTo>
                    <a:pt x="239433" y="233426"/>
                  </a:lnTo>
                  <a:lnTo>
                    <a:pt x="245999" y="231267"/>
                  </a:lnTo>
                  <a:lnTo>
                    <a:pt x="249250" y="230200"/>
                  </a:lnTo>
                  <a:lnTo>
                    <a:pt x="249555" y="229997"/>
                  </a:lnTo>
                  <a:lnTo>
                    <a:pt x="251294" y="228854"/>
                  </a:lnTo>
                  <a:lnTo>
                    <a:pt x="252971" y="230200"/>
                  </a:lnTo>
                  <a:lnTo>
                    <a:pt x="262102" y="233426"/>
                  </a:lnTo>
                  <a:lnTo>
                    <a:pt x="284784" y="237324"/>
                  </a:lnTo>
                  <a:lnTo>
                    <a:pt x="327152" y="240665"/>
                  </a:lnTo>
                  <a:lnTo>
                    <a:pt x="334264" y="240665"/>
                  </a:lnTo>
                  <a:lnTo>
                    <a:pt x="335445" y="241808"/>
                  </a:lnTo>
                  <a:lnTo>
                    <a:pt x="335445" y="233553"/>
                  </a:lnTo>
                  <a:lnTo>
                    <a:pt x="333082" y="233553"/>
                  </a:lnTo>
                  <a:lnTo>
                    <a:pt x="321297" y="233362"/>
                  </a:lnTo>
                  <a:lnTo>
                    <a:pt x="310845" y="232841"/>
                  </a:lnTo>
                  <a:lnTo>
                    <a:pt x="301739" y="232117"/>
                  </a:lnTo>
                  <a:lnTo>
                    <a:pt x="293966" y="231267"/>
                  </a:lnTo>
                  <a:lnTo>
                    <a:pt x="292773" y="227711"/>
                  </a:lnTo>
                  <a:lnTo>
                    <a:pt x="292150" y="226441"/>
                  </a:lnTo>
                  <a:lnTo>
                    <a:pt x="291592" y="225298"/>
                  </a:lnTo>
                  <a:lnTo>
                    <a:pt x="290410" y="221742"/>
                  </a:lnTo>
                  <a:lnTo>
                    <a:pt x="288036" y="219456"/>
                  </a:lnTo>
                  <a:lnTo>
                    <a:pt x="288036" y="218186"/>
                  </a:lnTo>
                  <a:lnTo>
                    <a:pt x="286854" y="215900"/>
                  </a:lnTo>
                  <a:lnTo>
                    <a:pt x="285661" y="213487"/>
                  </a:lnTo>
                  <a:lnTo>
                    <a:pt x="284480" y="211201"/>
                  </a:lnTo>
                  <a:lnTo>
                    <a:pt x="280924" y="215900"/>
                  </a:lnTo>
                  <a:lnTo>
                    <a:pt x="277368" y="221742"/>
                  </a:lnTo>
                  <a:lnTo>
                    <a:pt x="273812" y="226441"/>
                  </a:lnTo>
                  <a:lnTo>
                    <a:pt x="273812" y="225298"/>
                  </a:lnTo>
                  <a:lnTo>
                    <a:pt x="273812" y="224155"/>
                  </a:lnTo>
                  <a:lnTo>
                    <a:pt x="273812" y="223012"/>
                  </a:lnTo>
                  <a:lnTo>
                    <a:pt x="273812" y="220599"/>
                  </a:lnTo>
                  <a:lnTo>
                    <a:pt x="272630" y="214630"/>
                  </a:lnTo>
                  <a:lnTo>
                    <a:pt x="271437" y="208788"/>
                  </a:lnTo>
                  <a:lnTo>
                    <a:pt x="267881" y="209931"/>
                  </a:lnTo>
                  <a:lnTo>
                    <a:pt x="264325" y="213487"/>
                  </a:lnTo>
                  <a:lnTo>
                    <a:pt x="259588" y="214630"/>
                  </a:lnTo>
                  <a:lnTo>
                    <a:pt x="256032" y="215900"/>
                  </a:lnTo>
                  <a:lnTo>
                    <a:pt x="253657" y="219456"/>
                  </a:lnTo>
                  <a:lnTo>
                    <a:pt x="252476" y="223012"/>
                  </a:lnTo>
                  <a:lnTo>
                    <a:pt x="251294" y="221742"/>
                  </a:lnTo>
                  <a:lnTo>
                    <a:pt x="250101" y="223012"/>
                  </a:lnTo>
                  <a:lnTo>
                    <a:pt x="248920" y="223012"/>
                  </a:lnTo>
                  <a:lnTo>
                    <a:pt x="247738" y="220599"/>
                  </a:lnTo>
                  <a:lnTo>
                    <a:pt x="247738" y="217043"/>
                  </a:lnTo>
                  <a:lnTo>
                    <a:pt x="244182" y="215900"/>
                  </a:lnTo>
                  <a:lnTo>
                    <a:pt x="239433" y="213487"/>
                  </a:lnTo>
                  <a:lnTo>
                    <a:pt x="235877" y="211201"/>
                  </a:lnTo>
                  <a:lnTo>
                    <a:pt x="229958" y="208788"/>
                  </a:lnTo>
                  <a:lnTo>
                    <a:pt x="229958" y="214630"/>
                  </a:lnTo>
                  <a:lnTo>
                    <a:pt x="228765" y="220599"/>
                  </a:lnTo>
                  <a:lnTo>
                    <a:pt x="228765" y="226441"/>
                  </a:lnTo>
                  <a:lnTo>
                    <a:pt x="225209" y="221742"/>
                  </a:lnTo>
                  <a:lnTo>
                    <a:pt x="221653" y="215900"/>
                  </a:lnTo>
                  <a:lnTo>
                    <a:pt x="218097" y="211201"/>
                  </a:lnTo>
                  <a:lnTo>
                    <a:pt x="215734" y="213487"/>
                  </a:lnTo>
                  <a:lnTo>
                    <a:pt x="214541" y="218186"/>
                  </a:lnTo>
                  <a:lnTo>
                    <a:pt x="212178" y="223012"/>
                  </a:lnTo>
                  <a:lnTo>
                    <a:pt x="209804" y="227711"/>
                  </a:lnTo>
                  <a:lnTo>
                    <a:pt x="209804" y="229997"/>
                  </a:lnTo>
                  <a:lnTo>
                    <a:pt x="208622" y="231267"/>
                  </a:lnTo>
                  <a:lnTo>
                    <a:pt x="200164" y="232117"/>
                  </a:lnTo>
                  <a:lnTo>
                    <a:pt x="190830" y="232841"/>
                  </a:lnTo>
                  <a:lnTo>
                    <a:pt x="180606" y="233362"/>
                  </a:lnTo>
                  <a:lnTo>
                    <a:pt x="169506" y="233553"/>
                  </a:lnTo>
                  <a:lnTo>
                    <a:pt x="161201" y="233553"/>
                  </a:lnTo>
                  <a:lnTo>
                    <a:pt x="160020" y="234823"/>
                  </a:lnTo>
                  <a:lnTo>
                    <a:pt x="160020" y="418973"/>
                  </a:lnTo>
                  <a:lnTo>
                    <a:pt x="161201" y="423672"/>
                  </a:lnTo>
                  <a:lnTo>
                    <a:pt x="161201" y="427228"/>
                  </a:lnTo>
                  <a:lnTo>
                    <a:pt x="163576" y="439039"/>
                  </a:lnTo>
                  <a:lnTo>
                    <a:pt x="169506" y="443738"/>
                  </a:lnTo>
                  <a:lnTo>
                    <a:pt x="180174" y="443738"/>
                  </a:lnTo>
                  <a:lnTo>
                    <a:pt x="187477" y="444246"/>
                  </a:lnTo>
                  <a:lnTo>
                    <a:pt x="231279" y="447573"/>
                  </a:lnTo>
                  <a:lnTo>
                    <a:pt x="248920" y="459105"/>
                  </a:lnTo>
                  <a:lnTo>
                    <a:pt x="251294" y="460248"/>
                  </a:lnTo>
                  <a:lnTo>
                    <a:pt x="293966" y="443738"/>
                  </a:lnTo>
                  <a:lnTo>
                    <a:pt x="301091" y="443903"/>
                  </a:lnTo>
                  <a:lnTo>
                    <a:pt x="308330" y="444169"/>
                  </a:lnTo>
                  <a:lnTo>
                    <a:pt x="315798" y="444220"/>
                  </a:lnTo>
                  <a:lnTo>
                    <a:pt x="323596" y="443738"/>
                  </a:lnTo>
                  <a:lnTo>
                    <a:pt x="331889" y="443738"/>
                  </a:lnTo>
                  <a:lnTo>
                    <a:pt x="337286" y="438315"/>
                  </a:lnTo>
                  <a:lnTo>
                    <a:pt x="337820" y="437769"/>
                  </a:lnTo>
                  <a:lnTo>
                    <a:pt x="340194" y="430784"/>
                  </a:lnTo>
                  <a:lnTo>
                    <a:pt x="340194" y="425958"/>
                  </a:lnTo>
                  <a:lnTo>
                    <a:pt x="341376" y="421259"/>
                  </a:lnTo>
                  <a:lnTo>
                    <a:pt x="341376" y="235966"/>
                  </a:lnTo>
                  <a:close/>
                </a:path>
                <a:path w="500380" h="551815">
                  <a:moveTo>
                    <a:pt x="341376" y="140716"/>
                  </a:moveTo>
                  <a:lnTo>
                    <a:pt x="340182" y="139446"/>
                  </a:lnTo>
                  <a:lnTo>
                    <a:pt x="334251" y="139446"/>
                  </a:lnTo>
                  <a:lnTo>
                    <a:pt x="329501" y="139166"/>
                  </a:lnTo>
                  <a:lnTo>
                    <a:pt x="329501" y="146685"/>
                  </a:lnTo>
                  <a:lnTo>
                    <a:pt x="327126" y="149098"/>
                  </a:lnTo>
                  <a:lnTo>
                    <a:pt x="324751" y="153924"/>
                  </a:lnTo>
                  <a:lnTo>
                    <a:pt x="319989" y="151511"/>
                  </a:lnTo>
                  <a:lnTo>
                    <a:pt x="316433" y="150368"/>
                  </a:lnTo>
                  <a:lnTo>
                    <a:pt x="312864" y="147955"/>
                  </a:lnTo>
                  <a:lnTo>
                    <a:pt x="310489" y="146685"/>
                  </a:lnTo>
                  <a:lnTo>
                    <a:pt x="310489" y="145542"/>
                  </a:lnTo>
                  <a:lnTo>
                    <a:pt x="328307" y="145542"/>
                  </a:lnTo>
                  <a:lnTo>
                    <a:pt x="329501" y="146685"/>
                  </a:lnTo>
                  <a:lnTo>
                    <a:pt x="329501" y="139166"/>
                  </a:lnTo>
                  <a:lnTo>
                    <a:pt x="323367" y="138785"/>
                  </a:lnTo>
                  <a:lnTo>
                    <a:pt x="312267" y="138455"/>
                  </a:lnTo>
                  <a:lnTo>
                    <a:pt x="283171" y="138303"/>
                  </a:lnTo>
                  <a:lnTo>
                    <a:pt x="268922" y="133477"/>
                  </a:lnTo>
                  <a:lnTo>
                    <a:pt x="266547" y="132207"/>
                  </a:lnTo>
                  <a:lnTo>
                    <a:pt x="264172" y="132207"/>
                  </a:lnTo>
                  <a:lnTo>
                    <a:pt x="261797" y="131064"/>
                  </a:lnTo>
                  <a:lnTo>
                    <a:pt x="262978" y="137033"/>
                  </a:lnTo>
                  <a:lnTo>
                    <a:pt x="266547" y="139446"/>
                  </a:lnTo>
                  <a:lnTo>
                    <a:pt x="271297" y="144272"/>
                  </a:lnTo>
                  <a:lnTo>
                    <a:pt x="267728" y="144272"/>
                  </a:lnTo>
                  <a:lnTo>
                    <a:pt x="264172" y="145542"/>
                  </a:lnTo>
                  <a:lnTo>
                    <a:pt x="260604" y="146685"/>
                  </a:lnTo>
                  <a:lnTo>
                    <a:pt x="264172" y="150368"/>
                  </a:lnTo>
                  <a:lnTo>
                    <a:pt x="268922" y="151511"/>
                  </a:lnTo>
                  <a:lnTo>
                    <a:pt x="273672" y="153924"/>
                  </a:lnTo>
                  <a:lnTo>
                    <a:pt x="271297" y="155194"/>
                  </a:lnTo>
                  <a:lnTo>
                    <a:pt x="267728" y="157607"/>
                  </a:lnTo>
                  <a:lnTo>
                    <a:pt x="265353" y="160020"/>
                  </a:lnTo>
                  <a:lnTo>
                    <a:pt x="268922" y="162433"/>
                  </a:lnTo>
                  <a:lnTo>
                    <a:pt x="273672" y="161163"/>
                  </a:lnTo>
                  <a:lnTo>
                    <a:pt x="277228" y="161163"/>
                  </a:lnTo>
                  <a:lnTo>
                    <a:pt x="273672" y="167259"/>
                  </a:lnTo>
                  <a:lnTo>
                    <a:pt x="268922" y="170815"/>
                  </a:lnTo>
                  <a:lnTo>
                    <a:pt x="261797" y="173228"/>
                  </a:lnTo>
                  <a:lnTo>
                    <a:pt x="269582" y="175171"/>
                  </a:lnTo>
                  <a:lnTo>
                    <a:pt x="276936" y="174294"/>
                  </a:lnTo>
                  <a:lnTo>
                    <a:pt x="283832" y="171399"/>
                  </a:lnTo>
                  <a:lnTo>
                    <a:pt x="290296" y="167259"/>
                  </a:lnTo>
                  <a:lnTo>
                    <a:pt x="290296" y="182880"/>
                  </a:lnTo>
                  <a:lnTo>
                    <a:pt x="295046" y="180467"/>
                  </a:lnTo>
                  <a:lnTo>
                    <a:pt x="297421" y="175641"/>
                  </a:lnTo>
                  <a:lnTo>
                    <a:pt x="302183" y="170815"/>
                  </a:lnTo>
                  <a:lnTo>
                    <a:pt x="304558" y="174498"/>
                  </a:lnTo>
                  <a:lnTo>
                    <a:pt x="304558" y="178054"/>
                  </a:lnTo>
                  <a:lnTo>
                    <a:pt x="305739" y="180467"/>
                  </a:lnTo>
                  <a:lnTo>
                    <a:pt x="310489" y="176911"/>
                  </a:lnTo>
                  <a:lnTo>
                    <a:pt x="314058" y="173228"/>
                  </a:lnTo>
                  <a:lnTo>
                    <a:pt x="317271" y="170815"/>
                  </a:lnTo>
                  <a:lnTo>
                    <a:pt x="318808" y="169672"/>
                  </a:lnTo>
                  <a:lnTo>
                    <a:pt x="321703" y="167259"/>
                  </a:lnTo>
                  <a:lnTo>
                    <a:pt x="324802" y="164693"/>
                  </a:lnTo>
                  <a:lnTo>
                    <a:pt x="328129" y="161163"/>
                  </a:lnTo>
                  <a:lnTo>
                    <a:pt x="330238" y="158940"/>
                  </a:lnTo>
                  <a:lnTo>
                    <a:pt x="333971" y="153924"/>
                  </a:lnTo>
                  <a:lnTo>
                    <a:pt x="335000" y="152527"/>
                  </a:lnTo>
                  <a:lnTo>
                    <a:pt x="339001" y="145542"/>
                  </a:lnTo>
                  <a:lnTo>
                    <a:pt x="341376" y="140716"/>
                  </a:lnTo>
                  <a:close/>
                </a:path>
                <a:path w="500380" h="551815">
                  <a:moveTo>
                    <a:pt x="341376" y="129540"/>
                  </a:moveTo>
                  <a:lnTo>
                    <a:pt x="301752" y="129540"/>
                  </a:lnTo>
                  <a:lnTo>
                    <a:pt x="301752" y="132969"/>
                  </a:lnTo>
                  <a:lnTo>
                    <a:pt x="302958" y="134112"/>
                  </a:lnTo>
                  <a:lnTo>
                    <a:pt x="336575" y="134112"/>
                  </a:lnTo>
                  <a:lnTo>
                    <a:pt x="340169" y="134112"/>
                  </a:lnTo>
                  <a:lnTo>
                    <a:pt x="341376" y="132969"/>
                  </a:lnTo>
                  <a:lnTo>
                    <a:pt x="341376" y="129540"/>
                  </a:lnTo>
                  <a:close/>
                </a:path>
                <a:path w="500380" h="551815">
                  <a:moveTo>
                    <a:pt x="345948" y="106172"/>
                  </a:moveTo>
                  <a:lnTo>
                    <a:pt x="344754" y="101346"/>
                  </a:lnTo>
                  <a:lnTo>
                    <a:pt x="339966" y="97790"/>
                  </a:lnTo>
                  <a:lnTo>
                    <a:pt x="336372" y="96520"/>
                  </a:lnTo>
                  <a:lnTo>
                    <a:pt x="329184" y="92964"/>
                  </a:lnTo>
                  <a:lnTo>
                    <a:pt x="329184" y="95377"/>
                  </a:lnTo>
                  <a:lnTo>
                    <a:pt x="327990" y="96520"/>
                  </a:lnTo>
                  <a:lnTo>
                    <a:pt x="327990" y="104902"/>
                  </a:lnTo>
                  <a:lnTo>
                    <a:pt x="326783" y="112141"/>
                  </a:lnTo>
                  <a:lnTo>
                    <a:pt x="324396" y="118110"/>
                  </a:lnTo>
                  <a:lnTo>
                    <a:pt x="321995" y="120523"/>
                  </a:lnTo>
                  <a:lnTo>
                    <a:pt x="319608" y="120523"/>
                  </a:lnTo>
                  <a:lnTo>
                    <a:pt x="317207" y="119253"/>
                  </a:lnTo>
                  <a:lnTo>
                    <a:pt x="317207" y="118110"/>
                  </a:lnTo>
                  <a:lnTo>
                    <a:pt x="313613" y="112141"/>
                  </a:lnTo>
                  <a:lnTo>
                    <a:pt x="312420" y="106172"/>
                  </a:lnTo>
                  <a:lnTo>
                    <a:pt x="312420" y="97790"/>
                  </a:lnTo>
                  <a:lnTo>
                    <a:pt x="311226" y="95377"/>
                  </a:lnTo>
                  <a:lnTo>
                    <a:pt x="311226" y="94119"/>
                  </a:lnTo>
                  <a:lnTo>
                    <a:pt x="308825" y="94119"/>
                  </a:lnTo>
                  <a:lnTo>
                    <a:pt x="306438" y="95377"/>
                  </a:lnTo>
                  <a:lnTo>
                    <a:pt x="305231" y="96520"/>
                  </a:lnTo>
                  <a:lnTo>
                    <a:pt x="300443" y="97790"/>
                  </a:lnTo>
                  <a:lnTo>
                    <a:pt x="298056" y="101346"/>
                  </a:lnTo>
                  <a:lnTo>
                    <a:pt x="296849" y="106172"/>
                  </a:lnTo>
                  <a:lnTo>
                    <a:pt x="295656" y="112141"/>
                  </a:lnTo>
                  <a:lnTo>
                    <a:pt x="296849" y="116967"/>
                  </a:lnTo>
                  <a:lnTo>
                    <a:pt x="298056" y="122936"/>
                  </a:lnTo>
                  <a:lnTo>
                    <a:pt x="298056" y="125349"/>
                  </a:lnTo>
                  <a:lnTo>
                    <a:pt x="300443" y="126492"/>
                  </a:lnTo>
                  <a:lnTo>
                    <a:pt x="302844" y="126492"/>
                  </a:lnTo>
                  <a:lnTo>
                    <a:pt x="305231" y="125349"/>
                  </a:lnTo>
                  <a:lnTo>
                    <a:pt x="342353" y="125349"/>
                  </a:lnTo>
                  <a:lnTo>
                    <a:pt x="342353" y="122936"/>
                  </a:lnTo>
                  <a:lnTo>
                    <a:pt x="344754" y="115697"/>
                  </a:lnTo>
                  <a:lnTo>
                    <a:pt x="344754" y="112141"/>
                  </a:lnTo>
                  <a:lnTo>
                    <a:pt x="345948" y="106172"/>
                  </a:lnTo>
                  <a:close/>
                </a:path>
                <a:path w="500380" h="551815">
                  <a:moveTo>
                    <a:pt x="371856" y="188341"/>
                  </a:moveTo>
                  <a:lnTo>
                    <a:pt x="363461" y="189484"/>
                  </a:lnTo>
                  <a:lnTo>
                    <a:pt x="356260" y="186055"/>
                  </a:lnTo>
                  <a:lnTo>
                    <a:pt x="349059" y="181229"/>
                  </a:lnTo>
                  <a:lnTo>
                    <a:pt x="343065" y="177800"/>
                  </a:lnTo>
                  <a:lnTo>
                    <a:pt x="337058" y="175387"/>
                  </a:lnTo>
                  <a:lnTo>
                    <a:pt x="329869" y="171831"/>
                  </a:lnTo>
                  <a:lnTo>
                    <a:pt x="327469" y="171831"/>
                  </a:lnTo>
                  <a:lnTo>
                    <a:pt x="325069" y="170688"/>
                  </a:lnTo>
                  <a:lnTo>
                    <a:pt x="323862" y="171831"/>
                  </a:lnTo>
                  <a:lnTo>
                    <a:pt x="321462" y="173101"/>
                  </a:lnTo>
                  <a:lnTo>
                    <a:pt x="319062" y="175387"/>
                  </a:lnTo>
                  <a:lnTo>
                    <a:pt x="315468" y="177800"/>
                  </a:lnTo>
                  <a:lnTo>
                    <a:pt x="321551" y="179616"/>
                  </a:lnTo>
                  <a:lnTo>
                    <a:pt x="327304" y="181889"/>
                  </a:lnTo>
                  <a:lnTo>
                    <a:pt x="332841" y="185039"/>
                  </a:lnTo>
                  <a:lnTo>
                    <a:pt x="338264" y="189484"/>
                  </a:lnTo>
                  <a:lnTo>
                    <a:pt x="338264" y="184785"/>
                  </a:lnTo>
                  <a:lnTo>
                    <a:pt x="339458" y="182499"/>
                  </a:lnTo>
                  <a:lnTo>
                    <a:pt x="339458" y="183642"/>
                  </a:lnTo>
                  <a:lnTo>
                    <a:pt x="341858" y="183642"/>
                  </a:lnTo>
                  <a:lnTo>
                    <a:pt x="345465" y="187198"/>
                  </a:lnTo>
                  <a:lnTo>
                    <a:pt x="350266" y="189484"/>
                  </a:lnTo>
                  <a:lnTo>
                    <a:pt x="355053" y="191897"/>
                  </a:lnTo>
                  <a:lnTo>
                    <a:pt x="362254" y="196596"/>
                  </a:lnTo>
                  <a:lnTo>
                    <a:pt x="367055" y="195453"/>
                  </a:lnTo>
                  <a:lnTo>
                    <a:pt x="371856" y="188341"/>
                  </a:lnTo>
                  <a:close/>
                </a:path>
                <a:path w="500380" h="551815">
                  <a:moveTo>
                    <a:pt x="371856" y="156972"/>
                  </a:moveTo>
                  <a:lnTo>
                    <a:pt x="365887" y="152146"/>
                  </a:lnTo>
                  <a:lnTo>
                    <a:pt x="363499" y="149606"/>
                  </a:lnTo>
                  <a:lnTo>
                    <a:pt x="358711" y="148463"/>
                  </a:lnTo>
                  <a:lnTo>
                    <a:pt x="355130" y="147193"/>
                  </a:lnTo>
                  <a:lnTo>
                    <a:pt x="351548" y="146050"/>
                  </a:lnTo>
                  <a:lnTo>
                    <a:pt x="351548" y="152146"/>
                  </a:lnTo>
                  <a:lnTo>
                    <a:pt x="343192" y="152146"/>
                  </a:lnTo>
                  <a:lnTo>
                    <a:pt x="345579" y="149606"/>
                  </a:lnTo>
                  <a:lnTo>
                    <a:pt x="346773" y="148463"/>
                  </a:lnTo>
                  <a:lnTo>
                    <a:pt x="349161" y="148463"/>
                  </a:lnTo>
                  <a:lnTo>
                    <a:pt x="350354" y="149606"/>
                  </a:lnTo>
                  <a:lnTo>
                    <a:pt x="351548" y="152146"/>
                  </a:lnTo>
                  <a:lnTo>
                    <a:pt x="351548" y="146050"/>
                  </a:lnTo>
                  <a:lnTo>
                    <a:pt x="347967" y="146050"/>
                  </a:lnTo>
                  <a:lnTo>
                    <a:pt x="344385" y="144780"/>
                  </a:lnTo>
                  <a:lnTo>
                    <a:pt x="343192" y="144780"/>
                  </a:lnTo>
                  <a:lnTo>
                    <a:pt x="341998" y="146050"/>
                  </a:lnTo>
                  <a:lnTo>
                    <a:pt x="339750" y="152044"/>
                  </a:lnTo>
                  <a:lnTo>
                    <a:pt x="336613" y="157454"/>
                  </a:lnTo>
                  <a:lnTo>
                    <a:pt x="332574" y="162623"/>
                  </a:lnTo>
                  <a:lnTo>
                    <a:pt x="327660" y="167894"/>
                  </a:lnTo>
                  <a:lnTo>
                    <a:pt x="328853" y="167894"/>
                  </a:lnTo>
                  <a:lnTo>
                    <a:pt x="336016" y="165481"/>
                  </a:lnTo>
                  <a:lnTo>
                    <a:pt x="347967" y="165481"/>
                  </a:lnTo>
                  <a:lnTo>
                    <a:pt x="353936" y="166751"/>
                  </a:lnTo>
                  <a:lnTo>
                    <a:pt x="359905" y="167894"/>
                  </a:lnTo>
                  <a:lnTo>
                    <a:pt x="363499" y="173990"/>
                  </a:lnTo>
                  <a:lnTo>
                    <a:pt x="363499" y="175260"/>
                  </a:lnTo>
                  <a:lnTo>
                    <a:pt x="364693" y="175260"/>
                  </a:lnTo>
                  <a:lnTo>
                    <a:pt x="365887" y="173990"/>
                  </a:lnTo>
                  <a:lnTo>
                    <a:pt x="367080" y="172847"/>
                  </a:lnTo>
                  <a:lnTo>
                    <a:pt x="367080" y="171577"/>
                  </a:lnTo>
                  <a:lnTo>
                    <a:pt x="371094" y="165481"/>
                  </a:lnTo>
                  <a:lnTo>
                    <a:pt x="371856" y="164338"/>
                  </a:lnTo>
                  <a:lnTo>
                    <a:pt x="371856" y="156972"/>
                  </a:lnTo>
                  <a:close/>
                </a:path>
                <a:path w="500380" h="551815">
                  <a:moveTo>
                    <a:pt x="381000" y="94869"/>
                  </a:moveTo>
                  <a:lnTo>
                    <a:pt x="377532" y="92468"/>
                  </a:lnTo>
                  <a:lnTo>
                    <a:pt x="375221" y="90043"/>
                  </a:lnTo>
                  <a:lnTo>
                    <a:pt x="371767" y="88900"/>
                  </a:lnTo>
                  <a:lnTo>
                    <a:pt x="365988" y="86487"/>
                  </a:lnTo>
                  <a:lnTo>
                    <a:pt x="364832" y="85344"/>
                  </a:lnTo>
                  <a:lnTo>
                    <a:pt x="361378" y="93726"/>
                  </a:lnTo>
                  <a:lnTo>
                    <a:pt x="361378" y="96012"/>
                  </a:lnTo>
                  <a:lnTo>
                    <a:pt x="360222" y="97294"/>
                  </a:lnTo>
                  <a:lnTo>
                    <a:pt x="359067" y="103124"/>
                  </a:lnTo>
                  <a:lnTo>
                    <a:pt x="359067" y="110363"/>
                  </a:lnTo>
                  <a:lnTo>
                    <a:pt x="356755" y="116332"/>
                  </a:lnTo>
                  <a:lnTo>
                    <a:pt x="355600" y="123444"/>
                  </a:lnTo>
                  <a:lnTo>
                    <a:pt x="352132" y="129413"/>
                  </a:lnTo>
                  <a:lnTo>
                    <a:pt x="344055" y="131699"/>
                  </a:lnTo>
                  <a:lnTo>
                    <a:pt x="344055" y="132969"/>
                  </a:lnTo>
                  <a:lnTo>
                    <a:pt x="342900" y="134112"/>
                  </a:lnTo>
                  <a:lnTo>
                    <a:pt x="348678" y="134112"/>
                  </a:lnTo>
                  <a:lnTo>
                    <a:pt x="357911" y="129413"/>
                  </a:lnTo>
                  <a:lnTo>
                    <a:pt x="362521" y="124587"/>
                  </a:lnTo>
                  <a:lnTo>
                    <a:pt x="368300" y="106807"/>
                  </a:lnTo>
                  <a:lnTo>
                    <a:pt x="370611" y="100838"/>
                  </a:lnTo>
                  <a:lnTo>
                    <a:pt x="375221" y="97294"/>
                  </a:lnTo>
                  <a:lnTo>
                    <a:pt x="381000" y="94869"/>
                  </a:lnTo>
                  <a:close/>
                </a:path>
                <a:path w="500380" h="551815">
                  <a:moveTo>
                    <a:pt x="394716" y="355346"/>
                  </a:moveTo>
                  <a:lnTo>
                    <a:pt x="388366" y="350354"/>
                  </a:lnTo>
                  <a:lnTo>
                    <a:pt x="384606" y="345948"/>
                  </a:lnTo>
                  <a:lnTo>
                    <a:pt x="383247" y="344360"/>
                  </a:lnTo>
                  <a:lnTo>
                    <a:pt x="378802" y="337705"/>
                  </a:lnTo>
                  <a:lnTo>
                    <a:pt x="374472" y="330708"/>
                  </a:lnTo>
                  <a:lnTo>
                    <a:pt x="373278" y="335407"/>
                  </a:lnTo>
                  <a:lnTo>
                    <a:pt x="368515" y="340106"/>
                  </a:lnTo>
                  <a:lnTo>
                    <a:pt x="373278" y="343662"/>
                  </a:lnTo>
                  <a:lnTo>
                    <a:pt x="370903" y="345948"/>
                  </a:lnTo>
                  <a:lnTo>
                    <a:pt x="368515" y="345948"/>
                  </a:lnTo>
                  <a:lnTo>
                    <a:pt x="367334" y="342392"/>
                  </a:lnTo>
                  <a:lnTo>
                    <a:pt x="365734" y="340106"/>
                  </a:lnTo>
                  <a:lnTo>
                    <a:pt x="364947" y="338963"/>
                  </a:lnTo>
                  <a:lnTo>
                    <a:pt x="360184" y="340106"/>
                  </a:lnTo>
                  <a:lnTo>
                    <a:pt x="356616" y="338963"/>
                  </a:lnTo>
                  <a:lnTo>
                    <a:pt x="358990" y="343662"/>
                  </a:lnTo>
                  <a:lnTo>
                    <a:pt x="361378" y="347091"/>
                  </a:lnTo>
                  <a:lnTo>
                    <a:pt x="363753" y="350647"/>
                  </a:lnTo>
                  <a:lnTo>
                    <a:pt x="368515" y="358902"/>
                  </a:lnTo>
                  <a:lnTo>
                    <a:pt x="375666" y="361188"/>
                  </a:lnTo>
                  <a:lnTo>
                    <a:pt x="387565" y="361188"/>
                  </a:lnTo>
                  <a:lnTo>
                    <a:pt x="392328" y="360045"/>
                  </a:lnTo>
                  <a:lnTo>
                    <a:pt x="394716" y="355346"/>
                  </a:lnTo>
                  <a:close/>
                </a:path>
                <a:path w="500380" h="551815">
                  <a:moveTo>
                    <a:pt x="402043" y="248056"/>
                  </a:moveTo>
                  <a:lnTo>
                    <a:pt x="401561" y="247396"/>
                  </a:lnTo>
                  <a:lnTo>
                    <a:pt x="401561" y="248539"/>
                  </a:lnTo>
                  <a:lnTo>
                    <a:pt x="402043" y="248056"/>
                  </a:lnTo>
                  <a:close/>
                </a:path>
                <a:path w="500380" h="551815">
                  <a:moveTo>
                    <a:pt x="408432" y="234188"/>
                  </a:moveTo>
                  <a:lnTo>
                    <a:pt x="402539" y="230632"/>
                  </a:lnTo>
                  <a:lnTo>
                    <a:pt x="396646" y="228346"/>
                  </a:lnTo>
                  <a:lnTo>
                    <a:pt x="390753" y="224790"/>
                  </a:lnTo>
                  <a:lnTo>
                    <a:pt x="394500" y="216763"/>
                  </a:lnTo>
                  <a:lnTo>
                    <a:pt x="396938" y="208508"/>
                  </a:lnTo>
                  <a:lnTo>
                    <a:pt x="398043" y="199834"/>
                  </a:lnTo>
                  <a:lnTo>
                    <a:pt x="397852" y="191643"/>
                  </a:lnTo>
                  <a:lnTo>
                    <a:pt x="397827" y="190500"/>
                  </a:lnTo>
                  <a:lnTo>
                    <a:pt x="397827" y="191643"/>
                  </a:lnTo>
                  <a:lnTo>
                    <a:pt x="396646" y="191643"/>
                  </a:lnTo>
                  <a:lnTo>
                    <a:pt x="396646" y="192913"/>
                  </a:lnTo>
                  <a:lnTo>
                    <a:pt x="392861" y="199072"/>
                  </a:lnTo>
                  <a:lnTo>
                    <a:pt x="388531" y="205003"/>
                  </a:lnTo>
                  <a:lnTo>
                    <a:pt x="383540" y="210477"/>
                  </a:lnTo>
                  <a:lnTo>
                    <a:pt x="377774" y="215265"/>
                  </a:lnTo>
                  <a:lnTo>
                    <a:pt x="371881" y="221234"/>
                  </a:lnTo>
                  <a:lnTo>
                    <a:pt x="365988" y="225933"/>
                  </a:lnTo>
                  <a:lnTo>
                    <a:pt x="358914" y="230632"/>
                  </a:lnTo>
                  <a:lnTo>
                    <a:pt x="355384" y="233045"/>
                  </a:lnTo>
                  <a:lnTo>
                    <a:pt x="354203" y="236601"/>
                  </a:lnTo>
                  <a:lnTo>
                    <a:pt x="355384" y="241300"/>
                  </a:lnTo>
                  <a:lnTo>
                    <a:pt x="356552" y="243713"/>
                  </a:lnTo>
                  <a:lnTo>
                    <a:pt x="358914" y="247269"/>
                  </a:lnTo>
                  <a:lnTo>
                    <a:pt x="360095" y="250825"/>
                  </a:lnTo>
                  <a:lnTo>
                    <a:pt x="361911" y="259600"/>
                  </a:lnTo>
                  <a:lnTo>
                    <a:pt x="360527" y="267804"/>
                  </a:lnTo>
                  <a:lnTo>
                    <a:pt x="356273" y="274891"/>
                  </a:lnTo>
                  <a:lnTo>
                    <a:pt x="349478" y="280289"/>
                  </a:lnTo>
                  <a:lnTo>
                    <a:pt x="348310" y="280289"/>
                  </a:lnTo>
                  <a:lnTo>
                    <a:pt x="347129" y="281559"/>
                  </a:lnTo>
                  <a:lnTo>
                    <a:pt x="345948" y="281559"/>
                  </a:lnTo>
                  <a:lnTo>
                    <a:pt x="345948" y="313436"/>
                  </a:lnTo>
                  <a:lnTo>
                    <a:pt x="347129" y="314579"/>
                  </a:lnTo>
                  <a:lnTo>
                    <a:pt x="348310" y="314579"/>
                  </a:lnTo>
                  <a:lnTo>
                    <a:pt x="349478" y="315849"/>
                  </a:lnTo>
                  <a:lnTo>
                    <a:pt x="350659" y="316992"/>
                  </a:lnTo>
                  <a:lnTo>
                    <a:pt x="351840" y="316992"/>
                  </a:lnTo>
                  <a:lnTo>
                    <a:pt x="353021" y="314579"/>
                  </a:lnTo>
                  <a:lnTo>
                    <a:pt x="354203" y="311023"/>
                  </a:lnTo>
                  <a:lnTo>
                    <a:pt x="356552" y="306324"/>
                  </a:lnTo>
                  <a:lnTo>
                    <a:pt x="357733" y="301625"/>
                  </a:lnTo>
                  <a:lnTo>
                    <a:pt x="358914" y="302768"/>
                  </a:lnTo>
                  <a:lnTo>
                    <a:pt x="361276" y="302768"/>
                  </a:lnTo>
                  <a:lnTo>
                    <a:pt x="364807" y="304038"/>
                  </a:lnTo>
                  <a:lnTo>
                    <a:pt x="368350" y="306324"/>
                  </a:lnTo>
                  <a:lnTo>
                    <a:pt x="373062" y="307594"/>
                  </a:lnTo>
                  <a:lnTo>
                    <a:pt x="375424" y="307594"/>
                  </a:lnTo>
                  <a:lnTo>
                    <a:pt x="376605" y="306324"/>
                  </a:lnTo>
                  <a:lnTo>
                    <a:pt x="376605" y="301625"/>
                  </a:lnTo>
                  <a:lnTo>
                    <a:pt x="376605" y="288671"/>
                  </a:lnTo>
                  <a:lnTo>
                    <a:pt x="396646" y="288671"/>
                  </a:lnTo>
                  <a:lnTo>
                    <a:pt x="396646" y="287401"/>
                  </a:lnTo>
                  <a:lnTo>
                    <a:pt x="394284" y="281559"/>
                  </a:lnTo>
                  <a:lnTo>
                    <a:pt x="390753" y="275590"/>
                  </a:lnTo>
                  <a:lnTo>
                    <a:pt x="388391" y="269748"/>
                  </a:lnTo>
                  <a:lnTo>
                    <a:pt x="400177" y="264922"/>
                  </a:lnTo>
                  <a:lnTo>
                    <a:pt x="407250" y="262636"/>
                  </a:lnTo>
                  <a:lnTo>
                    <a:pt x="402539" y="257937"/>
                  </a:lnTo>
                  <a:lnTo>
                    <a:pt x="398995" y="253111"/>
                  </a:lnTo>
                  <a:lnTo>
                    <a:pt x="395465" y="249555"/>
                  </a:lnTo>
                  <a:lnTo>
                    <a:pt x="393103" y="247269"/>
                  </a:lnTo>
                  <a:lnTo>
                    <a:pt x="396646" y="244856"/>
                  </a:lnTo>
                  <a:lnTo>
                    <a:pt x="400177" y="242570"/>
                  </a:lnTo>
                  <a:lnTo>
                    <a:pt x="403720" y="239014"/>
                  </a:lnTo>
                  <a:lnTo>
                    <a:pt x="408432" y="235458"/>
                  </a:lnTo>
                  <a:lnTo>
                    <a:pt x="408432" y="234188"/>
                  </a:lnTo>
                  <a:close/>
                </a:path>
                <a:path w="500380" h="551815">
                  <a:moveTo>
                    <a:pt x="419100" y="110998"/>
                  </a:moveTo>
                  <a:lnTo>
                    <a:pt x="416750" y="107442"/>
                  </a:lnTo>
                  <a:lnTo>
                    <a:pt x="414388" y="107442"/>
                  </a:lnTo>
                  <a:lnTo>
                    <a:pt x="410857" y="106299"/>
                  </a:lnTo>
                  <a:lnTo>
                    <a:pt x="407327" y="106299"/>
                  </a:lnTo>
                  <a:lnTo>
                    <a:pt x="402615" y="105156"/>
                  </a:lnTo>
                  <a:lnTo>
                    <a:pt x="407327" y="114554"/>
                  </a:lnTo>
                  <a:lnTo>
                    <a:pt x="406146" y="114554"/>
                  </a:lnTo>
                  <a:lnTo>
                    <a:pt x="402615" y="122682"/>
                  </a:lnTo>
                  <a:lnTo>
                    <a:pt x="399084" y="128524"/>
                  </a:lnTo>
                  <a:lnTo>
                    <a:pt x="396722" y="133223"/>
                  </a:lnTo>
                  <a:lnTo>
                    <a:pt x="395541" y="137922"/>
                  </a:lnTo>
                  <a:lnTo>
                    <a:pt x="393192" y="143764"/>
                  </a:lnTo>
                  <a:lnTo>
                    <a:pt x="394373" y="149606"/>
                  </a:lnTo>
                  <a:lnTo>
                    <a:pt x="396722" y="155448"/>
                  </a:lnTo>
                  <a:lnTo>
                    <a:pt x="399084" y="149606"/>
                  </a:lnTo>
                  <a:lnTo>
                    <a:pt x="399084" y="146050"/>
                  </a:lnTo>
                  <a:lnTo>
                    <a:pt x="402615" y="141351"/>
                  </a:lnTo>
                  <a:lnTo>
                    <a:pt x="404964" y="143764"/>
                  </a:lnTo>
                  <a:lnTo>
                    <a:pt x="406146" y="144907"/>
                  </a:lnTo>
                  <a:lnTo>
                    <a:pt x="408495" y="146050"/>
                  </a:lnTo>
                  <a:lnTo>
                    <a:pt x="406908" y="141351"/>
                  </a:lnTo>
                  <a:lnTo>
                    <a:pt x="406146" y="139065"/>
                  </a:lnTo>
                  <a:lnTo>
                    <a:pt x="407327" y="133223"/>
                  </a:lnTo>
                  <a:lnTo>
                    <a:pt x="409676" y="127381"/>
                  </a:lnTo>
                  <a:lnTo>
                    <a:pt x="410857" y="125095"/>
                  </a:lnTo>
                  <a:lnTo>
                    <a:pt x="413207" y="122682"/>
                  </a:lnTo>
                  <a:lnTo>
                    <a:pt x="414388" y="120396"/>
                  </a:lnTo>
                  <a:lnTo>
                    <a:pt x="415569" y="117983"/>
                  </a:lnTo>
                  <a:lnTo>
                    <a:pt x="416750" y="115697"/>
                  </a:lnTo>
                  <a:lnTo>
                    <a:pt x="417918" y="113284"/>
                  </a:lnTo>
                  <a:lnTo>
                    <a:pt x="419100" y="110998"/>
                  </a:lnTo>
                  <a:close/>
                </a:path>
                <a:path w="500380" h="551815">
                  <a:moveTo>
                    <a:pt x="419100" y="105156"/>
                  </a:moveTo>
                  <a:lnTo>
                    <a:pt x="417931" y="104013"/>
                  </a:lnTo>
                  <a:lnTo>
                    <a:pt x="416763" y="104013"/>
                  </a:lnTo>
                  <a:lnTo>
                    <a:pt x="415594" y="102743"/>
                  </a:lnTo>
                  <a:lnTo>
                    <a:pt x="413258" y="102743"/>
                  </a:lnTo>
                  <a:lnTo>
                    <a:pt x="409740" y="101600"/>
                  </a:lnTo>
                  <a:lnTo>
                    <a:pt x="407403" y="100469"/>
                  </a:lnTo>
                  <a:lnTo>
                    <a:pt x="400392" y="98044"/>
                  </a:lnTo>
                  <a:lnTo>
                    <a:pt x="394538" y="92202"/>
                  </a:lnTo>
                  <a:lnTo>
                    <a:pt x="389864" y="86372"/>
                  </a:lnTo>
                  <a:lnTo>
                    <a:pt x="387515" y="85090"/>
                  </a:lnTo>
                  <a:lnTo>
                    <a:pt x="386346" y="82804"/>
                  </a:lnTo>
                  <a:lnTo>
                    <a:pt x="384009" y="81661"/>
                  </a:lnTo>
                  <a:lnTo>
                    <a:pt x="378167" y="79248"/>
                  </a:lnTo>
                  <a:lnTo>
                    <a:pt x="373481" y="82804"/>
                  </a:lnTo>
                  <a:lnTo>
                    <a:pt x="368808" y="85090"/>
                  </a:lnTo>
                  <a:lnTo>
                    <a:pt x="368808" y="86372"/>
                  </a:lnTo>
                  <a:lnTo>
                    <a:pt x="369976" y="86372"/>
                  </a:lnTo>
                  <a:lnTo>
                    <a:pt x="375831" y="87503"/>
                  </a:lnTo>
                  <a:lnTo>
                    <a:pt x="380504" y="92202"/>
                  </a:lnTo>
                  <a:lnTo>
                    <a:pt x="385178" y="95770"/>
                  </a:lnTo>
                  <a:lnTo>
                    <a:pt x="388696" y="99314"/>
                  </a:lnTo>
                  <a:lnTo>
                    <a:pt x="394538" y="102743"/>
                  </a:lnTo>
                  <a:lnTo>
                    <a:pt x="400392" y="104013"/>
                  </a:lnTo>
                  <a:lnTo>
                    <a:pt x="415594" y="104013"/>
                  </a:lnTo>
                  <a:lnTo>
                    <a:pt x="416763" y="105156"/>
                  </a:lnTo>
                  <a:lnTo>
                    <a:pt x="419100" y="105156"/>
                  </a:lnTo>
                  <a:close/>
                </a:path>
                <a:path w="500380" h="551815">
                  <a:moveTo>
                    <a:pt x="437388" y="336042"/>
                  </a:moveTo>
                  <a:lnTo>
                    <a:pt x="425780" y="332638"/>
                  </a:lnTo>
                  <a:lnTo>
                    <a:pt x="415518" y="328002"/>
                  </a:lnTo>
                  <a:lnTo>
                    <a:pt x="406133" y="322237"/>
                  </a:lnTo>
                  <a:lnTo>
                    <a:pt x="397205" y="315468"/>
                  </a:lnTo>
                  <a:lnTo>
                    <a:pt x="394843" y="320294"/>
                  </a:lnTo>
                  <a:lnTo>
                    <a:pt x="394843" y="326390"/>
                  </a:lnTo>
                  <a:lnTo>
                    <a:pt x="399567" y="328803"/>
                  </a:lnTo>
                  <a:lnTo>
                    <a:pt x="400748" y="329946"/>
                  </a:lnTo>
                  <a:lnTo>
                    <a:pt x="401929" y="329946"/>
                  </a:lnTo>
                  <a:lnTo>
                    <a:pt x="401929" y="331216"/>
                  </a:lnTo>
                  <a:lnTo>
                    <a:pt x="403110" y="331216"/>
                  </a:lnTo>
                  <a:lnTo>
                    <a:pt x="403110" y="332359"/>
                  </a:lnTo>
                  <a:lnTo>
                    <a:pt x="404291" y="332359"/>
                  </a:lnTo>
                  <a:lnTo>
                    <a:pt x="403110" y="333629"/>
                  </a:lnTo>
                  <a:lnTo>
                    <a:pt x="401929" y="333629"/>
                  </a:lnTo>
                  <a:lnTo>
                    <a:pt x="401929" y="334772"/>
                  </a:lnTo>
                  <a:lnTo>
                    <a:pt x="396024" y="334772"/>
                  </a:lnTo>
                  <a:lnTo>
                    <a:pt x="393661" y="332359"/>
                  </a:lnTo>
                  <a:lnTo>
                    <a:pt x="392480" y="329946"/>
                  </a:lnTo>
                  <a:lnTo>
                    <a:pt x="390118" y="328803"/>
                  </a:lnTo>
                  <a:lnTo>
                    <a:pt x="386562" y="327533"/>
                  </a:lnTo>
                  <a:lnTo>
                    <a:pt x="381838" y="327533"/>
                  </a:lnTo>
                  <a:lnTo>
                    <a:pt x="379476" y="326390"/>
                  </a:lnTo>
                  <a:lnTo>
                    <a:pt x="412203" y="348488"/>
                  </a:lnTo>
                  <a:lnTo>
                    <a:pt x="419798" y="347954"/>
                  </a:lnTo>
                  <a:lnTo>
                    <a:pt x="426720" y="345376"/>
                  </a:lnTo>
                  <a:lnTo>
                    <a:pt x="432663" y="340868"/>
                  </a:lnTo>
                  <a:lnTo>
                    <a:pt x="435025" y="339598"/>
                  </a:lnTo>
                  <a:lnTo>
                    <a:pt x="435025" y="338455"/>
                  </a:lnTo>
                  <a:lnTo>
                    <a:pt x="437388" y="336042"/>
                  </a:lnTo>
                  <a:close/>
                </a:path>
                <a:path w="500380" h="551815">
                  <a:moveTo>
                    <a:pt x="446532" y="219837"/>
                  </a:moveTo>
                  <a:lnTo>
                    <a:pt x="415759" y="216281"/>
                  </a:lnTo>
                  <a:lnTo>
                    <a:pt x="421309" y="209804"/>
                  </a:lnTo>
                  <a:lnTo>
                    <a:pt x="424637" y="204901"/>
                  </a:lnTo>
                  <a:lnTo>
                    <a:pt x="427075" y="199123"/>
                  </a:lnTo>
                  <a:lnTo>
                    <a:pt x="429971" y="189992"/>
                  </a:lnTo>
                  <a:lnTo>
                    <a:pt x="431114" y="182765"/>
                  </a:lnTo>
                  <a:lnTo>
                    <a:pt x="431139" y="173634"/>
                  </a:lnTo>
                  <a:lnTo>
                    <a:pt x="430288" y="165188"/>
                  </a:lnTo>
                  <a:lnTo>
                    <a:pt x="428777" y="160020"/>
                  </a:lnTo>
                  <a:lnTo>
                    <a:pt x="424053" y="167259"/>
                  </a:lnTo>
                  <a:lnTo>
                    <a:pt x="419315" y="174371"/>
                  </a:lnTo>
                  <a:lnTo>
                    <a:pt x="414578" y="180340"/>
                  </a:lnTo>
                  <a:lnTo>
                    <a:pt x="412216" y="183896"/>
                  </a:lnTo>
                  <a:lnTo>
                    <a:pt x="408660" y="187579"/>
                  </a:lnTo>
                  <a:lnTo>
                    <a:pt x="406298" y="189992"/>
                  </a:lnTo>
                  <a:lnTo>
                    <a:pt x="405117" y="191135"/>
                  </a:lnTo>
                  <a:lnTo>
                    <a:pt x="405117" y="192278"/>
                  </a:lnTo>
                  <a:lnTo>
                    <a:pt x="404685" y="199986"/>
                  </a:lnTo>
                  <a:lnTo>
                    <a:pt x="403479" y="207124"/>
                  </a:lnTo>
                  <a:lnTo>
                    <a:pt x="401612" y="214058"/>
                  </a:lnTo>
                  <a:lnTo>
                    <a:pt x="399199" y="221107"/>
                  </a:lnTo>
                  <a:lnTo>
                    <a:pt x="399199" y="223393"/>
                  </a:lnTo>
                  <a:lnTo>
                    <a:pt x="401561" y="224663"/>
                  </a:lnTo>
                  <a:lnTo>
                    <a:pt x="406298" y="225806"/>
                  </a:lnTo>
                  <a:lnTo>
                    <a:pt x="411035" y="229489"/>
                  </a:lnTo>
                  <a:lnTo>
                    <a:pt x="414578" y="231775"/>
                  </a:lnTo>
                  <a:lnTo>
                    <a:pt x="416953" y="233045"/>
                  </a:lnTo>
                  <a:lnTo>
                    <a:pt x="416953" y="234188"/>
                  </a:lnTo>
                  <a:lnTo>
                    <a:pt x="415759" y="235458"/>
                  </a:lnTo>
                  <a:lnTo>
                    <a:pt x="412216" y="237744"/>
                  </a:lnTo>
                  <a:lnTo>
                    <a:pt x="408660" y="241427"/>
                  </a:lnTo>
                  <a:lnTo>
                    <a:pt x="402043" y="248056"/>
                  </a:lnTo>
                  <a:lnTo>
                    <a:pt x="405117" y="252222"/>
                  </a:lnTo>
                  <a:lnTo>
                    <a:pt x="408660" y="255778"/>
                  </a:lnTo>
                  <a:lnTo>
                    <a:pt x="412216" y="260604"/>
                  </a:lnTo>
                  <a:lnTo>
                    <a:pt x="415759" y="264160"/>
                  </a:lnTo>
                  <a:lnTo>
                    <a:pt x="408660" y="267716"/>
                  </a:lnTo>
                  <a:lnTo>
                    <a:pt x="402742" y="270129"/>
                  </a:lnTo>
                  <a:lnTo>
                    <a:pt x="396836" y="273685"/>
                  </a:lnTo>
                  <a:lnTo>
                    <a:pt x="396836" y="274955"/>
                  </a:lnTo>
                  <a:lnTo>
                    <a:pt x="398018" y="274955"/>
                  </a:lnTo>
                  <a:lnTo>
                    <a:pt x="398018" y="276098"/>
                  </a:lnTo>
                  <a:lnTo>
                    <a:pt x="399199" y="279654"/>
                  </a:lnTo>
                  <a:lnTo>
                    <a:pt x="400380" y="283337"/>
                  </a:lnTo>
                  <a:lnTo>
                    <a:pt x="401561" y="288036"/>
                  </a:lnTo>
                  <a:lnTo>
                    <a:pt x="403936" y="294005"/>
                  </a:lnTo>
                  <a:lnTo>
                    <a:pt x="392099" y="294005"/>
                  </a:lnTo>
                  <a:lnTo>
                    <a:pt x="387362" y="295275"/>
                  </a:lnTo>
                  <a:lnTo>
                    <a:pt x="382625" y="295275"/>
                  </a:lnTo>
                  <a:lnTo>
                    <a:pt x="382625" y="302387"/>
                  </a:lnTo>
                  <a:lnTo>
                    <a:pt x="381444" y="309626"/>
                  </a:lnTo>
                  <a:lnTo>
                    <a:pt x="381444" y="316738"/>
                  </a:lnTo>
                  <a:lnTo>
                    <a:pt x="374345" y="315595"/>
                  </a:lnTo>
                  <a:lnTo>
                    <a:pt x="367245" y="313182"/>
                  </a:lnTo>
                  <a:lnTo>
                    <a:pt x="361327" y="312039"/>
                  </a:lnTo>
                  <a:lnTo>
                    <a:pt x="358965" y="316738"/>
                  </a:lnTo>
                  <a:lnTo>
                    <a:pt x="356603" y="321564"/>
                  </a:lnTo>
                  <a:lnTo>
                    <a:pt x="354228" y="327533"/>
                  </a:lnTo>
                  <a:lnTo>
                    <a:pt x="350685" y="325120"/>
                  </a:lnTo>
                  <a:lnTo>
                    <a:pt x="348310" y="322834"/>
                  </a:lnTo>
                  <a:lnTo>
                    <a:pt x="345948" y="321564"/>
                  </a:lnTo>
                  <a:lnTo>
                    <a:pt x="345948" y="338328"/>
                  </a:lnTo>
                  <a:lnTo>
                    <a:pt x="347129" y="338328"/>
                  </a:lnTo>
                  <a:lnTo>
                    <a:pt x="347129" y="337185"/>
                  </a:lnTo>
                  <a:lnTo>
                    <a:pt x="349504" y="332359"/>
                  </a:lnTo>
                  <a:lnTo>
                    <a:pt x="350685" y="331089"/>
                  </a:lnTo>
                  <a:lnTo>
                    <a:pt x="354228" y="332359"/>
                  </a:lnTo>
                  <a:lnTo>
                    <a:pt x="357784" y="333502"/>
                  </a:lnTo>
                  <a:lnTo>
                    <a:pt x="361327" y="334772"/>
                  </a:lnTo>
                  <a:lnTo>
                    <a:pt x="363702" y="335915"/>
                  </a:lnTo>
                  <a:lnTo>
                    <a:pt x="366064" y="334772"/>
                  </a:lnTo>
                  <a:lnTo>
                    <a:pt x="366064" y="332359"/>
                  </a:lnTo>
                  <a:lnTo>
                    <a:pt x="366483" y="331089"/>
                  </a:lnTo>
                  <a:lnTo>
                    <a:pt x="367245" y="328803"/>
                  </a:lnTo>
                  <a:lnTo>
                    <a:pt x="368058" y="327533"/>
                  </a:lnTo>
                  <a:lnTo>
                    <a:pt x="369620" y="325120"/>
                  </a:lnTo>
                  <a:lnTo>
                    <a:pt x="370801" y="321564"/>
                  </a:lnTo>
                  <a:lnTo>
                    <a:pt x="370801" y="320421"/>
                  </a:lnTo>
                  <a:lnTo>
                    <a:pt x="371983" y="319151"/>
                  </a:lnTo>
                  <a:lnTo>
                    <a:pt x="373164" y="320421"/>
                  </a:lnTo>
                  <a:lnTo>
                    <a:pt x="375526" y="320421"/>
                  </a:lnTo>
                  <a:lnTo>
                    <a:pt x="377901" y="321564"/>
                  </a:lnTo>
                  <a:lnTo>
                    <a:pt x="381444" y="321564"/>
                  </a:lnTo>
                  <a:lnTo>
                    <a:pt x="383819" y="322834"/>
                  </a:lnTo>
                  <a:lnTo>
                    <a:pt x="386181" y="322834"/>
                  </a:lnTo>
                  <a:lnTo>
                    <a:pt x="389737" y="323977"/>
                  </a:lnTo>
                  <a:lnTo>
                    <a:pt x="390690" y="319151"/>
                  </a:lnTo>
                  <a:lnTo>
                    <a:pt x="390918" y="318008"/>
                  </a:lnTo>
                  <a:lnTo>
                    <a:pt x="390918" y="316738"/>
                  </a:lnTo>
                  <a:lnTo>
                    <a:pt x="390918" y="306070"/>
                  </a:lnTo>
                  <a:lnTo>
                    <a:pt x="398018" y="307213"/>
                  </a:lnTo>
                  <a:lnTo>
                    <a:pt x="403936" y="307213"/>
                  </a:lnTo>
                  <a:lnTo>
                    <a:pt x="412216" y="308356"/>
                  </a:lnTo>
                  <a:lnTo>
                    <a:pt x="411568" y="306070"/>
                  </a:lnTo>
                  <a:lnTo>
                    <a:pt x="409854" y="299974"/>
                  </a:lnTo>
                  <a:lnTo>
                    <a:pt x="408660" y="294005"/>
                  </a:lnTo>
                  <a:lnTo>
                    <a:pt x="406298" y="288036"/>
                  </a:lnTo>
                  <a:lnTo>
                    <a:pt x="414578" y="286893"/>
                  </a:lnTo>
                  <a:lnTo>
                    <a:pt x="421678" y="285623"/>
                  </a:lnTo>
                  <a:lnTo>
                    <a:pt x="429971" y="284480"/>
                  </a:lnTo>
                  <a:lnTo>
                    <a:pt x="429971" y="283337"/>
                  </a:lnTo>
                  <a:lnTo>
                    <a:pt x="425234" y="277241"/>
                  </a:lnTo>
                  <a:lnTo>
                    <a:pt x="420497" y="272542"/>
                  </a:lnTo>
                  <a:lnTo>
                    <a:pt x="415759" y="266573"/>
                  </a:lnTo>
                  <a:lnTo>
                    <a:pt x="418134" y="265303"/>
                  </a:lnTo>
                  <a:lnTo>
                    <a:pt x="420497" y="264160"/>
                  </a:lnTo>
                  <a:lnTo>
                    <a:pt x="422859" y="264160"/>
                  </a:lnTo>
                  <a:lnTo>
                    <a:pt x="440613" y="256921"/>
                  </a:lnTo>
                  <a:lnTo>
                    <a:pt x="442976" y="255778"/>
                  </a:lnTo>
                  <a:lnTo>
                    <a:pt x="442976" y="254508"/>
                  </a:lnTo>
                  <a:lnTo>
                    <a:pt x="440613" y="253365"/>
                  </a:lnTo>
                  <a:lnTo>
                    <a:pt x="431152" y="248539"/>
                  </a:lnTo>
                  <a:lnTo>
                    <a:pt x="426415" y="244983"/>
                  </a:lnTo>
                  <a:lnTo>
                    <a:pt x="424053" y="243840"/>
                  </a:lnTo>
                  <a:lnTo>
                    <a:pt x="421678" y="242570"/>
                  </a:lnTo>
                  <a:lnTo>
                    <a:pt x="419315" y="241427"/>
                  </a:lnTo>
                  <a:lnTo>
                    <a:pt x="420497" y="241427"/>
                  </a:lnTo>
                  <a:lnTo>
                    <a:pt x="426681" y="237617"/>
                  </a:lnTo>
                  <a:lnTo>
                    <a:pt x="432765" y="233476"/>
                  </a:lnTo>
                  <a:lnTo>
                    <a:pt x="438632" y="229133"/>
                  </a:lnTo>
                  <a:lnTo>
                    <a:pt x="444169" y="224663"/>
                  </a:lnTo>
                  <a:lnTo>
                    <a:pt x="445350" y="223393"/>
                  </a:lnTo>
                  <a:lnTo>
                    <a:pt x="446532" y="222250"/>
                  </a:lnTo>
                  <a:lnTo>
                    <a:pt x="446532" y="219837"/>
                  </a:lnTo>
                  <a:close/>
                </a:path>
                <a:path w="500380" h="551815">
                  <a:moveTo>
                    <a:pt x="464820" y="308483"/>
                  </a:moveTo>
                  <a:lnTo>
                    <a:pt x="463638" y="307340"/>
                  </a:lnTo>
                  <a:lnTo>
                    <a:pt x="454152" y="307340"/>
                  </a:lnTo>
                  <a:lnTo>
                    <a:pt x="450596" y="306070"/>
                  </a:lnTo>
                  <a:lnTo>
                    <a:pt x="444665" y="304927"/>
                  </a:lnTo>
                  <a:lnTo>
                    <a:pt x="439928" y="303657"/>
                  </a:lnTo>
                  <a:lnTo>
                    <a:pt x="433997" y="301371"/>
                  </a:lnTo>
                  <a:lnTo>
                    <a:pt x="428078" y="300101"/>
                  </a:lnTo>
                  <a:lnTo>
                    <a:pt x="422148" y="297688"/>
                  </a:lnTo>
                  <a:lnTo>
                    <a:pt x="415036" y="294132"/>
                  </a:lnTo>
                  <a:lnTo>
                    <a:pt x="416217" y="298958"/>
                  </a:lnTo>
                  <a:lnTo>
                    <a:pt x="417410" y="302514"/>
                  </a:lnTo>
                  <a:lnTo>
                    <a:pt x="417410" y="306070"/>
                  </a:lnTo>
                  <a:lnTo>
                    <a:pt x="418592" y="307340"/>
                  </a:lnTo>
                  <a:lnTo>
                    <a:pt x="419773" y="307340"/>
                  </a:lnTo>
                  <a:lnTo>
                    <a:pt x="424522" y="309753"/>
                  </a:lnTo>
                  <a:lnTo>
                    <a:pt x="430441" y="310896"/>
                  </a:lnTo>
                  <a:lnTo>
                    <a:pt x="436372" y="313309"/>
                  </a:lnTo>
                  <a:lnTo>
                    <a:pt x="435190" y="314452"/>
                  </a:lnTo>
                  <a:lnTo>
                    <a:pt x="433997" y="316865"/>
                  </a:lnTo>
                  <a:lnTo>
                    <a:pt x="423329" y="316865"/>
                  </a:lnTo>
                  <a:lnTo>
                    <a:pt x="419773" y="314452"/>
                  </a:lnTo>
                  <a:lnTo>
                    <a:pt x="413854" y="310896"/>
                  </a:lnTo>
                  <a:lnTo>
                    <a:pt x="407924" y="312039"/>
                  </a:lnTo>
                  <a:lnTo>
                    <a:pt x="400812" y="312039"/>
                  </a:lnTo>
                  <a:lnTo>
                    <a:pt x="400812" y="313309"/>
                  </a:lnTo>
                  <a:lnTo>
                    <a:pt x="407924" y="316865"/>
                  </a:lnTo>
                  <a:lnTo>
                    <a:pt x="413854" y="320421"/>
                  </a:lnTo>
                  <a:lnTo>
                    <a:pt x="420966" y="324104"/>
                  </a:lnTo>
                  <a:lnTo>
                    <a:pt x="426885" y="326517"/>
                  </a:lnTo>
                  <a:lnTo>
                    <a:pt x="432816" y="327660"/>
                  </a:lnTo>
                  <a:lnTo>
                    <a:pt x="438746" y="327660"/>
                  </a:lnTo>
                  <a:lnTo>
                    <a:pt x="463638" y="309753"/>
                  </a:lnTo>
                  <a:lnTo>
                    <a:pt x="464820" y="308483"/>
                  </a:lnTo>
                  <a:close/>
                </a:path>
                <a:path w="500380" h="551815">
                  <a:moveTo>
                    <a:pt x="483590" y="145288"/>
                  </a:moveTo>
                  <a:lnTo>
                    <a:pt x="482625" y="133985"/>
                  </a:lnTo>
                  <a:lnTo>
                    <a:pt x="481444" y="127000"/>
                  </a:lnTo>
                  <a:lnTo>
                    <a:pt x="477913" y="119888"/>
                  </a:lnTo>
                  <a:lnTo>
                    <a:pt x="470852" y="112776"/>
                  </a:lnTo>
                  <a:lnTo>
                    <a:pt x="469671" y="112776"/>
                  </a:lnTo>
                  <a:lnTo>
                    <a:pt x="469671" y="115189"/>
                  </a:lnTo>
                  <a:lnTo>
                    <a:pt x="463054" y="126453"/>
                  </a:lnTo>
                  <a:lnTo>
                    <a:pt x="455676" y="137414"/>
                  </a:lnTo>
                  <a:lnTo>
                    <a:pt x="447636" y="148196"/>
                  </a:lnTo>
                  <a:lnTo>
                    <a:pt x="439051" y="158877"/>
                  </a:lnTo>
                  <a:lnTo>
                    <a:pt x="437870" y="161163"/>
                  </a:lnTo>
                  <a:lnTo>
                    <a:pt x="437870" y="167132"/>
                  </a:lnTo>
                  <a:lnTo>
                    <a:pt x="439051" y="170688"/>
                  </a:lnTo>
                  <a:lnTo>
                    <a:pt x="439051" y="175387"/>
                  </a:lnTo>
                  <a:lnTo>
                    <a:pt x="440232" y="177673"/>
                  </a:lnTo>
                  <a:lnTo>
                    <a:pt x="440232" y="180086"/>
                  </a:lnTo>
                  <a:lnTo>
                    <a:pt x="448437" y="171856"/>
                  </a:lnTo>
                  <a:lnTo>
                    <a:pt x="455536" y="163093"/>
                  </a:lnTo>
                  <a:lnTo>
                    <a:pt x="461746" y="153682"/>
                  </a:lnTo>
                  <a:lnTo>
                    <a:pt x="467309" y="143510"/>
                  </a:lnTo>
                  <a:lnTo>
                    <a:pt x="470852" y="149352"/>
                  </a:lnTo>
                  <a:lnTo>
                    <a:pt x="469671" y="154051"/>
                  </a:lnTo>
                  <a:lnTo>
                    <a:pt x="466140" y="158877"/>
                  </a:lnTo>
                  <a:lnTo>
                    <a:pt x="461289" y="166217"/>
                  </a:lnTo>
                  <a:lnTo>
                    <a:pt x="455676" y="172694"/>
                  </a:lnTo>
                  <a:lnTo>
                    <a:pt x="449402" y="178739"/>
                  </a:lnTo>
                  <a:lnTo>
                    <a:pt x="442582" y="184785"/>
                  </a:lnTo>
                  <a:lnTo>
                    <a:pt x="441401" y="184785"/>
                  </a:lnTo>
                  <a:lnTo>
                    <a:pt x="440232" y="186055"/>
                  </a:lnTo>
                  <a:lnTo>
                    <a:pt x="440232" y="188341"/>
                  </a:lnTo>
                  <a:lnTo>
                    <a:pt x="436689" y="199009"/>
                  </a:lnTo>
                  <a:lnTo>
                    <a:pt x="435521" y="201295"/>
                  </a:lnTo>
                  <a:lnTo>
                    <a:pt x="435521" y="203708"/>
                  </a:lnTo>
                  <a:lnTo>
                    <a:pt x="434340" y="207264"/>
                  </a:lnTo>
                  <a:lnTo>
                    <a:pt x="435521" y="207264"/>
                  </a:lnTo>
                  <a:lnTo>
                    <a:pt x="435521" y="206121"/>
                  </a:lnTo>
                  <a:lnTo>
                    <a:pt x="436689" y="204851"/>
                  </a:lnTo>
                  <a:lnTo>
                    <a:pt x="437870" y="204851"/>
                  </a:lnTo>
                  <a:lnTo>
                    <a:pt x="447154" y="197954"/>
                  </a:lnTo>
                  <a:lnTo>
                    <a:pt x="477151" y="166103"/>
                  </a:lnTo>
                  <a:lnTo>
                    <a:pt x="481584" y="156032"/>
                  </a:lnTo>
                  <a:lnTo>
                    <a:pt x="483590" y="145288"/>
                  </a:lnTo>
                  <a:close/>
                </a:path>
                <a:path w="500380" h="551815">
                  <a:moveTo>
                    <a:pt x="486156" y="275082"/>
                  </a:moveTo>
                  <a:lnTo>
                    <a:pt x="471970" y="276339"/>
                  </a:lnTo>
                  <a:lnTo>
                    <a:pt x="458012" y="276517"/>
                  </a:lnTo>
                  <a:lnTo>
                    <a:pt x="444055" y="275412"/>
                  </a:lnTo>
                  <a:lnTo>
                    <a:pt x="429882" y="272796"/>
                  </a:lnTo>
                  <a:lnTo>
                    <a:pt x="432269" y="276225"/>
                  </a:lnTo>
                  <a:lnTo>
                    <a:pt x="433463" y="278638"/>
                  </a:lnTo>
                  <a:lnTo>
                    <a:pt x="435864" y="282067"/>
                  </a:lnTo>
                  <a:lnTo>
                    <a:pt x="437057" y="282067"/>
                  </a:lnTo>
                  <a:lnTo>
                    <a:pt x="438264" y="283210"/>
                  </a:lnTo>
                  <a:lnTo>
                    <a:pt x="439458" y="283210"/>
                  </a:lnTo>
                  <a:lnTo>
                    <a:pt x="445439" y="284353"/>
                  </a:lnTo>
                  <a:lnTo>
                    <a:pt x="462203" y="284353"/>
                  </a:lnTo>
                  <a:lnTo>
                    <a:pt x="461010" y="285496"/>
                  </a:lnTo>
                  <a:lnTo>
                    <a:pt x="461010" y="286639"/>
                  </a:lnTo>
                  <a:lnTo>
                    <a:pt x="458609" y="291338"/>
                  </a:lnTo>
                  <a:lnTo>
                    <a:pt x="450227" y="291338"/>
                  </a:lnTo>
                  <a:lnTo>
                    <a:pt x="445439" y="290195"/>
                  </a:lnTo>
                  <a:lnTo>
                    <a:pt x="441845" y="289052"/>
                  </a:lnTo>
                  <a:lnTo>
                    <a:pt x="434670" y="289052"/>
                  </a:lnTo>
                  <a:lnTo>
                    <a:pt x="428675" y="290195"/>
                  </a:lnTo>
                  <a:lnTo>
                    <a:pt x="419100" y="292481"/>
                  </a:lnTo>
                  <a:lnTo>
                    <a:pt x="422694" y="293624"/>
                  </a:lnTo>
                  <a:lnTo>
                    <a:pt x="425081" y="294767"/>
                  </a:lnTo>
                  <a:lnTo>
                    <a:pt x="428675" y="295910"/>
                  </a:lnTo>
                  <a:lnTo>
                    <a:pt x="435864" y="297180"/>
                  </a:lnTo>
                  <a:lnTo>
                    <a:pt x="447840" y="299466"/>
                  </a:lnTo>
                  <a:lnTo>
                    <a:pt x="483755" y="284353"/>
                  </a:lnTo>
                  <a:lnTo>
                    <a:pt x="486156" y="279781"/>
                  </a:lnTo>
                  <a:lnTo>
                    <a:pt x="486156" y="276517"/>
                  </a:lnTo>
                  <a:lnTo>
                    <a:pt x="486156" y="275082"/>
                  </a:lnTo>
                  <a:close/>
                </a:path>
                <a:path w="500380" h="551815">
                  <a:moveTo>
                    <a:pt x="499872" y="227076"/>
                  </a:moveTo>
                  <a:lnTo>
                    <a:pt x="461556" y="240792"/>
                  </a:lnTo>
                  <a:lnTo>
                    <a:pt x="440918" y="243840"/>
                  </a:lnTo>
                  <a:lnTo>
                    <a:pt x="437311" y="243840"/>
                  </a:lnTo>
                  <a:lnTo>
                    <a:pt x="437311" y="244983"/>
                  </a:lnTo>
                  <a:lnTo>
                    <a:pt x="438505" y="244983"/>
                  </a:lnTo>
                  <a:lnTo>
                    <a:pt x="442125" y="248539"/>
                  </a:lnTo>
                  <a:lnTo>
                    <a:pt x="449338" y="253365"/>
                  </a:lnTo>
                  <a:lnTo>
                    <a:pt x="449338" y="254508"/>
                  </a:lnTo>
                  <a:lnTo>
                    <a:pt x="450545" y="254508"/>
                  </a:lnTo>
                  <a:lnTo>
                    <a:pt x="455358" y="253365"/>
                  </a:lnTo>
                  <a:lnTo>
                    <a:pt x="460171" y="253365"/>
                  </a:lnTo>
                  <a:lnTo>
                    <a:pt x="464985" y="252222"/>
                  </a:lnTo>
                  <a:lnTo>
                    <a:pt x="468591" y="250952"/>
                  </a:lnTo>
                  <a:lnTo>
                    <a:pt x="473405" y="249809"/>
                  </a:lnTo>
                  <a:lnTo>
                    <a:pt x="478218" y="248539"/>
                  </a:lnTo>
                  <a:lnTo>
                    <a:pt x="478218" y="252222"/>
                  </a:lnTo>
                  <a:lnTo>
                    <a:pt x="475805" y="254508"/>
                  </a:lnTo>
                  <a:lnTo>
                    <a:pt x="473405" y="255778"/>
                  </a:lnTo>
                  <a:lnTo>
                    <a:pt x="467385" y="259334"/>
                  </a:lnTo>
                  <a:lnTo>
                    <a:pt x="461365" y="259334"/>
                  </a:lnTo>
                  <a:lnTo>
                    <a:pt x="455358" y="260477"/>
                  </a:lnTo>
                  <a:lnTo>
                    <a:pt x="448132" y="260477"/>
                  </a:lnTo>
                  <a:lnTo>
                    <a:pt x="444525" y="262890"/>
                  </a:lnTo>
                  <a:lnTo>
                    <a:pt x="443318" y="262890"/>
                  </a:lnTo>
                  <a:lnTo>
                    <a:pt x="443318" y="264160"/>
                  </a:lnTo>
                  <a:lnTo>
                    <a:pt x="436105" y="266446"/>
                  </a:lnTo>
                  <a:lnTo>
                    <a:pt x="431292" y="268859"/>
                  </a:lnTo>
                  <a:lnTo>
                    <a:pt x="436105" y="270129"/>
                  </a:lnTo>
                  <a:lnTo>
                    <a:pt x="445731" y="270129"/>
                  </a:lnTo>
                  <a:lnTo>
                    <a:pt x="453821" y="270573"/>
                  </a:lnTo>
                  <a:lnTo>
                    <a:pt x="494271" y="254101"/>
                  </a:lnTo>
                  <a:lnTo>
                    <a:pt x="496912" y="248539"/>
                  </a:lnTo>
                  <a:lnTo>
                    <a:pt x="498665" y="244983"/>
                  </a:lnTo>
                  <a:lnTo>
                    <a:pt x="499872" y="243840"/>
                  </a:lnTo>
                  <a:lnTo>
                    <a:pt x="499872" y="227076"/>
                  </a:lnTo>
                  <a:close/>
                </a:path>
                <a:path w="500380" h="551815">
                  <a:moveTo>
                    <a:pt x="499872" y="187198"/>
                  </a:moveTo>
                  <a:lnTo>
                    <a:pt x="498678" y="186055"/>
                  </a:lnTo>
                  <a:lnTo>
                    <a:pt x="498678" y="182499"/>
                  </a:lnTo>
                  <a:lnTo>
                    <a:pt x="496303" y="175387"/>
                  </a:lnTo>
                  <a:lnTo>
                    <a:pt x="496303" y="173101"/>
                  </a:lnTo>
                  <a:lnTo>
                    <a:pt x="495109" y="171831"/>
                  </a:lnTo>
                  <a:lnTo>
                    <a:pt x="493915" y="170688"/>
                  </a:lnTo>
                  <a:lnTo>
                    <a:pt x="480580" y="183819"/>
                  </a:lnTo>
                  <a:lnTo>
                    <a:pt x="465912" y="195059"/>
                  </a:lnTo>
                  <a:lnTo>
                    <a:pt x="450329" y="204762"/>
                  </a:lnTo>
                  <a:lnTo>
                    <a:pt x="434340" y="213233"/>
                  </a:lnTo>
                  <a:lnTo>
                    <a:pt x="440296" y="214376"/>
                  </a:lnTo>
                  <a:lnTo>
                    <a:pt x="446252" y="215646"/>
                  </a:lnTo>
                  <a:lnTo>
                    <a:pt x="452208" y="216789"/>
                  </a:lnTo>
                  <a:lnTo>
                    <a:pt x="453402" y="217932"/>
                  </a:lnTo>
                  <a:lnTo>
                    <a:pt x="454596" y="217932"/>
                  </a:lnTo>
                  <a:lnTo>
                    <a:pt x="455790" y="216789"/>
                  </a:lnTo>
                  <a:lnTo>
                    <a:pt x="462915" y="213690"/>
                  </a:lnTo>
                  <a:lnTo>
                    <a:pt x="469925" y="209715"/>
                  </a:lnTo>
                  <a:lnTo>
                    <a:pt x="476808" y="204749"/>
                  </a:lnTo>
                  <a:lnTo>
                    <a:pt x="483196" y="199009"/>
                  </a:lnTo>
                  <a:lnTo>
                    <a:pt x="484378" y="201422"/>
                  </a:lnTo>
                  <a:lnTo>
                    <a:pt x="484378" y="203835"/>
                  </a:lnTo>
                  <a:lnTo>
                    <a:pt x="482003" y="207391"/>
                  </a:lnTo>
                  <a:lnTo>
                    <a:pt x="479615" y="212090"/>
                  </a:lnTo>
                  <a:lnTo>
                    <a:pt x="473659" y="214376"/>
                  </a:lnTo>
                  <a:lnTo>
                    <a:pt x="461746" y="220345"/>
                  </a:lnTo>
                  <a:lnTo>
                    <a:pt x="454596" y="222758"/>
                  </a:lnTo>
                  <a:lnTo>
                    <a:pt x="449834" y="229870"/>
                  </a:lnTo>
                  <a:lnTo>
                    <a:pt x="447446" y="233299"/>
                  </a:lnTo>
                  <a:lnTo>
                    <a:pt x="442683" y="235712"/>
                  </a:lnTo>
                  <a:lnTo>
                    <a:pt x="439102" y="239268"/>
                  </a:lnTo>
                  <a:lnTo>
                    <a:pt x="443877" y="239268"/>
                  </a:lnTo>
                  <a:lnTo>
                    <a:pt x="448640" y="238125"/>
                  </a:lnTo>
                  <a:lnTo>
                    <a:pt x="452208" y="236855"/>
                  </a:lnTo>
                  <a:lnTo>
                    <a:pt x="454596" y="235712"/>
                  </a:lnTo>
                  <a:lnTo>
                    <a:pt x="462610" y="233476"/>
                  </a:lnTo>
                  <a:lnTo>
                    <a:pt x="494347" y="211061"/>
                  </a:lnTo>
                  <a:lnTo>
                    <a:pt x="498411" y="199009"/>
                  </a:lnTo>
                  <a:lnTo>
                    <a:pt x="498678" y="197866"/>
                  </a:lnTo>
                  <a:lnTo>
                    <a:pt x="499872" y="196723"/>
                  </a:lnTo>
                  <a:lnTo>
                    <a:pt x="499872" y="187198"/>
                  </a:lnTo>
                  <a:close/>
                </a:path>
              </a:pathLst>
            </a:custGeom>
            <a:solidFill>
              <a:srgbClr val="1f295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48" name="object 37"/>
            <p:cNvSpPr/>
            <p:nvPr/>
          </p:nvSpPr>
          <p:spPr>
            <a:xfrm>
              <a:off x="437760" y="496800"/>
              <a:ext cx="148320" cy="196560"/>
            </a:xfrm>
            <a:custGeom>
              <a:avLst/>
              <a:gdLst>
                <a:gd name="textAreaLeft" fmla="*/ 0 w 148320"/>
                <a:gd name="textAreaRight" fmla="*/ 148680 w 148320"/>
                <a:gd name="textAreaTop" fmla="*/ 0 h 196560"/>
                <a:gd name="textAreaBottom" fmla="*/ 196920 h 196560"/>
              </a:gdLst>
              <a:ahLst/>
              <a:rect l="textAreaLeft" t="textAreaTop" r="textAreaRight" b="textAreaBottom"/>
              <a:pathLst>
                <a:path w="148590" h="196850">
                  <a:moveTo>
                    <a:pt x="59791" y="15240"/>
                  </a:moveTo>
                  <a:lnTo>
                    <a:pt x="59029" y="16764"/>
                  </a:lnTo>
                  <a:lnTo>
                    <a:pt x="59791" y="16764"/>
                  </a:lnTo>
                  <a:lnTo>
                    <a:pt x="59791" y="15240"/>
                  </a:lnTo>
                  <a:close/>
                </a:path>
                <a:path w="148590" h="196850">
                  <a:moveTo>
                    <a:pt x="60553" y="28956"/>
                  </a:moveTo>
                  <a:lnTo>
                    <a:pt x="59791" y="25908"/>
                  </a:lnTo>
                  <a:lnTo>
                    <a:pt x="59791" y="27432"/>
                  </a:lnTo>
                  <a:lnTo>
                    <a:pt x="59029" y="27432"/>
                  </a:lnTo>
                  <a:lnTo>
                    <a:pt x="59029" y="28956"/>
                  </a:lnTo>
                  <a:lnTo>
                    <a:pt x="59791" y="30480"/>
                  </a:lnTo>
                  <a:lnTo>
                    <a:pt x="59791" y="28956"/>
                  </a:lnTo>
                  <a:lnTo>
                    <a:pt x="60553" y="28956"/>
                  </a:lnTo>
                  <a:close/>
                </a:path>
                <a:path w="148590" h="196850">
                  <a:moveTo>
                    <a:pt x="65125" y="31369"/>
                  </a:moveTo>
                  <a:lnTo>
                    <a:pt x="62509" y="30480"/>
                  </a:lnTo>
                  <a:lnTo>
                    <a:pt x="62077" y="30683"/>
                  </a:lnTo>
                  <a:lnTo>
                    <a:pt x="62077" y="28956"/>
                  </a:lnTo>
                  <a:lnTo>
                    <a:pt x="60553" y="28956"/>
                  </a:lnTo>
                  <a:lnTo>
                    <a:pt x="60553" y="31369"/>
                  </a:lnTo>
                  <a:lnTo>
                    <a:pt x="60553" y="32004"/>
                  </a:lnTo>
                  <a:lnTo>
                    <a:pt x="63817" y="32004"/>
                  </a:lnTo>
                  <a:lnTo>
                    <a:pt x="65125" y="31369"/>
                  </a:lnTo>
                  <a:close/>
                </a:path>
                <a:path w="148590" h="196850">
                  <a:moveTo>
                    <a:pt x="65125" y="24384"/>
                  </a:moveTo>
                  <a:lnTo>
                    <a:pt x="62077" y="22860"/>
                  </a:lnTo>
                  <a:lnTo>
                    <a:pt x="62077" y="24384"/>
                  </a:lnTo>
                  <a:lnTo>
                    <a:pt x="60553" y="24384"/>
                  </a:lnTo>
                  <a:lnTo>
                    <a:pt x="60553" y="24892"/>
                  </a:lnTo>
                  <a:lnTo>
                    <a:pt x="60553" y="25908"/>
                  </a:lnTo>
                  <a:lnTo>
                    <a:pt x="60553" y="27432"/>
                  </a:lnTo>
                  <a:lnTo>
                    <a:pt x="62077" y="28956"/>
                  </a:lnTo>
                  <a:lnTo>
                    <a:pt x="62077" y="27432"/>
                  </a:lnTo>
                  <a:lnTo>
                    <a:pt x="63601" y="27432"/>
                  </a:lnTo>
                  <a:lnTo>
                    <a:pt x="62077" y="25908"/>
                  </a:lnTo>
                  <a:lnTo>
                    <a:pt x="63601" y="25908"/>
                  </a:lnTo>
                  <a:lnTo>
                    <a:pt x="63601" y="24384"/>
                  </a:lnTo>
                  <a:lnTo>
                    <a:pt x="65125" y="24384"/>
                  </a:lnTo>
                  <a:close/>
                </a:path>
                <a:path w="148590" h="196850">
                  <a:moveTo>
                    <a:pt x="66649" y="15240"/>
                  </a:moveTo>
                  <a:lnTo>
                    <a:pt x="65125" y="15240"/>
                  </a:lnTo>
                  <a:lnTo>
                    <a:pt x="66649" y="18288"/>
                  </a:lnTo>
                  <a:lnTo>
                    <a:pt x="66649" y="15240"/>
                  </a:lnTo>
                  <a:close/>
                </a:path>
                <a:path w="148590" h="196850">
                  <a:moveTo>
                    <a:pt x="67157" y="19304"/>
                  </a:moveTo>
                  <a:lnTo>
                    <a:pt x="66141" y="18288"/>
                  </a:lnTo>
                  <a:lnTo>
                    <a:pt x="65125" y="19304"/>
                  </a:lnTo>
                  <a:lnTo>
                    <a:pt x="65125" y="19812"/>
                  </a:lnTo>
                  <a:lnTo>
                    <a:pt x="64363" y="19812"/>
                  </a:lnTo>
                  <a:lnTo>
                    <a:pt x="63982" y="19558"/>
                  </a:lnTo>
                  <a:lnTo>
                    <a:pt x="65125" y="18796"/>
                  </a:lnTo>
                  <a:lnTo>
                    <a:pt x="65125" y="16764"/>
                  </a:lnTo>
                  <a:lnTo>
                    <a:pt x="63601" y="16764"/>
                  </a:lnTo>
                  <a:lnTo>
                    <a:pt x="65125" y="15240"/>
                  </a:lnTo>
                  <a:lnTo>
                    <a:pt x="62839" y="14097"/>
                  </a:lnTo>
                  <a:lnTo>
                    <a:pt x="62839" y="18796"/>
                  </a:lnTo>
                  <a:lnTo>
                    <a:pt x="62077" y="18288"/>
                  </a:lnTo>
                  <a:lnTo>
                    <a:pt x="62077" y="18796"/>
                  </a:lnTo>
                  <a:lnTo>
                    <a:pt x="62077" y="19304"/>
                  </a:lnTo>
                  <a:lnTo>
                    <a:pt x="61569" y="19304"/>
                  </a:lnTo>
                  <a:lnTo>
                    <a:pt x="62077" y="18796"/>
                  </a:lnTo>
                  <a:lnTo>
                    <a:pt x="62077" y="18288"/>
                  </a:lnTo>
                  <a:lnTo>
                    <a:pt x="62293" y="18072"/>
                  </a:lnTo>
                  <a:lnTo>
                    <a:pt x="62839" y="18796"/>
                  </a:lnTo>
                  <a:lnTo>
                    <a:pt x="62839" y="14097"/>
                  </a:lnTo>
                  <a:lnTo>
                    <a:pt x="62077" y="13716"/>
                  </a:lnTo>
                  <a:lnTo>
                    <a:pt x="62077" y="16764"/>
                  </a:lnTo>
                  <a:lnTo>
                    <a:pt x="62077" y="17780"/>
                  </a:lnTo>
                  <a:lnTo>
                    <a:pt x="61061" y="16764"/>
                  </a:lnTo>
                  <a:lnTo>
                    <a:pt x="62077" y="16764"/>
                  </a:lnTo>
                  <a:lnTo>
                    <a:pt x="62077" y="13716"/>
                  </a:lnTo>
                  <a:lnTo>
                    <a:pt x="60553" y="13716"/>
                  </a:lnTo>
                  <a:lnTo>
                    <a:pt x="60553" y="16764"/>
                  </a:lnTo>
                  <a:lnTo>
                    <a:pt x="60045" y="16764"/>
                  </a:lnTo>
                  <a:lnTo>
                    <a:pt x="60045" y="17780"/>
                  </a:lnTo>
                  <a:lnTo>
                    <a:pt x="59029" y="17780"/>
                  </a:lnTo>
                  <a:lnTo>
                    <a:pt x="60045" y="18796"/>
                  </a:lnTo>
                  <a:lnTo>
                    <a:pt x="60045" y="19812"/>
                  </a:lnTo>
                  <a:lnTo>
                    <a:pt x="58521" y="18288"/>
                  </a:lnTo>
                  <a:lnTo>
                    <a:pt x="58013" y="18796"/>
                  </a:lnTo>
                  <a:lnTo>
                    <a:pt x="59029" y="16764"/>
                  </a:lnTo>
                  <a:lnTo>
                    <a:pt x="57505" y="17780"/>
                  </a:lnTo>
                  <a:lnTo>
                    <a:pt x="57505" y="19304"/>
                  </a:lnTo>
                  <a:lnTo>
                    <a:pt x="57505" y="19812"/>
                  </a:lnTo>
                  <a:lnTo>
                    <a:pt x="55981" y="19812"/>
                  </a:lnTo>
                  <a:lnTo>
                    <a:pt x="54457" y="21336"/>
                  </a:lnTo>
                  <a:lnTo>
                    <a:pt x="55981" y="22860"/>
                  </a:lnTo>
                  <a:lnTo>
                    <a:pt x="55981" y="24384"/>
                  </a:lnTo>
                  <a:lnTo>
                    <a:pt x="57505" y="25908"/>
                  </a:lnTo>
                  <a:lnTo>
                    <a:pt x="57505" y="24892"/>
                  </a:lnTo>
                  <a:lnTo>
                    <a:pt x="58521" y="25908"/>
                  </a:lnTo>
                  <a:lnTo>
                    <a:pt x="59537" y="25908"/>
                  </a:lnTo>
                  <a:lnTo>
                    <a:pt x="59537" y="24892"/>
                  </a:lnTo>
                  <a:lnTo>
                    <a:pt x="60553" y="24892"/>
                  </a:lnTo>
                  <a:lnTo>
                    <a:pt x="58521" y="22860"/>
                  </a:lnTo>
                  <a:lnTo>
                    <a:pt x="58521" y="23876"/>
                  </a:lnTo>
                  <a:lnTo>
                    <a:pt x="57505" y="23876"/>
                  </a:lnTo>
                  <a:lnTo>
                    <a:pt x="57505" y="22860"/>
                  </a:lnTo>
                  <a:lnTo>
                    <a:pt x="58521" y="22860"/>
                  </a:lnTo>
                  <a:lnTo>
                    <a:pt x="59029" y="22860"/>
                  </a:lnTo>
                  <a:lnTo>
                    <a:pt x="57505" y="21336"/>
                  </a:lnTo>
                  <a:lnTo>
                    <a:pt x="57505" y="20320"/>
                  </a:lnTo>
                  <a:lnTo>
                    <a:pt x="58521" y="21336"/>
                  </a:lnTo>
                  <a:lnTo>
                    <a:pt x="58521" y="20320"/>
                  </a:lnTo>
                  <a:lnTo>
                    <a:pt x="60045" y="20320"/>
                  </a:lnTo>
                  <a:lnTo>
                    <a:pt x="60045" y="21336"/>
                  </a:lnTo>
                  <a:lnTo>
                    <a:pt x="59029" y="21336"/>
                  </a:lnTo>
                  <a:lnTo>
                    <a:pt x="60045" y="22860"/>
                  </a:lnTo>
                  <a:lnTo>
                    <a:pt x="61061" y="22860"/>
                  </a:lnTo>
                  <a:lnTo>
                    <a:pt x="62077" y="21336"/>
                  </a:lnTo>
                  <a:lnTo>
                    <a:pt x="61391" y="20320"/>
                  </a:lnTo>
                  <a:lnTo>
                    <a:pt x="62077" y="20320"/>
                  </a:lnTo>
                  <a:lnTo>
                    <a:pt x="62077" y="21336"/>
                  </a:lnTo>
                  <a:lnTo>
                    <a:pt x="63601" y="20320"/>
                  </a:lnTo>
                  <a:lnTo>
                    <a:pt x="63601" y="22860"/>
                  </a:lnTo>
                  <a:lnTo>
                    <a:pt x="65125" y="22860"/>
                  </a:lnTo>
                  <a:lnTo>
                    <a:pt x="66649" y="21336"/>
                  </a:lnTo>
                  <a:lnTo>
                    <a:pt x="66395" y="21082"/>
                  </a:lnTo>
                  <a:lnTo>
                    <a:pt x="67157" y="20320"/>
                  </a:lnTo>
                  <a:lnTo>
                    <a:pt x="67157" y="19304"/>
                  </a:lnTo>
                  <a:close/>
                </a:path>
                <a:path w="148590" h="196850">
                  <a:moveTo>
                    <a:pt x="68173" y="73152"/>
                  </a:moveTo>
                  <a:lnTo>
                    <a:pt x="67208" y="70104"/>
                  </a:lnTo>
                  <a:lnTo>
                    <a:pt x="66890" y="69088"/>
                  </a:lnTo>
                  <a:lnTo>
                    <a:pt x="65481" y="64643"/>
                  </a:lnTo>
                  <a:lnTo>
                    <a:pt x="64808" y="62484"/>
                  </a:lnTo>
                  <a:lnTo>
                    <a:pt x="64808" y="69088"/>
                  </a:lnTo>
                  <a:lnTo>
                    <a:pt x="62877" y="69088"/>
                  </a:lnTo>
                  <a:lnTo>
                    <a:pt x="63842" y="64643"/>
                  </a:lnTo>
                  <a:lnTo>
                    <a:pt x="64808" y="69088"/>
                  </a:lnTo>
                  <a:lnTo>
                    <a:pt x="64808" y="62484"/>
                  </a:lnTo>
                  <a:lnTo>
                    <a:pt x="62877" y="62484"/>
                  </a:lnTo>
                  <a:lnTo>
                    <a:pt x="59029" y="73152"/>
                  </a:lnTo>
                  <a:lnTo>
                    <a:pt x="60477" y="73152"/>
                  </a:lnTo>
                  <a:lnTo>
                    <a:pt x="61429" y="70104"/>
                  </a:lnTo>
                  <a:lnTo>
                    <a:pt x="66243" y="70104"/>
                  </a:lnTo>
                  <a:lnTo>
                    <a:pt x="66243" y="73152"/>
                  </a:lnTo>
                  <a:lnTo>
                    <a:pt x="68173" y="73152"/>
                  </a:lnTo>
                  <a:close/>
                </a:path>
                <a:path w="148590" h="196850">
                  <a:moveTo>
                    <a:pt x="68173" y="22860"/>
                  </a:moveTo>
                  <a:lnTo>
                    <a:pt x="67411" y="21336"/>
                  </a:lnTo>
                  <a:lnTo>
                    <a:pt x="67411" y="19812"/>
                  </a:lnTo>
                  <a:lnTo>
                    <a:pt x="67157" y="20320"/>
                  </a:lnTo>
                  <a:lnTo>
                    <a:pt x="66649" y="21336"/>
                  </a:lnTo>
                  <a:lnTo>
                    <a:pt x="67411" y="22860"/>
                  </a:lnTo>
                  <a:lnTo>
                    <a:pt x="68173" y="22860"/>
                  </a:lnTo>
                  <a:close/>
                </a:path>
                <a:path w="148590" h="196850">
                  <a:moveTo>
                    <a:pt x="69545" y="23609"/>
                  </a:moveTo>
                  <a:lnTo>
                    <a:pt x="68935" y="13716"/>
                  </a:lnTo>
                  <a:lnTo>
                    <a:pt x="68173" y="13716"/>
                  </a:lnTo>
                  <a:lnTo>
                    <a:pt x="69545" y="23609"/>
                  </a:lnTo>
                  <a:close/>
                </a:path>
                <a:path w="148590" h="196850">
                  <a:moveTo>
                    <a:pt x="69697" y="27432"/>
                  </a:moveTo>
                  <a:lnTo>
                    <a:pt x="68173" y="25908"/>
                  </a:lnTo>
                  <a:lnTo>
                    <a:pt x="68173" y="26924"/>
                  </a:lnTo>
                  <a:lnTo>
                    <a:pt x="68173" y="27432"/>
                  </a:lnTo>
                  <a:lnTo>
                    <a:pt x="69697" y="27432"/>
                  </a:lnTo>
                  <a:close/>
                </a:path>
                <a:path w="148590" h="196850">
                  <a:moveTo>
                    <a:pt x="69697" y="23876"/>
                  </a:moveTo>
                  <a:lnTo>
                    <a:pt x="69557" y="23749"/>
                  </a:lnTo>
                  <a:lnTo>
                    <a:pt x="68681" y="22860"/>
                  </a:lnTo>
                  <a:lnTo>
                    <a:pt x="67665" y="23876"/>
                  </a:lnTo>
                  <a:lnTo>
                    <a:pt x="67665" y="24003"/>
                  </a:lnTo>
                  <a:lnTo>
                    <a:pt x="66141" y="22860"/>
                  </a:lnTo>
                  <a:lnTo>
                    <a:pt x="65125" y="24384"/>
                  </a:lnTo>
                  <a:lnTo>
                    <a:pt x="65125" y="25908"/>
                  </a:lnTo>
                  <a:lnTo>
                    <a:pt x="66141" y="25908"/>
                  </a:lnTo>
                  <a:lnTo>
                    <a:pt x="67157" y="24384"/>
                  </a:lnTo>
                  <a:lnTo>
                    <a:pt x="67665" y="24384"/>
                  </a:lnTo>
                  <a:lnTo>
                    <a:pt x="67665" y="24892"/>
                  </a:lnTo>
                  <a:lnTo>
                    <a:pt x="66649" y="25908"/>
                  </a:lnTo>
                  <a:lnTo>
                    <a:pt x="66141" y="25908"/>
                  </a:lnTo>
                  <a:lnTo>
                    <a:pt x="65125" y="26924"/>
                  </a:lnTo>
                  <a:lnTo>
                    <a:pt x="65125" y="27940"/>
                  </a:lnTo>
                  <a:lnTo>
                    <a:pt x="67157" y="27940"/>
                  </a:lnTo>
                  <a:lnTo>
                    <a:pt x="68173" y="26924"/>
                  </a:lnTo>
                  <a:lnTo>
                    <a:pt x="67157" y="25908"/>
                  </a:lnTo>
                  <a:lnTo>
                    <a:pt x="68173" y="25908"/>
                  </a:lnTo>
                  <a:lnTo>
                    <a:pt x="68681" y="25908"/>
                  </a:lnTo>
                  <a:lnTo>
                    <a:pt x="69634" y="24955"/>
                  </a:lnTo>
                  <a:lnTo>
                    <a:pt x="69697" y="25908"/>
                  </a:lnTo>
                  <a:lnTo>
                    <a:pt x="69697" y="24892"/>
                  </a:lnTo>
                  <a:lnTo>
                    <a:pt x="69697" y="24638"/>
                  </a:lnTo>
                  <a:lnTo>
                    <a:pt x="69697" y="23876"/>
                  </a:lnTo>
                  <a:close/>
                </a:path>
                <a:path w="148590" h="196850">
                  <a:moveTo>
                    <a:pt x="71602" y="178308"/>
                  </a:moveTo>
                  <a:lnTo>
                    <a:pt x="68173" y="178308"/>
                  </a:lnTo>
                  <a:lnTo>
                    <a:pt x="68173" y="179070"/>
                  </a:lnTo>
                  <a:lnTo>
                    <a:pt x="69316" y="179070"/>
                  </a:lnTo>
                  <a:lnTo>
                    <a:pt x="70459" y="179832"/>
                  </a:lnTo>
                  <a:lnTo>
                    <a:pt x="71602" y="179832"/>
                  </a:lnTo>
                  <a:lnTo>
                    <a:pt x="71602" y="178308"/>
                  </a:lnTo>
                  <a:close/>
                </a:path>
                <a:path w="148590" h="196850">
                  <a:moveTo>
                    <a:pt x="72745" y="30988"/>
                  </a:moveTo>
                  <a:lnTo>
                    <a:pt x="71602" y="29972"/>
                  </a:lnTo>
                  <a:lnTo>
                    <a:pt x="69316" y="28956"/>
                  </a:lnTo>
                  <a:lnTo>
                    <a:pt x="68173" y="28956"/>
                  </a:lnTo>
                  <a:lnTo>
                    <a:pt x="68173" y="30480"/>
                  </a:lnTo>
                  <a:lnTo>
                    <a:pt x="68173" y="30607"/>
                  </a:lnTo>
                  <a:lnTo>
                    <a:pt x="67868" y="30480"/>
                  </a:lnTo>
                  <a:lnTo>
                    <a:pt x="68173" y="30480"/>
                  </a:lnTo>
                  <a:lnTo>
                    <a:pt x="67411" y="28956"/>
                  </a:lnTo>
                  <a:lnTo>
                    <a:pt x="67411" y="30480"/>
                  </a:lnTo>
                  <a:lnTo>
                    <a:pt x="66649" y="30480"/>
                  </a:lnTo>
                  <a:lnTo>
                    <a:pt x="65125" y="28956"/>
                  </a:lnTo>
                  <a:lnTo>
                    <a:pt x="65125" y="30480"/>
                  </a:lnTo>
                  <a:lnTo>
                    <a:pt x="65125" y="31242"/>
                  </a:lnTo>
                  <a:lnTo>
                    <a:pt x="66040" y="32004"/>
                  </a:lnTo>
                  <a:lnTo>
                    <a:pt x="69697" y="32004"/>
                  </a:lnTo>
                  <a:lnTo>
                    <a:pt x="69697" y="31242"/>
                  </a:lnTo>
                  <a:lnTo>
                    <a:pt x="69088" y="30988"/>
                  </a:lnTo>
                  <a:lnTo>
                    <a:pt x="70459" y="30988"/>
                  </a:lnTo>
                  <a:lnTo>
                    <a:pt x="71602" y="32004"/>
                  </a:lnTo>
                  <a:lnTo>
                    <a:pt x="72745" y="32004"/>
                  </a:lnTo>
                  <a:lnTo>
                    <a:pt x="72745" y="30988"/>
                  </a:lnTo>
                  <a:close/>
                </a:path>
                <a:path w="148590" h="196850">
                  <a:moveTo>
                    <a:pt x="72745" y="25908"/>
                  </a:moveTo>
                  <a:lnTo>
                    <a:pt x="71729" y="15113"/>
                  </a:lnTo>
                  <a:lnTo>
                    <a:pt x="71729" y="13716"/>
                  </a:lnTo>
                  <a:lnTo>
                    <a:pt x="69697" y="13716"/>
                  </a:lnTo>
                  <a:lnTo>
                    <a:pt x="71729" y="24511"/>
                  </a:lnTo>
                  <a:lnTo>
                    <a:pt x="72745" y="25908"/>
                  </a:lnTo>
                  <a:close/>
                </a:path>
                <a:path w="148590" h="196850">
                  <a:moveTo>
                    <a:pt x="74269" y="25908"/>
                  </a:moveTo>
                  <a:lnTo>
                    <a:pt x="72745" y="27051"/>
                  </a:lnTo>
                  <a:lnTo>
                    <a:pt x="71221" y="25908"/>
                  </a:lnTo>
                  <a:lnTo>
                    <a:pt x="69697" y="25908"/>
                  </a:lnTo>
                  <a:lnTo>
                    <a:pt x="69697" y="27051"/>
                  </a:lnTo>
                  <a:lnTo>
                    <a:pt x="71221" y="28194"/>
                  </a:lnTo>
                  <a:lnTo>
                    <a:pt x="71221" y="29337"/>
                  </a:lnTo>
                  <a:lnTo>
                    <a:pt x="72745" y="30480"/>
                  </a:lnTo>
                  <a:lnTo>
                    <a:pt x="72745" y="29337"/>
                  </a:lnTo>
                  <a:lnTo>
                    <a:pt x="74269" y="30480"/>
                  </a:lnTo>
                  <a:lnTo>
                    <a:pt x="74269" y="25908"/>
                  </a:lnTo>
                  <a:close/>
                </a:path>
                <a:path w="148590" h="196850">
                  <a:moveTo>
                    <a:pt x="76047" y="0"/>
                  </a:moveTo>
                  <a:lnTo>
                    <a:pt x="73507" y="0"/>
                  </a:lnTo>
                  <a:lnTo>
                    <a:pt x="73507" y="3048"/>
                  </a:lnTo>
                  <a:lnTo>
                    <a:pt x="72237" y="3048"/>
                  </a:lnTo>
                  <a:lnTo>
                    <a:pt x="72237" y="2032"/>
                  </a:lnTo>
                  <a:lnTo>
                    <a:pt x="70967" y="2032"/>
                  </a:lnTo>
                  <a:lnTo>
                    <a:pt x="69697" y="1016"/>
                  </a:lnTo>
                  <a:lnTo>
                    <a:pt x="69697" y="4064"/>
                  </a:lnTo>
                  <a:lnTo>
                    <a:pt x="73507" y="4064"/>
                  </a:lnTo>
                  <a:lnTo>
                    <a:pt x="73507" y="6096"/>
                  </a:lnTo>
                  <a:lnTo>
                    <a:pt x="76047" y="6096"/>
                  </a:lnTo>
                  <a:lnTo>
                    <a:pt x="74777" y="5080"/>
                  </a:lnTo>
                  <a:lnTo>
                    <a:pt x="74777" y="3048"/>
                  </a:lnTo>
                  <a:lnTo>
                    <a:pt x="74777" y="1016"/>
                  </a:lnTo>
                  <a:lnTo>
                    <a:pt x="76047" y="0"/>
                  </a:lnTo>
                  <a:close/>
                </a:path>
                <a:path w="148590" h="196850">
                  <a:moveTo>
                    <a:pt x="77317" y="13716"/>
                  </a:moveTo>
                  <a:lnTo>
                    <a:pt x="75793" y="13716"/>
                  </a:lnTo>
                  <a:lnTo>
                    <a:pt x="75793" y="18669"/>
                  </a:lnTo>
                  <a:lnTo>
                    <a:pt x="75793" y="19431"/>
                  </a:lnTo>
                  <a:lnTo>
                    <a:pt x="75793" y="20447"/>
                  </a:lnTo>
                  <a:lnTo>
                    <a:pt x="75107" y="19812"/>
                  </a:lnTo>
                  <a:lnTo>
                    <a:pt x="75793" y="19431"/>
                  </a:lnTo>
                  <a:lnTo>
                    <a:pt x="75793" y="18669"/>
                  </a:lnTo>
                  <a:lnTo>
                    <a:pt x="75107" y="18288"/>
                  </a:lnTo>
                  <a:lnTo>
                    <a:pt x="73431" y="18288"/>
                  </a:lnTo>
                  <a:lnTo>
                    <a:pt x="72745" y="18669"/>
                  </a:lnTo>
                  <a:lnTo>
                    <a:pt x="72745" y="19050"/>
                  </a:lnTo>
                  <a:lnTo>
                    <a:pt x="72745" y="19431"/>
                  </a:lnTo>
                  <a:lnTo>
                    <a:pt x="73431" y="19812"/>
                  </a:lnTo>
                  <a:lnTo>
                    <a:pt x="72745" y="20447"/>
                  </a:lnTo>
                  <a:lnTo>
                    <a:pt x="72745" y="21336"/>
                  </a:lnTo>
                  <a:lnTo>
                    <a:pt x="72745" y="22225"/>
                  </a:lnTo>
                  <a:lnTo>
                    <a:pt x="73431" y="22860"/>
                  </a:lnTo>
                  <a:lnTo>
                    <a:pt x="73088" y="22860"/>
                  </a:lnTo>
                  <a:lnTo>
                    <a:pt x="72745" y="23495"/>
                  </a:lnTo>
                  <a:lnTo>
                    <a:pt x="72745" y="24384"/>
                  </a:lnTo>
                  <a:lnTo>
                    <a:pt x="72745" y="25273"/>
                  </a:lnTo>
                  <a:lnTo>
                    <a:pt x="73088" y="25908"/>
                  </a:lnTo>
                  <a:lnTo>
                    <a:pt x="73926" y="25908"/>
                  </a:lnTo>
                  <a:lnTo>
                    <a:pt x="74269" y="25273"/>
                  </a:lnTo>
                  <a:lnTo>
                    <a:pt x="74269" y="23495"/>
                  </a:lnTo>
                  <a:lnTo>
                    <a:pt x="73926" y="22860"/>
                  </a:lnTo>
                  <a:lnTo>
                    <a:pt x="75107" y="22860"/>
                  </a:lnTo>
                  <a:lnTo>
                    <a:pt x="75793" y="22225"/>
                  </a:lnTo>
                  <a:lnTo>
                    <a:pt x="75793" y="24511"/>
                  </a:lnTo>
                  <a:lnTo>
                    <a:pt x="77317" y="13716"/>
                  </a:lnTo>
                  <a:close/>
                </a:path>
                <a:path w="148590" h="196850">
                  <a:moveTo>
                    <a:pt x="77317" y="2032"/>
                  </a:moveTo>
                  <a:lnTo>
                    <a:pt x="76047" y="3048"/>
                  </a:lnTo>
                  <a:lnTo>
                    <a:pt x="77317" y="4064"/>
                  </a:lnTo>
                  <a:lnTo>
                    <a:pt x="77317" y="2032"/>
                  </a:lnTo>
                  <a:close/>
                </a:path>
                <a:path w="148590" h="196850">
                  <a:moveTo>
                    <a:pt x="78841" y="27432"/>
                  </a:moveTo>
                  <a:lnTo>
                    <a:pt x="77317" y="27432"/>
                  </a:lnTo>
                  <a:lnTo>
                    <a:pt x="77317" y="25908"/>
                  </a:lnTo>
                  <a:lnTo>
                    <a:pt x="75793" y="27051"/>
                  </a:lnTo>
                  <a:lnTo>
                    <a:pt x="75793" y="29337"/>
                  </a:lnTo>
                  <a:lnTo>
                    <a:pt x="77317" y="29337"/>
                  </a:lnTo>
                  <a:lnTo>
                    <a:pt x="77317" y="28956"/>
                  </a:lnTo>
                  <a:lnTo>
                    <a:pt x="78841" y="27432"/>
                  </a:lnTo>
                  <a:close/>
                </a:path>
                <a:path w="148590" h="196850">
                  <a:moveTo>
                    <a:pt x="80365" y="178308"/>
                  </a:moveTo>
                  <a:lnTo>
                    <a:pt x="76847" y="178308"/>
                  </a:lnTo>
                  <a:lnTo>
                    <a:pt x="76847" y="179578"/>
                  </a:lnTo>
                  <a:lnTo>
                    <a:pt x="75679" y="180721"/>
                  </a:lnTo>
                  <a:lnTo>
                    <a:pt x="72161" y="184404"/>
                  </a:lnTo>
                  <a:lnTo>
                    <a:pt x="66294" y="185674"/>
                  </a:lnTo>
                  <a:lnTo>
                    <a:pt x="65125" y="186817"/>
                  </a:lnTo>
                  <a:lnTo>
                    <a:pt x="66294" y="186817"/>
                  </a:lnTo>
                  <a:lnTo>
                    <a:pt x="68580" y="188061"/>
                  </a:lnTo>
                  <a:lnTo>
                    <a:pt x="65709" y="187198"/>
                  </a:lnTo>
                  <a:lnTo>
                    <a:pt x="58674" y="185928"/>
                  </a:lnTo>
                  <a:lnTo>
                    <a:pt x="57505" y="185928"/>
                  </a:lnTo>
                  <a:lnTo>
                    <a:pt x="58674" y="187198"/>
                  </a:lnTo>
                  <a:lnTo>
                    <a:pt x="58674" y="188595"/>
                  </a:lnTo>
                  <a:lnTo>
                    <a:pt x="62191" y="191262"/>
                  </a:lnTo>
                  <a:lnTo>
                    <a:pt x="65709" y="196596"/>
                  </a:lnTo>
                  <a:lnTo>
                    <a:pt x="70396" y="196596"/>
                  </a:lnTo>
                  <a:lnTo>
                    <a:pt x="70396" y="195199"/>
                  </a:lnTo>
                  <a:lnTo>
                    <a:pt x="71577" y="195199"/>
                  </a:lnTo>
                  <a:lnTo>
                    <a:pt x="72745" y="193929"/>
                  </a:lnTo>
                  <a:lnTo>
                    <a:pt x="71577" y="192532"/>
                  </a:lnTo>
                  <a:lnTo>
                    <a:pt x="71577" y="191262"/>
                  </a:lnTo>
                  <a:lnTo>
                    <a:pt x="70675" y="189230"/>
                  </a:lnTo>
                  <a:lnTo>
                    <a:pt x="70993" y="189230"/>
                  </a:lnTo>
                  <a:lnTo>
                    <a:pt x="72161" y="190500"/>
                  </a:lnTo>
                  <a:lnTo>
                    <a:pt x="73329" y="190500"/>
                  </a:lnTo>
                  <a:lnTo>
                    <a:pt x="73329" y="189230"/>
                  </a:lnTo>
                  <a:lnTo>
                    <a:pt x="75679" y="184404"/>
                  </a:lnTo>
                  <a:lnTo>
                    <a:pt x="79197" y="179578"/>
                  </a:lnTo>
                  <a:lnTo>
                    <a:pt x="80365" y="178308"/>
                  </a:lnTo>
                  <a:close/>
                </a:path>
                <a:path w="148590" h="196850">
                  <a:moveTo>
                    <a:pt x="80365" y="25908"/>
                  </a:moveTo>
                  <a:lnTo>
                    <a:pt x="78841" y="25908"/>
                  </a:lnTo>
                  <a:lnTo>
                    <a:pt x="78841" y="27432"/>
                  </a:lnTo>
                  <a:lnTo>
                    <a:pt x="80365" y="27432"/>
                  </a:lnTo>
                  <a:lnTo>
                    <a:pt x="80365" y="25908"/>
                  </a:lnTo>
                  <a:close/>
                </a:path>
                <a:path w="148590" h="196850">
                  <a:moveTo>
                    <a:pt x="81889" y="28956"/>
                  </a:moveTo>
                  <a:lnTo>
                    <a:pt x="79349" y="28956"/>
                  </a:lnTo>
                  <a:lnTo>
                    <a:pt x="76809" y="29972"/>
                  </a:lnTo>
                  <a:lnTo>
                    <a:pt x="74269" y="32004"/>
                  </a:lnTo>
                  <a:lnTo>
                    <a:pt x="75539" y="32004"/>
                  </a:lnTo>
                  <a:lnTo>
                    <a:pt x="78079" y="30988"/>
                  </a:lnTo>
                  <a:lnTo>
                    <a:pt x="80619" y="30988"/>
                  </a:lnTo>
                  <a:lnTo>
                    <a:pt x="81889" y="28956"/>
                  </a:lnTo>
                  <a:close/>
                </a:path>
                <a:path w="148590" h="196850">
                  <a:moveTo>
                    <a:pt x="81889" y="22860"/>
                  </a:moveTo>
                  <a:lnTo>
                    <a:pt x="80365" y="23876"/>
                  </a:lnTo>
                  <a:lnTo>
                    <a:pt x="80365" y="25908"/>
                  </a:lnTo>
                  <a:lnTo>
                    <a:pt x="81889" y="25908"/>
                  </a:lnTo>
                  <a:lnTo>
                    <a:pt x="81889" y="22860"/>
                  </a:lnTo>
                  <a:close/>
                </a:path>
                <a:path w="148590" h="196850">
                  <a:moveTo>
                    <a:pt x="81889" y="13716"/>
                  </a:moveTo>
                  <a:lnTo>
                    <a:pt x="80365" y="13716"/>
                  </a:lnTo>
                  <a:lnTo>
                    <a:pt x="77317" y="25908"/>
                  </a:lnTo>
                  <a:lnTo>
                    <a:pt x="78841" y="24638"/>
                  </a:lnTo>
                  <a:lnTo>
                    <a:pt x="81889" y="13716"/>
                  </a:lnTo>
                  <a:close/>
                </a:path>
                <a:path w="148590" h="196850">
                  <a:moveTo>
                    <a:pt x="82651" y="18288"/>
                  </a:moveTo>
                  <a:lnTo>
                    <a:pt x="81889" y="19304"/>
                  </a:lnTo>
                  <a:lnTo>
                    <a:pt x="81889" y="19812"/>
                  </a:lnTo>
                  <a:lnTo>
                    <a:pt x="80365" y="19812"/>
                  </a:lnTo>
                  <a:lnTo>
                    <a:pt x="80365" y="22860"/>
                  </a:lnTo>
                  <a:lnTo>
                    <a:pt x="81889" y="22860"/>
                  </a:lnTo>
                  <a:lnTo>
                    <a:pt x="81889" y="20320"/>
                  </a:lnTo>
                  <a:lnTo>
                    <a:pt x="82651" y="21336"/>
                  </a:lnTo>
                  <a:lnTo>
                    <a:pt x="82651" y="18288"/>
                  </a:lnTo>
                  <a:close/>
                </a:path>
                <a:path w="148590" h="196850">
                  <a:moveTo>
                    <a:pt x="84937" y="16764"/>
                  </a:moveTo>
                  <a:lnTo>
                    <a:pt x="83032" y="16764"/>
                  </a:lnTo>
                  <a:lnTo>
                    <a:pt x="83413" y="15240"/>
                  </a:lnTo>
                  <a:lnTo>
                    <a:pt x="82651" y="15240"/>
                  </a:lnTo>
                  <a:lnTo>
                    <a:pt x="82651" y="16764"/>
                  </a:lnTo>
                  <a:lnTo>
                    <a:pt x="81889" y="16764"/>
                  </a:lnTo>
                  <a:lnTo>
                    <a:pt x="82651" y="18288"/>
                  </a:lnTo>
                  <a:lnTo>
                    <a:pt x="82905" y="17272"/>
                  </a:lnTo>
                  <a:lnTo>
                    <a:pt x="82905" y="18796"/>
                  </a:lnTo>
                  <a:lnTo>
                    <a:pt x="83921" y="19812"/>
                  </a:lnTo>
                  <a:lnTo>
                    <a:pt x="84937" y="17780"/>
                  </a:lnTo>
                  <a:lnTo>
                    <a:pt x="84937" y="16764"/>
                  </a:lnTo>
                  <a:close/>
                </a:path>
                <a:path w="148590" h="196850">
                  <a:moveTo>
                    <a:pt x="86461" y="33528"/>
                  </a:moveTo>
                  <a:lnTo>
                    <a:pt x="62077" y="33528"/>
                  </a:lnTo>
                  <a:lnTo>
                    <a:pt x="62077" y="36576"/>
                  </a:lnTo>
                  <a:lnTo>
                    <a:pt x="70205" y="35052"/>
                  </a:lnTo>
                  <a:lnTo>
                    <a:pt x="78333" y="35052"/>
                  </a:lnTo>
                  <a:lnTo>
                    <a:pt x="86461" y="36576"/>
                  </a:lnTo>
                  <a:lnTo>
                    <a:pt x="86461" y="35052"/>
                  </a:lnTo>
                  <a:lnTo>
                    <a:pt x="86461" y="33528"/>
                  </a:lnTo>
                  <a:close/>
                </a:path>
                <a:path w="148590" h="196850">
                  <a:moveTo>
                    <a:pt x="86461" y="20320"/>
                  </a:moveTo>
                  <a:lnTo>
                    <a:pt x="85699" y="19304"/>
                  </a:lnTo>
                  <a:lnTo>
                    <a:pt x="85699" y="18288"/>
                  </a:lnTo>
                  <a:lnTo>
                    <a:pt x="84937" y="20320"/>
                  </a:lnTo>
                  <a:lnTo>
                    <a:pt x="86461" y="20320"/>
                  </a:lnTo>
                  <a:close/>
                </a:path>
                <a:path w="148590" h="196850">
                  <a:moveTo>
                    <a:pt x="86461" y="15240"/>
                  </a:moveTo>
                  <a:lnTo>
                    <a:pt x="85699" y="13716"/>
                  </a:lnTo>
                  <a:lnTo>
                    <a:pt x="84937" y="15240"/>
                  </a:lnTo>
                  <a:lnTo>
                    <a:pt x="85699" y="18288"/>
                  </a:lnTo>
                  <a:lnTo>
                    <a:pt x="85699" y="16764"/>
                  </a:lnTo>
                  <a:lnTo>
                    <a:pt x="86461" y="15240"/>
                  </a:lnTo>
                  <a:close/>
                </a:path>
                <a:path w="148590" h="196850">
                  <a:moveTo>
                    <a:pt x="87985" y="28956"/>
                  </a:moveTo>
                  <a:lnTo>
                    <a:pt x="84937" y="28956"/>
                  </a:lnTo>
                  <a:lnTo>
                    <a:pt x="85953" y="29972"/>
                  </a:lnTo>
                  <a:lnTo>
                    <a:pt x="85953" y="30988"/>
                  </a:lnTo>
                  <a:lnTo>
                    <a:pt x="86194" y="31242"/>
                  </a:lnTo>
                  <a:lnTo>
                    <a:pt x="84721" y="30480"/>
                  </a:lnTo>
                  <a:lnTo>
                    <a:pt x="83413" y="31369"/>
                  </a:lnTo>
                  <a:lnTo>
                    <a:pt x="84721" y="32004"/>
                  </a:lnTo>
                  <a:lnTo>
                    <a:pt x="85585" y="32004"/>
                  </a:lnTo>
                  <a:lnTo>
                    <a:pt x="86385" y="31432"/>
                  </a:lnTo>
                  <a:lnTo>
                    <a:pt x="86969" y="32004"/>
                  </a:lnTo>
                  <a:lnTo>
                    <a:pt x="87985" y="30988"/>
                  </a:lnTo>
                  <a:lnTo>
                    <a:pt x="87985" y="28956"/>
                  </a:lnTo>
                  <a:close/>
                </a:path>
                <a:path w="148590" h="196850">
                  <a:moveTo>
                    <a:pt x="87985" y="19812"/>
                  </a:moveTo>
                  <a:lnTo>
                    <a:pt x="86461" y="21336"/>
                  </a:lnTo>
                  <a:lnTo>
                    <a:pt x="86461" y="22860"/>
                  </a:lnTo>
                  <a:lnTo>
                    <a:pt x="87985" y="22860"/>
                  </a:lnTo>
                  <a:lnTo>
                    <a:pt x="87985" y="20320"/>
                  </a:lnTo>
                  <a:lnTo>
                    <a:pt x="87985" y="19812"/>
                  </a:lnTo>
                  <a:close/>
                </a:path>
                <a:path w="148590" h="196850">
                  <a:moveTo>
                    <a:pt x="87985" y="16764"/>
                  </a:moveTo>
                  <a:lnTo>
                    <a:pt x="86461" y="16764"/>
                  </a:lnTo>
                  <a:lnTo>
                    <a:pt x="86461" y="19812"/>
                  </a:lnTo>
                  <a:lnTo>
                    <a:pt x="87985" y="19812"/>
                  </a:lnTo>
                  <a:lnTo>
                    <a:pt x="87985" y="16764"/>
                  </a:lnTo>
                  <a:close/>
                </a:path>
                <a:path w="148590" h="196850">
                  <a:moveTo>
                    <a:pt x="91033" y="185928"/>
                  </a:moveTo>
                  <a:lnTo>
                    <a:pt x="88493" y="185928"/>
                  </a:lnTo>
                  <a:lnTo>
                    <a:pt x="79806" y="187020"/>
                  </a:lnTo>
                  <a:lnTo>
                    <a:pt x="79984" y="186817"/>
                  </a:lnTo>
                  <a:lnTo>
                    <a:pt x="81127" y="186817"/>
                  </a:lnTo>
                  <a:lnTo>
                    <a:pt x="83413" y="185674"/>
                  </a:lnTo>
                  <a:lnTo>
                    <a:pt x="81127" y="185674"/>
                  </a:lnTo>
                  <a:lnTo>
                    <a:pt x="81127" y="184404"/>
                  </a:lnTo>
                  <a:lnTo>
                    <a:pt x="78841" y="184404"/>
                  </a:lnTo>
                  <a:lnTo>
                    <a:pt x="77698" y="185674"/>
                  </a:lnTo>
                  <a:lnTo>
                    <a:pt x="76555" y="186817"/>
                  </a:lnTo>
                  <a:lnTo>
                    <a:pt x="76555" y="188087"/>
                  </a:lnTo>
                  <a:lnTo>
                    <a:pt x="74269" y="190500"/>
                  </a:lnTo>
                  <a:lnTo>
                    <a:pt x="76860" y="189547"/>
                  </a:lnTo>
                  <a:lnTo>
                    <a:pt x="75793" y="191262"/>
                  </a:lnTo>
                  <a:lnTo>
                    <a:pt x="75793" y="195199"/>
                  </a:lnTo>
                  <a:lnTo>
                    <a:pt x="77063" y="195199"/>
                  </a:lnTo>
                  <a:lnTo>
                    <a:pt x="78333" y="196596"/>
                  </a:lnTo>
                  <a:lnTo>
                    <a:pt x="80873" y="196596"/>
                  </a:lnTo>
                  <a:lnTo>
                    <a:pt x="82143" y="195199"/>
                  </a:lnTo>
                  <a:lnTo>
                    <a:pt x="83413" y="193929"/>
                  </a:lnTo>
                  <a:lnTo>
                    <a:pt x="91033" y="185928"/>
                  </a:lnTo>
                  <a:close/>
                </a:path>
                <a:path w="148590" h="196850">
                  <a:moveTo>
                    <a:pt x="91033" y="27432"/>
                  </a:moveTo>
                  <a:lnTo>
                    <a:pt x="89509" y="25908"/>
                  </a:lnTo>
                  <a:lnTo>
                    <a:pt x="87985" y="28956"/>
                  </a:lnTo>
                  <a:lnTo>
                    <a:pt x="89509" y="30480"/>
                  </a:lnTo>
                  <a:lnTo>
                    <a:pt x="91033" y="28956"/>
                  </a:lnTo>
                  <a:lnTo>
                    <a:pt x="91033" y="27432"/>
                  </a:lnTo>
                  <a:close/>
                </a:path>
                <a:path w="148590" h="196850">
                  <a:moveTo>
                    <a:pt x="91033" y="16764"/>
                  </a:moveTo>
                  <a:lnTo>
                    <a:pt x="89509" y="15240"/>
                  </a:lnTo>
                  <a:lnTo>
                    <a:pt x="89509" y="16764"/>
                  </a:lnTo>
                  <a:lnTo>
                    <a:pt x="91033" y="16764"/>
                  </a:lnTo>
                  <a:close/>
                </a:path>
                <a:path w="148590" h="196850">
                  <a:moveTo>
                    <a:pt x="92557" y="16764"/>
                  </a:moveTo>
                  <a:lnTo>
                    <a:pt x="91033" y="16764"/>
                  </a:lnTo>
                  <a:lnTo>
                    <a:pt x="92303" y="19304"/>
                  </a:lnTo>
                  <a:lnTo>
                    <a:pt x="91033" y="19304"/>
                  </a:lnTo>
                  <a:lnTo>
                    <a:pt x="91033" y="18288"/>
                  </a:lnTo>
                  <a:lnTo>
                    <a:pt x="87985" y="20320"/>
                  </a:lnTo>
                  <a:lnTo>
                    <a:pt x="89509" y="20320"/>
                  </a:lnTo>
                  <a:lnTo>
                    <a:pt x="91033" y="21336"/>
                  </a:lnTo>
                  <a:lnTo>
                    <a:pt x="91033" y="22860"/>
                  </a:lnTo>
                  <a:lnTo>
                    <a:pt x="89509" y="22860"/>
                  </a:lnTo>
                  <a:lnTo>
                    <a:pt x="89509" y="23876"/>
                  </a:lnTo>
                  <a:lnTo>
                    <a:pt x="87985" y="24892"/>
                  </a:lnTo>
                  <a:lnTo>
                    <a:pt x="89509" y="24892"/>
                  </a:lnTo>
                  <a:lnTo>
                    <a:pt x="89509" y="25908"/>
                  </a:lnTo>
                  <a:lnTo>
                    <a:pt x="91033" y="25908"/>
                  </a:lnTo>
                  <a:lnTo>
                    <a:pt x="91033" y="24892"/>
                  </a:lnTo>
                  <a:lnTo>
                    <a:pt x="91541" y="24892"/>
                  </a:lnTo>
                  <a:lnTo>
                    <a:pt x="92557" y="25908"/>
                  </a:lnTo>
                  <a:lnTo>
                    <a:pt x="92557" y="24892"/>
                  </a:lnTo>
                  <a:lnTo>
                    <a:pt x="92557" y="20320"/>
                  </a:lnTo>
                  <a:lnTo>
                    <a:pt x="92557" y="19812"/>
                  </a:lnTo>
                  <a:lnTo>
                    <a:pt x="92557" y="19304"/>
                  </a:lnTo>
                  <a:lnTo>
                    <a:pt x="92557" y="16764"/>
                  </a:lnTo>
                  <a:close/>
                </a:path>
                <a:path w="148590" h="196850">
                  <a:moveTo>
                    <a:pt x="94081" y="44196"/>
                  </a:moveTo>
                  <a:lnTo>
                    <a:pt x="54457" y="44196"/>
                  </a:lnTo>
                  <a:lnTo>
                    <a:pt x="54457" y="45720"/>
                  </a:lnTo>
                  <a:lnTo>
                    <a:pt x="94081" y="45720"/>
                  </a:lnTo>
                  <a:lnTo>
                    <a:pt x="94081" y="44196"/>
                  </a:lnTo>
                  <a:close/>
                </a:path>
                <a:path w="148590" h="196850">
                  <a:moveTo>
                    <a:pt x="95605" y="160020"/>
                  </a:moveTo>
                  <a:lnTo>
                    <a:pt x="54457" y="160020"/>
                  </a:lnTo>
                  <a:lnTo>
                    <a:pt x="54457" y="163068"/>
                  </a:lnTo>
                  <a:lnTo>
                    <a:pt x="95605" y="163068"/>
                  </a:lnTo>
                  <a:lnTo>
                    <a:pt x="95605" y="160020"/>
                  </a:lnTo>
                  <a:close/>
                </a:path>
                <a:path w="148590" h="196850">
                  <a:moveTo>
                    <a:pt x="95605" y="39624"/>
                  </a:moveTo>
                  <a:lnTo>
                    <a:pt x="51409" y="39624"/>
                  </a:lnTo>
                  <a:lnTo>
                    <a:pt x="51409" y="42672"/>
                  </a:lnTo>
                  <a:lnTo>
                    <a:pt x="95605" y="42672"/>
                  </a:lnTo>
                  <a:lnTo>
                    <a:pt x="95605" y="39624"/>
                  </a:lnTo>
                  <a:close/>
                </a:path>
                <a:path w="148590" h="196850">
                  <a:moveTo>
                    <a:pt x="97129" y="164592"/>
                  </a:moveTo>
                  <a:lnTo>
                    <a:pt x="50012" y="164592"/>
                  </a:lnTo>
                  <a:lnTo>
                    <a:pt x="50863" y="162941"/>
                  </a:lnTo>
                  <a:lnTo>
                    <a:pt x="52057" y="162941"/>
                  </a:lnTo>
                  <a:lnTo>
                    <a:pt x="52057" y="161798"/>
                  </a:lnTo>
                  <a:lnTo>
                    <a:pt x="50863" y="160528"/>
                  </a:lnTo>
                  <a:lnTo>
                    <a:pt x="49657" y="158242"/>
                  </a:lnTo>
                  <a:lnTo>
                    <a:pt x="46062" y="158242"/>
                  </a:lnTo>
                  <a:lnTo>
                    <a:pt x="38862" y="157099"/>
                  </a:lnTo>
                  <a:lnTo>
                    <a:pt x="30467" y="151130"/>
                  </a:lnTo>
                  <a:lnTo>
                    <a:pt x="29260" y="151130"/>
                  </a:lnTo>
                  <a:lnTo>
                    <a:pt x="29260" y="149987"/>
                  </a:lnTo>
                  <a:lnTo>
                    <a:pt x="30467" y="149987"/>
                  </a:lnTo>
                  <a:lnTo>
                    <a:pt x="31661" y="151130"/>
                  </a:lnTo>
                  <a:lnTo>
                    <a:pt x="35267" y="152273"/>
                  </a:lnTo>
                  <a:lnTo>
                    <a:pt x="40055" y="155829"/>
                  </a:lnTo>
                  <a:lnTo>
                    <a:pt x="46062" y="157099"/>
                  </a:lnTo>
                  <a:lnTo>
                    <a:pt x="48463" y="157099"/>
                  </a:lnTo>
                  <a:lnTo>
                    <a:pt x="47256" y="155829"/>
                  </a:lnTo>
                  <a:lnTo>
                    <a:pt x="46062" y="154686"/>
                  </a:lnTo>
                  <a:lnTo>
                    <a:pt x="46062" y="153543"/>
                  </a:lnTo>
                  <a:lnTo>
                    <a:pt x="44856" y="152273"/>
                  </a:lnTo>
                  <a:lnTo>
                    <a:pt x="42456" y="149987"/>
                  </a:lnTo>
                  <a:lnTo>
                    <a:pt x="42456" y="147574"/>
                  </a:lnTo>
                  <a:lnTo>
                    <a:pt x="40055" y="145288"/>
                  </a:lnTo>
                  <a:lnTo>
                    <a:pt x="40055" y="144145"/>
                  </a:lnTo>
                  <a:lnTo>
                    <a:pt x="38862" y="142875"/>
                  </a:lnTo>
                  <a:lnTo>
                    <a:pt x="38862" y="141732"/>
                  </a:lnTo>
                  <a:lnTo>
                    <a:pt x="37655" y="140589"/>
                  </a:lnTo>
                  <a:lnTo>
                    <a:pt x="37655" y="139319"/>
                  </a:lnTo>
                  <a:lnTo>
                    <a:pt x="36461" y="138176"/>
                  </a:lnTo>
                  <a:lnTo>
                    <a:pt x="36461" y="135890"/>
                  </a:lnTo>
                  <a:lnTo>
                    <a:pt x="35267" y="135890"/>
                  </a:lnTo>
                  <a:lnTo>
                    <a:pt x="25476" y="132511"/>
                  </a:lnTo>
                  <a:lnTo>
                    <a:pt x="19062" y="128358"/>
                  </a:lnTo>
                  <a:lnTo>
                    <a:pt x="15354" y="124409"/>
                  </a:lnTo>
                  <a:lnTo>
                    <a:pt x="13665" y="121666"/>
                  </a:lnTo>
                  <a:lnTo>
                    <a:pt x="20866" y="128778"/>
                  </a:lnTo>
                  <a:lnTo>
                    <a:pt x="30467" y="132334"/>
                  </a:lnTo>
                  <a:lnTo>
                    <a:pt x="32867" y="133477"/>
                  </a:lnTo>
                  <a:lnTo>
                    <a:pt x="34061" y="133477"/>
                  </a:lnTo>
                  <a:lnTo>
                    <a:pt x="34061" y="131191"/>
                  </a:lnTo>
                  <a:lnTo>
                    <a:pt x="32867" y="129921"/>
                  </a:lnTo>
                  <a:lnTo>
                    <a:pt x="32867" y="128778"/>
                  </a:lnTo>
                  <a:lnTo>
                    <a:pt x="31661" y="127635"/>
                  </a:lnTo>
                  <a:lnTo>
                    <a:pt x="31661" y="126365"/>
                  </a:lnTo>
                  <a:lnTo>
                    <a:pt x="30467" y="124079"/>
                  </a:lnTo>
                  <a:lnTo>
                    <a:pt x="29641" y="121666"/>
                  </a:lnTo>
                  <a:lnTo>
                    <a:pt x="29260" y="120523"/>
                  </a:lnTo>
                  <a:lnTo>
                    <a:pt x="28067" y="115824"/>
                  </a:lnTo>
                  <a:lnTo>
                    <a:pt x="26860" y="113411"/>
                  </a:lnTo>
                  <a:lnTo>
                    <a:pt x="26860" y="112268"/>
                  </a:lnTo>
                  <a:lnTo>
                    <a:pt x="25666" y="109982"/>
                  </a:lnTo>
                  <a:lnTo>
                    <a:pt x="25666" y="108712"/>
                  </a:lnTo>
                  <a:lnTo>
                    <a:pt x="24460" y="108712"/>
                  </a:lnTo>
                  <a:lnTo>
                    <a:pt x="17259" y="106426"/>
                  </a:lnTo>
                  <a:lnTo>
                    <a:pt x="8864" y="99314"/>
                  </a:lnTo>
                  <a:lnTo>
                    <a:pt x="6464" y="97028"/>
                  </a:lnTo>
                  <a:lnTo>
                    <a:pt x="5270" y="97028"/>
                  </a:lnTo>
                  <a:lnTo>
                    <a:pt x="5270" y="95758"/>
                  </a:lnTo>
                  <a:lnTo>
                    <a:pt x="11264" y="100457"/>
                  </a:lnTo>
                  <a:lnTo>
                    <a:pt x="19659" y="105283"/>
                  </a:lnTo>
                  <a:lnTo>
                    <a:pt x="23266" y="106426"/>
                  </a:lnTo>
                  <a:lnTo>
                    <a:pt x="24460" y="106426"/>
                  </a:lnTo>
                  <a:lnTo>
                    <a:pt x="23266" y="102870"/>
                  </a:lnTo>
                  <a:lnTo>
                    <a:pt x="23266" y="100457"/>
                  </a:lnTo>
                  <a:lnTo>
                    <a:pt x="20866" y="97028"/>
                  </a:lnTo>
                  <a:lnTo>
                    <a:pt x="20866" y="95758"/>
                  </a:lnTo>
                  <a:lnTo>
                    <a:pt x="20866" y="93472"/>
                  </a:lnTo>
                  <a:lnTo>
                    <a:pt x="18465" y="86360"/>
                  </a:lnTo>
                  <a:lnTo>
                    <a:pt x="18465" y="82804"/>
                  </a:lnTo>
                  <a:lnTo>
                    <a:pt x="17259" y="81661"/>
                  </a:lnTo>
                  <a:lnTo>
                    <a:pt x="17259" y="80518"/>
                  </a:lnTo>
                  <a:lnTo>
                    <a:pt x="18465" y="80518"/>
                  </a:lnTo>
                  <a:lnTo>
                    <a:pt x="18465" y="82804"/>
                  </a:lnTo>
                  <a:lnTo>
                    <a:pt x="20866" y="93472"/>
                  </a:lnTo>
                  <a:lnTo>
                    <a:pt x="23266" y="95758"/>
                  </a:lnTo>
                  <a:lnTo>
                    <a:pt x="23266" y="98171"/>
                  </a:lnTo>
                  <a:lnTo>
                    <a:pt x="24460" y="100457"/>
                  </a:lnTo>
                  <a:lnTo>
                    <a:pt x="24460" y="102870"/>
                  </a:lnTo>
                  <a:lnTo>
                    <a:pt x="25666" y="102870"/>
                  </a:lnTo>
                  <a:lnTo>
                    <a:pt x="25666" y="105283"/>
                  </a:lnTo>
                  <a:lnTo>
                    <a:pt x="26860" y="104013"/>
                  </a:lnTo>
                  <a:lnTo>
                    <a:pt x="26860" y="102870"/>
                  </a:lnTo>
                  <a:lnTo>
                    <a:pt x="29260" y="101727"/>
                  </a:lnTo>
                  <a:lnTo>
                    <a:pt x="32867" y="97028"/>
                  </a:lnTo>
                  <a:lnTo>
                    <a:pt x="34061" y="89916"/>
                  </a:lnTo>
                  <a:lnTo>
                    <a:pt x="35267" y="94615"/>
                  </a:lnTo>
                  <a:lnTo>
                    <a:pt x="31661" y="99314"/>
                  </a:lnTo>
                  <a:lnTo>
                    <a:pt x="26860" y="106426"/>
                  </a:lnTo>
                  <a:lnTo>
                    <a:pt x="28067" y="112268"/>
                  </a:lnTo>
                  <a:lnTo>
                    <a:pt x="30467" y="119380"/>
                  </a:lnTo>
                  <a:lnTo>
                    <a:pt x="32867" y="122936"/>
                  </a:lnTo>
                  <a:lnTo>
                    <a:pt x="32867" y="125222"/>
                  </a:lnTo>
                  <a:lnTo>
                    <a:pt x="34061" y="126365"/>
                  </a:lnTo>
                  <a:lnTo>
                    <a:pt x="34061" y="128778"/>
                  </a:lnTo>
                  <a:lnTo>
                    <a:pt x="35267" y="128778"/>
                  </a:lnTo>
                  <a:lnTo>
                    <a:pt x="35267" y="129921"/>
                  </a:lnTo>
                  <a:lnTo>
                    <a:pt x="36461" y="129921"/>
                  </a:lnTo>
                  <a:lnTo>
                    <a:pt x="38862" y="127635"/>
                  </a:lnTo>
                  <a:lnTo>
                    <a:pt x="42456" y="120523"/>
                  </a:lnTo>
                  <a:lnTo>
                    <a:pt x="42456" y="116967"/>
                  </a:lnTo>
                  <a:lnTo>
                    <a:pt x="43662" y="115824"/>
                  </a:lnTo>
                  <a:lnTo>
                    <a:pt x="43662" y="116967"/>
                  </a:lnTo>
                  <a:lnTo>
                    <a:pt x="42456" y="121666"/>
                  </a:lnTo>
                  <a:lnTo>
                    <a:pt x="40055" y="129921"/>
                  </a:lnTo>
                  <a:lnTo>
                    <a:pt x="36461" y="133477"/>
                  </a:lnTo>
                  <a:lnTo>
                    <a:pt x="40055" y="140589"/>
                  </a:lnTo>
                  <a:lnTo>
                    <a:pt x="43662" y="147574"/>
                  </a:lnTo>
                  <a:lnTo>
                    <a:pt x="48463" y="153543"/>
                  </a:lnTo>
                  <a:lnTo>
                    <a:pt x="48463" y="154686"/>
                  </a:lnTo>
                  <a:lnTo>
                    <a:pt x="49657" y="153543"/>
                  </a:lnTo>
                  <a:lnTo>
                    <a:pt x="49657" y="151130"/>
                  </a:lnTo>
                  <a:lnTo>
                    <a:pt x="50863" y="146431"/>
                  </a:lnTo>
                  <a:lnTo>
                    <a:pt x="50863" y="151130"/>
                  </a:lnTo>
                  <a:lnTo>
                    <a:pt x="49657" y="155829"/>
                  </a:lnTo>
                  <a:lnTo>
                    <a:pt x="50863" y="157099"/>
                  </a:lnTo>
                  <a:lnTo>
                    <a:pt x="50863" y="158242"/>
                  </a:lnTo>
                  <a:lnTo>
                    <a:pt x="53263" y="158242"/>
                  </a:lnTo>
                  <a:lnTo>
                    <a:pt x="54140" y="141732"/>
                  </a:lnTo>
                  <a:lnTo>
                    <a:pt x="54267" y="139319"/>
                  </a:lnTo>
                  <a:lnTo>
                    <a:pt x="54457" y="135890"/>
                  </a:lnTo>
                  <a:lnTo>
                    <a:pt x="53263" y="135890"/>
                  </a:lnTo>
                  <a:lnTo>
                    <a:pt x="52057" y="137033"/>
                  </a:lnTo>
                  <a:lnTo>
                    <a:pt x="50863" y="137033"/>
                  </a:lnTo>
                  <a:lnTo>
                    <a:pt x="48463" y="139319"/>
                  </a:lnTo>
                  <a:lnTo>
                    <a:pt x="47256" y="138176"/>
                  </a:lnTo>
                  <a:lnTo>
                    <a:pt x="47256" y="132334"/>
                  </a:lnTo>
                  <a:lnTo>
                    <a:pt x="48463" y="125222"/>
                  </a:lnTo>
                  <a:lnTo>
                    <a:pt x="50863" y="114681"/>
                  </a:lnTo>
                  <a:lnTo>
                    <a:pt x="48412" y="112268"/>
                  </a:lnTo>
                  <a:lnTo>
                    <a:pt x="47256" y="111125"/>
                  </a:lnTo>
                  <a:lnTo>
                    <a:pt x="47256" y="109982"/>
                  </a:lnTo>
                  <a:lnTo>
                    <a:pt x="42456" y="109982"/>
                  </a:lnTo>
                  <a:lnTo>
                    <a:pt x="41262" y="111125"/>
                  </a:lnTo>
                  <a:lnTo>
                    <a:pt x="38862" y="112268"/>
                  </a:lnTo>
                  <a:lnTo>
                    <a:pt x="37655" y="112268"/>
                  </a:lnTo>
                  <a:lnTo>
                    <a:pt x="35267" y="109982"/>
                  </a:lnTo>
                  <a:lnTo>
                    <a:pt x="38925" y="102730"/>
                  </a:lnTo>
                  <a:lnTo>
                    <a:pt x="41262" y="98171"/>
                  </a:lnTo>
                  <a:lnTo>
                    <a:pt x="42456" y="95758"/>
                  </a:lnTo>
                  <a:lnTo>
                    <a:pt x="43662" y="93472"/>
                  </a:lnTo>
                  <a:lnTo>
                    <a:pt x="43662" y="89916"/>
                  </a:lnTo>
                  <a:lnTo>
                    <a:pt x="43662" y="88773"/>
                  </a:lnTo>
                  <a:lnTo>
                    <a:pt x="43002" y="87503"/>
                  </a:lnTo>
                  <a:lnTo>
                    <a:pt x="41262" y="84074"/>
                  </a:lnTo>
                  <a:lnTo>
                    <a:pt x="38862" y="82804"/>
                  </a:lnTo>
                  <a:lnTo>
                    <a:pt x="37655" y="81661"/>
                  </a:lnTo>
                  <a:lnTo>
                    <a:pt x="35267" y="81661"/>
                  </a:lnTo>
                  <a:lnTo>
                    <a:pt x="32867" y="85217"/>
                  </a:lnTo>
                  <a:lnTo>
                    <a:pt x="31661" y="87503"/>
                  </a:lnTo>
                  <a:lnTo>
                    <a:pt x="28067" y="87503"/>
                  </a:lnTo>
                  <a:lnTo>
                    <a:pt x="26860" y="86360"/>
                  </a:lnTo>
                  <a:lnTo>
                    <a:pt x="25666" y="82804"/>
                  </a:lnTo>
                  <a:lnTo>
                    <a:pt x="25666" y="79375"/>
                  </a:lnTo>
                  <a:lnTo>
                    <a:pt x="28067" y="68707"/>
                  </a:lnTo>
                  <a:lnTo>
                    <a:pt x="22059" y="66421"/>
                  </a:lnTo>
                  <a:lnTo>
                    <a:pt x="19659" y="65151"/>
                  </a:lnTo>
                  <a:lnTo>
                    <a:pt x="14871" y="64008"/>
                  </a:lnTo>
                  <a:lnTo>
                    <a:pt x="10071" y="66421"/>
                  </a:lnTo>
                  <a:lnTo>
                    <a:pt x="8864" y="71120"/>
                  </a:lnTo>
                  <a:lnTo>
                    <a:pt x="7670" y="74549"/>
                  </a:lnTo>
                  <a:lnTo>
                    <a:pt x="10071" y="81661"/>
                  </a:lnTo>
                  <a:lnTo>
                    <a:pt x="12471" y="84074"/>
                  </a:lnTo>
                  <a:lnTo>
                    <a:pt x="13665" y="87503"/>
                  </a:lnTo>
                  <a:lnTo>
                    <a:pt x="11264" y="92329"/>
                  </a:lnTo>
                  <a:lnTo>
                    <a:pt x="11264" y="93472"/>
                  </a:lnTo>
                  <a:lnTo>
                    <a:pt x="7670" y="93472"/>
                  </a:lnTo>
                  <a:lnTo>
                    <a:pt x="6464" y="92329"/>
                  </a:lnTo>
                  <a:lnTo>
                    <a:pt x="5270" y="91059"/>
                  </a:lnTo>
                  <a:lnTo>
                    <a:pt x="4064" y="89916"/>
                  </a:lnTo>
                  <a:lnTo>
                    <a:pt x="1663" y="89916"/>
                  </a:lnTo>
                  <a:lnTo>
                    <a:pt x="1663" y="92329"/>
                  </a:lnTo>
                  <a:lnTo>
                    <a:pt x="469" y="92329"/>
                  </a:lnTo>
                  <a:lnTo>
                    <a:pt x="0" y="97574"/>
                  </a:lnTo>
                  <a:lnTo>
                    <a:pt x="2108" y="102730"/>
                  </a:lnTo>
                  <a:lnTo>
                    <a:pt x="6705" y="107670"/>
                  </a:lnTo>
                  <a:lnTo>
                    <a:pt x="13665" y="112268"/>
                  </a:lnTo>
                  <a:lnTo>
                    <a:pt x="16065" y="112268"/>
                  </a:lnTo>
                  <a:lnTo>
                    <a:pt x="16065" y="115824"/>
                  </a:lnTo>
                  <a:lnTo>
                    <a:pt x="14871" y="116967"/>
                  </a:lnTo>
                  <a:lnTo>
                    <a:pt x="10071" y="116967"/>
                  </a:lnTo>
                  <a:lnTo>
                    <a:pt x="7670" y="118237"/>
                  </a:lnTo>
                  <a:lnTo>
                    <a:pt x="7670" y="119380"/>
                  </a:lnTo>
                  <a:lnTo>
                    <a:pt x="8432" y="123342"/>
                  </a:lnTo>
                  <a:lnTo>
                    <a:pt x="12014" y="128066"/>
                  </a:lnTo>
                  <a:lnTo>
                    <a:pt x="17665" y="133477"/>
                  </a:lnTo>
                  <a:lnTo>
                    <a:pt x="24460" y="139319"/>
                  </a:lnTo>
                  <a:lnTo>
                    <a:pt x="25666" y="140589"/>
                  </a:lnTo>
                  <a:lnTo>
                    <a:pt x="28067" y="142875"/>
                  </a:lnTo>
                  <a:lnTo>
                    <a:pt x="29260" y="142875"/>
                  </a:lnTo>
                  <a:lnTo>
                    <a:pt x="29260" y="145288"/>
                  </a:lnTo>
                  <a:lnTo>
                    <a:pt x="28067" y="146431"/>
                  </a:lnTo>
                  <a:lnTo>
                    <a:pt x="25666" y="146431"/>
                  </a:lnTo>
                  <a:lnTo>
                    <a:pt x="24460" y="148844"/>
                  </a:lnTo>
                  <a:lnTo>
                    <a:pt x="24460" y="151130"/>
                  </a:lnTo>
                  <a:lnTo>
                    <a:pt x="26860" y="157099"/>
                  </a:lnTo>
                  <a:lnTo>
                    <a:pt x="37655" y="161798"/>
                  </a:lnTo>
                  <a:lnTo>
                    <a:pt x="43662" y="164084"/>
                  </a:lnTo>
                  <a:lnTo>
                    <a:pt x="44856" y="165227"/>
                  </a:lnTo>
                  <a:lnTo>
                    <a:pt x="47256" y="165227"/>
                  </a:lnTo>
                  <a:lnTo>
                    <a:pt x="46062" y="167640"/>
                  </a:lnTo>
                  <a:lnTo>
                    <a:pt x="48463" y="167640"/>
                  </a:lnTo>
                  <a:lnTo>
                    <a:pt x="49885" y="164858"/>
                  </a:lnTo>
                  <a:lnTo>
                    <a:pt x="49885" y="166116"/>
                  </a:lnTo>
                  <a:lnTo>
                    <a:pt x="97129" y="166116"/>
                  </a:lnTo>
                  <a:lnTo>
                    <a:pt x="97129" y="164592"/>
                  </a:lnTo>
                  <a:close/>
                </a:path>
                <a:path w="148590" h="196850">
                  <a:moveTo>
                    <a:pt x="107797" y="175260"/>
                  </a:moveTo>
                  <a:lnTo>
                    <a:pt x="39217" y="175260"/>
                  </a:lnTo>
                  <a:lnTo>
                    <a:pt x="39217" y="176784"/>
                  </a:lnTo>
                  <a:lnTo>
                    <a:pt x="107797" y="176784"/>
                  </a:lnTo>
                  <a:lnTo>
                    <a:pt x="107797" y="175260"/>
                  </a:lnTo>
                  <a:close/>
                </a:path>
                <a:path w="148590" h="196850">
                  <a:moveTo>
                    <a:pt x="148526" y="97574"/>
                  </a:moveTo>
                  <a:lnTo>
                    <a:pt x="148374" y="95758"/>
                  </a:lnTo>
                  <a:lnTo>
                    <a:pt x="148170" y="93472"/>
                  </a:lnTo>
                  <a:lnTo>
                    <a:pt x="148082" y="92329"/>
                  </a:lnTo>
                  <a:lnTo>
                    <a:pt x="146888" y="92329"/>
                  </a:lnTo>
                  <a:lnTo>
                    <a:pt x="146888" y="91059"/>
                  </a:lnTo>
                  <a:lnTo>
                    <a:pt x="145694" y="91059"/>
                  </a:lnTo>
                  <a:lnTo>
                    <a:pt x="145694" y="89916"/>
                  </a:lnTo>
                  <a:lnTo>
                    <a:pt x="144500" y="89916"/>
                  </a:lnTo>
                  <a:lnTo>
                    <a:pt x="143319" y="91059"/>
                  </a:lnTo>
                  <a:lnTo>
                    <a:pt x="140931" y="92329"/>
                  </a:lnTo>
                  <a:lnTo>
                    <a:pt x="139738" y="93472"/>
                  </a:lnTo>
                  <a:lnTo>
                    <a:pt x="137350" y="93472"/>
                  </a:lnTo>
                  <a:lnTo>
                    <a:pt x="136156" y="92329"/>
                  </a:lnTo>
                  <a:lnTo>
                    <a:pt x="136156" y="89916"/>
                  </a:lnTo>
                  <a:lnTo>
                    <a:pt x="134962" y="87503"/>
                  </a:lnTo>
                  <a:lnTo>
                    <a:pt x="136156" y="84074"/>
                  </a:lnTo>
                  <a:lnTo>
                    <a:pt x="137350" y="81661"/>
                  </a:lnTo>
                  <a:lnTo>
                    <a:pt x="138874" y="79375"/>
                  </a:lnTo>
                  <a:lnTo>
                    <a:pt x="139738" y="78105"/>
                  </a:lnTo>
                  <a:lnTo>
                    <a:pt x="140931" y="74549"/>
                  </a:lnTo>
                  <a:lnTo>
                    <a:pt x="139738" y="71120"/>
                  </a:lnTo>
                  <a:lnTo>
                    <a:pt x="138544" y="66421"/>
                  </a:lnTo>
                  <a:lnTo>
                    <a:pt x="132575" y="64008"/>
                  </a:lnTo>
                  <a:lnTo>
                    <a:pt x="129006" y="65151"/>
                  </a:lnTo>
                  <a:lnTo>
                    <a:pt x="126619" y="66421"/>
                  </a:lnTo>
                  <a:lnTo>
                    <a:pt x="121843" y="68707"/>
                  </a:lnTo>
                  <a:lnTo>
                    <a:pt x="123037" y="79375"/>
                  </a:lnTo>
                  <a:lnTo>
                    <a:pt x="124231" y="82804"/>
                  </a:lnTo>
                  <a:lnTo>
                    <a:pt x="123037" y="86360"/>
                  </a:lnTo>
                  <a:lnTo>
                    <a:pt x="120650" y="87503"/>
                  </a:lnTo>
                  <a:lnTo>
                    <a:pt x="118262" y="87503"/>
                  </a:lnTo>
                  <a:lnTo>
                    <a:pt x="117068" y="85217"/>
                  </a:lnTo>
                  <a:lnTo>
                    <a:pt x="114693" y="81661"/>
                  </a:lnTo>
                  <a:lnTo>
                    <a:pt x="112306" y="81661"/>
                  </a:lnTo>
                  <a:lnTo>
                    <a:pt x="111112" y="82804"/>
                  </a:lnTo>
                  <a:lnTo>
                    <a:pt x="107530" y="84074"/>
                  </a:lnTo>
                  <a:lnTo>
                    <a:pt x="105143" y="88773"/>
                  </a:lnTo>
                  <a:lnTo>
                    <a:pt x="106337" y="92329"/>
                  </a:lnTo>
                  <a:lnTo>
                    <a:pt x="106337" y="93472"/>
                  </a:lnTo>
                  <a:lnTo>
                    <a:pt x="107530" y="95758"/>
                  </a:lnTo>
                  <a:lnTo>
                    <a:pt x="108724" y="98171"/>
                  </a:lnTo>
                  <a:lnTo>
                    <a:pt x="111112" y="102870"/>
                  </a:lnTo>
                  <a:lnTo>
                    <a:pt x="113499" y="109982"/>
                  </a:lnTo>
                  <a:lnTo>
                    <a:pt x="112306" y="111125"/>
                  </a:lnTo>
                  <a:lnTo>
                    <a:pt x="112306" y="112268"/>
                  </a:lnTo>
                  <a:lnTo>
                    <a:pt x="109918" y="112268"/>
                  </a:lnTo>
                  <a:lnTo>
                    <a:pt x="107530" y="111125"/>
                  </a:lnTo>
                  <a:lnTo>
                    <a:pt x="106337" y="109982"/>
                  </a:lnTo>
                  <a:lnTo>
                    <a:pt x="102755" y="109982"/>
                  </a:lnTo>
                  <a:lnTo>
                    <a:pt x="101574" y="111125"/>
                  </a:lnTo>
                  <a:lnTo>
                    <a:pt x="99187" y="114681"/>
                  </a:lnTo>
                  <a:lnTo>
                    <a:pt x="100380" y="125222"/>
                  </a:lnTo>
                  <a:lnTo>
                    <a:pt x="101574" y="132334"/>
                  </a:lnTo>
                  <a:lnTo>
                    <a:pt x="102704" y="133438"/>
                  </a:lnTo>
                  <a:lnTo>
                    <a:pt x="102755" y="138176"/>
                  </a:lnTo>
                  <a:lnTo>
                    <a:pt x="101574" y="139319"/>
                  </a:lnTo>
                  <a:lnTo>
                    <a:pt x="99187" y="138176"/>
                  </a:lnTo>
                  <a:lnTo>
                    <a:pt x="97993" y="137033"/>
                  </a:lnTo>
                  <a:lnTo>
                    <a:pt x="96799" y="137033"/>
                  </a:lnTo>
                  <a:lnTo>
                    <a:pt x="96799" y="135890"/>
                  </a:lnTo>
                  <a:lnTo>
                    <a:pt x="95605" y="135890"/>
                  </a:lnTo>
                  <a:lnTo>
                    <a:pt x="96799" y="158242"/>
                  </a:lnTo>
                  <a:lnTo>
                    <a:pt x="97993" y="158242"/>
                  </a:lnTo>
                  <a:lnTo>
                    <a:pt x="99187" y="157099"/>
                  </a:lnTo>
                  <a:lnTo>
                    <a:pt x="99187" y="151130"/>
                  </a:lnTo>
                  <a:lnTo>
                    <a:pt x="97993" y="142875"/>
                  </a:lnTo>
                  <a:lnTo>
                    <a:pt x="97993" y="141732"/>
                  </a:lnTo>
                  <a:lnTo>
                    <a:pt x="99187" y="146431"/>
                  </a:lnTo>
                  <a:lnTo>
                    <a:pt x="99187" y="151130"/>
                  </a:lnTo>
                  <a:lnTo>
                    <a:pt x="100380" y="153543"/>
                  </a:lnTo>
                  <a:lnTo>
                    <a:pt x="100380" y="154686"/>
                  </a:lnTo>
                  <a:lnTo>
                    <a:pt x="101574" y="153543"/>
                  </a:lnTo>
                  <a:lnTo>
                    <a:pt x="106337" y="147574"/>
                  </a:lnTo>
                  <a:lnTo>
                    <a:pt x="109321" y="141732"/>
                  </a:lnTo>
                  <a:lnTo>
                    <a:pt x="109918" y="140589"/>
                  </a:lnTo>
                  <a:lnTo>
                    <a:pt x="110337" y="139319"/>
                  </a:lnTo>
                  <a:lnTo>
                    <a:pt x="112306" y="133477"/>
                  </a:lnTo>
                  <a:lnTo>
                    <a:pt x="109918" y="129921"/>
                  </a:lnTo>
                  <a:lnTo>
                    <a:pt x="106337" y="121666"/>
                  </a:lnTo>
                  <a:lnTo>
                    <a:pt x="106337" y="116967"/>
                  </a:lnTo>
                  <a:lnTo>
                    <a:pt x="107530" y="120523"/>
                  </a:lnTo>
                  <a:lnTo>
                    <a:pt x="111112" y="127635"/>
                  </a:lnTo>
                  <a:lnTo>
                    <a:pt x="112306" y="128778"/>
                  </a:lnTo>
                  <a:lnTo>
                    <a:pt x="112306" y="129921"/>
                  </a:lnTo>
                  <a:lnTo>
                    <a:pt x="114693" y="129921"/>
                  </a:lnTo>
                  <a:lnTo>
                    <a:pt x="114693" y="128778"/>
                  </a:lnTo>
                  <a:lnTo>
                    <a:pt x="115887" y="127635"/>
                  </a:lnTo>
                  <a:lnTo>
                    <a:pt x="115887" y="125222"/>
                  </a:lnTo>
                  <a:lnTo>
                    <a:pt x="117068" y="124079"/>
                  </a:lnTo>
                  <a:lnTo>
                    <a:pt x="117068" y="122936"/>
                  </a:lnTo>
                  <a:lnTo>
                    <a:pt x="118262" y="120523"/>
                  </a:lnTo>
                  <a:lnTo>
                    <a:pt x="119456" y="116967"/>
                  </a:lnTo>
                  <a:lnTo>
                    <a:pt x="120027" y="114681"/>
                  </a:lnTo>
                  <a:lnTo>
                    <a:pt x="120650" y="112268"/>
                  </a:lnTo>
                  <a:lnTo>
                    <a:pt x="121843" y="112268"/>
                  </a:lnTo>
                  <a:lnTo>
                    <a:pt x="121843" y="109982"/>
                  </a:lnTo>
                  <a:lnTo>
                    <a:pt x="123037" y="106426"/>
                  </a:lnTo>
                  <a:lnTo>
                    <a:pt x="117068" y="99314"/>
                  </a:lnTo>
                  <a:lnTo>
                    <a:pt x="114693" y="94615"/>
                  </a:lnTo>
                  <a:lnTo>
                    <a:pt x="114693" y="89916"/>
                  </a:lnTo>
                  <a:lnTo>
                    <a:pt x="117068" y="97028"/>
                  </a:lnTo>
                  <a:lnTo>
                    <a:pt x="120650" y="101727"/>
                  </a:lnTo>
                  <a:lnTo>
                    <a:pt x="121843" y="102870"/>
                  </a:lnTo>
                  <a:lnTo>
                    <a:pt x="121843" y="104013"/>
                  </a:lnTo>
                  <a:lnTo>
                    <a:pt x="123037" y="104013"/>
                  </a:lnTo>
                  <a:lnTo>
                    <a:pt x="123037" y="105283"/>
                  </a:lnTo>
                  <a:lnTo>
                    <a:pt x="124231" y="100457"/>
                  </a:lnTo>
                  <a:lnTo>
                    <a:pt x="125425" y="98171"/>
                  </a:lnTo>
                  <a:lnTo>
                    <a:pt x="126619" y="95758"/>
                  </a:lnTo>
                  <a:lnTo>
                    <a:pt x="126619" y="93472"/>
                  </a:lnTo>
                  <a:lnTo>
                    <a:pt x="127800" y="89916"/>
                  </a:lnTo>
                  <a:lnTo>
                    <a:pt x="128612" y="87503"/>
                  </a:lnTo>
                  <a:lnTo>
                    <a:pt x="130187" y="82804"/>
                  </a:lnTo>
                  <a:lnTo>
                    <a:pt x="130187" y="84074"/>
                  </a:lnTo>
                  <a:lnTo>
                    <a:pt x="129006" y="86360"/>
                  </a:lnTo>
                  <a:lnTo>
                    <a:pt x="129006" y="89916"/>
                  </a:lnTo>
                  <a:lnTo>
                    <a:pt x="126619" y="97028"/>
                  </a:lnTo>
                  <a:lnTo>
                    <a:pt x="126619" y="100457"/>
                  </a:lnTo>
                  <a:lnTo>
                    <a:pt x="125488" y="102730"/>
                  </a:lnTo>
                  <a:lnTo>
                    <a:pt x="125425" y="104013"/>
                  </a:lnTo>
                  <a:lnTo>
                    <a:pt x="124231" y="106426"/>
                  </a:lnTo>
                  <a:lnTo>
                    <a:pt x="125425" y="106426"/>
                  </a:lnTo>
                  <a:lnTo>
                    <a:pt x="127812" y="105283"/>
                  </a:lnTo>
                  <a:lnTo>
                    <a:pt x="137350" y="100457"/>
                  </a:lnTo>
                  <a:lnTo>
                    <a:pt x="137553" y="100304"/>
                  </a:lnTo>
                  <a:lnTo>
                    <a:pt x="138544" y="99314"/>
                  </a:lnTo>
                  <a:lnTo>
                    <a:pt x="139903" y="98450"/>
                  </a:lnTo>
                  <a:lnTo>
                    <a:pt x="143319" y="95758"/>
                  </a:lnTo>
                  <a:lnTo>
                    <a:pt x="142125" y="97028"/>
                  </a:lnTo>
                  <a:lnTo>
                    <a:pt x="139903" y="98450"/>
                  </a:lnTo>
                  <a:lnTo>
                    <a:pt x="137553" y="100304"/>
                  </a:lnTo>
                  <a:lnTo>
                    <a:pt x="131381" y="106426"/>
                  </a:lnTo>
                  <a:lnTo>
                    <a:pt x="124231" y="108712"/>
                  </a:lnTo>
                  <a:lnTo>
                    <a:pt x="124231" y="109982"/>
                  </a:lnTo>
                  <a:lnTo>
                    <a:pt x="123037" y="112268"/>
                  </a:lnTo>
                  <a:lnTo>
                    <a:pt x="123037" y="113411"/>
                  </a:lnTo>
                  <a:lnTo>
                    <a:pt x="119456" y="124079"/>
                  </a:lnTo>
                  <a:lnTo>
                    <a:pt x="118262" y="124079"/>
                  </a:lnTo>
                  <a:lnTo>
                    <a:pt x="118262" y="125222"/>
                  </a:lnTo>
                  <a:lnTo>
                    <a:pt x="117068" y="127635"/>
                  </a:lnTo>
                  <a:lnTo>
                    <a:pt x="117068" y="129921"/>
                  </a:lnTo>
                  <a:lnTo>
                    <a:pt x="115887" y="131191"/>
                  </a:lnTo>
                  <a:lnTo>
                    <a:pt x="114693" y="133477"/>
                  </a:lnTo>
                  <a:lnTo>
                    <a:pt x="115887" y="133477"/>
                  </a:lnTo>
                  <a:lnTo>
                    <a:pt x="119456" y="132334"/>
                  </a:lnTo>
                  <a:lnTo>
                    <a:pt x="127812" y="128778"/>
                  </a:lnTo>
                  <a:lnTo>
                    <a:pt x="134962" y="121666"/>
                  </a:lnTo>
                  <a:lnTo>
                    <a:pt x="133273" y="124409"/>
                  </a:lnTo>
                  <a:lnTo>
                    <a:pt x="129590" y="128358"/>
                  </a:lnTo>
                  <a:lnTo>
                    <a:pt x="123215" y="132511"/>
                  </a:lnTo>
                  <a:lnTo>
                    <a:pt x="113499" y="135890"/>
                  </a:lnTo>
                  <a:lnTo>
                    <a:pt x="113499" y="137033"/>
                  </a:lnTo>
                  <a:lnTo>
                    <a:pt x="112306" y="138176"/>
                  </a:lnTo>
                  <a:lnTo>
                    <a:pt x="112306" y="140589"/>
                  </a:lnTo>
                  <a:lnTo>
                    <a:pt x="109918" y="142875"/>
                  </a:lnTo>
                  <a:lnTo>
                    <a:pt x="109918" y="144145"/>
                  </a:lnTo>
                  <a:lnTo>
                    <a:pt x="108724" y="145288"/>
                  </a:lnTo>
                  <a:lnTo>
                    <a:pt x="108724" y="146431"/>
                  </a:lnTo>
                  <a:lnTo>
                    <a:pt x="107530" y="147574"/>
                  </a:lnTo>
                  <a:lnTo>
                    <a:pt x="107530" y="148844"/>
                  </a:lnTo>
                  <a:lnTo>
                    <a:pt x="105143" y="151130"/>
                  </a:lnTo>
                  <a:lnTo>
                    <a:pt x="105143" y="152273"/>
                  </a:lnTo>
                  <a:lnTo>
                    <a:pt x="103949" y="153543"/>
                  </a:lnTo>
                  <a:lnTo>
                    <a:pt x="102755" y="154686"/>
                  </a:lnTo>
                  <a:lnTo>
                    <a:pt x="102755" y="155829"/>
                  </a:lnTo>
                  <a:lnTo>
                    <a:pt x="101574" y="157099"/>
                  </a:lnTo>
                  <a:lnTo>
                    <a:pt x="102755" y="157099"/>
                  </a:lnTo>
                  <a:lnTo>
                    <a:pt x="109918" y="155829"/>
                  </a:lnTo>
                  <a:lnTo>
                    <a:pt x="114693" y="152273"/>
                  </a:lnTo>
                  <a:lnTo>
                    <a:pt x="118262" y="151130"/>
                  </a:lnTo>
                  <a:lnTo>
                    <a:pt x="119456" y="149987"/>
                  </a:lnTo>
                  <a:lnTo>
                    <a:pt x="120650" y="149987"/>
                  </a:lnTo>
                  <a:lnTo>
                    <a:pt x="119456" y="151130"/>
                  </a:lnTo>
                  <a:lnTo>
                    <a:pt x="111112" y="157099"/>
                  </a:lnTo>
                  <a:lnTo>
                    <a:pt x="103949" y="158242"/>
                  </a:lnTo>
                  <a:lnTo>
                    <a:pt x="100380" y="158242"/>
                  </a:lnTo>
                  <a:lnTo>
                    <a:pt x="97993" y="161798"/>
                  </a:lnTo>
                  <a:lnTo>
                    <a:pt x="97993" y="162941"/>
                  </a:lnTo>
                  <a:lnTo>
                    <a:pt x="99187" y="162941"/>
                  </a:lnTo>
                  <a:lnTo>
                    <a:pt x="100380" y="167640"/>
                  </a:lnTo>
                  <a:lnTo>
                    <a:pt x="102755" y="167640"/>
                  </a:lnTo>
                  <a:lnTo>
                    <a:pt x="102755" y="165227"/>
                  </a:lnTo>
                  <a:lnTo>
                    <a:pt x="103949" y="165227"/>
                  </a:lnTo>
                  <a:lnTo>
                    <a:pt x="105143" y="164084"/>
                  </a:lnTo>
                  <a:lnTo>
                    <a:pt x="112306" y="161798"/>
                  </a:lnTo>
                  <a:lnTo>
                    <a:pt x="123037" y="157099"/>
                  </a:lnTo>
                  <a:lnTo>
                    <a:pt x="124231" y="151130"/>
                  </a:lnTo>
                  <a:lnTo>
                    <a:pt x="124231" y="149987"/>
                  </a:lnTo>
                  <a:lnTo>
                    <a:pt x="124231" y="146431"/>
                  </a:lnTo>
                  <a:lnTo>
                    <a:pt x="120650" y="146431"/>
                  </a:lnTo>
                  <a:lnTo>
                    <a:pt x="120650" y="142875"/>
                  </a:lnTo>
                  <a:lnTo>
                    <a:pt x="121843" y="142875"/>
                  </a:lnTo>
                  <a:lnTo>
                    <a:pt x="121843" y="141732"/>
                  </a:lnTo>
                  <a:lnTo>
                    <a:pt x="124231" y="140589"/>
                  </a:lnTo>
                  <a:lnTo>
                    <a:pt x="125425" y="139319"/>
                  </a:lnTo>
                  <a:lnTo>
                    <a:pt x="131533" y="133438"/>
                  </a:lnTo>
                  <a:lnTo>
                    <a:pt x="136753" y="128066"/>
                  </a:lnTo>
                  <a:lnTo>
                    <a:pt x="140182" y="123342"/>
                  </a:lnTo>
                  <a:lnTo>
                    <a:pt x="140500" y="121666"/>
                  </a:lnTo>
                  <a:lnTo>
                    <a:pt x="140931" y="119380"/>
                  </a:lnTo>
                  <a:lnTo>
                    <a:pt x="139738" y="118237"/>
                  </a:lnTo>
                  <a:lnTo>
                    <a:pt x="138544" y="116967"/>
                  </a:lnTo>
                  <a:lnTo>
                    <a:pt x="133769" y="116967"/>
                  </a:lnTo>
                  <a:lnTo>
                    <a:pt x="131381" y="115824"/>
                  </a:lnTo>
                  <a:lnTo>
                    <a:pt x="131381" y="113411"/>
                  </a:lnTo>
                  <a:lnTo>
                    <a:pt x="132575" y="112268"/>
                  </a:lnTo>
                  <a:lnTo>
                    <a:pt x="133769" y="112268"/>
                  </a:lnTo>
                  <a:lnTo>
                    <a:pt x="141363" y="107670"/>
                  </a:lnTo>
                  <a:lnTo>
                    <a:pt x="146291" y="102730"/>
                  </a:lnTo>
                  <a:lnTo>
                    <a:pt x="148526" y="97574"/>
                  </a:lnTo>
                  <a:close/>
                </a:path>
              </a:pathLst>
            </a:custGeom>
            <a:solidFill>
              <a:srgbClr val="1f295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49" name="object 38"/>
            <p:cNvSpPr/>
            <p:nvPr/>
          </p:nvSpPr>
          <p:spPr>
            <a:xfrm>
              <a:off x="496800" y="554760"/>
              <a:ext cx="28800" cy="16920"/>
            </a:xfrm>
            <a:custGeom>
              <a:avLst/>
              <a:gdLst>
                <a:gd name="textAreaLeft" fmla="*/ 0 w 28800"/>
                <a:gd name="textAreaRight" fmla="*/ 29160 w 28800"/>
                <a:gd name="textAreaTop" fmla="*/ 0 h 16920"/>
                <a:gd name="textAreaBottom" fmla="*/ 17280 h 16920"/>
              </a:gdLst>
              <a:ahLst/>
              <a:rect l="textAreaLeft" t="textAreaTop" r="textAreaRight" b="textAreaBottom"/>
              <a:pathLst>
                <a:path w="29209" h="17145">
                  <a:moveTo>
                    <a:pt x="9144" y="15240"/>
                  </a:moveTo>
                  <a:lnTo>
                    <a:pt x="8178" y="12192"/>
                  </a:lnTo>
                  <a:lnTo>
                    <a:pt x="7861" y="11176"/>
                  </a:lnTo>
                  <a:lnTo>
                    <a:pt x="6451" y="6731"/>
                  </a:lnTo>
                  <a:lnTo>
                    <a:pt x="5778" y="4572"/>
                  </a:lnTo>
                  <a:lnTo>
                    <a:pt x="5778" y="11176"/>
                  </a:lnTo>
                  <a:lnTo>
                    <a:pt x="3848" y="11176"/>
                  </a:lnTo>
                  <a:lnTo>
                    <a:pt x="4813" y="6731"/>
                  </a:lnTo>
                  <a:lnTo>
                    <a:pt x="5778" y="11176"/>
                  </a:lnTo>
                  <a:lnTo>
                    <a:pt x="5778" y="4572"/>
                  </a:lnTo>
                  <a:lnTo>
                    <a:pt x="3848" y="4572"/>
                  </a:lnTo>
                  <a:lnTo>
                    <a:pt x="0" y="15240"/>
                  </a:lnTo>
                  <a:lnTo>
                    <a:pt x="1447" y="15240"/>
                  </a:lnTo>
                  <a:lnTo>
                    <a:pt x="2400" y="12192"/>
                  </a:lnTo>
                  <a:lnTo>
                    <a:pt x="7213" y="12192"/>
                  </a:lnTo>
                  <a:lnTo>
                    <a:pt x="7213" y="15240"/>
                  </a:lnTo>
                  <a:lnTo>
                    <a:pt x="9144" y="15240"/>
                  </a:lnTo>
                  <a:close/>
                </a:path>
                <a:path w="29209" h="17145">
                  <a:moveTo>
                    <a:pt x="28956" y="0"/>
                  </a:moveTo>
                  <a:lnTo>
                    <a:pt x="26581" y="0"/>
                  </a:lnTo>
                  <a:lnTo>
                    <a:pt x="26581" y="3556"/>
                  </a:lnTo>
                  <a:lnTo>
                    <a:pt x="26581" y="14351"/>
                  </a:lnTo>
                  <a:lnTo>
                    <a:pt x="20662" y="14351"/>
                  </a:lnTo>
                  <a:lnTo>
                    <a:pt x="20662" y="3556"/>
                  </a:lnTo>
                  <a:lnTo>
                    <a:pt x="26581" y="3556"/>
                  </a:lnTo>
                  <a:lnTo>
                    <a:pt x="26581" y="0"/>
                  </a:lnTo>
                  <a:lnTo>
                    <a:pt x="18288" y="0"/>
                  </a:lnTo>
                  <a:lnTo>
                    <a:pt x="18288" y="16764"/>
                  </a:lnTo>
                  <a:lnTo>
                    <a:pt x="28956" y="16764"/>
                  </a:lnTo>
                  <a:lnTo>
                    <a:pt x="28956" y="14351"/>
                  </a:lnTo>
                  <a:lnTo>
                    <a:pt x="28956" y="3556"/>
                  </a:lnTo>
                  <a:lnTo>
                    <a:pt x="28956" y="0"/>
                  </a:lnTo>
                  <a:close/>
                </a:path>
              </a:pathLst>
            </a:custGeom>
            <a:solidFill>
              <a:srgbClr val="1f295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50" name="object 39"/>
            <p:cNvSpPr/>
            <p:nvPr/>
          </p:nvSpPr>
          <p:spPr>
            <a:xfrm>
              <a:off x="511920" y="178200"/>
              <a:ext cx="363960" cy="772560"/>
            </a:xfrm>
            <a:custGeom>
              <a:avLst/>
              <a:gdLst>
                <a:gd name="textAreaLeft" fmla="*/ 0 w 363960"/>
                <a:gd name="textAreaRight" fmla="*/ 364320 w 363960"/>
                <a:gd name="textAreaTop" fmla="*/ 0 h 772560"/>
                <a:gd name="textAreaBottom" fmla="*/ 772920 h 772560"/>
              </a:gdLst>
              <a:ahLst/>
              <a:rect l="textAreaLeft" t="textAreaTop" r="textAreaRight" b="textAreaBottom"/>
              <a:pathLst>
                <a:path w="364490" h="772794">
                  <a:moveTo>
                    <a:pt x="279996" y="0"/>
                  </a:moveTo>
                  <a:lnTo>
                    <a:pt x="278815" y="0"/>
                  </a:lnTo>
                  <a:lnTo>
                    <a:pt x="278815" y="537718"/>
                  </a:lnTo>
                  <a:lnTo>
                    <a:pt x="277295" y="549794"/>
                  </a:lnTo>
                  <a:lnTo>
                    <a:pt x="272883" y="560800"/>
                  </a:lnTo>
                  <a:lnTo>
                    <a:pt x="265801" y="570043"/>
                  </a:lnTo>
                  <a:lnTo>
                    <a:pt x="256273" y="576834"/>
                  </a:lnTo>
                  <a:lnTo>
                    <a:pt x="0" y="727583"/>
                  </a:lnTo>
                  <a:lnTo>
                    <a:pt x="79489" y="772668"/>
                  </a:lnTo>
                  <a:lnTo>
                    <a:pt x="310845" y="642112"/>
                  </a:lnTo>
                  <a:lnTo>
                    <a:pt x="349551" y="602916"/>
                  </a:lnTo>
                  <a:lnTo>
                    <a:pt x="364199" y="549794"/>
                  </a:lnTo>
                  <a:lnTo>
                    <a:pt x="364236" y="66421"/>
                  </a:lnTo>
                  <a:lnTo>
                    <a:pt x="361195" y="50960"/>
                  </a:lnTo>
                  <a:lnTo>
                    <a:pt x="352371" y="36941"/>
                  </a:lnTo>
                  <a:lnTo>
                    <a:pt x="338207" y="24897"/>
                  </a:lnTo>
                  <a:lnTo>
                    <a:pt x="319151" y="15367"/>
                  </a:lnTo>
                  <a:lnTo>
                    <a:pt x="279996" y="0"/>
                  </a:lnTo>
                  <a:close/>
                </a:path>
              </a:pathLst>
            </a:custGeom>
            <a:solidFill>
              <a:srgbClr val="0885b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1" name="object 40"/>
            <p:cNvSpPr/>
            <p:nvPr/>
          </p:nvSpPr>
          <p:spPr>
            <a:xfrm>
              <a:off x="141480" y="82080"/>
              <a:ext cx="651240" cy="216000"/>
            </a:xfrm>
            <a:custGeom>
              <a:avLst/>
              <a:gdLst>
                <a:gd name="textAreaLeft" fmla="*/ 0 w 651240"/>
                <a:gd name="textAreaRight" fmla="*/ 651600 w 651240"/>
                <a:gd name="textAreaTop" fmla="*/ 0 h 216000"/>
                <a:gd name="textAreaBottom" fmla="*/ 216360 h 216000"/>
              </a:gdLst>
              <a:ahLst/>
              <a:rect l="textAreaLeft" t="textAreaTop" r="textAreaRight" b="textAreaBottom"/>
              <a:pathLst>
                <a:path w="651510" h="216535">
                  <a:moveTo>
                    <a:pt x="366079" y="0"/>
                  </a:moveTo>
                  <a:lnTo>
                    <a:pt x="313651" y="8858"/>
                  </a:lnTo>
                  <a:lnTo>
                    <a:pt x="43954" y="112109"/>
                  </a:lnTo>
                  <a:lnTo>
                    <a:pt x="11280" y="133635"/>
                  </a:lnTo>
                  <a:lnTo>
                    <a:pt x="0" y="163163"/>
                  </a:lnTo>
                  <a:lnTo>
                    <a:pt x="0" y="216503"/>
                  </a:lnTo>
                  <a:lnTo>
                    <a:pt x="344551" y="84804"/>
                  </a:lnTo>
                  <a:lnTo>
                    <a:pt x="355797" y="82161"/>
                  </a:lnTo>
                  <a:lnTo>
                    <a:pt x="367715" y="81279"/>
                  </a:lnTo>
                  <a:lnTo>
                    <a:pt x="379633" y="82161"/>
                  </a:lnTo>
                  <a:lnTo>
                    <a:pt x="390880" y="84804"/>
                  </a:lnTo>
                  <a:lnTo>
                    <a:pt x="651078" y="183229"/>
                  </a:lnTo>
                  <a:lnTo>
                    <a:pt x="651078" y="96742"/>
                  </a:lnTo>
                  <a:lnTo>
                    <a:pt x="419392" y="8858"/>
                  </a:lnTo>
                  <a:lnTo>
                    <a:pt x="393349" y="2214"/>
                  </a:lnTo>
                  <a:lnTo>
                    <a:pt x="366079" y="0"/>
                  </a:lnTo>
                  <a:close/>
                </a:path>
              </a:pathLst>
            </a:custGeom>
            <a:solidFill>
              <a:srgbClr val="0f487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52" name="object 41"/>
            <p:cNvSpPr/>
            <p:nvPr/>
          </p:nvSpPr>
          <p:spPr>
            <a:xfrm>
              <a:off x="140040" y="268200"/>
              <a:ext cx="452520" cy="719640"/>
            </a:xfrm>
            <a:custGeom>
              <a:avLst/>
              <a:gdLst>
                <a:gd name="textAreaLeft" fmla="*/ 0 w 452520"/>
                <a:gd name="textAreaRight" fmla="*/ 452880 w 452520"/>
                <a:gd name="textAreaTop" fmla="*/ 0 h 719640"/>
                <a:gd name="textAreaBottom" fmla="*/ 720000 h 719640"/>
              </a:gdLst>
              <a:ahLst/>
              <a:rect l="textAreaLeft" t="textAreaTop" r="textAreaRight" b="textAreaBottom"/>
              <a:pathLst>
                <a:path w="452755" h="720090">
                  <a:moveTo>
                    <a:pt x="83159" y="0"/>
                  </a:moveTo>
                  <a:lnTo>
                    <a:pt x="1193" y="30860"/>
                  </a:lnTo>
                  <a:lnTo>
                    <a:pt x="1193" y="58166"/>
                  </a:lnTo>
                  <a:lnTo>
                    <a:pt x="0" y="58166"/>
                  </a:lnTo>
                  <a:lnTo>
                    <a:pt x="0" y="460501"/>
                  </a:lnTo>
                  <a:lnTo>
                    <a:pt x="3674" y="488307"/>
                  </a:lnTo>
                  <a:lnTo>
                    <a:pt x="31069" y="535868"/>
                  </a:lnTo>
                  <a:lnTo>
                    <a:pt x="321945" y="707263"/>
                  </a:lnTo>
                  <a:lnTo>
                    <a:pt x="367088" y="719740"/>
                  </a:lnTo>
                  <a:lnTo>
                    <a:pt x="390108" y="716621"/>
                  </a:lnTo>
                  <a:lnTo>
                    <a:pt x="412242" y="707263"/>
                  </a:lnTo>
                  <a:lnTo>
                    <a:pt x="452628" y="684784"/>
                  </a:lnTo>
                  <a:lnTo>
                    <a:pt x="106921" y="485393"/>
                  </a:lnTo>
                  <a:lnTo>
                    <a:pt x="97378" y="477904"/>
                  </a:lnTo>
                  <a:lnTo>
                    <a:pt x="90289" y="468439"/>
                  </a:lnTo>
                  <a:lnTo>
                    <a:pt x="85874" y="457640"/>
                  </a:lnTo>
                  <a:lnTo>
                    <a:pt x="84353" y="446150"/>
                  </a:lnTo>
                  <a:lnTo>
                    <a:pt x="83159" y="0"/>
                  </a:lnTo>
                  <a:close/>
                </a:path>
              </a:pathLst>
            </a:custGeom>
            <a:solidFill>
              <a:srgbClr val="2aaae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653" name="Прямоугольник 41"/>
          <p:cNvSpPr/>
          <p:nvPr/>
        </p:nvSpPr>
        <p:spPr>
          <a:xfrm>
            <a:off x="300960" y="4591080"/>
            <a:ext cx="1954800" cy="118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Расчеты производятся в соответствии с постановлением Правительства Российской Федерации от 09.12.2020 № 2055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4" name="Стрелка вниз 52"/>
          <p:cNvSpPr/>
          <p:nvPr/>
        </p:nvSpPr>
        <p:spPr>
          <a:xfrm>
            <a:off x="2013120" y="2052360"/>
            <a:ext cx="407880" cy="42372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655" name="Picture 2" descr=""/>
          <p:cNvPicPr/>
          <p:nvPr/>
        </p:nvPicPr>
        <p:blipFill>
          <a:blip r:embed="rId6"/>
          <a:stretch/>
        </p:blipFill>
        <p:spPr>
          <a:xfrm>
            <a:off x="5673600" y="2039040"/>
            <a:ext cx="469440" cy="450360"/>
          </a:xfrm>
          <a:prstGeom prst="rect">
            <a:avLst/>
          </a:prstGeom>
          <a:ln w="0">
            <a:noFill/>
          </a:ln>
        </p:spPr>
      </p:pic>
      <p:pic>
        <p:nvPicPr>
          <p:cNvPr id="656" name="Picture 3" descr=""/>
          <p:cNvPicPr/>
          <p:nvPr/>
        </p:nvPicPr>
        <p:blipFill>
          <a:blip r:embed="rId7"/>
          <a:stretch/>
        </p:blipFill>
        <p:spPr>
          <a:xfrm>
            <a:off x="9949680" y="2106360"/>
            <a:ext cx="469440" cy="450360"/>
          </a:xfrm>
          <a:prstGeom prst="rect">
            <a:avLst/>
          </a:prstGeom>
          <a:ln w="0">
            <a:noFill/>
          </a:ln>
        </p:spPr>
      </p:pic>
      <p:pic>
        <p:nvPicPr>
          <p:cNvPr id="657" name="Picture 4" descr=""/>
          <p:cNvPicPr/>
          <p:nvPr/>
        </p:nvPicPr>
        <p:blipFill>
          <a:blip r:embed="rId8"/>
          <a:stretch/>
        </p:blipFill>
        <p:spPr>
          <a:xfrm>
            <a:off x="2421360" y="4001760"/>
            <a:ext cx="517320" cy="487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PlaceHolder 1"/>
          <p:cNvSpPr>
            <a:spLocks noGrp="1"/>
          </p:cNvSpPr>
          <p:nvPr>
            <p:ph type="title"/>
          </p:nvPr>
        </p:nvSpPr>
        <p:spPr>
          <a:xfrm>
            <a:off x="1115640" y="109800"/>
            <a:ext cx="9780480" cy="115776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12600" indent="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ru-RU" sz="2400" spc="-1" strike="noStrike">
                <a:solidFill>
                  <a:srgbClr val="001f5f"/>
                </a:solidFill>
                <a:latin typeface="Times New Roman"/>
              </a:rPr>
              <a:t>Инвентаризация источников и выбросов загрязняющих веществ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659" name="object 4"/>
          <p:cNvGrpSpPr/>
          <p:nvPr/>
        </p:nvGrpSpPr>
        <p:grpSpPr>
          <a:xfrm>
            <a:off x="140040" y="82080"/>
            <a:ext cx="735840" cy="905760"/>
            <a:chOff x="140040" y="82080"/>
            <a:chExt cx="735840" cy="905760"/>
          </a:xfrm>
        </p:grpSpPr>
        <p:sp>
          <p:nvSpPr>
            <p:cNvPr id="660" name="object 5"/>
            <p:cNvSpPr/>
            <p:nvPr/>
          </p:nvSpPr>
          <p:spPr>
            <a:xfrm>
              <a:off x="262080" y="254520"/>
              <a:ext cx="500040" cy="551520"/>
            </a:xfrm>
            <a:custGeom>
              <a:avLst/>
              <a:gdLst>
                <a:gd name="textAreaLeft" fmla="*/ 0 w 500040"/>
                <a:gd name="textAreaRight" fmla="*/ 500400 w 500040"/>
                <a:gd name="textAreaTop" fmla="*/ 0 h 551520"/>
                <a:gd name="textAreaBottom" fmla="*/ 551880 h 551520"/>
              </a:gdLst>
              <a:ahLst/>
              <a:rect l="textAreaLeft" t="textAreaTop" r="textAreaRight" b="textAreaBottom"/>
              <a:pathLst>
                <a:path w="500380" h="551815">
                  <a:moveTo>
                    <a:pt x="70104" y="267081"/>
                  </a:moveTo>
                  <a:lnTo>
                    <a:pt x="66471" y="264668"/>
                  </a:lnTo>
                  <a:lnTo>
                    <a:pt x="59220" y="262382"/>
                  </a:lnTo>
                  <a:lnTo>
                    <a:pt x="56807" y="261112"/>
                  </a:lnTo>
                  <a:lnTo>
                    <a:pt x="54394" y="258826"/>
                  </a:lnTo>
                  <a:lnTo>
                    <a:pt x="50761" y="258826"/>
                  </a:lnTo>
                  <a:lnTo>
                    <a:pt x="45935" y="257683"/>
                  </a:lnTo>
                  <a:lnTo>
                    <a:pt x="32639" y="257683"/>
                  </a:lnTo>
                  <a:lnTo>
                    <a:pt x="27800" y="255270"/>
                  </a:lnTo>
                  <a:lnTo>
                    <a:pt x="24168" y="254127"/>
                  </a:lnTo>
                  <a:lnTo>
                    <a:pt x="22961" y="251714"/>
                  </a:lnTo>
                  <a:lnTo>
                    <a:pt x="22961" y="247015"/>
                  </a:lnTo>
                  <a:lnTo>
                    <a:pt x="27800" y="249428"/>
                  </a:lnTo>
                  <a:lnTo>
                    <a:pt x="30213" y="249428"/>
                  </a:lnTo>
                  <a:lnTo>
                    <a:pt x="35052" y="250571"/>
                  </a:lnTo>
                  <a:lnTo>
                    <a:pt x="38684" y="251714"/>
                  </a:lnTo>
                  <a:lnTo>
                    <a:pt x="43510" y="251714"/>
                  </a:lnTo>
                  <a:lnTo>
                    <a:pt x="47142" y="252984"/>
                  </a:lnTo>
                  <a:lnTo>
                    <a:pt x="51968" y="254127"/>
                  </a:lnTo>
                  <a:lnTo>
                    <a:pt x="58013" y="248285"/>
                  </a:lnTo>
                  <a:lnTo>
                    <a:pt x="62852" y="245872"/>
                  </a:lnTo>
                  <a:lnTo>
                    <a:pt x="62852" y="244729"/>
                  </a:lnTo>
                  <a:lnTo>
                    <a:pt x="64058" y="244729"/>
                  </a:lnTo>
                  <a:lnTo>
                    <a:pt x="64058" y="243586"/>
                  </a:lnTo>
                  <a:lnTo>
                    <a:pt x="56807" y="242316"/>
                  </a:lnTo>
                  <a:lnTo>
                    <a:pt x="48348" y="242316"/>
                  </a:lnTo>
                  <a:lnTo>
                    <a:pt x="42303" y="241173"/>
                  </a:lnTo>
                  <a:lnTo>
                    <a:pt x="35052" y="238887"/>
                  </a:lnTo>
                  <a:lnTo>
                    <a:pt x="27800" y="237617"/>
                  </a:lnTo>
                  <a:lnTo>
                    <a:pt x="21755" y="235331"/>
                  </a:lnTo>
                  <a:lnTo>
                    <a:pt x="7251" y="230632"/>
                  </a:lnTo>
                  <a:lnTo>
                    <a:pt x="0" y="227076"/>
                  </a:lnTo>
                  <a:lnTo>
                    <a:pt x="0" y="241173"/>
                  </a:lnTo>
                  <a:lnTo>
                    <a:pt x="1206" y="242316"/>
                  </a:lnTo>
                  <a:lnTo>
                    <a:pt x="1206" y="244729"/>
                  </a:lnTo>
                  <a:lnTo>
                    <a:pt x="2413" y="245872"/>
                  </a:lnTo>
                  <a:lnTo>
                    <a:pt x="34366" y="267208"/>
                  </a:lnTo>
                  <a:lnTo>
                    <a:pt x="56807" y="268224"/>
                  </a:lnTo>
                  <a:lnTo>
                    <a:pt x="65265" y="268224"/>
                  </a:lnTo>
                  <a:lnTo>
                    <a:pt x="70104" y="267081"/>
                  </a:lnTo>
                  <a:close/>
                </a:path>
                <a:path w="500380" h="551815">
                  <a:moveTo>
                    <a:pt x="70104" y="213233"/>
                  </a:moveTo>
                  <a:lnTo>
                    <a:pt x="60985" y="209435"/>
                  </a:lnTo>
                  <a:lnTo>
                    <a:pt x="52273" y="205270"/>
                  </a:lnTo>
                  <a:lnTo>
                    <a:pt x="43929" y="200634"/>
                  </a:lnTo>
                  <a:lnTo>
                    <a:pt x="41465" y="199009"/>
                  </a:lnTo>
                  <a:lnTo>
                    <a:pt x="36258" y="195580"/>
                  </a:lnTo>
                  <a:lnTo>
                    <a:pt x="28308" y="190017"/>
                  </a:lnTo>
                  <a:lnTo>
                    <a:pt x="20688" y="183997"/>
                  </a:lnTo>
                  <a:lnTo>
                    <a:pt x="13309" y="177546"/>
                  </a:lnTo>
                  <a:lnTo>
                    <a:pt x="6045" y="170688"/>
                  </a:lnTo>
                  <a:lnTo>
                    <a:pt x="4838" y="170688"/>
                  </a:lnTo>
                  <a:lnTo>
                    <a:pt x="4838" y="171831"/>
                  </a:lnTo>
                  <a:lnTo>
                    <a:pt x="3632" y="175387"/>
                  </a:lnTo>
                  <a:lnTo>
                    <a:pt x="2413" y="180086"/>
                  </a:lnTo>
                  <a:lnTo>
                    <a:pt x="1206" y="184912"/>
                  </a:lnTo>
                  <a:lnTo>
                    <a:pt x="1206" y="186055"/>
                  </a:lnTo>
                  <a:lnTo>
                    <a:pt x="0" y="187198"/>
                  </a:lnTo>
                  <a:lnTo>
                    <a:pt x="0" y="195580"/>
                  </a:lnTo>
                  <a:lnTo>
                    <a:pt x="1206" y="197866"/>
                  </a:lnTo>
                  <a:lnTo>
                    <a:pt x="1206" y="200279"/>
                  </a:lnTo>
                  <a:lnTo>
                    <a:pt x="2413" y="202565"/>
                  </a:lnTo>
                  <a:lnTo>
                    <a:pt x="5105" y="209486"/>
                  </a:lnTo>
                  <a:lnTo>
                    <a:pt x="9245" y="215646"/>
                  </a:lnTo>
                  <a:lnTo>
                    <a:pt x="45529" y="235915"/>
                  </a:lnTo>
                  <a:lnTo>
                    <a:pt x="54394" y="238125"/>
                  </a:lnTo>
                  <a:lnTo>
                    <a:pt x="58013" y="239268"/>
                  </a:lnTo>
                  <a:lnTo>
                    <a:pt x="64058" y="239268"/>
                  </a:lnTo>
                  <a:lnTo>
                    <a:pt x="58013" y="234569"/>
                  </a:lnTo>
                  <a:lnTo>
                    <a:pt x="53187" y="229870"/>
                  </a:lnTo>
                  <a:lnTo>
                    <a:pt x="47142" y="225044"/>
                  </a:lnTo>
                  <a:lnTo>
                    <a:pt x="44716" y="222758"/>
                  </a:lnTo>
                  <a:lnTo>
                    <a:pt x="43510" y="221488"/>
                  </a:lnTo>
                  <a:lnTo>
                    <a:pt x="38684" y="220345"/>
                  </a:lnTo>
                  <a:lnTo>
                    <a:pt x="33845" y="217932"/>
                  </a:lnTo>
                  <a:lnTo>
                    <a:pt x="30149" y="215620"/>
                  </a:lnTo>
                  <a:lnTo>
                    <a:pt x="25387" y="213233"/>
                  </a:lnTo>
                  <a:lnTo>
                    <a:pt x="21755" y="210947"/>
                  </a:lnTo>
                  <a:lnTo>
                    <a:pt x="18135" y="207391"/>
                  </a:lnTo>
                  <a:lnTo>
                    <a:pt x="17005" y="204127"/>
                  </a:lnTo>
                  <a:lnTo>
                    <a:pt x="16916" y="201422"/>
                  </a:lnTo>
                  <a:lnTo>
                    <a:pt x="18135" y="199009"/>
                  </a:lnTo>
                  <a:lnTo>
                    <a:pt x="24485" y="204127"/>
                  </a:lnTo>
                  <a:lnTo>
                    <a:pt x="30962" y="208813"/>
                  </a:lnTo>
                  <a:lnTo>
                    <a:pt x="37668" y="213029"/>
                  </a:lnTo>
                  <a:lnTo>
                    <a:pt x="44716" y="216789"/>
                  </a:lnTo>
                  <a:lnTo>
                    <a:pt x="45935" y="217932"/>
                  </a:lnTo>
                  <a:lnTo>
                    <a:pt x="48348" y="217932"/>
                  </a:lnTo>
                  <a:lnTo>
                    <a:pt x="50761" y="216789"/>
                  </a:lnTo>
                  <a:lnTo>
                    <a:pt x="53187" y="216789"/>
                  </a:lnTo>
                  <a:lnTo>
                    <a:pt x="55600" y="215646"/>
                  </a:lnTo>
                  <a:lnTo>
                    <a:pt x="59220" y="215646"/>
                  </a:lnTo>
                  <a:lnTo>
                    <a:pt x="64058" y="214376"/>
                  </a:lnTo>
                  <a:lnTo>
                    <a:pt x="70104" y="213233"/>
                  </a:lnTo>
                  <a:close/>
                </a:path>
                <a:path w="500380" h="551815">
                  <a:moveTo>
                    <a:pt x="70104" y="208788"/>
                  </a:moveTo>
                  <a:lnTo>
                    <a:pt x="68897" y="207645"/>
                  </a:lnTo>
                  <a:lnTo>
                    <a:pt x="68897" y="206375"/>
                  </a:lnTo>
                  <a:lnTo>
                    <a:pt x="66471" y="196977"/>
                  </a:lnTo>
                  <a:lnTo>
                    <a:pt x="64046" y="192151"/>
                  </a:lnTo>
                  <a:lnTo>
                    <a:pt x="64046" y="186309"/>
                  </a:lnTo>
                  <a:lnTo>
                    <a:pt x="60401" y="185039"/>
                  </a:lnTo>
                  <a:lnTo>
                    <a:pt x="55562" y="181483"/>
                  </a:lnTo>
                  <a:lnTo>
                    <a:pt x="48285" y="174371"/>
                  </a:lnTo>
                  <a:lnTo>
                    <a:pt x="42227" y="168529"/>
                  </a:lnTo>
                  <a:lnTo>
                    <a:pt x="37376" y="162560"/>
                  </a:lnTo>
                  <a:lnTo>
                    <a:pt x="33731" y="155448"/>
                  </a:lnTo>
                  <a:lnTo>
                    <a:pt x="32524" y="151892"/>
                  </a:lnTo>
                  <a:lnTo>
                    <a:pt x="32524" y="148336"/>
                  </a:lnTo>
                  <a:lnTo>
                    <a:pt x="36156" y="144780"/>
                  </a:lnTo>
                  <a:lnTo>
                    <a:pt x="41338" y="155003"/>
                  </a:lnTo>
                  <a:lnTo>
                    <a:pt x="47675" y="164325"/>
                  </a:lnTo>
                  <a:lnTo>
                    <a:pt x="54902" y="172770"/>
                  </a:lnTo>
                  <a:lnTo>
                    <a:pt x="62826" y="180340"/>
                  </a:lnTo>
                  <a:lnTo>
                    <a:pt x="64046" y="180340"/>
                  </a:lnTo>
                  <a:lnTo>
                    <a:pt x="64046" y="174371"/>
                  </a:lnTo>
                  <a:lnTo>
                    <a:pt x="65252" y="169672"/>
                  </a:lnTo>
                  <a:lnTo>
                    <a:pt x="65252" y="164973"/>
                  </a:lnTo>
                  <a:lnTo>
                    <a:pt x="66471" y="163703"/>
                  </a:lnTo>
                  <a:lnTo>
                    <a:pt x="65252" y="161417"/>
                  </a:lnTo>
                  <a:lnTo>
                    <a:pt x="38468" y="123177"/>
                  </a:lnTo>
                  <a:lnTo>
                    <a:pt x="32524" y="112776"/>
                  </a:lnTo>
                  <a:lnTo>
                    <a:pt x="30099" y="115189"/>
                  </a:lnTo>
                  <a:lnTo>
                    <a:pt x="23469" y="123609"/>
                  </a:lnTo>
                  <a:lnTo>
                    <a:pt x="19786" y="132778"/>
                  </a:lnTo>
                  <a:lnTo>
                    <a:pt x="18834" y="142621"/>
                  </a:lnTo>
                  <a:lnTo>
                    <a:pt x="20396" y="153035"/>
                  </a:lnTo>
                  <a:lnTo>
                    <a:pt x="21945" y="159270"/>
                  </a:lnTo>
                  <a:lnTo>
                    <a:pt x="24638" y="165252"/>
                  </a:lnTo>
                  <a:lnTo>
                    <a:pt x="28244" y="170776"/>
                  </a:lnTo>
                  <a:lnTo>
                    <a:pt x="32524" y="175641"/>
                  </a:lnTo>
                  <a:lnTo>
                    <a:pt x="38392" y="183057"/>
                  </a:lnTo>
                  <a:lnTo>
                    <a:pt x="44945" y="189572"/>
                  </a:lnTo>
                  <a:lnTo>
                    <a:pt x="51955" y="195630"/>
                  </a:lnTo>
                  <a:lnTo>
                    <a:pt x="59194" y="201676"/>
                  </a:lnTo>
                  <a:lnTo>
                    <a:pt x="62826" y="204089"/>
                  </a:lnTo>
                  <a:lnTo>
                    <a:pt x="65252" y="206375"/>
                  </a:lnTo>
                  <a:lnTo>
                    <a:pt x="70104" y="208788"/>
                  </a:lnTo>
                  <a:close/>
                </a:path>
                <a:path w="500380" h="551815">
                  <a:moveTo>
                    <a:pt x="82296" y="292481"/>
                  </a:moveTo>
                  <a:lnTo>
                    <a:pt x="79908" y="291338"/>
                  </a:lnTo>
                  <a:lnTo>
                    <a:pt x="77533" y="291338"/>
                  </a:lnTo>
                  <a:lnTo>
                    <a:pt x="75145" y="290195"/>
                  </a:lnTo>
                  <a:lnTo>
                    <a:pt x="70383" y="289052"/>
                  </a:lnTo>
                  <a:lnTo>
                    <a:pt x="64427" y="287909"/>
                  </a:lnTo>
                  <a:lnTo>
                    <a:pt x="58470" y="290195"/>
                  </a:lnTo>
                  <a:lnTo>
                    <a:pt x="54889" y="291338"/>
                  </a:lnTo>
                  <a:lnTo>
                    <a:pt x="50126" y="292481"/>
                  </a:lnTo>
                  <a:lnTo>
                    <a:pt x="40589" y="287909"/>
                  </a:lnTo>
                  <a:lnTo>
                    <a:pt x="40589" y="285496"/>
                  </a:lnTo>
                  <a:lnTo>
                    <a:pt x="41783" y="284353"/>
                  </a:lnTo>
                  <a:lnTo>
                    <a:pt x="54889" y="284353"/>
                  </a:lnTo>
                  <a:lnTo>
                    <a:pt x="58470" y="283210"/>
                  </a:lnTo>
                  <a:lnTo>
                    <a:pt x="62039" y="284353"/>
                  </a:lnTo>
                  <a:lnTo>
                    <a:pt x="63233" y="282067"/>
                  </a:lnTo>
                  <a:lnTo>
                    <a:pt x="66802" y="279781"/>
                  </a:lnTo>
                  <a:lnTo>
                    <a:pt x="71577" y="272796"/>
                  </a:lnTo>
                  <a:lnTo>
                    <a:pt x="57861" y="274370"/>
                  </a:lnTo>
                  <a:lnTo>
                    <a:pt x="51117" y="274891"/>
                  </a:lnTo>
                  <a:lnTo>
                    <a:pt x="44170" y="275082"/>
                  </a:lnTo>
                  <a:lnTo>
                    <a:pt x="16764" y="275082"/>
                  </a:lnTo>
                  <a:lnTo>
                    <a:pt x="16764" y="277368"/>
                  </a:lnTo>
                  <a:lnTo>
                    <a:pt x="17957" y="278638"/>
                  </a:lnTo>
                  <a:lnTo>
                    <a:pt x="17957" y="280924"/>
                  </a:lnTo>
                  <a:lnTo>
                    <a:pt x="24193" y="290474"/>
                  </a:lnTo>
                  <a:lnTo>
                    <a:pt x="32105" y="296672"/>
                  </a:lnTo>
                  <a:lnTo>
                    <a:pt x="41579" y="299643"/>
                  </a:lnTo>
                  <a:lnTo>
                    <a:pt x="52514" y="299466"/>
                  </a:lnTo>
                  <a:lnTo>
                    <a:pt x="59448" y="298399"/>
                  </a:lnTo>
                  <a:lnTo>
                    <a:pt x="66052" y="296976"/>
                  </a:lnTo>
                  <a:lnTo>
                    <a:pt x="78727" y="293624"/>
                  </a:lnTo>
                  <a:lnTo>
                    <a:pt x="79908" y="293624"/>
                  </a:lnTo>
                  <a:lnTo>
                    <a:pt x="81102" y="292481"/>
                  </a:lnTo>
                  <a:lnTo>
                    <a:pt x="82296" y="292481"/>
                  </a:lnTo>
                  <a:close/>
                </a:path>
                <a:path w="500380" h="551815">
                  <a:moveTo>
                    <a:pt x="100584" y="312039"/>
                  </a:moveTo>
                  <a:lnTo>
                    <a:pt x="86360" y="312039"/>
                  </a:lnTo>
                  <a:lnTo>
                    <a:pt x="85178" y="313309"/>
                  </a:lnTo>
                  <a:lnTo>
                    <a:pt x="75692" y="318135"/>
                  </a:lnTo>
                  <a:lnTo>
                    <a:pt x="69761" y="316865"/>
                  </a:lnTo>
                  <a:lnTo>
                    <a:pt x="67398" y="316865"/>
                  </a:lnTo>
                  <a:lnTo>
                    <a:pt x="65024" y="314452"/>
                  </a:lnTo>
                  <a:lnTo>
                    <a:pt x="66205" y="312039"/>
                  </a:lnTo>
                  <a:lnTo>
                    <a:pt x="69761" y="312039"/>
                  </a:lnTo>
                  <a:lnTo>
                    <a:pt x="73317" y="310896"/>
                  </a:lnTo>
                  <a:lnTo>
                    <a:pt x="78066" y="309753"/>
                  </a:lnTo>
                  <a:lnTo>
                    <a:pt x="81622" y="308483"/>
                  </a:lnTo>
                  <a:lnTo>
                    <a:pt x="86360" y="306070"/>
                  </a:lnTo>
                  <a:lnTo>
                    <a:pt x="85178" y="300101"/>
                  </a:lnTo>
                  <a:lnTo>
                    <a:pt x="85178" y="298958"/>
                  </a:lnTo>
                  <a:lnTo>
                    <a:pt x="86360" y="297688"/>
                  </a:lnTo>
                  <a:lnTo>
                    <a:pt x="86360" y="294132"/>
                  </a:lnTo>
                  <a:lnTo>
                    <a:pt x="74777" y="299250"/>
                  </a:lnTo>
                  <a:lnTo>
                    <a:pt x="63093" y="303453"/>
                  </a:lnTo>
                  <a:lnTo>
                    <a:pt x="51181" y="306298"/>
                  </a:lnTo>
                  <a:lnTo>
                    <a:pt x="38950" y="307340"/>
                  </a:lnTo>
                  <a:lnTo>
                    <a:pt x="36576" y="307340"/>
                  </a:lnTo>
                  <a:lnTo>
                    <a:pt x="36576" y="308483"/>
                  </a:lnTo>
                  <a:lnTo>
                    <a:pt x="38950" y="313309"/>
                  </a:lnTo>
                  <a:lnTo>
                    <a:pt x="41313" y="315722"/>
                  </a:lnTo>
                  <a:lnTo>
                    <a:pt x="42506" y="316865"/>
                  </a:lnTo>
                  <a:lnTo>
                    <a:pt x="48425" y="322834"/>
                  </a:lnTo>
                  <a:lnTo>
                    <a:pt x="54356" y="327660"/>
                  </a:lnTo>
                  <a:lnTo>
                    <a:pt x="68580" y="327660"/>
                  </a:lnTo>
                  <a:lnTo>
                    <a:pt x="74510" y="326517"/>
                  </a:lnTo>
                  <a:lnTo>
                    <a:pt x="80429" y="324104"/>
                  </a:lnTo>
                  <a:lnTo>
                    <a:pt x="87541" y="320421"/>
                  </a:lnTo>
                  <a:lnTo>
                    <a:pt x="92113" y="318135"/>
                  </a:lnTo>
                  <a:lnTo>
                    <a:pt x="94653" y="316865"/>
                  </a:lnTo>
                  <a:lnTo>
                    <a:pt x="100584" y="313309"/>
                  </a:lnTo>
                  <a:lnTo>
                    <a:pt x="100584" y="312039"/>
                  </a:lnTo>
                  <a:close/>
                </a:path>
                <a:path w="500380" h="551815">
                  <a:moveTo>
                    <a:pt x="106680" y="139065"/>
                  </a:moveTo>
                  <a:lnTo>
                    <a:pt x="101968" y="129667"/>
                  </a:lnTo>
                  <a:lnTo>
                    <a:pt x="99618" y="126238"/>
                  </a:lnTo>
                  <a:lnTo>
                    <a:pt x="97256" y="122682"/>
                  </a:lnTo>
                  <a:lnTo>
                    <a:pt x="92544" y="110998"/>
                  </a:lnTo>
                  <a:lnTo>
                    <a:pt x="97256" y="106299"/>
                  </a:lnTo>
                  <a:lnTo>
                    <a:pt x="97256" y="105156"/>
                  </a:lnTo>
                  <a:lnTo>
                    <a:pt x="89014" y="105156"/>
                  </a:lnTo>
                  <a:lnTo>
                    <a:pt x="83121" y="106299"/>
                  </a:lnTo>
                  <a:lnTo>
                    <a:pt x="80772" y="110998"/>
                  </a:lnTo>
                  <a:lnTo>
                    <a:pt x="83121" y="115697"/>
                  </a:lnTo>
                  <a:lnTo>
                    <a:pt x="84302" y="119253"/>
                  </a:lnTo>
                  <a:lnTo>
                    <a:pt x="86664" y="121539"/>
                  </a:lnTo>
                  <a:lnTo>
                    <a:pt x="90195" y="128524"/>
                  </a:lnTo>
                  <a:lnTo>
                    <a:pt x="93726" y="134366"/>
                  </a:lnTo>
                  <a:lnTo>
                    <a:pt x="92544" y="140208"/>
                  </a:lnTo>
                  <a:lnTo>
                    <a:pt x="92544" y="142621"/>
                  </a:lnTo>
                  <a:lnTo>
                    <a:pt x="91376" y="144907"/>
                  </a:lnTo>
                  <a:lnTo>
                    <a:pt x="90195" y="147320"/>
                  </a:lnTo>
                  <a:lnTo>
                    <a:pt x="93726" y="144907"/>
                  </a:lnTo>
                  <a:lnTo>
                    <a:pt x="96075" y="143764"/>
                  </a:lnTo>
                  <a:lnTo>
                    <a:pt x="98437" y="141351"/>
                  </a:lnTo>
                  <a:lnTo>
                    <a:pt x="101968" y="146050"/>
                  </a:lnTo>
                  <a:lnTo>
                    <a:pt x="101968" y="150749"/>
                  </a:lnTo>
                  <a:lnTo>
                    <a:pt x="103149" y="155448"/>
                  </a:lnTo>
                  <a:lnTo>
                    <a:pt x="104330" y="153162"/>
                  </a:lnTo>
                  <a:lnTo>
                    <a:pt x="104330" y="151892"/>
                  </a:lnTo>
                  <a:lnTo>
                    <a:pt x="105498" y="149606"/>
                  </a:lnTo>
                  <a:lnTo>
                    <a:pt x="106680" y="144907"/>
                  </a:lnTo>
                  <a:lnTo>
                    <a:pt x="106680" y="141351"/>
                  </a:lnTo>
                  <a:lnTo>
                    <a:pt x="106680" y="139065"/>
                  </a:lnTo>
                  <a:close/>
                </a:path>
                <a:path w="500380" h="551815">
                  <a:moveTo>
                    <a:pt x="121920" y="326390"/>
                  </a:moveTo>
                  <a:lnTo>
                    <a:pt x="117221" y="327533"/>
                  </a:lnTo>
                  <a:lnTo>
                    <a:pt x="113690" y="327533"/>
                  </a:lnTo>
                  <a:lnTo>
                    <a:pt x="110172" y="328803"/>
                  </a:lnTo>
                  <a:lnTo>
                    <a:pt x="108991" y="329946"/>
                  </a:lnTo>
                  <a:lnTo>
                    <a:pt x="107823" y="331216"/>
                  </a:lnTo>
                  <a:lnTo>
                    <a:pt x="106641" y="332359"/>
                  </a:lnTo>
                  <a:lnTo>
                    <a:pt x="104292" y="333629"/>
                  </a:lnTo>
                  <a:lnTo>
                    <a:pt x="101942" y="334772"/>
                  </a:lnTo>
                  <a:lnTo>
                    <a:pt x="99593" y="333629"/>
                  </a:lnTo>
                  <a:lnTo>
                    <a:pt x="98425" y="333629"/>
                  </a:lnTo>
                  <a:lnTo>
                    <a:pt x="97243" y="332359"/>
                  </a:lnTo>
                  <a:lnTo>
                    <a:pt x="98425" y="331216"/>
                  </a:lnTo>
                  <a:lnTo>
                    <a:pt x="99593" y="329946"/>
                  </a:lnTo>
                  <a:lnTo>
                    <a:pt x="100774" y="329946"/>
                  </a:lnTo>
                  <a:lnTo>
                    <a:pt x="100774" y="328803"/>
                  </a:lnTo>
                  <a:lnTo>
                    <a:pt x="105473" y="326390"/>
                  </a:lnTo>
                  <a:lnTo>
                    <a:pt x="106641" y="320294"/>
                  </a:lnTo>
                  <a:lnTo>
                    <a:pt x="103124" y="315468"/>
                  </a:lnTo>
                  <a:lnTo>
                    <a:pt x="94767" y="322224"/>
                  </a:lnTo>
                  <a:lnTo>
                    <a:pt x="85636" y="327837"/>
                  </a:lnTo>
                  <a:lnTo>
                    <a:pt x="75857" y="332105"/>
                  </a:lnTo>
                  <a:lnTo>
                    <a:pt x="65532" y="334772"/>
                  </a:lnTo>
                  <a:lnTo>
                    <a:pt x="65532" y="337185"/>
                  </a:lnTo>
                  <a:lnTo>
                    <a:pt x="66700" y="337185"/>
                  </a:lnTo>
                  <a:lnTo>
                    <a:pt x="72275" y="343293"/>
                  </a:lnTo>
                  <a:lnTo>
                    <a:pt x="79616" y="347014"/>
                  </a:lnTo>
                  <a:lnTo>
                    <a:pt x="114363" y="334772"/>
                  </a:lnTo>
                  <a:lnTo>
                    <a:pt x="117221" y="332359"/>
                  </a:lnTo>
                  <a:lnTo>
                    <a:pt x="118389" y="331216"/>
                  </a:lnTo>
                  <a:lnTo>
                    <a:pt x="119570" y="328803"/>
                  </a:lnTo>
                  <a:lnTo>
                    <a:pt x="121920" y="326390"/>
                  </a:lnTo>
                  <a:close/>
                </a:path>
                <a:path w="500380" h="551815">
                  <a:moveTo>
                    <a:pt x="134112" y="84467"/>
                  </a:moveTo>
                  <a:lnTo>
                    <a:pt x="129286" y="83197"/>
                  </a:lnTo>
                  <a:lnTo>
                    <a:pt x="125679" y="80772"/>
                  </a:lnTo>
                  <a:lnTo>
                    <a:pt x="119646" y="80772"/>
                  </a:lnTo>
                  <a:lnTo>
                    <a:pt x="117246" y="82042"/>
                  </a:lnTo>
                  <a:lnTo>
                    <a:pt x="114833" y="83197"/>
                  </a:lnTo>
                  <a:lnTo>
                    <a:pt x="113626" y="84467"/>
                  </a:lnTo>
                  <a:lnTo>
                    <a:pt x="111213" y="86868"/>
                  </a:lnTo>
                  <a:lnTo>
                    <a:pt x="110007" y="88138"/>
                  </a:lnTo>
                  <a:lnTo>
                    <a:pt x="105194" y="94246"/>
                  </a:lnTo>
                  <a:lnTo>
                    <a:pt x="99161" y="99072"/>
                  </a:lnTo>
                  <a:lnTo>
                    <a:pt x="91935" y="101473"/>
                  </a:lnTo>
                  <a:lnTo>
                    <a:pt x="88315" y="101473"/>
                  </a:lnTo>
                  <a:lnTo>
                    <a:pt x="85915" y="102743"/>
                  </a:lnTo>
                  <a:lnTo>
                    <a:pt x="82296" y="103886"/>
                  </a:lnTo>
                  <a:lnTo>
                    <a:pt x="82296" y="105156"/>
                  </a:lnTo>
                  <a:lnTo>
                    <a:pt x="87122" y="105156"/>
                  </a:lnTo>
                  <a:lnTo>
                    <a:pt x="90728" y="103886"/>
                  </a:lnTo>
                  <a:lnTo>
                    <a:pt x="94348" y="103886"/>
                  </a:lnTo>
                  <a:lnTo>
                    <a:pt x="100457" y="103949"/>
                  </a:lnTo>
                  <a:lnTo>
                    <a:pt x="100698" y="103886"/>
                  </a:lnTo>
                  <a:lnTo>
                    <a:pt x="106235" y="102400"/>
                  </a:lnTo>
                  <a:lnTo>
                    <a:pt x="111798" y="99466"/>
                  </a:lnTo>
                  <a:lnTo>
                    <a:pt x="117246" y="95377"/>
                  </a:lnTo>
                  <a:lnTo>
                    <a:pt x="120853" y="91694"/>
                  </a:lnTo>
                  <a:lnTo>
                    <a:pt x="126885" y="86868"/>
                  </a:lnTo>
                  <a:lnTo>
                    <a:pt x="132905" y="85598"/>
                  </a:lnTo>
                  <a:lnTo>
                    <a:pt x="134112" y="84467"/>
                  </a:lnTo>
                  <a:close/>
                </a:path>
                <a:path w="500380" h="551815">
                  <a:moveTo>
                    <a:pt x="144780" y="338963"/>
                  </a:moveTo>
                  <a:lnTo>
                    <a:pt x="137629" y="338963"/>
                  </a:lnTo>
                  <a:lnTo>
                    <a:pt x="135255" y="342392"/>
                  </a:lnTo>
                  <a:lnTo>
                    <a:pt x="132867" y="344805"/>
                  </a:lnTo>
                  <a:lnTo>
                    <a:pt x="131686" y="344805"/>
                  </a:lnTo>
                  <a:lnTo>
                    <a:pt x="128104" y="343662"/>
                  </a:lnTo>
                  <a:lnTo>
                    <a:pt x="134061" y="338963"/>
                  </a:lnTo>
                  <a:lnTo>
                    <a:pt x="129298" y="335407"/>
                  </a:lnTo>
                  <a:lnTo>
                    <a:pt x="128104" y="330708"/>
                  </a:lnTo>
                  <a:lnTo>
                    <a:pt x="123583" y="337693"/>
                  </a:lnTo>
                  <a:lnTo>
                    <a:pt x="118732" y="344220"/>
                  </a:lnTo>
                  <a:lnTo>
                    <a:pt x="113207" y="349872"/>
                  </a:lnTo>
                  <a:lnTo>
                    <a:pt x="106680" y="354203"/>
                  </a:lnTo>
                  <a:lnTo>
                    <a:pt x="106680" y="355346"/>
                  </a:lnTo>
                  <a:lnTo>
                    <a:pt x="111442" y="360045"/>
                  </a:lnTo>
                  <a:lnTo>
                    <a:pt x="120967" y="361188"/>
                  </a:lnTo>
                  <a:lnTo>
                    <a:pt x="129298" y="357632"/>
                  </a:lnTo>
                  <a:lnTo>
                    <a:pt x="137629" y="354203"/>
                  </a:lnTo>
                  <a:lnTo>
                    <a:pt x="141211" y="345948"/>
                  </a:lnTo>
                  <a:lnTo>
                    <a:pt x="141782" y="344805"/>
                  </a:lnTo>
                  <a:lnTo>
                    <a:pt x="144780" y="338963"/>
                  </a:lnTo>
                  <a:close/>
                </a:path>
                <a:path w="500380" h="551815">
                  <a:moveTo>
                    <a:pt x="153911" y="322834"/>
                  </a:moveTo>
                  <a:lnTo>
                    <a:pt x="151549" y="325120"/>
                  </a:lnTo>
                  <a:lnTo>
                    <a:pt x="149174" y="326390"/>
                  </a:lnTo>
                  <a:lnTo>
                    <a:pt x="146786" y="328803"/>
                  </a:lnTo>
                  <a:lnTo>
                    <a:pt x="144424" y="322834"/>
                  </a:lnTo>
                  <a:lnTo>
                    <a:pt x="143230" y="320421"/>
                  </a:lnTo>
                  <a:lnTo>
                    <a:pt x="142049" y="318008"/>
                  </a:lnTo>
                  <a:lnTo>
                    <a:pt x="139674" y="313182"/>
                  </a:lnTo>
                  <a:lnTo>
                    <a:pt x="133743" y="314452"/>
                  </a:lnTo>
                  <a:lnTo>
                    <a:pt x="126619" y="316738"/>
                  </a:lnTo>
                  <a:lnTo>
                    <a:pt x="119494" y="318008"/>
                  </a:lnTo>
                  <a:lnTo>
                    <a:pt x="119494" y="310769"/>
                  </a:lnTo>
                  <a:lnTo>
                    <a:pt x="118897" y="307213"/>
                  </a:lnTo>
                  <a:lnTo>
                    <a:pt x="117119" y="296418"/>
                  </a:lnTo>
                  <a:lnTo>
                    <a:pt x="113550" y="296418"/>
                  </a:lnTo>
                  <a:lnTo>
                    <a:pt x="108800" y="295275"/>
                  </a:lnTo>
                  <a:lnTo>
                    <a:pt x="96939" y="295275"/>
                  </a:lnTo>
                  <a:lnTo>
                    <a:pt x="96939" y="294005"/>
                  </a:lnTo>
                  <a:lnTo>
                    <a:pt x="98120" y="291719"/>
                  </a:lnTo>
                  <a:lnTo>
                    <a:pt x="99314" y="286893"/>
                  </a:lnTo>
                  <a:lnTo>
                    <a:pt x="100495" y="283337"/>
                  </a:lnTo>
                  <a:lnTo>
                    <a:pt x="101688" y="279654"/>
                  </a:lnTo>
                  <a:lnTo>
                    <a:pt x="101688" y="278511"/>
                  </a:lnTo>
                  <a:lnTo>
                    <a:pt x="102870" y="276098"/>
                  </a:lnTo>
                  <a:lnTo>
                    <a:pt x="104051" y="274955"/>
                  </a:lnTo>
                  <a:lnTo>
                    <a:pt x="96939" y="271272"/>
                  </a:lnTo>
                  <a:lnTo>
                    <a:pt x="90995" y="268859"/>
                  </a:lnTo>
                  <a:lnTo>
                    <a:pt x="83870" y="265303"/>
                  </a:lnTo>
                  <a:lnTo>
                    <a:pt x="88620" y="260604"/>
                  </a:lnTo>
                  <a:lnTo>
                    <a:pt x="92189" y="256921"/>
                  </a:lnTo>
                  <a:lnTo>
                    <a:pt x="95745" y="252222"/>
                  </a:lnTo>
                  <a:lnTo>
                    <a:pt x="98120" y="249809"/>
                  </a:lnTo>
                  <a:lnTo>
                    <a:pt x="95745" y="246126"/>
                  </a:lnTo>
                  <a:lnTo>
                    <a:pt x="92189" y="243840"/>
                  </a:lnTo>
                  <a:lnTo>
                    <a:pt x="88620" y="240157"/>
                  </a:lnTo>
                  <a:lnTo>
                    <a:pt x="85064" y="236601"/>
                  </a:lnTo>
                  <a:lnTo>
                    <a:pt x="83870" y="235458"/>
                  </a:lnTo>
                  <a:lnTo>
                    <a:pt x="82689" y="234188"/>
                  </a:lnTo>
                  <a:lnTo>
                    <a:pt x="85064" y="233045"/>
                  </a:lnTo>
                  <a:lnTo>
                    <a:pt x="89814" y="230632"/>
                  </a:lnTo>
                  <a:lnTo>
                    <a:pt x="94564" y="227076"/>
                  </a:lnTo>
                  <a:lnTo>
                    <a:pt x="99314" y="225806"/>
                  </a:lnTo>
                  <a:lnTo>
                    <a:pt x="101688" y="224663"/>
                  </a:lnTo>
                  <a:lnTo>
                    <a:pt x="101688" y="223393"/>
                  </a:lnTo>
                  <a:lnTo>
                    <a:pt x="100495" y="221107"/>
                  </a:lnTo>
                  <a:lnTo>
                    <a:pt x="96939" y="213868"/>
                  </a:lnTo>
                  <a:lnTo>
                    <a:pt x="95745" y="206629"/>
                  </a:lnTo>
                  <a:lnTo>
                    <a:pt x="95745" y="193548"/>
                  </a:lnTo>
                  <a:lnTo>
                    <a:pt x="94564" y="191135"/>
                  </a:lnTo>
                  <a:lnTo>
                    <a:pt x="90995" y="187579"/>
                  </a:lnTo>
                  <a:lnTo>
                    <a:pt x="89814" y="187579"/>
                  </a:lnTo>
                  <a:lnTo>
                    <a:pt x="89814" y="186309"/>
                  </a:lnTo>
                  <a:lnTo>
                    <a:pt x="71996" y="160020"/>
                  </a:lnTo>
                  <a:lnTo>
                    <a:pt x="68440" y="167259"/>
                  </a:lnTo>
                  <a:lnTo>
                    <a:pt x="68440" y="180340"/>
                  </a:lnTo>
                  <a:lnTo>
                    <a:pt x="69862" y="190855"/>
                  </a:lnTo>
                  <a:lnTo>
                    <a:pt x="72732" y="200698"/>
                  </a:lnTo>
                  <a:lnTo>
                    <a:pt x="77622" y="209638"/>
                  </a:lnTo>
                  <a:lnTo>
                    <a:pt x="85064" y="217424"/>
                  </a:lnTo>
                  <a:lnTo>
                    <a:pt x="60502" y="220179"/>
                  </a:lnTo>
                  <a:lnTo>
                    <a:pt x="52997" y="221107"/>
                  </a:lnTo>
                  <a:lnTo>
                    <a:pt x="52997" y="222250"/>
                  </a:lnTo>
                  <a:lnTo>
                    <a:pt x="51816" y="222250"/>
                  </a:lnTo>
                  <a:lnTo>
                    <a:pt x="58432" y="228612"/>
                  </a:lnTo>
                  <a:lnTo>
                    <a:pt x="65608" y="233756"/>
                  </a:lnTo>
                  <a:lnTo>
                    <a:pt x="80314" y="242570"/>
                  </a:lnTo>
                  <a:lnTo>
                    <a:pt x="79121" y="243840"/>
                  </a:lnTo>
                  <a:lnTo>
                    <a:pt x="77939" y="243840"/>
                  </a:lnTo>
                  <a:lnTo>
                    <a:pt x="71996" y="247396"/>
                  </a:lnTo>
                  <a:lnTo>
                    <a:pt x="64871" y="250952"/>
                  </a:lnTo>
                  <a:lnTo>
                    <a:pt x="58940" y="254508"/>
                  </a:lnTo>
                  <a:lnTo>
                    <a:pt x="56565" y="255778"/>
                  </a:lnTo>
                  <a:lnTo>
                    <a:pt x="56565" y="256921"/>
                  </a:lnTo>
                  <a:lnTo>
                    <a:pt x="58940" y="258191"/>
                  </a:lnTo>
                  <a:lnTo>
                    <a:pt x="64871" y="260604"/>
                  </a:lnTo>
                  <a:lnTo>
                    <a:pt x="70815" y="262890"/>
                  </a:lnTo>
                  <a:lnTo>
                    <a:pt x="76746" y="265303"/>
                  </a:lnTo>
                  <a:lnTo>
                    <a:pt x="79121" y="265303"/>
                  </a:lnTo>
                  <a:lnTo>
                    <a:pt x="81495" y="266573"/>
                  </a:lnTo>
                  <a:lnTo>
                    <a:pt x="85064" y="267716"/>
                  </a:lnTo>
                  <a:lnTo>
                    <a:pt x="79121" y="272542"/>
                  </a:lnTo>
                  <a:lnTo>
                    <a:pt x="74371" y="278511"/>
                  </a:lnTo>
                  <a:lnTo>
                    <a:pt x="69621" y="285623"/>
                  </a:lnTo>
                  <a:lnTo>
                    <a:pt x="77939" y="286893"/>
                  </a:lnTo>
                  <a:lnTo>
                    <a:pt x="86245" y="288036"/>
                  </a:lnTo>
                  <a:lnTo>
                    <a:pt x="93370" y="289306"/>
                  </a:lnTo>
                  <a:lnTo>
                    <a:pt x="92189" y="295275"/>
                  </a:lnTo>
                  <a:lnTo>
                    <a:pt x="89814" y="301244"/>
                  </a:lnTo>
                  <a:lnTo>
                    <a:pt x="88620" y="309626"/>
                  </a:lnTo>
                  <a:lnTo>
                    <a:pt x="95745" y="308356"/>
                  </a:lnTo>
                  <a:lnTo>
                    <a:pt x="102870" y="308356"/>
                  </a:lnTo>
                  <a:lnTo>
                    <a:pt x="109994" y="307213"/>
                  </a:lnTo>
                  <a:lnTo>
                    <a:pt x="109994" y="319151"/>
                  </a:lnTo>
                  <a:lnTo>
                    <a:pt x="111175" y="325120"/>
                  </a:lnTo>
                  <a:lnTo>
                    <a:pt x="120675" y="322834"/>
                  </a:lnTo>
                  <a:lnTo>
                    <a:pt x="124244" y="321564"/>
                  </a:lnTo>
                  <a:lnTo>
                    <a:pt x="128993" y="320421"/>
                  </a:lnTo>
                  <a:lnTo>
                    <a:pt x="131368" y="327533"/>
                  </a:lnTo>
                  <a:lnTo>
                    <a:pt x="133743" y="329946"/>
                  </a:lnTo>
                  <a:lnTo>
                    <a:pt x="134924" y="333502"/>
                  </a:lnTo>
                  <a:lnTo>
                    <a:pt x="134924" y="335915"/>
                  </a:lnTo>
                  <a:lnTo>
                    <a:pt x="137299" y="337185"/>
                  </a:lnTo>
                  <a:lnTo>
                    <a:pt x="139674" y="335915"/>
                  </a:lnTo>
                  <a:lnTo>
                    <a:pt x="143243" y="334772"/>
                  </a:lnTo>
                  <a:lnTo>
                    <a:pt x="146786" y="333502"/>
                  </a:lnTo>
                  <a:lnTo>
                    <a:pt x="150355" y="332359"/>
                  </a:lnTo>
                  <a:lnTo>
                    <a:pt x="151549" y="333502"/>
                  </a:lnTo>
                  <a:lnTo>
                    <a:pt x="153911" y="338328"/>
                  </a:lnTo>
                  <a:lnTo>
                    <a:pt x="153911" y="332359"/>
                  </a:lnTo>
                  <a:lnTo>
                    <a:pt x="153911" y="328803"/>
                  </a:lnTo>
                  <a:lnTo>
                    <a:pt x="153911" y="322834"/>
                  </a:lnTo>
                  <a:close/>
                </a:path>
                <a:path w="500380" h="551815">
                  <a:moveTo>
                    <a:pt x="153911" y="281559"/>
                  </a:moveTo>
                  <a:lnTo>
                    <a:pt x="144487" y="278003"/>
                  </a:lnTo>
                  <a:lnTo>
                    <a:pt x="139776" y="270891"/>
                  </a:lnTo>
                  <a:lnTo>
                    <a:pt x="138595" y="261493"/>
                  </a:lnTo>
                  <a:lnTo>
                    <a:pt x="138595" y="255524"/>
                  </a:lnTo>
                  <a:lnTo>
                    <a:pt x="140957" y="249555"/>
                  </a:lnTo>
                  <a:lnTo>
                    <a:pt x="144487" y="244856"/>
                  </a:lnTo>
                  <a:lnTo>
                    <a:pt x="146850" y="239014"/>
                  </a:lnTo>
                  <a:lnTo>
                    <a:pt x="146850" y="234188"/>
                  </a:lnTo>
                  <a:lnTo>
                    <a:pt x="140957" y="230632"/>
                  </a:lnTo>
                  <a:lnTo>
                    <a:pt x="139776" y="229489"/>
                  </a:lnTo>
                  <a:lnTo>
                    <a:pt x="110020" y="202882"/>
                  </a:lnTo>
                  <a:lnTo>
                    <a:pt x="103225" y="192913"/>
                  </a:lnTo>
                  <a:lnTo>
                    <a:pt x="103225" y="191643"/>
                  </a:lnTo>
                  <a:lnTo>
                    <a:pt x="100876" y="191643"/>
                  </a:lnTo>
                  <a:lnTo>
                    <a:pt x="101333" y="200494"/>
                  </a:lnTo>
                  <a:lnTo>
                    <a:pt x="102781" y="209219"/>
                  </a:lnTo>
                  <a:lnTo>
                    <a:pt x="105333" y="217741"/>
                  </a:lnTo>
                  <a:lnTo>
                    <a:pt x="109118" y="225933"/>
                  </a:lnTo>
                  <a:lnTo>
                    <a:pt x="103225" y="229489"/>
                  </a:lnTo>
                  <a:lnTo>
                    <a:pt x="97332" y="230632"/>
                  </a:lnTo>
                  <a:lnTo>
                    <a:pt x="91440" y="235458"/>
                  </a:lnTo>
                  <a:lnTo>
                    <a:pt x="96151" y="239014"/>
                  </a:lnTo>
                  <a:lnTo>
                    <a:pt x="99695" y="242570"/>
                  </a:lnTo>
                  <a:lnTo>
                    <a:pt x="103225" y="245999"/>
                  </a:lnTo>
                  <a:lnTo>
                    <a:pt x="106768" y="248412"/>
                  </a:lnTo>
                  <a:lnTo>
                    <a:pt x="103225" y="250825"/>
                  </a:lnTo>
                  <a:lnTo>
                    <a:pt x="96151" y="257937"/>
                  </a:lnTo>
                  <a:lnTo>
                    <a:pt x="92621" y="262636"/>
                  </a:lnTo>
                  <a:lnTo>
                    <a:pt x="99695" y="264922"/>
                  </a:lnTo>
                  <a:lnTo>
                    <a:pt x="105587" y="267335"/>
                  </a:lnTo>
                  <a:lnTo>
                    <a:pt x="112661" y="269748"/>
                  </a:lnTo>
                  <a:lnTo>
                    <a:pt x="109118" y="275590"/>
                  </a:lnTo>
                  <a:lnTo>
                    <a:pt x="104406" y="281559"/>
                  </a:lnTo>
                  <a:lnTo>
                    <a:pt x="103225" y="288671"/>
                  </a:lnTo>
                  <a:lnTo>
                    <a:pt x="123266" y="288671"/>
                  </a:lnTo>
                  <a:lnTo>
                    <a:pt x="124447" y="289814"/>
                  </a:lnTo>
                  <a:lnTo>
                    <a:pt x="124447" y="307594"/>
                  </a:lnTo>
                  <a:lnTo>
                    <a:pt x="125628" y="308737"/>
                  </a:lnTo>
                  <a:lnTo>
                    <a:pt x="127990" y="307594"/>
                  </a:lnTo>
                  <a:lnTo>
                    <a:pt x="130340" y="307594"/>
                  </a:lnTo>
                  <a:lnTo>
                    <a:pt x="133883" y="305181"/>
                  </a:lnTo>
                  <a:lnTo>
                    <a:pt x="138595" y="304038"/>
                  </a:lnTo>
                  <a:lnTo>
                    <a:pt x="143319" y="302768"/>
                  </a:lnTo>
                  <a:lnTo>
                    <a:pt x="144487" y="306324"/>
                  </a:lnTo>
                  <a:lnTo>
                    <a:pt x="146850" y="311023"/>
                  </a:lnTo>
                  <a:lnTo>
                    <a:pt x="148031" y="314579"/>
                  </a:lnTo>
                  <a:lnTo>
                    <a:pt x="149212" y="316992"/>
                  </a:lnTo>
                  <a:lnTo>
                    <a:pt x="151549" y="315849"/>
                  </a:lnTo>
                  <a:lnTo>
                    <a:pt x="152742" y="314579"/>
                  </a:lnTo>
                  <a:lnTo>
                    <a:pt x="153911" y="314579"/>
                  </a:lnTo>
                  <a:lnTo>
                    <a:pt x="153911" y="302768"/>
                  </a:lnTo>
                  <a:lnTo>
                    <a:pt x="153911" y="281559"/>
                  </a:lnTo>
                  <a:close/>
                </a:path>
                <a:path w="500380" h="551815">
                  <a:moveTo>
                    <a:pt x="160020" y="132969"/>
                  </a:moveTo>
                  <a:lnTo>
                    <a:pt x="158813" y="132969"/>
                  </a:lnTo>
                  <a:lnTo>
                    <a:pt x="157594" y="131826"/>
                  </a:lnTo>
                  <a:lnTo>
                    <a:pt x="152755" y="129413"/>
                  </a:lnTo>
                  <a:lnTo>
                    <a:pt x="149110" y="125857"/>
                  </a:lnTo>
                  <a:lnTo>
                    <a:pt x="146710" y="121158"/>
                  </a:lnTo>
                  <a:lnTo>
                    <a:pt x="144272" y="115316"/>
                  </a:lnTo>
                  <a:lnTo>
                    <a:pt x="141871" y="103632"/>
                  </a:lnTo>
                  <a:lnTo>
                    <a:pt x="140652" y="100076"/>
                  </a:lnTo>
                  <a:lnTo>
                    <a:pt x="139446" y="95377"/>
                  </a:lnTo>
                  <a:lnTo>
                    <a:pt x="138239" y="91948"/>
                  </a:lnTo>
                  <a:lnTo>
                    <a:pt x="137020" y="89547"/>
                  </a:lnTo>
                  <a:lnTo>
                    <a:pt x="135813" y="88392"/>
                  </a:lnTo>
                  <a:lnTo>
                    <a:pt x="132181" y="88392"/>
                  </a:lnTo>
                  <a:lnTo>
                    <a:pt x="127342" y="90678"/>
                  </a:lnTo>
                  <a:lnTo>
                    <a:pt x="123710" y="93091"/>
                  </a:lnTo>
                  <a:lnTo>
                    <a:pt x="118872" y="96647"/>
                  </a:lnTo>
                  <a:lnTo>
                    <a:pt x="128549" y="100076"/>
                  </a:lnTo>
                  <a:lnTo>
                    <a:pt x="132181" y="105918"/>
                  </a:lnTo>
                  <a:lnTo>
                    <a:pt x="134607" y="114173"/>
                  </a:lnTo>
                  <a:lnTo>
                    <a:pt x="135813" y="116586"/>
                  </a:lnTo>
                  <a:lnTo>
                    <a:pt x="137020" y="120015"/>
                  </a:lnTo>
                  <a:lnTo>
                    <a:pt x="138239" y="122428"/>
                  </a:lnTo>
                  <a:lnTo>
                    <a:pt x="144272" y="129413"/>
                  </a:lnTo>
                  <a:lnTo>
                    <a:pt x="150342" y="134112"/>
                  </a:lnTo>
                  <a:lnTo>
                    <a:pt x="160020" y="134112"/>
                  </a:lnTo>
                  <a:lnTo>
                    <a:pt x="160020" y="132969"/>
                  </a:lnTo>
                  <a:close/>
                </a:path>
                <a:path w="500380" h="551815">
                  <a:moveTo>
                    <a:pt x="172212" y="166751"/>
                  </a:moveTo>
                  <a:lnTo>
                    <a:pt x="159931" y="147193"/>
                  </a:lnTo>
                  <a:lnTo>
                    <a:pt x="158711" y="146050"/>
                  </a:lnTo>
                  <a:lnTo>
                    <a:pt x="158711" y="144780"/>
                  </a:lnTo>
                  <a:lnTo>
                    <a:pt x="157480" y="144780"/>
                  </a:lnTo>
                  <a:lnTo>
                    <a:pt x="157480" y="152146"/>
                  </a:lnTo>
                  <a:lnTo>
                    <a:pt x="148882" y="152146"/>
                  </a:lnTo>
                  <a:lnTo>
                    <a:pt x="148882" y="150876"/>
                  </a:lnTo>
                  <a:lnTo>
                    <a:pt x="151345" y="149606"/>
                  </a:lnTo>
                  <a:lnTo>
                    <a:pt x="152565" y="149606"/>
                  </a:lnTo>
                  <a:lnTo>
                    <a:pt x="155028" y="148463"/>
                  </a:lnTo>
                  <a:lnTo>
                    <a:pt x="156248" y="150876"/>
                  </a:lnTo>
                  <a:lnTo>
                    <a:pt x="157480" y="152146"/>
                  </a:lnTo>
                  <a:lnTo>
                    <a:pt x="157480" y="144780"/>
                  </a:lnTo>
                  <a:lnTo>
                    <a:pt x="151345" y="144780"/>
                  </a:lnTo>
                  <a:lnTo>
                    <a:pt x="145199" y="146050"/>
                  </a:lnTo>
                  <a:lnTo>
                    <a:pt x="140296" y="148463"/>
                  </a:lnTo>
                  <a:lnTo>
                    <a:pt x="133324" y="153492"/>
                  </a:lnTo>
                  <a:lnTo>
                    <a:pt x="130619" y="160489"/>
                  </a:lnTo>
                  <a:lnTo>
                    <a:pt x="131826" y="168173"/>
                  </a:lnTo>
                  <a:lnTo>
                    <a:pt x="136613" y="175260"/>
                  </a:lnTo>
                  <a:lnTo>
                    <a:pt x="140296" y="169164"/>
                  </a:lnTo>
                  <a:lnTo>
                    <a:pt x="146431" y="165481"/>
                  </a:lnTo>
                  <a:lnTo>
                    <a:pt x="159931" y="165481"/>
                  </a:lnTo>
                  <a:lnTo>
                    <a:pt x="166077" y="166751"/>
                  </a:lnTo>
                  <a:lnTo>
                    <a:pt x="172212" y="166751"/>
                  </a:lnTo>
                  <a:close/>
                </a:path>
                <a:path w="500380" h="551815">
                  <a:moveTo>
                    <a:pt x="184404" y="177800"/>
                  </a:moveTo>
                  <a:lnTo>
                    <a:pt x="180822" y="175641"/>
                  </a:lnTo>
                  <a:lnTo>
                    <a:pt x="178435" y="174498"/>
                  </a:lnTo>
                  <a:lnTo>
                    <a:pt x="176060" y="172212"/>
                  </a:lnTo>
                  <a:lnTo>
                    <a:pt x="173672" y="172212"/>
                  </a:lnTo>
                  <a:lnTo>
                    <a:pt x="166916" y="174129"/>
                  </a:lnTo>
                  <a:lnTo>
                    <a:pt x="160845" y="176441"/>
                  </a:lnTo>
                  <a:lnTo>
                    <a:pt x="155219" y="179184"/>
                  </a:lnTo>
                  <a:lnTo>
                    <a:pt x="149809" y="182372"/>
                  </a:lnTo>
                  <a:lnTo>
                    <a:pt x="143852" y="185674"/>
                  </a:lnTo>
                  <a:lnTo>
                    <a:pt x="137883" y="189103"/>
                  </a:lnTo>
                  <a:lnTo>
                    <a:pt x="130733" y="187960"/>
                  </a:lnTo>
                  <a:lnTo>
                    <a:pt x="129540" y="187960"/>
                  </a:lnTo>
                  <a:lnTo>
                    <a:pt x="133121" y="192405"/>
                  </a:lnTo>
                  <a:lnTo>
                    <a:pt x="136690" y="193548"/>
                  </a:lnTo>
                  <a:lnTo>
                    <a:pt x="141465" y="192405"/>
                  </a:lnTo>
                  <a:lnTo>
                    <a:pt x="145046" y="191262"/>
                  </a:lnTo>
                  <a:lnTo>
                    <a:pt x="148628" y="189103"/>
                  </a:lnTo>
                  <a:lnTo>
                    <a:pt x="151003" y="187960"/>
                  </a:lnTo>
                  <a:lnTo>
                    <a:pt x="154584" y="185674"/>
                  </a:lnTo>
                  <a:lnTo>
                    <a:pt x="158165" y="184531"/>
                  </a:lnTo>
                  <a:lnTo>
                    <a:pt x="161747" y="182372"/>
                  </a:lnTo>
                  <a:lnTo>
                    <a:pt x="161747" y="187960"/>
                  </a:lnTo>
                  <a:lnTo>
                    <a:pt x="167703" y="182372"/>
                  </a:lnTo>
                  <a:lnTo>
                    <a:pt x="174866" y="180086"/>
                  </a:lnTo>
                  <a:lnTo>
                    <a:pt x="183210" y="178943"/>
                  </a:lnTo>
                  <a:lnTo>
                    <a:pt x="183210" y="177800"/>
                  </a:lnTo>
                  <a:lnTo>
                    <a:pt x="184404" y="177800"/>
                  </a:lnTo>
                  <a:close/>
                </a:path>
                <a:path w="500380" h="551815">
                  <a:moveTo>
                    <a:pt x="184404" y="83312"/>
                  </a:moveTo>
                  <a:lnTo>
                    <a:pt x="181864" y="80772"/>
                  </a:lnTo>
                  <a:lnTo>
                    <a:pt x="179324" y="80772"/>
                  </a:lnTo>
                  <a:lnTo>
                    <a:pt x="176784" y="83312"/>
                  </a:lnTo>
                  <a:lnTo>
                    <a:pt x="176784" y="85852"/>
                  </a:lnTo>
                  <a:lnTo>
                    <a:pt x="178054" y="87122"/>
                  </a:lnTo>
                  <a:lnTo>
                    <a:pt x="179324" y="87122"/>
                  </a:lnTo>
                  <a:lnTo>
                    <a:pt x="181864" y="88392"/>
                  </a:lnTo>
                  <a:lnTo>
                    <a:pt x="183134" y="87122"/>
                  </a:lnTo>
                  <a:lnTo>
                    <a:pt x="184404" y="84594"/>
                  </a:lnTo>
                  <a:lnTo>
                    <a:pt x="184404" y="83312"/>
                  </a:lnTo>
                  <a:close/>
                </a:path>
                <a:path w="500380" h="551815">
                  <a:moveTo>
                    <a:pt x="185928" y="92722"/>
                  </a:moveTo>
                  <a:lnTo>
                    <a:pt x="182372" y="91440"/>
                  </a:lnTo>
                  <a:lnTo>
                    <a:pt x="179997" y="91440"/>
                  </a:lnTo>
                  <a:lnTo>
                    <a:pt x="177634" y="92722"/>
                  </a:lnTo>
                  <a:lnTo>
                    <a:pt x="176441" y="95123"/>
                  </a:lnTo>
                  <a:lnTo>
                    <a:pt x="175260" y="98818"/>
                  </a:lnTo>
                  <a:lnTo>
                    <a:pt x="177634" y="108458"/>
                  </a:lnTo>
                  <a:lnTo>
                    <a:pt x="178816" y="113411"/>
                  </a:lnTo>
                  <a:lnTo>
                    <a:pt x="178816" y="114554"/>
                  </a:lnTo>
                  <a:lnTo>
                    <a:pt x="179997" y="115824"/>
                  </a:lnTo>
                  <a:lnTo>
                    <a:pt x="181190" y="115824"/>
                  </a:lnTo>
                  <a:lnTo>
                    <a:pt x="182372" y="114554"/>
                  </a:lnTo>
                  <a:lnTo>
                    <a:pt x="183553" y="113411"/>
                  </a:lnTo>
                  <a:lnTo>
                    <a:pt x="183553" y="107315"/>
                  </a:lnTo>
                  <a:lnTo>
                    <a:pt x="185928" y="102362"/>
                  </a:lnTo>
                  <a:lnTo>
                    <a:pt x="185928" y="92722"/>
                  </a:lnTo>
                  <a:close/>
                </a:path>
                <a:path w="500380" h="551815">
                  <a:moveTo>
                    <a:pt x="187452" y="68453"/>
                  </a:moveTo>
                  <a:lnTo>
                    <a:pt x="187083" y="67195"/>
                  </a:lnTo>
                  <a:lnTo>
                    <a:pt x="186359" y="64643"/>
                  </a:lnTo>
                  <a:lnTo>
                    <a:pt x="183095" y="67195"/>
                  </a:lnTo>
                  <a:lnTo>
                    <a:pt x="182003" y="65913"/>
                  </a:lnTo>
                  <a:lnTo>
                    <a:pt x="182003" y="60718"/>
                  </a:lnTo>
                  <a:lnTo>
                    <a:pt x="179832" y="59436"/>
                  </a:lnTo>
                  <a:lnTo>
                    <a:pt x="177660" y="59436"/>
                  </a:lnTo>
                  <a:lnTo>
                    <a:pt x="177660" y="67195"/>
                  </a:lnTo>
                  <a:lnTo>
                    <a:pt x="175475" y="65913"/>
                  </a:lnTo>
                  <a:lnTo>
                    <a:pt x="173304" y="65913"/>
                  </a:lnTo>
                  <a:lnTo>
                    <a:pt x="173304" y="67195"/>
                  </a:lnTo>
                  <a:lnTo>
                    <a:pt x="172212" y="68453"/>
                  </a:lnTo>
                  <a:lnTo>
                    <a:pt x="172212" y="70993"/>
                  </a:lnTo>
                  <a:lnTo>
                    <a:pt x="177660" y="70993"/>
                  </a:lnTo>
                  <a:lnTo>
                    <a:pt x="177660" y="76200"/>
                  </a:lnTo>
                  <a:lnTo>
                    <a:pt x="182003" y="76200"/>
                  </a:lnTo>
                  <a:lnTo>
                    <a:pt x="182003" y="70993"/>
                  </a:lnTo>
                  <a:lnTo>
                    <a:pt x="183095" y="69723"/>
                  </a:lnTo>
                  <a:lnTo>
                    <a:pt x="187452" y="72390"/>
                  </a:lnTo>
                  <a:lnTo>
                    <a:pt x="187452" y="69723"/>
                  </a:lnTo>
                  <a:lnTo>
                    <a:pt x="187452" y="68453"/>
                  </a:lnTo>
                  <a:close/>
                </a:path>
                <a:path w="500380" h="551815">
                  <a:moveTo>
                    <a:pt x="199644" y="129540"/>
                  </a:moveTo>
                  <a:lnTo>
                    <a:pt x="161544" y="129540"/>
                  </a:lnTo>
                  <a:lnTo>
                    <a:pt x="161544" y="132969"/>
                  </a:lnTo>
                  <a:lnTo>
                    <a:pt x="162737" y="134112"/>
                  </a:lnTo>
                  <a:lnTo>
                    <a:pt x="194881" y="134112"/>
                  </a:lnTo>
                  <a:lnTo>
                    <a:pt x="199644" y="134112"/>
                  </a:lnTo>
                  <a:lnTo>
                    <a:pt x="199644" y="129540"/>
                  </a:lnTo>
                  <a:close/>
                </a:path>
                <a:path w="500380" h="551815">
                  <a:moveTo>
                    <a:pt x="202361" y="135051"/>
                  </a:moveTo>
                  <a:lnTo>
                    <a:pt x="201168" y="135128"/>
                  </a:lnTo>
                  <a:lnTo>
                    <a:pt x="202361" y="135128"/>
                  </a:lnTo>
                  <a:close/>
                </a:path>
                <a:path w="500380" h="551815">
                  <a:moveTo>
                    <a:pt x="207264" y="106553"/>
                  </a:moveTo>
                  <a:lnTo>
                    <a:pt x="198831" y="98298"/>
                  </a:lnTo>
                  <a:lnTo>
                    <a:pt x="195211" y="97167"/>
                  </a:lnTo>
                  <a:lnTo>
                    <a:pt x="189191" y="96012"/>
                  </a:lnTo>
                  <a:lnTo>
                    <a:pt x="189191" y="99568"/>
                  </a:lnTo>
                  <a:lnTo>
                    <a:pt x="187985" y="101854"/>
                  </a:lnTo>
                  <a:lnTo>
                    <a:pt x="187985" y="107696"/>
                  </a:lnTo>
                  <a:lnTo>
                    <a:pt x="186778" y="113538"/>
                  </a:lnTo>
                  <a:lnTo>
                    <a:pt x="183159" y="120650"/>
                  </a:lnTo>
                  <a:lnTo>
                    <a:pt x="181952" y="121793"/>
                  </a:lnTo>
                  <a:lnTo>
                    <a:pt x="179552" y="121793"/>
                  </a:lnTo>
                  <a:lnTo>
                    <a:pt x="178346" y="120650"/>
                  </a:lnTo>
                  <a:lnTo>
                    <a:pt x="177139" y="118237"/>
                  </a:lnTo>
                  <a:lnTo>
                    <a:pt x="173520" y="112395"/>
                  </a:lnTo>
                  <a:lnTo>
                    <a:pt x="172313" y="106553"/>
                  </a:lnTo>
                  <a:lnTo>
                    <a:pt x="172313" y="97167"/>
                  </a:lnTo>
                  <a:lnTo>
                    <a:pt x="171107" y="96012"/>
                  </a:lnTo>
                  <a:lnTo>
                    <a:pt x="168706" y="96012"/>
                  </a:lnTo>
                  <a:lnTo>
                    <a:pt x="167500" y="97167"/>
                  </a:lnTo>
                  <a:lnTo>
                    <a:pt x="162674" y="98298"/>
                  </a:lnTo>
                  <a:lnTo>
                    <a:pt x="156654" y="101854"/>
                  </a:lnTo>
                  <a:lnTo>
                    <a:pt x="156654" y="108966"/>
                  </a:lnTo>
                  <a:lnTo>
                    <a:pt x="155448" y="113538"/>
                  </a:lnTo>
                  <a:lnTo>
                    <a:pt x="156654" y="119507"/>
                  </a:lnTo>
                  <a:lnTo>
                    <a:pt x="157861" y="124206"/>
                  </a:lnTo>
                  <a:lnTo>
                    <a:pt x="159067" y="126492"/>
                  </a:lnTo>
                  <a:lnTo>
                    <a:pt x="161467" y="126492"/>
                  </a:lnTo>
                  <a:lnTo>
                    <a:pt x="202438" y="126492"/>
                  </a:lnTo>
                  <a:lnTo>
                    <a:pt x="202438" y="124206"/>
                  </a:lnTo>
                  <a:lnTo>
                    <a:pt x="203644" y="122936"/>
                  </a:lnTo>
                  <a:lnTo>
                    <a:pt x="203644" y="120650"/>
                  </a:lnTo>
                  <a:lnTo>
                    <a:pt x="204851" y="119507"/>
                  </a:lnTo>
                  <a:lnTo>
                    <a:pt x="206057" y="113538"/>
                  </a:lnTo>
                  <a:lnTo>
                    <a:pt x="207264" y="106553"/>
                  </a:lnTo>
                  <a:close/>
                </a:path>
                <a:path w="500380" h="551815">
                  <a:moveTo>
                    <a:pt x="227926" y="315468"/>
                  </a:moveTo>
                  <a:lnTo>
                    <a:pt x="226733" y="311023"/>
                  </a:lnTo>
                  <a:lnTo>
                    <a:pt x="225552" y="311023"/>
                  </a:lnTo>
                  <a:lnTo>
                    <a:pt x="226733" y="315468"/>
                  </a:lnTo>
                  <a:lnTo>
                    <a:pt x="227926" y="315468"/>
                  </a:lnTo>
                  <a:close/>
                </a:path>
                <a:path w="500380" h="551815">
                  <a:moveTo>
                    <a:pt x="230124" y="92329"/>
                  </a:moveTo>
                  <a:lnTo>
                    <a:pt x="228904" y="91186"/>
                  </a:lnTo>
                  <a:lnTo>
                    <a:pt x="227685" y="89916"/>
                  </a:lnTo>
                  <a:lnTo>
                    <a:pt x="226466" y="89916"/>
                  </a:lnTo>
                  <a:lnTo>
                    <a:pt x="225247" y="91186"/>
                  </a:lnTo>
                  <a:lnTo>
                    <a:pt x="224028" y="92329"/>
                  </a:lnTo>
                  <a:lnTo>
                    <a:pt x="225247" y="93599"/>
                  </a:lnTo>
                  <a:lnTo>
                    <a:pt x="226466" y="93599"/>
                  </a:lnTo>
                  <a:lnTo>
                    <a:pt x="226466" y="96012"/>
                  </a:lnTo>
                  <a:lnTo>
                    <a:pt x="227685" y="93599"/>
                  </a:lnTo>
                  <a:lnTo>
                    <a:pt x="228904" y="93599"/>
                  </a:lnTo>
                  <a:lnTo>
                    <a:pt x="230124" y="92329"/>
                  </a:lnTo>
                  <a:close/>
                </a:path>
                <a:path w="500380" h="551815">
                  <a:moveTo>
                    <a:pt x="231470" y="308737"/>
                  </a:moveTo>
                  <a:lnTo>
                    <a:pt x="230289" y="307594"/>
                  </a:lnTo>
                  <a:lnTo>
                    <a:pt x="227926" y="307594"/>
                  </a:lnTo>
                  <a:lnTo>
                    <a:pt x="227926" y="308737"/>
                  </a:lnTo>
                  <a:lnTo>
                    <a:pt x="231470" y="308737"/>
                  </a:lnTo>
                  <a:close/>
                </a:path>
                <a:path w="500380" h="551815">
                  <a:moveTo>
                    <a:pt x="232664" y="309880"/>
                  </a:moveTo>
                  <a:lnTo>
                    <a:pt x="232181" y="309422"/>
                  </a:lnTo>
                  <a:lnTo>
                    <a:pt x="227926" y="315468"/>
                  </a:lnTo>
                  <a:lnTo>
                    <a:pt x="232664" y="315468"/>
                  </a:lnTo>
                  <a:lnTo>
                    <a:pt x="232664" y="309880"/>
                  </a:lnTo>
                  <a:close/>
                </a:path>
                <a:path w="500380" h="551815">
                  <a:moveTo>
                    <a:pt x="232664" y="308737"/>
                  </a:moveTo>
                  <a:lnTo>
                    <a:pt x="231470" y="308737"/>
                  </a:lnTo>
                  <a:lnTo>
                    <a:pt x="232181" y="309422"/>
                  </a:lnTo>
                  <a:lnTo>
                    <a:pt x="232664" y="308737"/>
                  </a:lnTo>
                  <a:close/>
                </a:path>
                <a:path w="500380" h="551815">
                  <a:moveTo>
                    <a:pt x="232664" y="307594"/>
                  </a:moveTo>
                  <a:lnTo>
                    <a:pt x="231902" y="306705"/>
                  </a:lnTo>
                  <a:lnTo>
                    <a:pt x="230289" y="307594"/>
                  </a:lnTo>
                  <a:lnTo>
                    <a:pt x="232664" y="307594"/>
                  </a:lnTo>
                  <a:close/>
                </a:path>
                <a:path w="500380" h="551815">
                  <a:moveTo>
                    <a:pt x="240792" y="145542"/>
                  </a:moveTo>
                  <a:lnTo>
                    <a:pt x="232384" y="145542"/>
                  </a:lnTo>
                  <a:lnTo>
                    <a:pt x="229984" y="143129"/>
                  </a:lnTo>
                  <a:lnTo>
                    <a:pt x="234784" y="139446"/>
                  </a:lnTo>
                  <a:lnTo>
                    <a:pt x="238315" y="134721"/>
                  </a:lnTo>
                  <a:lnTo>
                    <a:pt x="238391" y="131064"/>
                  </a:lnTo>
                  <a:lnTo>
                    <a:pt x="228295" y="134721"/>
                  </a:lnTo>
                  <a:lnTo>
                    <a:pt x="217970" y="136931"/>
                  </a:lnTo>
                  <a:lnTo>
                    <a:pt x="207645" y="138023"/>
                  </a:lnTo>
                  <a:lnTo>
                    <a:pt x="197561" y="138303"/>
                  </a:lnTo>
                  <a:lnTo>
                    <a:pt x="192760" y="139446"/>
                  </a:lnTo>
                  <a:lnTo>
                    <a:pt x="191566" y="139166"/>
                  </a:lnTo>
                  <a:lnTo>
                    <a:pt x="191566" y="145542"/>
                  </a:lnTo>
                  <a:lnTo>
                    <a:pt x="191566" y="146685"/>
                  </a:lnTo>
                  <a:lnTo>
                    <a:pt x="189166" y="147955"/>
                  </a:lnTo>
                  <a:lnTo>
                    <a:pt x="186753" y="149098"/>
                  </a:lnTo>
                  <a:lnTo>
                    <a:pt x="183159" y="150368"/>
                  </a:lnTo>
                  <a:lnTo>
                    <a:pt x="181952" y="151511"/>
                  </a:lnTo>
                  <a:lnTo>
                    <a:pt x="180759" y="151511"/>
                  </a:lnTo>
                  <a:lnTo>
                    <a:pt x="178358" y="152781"/>
                  </a:lnTo>
                  <a:lnTo>
                    <a:pt x="177152" y="155194"/>
                  </a:lnTo>
                  <a:lnTo>
                    <a:pt x="175958" y="153924"/>
                  </a:lnTo>
                  <a:lnTo>
                    <a:pt x="175958" y="152781"/>
                  </a:lnTo>
                  <a:lnTo>
                    <a:pt x="174752" y="150368"/>
                  </a:lnTo>
                  <a:lnTo>
                    <a:pt x="174752" y="149098"/>
                  </a:lnTo>
                  <a:lnTo>
                    <a:pt x="173545" y="146685"/>
                  </a:lnTo>
                  <a:lnTo>
                    <a:pt x="174752" y="146685"/>
                  </a:lnTo>
                  <a:lnTo>
                    <a:pt x="177152" y="145542"/>
                  </a:lnTo>
                  <a:lnTo>
                    <a:pt x="191566" y="145542"/>
                  </a:lnTo>
                  <a:lnTo>
                    <a:pt x="191566" y="139166"/>
                  </a:lnTo>
                  <a:lnTo>
                    <a:pt x="187960" y="138303"/>
                  </a:lnTo>
                  <a:lnTo>
                    <a:pt x="183159" y="138303"/>
                  </a:lnTo>
                  <a:lnTo>
                    <a:pt x="177152" y="139446"/>
                  </a:lnTo>
                  <a:lnTo>
                    <a:pt x="161544" y="139446"/>
                  </a:lnTo>
                  <a:lnTo>
                    <a:pt x="161544" y="141859"/>
                  </a:lnTo>
                  <a:lnTo>
                    <a:pt x="162750" y="145542"/>
                  </a:lnTo>
                  <a:lnTo>
                    <a:pt x="163944" y="147955"/>
                  </a:lnTo>
                  <a:lnTo>
                    <a:pt x="166344" y="151511"/>
                  </a:lnTo>
                  <a:lnTo>
                    <a:pt x="169468" y="156743"/>
                  </a:lnTo>
                  <a:lnTo>
                    <a:pt x="173393" y="161645"/>
                  </a:lnTo>
                  <a:lnTo>
                    <a:pt x="177990" y="166306"/>
                  </a:lnTo>
                  <a:lnTo>
                    <a:pt x="183159" y="170815"/>
                  </a:lnTo>
                  <a:lnTo>
                    <a:pt x="186753" y="173228"/>
                  </a:lnTo>
                  <a:lnTo>
                    <a:pt x="191566" y="176911"/>
                  </a:lnTo>
                  <a:lnTo>
                    <a:pt x="195160" y="180467"/>
                  </a:lnTo>
                  <a:lnTo>
                    <a:pt x="196367" y="178054"/>
                  </a:lnTo>
                  <a:lnTo>
                    <a:pt x="197561" y="174498"/>
                  </a:lnTo>
                  <a:lnTo>
                    <a:pt x="198767" y="172085"/>
                  </a:lnTo>
                  <a:lnTo>
                    <a:pt x="203568" y="175641"/>
                  </a:lnTo>
                  <a:lnTo>
                    <a:pt x="205968" y="180467"/>
                  </a:lnTo>
                  <a:lnTo>
                    <a:pt x="210769" y="182880"/>
                  </a:lnTo>
                  <a:lnTo>
                    <a:pt x="210769" y="172085"/>
                  </a:lnTo>
                  <a:lnTo>
                    <a:pt x="210769" y="167259"/>
                  </a:lnTo>
                  <a:lnTo>
                    <a:pt x="217106" y="171399"/>
                  </a:lnTo>
                  <a:lnTo>
                    <a:pt x="223672" y="174294"/>
                  </a:lnTo>
                  <a:lnTo>
                    <a:pt x="230695" y="175171"/>
                  </a:lnTo>
                  <a:lnTo>
                    <a:pt x="238391" y="173228"/>
                  </a:lnTo>
                  <a:lnTo>
                    <a:pt x="232384" y="170815"/>
                  </a:lnTo>
                  <a:lnTo>
                    <a:pt x="226377" y="167259"/>
                  </a:lnTo>
                  <a:lnTo>
                    <a:pt x="223977" y="161163"/>
                  </a:lnTo>
                  <a:lnTo>
                    <a:pt x="227584" y="161163"/>
                  </a:lnTo>
                  <a:lnTo>
                    <a:pt x="231190" y="162433"/>
                  </a:lnTo>
                  <a:lnTo>
                    <a:pt x="233070" y="161163"/>
                  </a:lnTo>
                  <a:lnTo>
                    <a:pt x="234784" y="160020"/>
                  </a:lnTo>
                  <a:lnTo>
                    <a:pt x="232384" y="157607"/>
                  </a:lnTo>
                  <a:lnTo>
                    <a:pt x="228790" y="156337"/>
                  </a:lnTo>
                  <a:lnTo>
                    <a:pt x="228396" y="155194"/>
                  </a:lnTo>
                  <a:lnTo>
                    <a:pt x="227584" y="152781"/>
                  </a:lnTo>
                  <a:lnTo>
                    <a:pt x="232384" y="151511"/>
                  </a:lnTo>
                  <a:lnTo>
                    <a:pt x="237185" y="150368"/>
                  </a:lnTo>
                  <a:lnTo>
                    <a:pt x="240792" y="145542"/>
                  </a:lnTo>
                  <a:close/>
                </a:path>
                <a:path w="500380" h="551815">
                  <a:moveTo>
                    <a:pt x="240792" y="90944"/>
                  </a:moveTo>
                  <a:lnTo>
                    <a:pt x="237744" y="88392"/>
                  </a:lnTo>
                  <a:lnTo>
                    <a:pt x="236220" y="89662"/>
                  </a:lnTo>
                  <a:lnTo>
                    <a:pt x="236220" y="93472"/>
                  </a:lnTo>
                  <a:lnTo>
                    <a:pt x="239268" y="93472"/>
                  </a:lnTo>
                  <a:lnTo>
                    <a:pt x="240792" y="92202"/>
                  </a:lnTo>
                  <a:lnTo>
                    <a:pt x="240792" y="90944"/>
                  </a:lnTo>
                  <a:close/>
                </a:path>
                <a:path w="500380" h="551815">
                  <a:moveTo>
                    <a:pt x="242976" y="105156"/>
                  </a:moveTo>
                  <a:lnTo>
                    <a:pt x="229831" y="105156"/>
                  </a:lnTo>
                  <a:lnTo>
                    <a:pt x="228638" y="106299"/>
                  </a:lnTo>
                  <a:lnTo>
                    <a:pt x="228638" y="107569"/>
                  </a:lnTo>
                  <a:lnTo>
                    <a:pt x="227444" y="109982"/>
                  </a:lnTo>
                  <a:lnTo>
                    <a:pt x="227444" y="113538"/>
                  </a:lnTo>
                  <a:lnTo>
                    <a:pt x="226250" y="115951"/>
                  </a:lnTo>
                  <a:lnTo>
                    <a:pt x="222199" y="123151"/>
                  </a:lnTo>
                  <a:lnTo>
                    <a:pt x="217144" y="128524"/>
                  </a:lnTo>
                  <a:lnTo>
                    <a:pt x="210959" y="132105"/>
                  </a:lnTo>
                  <a:lnTo>
                    <a:pt x="203555" y="133858"/>
                  </a:lnTo>
                  <a:lnTo>
                    <a:pt x="202361" y="133858"/>
                  </a:lnTo>
                  <a:lnTo>
                    <a:pt x="202361" y="135051"/>
                  </a:lnTo>
                  <a:lnTo>
                    <a:pt x="216090" y="134150"/>
                  </a:lnTo>
                  <a:lnTo>
                    <a:pt x="230124" y="127342"/>
                  </a:lnTo>
                  <a:lnTo>
                    <a:pt x="240131" y="116941"/>
                  </a:lnTo>
                  <a:lnTo>
                    <a:pt x="242976" y="105156"/>
                  </a:lnTo>
                  <a:close/>
                </a:path>
                <a:path w="500380" h="551815">
                  <a:moveTo>
                    <a:pt x="243840" y="208026"/>
                  </a:moveTo>
                  <a:lnTo>
                    <a:pt x="242531" y="201383"/>
                  </a:lnTo>
                  <a:lnTo>
                    <a:pt x="241363" y="197739"/>
                  </a:lnTo>
                  <a:lnTo>
                    <a:pt x="240550" y="195173"/>
                  </a:lnTo>
                  <a:lnTo>
                    <a:pt x="238760" y="190881"/>
                  </a:lnTo>
                  <a:lnTo>
                    <a:pt x="238125" y="189382"/>
                  </a:lnTo>
                  <a:lnTo>
                    <a:pt x="235483" y="184023"/>
                  </a:lnTo>
                  <a:lnTo>
                    <a:pt x="234289" y="182880"/>
                  </a:lnTo>
                  <a:lnTo>
                    <a:pt x="233095" y="182880"/>
                  </a:lnTo>
                  <a:lnTo>
                    <a:pt x="231889" y="181737"/>
                  </a:lnTo>
                  <a:lnTo>
                    <a:pt x="228307" y="181737"/>
                  </a:lnTo>
                  <a:lnTo>
                    <a:pt x="223532" y="180594"/>
                  </a:lnTo>
                  <a:lnTo>
                    <a:pt x="219951" y="180594"/>
                  </a:lnTo>
                  <a:lnTo>
                    <a:pt x="218757" y="179451"/>
                  </a:lnTo>
                  <a:lnTo>
                    <a:pt x="216369" y="179451"/>
                  </a:lnTo>
                  <a:lnTo>
                    <a:pt x="215176" y="178308"/>
                  </a:lnTo>
                  <a:lnTo>
                    <a:pt x="217563" y="185166"/>
                  </a:lnTo>
                  <a:lnTo>
                    <a:pt x="218757" y="189738"/>
                  </a:lnTo>
                  <a:lnTo>
                    <a:pt x="211594" y="190881"/>
                  </a:lnTo>
                  <a:lnTo>
                    <a:pt x="205613" y="188595"/>
                  </a:lnTo>
                  <a:lnTo>
                    <a:pt x="200837" y="182880"/>
                  </a:lnTo>
                  <a:lnTo>
                    <a:pt x="199644" y="187452"/>
                  </a:lnTo>
                  <a:lnTo>
                    <a:pt x="199644" y="190881"/>
                  </a:lnTo>
                  <a:lnTo>
                    <a:pt x="200837" y="194310"/>
                  </a:lnTo>
                  <a:lnTo>
                    <a:pt x="202031" y="200025"/>
                  </a:lnTo>
                  <a:lnTo>
                    <a:pt x="203225" y="204597"/>
                  </a:lnTo>
                  <a:lnTo>
                    <a:pt x="203225" y="210312"/>
                  </a:lnTo>
                  <a:lnTo>
                    <a:pt x="204419" y="213741"/>
                  </a:lnTo>
                  <a:lnTo>
                    <a:pt x="204419" y="219456"/>
                  </a:lnTo>
                  <a:lnTo>
                    <a:pt x="205613" y="219456"/>
                  </a:lnTo>
                  <a:lnTo>
                    <a:pt x="208000" y="213741"/>
                  </a:lnTo>
                  <a:lnTo>
                    <a:pt x="212788" y="204597"/>
                  </a:lnTo>
                  <a:lnTo>
                    <a:pt x="212788" y="202311"/>
                  </a:lnTo>
                  <a:lnTo>
                    <a:pt x="213982" y="201168"/>
                  </a:lnTo>
                  <a:lnTo>
                    <a:pt x="213982" y="200025"/>
                  </a:lnTo>
                  <a:lnTo>
                    <a:pt x="215176" y="201168"/>
                  </a:lnTo>
                  <a:lnTo>
                    <a:pt x="216369" y="201168"/>
                  </a:lnTo>
                  <a:lnTo>
                    <a:pt x="217563" y="202311"/>
                  </a:lnTo>
                  <a:lnTo>
                    <a:pt x="217563" y="203454"/>
                  </a:lnTo>
                  <a:lnTo>
                    <a:pt x="221145" y="206883"/>
                  </a:lnTo>
                  <a:lnTo>
                    <a:pt x="222338" y="209169"/>
                  </a:lnTo>
                  <a:lnTo>
                    <a:pt x="223532" y="210312"/>
                  </a:lnTo>
                  <a:lnTo>
                    <a:pt x="224726" y="206883"/>
                  </a:lnTo>
                  <a:lnTo>
                    <a:pt x="224726" y="201168"/>
                  </a:lnTo>
                  <a:lnTo>
                    <a:pt x="225310" y="200025"/>
                  </a:lnTo>
                  <a:lnTo>
                    <a:pt x="225920" y="198882"/>
                  </a:lnTo>
                  <a:lnTo>
                    <a:pt x="225920" y="197739"/>
                  </a:lnTo>
                  <a:lnTo>
                    <a:pt x="228307" y="200025"/>
                  </a:lnTo>
                  <a:lnTo>
                    <a:pt x="233095" y="202311"/>
                  </a:lnTo>
                  <a:lnTo>
                    <a:pt x="235483" y="204597"/>
                  </a:lnTo>
                  <a:lnTo>
                    <a:pt x="240258" y="206883"/>
                  </a:lnTo>
                  <a:lnTo>
                    <a:pt x="243840" y="208026"/>
                  </a:lnTo>
                  <a:close/>
                </a:path>
                <a:path w="500380" h="551815">
                  <a:moveTo>
                    <a:pt x="249339" y="466090"/>
                  </a:moveTo>
                  <a:lnTo>
                    <a:pt x="248158" y="466090"/>
                  </a:lnTo>
                  <a:lnTo>
                    <a:pt x="246964" y="464820"/>
                  </a:lnTo>
                  <a:lnTo>
                    <a:pt x="242709" y="461010"/>
                  </a:lnTo>
                  <a:lnTo>
                    <a:pt x="240309" y="458876"/>
                  </a:lnTo>
                  <a:lnTo>
                    <a:pt x="232994" y="454342"/>
                  </a:lnTo>
                  <a:lnTo>
                    <a:pt x="225234" y="451256"/>
                  </a:lnTo>
                  <a:lnTo>
                    <a:pt x="217258" y="449580"/>
                  </a:lnTo>
                  <a:lnTo>
                    <a:pt x="216077" y="449580"/>
                  </a:lnTo>
                  <a:lnTo>
                    <a:pt x="214884" y="450850"/>
                  </a:lnTo>
                  <a:lnTo>
                    <a:pt x="218452" y="453390"/>
                  </a:lnTo>
                  <a:lnTo>
                    <a:pt x="226771" y="453390"/>
                  </a:lnTo>
                  <a:lnTo>
                    <a:pt x="226771" y="457200"/>
                  </a:lnTo>
                  <a:lnTo>
                    <a:pt x="225577" y="459740"/>
                  </a:lnTo>
                  <a:lnTo>
                    <a:pt x="227952" y="462280"/>
                  </a:lnTo>
                  <a:lnTo>
                    <a:pt x="232702" y="462280"/>
                  </a:lnTo>
                  <a:lnTo>
                    <a:pt x="233895" y="461010"/>
                  </a:lnTo>
                  <a:lnTo>
                    <a:pt x="235089" y="461010"/>
                  </a:lnTo>
                  <a:lnTo>
                    <a:pt x="235089" y="462280"/>
                  </a:lnTo>
                  <a:lnTo>
                    <a:pt x="236270" y="463550"/>
                  </a:lnTo>
                  <a:lnTo>
                    <a:pt x="236270" y="464820"/>
                  </a:lnTo>
                  <a:lnTo>
                    <a:pt x="237464" y="469900"/>
                  </a:lnTo>
                  <a:lnTo>
                    <a:pt x="241020" y="472440"/>
                  </a:lnTo>
                  <a:lnTo>
                    <a:pt x="245783" y="468630"/>
                  </a:lnTo>
                  <a:lnTo>
                    <a:pt x="249339" y="466090"/>
                  </a:lnTo>
                  <a:close/>
                </a:path>
                <a:path w="500380" h="551815">
                  <a:moveTo>
                    <a:pt x="250812" y="309118"/>
                  </a:moveTo>
                  <a:lnTo>
                    <a:pt x="250494" y="308711"/>
                  </a:lnTo>
                  <a:lnTo>
                    <a:pt x="249720" y="309118"/>
                  </a:lnTo>
                  <a:lnTo>
                    <a:pt x="250812" y="309118"/>
                  </a:lnTo>
                  <a:close/>
                </a:path>
                <a:path w="500380" h="551815">
                  <a:moveTo>
                    <a:pt x="251460" y="256667"/>
                  </a:moveTo>
                  <a:lnTo>
                    <a:pt x="250774" y="256032"/>
                  </a:lnTo>
                  <a:lnTo>
                    <a:pt x="249097" y="256032"/>
                  </a:lnTo>
                  <a:lnTo>
                    <a:pt x="248412" y="256667"/>
                  </a:lnTo>
                  <a:lnTo>
                    <a:pt x="248412" y="257556"/>
                  </a:lnTo>
                  <a:lnTo>
                    <a:pt x="248412" y="258445"/>
                  </a:lnTo>
                  <a:lnTo>
                    <a:pt x="249097" y="259080"/>
                  </a:lnTo>
                  <a:lnTo>
                    <a:pt x="250774" y="259080"/>
                  </a:lnTo>
                  <a:lnTo>
                    <a:pt x="251460" y="258445"/>
                  </a:lnTo>
                  <a:lnTo>
                    <a:pt x="251460" y="256667"/>
                  </a:lnTo>
                  <a:close/>
                </a:path>
                <a:path w="500380" h="551815">
                  <a:moveTo>
                    <a:pt x="251460" y="250952"/>
                  </a:moveTo>
                  <a:lnTo>
                    <a:pt x="250444" y="249936"/>
                  </a:lnTo>
                  <a:lnTo>
                    <a:pt x="248412" y="249936"/>
                  </a:lnTo>
                  <a:lnTo>
                    <a:pt x="248412" y="252984"/>
                  </a:lnTo>
                  <a:lnTo>
                    <a:pt x="250444" y="252984"/>
                  </a:lnTo>
                  <a:lnTo>
                    <a:pt x="251460" y="251968"/>
                  </a:lnTo>
                  <a:lnTo>
                    <a:pt x="251460" y="250952"/>
                  </a:lnTo>
                  <a:close/>
                </a:path>
                <a:path w="500380" h="551815">
                  <a:moveTo>
                    <a:pt x="252984" y="315468"/>
                  </a:moveTo>
                  <a:lnTo>
                    <a:pt x="251891" y="313309"/>
                  </a:lnTo>
                  <a:lnTo>
                    <a:pt x="251891" y="310134"/>
                  </a:lnTo>
                  <a:lnTo>
                    <a:pt x="249720" y="309118"/>
                  </a:lnTo>
                  <a:lnTo>
                    <a:pt x="247535" y="309118"/>
                  </a:lnTo>
                  <a:lnTo>
                    <a:pt x="247535" y="304800"/>
                  </a:lnTo>
                  <a:lnTo>
                    <a:pt x="245364" y="304800"/>
                  </a:lnTo>
                  <a:lnTo>
                    <a:pt x="245364" y="315468"/>
                  </a:lnTo>
                  <a:lnTo>
                    <a:pt x="247535" y="315468"/>
                  </a:lnTo>
                  <a:lnTo>
                    <a:pt x="247535" y="310134"/>
                  </a:lnTo>
                  <a:lnTo>
                    <a:pt x="248627" y="310134"/>
                  </a:lnTo>
                  <a:lnTo>
                    <a:pt x="250812" y="313309"/>
                  </a:lnTo>
                  <a:lnTo>
                    <a:pt x="250812" y="315468"/>
                  </a:lnTo>
                  <a:lnTo>
                    <a:pt x="252984" y="315468"/>
                  </a:lnTo>
                  <a:close/>
                </a:path>
                <a:path w="500380" h="551815">
                  <a:moveTo>
                    <a:pt x="252984" y="304800"/>
                  </a:moveTo>
                  <a:lnTo>
                    <a:pt x="247535" y="304800"/>
                  </a:lnTo>
                  <a:lnTo>
                    <a:pt x="250494" y="308711"/>
                  </a:lnTo>
                  <a:lnTo>
                    <a:pt x="251891" y="307975"/>
                  </a:lnTo>
                  <a:lnTo>
                    <a:pt x="250812" y="305816"/>
                  </a:lnTo>
                  <a:lnTo>
                    <a:pt x="252984" y="305816"/>
                  </a:lnTo>
                  <a:lnTo>
                    <a:pt x="252984" y="304800"/>
                  </a:lnTo>
                  <a:close/>
                </a:path>
                <a:path w="500380" h="551815">
                  <a:moveTo>
                    <a:pt x="252984" y="90944"/>
                  </a:moveTo>
                  <a:lnTo>
                    <a:pt x="250698" y="88392"/>
                  </a:lnTo>
                  <a:lnTo>
                    <a:pt x="248412" y="90944"/>
                  </a:lnTo>
                  <a:lnTo>
                    <a:pt x="248412" y="93472"/>
                  </a:lnTo>
                  <a:lnTo>
                    <a:pt x="250698" y="93472"/>
                  </a:lnTo>
                  <a:lnTo>
                    <a:pt x="250698" y="96012"/>
                  </a:lnTo>
                  <a:lnTo>
                    <a:pt x="251841" y="93472"/>
                  </a:lnTo>
                  <a:lnTo>
                    <a:pt x="252984" y="93472"/>
                  </a:lnTo>
                  <a:lnTo>
                    <a:pt x="252984" y="92202"/>
                  </a:lnTo>
                  <a:lnTo>
                    <a:pt x="252984" y="90944"/>
                  </a:lnTo>
                  <a:close/>
                </a:path>
                <a:path w="500380" h="551815">
                  <a:moveTo>
                    <a:pt x="256032" y="24892"/>
                  </a:moveTo>
                  <a:lnTo>
                    <a:pt x="253644" y="22872"/>
                  </a:lnTo>
                  <a:lnTo>
                    <a:pt x="247751" y="22872"/>
                  </a:lnTo>
                  <a:lnTo>
                    <a:pt x="245364" y="24892"/>
                  </a:lnTo>
                  <a:lnTo>
                    <a:pt x="245364" y="27444"/>
                  </a:lnTo>
                  <a:lnTo>
                    <a:pt x="245364" y="29972"/>
                  </a:lnTo>
                  <a:lnTo>
                    <a:pt x="247751" y="32004"/>
                  </a:lnTo>
                  <a:lnTo>
                    <a:pt x="253644" y="32004"/>
                  </a:lnTo>
                  <a:lnTo>
                    <a:pt x="256032" y="29972"/>
                  </a:lnTo>
                  <a:lnTo>
                    <a:pt x="256032" y="24892"/>
                  </a:lnTo>
                  <a:close/>
                </a:path>
                <a:path w="500380" h="551815">
                  <a:moveTo>
                    <a:pt x="258064" y="270256"/>
                  </a:moveTo>
                  <a:lnTo>
                    <a:pt x="257048" y="271272"/>
                  </a:lnTo>
                  <a:lnTo>
                    <a:pt x="258064" y="271272"/>
                  </a:lnTo>
                  <a:lnTo>
                    <a:pt x="258064" y="270256"/>
                  </a:lnTo>
                  <a:close/>
                </a:path>
                <a:path w="500380" h="551815">
                  <a:moveTo>
                    <a:pt x="259080" y="266700"/>
                  </a:moveTo>
                  <a:lnTo>
                    <a:pt x="258064" y="265176"/>
                  </a:lnTo>
                  <a:lnTo>
                    <a:pt x="256032" y="266700"/>
                  </a:lnTo>
                  <a:lnTo>
                    <a:pt x="257048" y="268224"/>
                  </a:lnTo>
                  <a:lnTo>
                    <a:pt x="256032" y="268224"/>
                  </a:lnTo>
                  <a:lnTo>
                    <a:pt x="256032" y="270256"/>
                  </a:lnTo>
                  <a:lnTo>
                    <a:pt x="258064" y="270256"/>
                  </a:lnTo>
                  <a:lnTo>
                    <a:pt x="259080" y="270256"/>
                  </a:lnTo>
                  <a:lnTo>
                    <a:pt x="258064" y="269240"/>
                  </a:lnTo>
                  <a:lnTo>
                    <a:pt x="258064" y="268224"/>
                  </a:lnTo>
                  <a:lnTo>
                    <a:pt x="259080" y="268224"/>
                  </a:lnTo>
                  <a:lnTo>
                    <a:pt x="259080" y="266700"/>
                  </a:lnTo>
                  <a:close/>
                </a:path>
                <a:path w="500380" h="551815">
                  <a:moveTo>
                    <a:pt x="259080" y="5461"/>
                  </a:moveTo>
                  <a:lnTo>
                    <a:pt x="253492" y="5461"/>
                  </a:lnTo>
                  <a:lnTo>
                    <a:pt x="252374" y="4318"/>
                  </a:lnTo>
                  <a:lnTo>
                    <a:pt x="252374" y="0"/>
                  </a:lnTo>
                  <a:lnTo>
                    <a:pt x="247904" y="0"/>
                  </a:lnTo>
                  <a:lnTo>
                    <a:pt x="247904" y="5461"/>
                  </a:lnTo>
                  <a:lnTo>
                    <a:pt x="242316" y="5461"/>
                  </a:lnTo>
                  <a:lnTo>
                    <a:pt x="242316" y="9779"/>
                  </a:lnTo>
                  <a:lnTo>
                    <a:pt x="247904" y="9779"/>
                  </a:lnTo>
                  <a:lnTo>
                    <a:pt x="247904" y="15240"/>
                  </a:lnTo>
                  <a:lnTo>
                    <a:pt x="253492" y="15240"/>
                  </a:lnTo>
                  <a:lnTo>
                    <a:pt x="253492" y="14097"/>
                  </a:lnTo>
                  <a:lnTo>
                    <a:pt x="252374" y="9779"/>
                  </a:lnTo>
                  <a:lnTo>
                    <a:pt x="259080" y="9779"/>
                  </a:lnTo>
                  <a:lnTo>
                    <a:pt x="259080" y="5461"/>
                  </a:lnTo>
                  <a:close/>
                </a:path>
                <a:path w="500380" h="551815">
                  <a:moveTo>
                    <a:pt x="260604" y="271272"/>
                  </a:moveTo>
                  <a:lnTo>
                    <a:pt x="259588" y="271272"/>
                  </a:lnTo>
                  <a:lnTo>
                    <a:pt x="257556" y="272796"/>
                  </a:lnTo>
                  <a:lnTo>
                    <a:pt x="254000" y="272796"/>
                  </a:lnTo>
                  <a:lnTo>
                    <a:pt x="251460" y="274320"/>
                  </a:lnTo>
                  <a:lnTo>
                    <a:pt x="256540" y="274320"/>
                  </a:lnTo>
                  <a:lnTo>
                    <a:pt x="259080" y="272796"/>
                  </a:lnTo>
                  <a:lnTo>
                    <a:pt x="260604" y="272796"/>
                  </a:lnTo>
                  <a:lnTo>
                    <a:pt x="260604" y="271272"/>
                  </a:lnTo>
                  <a:close/>
                </a:path>
                <a:path w="500380" h="551815">
                  <a:moveTo>
                    <a:pt x="260604" y="262128"/>
                  </a:moveTo>
                  <a:lnTo>
                    <a:pt x="259080" y="262128"/>
                  </a:lnTo>
                  <a:lnTo>
                    <a:pt x="259080" y="265176"/>
                  </a:lnTo>
                  <a:lnTo>
                    <a:pt x="260604" y="265176"/>
                  </a:lnTo>
                  <a:lnTo>
                    <a:pt x="260604" y="262128"/>
                  </a:lnTo>
                  <a:close/>
                </a:path>
                <a:path w="500380" h="551815">
                  <a:moveTo>
                    <a:pt x="260604" y="46494"/>
                  </a:moveTo>
                  <a:lnTo>
                    <a:pt x="259435" y="46494"/>
                  </a:lnTo>
                  <a:lnTo>
                    <a:pt x="259435" y="45212"/>
                  </a:lnTo>
                  <a:lnTo>
                    <a:pt x="257111" y="39243"/>
                  </a:lnTo>
                  <a:lnTo>
                    <a:pt x="252450" y="38100"/>
                  </a:lnTo>
                  <a:lnTo>
                    <a:pt x="246621" y="39243"/>
                  </a:lnTo>
                  <a:lnTo>
                    <a:pt x="243128" y="40513"/>
                  </a:lnTo>
                  <a:lnTo>
                    <a:pt x="240792" y="44069"/>
                  </a:lnTo>
                  <a:lnTo>
                    <a:pt x="240792" y="46494"/>
                  </a:lnTo>
                  <a:lnTo>
                    <a:pt x="241960" y="52324"/>
                  </a:lnTo>
                  <a:lnTo>
                    <a:pt x="241960" y="58293"/>
                  </a:lnTo>
                  <a:lnTo>
                    <a:pt x="244284" y="63119"/>
                  </a:lnTo>
                  <a:lnTo>
                    <a:pt x="244284" y="66675"/>
                  </a:lnTo>
                  <a:lnTo>
                    <a:pt x="246621" y="71374"/>
                  </a:lnTo>
                  <a:lnTo>
                    <a:pt x="248945" y="76200"/>
                  </a:lnTo>
                  <a:lnTo>
                    <a:pt x="251282" y="76200"/>
                  </a:lnTo>
                  <a:lnTo>
                    <a:pt x="252450" y="73787"/>
                  </a:lnTo>
                  <a:lnTo>
                    <a:pt x="253606" y="73787"/>
                  </a:lnTo>
                  <a:lnTo>
                    <a:pt x="253606" y="72644"/>
                  </a:lnTo>
                  <a:lnTo>
                    <a:pt x="257098" y="59994"/>
                  </a:lnTo>
                  <a:lnTo>
                    <a:pt x="258851" y="53416"/>
                  </a:lnTo>
                  <a:lnTo>
                    <a:pt x="260604" y="46494"/>
                  </a:lnTo>
                  <a:close/>
                </a:path>
                <a:path w="500380" h="551815">
                  <a:moveTo>
                    <a:pt x="262128" y="269748"/>
                  </a:moveTo>
                  <a:lnTo>
                    <a:pt x="261366" y="268224"/>
                  </a:lnTo>
                  <a:lnTo>
                    <a:pt x="261366" y="271272"/>
                  </a:lnTo>
                  <a:lnTo>
                    <a:pt x="262128" y="269748"/>
                  </a:lnTo>
                  <a:close/>
                </a:path>
                <a:path w="500380" h="551815">
                  <a:moveTo>
                    <a:pt x="262128" y="266700"/>
                  </a:moveTo>
                  <a:lnTo>
                    <a:pt x="261366" y="266700"/>
                  </a:lnTo>
                  <a:lnTo>
                    <a:pt x="261366" y="265176"/>
                  </a:lnTo>
                  <a:lnTo>
                    <a:pt x="260604" y="266700"/>
                  </a:lnTo>
                  <a:lnTo>
                    <a:pt x="261366" y="268224"/>
                  </a:lnTo>
                  <a:lnTo>
                    <a:pt x="262128" y="266700"/>
                  </a:lnTo>
                  <a:close/>
                </a:path>
                <a:path w="500380" h="551815">
                  <a:moveTo>
                    <a:pt x="263652" y="91186"/>
                  </a:moveTo>
                  <a:lnTo>
                    <a:pt x="262636" y="89916"/>
                  </a:lnTo>
                  <a:lnTo>
                    <a:pt x="261620" y="89916"/>
                  </a:lnTo>
                  <a:lnTo>
                    <a:pt x="260604" y="91186"/>
                  </a:lnTo>
                  <a:lnTo>
                    <a:pt x="260604" y="93599"/>
                  </a:lnTo>
                  <a:lnTo>
                    <a:pt x="261620" y="93599"/>
                  </a:lnTo>
                  <a:lnTo>
                    <a:pt x="261620" y="96012"/>
                  </a:lnTo>
                  <a:lnTo>
                    <a:pt x="262636" y="94742"/>
                  </a:lnTo>
                  <a:lnTo>
                    <a:pt x="263652" y="93599"/>
                  </a:lnTo>
                  <a:lnTo>
                    <a:pt x="263652" y="91186"/>
                  </a:lnTo>
                  <a:close/>
                </a:path>
                <a:path w="500380" h="551815">
                  <a:moveTo>
                    <a:pt x="268224" y="267208"/>
                  </a:moveTo>
                  <a:lnTo>
                    <a:pt x="266700" y="266192"/>
                  </a:lnTo>
                  <a:lnTo>
                    <a:pt x="266700" y="265176"/>
                  </a:lnTo>
                  <a:lnTo>
                    <a:pt x="265176" y="265176"/>
                  </a:lnTo>
                  <a:lnTo>
                    <a:pt x="265176" y="266192"/>
                  </a:lnTo>
                  <a:lnTo>
                    <a:pt x="263652" y="267208"/>
                  </a:lnTo>
                  <a:lnTo>
                    <a:pt x="265176" y="267208"/>
                  </a:lnTo>
                  <a:lnTo>
                    <a:pt x="265176" y="268224"/>
                  </a:lnTo>
                  <a:lnTo>
                    <a:pt x="266700" y="268224"/>
                  </a:lnTo>
                  <a:lnTo>
                    <a:pt x="266700" y="267208"/>
                  </a:lnTo>
                  <a:lnTo>
                    <a:pt x="268224" y="267208"/>
                  </a:lnTo>
                  <a:close/>
                </a:path>
                <a:path w="500380" h="551815">
                  <a:moveTo>
                    <a:pt x="274320" y="304800"/>
                  </a:moveTo>
                  <a:lnTo>
                    <a:pt x="271932" y="304800"/>
                  </a:lnTo>
                  <a:lnTo>
                    <a:pt x="271932" y="309245"/>
                  </a:lnTo>
                  <a:lnTo>
                    <a:pt x="267652" y="309245"/>
                  </a:lnTo>
                  <a:lnTo>
                    <a:pt x="267652" y="304800"/>
                  </a:lnTo>
                  <a:lnTo>
                    <a:pt x="266700" y="304800"/>
                  </a:lnTo>
                  <a:lnTo>
                    <a:pt x="266700" y="315468"/>
                  </a:lnTo>
                  <a:lnTo>
                    <a:pt x="267652" y="315468"/>
                  </a:lnTo>
                  <a:lnTo>
                    <a:pt x="267652" y="310134"/>
                  </a:lnTo>
                  <a:lnTo>
                    <a:pt x="271932" y="310134"/>
                  </a:lnTo>
                  <a:lnTo>
                    <a:pt x="271932" y="315468"/>
                  </a:lnTo>
                  <a:lnTo>
                    <a:pt x="274320" y="315468"/>
                  </a:lnTo>
                  <a:lnTo>
                    <a:pt x="274320" y="310134"/>
                  </a:lnTo>
                  <a:lnTo>
                    <a:pt x="274320" y="309245"/>
                  </a:lnTo>
                  <a:lnTo>
                    <a:pt x="274320" y="304800"/>
                  </a:lnTo>
                  <a:close/>
                </a:path>
                <a:path w="500380" h="551815">
                  <a:moveTo>
                    <a:pt x="275844" y="89662"/>
                  </a:moveTo>
                  <a:lnTo>
                    <a:pt x="274828" y="88392"/>
                  </a:lnTo>
                  <a:lnTo>
                    <a:pt x="272796" y="90944"/>
                  </a:lnTo>
                  <a:lnTo>
                    <a:pt x="272796" y="92202"/>
                  </a:lnTo>
                  <a:lnTo>
                    <a:pt x="273812" y="93472"/>
                  </a:lnTo>
                  <a:lnTo>
                    <a:pt x="275844" y="93472"/>
                  </a:lnTo>
                  <a:lnTo>
                    <a:pt x="275844" y="89662"/>
                  </a:lnTo>
                  <a:close/>
                </a:path>
                <a:path w="500380" h="551815">
                  <a:moveTo>
                    <a:pt x="277368" y="97536"/>
                  </a:moveTo>
                  <a:lnTo>
                    <a:pt x="224028" y="97536"/>
                  </a:lnTo>
                  <a:lnTo>
                    <a:pt x="225183" y="102108"/>
                  </a:lnTo>
                  <a:lnTo>
                    <a:pt x="276212" y="102108"/>
                  </a:lnTo>
                  <a:lnTo>
                    <a:pt x="277368" y="97536"/>
                  </a:lnTo>
                  <a:close/>
                </a:path>
                <a:path w="500380" h="551815">
                  <a:moveTo>
                    <a:pt x="281940" y="296799"/>
                  </a:moveTo>
                  <a:lnTo>
                    <a:pt x="278409" y="296799"/>
                  </a:lnTo>
                  <a:lnTo>
                    <a:pt x="278409" y="300355"/>
                  </a:lnTo>
                  <a:lnTo>
                    <a:pt x="278409" y="318262"/>
                  </a:lnTo>
                  <a:lnTo>
                    <a:pt x="220637" y="318262"/>
                  </a:lnTo>
                  <a:lnTo>
                    <a:pt x="220637" y="300355"/>
                  </a:lnTo>
                  <a:lnTo>
                    <a:pt x="226441" y="300355"/>
                  </a:lnTo>
                  <a:lnTo>
                    <a:pt x="225552" y="305435"/>
                  </a:lnTo>
                  <a:lnTo>
                    <a:pt x="227926" y="305435"/>
                  </a:lnTo>
                  <a:lnTo>
                    <a:pt x="227926" y="302006"/>
                  </a:lnTo>
                  <a:lnTo>
                    <a:pt x="231902" y="306705"/>
                  </a:lnTo>
                  <a:lnTo>
                    <a:pt x="236220" y="304292"/>
                  </a:lnTo>
                  <a:lnTo>
                    <a:pt x="232333" y="302006"/>
                  </a:lnTo>
                  <a:lnTo>
                    <a:pt x="229527" y="300355"/>
                  </a:lnTo>
                  <a:lnTo>
                    <a:pt x="278409" y="300355"/>
                  </a:lnTo>
                  <a:lnTo>
                    <a:pt x="278409" y="296799"/>
                  </a:lnTo>
                  <a:lnTo>
                    <a:pt x="268973" y="296799"/>
                  </a:lnTo>
                  <a:lnTo>
                    <a:pt x="268973" y="294386"/>
                  </a:lnTo>
                  <a:lnTo>
                    <a:pt x="266611" y="293116"/>
                  </a:lnTo>
                  <a:lnTo>
                    <a:pt x="266611" y="290703"/>
                  </a:lnTo>
                  <a:lnTo>
                    <a:pt x="268973" y="290703"/>
                  </a:lnTo>
                  <a:lnTo>
                    <a:pt x="268973" y="289560"/>
                  </a:lnTo>
                  <a:lnTo>
                    <a:pt x="232422" y="289560"/>
                  </a:lnTo>
                  <a:lnTo>
                    <a:pt x="232422" y="290703"/>
                  </a:lnTo>
                  <a:lnTo>
                    <a:pt x="233603" y="290703"/>
                  </a:lnTo>
                  <a:lnTo>
                    <a:pt x="233603" y="293116"/>
                  </a:lnTo>
                  <a:lnTo>
                    <a:pt x="232422" y="294386"/>
                  </a:lnTo>
                  <a:lnTo>
                    <a:pt x="231241" y="294386"/>
                  </a:lnTo>
                  <a:lnTo>
                    <a:pt x="231241" y="295529"/>
                  </a:lnTo>
                  <a:lnTo>
                    <a:pt x="232422" y="296799"/>
                  </a:lnTo>
                  <a:lnTo>
                    <a:pt x="219456" y="296799"/>
                  </a:lnTo>
                  <a:lnTo>
                    <a:pt x="219456" y="320675"/>
                  </a:lnTo>
                  <a:lnTo>
                    <a:pt x="237134" y="320675"/>
                  </a:lnTo>
                  <a:lnTo>
                    <a:pt x="232422" y="400812"/>
                  </a:lnTo>
                  <a:lnTo>
                    <a:pt x="239496" y="400812"/>
                  </a:lnTo>
                  <a:lnTo>
                    <a:pt x="239496" y="399669"/>
                  </a:lnTo>
                  <a:lnTo>
                    <a:pt x="241858" y="320675"/>
                  </a:lnTo>
                  <a:lnTo>
                    <a:pt x="247751" y="320675"/>
                  </a:lnTo>
                  <a:lnTo>
                    <a:pt x="245389" y="400812"/>
                  </a:lnTo>
                  <a:lnTo>
                    <a:pt x="256006" y="400812"/>
                  </a:lnTo>
                  <a:lnTo>
                    <a:pt x="256006" y="399669"/>
                  </a:lnTo>
                  <a:lnTo>
                    <a:pt x="252463" y="320675"/>
                  </a:lnTo>
                  <a:lnTo>
                    <a:pt x="259537" y="320675"/>
                  </a:lnTo>
                  <a:lnTo>
                    <a:pt x="261899" y="400812"/>
                  </a:lnTo>
                  <a:lnTo>
                    <a:pt x="268973" y="400812"/>
                  </a:lnTo>
                  <a:lnTo>
                    <a:pt x="268973" y="399669"/>
                  </a:lnTo>
                  <a:lnTo>
                    <a:pt x="264261" y="320675"/>
                  </a:lnTo>
                  <a:lnTo>
                    <a:pt x="281940" y="320675"/>
                  </a:lnTo>
                  <a:lnTo>
                    <a:pt x="281940" y="318262"/>
                  </a:lnTo>
                  <a:lnTo>
                    <a:pt x="281940" y="300355"/>
                  </a:lnTo>
                  <a:lnTo>
                    <a:pt x="281940" y="296799"/>
                  </a:lnTo>
                  <a:close/>
                </a:path>
                <a:path w="500380" h="551815">
                  <a:moveTo>
                    <a:pt x="284988" y="449580"/>
                  </a:moveTo>
                  <a:lnTo>
                    <a:pt x="283794" y="449580"/>
                  </a:lnTo>
                  <a:lnTo>
                    <a:pt x="275107" y="451256"/>
                  </a:lnTo>
                  <a:lnTo>
                    <a:pt x="266865" y="454342"/>
                  </a:lnTo>
                  <a:lnTo>
                    <a:pt x="259067" y="458876"/>
                  </a:lnTo>
                  <a:lnTo>
                    <a:pt x="251714" y="464820"/>
                  </a:lnTo>
                  <a:lnTo>
                    <a:pt x="251714" y="466090"/>
                  </a:lnTo>
                  <a:lnTo>
                    <a:pt x="249339" y="466090"/>
                  </a:lnTo>
                  <a:lnTo>
                    <a:pt x="252907" y="467360"/>
                  </a:lnTo>
                  <a:lnTo>
                    <a:pt x="255282" y="469900"/>
                  </a:lnTo>
                  <a:lnTo>
                    <a:pt x="258851" y="471170"/>
                  </a:lnTo>
                  <a:lnTo>
                    <a:pt x="260032" y="471170"/>
                  </a:lnTo>
                  <a:lnTo>
                    <a:pt x="262407" y="468630"/>
                  </a:lnTo>
                  <a:lnTo>
                    <a:pt x="262407" y="466090"/>
                  </a:lnTo>
                  <a:lnTo>
                    <a:pt x="263601" y="464820"/>
                  </a:lnTo>
                  <a:lnTo>
                    <a:pt x="263601" y="463550"/>
                  </a:lnTo>
                  <a:lnTo>
                    <a:pt x="264782" y="462280"/>
                  </a:lnTo>
                  <a:lnTo>
                    <a:pt x="264782" y="461010"/>
                  </a:lnTo>
                  <a:lnTo>
                    <a:pt x="267169" y="462280"/>
                  </a:lnTo>
                  <a:lnTo>
                    <a:pt x="274294" y="462280"/>
                  </a:lnTo>
                  <a:lnTo>
                    <a:pt x="274294" y="461010"/>
                  </a:lnTo>
                  <a:lnTo>
                    <a:pt x="274294" y="453390"/>
                  </a:lnTo>
                  <a:lnTo>
                    <a:pt x="282613" y="453390"/>
                  </a:lnTo>
                  <a:lnTo>
                    <a:pt x="284988" y="449580"/>
                  </a:lnTo>
                  <a:close/>
                </a:path>
                <a:path w="500380" h="551815">
                  <a:moveTo>
                    <a:pt x="289560" y="60198"/>
                  </a:moveTo>
                  <a:lnTo>
                    <a:pt x="266573" y="45339"/>
                  </a:lnTo>
                  <a:lnTo>
                    <a:pt x="265366" y="53340"/>
                  </a:lnTo>
                  <a:lnTo>
                    <a:pt x="262953" y="61341"/>
                  </a:lnTo>
                  <a:lnTo>
                    <a:pt x="261747" y="68199"/>
                  </a:lnTo>
                  <a:lnTo>
                    <a:pt x="260527" y="72771"/>
                  </a:lnTo>
                  <a:lnTo>
                    <a:pt x="255689" y="79629"/>
                  </a:lnTo>
                  <a:lnTo>
                    <a:pt x="253276" y="84201"/>
                  </a:lnTo>
                  <a:lnTo>
                    <a:pt x="249643" y="83070"/>
                  </a:lnTo>
                  <a:lnTo>
                    <a:pt x="246011" y="79629"/>
                  </a:lnTo>
                  <a:lnTo>
                    <a:pt x="246011" y="78486"/>
                  </a:lnTo>
                  <a:lnTo>
                    <a:pt x="244805" y="78486"/>
                  </a:lnTo>
                  <a:lnTo>
                    <a:pt x="241769" y="72491"/>
                  </a:lnTo>
                  <a:lnTo>
                    <a:pt x="239661" y="66497"/>
                  </a:lnTo>
                  <a:lnTo>
                    <a:pt x="236347" y="54495"/>
                  </a:lnTo>
                  <a:lnTo>
                    <a:pt x="236347" y="47625"/>
                  </a:lnTo>
                  <a:lnTo>
                    <a:pt x="235127" y="44196"/>
                  </a:lnTo>
                  <a:lnTo>
                    <a:pt x="231508" y="45339"/>
                  </a:lnTo>
                  <a:lnTo>
                    <a:pt x="227876" y="45339"/>
                  </a:lnTo>
                  <a:lnTo>
                    <a:pt x="224243" y="46494"/>
                  </a:lnTo>
                  <a:lnTo>
                    <a:pt x="218198" y="49911"/>
                  </a:lnTo>
                  <a:lnTo>
                    <a:pt x="213360" y="54495"/>
                  </a:lnTo>
                  <a:lnTo>
                    <a:pt x="213360" y="63627"/>
                  </a:lnTo>
                  <a:lnTo>
                    <a:pt x="214566" y="69342"/>
                  </a:lnTo>
                  <a:lnTo>
                    <a:pt x="215773" y="76200"/>
                  </a:lnTo>
                  <a:lnTo>
                    <a:pt x="218198" y="81915"/>
                  </a:lnTo>
                  <a:lnTo>
                    <a:pt x="219405" y="84201"/>
                  </a:lnTo>
                  <a:lnTo>
                    <a:pt x="220611" y="85344"/>
                  </a:lnTo>
                  <a:lnTo>
                    <a:pt x="282308" y="85344"/>
                  </a:lnTo>
                  <a:lnTo>
                    <a:pt x="282308" y="84201"/>
                  </a:lnTo>
                  <a:lnTo>
                    <a:pt x="282308" y="83070"/>
                  </a:lnTo>
                  <a:lnTo>
                    <a:pt x="284721" y="77343"/>
                  </a:lnTo>
                  <a:lnTo>
                    <a:pt x="287147" y="72771"/>
                  </a:lnTo>
                  <a:lnTo>
                    <a:pt x="288353" y="67068"/>
                  </a:lnTo>
                  <a:lnTo>
                    <a:pt x="289560" y="63627"/>
                  </a:lnTo>
                  <a:lnTo>
                    <a:pt x="289560" y="60198"/>
                  </a:lnTo>
                  <a:close/>
                </a:path>
                <a:path w="500380" h="551815">
                  <a:moveTo>
                    <a:pt x="300228" y="134112"/>
                  </a:moveTo>
                  <a:lnTo>
                    <a:pt x="297802" y="131826"/>
                  </a:lnTo>
                  <a:lnTo>
                    <a:pt x="291757" y="131826"/>
                  </a:lnTo>
                  <a:lnTo>
                    <a:pt x="285699" y="129540"/>
                  </a:lnTo>
                  <a:lnTo>
                    <a:pt x="282079" y="124841"/>
                  </a:lnTo>
                  <a:lnTo>
                    <a:pt x="277228" y="120269"/>
                  </a:lnTo>
                  <a:lnTo>
                    <a:pt x="274815" y="114427"/>
                  </a:lnTo>
                  <a:lnTo>
                    <a:pt x="273608" y="107442"/>
                  </a:lnTo>
                  <a:lnTo>
                    <a:pt x="272389" y="105156"/>
                  </a:lnTo>
                  <a:lnTo>
                    <a:pt x="259080" y="105156"/>
                  </a:lnTo>
                  <a:lnTo>
                    <a:pt x="286004" y="132816"/>
                  </a:lnTo>
                  <a:lnTo>
                    <a:pt x="293001" y="133845"/>
                  </a:lnTo>
                  <a:lnTo>
                    <a:pt x="300228" y="134112"/>
                  </a:lnTo>
                  <a:close/>
                </a:path>
                <a:path w="500380" h="551815">
                  <a:moveTo>
                    <a:pt x="301752" y="186309"/>
                  </a:moveTo>
                  <a:lnTo>
                    <a:pt x="299402" y="182880"/>
                  </a:lnTo>
                  <a:lnTo>
                    <a:pt x="294716" y="188595"/>
                  </a:lnTo>
                  <a:lnTo>
                    <a:pt x="288861" y="190881"/>
                  </a:lnTo>
                  <a:lnTo>
                    <a:pt x="281825" y="189738"/>
                  </a:lnTo>
                  <a:lnTo>
                    <a:pt x="282994" y="185166"/>
                  </a:lnTo>
                  <a:lnTo>
                    <a:pt x="285343" y="181737"/>
                  </a:lnTo>
                  <a:lnTo>
                    <a:pt x="286512" y="178308"/>
                  </a:lnTo>
                  <a:lnTo>
                    <a:pt x="281825" y="179451"/>
                  </a:lnTo>
                  <a:lnTo>
                    <a:pt x="277139" y="181737"/>
                  </a:lnTo>
                  <a:lnTo>
                    <a:pt x="267754" y="181737"/>
                  </a:lnTo>
                  <a:lnTo>
                    <a:pt x="267754" y="182880"/>
                  </a:lnTo>
                  <a:lnTo>
                    <a:pt x="266585" y="182880"/>
                  </a:lnTo>
                  <a:lnTo>
                    <a:pt x="265404" y="184023"/>
                  </a:lnTo>
                  <a:lnTo>
                    <a:pt x="262293" y="189382"/>
                  </a:lnTo>
                  <a:lnTo>
                    <a:pt x="259842" y="195173"/>
                  </a:lnTo>
                  <a:lnTo>
                    <a:pt x="257822" y="201383"/>
                  </a:lnTo>
                  <a:lnTo>
                    <a:pt x="256032" y="208026"/>
                  </a:lnTo>
                  <a:lnTo>
                    <a:pt x="257200" y="208026"/>
                  </a:lnTo>
                  <a:lnTo>
                    <a:pt x="258381" y="206883"/>
                  </a:lnTo>
                  <a:lnTo>
                    <a:pt x="272440" y="200025"/>
                  </a:lnTo>
                  <a:lnTo>
                    <a:pt x="272440" y="198882"/>
                  </a:lnTo>
                  <a:lnTo>
                    <a:pt x="274789" y="198882"/>
                  </a:lnTo>
                  <a:lnTo>
                    <a:pt x="274789" y="200025"/>
                  </a:lnTo>
                  <a:lnTo>
                    <a:pt x="275958" y="201168"/>
                  </a:lnTo>
                  <a:lnTo>
                    <a:pt x="275958" y="206883"/>
                  </a:lnTo>
                  <a:lnTo>
                    <a:pt x="277139" y="209169"/>
                  </a:lnTo>
                  <a:lnTo>
                    <a:pt x="279476" y="206883"/>
                  </a:lnTo>
                  <a:lnTo>
                    <a:pt x="281825" y="203454"/>
                  </a:lnTo>
                  <a:lnTo>
                    <a:pt x="285343" y="201168"/>
                  </a:lnTo>
                  <a:lnTo>
                    <a:pt x="286512" y="200025"/>
                  </a:lnTo>
                  <a:lnTo>
                    <a:pt x="287680" y="200025"/>
                  </a:lnTo>
                  <a:lnTo>
                    <a:pt x="287680" y="201168"/>
                  </a:lnTo>
                  <a:lnTo>
                    <a:pt x="288861" y="201168"/>
                  </a:lnTo>
                  <a:lnTo>
                    <a:pt x="290029" y="204597"/>
                  </a:lnTo>
                  <a:lnTo>
                    <a:pt x="290029" y="209169"/>
                  </a:lnTo>
                  <a:lnTo>
                    <a:pt x="292379" y="212598"/>
                  </a:lnTo>
                  <a:lnTo>
                    <a:pt x="292379" y="214884"/>
                  </a:lnTo>
                  <a:lnTo>
                    <a:pt x="294716" y="217170"/>
                  </a:lnTo>
                  <a:lnTo>
                    <a:pt x="295884" y="219456"/>
                  </a:lnTo>
                  <a:lnTo>
                    <a:pt x="297357" y="205892"/>
                  </a:lnTo>
                  <a:lnTo>
                    <a:pt x="298411" y="200025"/>
                  </a:lnTo>
                  <a:lnTo>
                    <a:pt x="298526" y="199364"/>
                  </a:lnTo>
                  <a:lnTo>
                    <a:pt x="298678" y="198882"/>
                  </a:lnTo>
                  <a:lnTo>
                    <a:pt x="300583" y="193167"/>
                  </a:lnTo>
                  <a:lnTo>
                    <a:pt x="301358" y="190881"/>
                  </a:lnTo>
                  <a:lnTo>
                    <a:pt x="301752" y="189738"/>
                  </a:lnTo>
                  <a:lnTo>
                    <a:pt x="301752" y="186309"/>
                  </a:lnTo>
                  <a:close/>
                </a:path>
                <a:path w="500380" h="551815">
                  <a:moveTo>
                    <a:pt x="326136" y="96266"/>
                  </a:moveTo>
                  <a:lnTo>
                    <a:pt x="324802" y="93853"/>
                  </a:lnTo>
                  <a:lnTo>
                    <a:pt x="322135" y="91440"/>
                  </a:lnTo>
                  <a:lnTo>
                    <a:pt x="319468" y="92722"/>
                  </a:lnTo>
                  <a:lnTo>
                    <a:pt x="316801" y="93853"/>
                  </a:lnTo>
                  <a:lnTo>
                    <a:pt x="315468" y="96266"/>
                  </a:lnTo>
                  <a:lnTo>
                    <a:pt x="315468" y="98818"/>
                  </a:lnTo>
                  <a:lnTo>
                    <a:pt x="318135" y="108458"/>
                  </a:lnTo>
                  <a:lnTo>
                    <a:pt x="318135" y="113411"/>
                  </a:lnTo>
                  <a:lnTo>
                    <a:pt x="319468" y="114554"/>
                  </a:lnTo>
                  <a:lnTo>
                    <a:pt x="319468" y="115824"/>
                  </a:lnTo>
                  <a:lnTo>
                    <a:pt x="322135" y="115824"/>
                  </a:lnTo>
                  <a:lnTo>
                    <a:pt x="323469" y="114554"/>
                  </a:lnTo>
                  <a:lnTo>
                    <a:pt x="323469" y="113411"/>
                  </a:lnTo>
                  <a:lnTo>
                    <a:pt x="324802" y="108458"/>
                  </a:lnTo>
                  <a:lnTo>
                    <a:pt x="324802" y="103632"/>
                  </a:lnTo>
                  <a:lnTo>
                    <a:pt x="326136" y="98818"/>
                  </a:lnTo>
                  <a:lnTo>
                    <a:pt x="326136" y="96266"/>
                  </a:lnTo>
                  <a:close/>
                </a:path>
                <a:path w="500380" h="551815">
                  <a:moveTo>
                    <a:pt x="326136" y="83312"/>
                  </a:moveTo>
                  <a:lnTo>
                    <a:pt x="323596" y="80772"/>
                  </a:lnTo>
                  <a:lnTo>
                    <a:pt x="319786" y="80772"/>
                  </a:lnTo>
                  <a:lnTo>
                    <a:pt x="318516" y="82042"/>
                  </a:lnTo>
                  <a:lnTo>
                    <a:pt x="318516" y="87122"/>
                  </a:lnTo>
                  <a:lnTo>
                    <a:pt x="319786" y="88392"/>
                  </a:lnTo>
                  <a:lnTo>
                    <a:pt x="322326" y="87122"/>
                  </a:lnTo>
                  <a:lnTo>
                    <a:pt x="324866" y="87122"/>
                  </a:lnTo>
                  <a:lnTo>
                    <a:pt x="324866" y="85852"/>
                  </a:lnTo>
                  <a:lnTo>
                    <a:pt x="326136" y="83312"/>
                  </a:lnTo>
                  <a:close/>
                </a:path>
                <a:path w="500380" h="551815">
                  <a:moveTo>
                    <a:pt x="327660" y="65913"/>
                  </a:moveTo>
                  <a:lnTo>
                    <a:pt x="325310" y="65913"/>
                  </a:lnTo>
                  <a:lnTo>
                    <a:pt x="322973" y="67195"/>
                  </a:lnTo>
                  <a:lnTo>
                    <a:pt x="322973" y="59436"/>
                  </a:lnTo>
                  <a:lnTo>
                    <a:pt x="318287" y="59436"/>
                  </a:lnTo>
                  <a:lnTo>
                    <a:pt x="318287" y="65913"/>
                  </a:lnTo>
                  <a:lnTo>
                    <a:pt x="315937" y="67195"/>
                  </a:lnTo>
                  <a:lnTo>
                    <a:pt x="312420" y="64643"/>
                  </a:lnTo>
                  <a:lnTo>
                    <a:pt x="312420" y="72390"/>
                  </a:lnTo>
                  <a:lnTo>
                    <a:pt x="315937" y="69723"/>
                  </a:lnTo>
                  <a:lnTo>
                    <a:pt x="318287" y="70993"/>
                  </a:lnTo>
                  <a:lnTo>
                    <a:pt x="318287" y="76200"/>
                  </a:lnTo>
                  <a:lnTo>
                    <a:pt x="322973" y="76200"/>
                  </a:lnTo>
                  <a:lnTo>
                    <a:pt x="322973" y="70993"/>
                  </a:lnTo>
                  <a:lnTo>
                    <a:pt x="326491" y="70993"/>
                  </a:lnTo>
                  <a:lnTo>
                    <a:pt x="326491" y="69723"/>
                  </a:lnTo>
                  <a:lnTo>
                    <a:pt x="327660" y="69723"/>
                  </a:lnTo>
                  <a:lnTo>
                    <a:pt x="327660" y="65913"/>
                  </a:lnTo>
                  <a:close/>
                </a:path>
                <a:path w="500380" h="551815">
                  <a:moveTo>
                    <a:pt x="341376" y="505079"/>
                  </a:moveTo>
                  <a:lnTo>
                    <a:pt x="336613" y="505079"/>
                  </a:lnTo>
                  <a:lnTo>
                    <a:pt x="334225" y="503809"/>
                  </a:lnTo>
                  <a:lnTo>
                    <a:pt x="329463" y="502666"/>
                  </a:lnTo>
                  <a:lnTo>
                    <a:pt x="325577" y="487045"/>
                  </a:lnTo>
                  <a:lnTo>
                    <a:pt x="324700" y="483489"/>
                  </a:lnTo>
                  <a:lnTo>
                    <a:pt x="321132" y="479933"/>
                  </a:lnTo>
                  <a:lnTo>
                    <a:pt x="321132" y="478790"/>
                  </a:lnTo>
                  <a:lnTo>
                    <a:pt x="319938" y="477520"/>
                  </a:lnTo>
                  <a:lnTo>
                    <a:pt x="318744" y="476377"/>
                  </a:lnTo>
                  <a:lnTo>
                    <a:pt x="322326" y="473964"/>
                  </a:lnTo>
                  <a:lnTo>
                    <a:pt x="325894" y="467995"/>
                  </a:lnTo>
                  <a:lnTo>
                    <a:pt x="325259" y="466725"/>
                  </a:lnTo>
                  <a:lnTo>
                    <a:pt x="324700" y="465582"/>
                  </a:lnTo>
                  <a:lnTo>
                    <a:pt x="319938" y="465582"/>
                  </a:lnTo>
                  <a:lnTo>
                    <a:pt x="315175" y="466725"/>
                  </a:lnTo>
                  <a:lnTo>
                    <a:pt x="310413" y="465582"/>
                  </a:lnTo>
                  <a:lnTo>
                    <a:pt x="288975" y="458343"/>
                  </a:lnTo>
                  <a:lnTo>
                    <a:pt x="286588" y="457200"/>
                  </a:lnTo>
                  <a:lnTo>
                    <a:pt x="284213" y="457200"/>
                  </a:lnTo>
                  <a:lnTo>
                    <a:pt x="281825" y="458343"/>
                  </a:lnTo>
                  <a:lnTo>
                    <a:pt x="283019" y="459613"/>
                  </a:lnTo>
                  <a:lnTo>
                    <a:pt x="286588" y="460756"/>
                  </a:lnTo>
                  <a:lnTo>
                    <a:pt x="288975" y="462026"/>
                  </a:lnTo>
                  <a:lnTo>
                    <a:pt x="291350" y="463169"/>
                  </a:lnTo>
                  <a:lnTo>
                    <a:pt x="298500" y="466725"/>
                  </a:lnTo>
                  <a:lnTo>
                    <a:pt x="305650" y="471551"/>
                  </a:lnTo>
                  <a:lnTo>
                    <a:pt x="310413" y="477520"/>
                  </a:lnTo>
                  <a:lnTo>
                    <a:pt x="312699" y="479856"/>
                  </a:lnTo>
                  <a:lnTo>
                    <a:pt x="312788" y="485902"/>
                  </a:lnTo>
                  <a:lnTo>
                    <a:pt x="311607" y="487045"/>
                  </a:lnTo>
                  <a:lnTo>
                    <a:pt x="310413" y="487045"/>
                  </a:lnTo>
                  <a:lnTo>
                    <a:pt x="310413" y="485902"/>
                  </a:lnTo>
                  <a:lnTo>
                    <a:pt x="309219" y="485902"/>
                  </a:lnTo>
                  <a:lnTo>
                    <a:pt x="284213" y="464439"/>
                  </a:lnTo>
                  <a:lnTo>
                    <a:pt x="281825" y="464439"/>
                  </a:lnTo>
                  <a:lnTo>
                    <a:pt x="280631" y="463169"/>
                  </a:lnTo>
                  <a:lnTo>
                    <a:pt x="278257" y="463169"/>
                  </a:lnTo>
                  <a:lnTo>
                    <a:pt x="278257" y="466725"/>
                  </a:lnTo>
                  <a:lnTo>
                    <a:pt x="269925" y="466725"/>
                  </a:lnTo>
                  <a:lnTo>
                    <a:pt x="269925" y="467995"/>
                  </a:lnTo>
                  <a:lnTo>
                    <a:pt x="271106" y="469138"/>
                  </a:lnTo>
                  <a:lnTo>
                    <a:pt x="277063" y="475107"/>
                  </a:lnTo>
                  <a:lnTo>
                    <a:pt x="281825" y="481076"/>
                  </a:lnTo>
                  <a:lnTo>
                    <a:pt x="285407" y="488315"/>
                  </a:lnTo>
                  <a:lnTo>
                    <a:pt x="288975" y="494284"/>
                  </a:lnTo>
                  <a:lnTo>
                    <a:pt x="291350" y="500253"/>
                  </a:lnTo>
                  <a:lnTo>
                    <a:pt x="291350" y="506222"/>
                  </a:lnTo>
                  <a:lnTo>
                    <a:pt x="290169" y="509778"/>
                  </a:lnTo>
                  <a:lnTo>
                    <a:pt x="288975" y="511048"/>
                  </a:lnTo>
                  <a:lnTo>
                    <a:pt x="286588" y="511048"/>
                  </a:lnTo>
                  <a:lnTo>
                    <a:pt x="282752" y="497827"/>
                  </a:lnTo>
                  <a:lnTo>
                    <a:pt x="277342" y="486943"/>
                  </a:lnTo>
                  <a:lnTo>
                    <a:pt x="272465" y="479933"/>
                  </a:lnTo>
                  <a:lnTo>
                    <a:pt x="271487" y="478536"/>
                  </a:lnTo>
                  <a:lnTo>
                    <a:pt x="268465" y="475107"/>
                  </a:lnTo>
                  <a:lnTo>
                    <a:pt x="266344" y="472694"/>
                  </a:lnTo>
                  <a:lnTo>
                    <a:pt x="263969" y="473964"/>
                  </a:lnTo>
                  <a:lnTo>
                    <a:pt x="262775" y="475107"/>
                  </a:lnTo>
                  <a:lnTo>
                    <a:pt x="258013" y="475107"/>
                  </a:lnTo>
                  <a:lnTo>
                    <a:pt x="255625" y="473964"/>
                  </a:lnTo>
                  <a:lnTo>
                    <a:pt x="253250" y="473964"/>
                  </a:lnTo>
                  <a:lnTo>
                    <a:pt x="253339" y="484759"/>
                  </a:lnTo>
                  <a:lnTo>
                    <a:pt x="253898" y="491871"/>
                  </a:lnTo>
                  <a:lnTo>
                    <a:pt x="254203" y="499110"/>
                  </a:lnTo>
                  <a:lnTo>
                    <a:pt x="254304" y="502666"/>
                  </a:lnTo>
                  <a:lnTo>
                    <a:pt x="254431" y="520573"/>
                  </a:lnTo>
                  <a:lnTo>
                    <a:pt x="253250" y="521843"/>
                  </a:lnTo>
                  <a:lnTo>
                    <a:pt x="253199" y="524217"/>
                  </a:lnTo>
                  <a:lnTo>
                    <a:pt x="252056" y="526542"/>
                  </a:lnTo>
                  <a:lnTo>
                    <a:pt x="250863" y="526542"/>
                  </a:lnTo>
                  <a:lnTo>
                    <a:pt x="249301" y="523430"/>
                  </a:lnTo>
                  <a:lnTo>
                    <a:pt x="248488" y="521843"/>
                  </a:lnTo>
                  <a:lnTo>
                    <a:pt x="247294" y="520573"/>
                  </a:lnTo>
                  <a:lnTo>
                    <a:pt x="247345" y="517194"/>
                  </a:lnTo>
                  <a:lnTo>
                    <a:pt x="247980" y="507492"/>
                  </a:lnTo>
                  <a:lnTo>
                    <a:pt x="248234" y="500253"/>
                  </a:lnTo>
                  <a:lnTo>
                    <a:pt x="248348" y="496011"/>
                  </a:lnTo>
                  <a:lnTo>
                    <a:pt x="248475" y="479933"/>
                  </a:lnTo>
                  <a:lnTo>
                    <a:pt x="248475" y="477520"/>
                  </a:lnTo>
                  <a:lnTo>
                    <a:pt x="248488" y="472694"/>
                  </a:lnTo>
                  <a:lnTo>
                    <a:pt x="243713" y="476377"/>
                  </a:lnTo>
                  <a:lnTo>
                    <a:pt x="240144" y="477520"/>
                  </a:lnTo>
                  <a:lnTo>
                    <a:pt x="236575" y="471551"/>
                  </a:lnTo>
                  <a:lnTo>
                    <a:pt x="228523" y="480580"/>
                  </a:lnTo>
                  <a:lnTo>
                    <a:pt x="222275" y="490067"/>
                  </a:lnTo>
                  <a:lnTo>
                    <a:pt x="217805" y="500456"/>
                  </a:lnTo>
                  <a:lnTo>
                    <a:pt x="215138" y="512191"/>
                  </a:lnTo>
                  <a:lnTo>
                    <a:pt x="212750" y="511048"/>
                  </a:lnTo>
                  <a:lnTo>
                    <a:pt x="211569" y="509778"/>
                  </a:lnTo>
                  <a:lnTo>
                    <a:pt x="211455" y="507276"/>
                  </a:lnTo>
                  <a:lnTo>
                    <a:pt x="210375" y="505079"/>
                  </a:lnTo>
                  <a:lnTo>
                    <a:pt x="210375" y="501396"/>
                  </a:lnTo>
                  <a:lnTo>
                    <a:pt x="211569" y="499110"/>
                  </a:lnTo>
                  <a:lnTo>
                    <a:pt x="213982" y="492112"/>
                  </a:lnTo>
                  <a:lnTo>
                    <a:pt x="217512" y="485597"/>
                  </a:lnTo>
                  <a:lnTo>
                    <a:pt x="221945" y="479539"/>
                  </a:lnTo>
                  <a:lnTo>
                    <a:pt x="228231" y="472694"/>
                  </a:lnTo>
                  <a:lnTo>
                    <a:pt x="230619" y="469138"/>
                  </a:lnTo>
                  <a:lnTo>
                    <a:pt x="232994" y="466725"/>
                  </a:lnTo>
                  <a:lnTo>
                    <a:pt x="223469" y="466725"/>
                  </a:lnTo>
                  <a:lnTo>
                    <a:pt x="223469" y="463169"/>
                  </a:lnTo>
                  <a:lnTo>
                    <a:pt x="219900" y="463169"/>
                  </a:lnTo>
                  <a:lnTo>
                    <a:pt x="212280" y="467410"/>
                  </a:lnTo>
                  <a:lnTo>
                    <a:pt x="205384" y="472694"/>
                  </a:lnTo>
                  <a:lnTo>
                    <a:pt x="199263" y="478574"/>
                  </a:lnTo>
                  <a:lnTo>
                    <a:pt x="193700" y="484759"/>
                  </a:lnTo>
                  <a:lnTo>
                    <a:pt x="192506" y="485902"/>
                  </a:lnTo>
                  <a:lnTo>
                    <a:pt x="191312" y="485902"/>
                  </a:lnTo>
                  <a:lnTo>
                    <a:pt x="191312" y="487045"/>
                  </a:lnTo>
                  <a:lnTo>
                    <a:pt x="190131" y="485902"/>
                  </a:lnTo>
                  <a:lnTo>
                    <a:pt x="190131" y="484759"/>
                  </a:lnTo>
                  <a:lnTo>
                    <a:pt x="188937" y="483489"/>
                  </a:lnTo>
                  <a:lnTo>
                    <a:pt x="188988" y="479856"/>
                  </a:lnTo>
                  <a:lnTo>
                    <a:pt x="191312" y="476377"/>
                  </a:lnTo>
                  <a:lnTo>
                    <a:pt x="193700" y="475107"/>
                  </a:lnTo>
                  <a:lnTo>
                    <a:pt x="199275" y="470192"/>
                  </a:lnTo>
                  <a:lnTo>
                    <a:pt x="204558" y="466547"/>
                  </a:lnTo>
                  <a:lnTo>
                    <a:pt x="205308" y="466026"/>
                  </a:lnTo>
                  <a:lnTo>
                    <a:pt x="211785" y="462546"/>
                  </a:lnTo>
                  <a:lnTo>
                    <a:pt x="218706" y="459613"/>
                  </a:lnTo>
                  <a:lnTo>
                    <a:pt x="219900" y="458343"/>
                  </a:lnTo>
                  <a:lnTo>
                    <a:pt x="217512" y="458343"/>
                  </a:lnTo>
                  <a:lnTo>
                    <a:pt x="215138" y="457200"/>
                  </a:lnTo>
                  <a:lnTo>
                    <a:pt x="213944" y="457200"/>
                  </a:lnTo>
                  <a:lnTo>
                    <a:pt x="210375" y="458343"/>
                  </a:lnTo>
                  <a:lnTo>
                    <a:pt x="206794" y="460756"/>
                  </a:lnTo>
                  <a:lnTo>
                    <a:pt x="202031" y="462026"/>
                  </a:lnTo>
                  <a:lnTo>
                    <a:pt x="196380" y="464439"/>
                  </a:lnTo>
                  <a:lnTo>
                    <a:pt x="190423" y="466051"/>
                  </a:lnTo>
                  <a:lnTo>
                    <a:pt x="183946" y="466547"/>
                  </a:lnTo>
                  <a:lnTo>
                    <a:pt x="177025" y="465582"/>
                  </a:lnTo>
                  <a:lnTo>
                    <a:pt x="177025" y="466725"/>
                  </a:lnTo>
                  <a:lnTo>
                    <a:pt x="178219" y="469138"/>
                  </a:lnTo>
                  <a:lnTo>
                    <a:pt x="179412" y="470408"/>
                  </a:lnTo>
                  <a:lnTo>
                    <a:pt x="180594" y="472694"/>
                  </a:lnTo>
                  <a:lnTo>
                    <a:pt x="181787" y="475107"/>
                  </a:lnTo>
                  <a:lnTo>
                    <a:pt x="182981" y="476377"/>
                  </a:lnTo>
                  <a:lnTo>
                    <a:pt x="182981" y="477520"/>
                  </a:lnTo>
                  <a:lnTo>
                    <a:pt x="181787" y="477520"/>
                  </a:lnTo>
                  <a:lnTo>
                    <a:pt x="181787" y="478790"/>
                  </a:lnTo>
                  <a:lnTo>
                    <a:pt x="177025" y="483489"/>
                  </a:lnTo>
                  <a:lnTo>
                    <a:pt x="175831" y="490728"/>
                  </a:lnTo>
                  <a:lnTo>
                    <a:pt x="173456" y="496697"/>
                  </a:lnTo>
                  <a:lnTo>
                    <a:pt x="172262" y="502666"/>
                  </a:lnTo>
                  <a:lnTo>
                    <a:pt x="168694" y="506222"/>
                  </a:lnTo>
                  <a:lnTo>
                    <a:pt x="162737" y="505079"/>
                  </a:lnTo>
                  <a:lnTo>
                    <a:pt x="161544" y="505079"/>
                  </a:lnTo>
                  <a:lnTo>
                    <a:pt x="166522" y="512927"/>
                  </a:lnTo>
                  <a:lnTo>
                    <a:pt x="174637" y="519671"/>
                  </a:lnTo>
                  <a:lnTo>
                    <a:pt x="183642" y="524217"/>
                  </a:lnTo>
                  <a:lnTo>
                    <a:pt x="191312" y="525399"/>
                  </a:lnTo>
                  <a:lnTo>
                    <a:pt x="191401" y="508914"/>
                  </a:lnTo>
                  <a:lnTo>
                    <a:pt x="192430" y="506222"/>
                  </a:lnTo>
                  <a:lnTo>
                    <a:pt x="197408" y="493242"/>
                  </a:lnTo>
                  <a:lnTo>
                    <a:pt x="202171" y="487045"/>
                  </a:lnTo>
                  <a:lnTo>
                    <a:pt x="207213" y="480466"/>
                  </a:lnTo>
                  <a:lnTo>
                    <a:pt x="216331" y="474306"/>
                  </a:lnTo>
                  <a:lnTo>
                    <a:pt x="216331" y="473964"/>
                  </a:lnTo>
                  <a:lnTo>
                    <a:pt x="216827" y="473964"/>
                  </a:lnTo>
                  <a:lnTo>
                    <a:pt x="218706" y="472694"/>
                  </a:lnTo>
                  <a:lnTo>
                    <a:pt x="217512" y="473964"/>
                  </a:lnTo>
                  <a:lnTo>
                    <a:pt x="216827" y="473964"/>
                  </a:lnTo>
                  <a:lnTo>
                    <a:pt x="216382" y="474268"/>
                  </a:lnTo>
                  <a:lnTo>
                    <a:pt x="216331" y="475107"/>
                  </a:lnTo>
                  <a:lnTo>
                    <a:pt x="211226" y="481634"/>
                  </a:lnTo>
                  <a:lnTo>
                    <a:pt x="206794" y="488607"/>
                  </a:lnTo>
                  <a:lnTo>
                    <a:pt x="203263" y="496011"/>
                  </a:lnTo>
                  <a:lnTo>
                    <a:pt x="200850" y="503809"/>
                  </a:lnTo>
                  <a:lnTo>
                    <a:pt x="198869" y="513803"/>
                  </a:lnTo>
                  <a:lnTo>
                    <a:pt x="200240" y="523430"/>
                  </a:lnTo>
                  <a:lnTo>
                    <a:pt x="205193" y="531926"/>
                  </a:lnTo>
                  <a:lnTo>
                    <a:pt x="213944" y="538480"/>
                  </a:lnTo>
                  <a:lnTo>
                    <a:pt x="218706" y="540893"/>
                  </a:lnTo>
                  <a:lnTo>
                    <a:pt x="222288" y="542163"/>
                  </a:lnTo>
                  <a:lnTo>
                    <a:pt x="228231" y="540893"/>
                  </a:lnTo>
                  <a:lnTo>
                    <a:pt x="224726" y="525475"/>
                  </a:lnTo>
                  <a:lnTo>
                    <a:pt x="225767" y="512191"/>
                  </a:lnTo>
                  <a:lnTo>
                    <a:pt x="226148" y="507276"/>
                  </a:lnTo>
                  <a:lnTo>
                    <a:pt x="231584" y="490639"/>
                  </a:lnTo>
                  <a:lnTo>
                    <a:pt x="240144" y="479933"/>
                  </a:lnTo>
                  <a:lnTo>
                    <a:pt x="240144" y="481076"/>
                  </a:lnTo>
                  <a:lnTo>
                    <a:pt x="237769" y="487045"/>
                  </a:lnTo>
                  <a:lnTo>
                    <a:pt x="236575" y="491871"/>
                  </a:lnTo>
                  <a:lnTo>
                    <a:pt x="235381" y="497840"/>
                  </a:lnTo>
                  <a:lnTo>
                    <a:pt x="234518" y="505066"/>
                  </a:lnTo>
                  <a:lnTo>
                    <a:pt x="233883" y="512191"/>
                  </a:lnTo>
                  <a:lnTo>
                    <a:pt x="233781" y="520573"/>
                  </a:lnTo>
                  <a:lnTo>
                    <a:pt x="234188" y="526542"/>
                  </a:lnTo>
                  <a:lnTo>
                    <a:pt x="235381" y="533781"/>
                  </a:lnTo>
                  <a:lnTo>
                    <a:pt x="236575" y="539750"/>
                  </a:lnTo>
                  <a:lnTo>
                    <a:pt x="241338" y="544449"/>
                  </a:lnTo>
                  <a:lnTo>
                    <a:pt x="243713" y="548132"/>
                  </a:lnTo>
                  <a:lnTo>
                    <a:pt x="247294" y="549275"/>
                  </a:lnTo>
                  <a:lnTo>
                    <a:pt x="250863" y="551688"/>
                  </a:lnTo>
                  <a:lnTo>
                    <a:pt x="252056" y="551688"/>
                  </a:lnTo>
                  <a:lnTo>
                    <a:pt x="253250" y="550545"/>
                  </a:lnTo>
                  <a:lnTo>
                    <a:pt x="255625" y="550545"/>
                  </a:lnTo>
                  <a:lnTo>
                    <a:pt x="261505" y="544372"/>
                  </a:lnTo>
                  <a:lnTo>
                    <a:pt x="264858" y="538670"/>
                  </a:lnTo>
                  <a:lnTo>
                    <a:pt x="266865" y="532320"/>
                  </a:lnTo>
                  <a:lnTo>
                    <a:pt x="267423" y="526542"/>
                  </a:lnTo>
                  <a:lnTo>
                    <a:pt x="267563" y="525195"/>
                  </a:lnTo>
                  <a:lnTo>
                    <a:pt x="268732" y="518160"/>
                  </a:lnTo>
                  <a:lnTo>
                    <a:pt x="266344" y="501396"/>
                  </a:lnTo>
                  <a:lnTo>
                    <a:pt x="266344" y="494284"/>
                  </a:lnTo>
                  <a:lnTo>
                    <a:pt x="263969" y="488315"/>
                  </a:lnTo>
                  <a:lnTo>
                    <a:pt x="262826" y="482650"/>
                  </a:lnTo>
                  <a:lnTo>
                    <a:pt x="262775" y="479933"/>
                  </a:lnTo>
                  <a:lnTo>
                    <a:pt x="267665" y="486448"/>
                  </a:lnTo>
                  <a:lnTo>
                    <a:pt x="277037" y="525399"/>
                  </a:lnTo>
                  <a:lnTo>
                    <a:pt x="276199" y="532980"/>
                  </a:lnTo>
                  <a:lnTo>
                    <a:pt x="274688" y="540893"/>
                  </a:lnTo>
                  <a:lnTo>
                    <a:pt x="278257" y="543306"/>
                  </a:lnTo>
                  <a:lnTo>
                    <a:pt x="302844" y="513803"/>
                  </a:lnTo>
                  <a:lnTo>
                    <a:pt x="302793" y="512191"/>
                  </a:lnTo>
                  <a:lnTo>
                    <a:pt x="302691" y="511048"/>
                  </a:lnTo>
                  <a:lnTo>
                    <a:pt x="302069" y="503809"/>
                  </a:lnTo>
                  <a:lnTo>
                    <a:pt x="284213" y="473964"/>
                  </a:lnTo>
                  <a:lnTo>
                    <a:pt x="284213" y="472694"/>
                  </a:lnTo>
                  <a:lnTo>
                    <a:pt x="310972" y="508635"/>
                  </a:lnTo>
                  <a:lnTo>
                    <a:pt x="311607" y="525399"/>
                  </a:lnTo>
                  <a:lnTo>
                    <a:pt x="319773" y="523570"/>
                  </a:lnTo>
                  <a:lnTo>
                    <a:pt x="328714" y="518820"/>
                  </a:lnTo>
                  <a:lnTo>
                    <a:pt x="336550" y="512279"/>
                  </a:lnTo>
                  <a:lnTo>
                    <a:pt x="341376" y="505079"/>
                  </a:lnTo>
                  <a:close/>
                </a:path>
                <a:path w="500380" h="551815">
                  <a:moveTo>
                    <a:pt x="341376" y="235966"/>
                  </a:moveTo>
                  <a:lnTo>
                    <a:pt x="340194" y="233553"/>
                  </a:lnTo>
                  <a:lnTo>
                    <a:pt x="335445" y="233553"/>
                  </a:lnTo>
                  <a:lnTo>
                    <a:pt x="335445" y="241808"/>
                  </a:lnTo>
                  <a:lnTo>
                    <a:pt x="335445" y="416560"/>
                  </a:lnTo>
                  <a:lnTo>
                    <a:pt x="334264" y="421259"/>
                  </a:lnTo>
                  <a:lnTo>
                    <a:pt x="334264" y="424815"/>
                  </a:lnTo>
                  <a:lnTo>
                    <a:pt x="331889" y="433070"/>
                  </a:lnTo>
                  <a:lnTo>
                    <a:pt x="325970" y="437769"/>
                  </a:lnTo>
                  <a:lnTo>
                    <a:pt x="318858" y="437769"/>
                  </a:lnTo>
                  <a:lnTo>
                    <a:pt x="311734" y="438315"/>
                  </a:lnTo>
                  <a:lnTo>
                    <a:pt x="304622" y="438251"/>
                  </a:lnTo>
                  <a:lnTo>
                    <a:pt x="297510" y="437959"/>
                  </a:lnTo>
                  <a:lnTo>
                    <a:pt x="290410" y="437769"/>
                  </a:lnTo>
                  <a:lnTo>
                    <a:pt x="252476" y="451993"/>
                  </a:lnTo>
                  <a:lnTo>
                    <a:pt x="251294" y="453136"/>
                  </a:lnTo>
                  <a:lnTo>
                    <a:pt x="248920" y="453136"/>
                  </a:lnTo>
                  <a:lnTo>
                    <a:pt x="213233" y="439039"/>
                  </a:lnTo>
                  <a:lnTo>
                    <a:pt x="206235" y="438315"/>
                  </a:lnTo>
                  <a:lnTo>
                    <a:pt x="199136" y="437934"/>
                  </a:lnTo>
                  <a:lnTo>
                    <a:pt x="192024" y="437794"/>
                  </a:lnTo>
                  <a:lnTo>
                    <a:pt x="174244" y="437769"/>
                  </a:lnTo>
                  <a:lnTo>
                    <a:pt x="169506" y="433070"/>
                  </a:lnTo>
                  <a:lnTo>
                    <a:pt x="167132" y="422529"/>
                  </a:lnTo>
                  <a:lnTo>
                    <a:pt x="167132" y="418973"/>
                  </a:lnTo>
                  <a:lnTo>
                    <a:pt x="165950" y="414147"/>
                  </a:lnTo>
                  <a:lnTo>
                    <a:pt x="165950" y="241808"/>
                  </a:lnTo>
                  <a:lnTo>
                    <a:pt x="167132" y="240665"/>
                  </a:lnTo>
                  <a:lnTo>
                    <a:pt x="174244" y="240665"/>
                  </a:lnTo>
                  <a:lnTo>
                    <a:pt x="216281" y="237324"/>
                  </a:lnTo>
                  <a:lnTo>
                    <a:pt x="239433" y="233426"/>
                  </a:lnTo>
                  <a:lnTo>
                    <a:pt x="245999" y="231267"/>
                  </a:lnTo>
                  <a:lnTo>
                    <a:pt x="249250" y="230200"/>
                  </a:lnTo>
                  <a:lnTo>
                    <a:pt x="249555" y="229997"/>
                  </a:lnTo>
                  <a:lnTo>
                    <a:pt x="251294" y="228854"/>
                  </a:lnTo>
                  <a:lnTo>
                    <a:pt x="252971" y="230200"/>
                  </a:lnTo>
                  <a:lnTo>
                    <a:pt x="262102" y="233426"/>
                  </a:lnTo>
                  <a:lnTo>
                    <a:pt x="284784" y="237324"/>
                  </a:lnTo>
                  <a:lnTo>
                    <a:pt x="327152" y="240665"/>
                  </a:lnTo>
                  <a:lnTo>
                    <a:pt x="334264" y="240665"/>
                  </a:lnTo>
                  <a:lnTo>
                    <a:pt x="335445" y="241808"/>
                  </a:lnTo>
                  <a:lnTo>
                    <a:pt x="335445" y="233553"/>
                  </a:lnTo>
                  <a:lnTo>
                    <a:pt x="333082" y="233553"/>
                  </a:lnTo>
                  <a:lnTo>
                    <a:pt x="321297" y="233362"/>
                  </a:lnTo>
                  <a:lnTo>
                    <a:pt x="310845" y="232841"/>
                  </a:lnTo>
                  <a:lnTo>
                    <a:pt x="301739" y="232117"/>
                  </a:lnTo>
                  <a:lnTo>
                    <a:pt x="293966" y="231267"/>
                  </a:lnTo>
                  <a:lnTo>
                    <a:pt x="292773" y="227711"/>
                  </a:lnTo>
                  <a:lnTo>
                    <a:pt x="292150" y="226441"/>
                  </a:lnTo>
                  <a:lnTo>
                    <a:pt x="291592" y="225298"/>
                  </a:lnTo>
                  <a:lnTo>
                    <a:pt x="290410" y="221742"/>
                  </a:lnTo>
                  <a:lnTo>
                    <a:pt x="288036" y="219456"/>
                  </a:lnTo>
                  <a:lnTo>
                    <a:pt x="288036" y="218186"/>
                  </a:lnTo>
                  <a:lnTo>
                    <a:pt x="286854" y="215900"/>
                  </a:lnTo>
                  <a:lnTo>
                    <a:pt x="285661" y="213487"/>
                  </a:lnTo>
                  <a:lnTo>
                    <a:pt x="284480" y="211201"/>
                  </a:lnTo>
                  <a:lnTo>
                    <a:pt x="280924" y="215900"/>
                  </a:lnTo>
                  <a:lnTo>
                    <a:pt x="277368" y="221742"/>
                  </a:lnTo>
                  <a:lnTo>
                    <a:pt x="273812" y="226441"/>
                  </a:lnTo>
                  <a:lnTo>
                    <a:pt x="273812" y="225298"/>
                  </a:lnTo>
                  <a:lnTo>
                    <a:pt x="273812" y="224155"/>
                  </a:lnTo>
                  <a:lnTo>
                    <a:pt x="273812" y="223012"/>
                  </a:lnTo>
                  <a:lnTo>
                    <a:pt x="273812" y="220599"/>
                  </a:lnTo>
                  <a:lnTo>
                    <a:pt x="272630" y="214630"/>
                  </a:lnTo>
                  <a:lnTo>
                    <a:pt x="271437" y="208788"/>
                  </a:lnTo>
                  <a:lnTo>
                    <a:pt x="267881" y="209931"/>
                  </a:lnTo>
                  <a:lnTo>
                    <a:pt x="264325" y="213487"/>
                  </a:lnTo>
                  <a:lnTo>
                    <a:pt x="259588" y="214630"/>
                  </a:lnTo>
                  <a:lnTo>
                    <a:pt x="256032" y="215900"/>
                  </a:lnTo>
                  <a:lnTo>
                    <a:pt x="253657" y="219456"/>
                  </a:lnTo>
                  <a:lnTo>
                    <a:pt x="252476" y="223012"/>
                  </a:lnTo>
                  <a:lnTo>
                    <a:pt x="251294" y="221742"/>
                  </a:lnTo>
                  <a:lnTo>
                    <a:pt x="250101" y="223012"/>
                  </a:lnTo>
                  <a:lnTo>
                    <a:pt x="248920" y="223012"/>
                  </a:lnTo>
                  <a:lnTo>
                    <a:pt x="247738" y="220599"/>
                  </a:lnTo>
                  <a:lnTo>
                    <a:pt x="247738" y="217043"/>
                  </a:lnTo>
                  <a:lnTo>
                    <a:pt x="244182" y="215900"/>
                  </a:lnTo>
                  <a:lnTo>
                    <a:pt x="239433" y="213487"/>
                  </a:lnTo>
                  <a:lnTo>
                    <a:pt x="235877" y="211201"/>
                  </a:lnTo>
                  <a:lnTo>
                    <a:pt x="229958" y="208788"/>
                  </a:lnTo>
                  <a:lnTo>
                    <a:pt x="229958" y="214630"/>
                  </a:lnTo>
                  <a:lnTo>
                    <a:pt x="228765" y="220599"/>
                  </a:lnTo>
                  <a:lnTo>
                    <a:pt x="228765" y="226441"/>
                  </a:lnTo>
                  <a:lnTo>
                    <a:pt x="225209" y="221742"/>
                  </a:lnTo>
                  <a:lnTo>
                    <a:pt x="221653" y="215900"/>
                  </a:lnTo>
                  <a:lnTo>
                    <a:pt x="218097" y="211201"/>
                  </a:lnTo>
                  <a:lnTo>
                    <a:pt x="215734" y="213487"/>
                  </a:lnTo>
                  <a:lnTo>
                    <a:pt x="214541" y="218186"/>
                  </a:lnTo>
                  <a:lnTo>
                    <a:pt x="212178" y="223012"/>
                  </a:lnTo>
                  <a:lnTo>
                    <a:pt x="209804" y="227711"/>
                  </a:lnTo>
                  <a:lnTo>
                    <a:pt x="209804" y="229997"/>
                  </a:lnTo>
                  <a:lnTo>
                    <a:pt x="208622" y="231267"/>
                  </a:lnTo>
                  <a:lnTo>
                    <a:pt x="200164" y="232117"/>
                  </a:lnTo>
                  <a:lnTo>
                    <a:pt x="190830" y="232841"/>
                  </a:lnTo>
                  <a:lnTo>
                    <a:pt x="180606" y="233362"/>
                  </a:lnTo>
                  <a:lnTo>
                    <a:pt x="169506" y="233553"/>
                  </a:lnTo>
                  <a:lnTo>
                    <a:pt x="161201" y="233553"/>
                  </a:lnTo>
                  <a:lnTo>
                    <a:pt x="160020" y="234823"/>
                  </a:lnTo>
                  <a:lnTo>
                    <a:pt x="160020" y="418973"/>
                  </a:lnTo>
                  <a:lnTo>
                    <a:pt x="161201" y="423672"/>
                  </a:lnTo>
                  <a:lnTo>
                    <a:pt x="161201" y="427228"/>
                  </a:lnTo>
                  <a:lnTo>
                    <a:pt x="163576" y="439039"/>
                  </a:lnTo>
                  <a:lnTo>
                    <a:pt x="169506" y="443738"/>
                  </a:lnTo>
                  <a:lnTo>
                    <a:pt x="180174" y="443738"/>
                  </a:lnTo>
                  <a:lnTo>
                    <a:pt x="187477" y="444246"/>
                  </a:lnTo>
                  <a:lnTo>
                    <a:pt x="231279" y="447573"/>
                  </a:lnTo>
                  <a:lnTo>
                    <a:pt x="248920" y="459105"/>
                  </a:lnTo>
                  <a:lnTo>
                    <a:pt x="251294" y="460248"/>
                  </a:lnTo>
                  <a:lnTo>
                    <a:pt x="293966" y="443738"/>
                  </a:lnTo>
                  <a:lnTo>
                    <a:pt x="301091" y="443903"/>
                  </a:lnTo>
                  <a:lnTo>
                    <a:pt x="308330" y="444169"/>
                  </a:lnTo>
                  <a:lnTo>
                    <a:pt x="315798" y="444220"/>
                  </a:lnTo>
                  <a:lnTo>
                    <a:pt x="323596" y="443738"/>
                  </a:lnTo>
                  <a:lnTo>
                    <a:pt x="331889" y="443738"/>
                  </a:lnTo>
                  <a:lnTo>
                    <a:pt x="337286" y="438315"/>
                  </a:lnTo>
                  <a:lnTo>
                    <a:pt x="337820" y="437769"/>
                  </a:lnTo>
                  <a:lnTo>
                    <a:pt x="340194" y="430784"/>
                  </a:lnTo>
                  <a:lnTo>
                    <a:pt x="340194" y="425958"/>
                  </a:lnTo>
                  <a:lnTo>
                    <a:pt x="341376" y="421259"/>
                  </a:lnTo>
                  <a:lnTo>
                    <a:pt x="341376" y="235966"/>
                  </a:lnTo>
                  <a:close/>
                </a:path>
                <a:path w="500380" h="551815">
                  <a:moveTo>
                    <a:pt x="341376" y="140716"/>
                  </a:moveTo>
                  <a:lnTo>
                    <a:pt x="340182" y="139446"/>
                  </a:lnTo>
                  <a:lnTo>
                    <a:pt x="334251" y="139446"/>
                  </a:lnTo>
                  <a:lnTo>
                    <a:pt x="329501" y="139166"/>
                  </a:lnTo>
                  <a:lnTo>
                    <a:pt x="329501" y="146685"/>
                  </a:lnTo>
                  <a:lnTo>
                    <a:pt x="327126" y="149098"/>
                  </a:lnTo>
                  <a:lnTo>
                    <a:pt x="324751" y="153924"/>
                  </a:lnTo>
                  <a:lnTo>
                    <a:pt x="319989" y="151511"/>
                  </a:lnTo>
                  <a:lnTo>
                    <a:pt x="316433" y="150368"/>
                  </a:lnTo>
                  <a:lnTo>
                    <a:pt x="312864" y="147955"/>
                  </a:lnTo>
                  <a:lnTo>
                    <a:pt x="310489" y="146685"/>
                  </a:lnTo>
                  <a:lnTo>
                    <a:pt x="310489" y="145542"/>
                  </a:lnTo>
                  <a:lnTo>
                    <a:pt x="328307" y="145542"/>
                  </a:lnTo>
                  <a:lnTo>
                    <a:pt x="329501" y="146685"/>
                  </a:lnTo>
                  <a:lnTo>
                    <a:pt x="329501" y="139166"/>
                  </a:lnTo>
                  <a:lnTo>
                    <a:pt x="323367" y="138785"/>
                  </a:lnTo>
                  <a:lnTo>
                    <a:pt x="312267" y="138455"/>
                  </a:lnTo>
                  <a:lnTo>
                    <a:pt x="283171" y="138303"/>
                  </a:lnTo>
                  <a:lnTo>
                    <a:pt x="268922" y="133477"/>
                  </a:lnTo>
                  <a:lnTo>
                    <a:pt x="266547" y="132207"/>
                  </a:lnTo>
                  <a:lnTo>
                    <a:pt x="264172" y="132207"/>
                  </a:lnTo>
                  <a:lnTo>
                    <a:pt x="261797" y="131064"/>
                  </a:lnTo>
                  <a:lnTo>
                    <a:pt x="262978" y="137033"/>
                  </a:lnTo>
                  <a:lnTo>
                    <a:pt x="266547" y="139446"/>
                  </a:lnTo>
                  <a:lnTo>
                    <a:pt x="271297" y="144272"/>
                  </a:lnTo>
                  <a:lnTo>
                    <a:pt x="267728" y="144272"/>
                  </a:lnTo>
                  <a:lnTo>
                    <a:pt x="264172" y="145542"/>
                  </a:lnTo>
                  <a:lnTo>
                    <a:pt x="260604" y="146685"/>
                  </a:lnTo>
                  <a:lnTo>
                    <a:pt x="264172" y="150368"/>
                  </a:lnTo>
                  <a:lnTo>
                    <a:pt x="268922" y="151511"/>
                  </a:lnTo>
                  <a:lnTo>
                    <a:pt x="273672" y="153924"/>
                  </a:lnTo>
                  <a:lnTo>
                    <a:pt x="271297" y="155194"/>
                  </a:lnTo>
                  <a:lnTo>
                    <a:pt x="267728" y="157607"/>
                  </a:lnTo>
                  <a:lnTo>
                    <a:pt x="265353" y="160020"/>
                  </a:lnTo>
                  <a:lnTo>
                    <a:pt x="268922" y="162433"/>
                  </a:lnTo>
                  <a:lnTo>
                    <a:pt x="273672" y="161163"/>
                  </a:lnTo>
                  <a:lnTo>
                    <a:pt x="277228" y="161163"/>
                  </a:lnTo>
                  <a:lnTo>
                    <a:pt x="273672" y="167259"/>
                  </a:lnTo>
                  <a:lnTo>
                    <a:pt x="268922" y="170815"/>
                  </a:lnTo>
                  <a:lnTo>
                    <a:pt x="261797" y="173228"/>
                  </a:lnTo>
                  <a:lnTo>
                    <a:pt x="269582" y="175171"/>
                  </a:lnTo>
                  <a:lnTo>
                    <a:pt x="276936" y="174294"/>
                  </a:lnTo>
                  <a:lnTo>
                    <a:pt x="283832" y="171399"/>
                  </a:lnTo>
                  <a:lnTo>
                    <a:pt x="290296" y="167259"/>
                  </a:lnTo>
                  <a:lnTo>
                    <a:pt x="290296" y="182880"/>
                  </a:lnTo>
                  <a:lnTo>
                    <a:pt x="295046" y="180467"/>
                  </a:lnTo>
                  <a:lnTo>
                    <a:pt x="297421" y="175641"/>
                  </a:lnTo>
                  <a:lnTo>
                    <a:pt x="302183" y="170815"/>
                  </a:lnTo>
                  <a:lnTo>
                    <a:pt x="304558" y="174498"/>
                  </a:lnTo>
                  <a:lnTo>
                    <a:pt x="304558" y="178054"/>
                  </a:lnTo>
                  <a:lnTo>
                    <a:pt x="305739" y="180467"/>
                  </a:lnTo>
                  <a:lnTo>
                    <a:pt x="310489" y="176911"/>
                  </a:lnTo>
                  <a:lnTo>
                    <a:pt x="314058" y="173228"/>
                  </a:lnTo>
                  <a:lnTo>
                    <a:pt x="317271" y="170815"/>
                  </a:lnTo>
                  <a:lnTo>
                    <a:pt x="318808" y="169672"/>
                  </a:lnTo>
                  <a:lnTo>
                    <a:pt x="321703" y="167259"/>
                  </a:lnTo>
                  <a:lnTo>
                    <a:pt x="324802" y="164693"/>
                  </a:lnTo>
                  <a:lnTo>
                    <a:pt x="328129" y="161163"/>
                  </a:lnTo>
                  <a:lnTo>
                    <a:pt x="330238" y="158940"/>
                  </a:lnTo>
                  <a:lnTo>
                    <a:pt x="333971" y="153924"/>
                  </a:lnTo>
                  <a:lnTo>
                    <a:pt x="335000" y="152527"/>
                  </a:lnTo>
                  <a:lnTo>
                    <a:pt x="339001" y="145542"/>
                  </a:lnTo>
                  <a:lnTo>
                    <a:pt x="341376" y="140716"/>
                  </a:lnTo>
                  <a:close/>
                </a:path>
                <a:path w="500380" h="551815">
                  <a:moveTo>
                    <a:pt x="341376" y="129540"/>
                  </a:moveTo>
                  <a:lnTo>
                    <a:pt x="301752" y="129540"/>
                  </a:lnTo>
                  <a:lnTo>
                    <a:pt x="301752" y="132969"/>
                  </a:lnTo>
                  <a:lnTo>
                    <a:pt x="302958" y="134112"/>
                  </a:lnTo>
                  <a:lnTo>
                    <a:pt x="336575" y="134112"/>
                  </a:lnTo>
                  <a:lnTo>
                    <a:pt x="340169" y="134112"/>
                  </a:lnTo>
                  <a:lnTo>
                    <a:pt x="341376" y="132969"/>
                  </a:lnTo>
                  <a:lnTo>
                    <a:pt x="341376" y="129540"/>
                  </a:lnTo>
                  <a:close/>
                </a:path>
                <a:path w="500380" h="551815">
                  <a:moveTo>
                    <a:pt x="345948" y="106172"/>
                  </a:moveTo>
                  <a:lnTo>
                    <a:pt x="344754" y="101346"/>
                  </a:lnTo>
                  <a:lnTo>
                    <a:pt x="339966" y="97790"/>
                  </a:lnTo>
                  <a:lnTo>
                    <a:pt x="336372" y="96520"/>
                  </a:lnTo>
                  <a:lnTo>
                    <a:pt x="329184" y="92964"/>
                  </a:lnTo>
                  <a:lnTo>
                    <a:pt x="329184" y="95377"/>
                  </a:lnTo>
                  <a:lnTo>
                    <a:pt x="327990" y="96520"/>
                  </a:lnTo>
                  <a:lnTo>
                    <a:pt x="327990" y="104902"/>
                  </a:lnTo>
                  <a:lnTo>
                    <a:pt x="326783" y="112141"/>
                  </a:lnTo>
                  <a:lnTo>
                    <a:pt x="324396" y="118110"/>
                  </a:lnTo>
                  <a:lnTo>
                    <a:pt x="321995" y="120523"/>
                  </a:lnTo>
                  <a:lnTo>
                    <a:pt x="319608" y="120523"/>
                  </a:lnTo>
                  <a:lnTo>
                    <a:pt x="317207" y="119253"/>
                  </a:lnTo>
                  <a:lnTo>
                    <a:pt x="317207" y="118110"/>
                  </a:lnTo>
                  <a:lnTo>
                    <a:pt x="313613" y="112141"/>
                  </a:lnTo>
                  <a:lnTo>
                    <a:pt x="312420" y="106172"/>
                  </a:lnTo>
                  <a:lnTo>
                    <a:pt x="312420" y="97790"/>
                  </a:lnTo>
                  <a:lnTo>
                    <a:pt x="311226" y="95377"/>
                  </a:lnTo>
                  <a:lnTo>
                    <a:pt x="311226" y="94119"/>
                  </a:lnTo>
                  <a:lnTo>
                    <a:pt x="308825" y="94119"/>
                  </a:lnTo>
                  <a:lnTo>
                    <a:pt x="306438" y="95377"/>
                  </a:lnTo>
                  <a:lnTo>
                    <a:pt x="305231" y="96520"/>
                  </a:lnTo>
                  <a:lnTo>
                    <a:pt x="300443" y="97790"/>
                  </a:lnTo>
                  <a:lnTo>
                    <a:pt x="298056" y="101346"/>
                  </a:lnTo>
                  <a:lnTo>
                    <a:pt x="296849" y="106172"/>
                  </a:lnTo>
                  <a:lnTo>
                    <a:pt x="295656" y="112141"/>
                  </a:lnTo>
                  <a:lnTo>
                    <a:pt x="296849" y="116967"/>
                  </a:lnTo>
                  <a:lnTo>
                    <a:pt x="298056" y="122936"/>
                  </a:lnTo>
                  <a:lnTo>
                    <a:pt x="298056" y="125349"/>
                  </a:lnTo>
                  <a:lnTo>
                    <a:pt x="300443" y="126492"/>
                  </a:lnTo>
                  <a:lnTo>
                    <a:pt x="302844" y="126492"/>
                  </a:lnTo>
                  <a:lnTo>
                    <a:pt x="305231" y="125349"/>
                  </a:lnTo>
                  <a:lnTo>
                    <a:pt x="342353" y="125349"/>
                  </a:lnTo>
                  <a:lnTo>
                    <a:pt x="342353" y="122936"/>
                  </a:lnTo>
                  <a:lnTo>
                    <a:pt x="344754" y="115697"/>
                  </a:lnTo>
                  <a:lnTo>
                    <a:pt x="344754" y="112141"/>
                  </a:lnTo>
                  <a:lnTo>
                    <a:pt x="345948" y="106172"/>
                  </a:lnTo>
                  <a:close/>
                </a:path>
                <a:path w="500380" h="551815">
                  <a:moveTo>
                    <a:pt x="371856" y="188341"/>
                  </a:moveTo>
                  <a:lnTo>
                    <a:pt x="363461" y="189484"/>
                  </a:lnTo>
                  <a:lnTo>
                    <a:pt x="356260" y="186055"/>
                  </a:lnTo>
                  <a:lnTo>
                    <a:pt x="349059" y="181229"/>
                  </a:lnTo>
                  <a:lnTo>
                    <a:pt x="343065" y="177800"/>
                  </a:lnTo>
                  <a:lnTo>
                    <a:pt x="337058" y="175387"/>
                  </a:lnTo>
                  <a:lnTo>
                    <a:pt x="329869" y="171831"/>
                  </a:lnTo>
                  <a:lnTo>
                    <a:pt x="327469" y="171831"/>
                  </a:lnTo>
                  <a:lnTo>
                    <a:pt x="325069" y="170688"/>
                  </a:lnTo>
                  <a:lnTo>
                    <a:pt x="323862" y="171831"/>
                  </a:lnTo>
                  <a:lnTo>
                    <a:pt x="321462" y="173101"/>
                  </a:lnTo>
                  <a:lnTo>
                    <a:pt x="319062" y="175387"/>
                  </a:lnTo>
                  <a:lnTo>
                    <a:pt x="315468" y="177800"/>
                  </a:lnTo>
                  <a:lnTo>
                    <a:pt x="321551" y="179616"/>
                  </a:lnTo>
                  <a:lnTo>
                    <a:pt x="327304" y="181889"/>
                  </a:lnTo>
                  <a:lnTo>
                    <a:pt x="332841" y="185039"/>
                  </a:lnTo>
                  <a:lnTo>
                    <a:pt x="338264" y="189484"/>
                  </a:lnTo>
                  <a:lnTo>
                    <a:pt x="338264" y="184785"/>
                  </a:lnTo>
                  <a:lnTo>
                    <a:pt x="339458" y="182499"/>
                  </a:lnTo>
                  <a:lnTo>
                    <a:pt x="339458" y="183642"/>
                  </a:lnTo>
                  <a:lnTo>
                    <a:pt x="341858" y="183642"/>
                  </a:lnTo>
                  <a:lnTo>
                    <a:pt x="345465" y="187198"/>
                  </a:lnTo>
                  <a:lnTo>
                    <a:pt x="350266" y="189484"/>
                  </a:lnTo>
                  <a:lnTo>
                    <a:pt x="355053" y="191897"/>
                  </a:lnTo>
                  <a:lnTo>
                    <a:pt x="362254" y="196596"/>
                  </a:lnTo>
                  <a:lnTo>
                    <a:pt x="367055" y="195453"/>
                  </a:lnTo>
                  <a:lnTo>
                    <a:pt x="371856" y="188341"/>
                  </a:lnTo>
                  <a:close/>
                </a:path>
                <a:path w="500380" h="551815">
                  <a:moveTo>
                    <a:pt x="371856" y="156972"/>
                  </a:moveTo>
                  <a:lnTo>
                    <a:pt x="365887" y="152146"/>
                  </a:lnTo>
                  <a:lnTo>
                    <a:pt x="363499" y="149606"/>
                  </a:lnTo>
                  <a:lnTo>
                    <a:pt x="358711" y="148463"/>
                  </a:lnTo>
                  <a:lnTo>
                    <a:pt x="355130" y="147193"/>
                  </a:lnTo>
                  <a:lnTo>
                    <a:pt x="351548" y="146050"/>
                  </a:lnTo>
                  <a:lnTo>
                    <a:pt x="351548" y="152146"/>
                  </a:lnTo>
                  <a:lnTo>
                    <a:pt x="343192" y="152146"/>
                  </a:lnTo>
                  <a:lnTo>
                    <a:pt x="345579" y="149606"/>
                  </a:lnTo>
                  <a:lnTo>
                    <a:pt x="346773" y="148463"/>
                  </a:lnTo>
                  <a:lnTo>
                    <a:pt x="349161" y="148463"/>
                  </a:lnTo>
                  <a:lnTo>
                    <a:pt x="350354" y="149606"/>
                  </a:lnTo>
                  <a:lnTo>
                    <a:pt x="351548" y="152146"/>
                  </a:lnTo>
                  <a:lnTo>
                    <a:pt x="351548" y="146050"/>
                  </a:lnTo>
                  <a:lnTo>
                    <a:pt x="347967" y="146050"/>
                  </a:lnTo>
                  <a:lnTo>
                    <a:pt x="344385" y="144780"/>
                  </a:lnTo>
                  <a:lnTo>
                    <a:pt x="343192" y="144780"/>
                  </a:lnTo>
                  <a:lnTo>
                    <a:pt x="341998" y="146050"/>
                  </a:lnTo>
                  <a:lnTo>
                    <a:pt x="339750" y="152044"/>
                  </a:lnTo>
                  <a:lnTo>
                    <a:pt x="336613" y="157454"/>
                  </a:lnTo>
                  <a:lnTo>
                    <a:pt x="332574" y="162623"/>
                  </a:lnTo>
                  <a:lnTo>
                    <a:pt x="327660" y="167894"/>
                  </a:lnTo>
                  <a:lnTo>
                    <a:pt x="328853" y="167894"/>
                  </a:lnTo>
                  <a:lnTo>
                    <a:pt x="336016" y="165481"/>
                  </a:lnTo>
                  <a:lnTo>
                    <a:pt x="347967" y="165481"/>
                  </a:lnTo>
                  <a:lnTo>
                    <a:pt x="353936" y="166751"/>
                  </a:lnTo>
                  <a:lnTo>
                    <a:pt x="359905" y="167894"/>
                  </a:lnTo>
                  <a:lnTo>
                    <a:pt x="363499" y="173990"/>
                  </a:lnTo>
                  <a:lnTo>
                    <a:pt x="363499" y="175260"/>
                  </a:lnTo>
                  <a:lnTo>
                    <a:pt x="364693" y="175260"/>
                  </a:lnTo>
                  <a:lnTo>
                    <a:pt x="365887" y="173990"/>
                  </a:lnTo>
                  <a:lnTo>
                    <a:pt x="367080" y="172847"/>
                  </a:lnTo>
                  <a:lnTo>
                    <a:pt x="367080" y="171577"/>
                  </a:lnTo>
                  <a:lnTo>
                    <a:pt x="371094" y="165481"/>
                  </a:lnTo>
                  <a:lnTo>
                    <a:pt x="371856" y="164338"/>
                  </a:lnTo>
                  <a:lnTo>
                    <a:pt x="371856" y="156972"/>
                  </a:lnTo>
                  <a:close/>
                </a:path>
                <a:path w="500380" h="551815">
                  <a:moveTo>
                    <a:pt x="381000" y="94869"/>
                  </a:moveTo>
                  <a:lnTo>
                    <a:pt x="377532" y="92468"/>
                  </a:lnTo>
                  <a:lnTo>
                    <a:pt x="375221" y="90043"/>
                  </a:lnTo>
                  <a:lnTo>
                    <a:pt x="371767" y="88900"/>
                  </a:lnTo>
                  <a:lnTo>
                    <a:pt x="365988" y="86487"/>
                  </a:lnTo>
                  <a:lnTo>
                    <a:pt x="364832" y="85344"/>
                  </a:lnTo>
                  <a:lnTo>
                    <a:pt x="361378" y="93726"/>
                  </a:lnTo>
                  <a:lnTo>
                    <a:pt x="361378" y="96012"/>
                  </a:lnTo>
                  <a:lnTo>
                    <a:pt x="360222" y="97294"/>
                  </a:lnTo>
                  <a:lnTo>
                    <a:pt x="359067" y="103124"/>
                  </a:lnTo>
                  <a:lnTo>
                    <a:pt x="359067" y="110363"/>
                  </a:lnTo>
                  <a:lnTo>
                    <a:pt x="356755" y="116332"/>
                  </a:lnTo>
                  <a:lnTo>
                    <a:pt x="355600" y="123444"/>
                  </a:lnTo>
                  <a:lnTo>
                    <a:pt x="352132" y="129413"/>
                  </a:lnTo>
                  <a:lnTo>
                    <a:pt x="344055" y="131699"/>
                  </a:lnTo>
                  <a:lnTo>
                    <a:pt x="344055" y="132969"/>
                  </a:lnTo>
                  <a:lnTo>
                    <a:pt x="342900" y="134112"/>
                  </a:lnTo>
                  <a:lnTo>
                    <a:pt x="348678" y="134112"/>
                  </a:lnTo>
                  <a:lnTo>
                    <a:pt x="357911" y="129413"/>
                  </a:lnTo>
                  <a:lnTo>
                    <a:pt x="362521" y="124587"/>
                  </a:lnTo>
                  <a:lnTo>
                    <a:pt x="368300" y="106807"/>
                  </a:lnTo>
                  <a:lnTo>
                    <a:pt x="370611" y="100838"/>
                  </a:lnTo>
                  <a:lnTo>
                    <a:pt x="375221" y="97294"/>
                  </a:lnTo>
                  <a:lnTo>
                    <a:pt x="381000" y="94869"/>
                  </a:lnTo>
                  <a:close/>
                </a:path>
                <a:path w="500380" h="551815">
                  <a:moveTo>
                    <a:pt x="394716" y="355346"/>
                  </a:moveTo>
                  <a:lnTo>
                    <a:pt x="388366" y="350354"/>
                  </a:lnTo>
                  <a:lnTo>
                    <a:pt x="384606" y="345948"/>
                  </a:lnTo>
                  <a:lnTo>
                    <a:pt x="383247" y="344360"/>
                  </a:lnTo>
                  <a:lnTo>
                    <a:pt x="378802" y="337705"/>
                  </a:lnTo>
                  <a:lnTo>
                    <a:pt x="374472" y="330708"/>
                  </a:lnTo>
                  <a:lnTo>
                    <a:pt x="373278" y="335407"/>
                  </a:lnTo>
                  <a:lnTo>
                    <a:pt x="368515" y="340106"/>
                  </a:lnTo>
                  <a:lnTo>
                    <a:pt x="373278" y="343662"/>
                  </a:lnTo>
                  <a:lnTo>
                    <a:pt x="370903" y="345948"/>
                  </a:lnTo>
                  <a:lnTo>
                    <a:pt x="368515" y="345948"/>
                  </a:lnTo>
                  <a:lnTo>
                    <a:pt x="367334" y="342392"/>
                  </a:lnTo>
                  <a:lnTo>
                    <a:pt x="365734" y="340106"/>
                  </a:lnTo>
                  <a:lnTo>
                    <a:pt x="364947" y="338963"/>
                  </a:lnTo>
                  <a:lnTo>
                    <a:pt x="360184" y="340106"/>
                  </a:lnTo>
                  <a:lnTo>
                    <a:pt x="356616" y="338963"/>
                  </a:lnTo>
                  <a:lnTo>
                    <a:pt x="358990" y="343662"/>
                  </a:lnTo>
                  <a:lnTo>
                    <a:pt x="361378" y="347091"/>
                  </a:lnTo>
                  <a:lnTo>
                    <a:pt x="363753" y="350647"/>
                  </a:lnTo>
                  <a:lnTo>
                    <a:pt x="368515" y="358902"/>
                  </a:lnTo>
                  <a:lnTo>
                    <a:pt x="375666" y="361188"/>
                  </a:lnTo>
                  <a:lnTo>
                    <a:pt x="387565" y="361188"/>
                  </a:lnTo>
                  <a:lnTo>
                    <a:pt x="392328" y="360045"/>
                  </a:lnTo>
                  <a:lnTo>
                    <a:pt x="394716" y="355346"/>
                  </a:lnTo>
                  <a:close/>
                </a:path>
                <a:path w="500380" h="551815">
                  <a:moveTo>
                    <a:pt x="402043" y="248056"/>
                  </a:moveTo>
                  <a:lnTo>
                    <a:pt x="401561" y="247396"/>
                  </a:lnTo>
                  <a:lnTo>
                    <a:pt x="401561" y="248539"/>
                  </a:lnTo>
                  <a:lnTo>
                    <a:pt x="402043" y="248056"/>
                  </a:lnTo>
                  <a:close/>
                </a:path>
                <a:path w="500380" h="551815">
                  <a:moveTo>
                    <a:pt x="408432" y="234188"/>
                  </a:moveTo>
                  <a:lnTo>
                    <a:pt x="402539" y="230632"/>
                  </a:lnTo>
                  <a:lnTo>
                    <a:pt x="396646" y="228346"/>
                  </a:lnTo>
                  <a:lnTo>
                    <a:pt x="390753" y="224790"/>
                  </a:lnTo>
                  <a:lnTo>
                    <a:pt x="394500" y="216763"/>
                  </a:lnTo>
                  <a:lnTo>
                    <a:pt x="396938" y="208508"/>
                  </a:lnTo>
                  <a:lnTo>
                    <a:pt x="398043" y="199834"/>
                  </a:lnTo>
                  <a:lnTo>
                    <a:pt x="397852" y="191643"/>
                  </a:lnTo>
                  <a:lnTo>
                    <a:pt x="397827" y="190500"/>
                  </a:lnTo>
                  <a:lnTo>
                    <a:pt x="397827" y="191643"/>
                  </a:lnTo>
                  <a:lnTo>
                    <a:pt x="396646" y="191643"/>
                  </a:lnTo>
                  <a:lnTo>
                    <a:pt x="396646" y="192913"/>
                  </a:lnTo>
                  <a:lnTo>
                    <a:pt x="392861" y="199072"/>
                  </a:lnTo>
                  <a:lnTo>
                    <a:pt x="388531" y="205003"/>
                  </a:lnTo>
                  <a:lnTo>
                    <a:pt x="383540" y="210477"/>
                  </a:lnTo>
                  <a:lnTo>
                    <a:pt x="377774" y="215265"/>
                  </a:lnTo>
                  <a:lnTo>
                    <a:pt x="371881" y="221234"/>
                  </a:lnTo>
                  <a:lnTo>
                    <a:pt x="365988" y="225933"/>
                  </a:lnTo>
                  <a:lnTo>
                    <a:pt x="358914" y="230632"/>
                  </a:lnTo>
                  <a:lnTo>
                    <a:pt x="355384" y="233045"/>
                  </a:lnTo>
                  <a:lnTo>
                    <a:pt x="354203" y="236601"/>
                  </a:lnTo>
                  <a:lnTo>
                    <a:pt x="355384" y="241300"/>
                  </a:lnTo>
                  <a:lnTo>
                    <a:pt x="356552" y="243713"/>
                  </a:lnTo>
                  <a:lnTo>
                    <a:pt x="358914" y="247269"/>
                  </a:lnTo>
                  <a:lnTo>
                    <a:pt x="360095" y="250825"/>
                  </a:lnTo>
                  <a:lnTo>
                    <a:pt x="361911" y="259600"/>
                  </a:lnTo>
                  <a:lnTo>
                    <a:pt x="360527" y="267804"/>
                  </a:lnTo>
                  <a:lnTo>
                    <a:pt x="356273" y="274891"/>
                  </a:lnTo>
                  <a:lnTo>
                    <a:pt x="349478" y="280289"/>
                  </a:lnTo>
                  <a:lnTo>
                    <a:pt x="348310" y="280289"/>
                  </a:lnTo>
                  <a:lnTo>
                    <a:pt x="347129" y="281559"/>
                  </a:lnTo>
                  <a:lnTo>
                    <a:pt x="345948" y="281559"/>
                  </a:lnTo>
                  <a:lnTo>
                    <a:pt x="345948" y="313436"/>
                  </a:lnTo>
                  <a:lnTo>
                    <a:pt x="347129" y="314579"/>
                  </a:lnTo>
                  <a:lnTo>
                    <a:pt x="348310" y="314579"/>
                  </a:lnTo>
                  <a:lnTo>
                    <a:pt x="349478" y="315849"/>
                  </a:lnTo>
                  <a:lnTo>
                    <a:pt x="350659" y="316992"/>
                  </a:lnTo>
                  <a:lnTo>
                    <a:pt x="351840" y="316992"/>
                  </a:lnTo>
                  <a:lnTo>
                    <a:pt x="353021" y="314579"/>
                  </a:lnTo>
                  <a:lnTo>
                    <a:pt x="354203" y="311023"/>
                  </a:lnTo>
                  <a:lnTo>
                    <a:pt x="356552" y="306324"/>
                  </a:lnTo>
                  <a:lnTo>
                    <a:pt x="357733" y="301625"/>
                  </a:lnTo>
                  <a:lnTo>
                    <a:pt x="358914" y="302768"/>
                  </a:lnTo>
                  <a:lnTo>
                    <a:pt x="361276" y="302768"/>
                  </a:lnTo>
                  <a:lnTo>
                    <a:pt x="364807" y="304038"/>
                  </a:lnTo>
                  <a:lnTo>
                    <a:pt x="368350" y="306324"/>
                  </a:lnTo>
                  <a:lnTo>
                    <a:pt x="373062" y="307594"/>
                  </a:lnTo>
                  <a:lnTo>
                    <a:pt x="375424" y="307594"/>
                  </a:lnTo>
                  <a:lnTo>
                    <a:pt x="376605" y="306324"/>
                  </a:lnTo>
                  <a:lnTo>
                    <a:pt x="376605" y="301625"/>
                  </a:lnTo>
                  <a:lnTo>
                    <a:pt x="376605" y="288671"/>
                  </a:lnTo>
                  <a:lnTo>
                    <a:pt x="396646" y="288671"/>
                  </a:lnTo>
                  <a:lnTo>
                    <a:pt x="396646" y="287401"/>
                  </a:lnTo>
                  <a:lnTo>
                    <a:pt x="394284" y="281559"/>
                  </a:lnTo>
                  <a:lnTo>
                    <a:pt x="390753" y="275590"/>
                  </a:lnTo>
                  <a:lnTo>
                    <a:pt x="388391" y="269748"/>
                  </a:lnTo>
                  <a:lnTo>
                    <a:pt x="400177" y="264922"/>
                  </a:lnTo>
                  <a:lnTo>
                    <a:pt x="407250" y="262636"/>
                  </a:lnTo>
                  <a:lnTo>
                    <a:pt x="402539" y="257937"/>
                  </a:lnTo>
                  <a:lnTo>
                    <a:pt x="398995" y="253111"/>
                  </a:lnTo>
                  <a:lnTo>
                    <a:pt x="395465" y="249555"/>
                  </a:lnTo>
                  <a:lnTo>
                    <a:pt x="393103" y="247269"/>
                  </a:lnTo>
                  <a:lnTo>
                    <a:pt x="396646" y="244856"/>
                  </a:lnTo>
                  <a:lnTo>
                    <a:pt x="400177" y="242570"/>
                  </a:lnTo>
                  <a:lnTo>
                    <a:pt x="403720" y="239014"/>
                  </a:lnTo>
                  <a:lnTo>
                    <a:pt x="408432" y="235458"/>
                  </a:lnTo>
                  <a:lnTo>
                    <a:pt x="408432" y="234188"/>
                  </a:lnTo>
                  <a:close/>
                </a:path>
                <a:path w="500380" h="551815">
                  <a:moveTo>
                    <a:pt x="419100" y="110998"/>
                  </a:moveTo>
                  <a:lnTo>
                    <a:pt x="416750" y="107442"/>
                  </a:lnTo>
                  <a:lnTo>
                    <a:pt x="414388" y="107442"/>
                  </a:lnTo>
                  <a:lnTo>
                    <a:pt x="410857" y="106299"/>
                  </a:lnTo>
                  <a:lnTo>
                    <a:pt x="407327" y="106299"/>
                  </a:lnTo>
                  <a:lnTo>
                    <a:pt x="402615" y="105156"/>
                  </a:lnTo>
                  <a:lnTo>
                    <a:pt x="407327" y="114554"/>
                  </a:lnTo>
                  <a:lnTo>
                    <a:pt x="406146" y="114554"/>
                  </a:lnTo>
                  <a:lnTo>
                    <a:pt x="402615" y="122682"/>
                  </a:lnTo>
                  <a:lnTo>
                    <a:pt x="399084" y="128524"/>
                  </a:lnTo>
                  <a:lnTo>
                    <a:pt x="396722" y="133223"/>
                  </a:lnTo>
                  <a:lnTo>
                    <a:pt x="395541" y="137922"/>
                  </a:lnTo>
                  <a:lnTo>
                    <a:pt x="393192" y="143764"/>
                  </a:lnTo>
                  <a:lnTo>
                    <a:pt x="394373" y="149606"/>
                  </a:lnTo>
                  <a:lnTo>
                    <a:pt x="396722" y="155448"/>
                  </a:lnTo>
                  <a:lnTo>
                    <a:pt x="399084" y="149606"/>
                  </a:lnTo>
                  <a:lnTo>
                    <a:pt x="399084" y="146050"/>
                  </a:lnTo>
                  <a:lnTo>
                    <a:pt x="402615" y="141351"/>
                  </a:lnTo>
                  <a:lnTo>
                    <a:pt x="404964" y="143764"/>
                  </a:lnTo>
                  <a:lnTo>
                    <a:pt x="406146" y="144907"/>
                  </a:lnTo>
                  <a:lnTo>
                    <a:pt x="408495" y="146050"/>
                  </a:lnTo>
                  <a:lnTo>
                    <a:pt x="406908" y="141351"/>
                  </a:lnTo>
                  <a:lnTo>
                    <a:pt x="406146" y="139065"/>
                  </a:lnTo>
                  <a:lnTo>
                    <a:pt x="407327" y="133223"/>
                  </a:lnTo>
                  <a:lnTo>
                    <a:pt x="409676" y="127381"/>
                  </a:lnTo>
                  <a:lnTo>
                    <a:pt x="410857" y="125095"/>
                  </a:lnTo>
                  <a:lnTo>
                    <a:pt x="413207" y="122682"/>
                  </a:lnTo>
                  <a:lnTo>
                    <a:pt x="414388" y="120396"/>
                  </a:lnTo>
                  <a:lnTo>
                    <a:pt x="415569" y="117983"/>
                  </a:lnTo>
                  <a:lnTo>
                    <a:pt x="416750" y="115697"/>
                  </a:lnTo>
                  <a:lnTo>
                    <a:pt x="417918" y="113284"/>
                  </a:lnTo>
                  <a:lnTo>
                    <a:pt x="419100" y="110998"/>
                  </a:lnTo>
                  <a:close/>
                </a:path>
                <a:path w="500380" h="551815">
                  <a:moveTo>
                    <a:pt x="419100" y="105156"/>
                  </a:moveTo>
                  <a:lnTo>
                    <a:pt x="417931" y="104013"/>
                  </a:lnTo>
                  <a:lnTo>
                    <a:pt x="416763" y="104013"/>
                  </a:lnTo>
                  <a:lnTo>
                    <a:pt x="415594" y="102743"/>
                  </a:lnTo>
                  <a:lnTo>
                    <a:pt x="413258" y="102743"/>
                  </a:lnTo>
                  <a:lnTo>
                    <a:pt x="409740" y="101600"/>
                  </a:lnTo>
                  <a:lnTo>
                    <a:pt x="407403" y="100469"/>
                  </a:lnTo>
                  <a:lnTo>
                    <a:pt x="400392" y="98044"/>
                  </a:lnTo>
                  <a:lnTo>
                    <a:pt x="394538" y="92202"/>
                  </a:lnTo>
                  <a:lnTo>
                    <a:pt x="389864" y="86372"/>
                  </a:lnTo>
                  <a:lnTo>
                    <a:pt x="387515" y="85090"/>
                  </a:lnTo>
                  <a:lnTo>
                    <a:pt x="386346" y="82804"/>
                  </a:lnTo>
                  <a:lnTo>
                    <a:pt x="384009" y="81661"/>
                  </a:lnTo>
                  <a:lnTo>
                    <a:pt x="378167" y="79248"/>
                  </a:lnTo>
                  <a:lnTo>
                    <a:pt x="373481" y="82804"/>
                  </a:lnTo>
                  <a:lnTo>
                    <a:pt x="368808" y="85090"/>
                  </a:lnTo>
                  <a:lnTo>
                    <a:pt x="368808" y="86372"/>
                  </a:lnTo>
                  <a:lnTo>
                    <a:pt x="369976" y="86372"/>
                  </a:lnTo>
                  <a:lnTo>
                    <a:pt x="375831" y="87503"/>
                  </a:lnTo>
                  <a:lnTo>
                    <a:pt x="380504" y="92202"/>
                  </a:lnTo>
                  <a:lnTo>
                    <a:pt x="385178" y="95770"/>
                  </a:lnTo>
                  <a:lnTo>
                    <a:pt x="388696" y="99314"/>
                  </a:lnTo>
                  <a:lnTo>
                    <a:pt x="394538" y="102743"/>
                  </a:lnTo>
                  <a:lnTo>
                    <a:pt x="400392" y="104013"/>
                  </a:lnTo>
                  <a:lnTo>
                    <a:pt x="415594" y="104013"/>
                  </a:lnTo>
                  <a:lnTo>
                    <a:pt x="416763" y="105156"/>
                  </a:lnTo>
                  <a:lnTo>
                    <a:pt x="419100" y="105156"/>
                  </a:lnTo>
                  <a:close/>
                </a:path>
                <a:path w="500380" h="551815">
                  <a:moveTo>
                    <a:pt x="437388" y="336042"/>
                  </a:moveTo>
                  <a:lnTo>
                    <a:pt x="425780" y="332638"/>
                  </a:lnTo>
                  <a:lnTo>
                    <a:pt x="415518" y="328002"/>
                  </a:lnTo>
                  <a:lnTo>
                    <a:pt x="406133" y="322237"/>
                  </a:lnTo>
                  <a:lnTo>
                    <a:pt x="397205" y="315468"/>
                  </a:lnTo>
                  <a:lnTo>
                    <a:pt x="394843" y="320294"/>
                  </a:lnTo>
                  <a:lnTo>
                    <a:pt x="394843" y="326390"/>
                  </a:lnTo>
                  <a:lnTo>
                    <a:pt x="399567" y="328803"/>
                  </a:lnTo>
                  <a:lnTo>
                    <a:pt x="400748" y="329946"/>
                  </a:lnTo>
                  <a:lnTo>
                    <a:pt x="401929" y="329946"/>
                  </a:lnTo>
                  <a:lnTo>
                    <a:pt x="401929" y="331216"/>
                  </a:lnTo>
                  <a:lnTo>
                    <a:pt x="403110" y="331216"/>
                  </a:lnTo>
                  <a:lnTo>
                    <a:pt x="403110" y="332359"/>
                  </a:lnTo>
                  <a:lnTo>
                    <a:pt x="404291" y="332359"/>
                  </a:lnTo>
                  <a:lnTo>
                    <a:pt x="403110" y="333629"/>
                  </a:lnTo>
                  <a:lnTo>
                    <a:pt x="401929" y="333629"/>
                  </a:lnTo>
                  <a:lnTo>
                    <a:pt x="401929" y="334772"/>
                  </a:lnTo>
                  <a:lnTo>
                    <a:pt x="396024" y="334772"/>
                  </a:lnTo>
                  <a:lnTo>
                    <a:pt x="393661" y="332359"/>
                  </a:lnTo>
                  <a:lnTo>
                    <a:pt x="392480" y="329946"/>
                  </a:lnTo>
                  <a:lnTo>
                    <a:pt x="390118" y="328803"/>
                  </a:lnTo>
                  <a:lnTo>
                    <a:pt x="386562" y="327533"/>
                  </a:lnTo>
                  <a:lnTo>
                    <a:pt x="381838" y="327533"/>
                  </a:lnTo>
                  <a:lnTo>
                    <a:pt x="379476" y="326390"/>
                  </a:lnTo>
                  <a:lnTo>
                    <a:pt x="412203" y="348488"/>
                  </a:lnTo>
                  <a:lnTo>
                    <a:pt x="419798" y="347954"/>
                  </a:lnTo>
                  <a:lnTo>
                    <a:pt x="426720" y="345376"/>
                  </a:lnTo>
                  <a:lnTo>
                    <a:pt x="432663" y="340868"/>
                  </a:lnTo>
                  <a:lnTo>
                    <a:pt x="435025" y="339598"/>
                  </a:lnTo>
                  <a:lnTo>
                    <a:pt x="435025" y="338455"/>
                  </a:lnTo>
                  <a:lnTo>
                    <a:pt x="437388" y="336042"/>
                  </a:lnTo>
                  <a:close/>
                </a:path>
                <a:path w="500380" h="551815">
                  <a:moveTo>
                    <a:pt x="446532" y="219837"/>
                  </a:moveTo>
                  <a:lnTo>
                    <a:pt x="415759" y="216281"/>
                  </a:lnTo>
                  <a:lnTo>
                    <a:pt x="421309" y="209804"/>
                  </a:lnTo>
                  <a:lnTo>
                    <a:pt x="424637" y="204901"/>
                  </a:lnTo>
                  <a:lnTo>
                    <a:pt x="427075" y="199123"/>
                  </a:lnTo>
                  <a:lnTo>
                    <a:pt x="429971" y="189992"/>
                  </a:lnTo>
                  <a:lnTo>
                    <a:pt x="431114" y="182765"/>
                  </a:lnTo>
                  <a:lnTo>
                    <a:pt x="431139" y="173634"/>
                  </a:lnTo>
                  <a:lnTo>
                    <a:pt x="430288" y="165188"/>
                  </a:lnTo>
                  <a:lnTo>
                    <a:pt x="428777" y="160020"/>
                  </a:lnTo>
                  <a:lnTo>
                    <a:pt x="424053" y="167259"/>
                  </a:lnTo>
                  <a:lnTo>
                    <a:pt x="419315" y="174371"/>
                  </a:lnTo>
                  <a:lnTo>
                    <a:pt x="414578" y="180340"/>
                  </a:lnTo>
                  <a:lnTo>
                    <a:pt x="412216" y="183896"/>
                  </a:lnTo>
                  <a:lnTo>
                    <a:pt x="408660" y="187579"/>
                  </a:lnTo>
                  <a:lnTo>
                    <a:pt x="406298" y="189992"/>
                  </a:lnTo>
                  <a:lnTo>
                    <a:pt x="405117" y="191135"/>
                  </a:lnTo>
                  <a:lnTo>
                    <a:pt x="405117" y="192278"/>
                  </a:lnTo>
                  <a:lnTo>
                    <a:pt x="404685" y="199986"/>
                  </a:lnTo>
                  <a:lnTo>
                    <a:pt x="403479" y="207124"/>
                  </a:lnTo>
                  <a:lnTo>
                    <a:pt x="401612" y="214058"/>
                  </a:lnTo>
                  <a:lnTo>
                    <a:pt x="399199" y="221107"/>
                  </a:lnTo>
                  <a:lnTo>
                    <a:pt x="399199" y="223393"/>
                  </a:lnTo>
                  <a:lnTo>
                    <a:pt x="401561" y="224663"/>
                  </a:lnTo>
                  <a:lnTo>
                    <a:pt x="406298" y="225806"/>
                  </a:lnTo>
                  <a:lnTo>
                    <a:pt x="411035" y="229489"/>
                  </a:lnTo>
                  <a:lnTo>
                    <a:pt x="414578" y="231775"/>
                  </a:lnTo>
                  <a:lnTo>
                    <a:pt x="416953" y="233045"/>
                  </a:lnTo>
                  <a:lnTo>
                    <a:pt x="416953" y="234188"/>
                  </a:lnTo>
                  <a:lnTo>
                    <a:pt x="415759" y="235458"/>
                  </a:lnTo>
                  <a:lnTo>
                    <a:pt x="412216" y="237744"/>
                  </a:lnTo>
                  <a:lnTo>
                    <a:pt x="408660" y="241427"/>
                  </a:lnTo>
                  <a:lnTo>
                    <a:pt x="402043" y="248056"/>
                  </a:lnTo>
                  <a:lnTo>
                    <a:pt x="405117" y="252222"/>
                  </a:lnTo>
                  <a:lnTo>
                    <a:pt x="408660" y="255778"/>
                  </a:lnTo>
                  <a:lnTo>
                    <a:pt x="412216" y="260604"/>
                  </a:lnTo>
                  <a:lnTo>
                    <a:pt x="415759" y="264160"/>
                  </a:lnTo>
                  <a:lnTo>
                    <a:pt x="408660" y="267716"/>
                  </a:lnTo>
                  <a:lnTo>
                    <a:pt x="402742" y="270129"/>
                  </a:lnTo>
                  <a:lnTo>
                    <a:pt x="396836" y="273685"/>
                  </a:lnTo>
                  <a:lnTo>
                    <a:pt x="396836" y="274955"/>
                  </a:lnTo>
                  <a:lnTo>
                    <a:pt x="398018" y="274955"/>
                  </a:lnTo>
                  <a:lnTo>
                    <a:pt x="398018" y="276098"/>
                  </a:lnTo>
                  <a:lnTo>
                    <a:pt x="399199" y="279654"/>
                  </a:lnTo>
                  <a:lnTo>
                    <a:pt x="400380" y="283337"/>
                  </a:lnTo>
                  <a:lnTo>
                    <a:pt x="401561" y="288036"/>
                  </a:lnTo>
                  <a:lnTo>
                    <a:pt x="403936" y="294005"/>
                  </a:lnTo>
                  <a:lnTo>
                    <a:pt x="392099" y="294005"/>
                  </a:lnTo>
                  <a:lnTo>
                    <a:pt x="387362" y="295275"/>
                  </a:lnTo>
                  <a:lnTo>
                    <a:pt x="382625" y="295275"/>
                  </a:lnTo>
                  <a:lnTo>
                    <a:pt x="382625" y="302387"/>
                  </a:lnTo>
                  <a:lnTo>
                    <a:pt x="381444" y="309626"/>
                  </a:lnTo>
                  <a:lnTo>
                    <a:pt x="381444" y="316738"/>
                  </a:lnTo>
                  <a:lnTo>
                    <a:pt x="374345" y="315595"/>
                  </a:lnTo>
                  <a:lnTo>
                    <a:pt x="367245" y="313182"/>
                  </a:lnTo>
                  <a:lnTo>
                    <a:pt x="361327" y="312039"/>
                  </a:lnTo>
                  <a:lnTo>
                    <a:pt x="358965" y="316738"/>
                  </a:lnTo>
                  <a:lnTo>
                    <a:pt x="356603" y="321564"/>
                  </a:lnTo>
                  <a:lnTo>
                    <a:pt x="354228" y="327533"/>
                  </a:lnTo>
                  <a:lnTo>
                    <a:pt x="350685" y="325120"/>
                  </a:lnTo>
                  <a:lnTo>
                    <a:pt x="348310" y="322834"/>
                  </a:lnTo>
                  <a:lnTo>
                    <a:pt x="345948" y="321564"/>
                  </a:lnTo>
                  <a:lnTo>
                    <a:pt x="345948" y="338328"/>
                  </a:lnTo>
                  <a:lnTo>
                    <a:pt x="347129" y="338328"/>
                  </a:lnTo>
                  <a:lnTo>
                    <a:pt x="347129" y="337185"/>
                  </a:lnTo>
                  <a:lnTo>
                    <a:pt x="349504" y="332359"/>
                  </a:lnTo>
                  <a:lnTo>
                    <a:pt x="350685" y="331089"/>
                  </a:lnTo>
                  <a:lnTo>
                    <a:pt x="354228" y="332359"/>
                  </a:lnTo>
                  <a:lnTo>
                    <a:pt x="357784" y="333502"/>
                  </a:lnTo>
                  <a:lnTo>
                    <a:pt x="361327" y="334772"/>
                  </a:lnTo>
                  <a:lnTo>
                    <a:pt x="363702" y="335915"/>
                  </a:lnTo>
                  <a:lnTo>
                    <a:pt x="366064" y="334772"/>
                  </a:lnTo>
                  <a:lnTo>
                    <a:pt x="366064" y="332359"/>
                  </a:lnTo>
                  <a:lnTo>
                    <a:pt x="366483" y="331089"/>
                  </a:lnTo>
                  <a:lnTo>
                    <a:pt x="367245" y="328803"/>
                  </a:lnTo>
                  <a:lnTo>
                    <a:pt x="368058" y="327533"/>
                  </a:lnTo>
                  <a:lnTo>
                    <a:pt x="369620" y="325120"/>
                  </a:lnTo>
                  <a:lnTo>
                    <a:pt x="370801" y="321564"/>
                  </a:lnTo>
                  <a:lnTo>
                    <a:pt x="370801" y="320421"/>
                  </a:lnTo>
                  <a:lnTo>
                    <a:pt x="371983" y="319151"/>
                  </a:lnTo>
                  <a:lnTo>
                    <a:pt x="373164" y="320421"/>
                  </a:lnTo>
                  <a:lnTo>
                    <a:pt x="375526" y="320421"/>
                  </a:lnTo>
                  <a:lnTo>
                    <a:pt x="377901" y="321564"/>
                  </a:lnTo>
                  <a:lnTo>
                    <a:pt x="381444" y="321564"/>
                  </a:lnTo>
                  <a:lnTo>
                    <a:pt x="383819" y="322834"/>
                  </a:lnTo>
                  <a:lnTo>
                    <a:pt x="386181" y="322834"/>
                  </a:lnTo>
                  <a:lnTo>
                    <a:pt x="389737" y="323977"/>
                  </a:lnTo>
                  <a:lnTo>
                    <a:pt x="390690" y="319151"/>
                  </a:lnTo>
                  <a:lnTo>
                    <a:pt x="390918" y="318008"/>
                  </a:lnTo>
                  <a:lnTo>
                    <a:pt x="390918" y="316738"/>
                  </a:lnTo>
                  <a:lnTo>
                    <a:pt x="390918" y="306070"/>
                  </a:lnTo>
                  <a:lnTo>
                    <a:pt x="398018" y="307213"/>
                  </a:lnTo>
                  <a:lnTo>
                    <a:pt x="403936" y="307213"/>
                  </a:lnTo>
                  <a:lnTo>
                    <a:pt x="412216" y="308356"/>
                  </a:lnTo>
                  <a:lnTo>
                    <a:pt x="411568" y="306070"/>
                  </a:lnTo>
                  <a:lnTo>
                    <a:pt x="409854" y="299974"/>
                  </a:lnTo>
                  <a:lnTo>
                    <a:pt x="408660" y="294005"/>
                  </a:lnTo>
                  <a:lnTo>
                    <a:pt x="406298" y="288036"/>
                  </a:lnTo>
                  <a:lnTo>
                    <a:pt x="414578" y="286893"/>
                  </a:lnTo>
                  <a:lnTo>
                    <a:pt x="421678" y="285623"/>
                  </a:lnTo>
                  <a:lnTo>
                    <a:pt x="429971" y="284480"/>
                  </a:lnTo>
                  <a:lnTo>
                    <a:pt x="429971" y="283337"/>
                  </a:lnTo>
                  <a:lnTo>
                    <a:pt x="425234" y="277241"/>
                  </a:lnTo>
                  <a:lnTo>
                    <a:pt x="420497" y="272542"/>
                  </a:lnTo>
                  <a:lnTo>
                    <a:pt x="415759" y="266573"/>
                  </a:lnTo>
                  <a:lnTo>
                    <a:pt x="418134" y="265303"/>
                  </a:lnTo>
                  <a:lnTo>
                    <a:pt x="420497" y="264160"/>
                  </a:lnTo>
                  <a:lnTo>
                    <a:pt x="422859" y="264160"/>
                  </a:lnTo>
                  <a:lnTo>
                    <a:pt x="440613" y="256921"/>
                  </a:lnTo>
                  <a:lnTo>
                    <a:pt x="442976" y="255778"/>
                  </a:lnTo>
                  <a:lnTo>
                    <a:pt x="442976" y="254508"/>
                  </a:lnTo>
                  <a:lnTo>
                    <a:pt x="440613" y="253365"/>
                  </a:lnTo>
                  <a:lnTo>
                    <a:pt x="431152" y="248539"/>
                  </a:lnTo>
                  <a:lnTo>
                    <a:pt x="426415" y="244983"/>
                  </a:lnTo>
                  <a:lnTo>
                    <a:pt x="424053" y="243840"/>
                  </a:lnTo>
                  <a:lnTo>
                    <a:pt x="421678" y="242570"/>
                  </a:lnTo>
                  <a:lnTo>
                    <a:pt x="419315" y="241427"/>
                  </a:lnTo>
                  <a:lnTo>
                    <a:pt x="420497" y="241427"/>
                  </a:lnTo>
                  <a:lnTo>
                    <a:pt x="426681" y="237617"/>
                  </a:lnTo>
                  <a:lnTo>
                    <a:pt x="432765" y="233476"/>
                  </a:lnTo>
                  <a:lnTo>
                    <a:pt x="438632" y="229133"/>
                  </a:lnTo>
                  <a:lnTo>
                    <a:pt x="444169" y="224663"/>
                  </a:lnTo>
                  <a:lnTo>
                    <a:pt x="445350" y="223393"/>
                  </a:lnTo>
                  <a:lnTo>
                    <a:pt x="446532" y="222250"/>
                  </a:lnTo>
                  <a:lnTo>
                    <a:pt x="446532" y="219837"/>
                  </a:lnTo>
                  <a:close/>
                </a:path>
                <a:path w="500380" h="551815">
                  <a:moveTo>
                    <a:pt x="464820" y="308483"/>
                  </a:moveTo>
                  <a:lnTo>
                    <a:pt x="463638" y="307340"/>
                  </a:lnTo>
                  <a:lnTo>
                    <a:pt x="454152" y="307340"/>
                  </a:lnTo>
                  <a:lnTo>
                    <a:pt x="450596" y="306070"/>
                  </a:lnTo>
                  <a:lnTo>
                    <a:pt x="444665" y="304927"/>
                  </a:lnTo>
                  <a:lnTo>
                    <a:pt x="439928" y="303657"/>
                  </a:lnTo>
                  <a:lnTo>
                    <a:pt x="433997" y="301371"/>
                  </a:lnTo>
                  <a:lnTo>
                    <a:pt x="428078" y="300101"/>
                  </a:lnTo>
                  <a:lnTo>
                    <a:pt x="422148" y="297688"/>
                  </a:lnTo>
                  <a:lnTo>
                    <a:pt x="415036" y="294132"/>
                  </a:lnTo>
                  <a:lnTo>
                    <a:pt x="416217" y="298958"/>
                  </a:lnTo>
                  <a:lnTo>
                    <a:pt x="417410" y="302514"/>
                  </a:lnTo>
                  <a:lnTo>
                    <a:pt x="417410" y="306070"/>
                  </a:lnTo>
                  <a:lnTo>
                    <a:pt x="418592" y="307340"/>
                  </a:lnTo>
                  <a:lnTo>
                    <a:pt x="419773" y="307340"/>
                  </a:lnTo>
                  <a:lnTo>
                    <a:pt x="424522" y="309753"/>
                  </a:lnTo>
                  <a:lnTo>
                    <a:pt x="430441" y="310896"/>
                  </a:lnTo>
                  <a:lnTo>
                    <a:pt x="436372" y="313309"/>
                  </a:lnTo>
                  <a:lnTo>
                    <a:pt x="435190" y="314452"/>
                  </a:lnTo>
                  <a:lnTo>
                    <a:pt x="433997" y="316865"/>
                  </a:lnTo>
                  <a:lnTo>
                    <a:pt x="423329" y="316865"/>
                  </a:lnTo>
                  <a:lnTo>
                    <a:pt x="419773" y="314452"/>
                  </a:lnTo>
                  <a:lnTo>
                    <a:pt x="413854" y="310896"/>
                  </a:lnTo>
                  <a:lnTo>
                    <a:pt x="407924" y="312039"/>
                  </a:lnTo>
                  <a:lnTo>
                    <a:pt x="400812" y="312039"/>
                  </a:lnTo>
                  <a:lnTo>
                    <a:pt x="400812" y="313309"/>
                  </a:lnTo>
                  <a:lnTo>
                    <a:pt x="407924" y="316865"/>
                  </a:lnTo>
                  <a:lnTo>
                    <a:pt x="413854" y="320421"/>
                  </a:lnTo>
                  <a:lnTo>
                    <a:pt x="420966" y="324104"/>
                  </a:lnTo>
                  <a:lnTo>
                    <a:pt x="426885" y="326517"/>
                  </a:lnTo>
                  <a:lnTo>
                    <a:pt x="432816" y="327660"/>
                  </a:lnTo>
                  <a:lnTo>
                    <a:pt x="438746" y="327660"/>
                  </a:lnTo>
                  <a:lnTo>
                    <a:pt x="463638" y="309753"/>
                  </a:lnTo>
                  <a:lnTo>
                    <a:pt x="464820" y="308483"/>
                  </a:lnTo>
                  <a:close/>
                </a:path>
                <a:path w="500380" h="551815">
                  <a:moveTo>
                    <a:pt x="483590" y="145288"/>
                  </a:moveTo>
                  <a:lnTo>
                    <a:pt x="482625" y="133985"/>
                  </a:lnTo>
                  <a:lnTo>
                    <a:pt x="481444" y="127000"/>
                  </a:lnTo>
                  <a:lnTo>
                    <a:pt x="477913" y="119888"/>
                  </a:lnTo>
                  <a:lnTo>
                    <a:pt x="470852" y="112776"/>
                  </a:lnTo>
                  <a:lnTo>
                    <a:pt x="469671" y="112776"/>
                  </a:lnTo>
                  <a:lnTo>
                    <a:pt x="469671" y="115189"/>
                  </a:lnTo>
                  <a:lnTo>
                    <a:pt x="463054" y="126453"/>
                  </a:lnTo>
                  <a:lnTo>
                    <a:pt x="455676" y="137414"/>
                  </a:lnTo>
                  <a:lnTo>
                    <a:pt x="447636" y="148196"/>
                  </a:lnTo>
                  <a:lnTo>
                    <a:pt x="439051" y="158877"/>
                  </a:lnTo>
                  <a:lnTo>
                    <a:pt x="437870" y="161163"/>
                  </a:lnTo>
                  <a:lnTo>
                    <a:pt x="437870" y="167132"/>
                  </a:lnTo>
                  <a:lnTo>
                    <a:pt x="439051" y="170688"/>
                  </a:lnTo>
                  <a:lnTo>
                    <a:pt x="439051" y="175387"/>
                  </a:lnTo>
                  <a:lnTo>
                    <a:pt x="440232" y="177673"/>
                  </a:lnTo>
                  <a:lnTo>
                    <a:pt x="440232" y="180086"/>
                  </a:lnTo>
                  <a:lnTo>
                    <a:pt x="448437" y="171856"/>
                  </a:lnTo>
                  <a:lnTo>
                    <a:pt x="455536" y="163093"/>
                  </a:lnTo>
                  <a:lnTo>
                    <a:pt x="461746" y="153682"/>
                  </a:lnTo>
                  <a:lnTo>
                    <a:pt x="467309" y="143510"/>
                  </a:lnTo>
                  <a:lnTo>
                    <a:pt x="470852" y="149352"/>
                  </a:lnTo>
                  <a:lnTo>
                    <a:pt x="469671" y="154051"/>
                  </a:lnTo>
                  <a:lnTo>
                    <a:pt x="466140" y="158877"/>
                  </a:lnTo>
                  <a:lnTo>
                    <a:pt x="461289" y="166217"/>
                  </a:lnTo>
                  <a:lnTo>
                    <a:pt x="455676" y="172694"/>
                  </a:lnTo>
                  <a:lnTo>
                    <a:pt x="449402" y="178739"/>
                  </a:lnTo>
                  <a:lnTo>
                    <a:pt x="442582" y="184785"/>
                  </a:lnTo>
                  <a:lnTo>
                    <a:pt x="441401" y="184785"/>
                  </a:lnTo>
                  <a:lnTo>
                    <a:pt x="440232" y="186055"/>
                  </a:lnTo>
                  <a:lnTo>
                    <a:pt x="440232" y="188341"/>
                  </a:lnTo>
                  <a:lnTo>
                    <a:pt x="436689" y="199009"/>
                  </a:lnTo>
                  <a:lnTo>
                    <a:pt x="435521" y="201295"/>
                  </a:lnTo>
                  <a:lnTo>
                    <a:pt x="435521" y="203708"/>
                  </a:lnTo>
                  <a:lnTo>
                    <a:pt x="434340" y="207264"/>
                  </a:lnTo>
                  <a:lnTo>
                    <a:pt x="435521" y="207264"/>
                  </a:lnTo>
                  <a:lnTo>
                    <a:pt x="435521" y="206121"/>
                  </a:lnTo>
                  <a:lnTo>
                    <a:pt x="436689" y="204851"/>
                  </a:lnTo>
                  <a:lnTo>
                    <a:pt x="437870" y="204851"/>
                  </a:lnTo>
                  <a:lnTo>
                    <a:pt x="447154" y="197954"/>
                  </a:lnTo>
                  <a:lnTo>
                    <a:pt x="477151" y="166103"/>
                  </a:lnTo>
                  <a:lnTo>
                    <a:pt x="481584" y="156032"/>
                  </a:lnTo>
                  <a:lnTo>
                    <a:pt x="483590" y="145288"/>
                  </a:lnTo>
                  <a:close/>
                </a:path>
                <a:path w="500380" h="551815">
                  <a:moveTo>
                    <a:pt x="486156" y="275082"/>
                  </a:moveTo>
                  <a:lnTo>
                    <a:pt x="471970" y="276339"/>
                  </a:lnTo>
                  <a:lnTo>
                    <a:pt x="458012" y="276517"/>
                  </a:lnTo>
                  <a:lnTo>
                    <a:pt x="444055" y="275412"/>
                  </a:lnTo>
                  <a:lnTo>
                    <a:pt x="429882" y="272796"/>
                  </a:lnTo>
                  <a:lnTo>
                    <a:pt x="432269" y="276225"/>
                  </a:lnTo>
                  <a:lnTo>
                    <a:pt x="433463" y="278638"/>
                  </a:lnTo>
                  <a:lnTo>
                    <a:pt x="435864" y="282067"/>
                  </a:lnTo>
                  <a:lnTo>
                    <a:pt x="437057" y="282067"/>
                  </a:lnTo>
                  <a:lnTo>
                    <a:pt x="438264" y="283210"/>
                  </a:lnTo>
                  <a:lnTo>
                    <a:pt x="439458" y="283210"/>
                  </a:lnTo>
                  <a:lnTo>
                    <a:pt x="445439" y="284353"/>
                  </a:lnTo>
                  <a:lnTo>
                    <a:pt x="462203" y="284353"/>
                  </a:lnTo>
                  <a:lnTo>
                    <a:pt x="461010" y="285496"/>
                  </a:lnTo>
                  <a:lnTo>
                    <a:pt x="461010" y="286639"/>
                  </a:lnTo>
                  <a:lnTo>
                    <a:pt x="458609" y="291338"/>
                  </a:lnTo>
                  <a:lnTo>
                    <a:pt x="450227" y="291338"/>
                  </a:lnTo>
                  <a:lnTo>
                    <a:pt x="445439" y="290195"/>
                  </a:lnTo>
                  <a:lnTo>
                    <a:pt x="441845" y="289052"/>
                  </a:lnTo>
                  <a:lnTo>
                    <a:pt x="434670" y="289052"/>
                  </a:lnTo>
                  <a:lnTo>
                    <a:pt x="428675" y="290195"/>
                  </a:lnTo>
                  <a:lnTo>
                    <a:pt x="419100" y="292481"/>
                  </a:lnTo>
                  <a:lnTo>
                    <a:pt x="422694" y="293624"/>
                  </a:lnTo>
                  <a:lnTo>
                    <a:pt x="425081" y="294767"/>
                  </a:lnTo>
                  <a:lnTo>
                    <a:pt x="428675" y="295910"/>
                  </a:lnTo>
                  <a:lnTo>
                    <a:pt x="435864" y="297180"/>
                  </a:lnTo>
                  <a:lnTo>
                    <a:pt x="447840" y="299466"/>
                  </a:lnTo>
                  <a:lnTo>
                    <a:pt x="483755" y="284353"/>
                  </a:lnTo>
                  <a:lnTo>
                    <a:pt x="486156" y="279781"/>
                  </a:lnTo>
                  <a:lnTo>
                    <a:pt x="486156" y="276517"/>
                  </a:lnTo>
                  <a:lnTo>
                    <a:pt x="486156" y="275082"/>
                  </a:lnTo>
                  <a:close/>
                </a:path>
                <a:path w="500380" h="551815">
                  <a:moveTo>
                    <a:pt x="499872" y="227076"/>
                  </a:moveTo>
                  <a:lnTo>
                    <a:pt x="461556" y="240792"/>
                  </a:lnTo>
                  <a:lnTo>
                    <a:pt x="440918" y="243840"/>
                  </a:lnTo>
                  <a:lnTo>
                    <a:pt x="437311" y="243840"/>
                  </a:lnTo>
                  <a:lnTo>
                    <a:pt x="437311" y="244983"/>
                  </a:lnTo>
                  <a:lnTo>
                    <a:pt x="438505" y="244983"/>
                  </a:lnTo>
                  <a:lnTo>
                    <a:pt x="442125" y="248539"/>
                  </a:lnTo>
                  <a:lnTo>
                    <a:pt x="449338" y="253365"/>
                  </a:lnTo>
                  <a:lnTo>
                    <a:pt x="449338" y="254508"/>
                  </a:lnTo>
                  <a:lnTo>
                    <a:pt x="450545" y="254508"/>
                  </a:lnTo>
                  <a:lnTo>
                    <a:pt x="455358" y="253365"/>
                  </a:lnTo>
                  <a:lnTo>
                    <a:pt x="460171" y="253365"/>
                  </a:lnTo>
                  <a:lnTo>
                    <a:pt x="464985" y="252222"/>
                  </a:lnTo>
                  <a:lnTo>
                    <a:pt x="468591" y="250952"/>
                  </a:lnTo>
                  <a:lnTo>
                    <a:pt x="473405" y="249809"/>
                  </a:lnTo>
                  <a:lnTo>
                    <a:pt x="478218" y="248539"/>
                  </a:lnTo>
                  <a:lnTo>
                    <a:pt x="478218" y="252222"/>
                  </a:lnTo>
                  <a:lnTo>
                    <a:pt x="475805" y="254508"/>
                  </a:lnTo>
                  <a:lnTo>
                    <a:pt x="473405" y="255778"/>
                  </a:lnTo>
                  <a:lnTo>
                    <a:pt x="467385" y="259334"/>
                  </a:lnTo>
                  <a:lnTo>
                    <a:pt x="461365" y="259334"/>
                  </a:lnTo>
                  <a:lnTo>
                    <a:pt x="455358" y="260477"/>
                  </a:lnTo>
                  <a:lnTo>
                    <a:pt x="448132" y="260477"/>
                  </a:lnTo>
                  <a:lnTo>
                    <a:pt x="444525" y="262890"/>
                  </a:lnTo>
                  <a:lnTo>
                    <a:pt x="443318" y="262890"/>
                  </a:lnTo>
                  <a:lnTo>
                    <a:pt x="443318" y="264160"/>
                  </a:lnTo>
                  <a:lnTo>
                    <a:pt x="436105" y="266446"/>
                  </a:lnTo>
                  <a:lnTo>
                    <a:pt x="431292" y="268859"/>
                  </a:lnTo>
                  <a:lnTo>
                    <a:pt x="436105" y="270129"/>
                  </a:lnTo>
                  <a:lnTo>
                    <a:pt x="445731" y="270129"/>
                  </a:lnTo>
                  <a:lnTo>
                    <a:pt x="453821" y="270573"/>
                  </a:lnTo>
                  <a:lnTo>
                    <a:pt x="494271" y="254101"/>
                  </a:lnTo>
                  <a:lnTo>
                    <a:pt x="496912" y="248539"/>
                  </a:lnTo>
                  <a:lnTo>
                    <a:pt x="498665" y="244983"/>
                  </a:lnTo>
                  <a:lnTo>
                    <a:pt x="499872" y="243840"/>
                  </a:lnTo>
                  <a:lnTo>
                    <a:pt x="499872" y="227076"/>
                  </a:lnTo>
                  <a:close/>
                </a:path>
                <a:path w="500380" h="551815">
                  <a:moveTo>
                    <a:pt x="499872" y="187198"/>
                  </a:moveTo>
                  <a:lnTo>
                    <a:pt x="498678" y="186055"/>
                  </a:lnTo>
                  <a:lnTo>
                    <a:pt x="498678" y="182499"/>
                  </a:lnTo>
                  <a:lnTo>
                    <a:pt x="496303" y="175387"/>
                  </a:lnTo>
                  <a:lnTo>
                    <a:pt x="496303" y="173101"/>
                  </a:lnTo>
                  <a:lnTo>
                    <a:pt x="495109" y="171831"/>
                  </a:lnTo>
                  <a:lnTo>
                    <a:pt x="493915" y="170688"/>
                  </a:lnTo>
                  <a:lnTo>
                    <a:pt x="480580" y="183819"/>
                  </a:lnTo>
                  <a:lnTo>
                    <a:pt x="465912" y="195059"/>
                  </a:lnTo>
                  <a:lnTo>
                    <a:pt x="450329" y="204762"/>
                  </a:lnTo>
                  <a:lnTo>
                    <a:pt x="434340" y="213233"/>
                  </a:lnTo>
                  <a:lnTo>
                    <a:pt x="440296" y="214376"/>
                  </a:lnTo>
                  <a:lnTo>
                    <a:pt x="446252" y="215646"/>
                  </a:lnTo>
                  <a:lnTo>
                    <a:pt x="452208" y="216789"/>
                  </a:lnTo>
                  <a:lnTo>
                    <a:pt x="453402" y="217932"/>
                  </a:lnTo>
                  <a:lnTo>
                    <a:pt x="454596" y="217932"/>
                  </a:lnTo>
                  <a:lnTo>
                    <a:pt x="455790" y="216789"/>
                  </a:lnTo>
                  <a:lnTo>
                    <a:pt x="462915" y="213690"/>
                  </a:lnTo>
                  <a:lnTo>
                    <a:pt x="469925" y="209715"/>
                  </a:lnTo>
                  <a:lnTo>
                    <a:pt x="476808" y="204749"/>
                  </a:lnTo>
                  <a:lnTo>
                    <a:pt x="483196" y="199009"/>
                  </a:lnTo>
                  <a:lnTo>
                    <a:pt x="484378" y="201422"/>
                  </a:lnTo>
                  <a:lnTo>
                    <a:pt x="484378" y="203835"/>
                  </a:lnTo>
                  <a:lnTo>
                    <a:pt x="482003" y="207391"/>
                  </a:lnTo>
                  <a:lnTo>
                    <a:pt x="479615" y="212090"/>
                  </a:lnTo>
                  <a:lnTo>
                    <a:pt x="473659" y="214376"/>
                  </a:lnTo>
                  <a:lnTo>
                    <a:pt x="461746" y="220345"/>
                  </a:lnTo>
                  <a:lnTo>
                    <a:pt x="454596" y="222758"/>
                  </a:lnTo>
                  <a:lnTo>
                    <a:pt x="449834" y="229870"/>
                  </a:lnTo>
                  <a:lnTo>
                    <a:pt x="447446" y="233299"/>
                  </a:lnTo>
                  <a:lnTo>
                    <a:pt x="442683" y="235712"/>
                  </a:lnTo>
                  <a:lnTo>
                    <a:pt x="439102" y="239268"/>
                  </a:lnTo>
                  <a:lnTo>
                    <a:pt x="443877" y="239268"/>
                  </a:lnTo>
                  <a:lnTo>
                    <a:pt x="448640" y="238125"/>
                  </a:lnTo>
                  <a:lnTo>
                    <a:pt x="452208" y="236855"/>
                  </a:lnTo>
                  <a:lnTo>
                    <a:pt x="454596" y="235712"/>
                  </a:lnTo>
                  <a:lnTo>
                    <a:pt x="462610" y="233476"/>
                  </a:lnTo>
                  <a:lnTo>
                    <a:pt x="494347" y="211061"/>
                  </a:lnTo>
                  <a:lnTo>
                    <a:pt x="498411" y="199009"/>
                  </a:lnTo>
                  <a:lnTo>
                    <a:pt x="498678" y="197866"/>
                  </a:lnTo>
                  <a:lnTo>
                    <a:pt x="499872" y="196723"/>
                  </a:lnTo>
                  <a:lnTo>
                    <a:pt x="499872" y="187198"/>
                  </a:lnTo>
                  <a:close/>
                </a:path>
              </a:pathLst>
            </a:custGeom>
            <a:solidFill>
              <a:srgbClr val="1f295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61" name="object 6"/>
            <p:cNvSpPr/>
            <p:nvPr/>
          </p:nvSpPr>
          <p:spPr>
            <a:xfrm>
              <a:off x="437760" y="496800"/>
              <a:ext cx="148320" cy="196560"/>
            </a:xfrm>
            <a:custGeom>
              <a:avLst/>
              <a:gdLst>
                <a:gd name="textAreaLeft" fmla="*/ 0 w 148320"/>
                <a:gd name="textAreaRight" fmla="*/ 148680 w 148320"/>
                <a:gd name="textAreaTop" fmla="*/ 0 h 196560"/>
                <a:gd name="textAreaBottom" fmla="*/ 196920 h 196560"/>
              </a:gdLst>
              <a:ahLst/>
              <a:rect l="textAreaLeft" t="textAreaTop" r="textAreaRight" b="textAreaBottom"/>
              <a:pathLst>
                <a:path w="148590" h="196850">
                  <a:moveTo>
                    <a:pt x="59791" y="15240"/>
                  </a:moveTo>
                  <a:lnTo>
                    <a:pt x="59029" y="16764"/>
                  </a:lnTo>
                  <a:lnTo>
                    <a:pt x="59791" y="16764"/>
                  </a:lnTo>
                  <a:lnTo>
                    <a:pt x="59791" y="15240"/>
                  </a:lnTo>
                  <a:close/>
                </a:path>
                <a:path w="148590" h="196850">
                  <a:moveTo>
                    <a:pt x="60553" y="28956"/>
                  </a:moveTo>
                  <a:lnTo>
                    <a:pt x="59791" y="25908"/>
                  </a:lnTo>
                  <a:lnTo>
                    <a:pt x="59791" y="27432"/>
                  </a:lnTo>
                  <a:lnTo>
                    <a:pt x="59029" y="27432"/>
                  </a:lnTo>
                  <a:lnTo>
                    <a:pt x="59029" y="28956"/>
                  </a:lnTo>
                  <a:lnTo>
                    <a:pt x="59791" y="30480"/>
                  </a:lnTo>
                  <a:lnTo>
                    <a:pt x="59791" y="28956"/>
                  </a:lnTo>
                  <a:lnTo>
                    <a:pt x="60553" y="28956"/>
                  </a:lnTo>
                  <a:close/>
                </a:path>
                <a:path w="148590" h="196850">
                  <a:moveTo>
                    <a:pt x="65125" y="31369"/>
                  </a:moveTo>
                  <a:lnTo>
                    <a:pt x="62509" y="30480"/>
                  </a:lnTo>
                  <a:lnTo>
                    <a:pt x="62077" y="30683"/>
                  </a:lnTo>
                  <a:lnTo>
                    <a:pt x="62077" y="28956"/>
                  </a:lnTo>
                  <a:lnTo>
                    <a:pt x="60553" y="28956"/>
                  </a:lnTo>
                  <a:lnTo>
                    <a:pt x="60553" y="31369"/>
                  </a:lnTo>
                  <a:lnTo>
                    <a:pt x="60553" y="32004"/>
                  </a:lnTo>
                  <a:lnTo>
                    <a:pt x="63817" y="32004"/>
                  </a:lnTo>
                  <a:lnTo>
                    <a:pt x="65125" y="31369"/>
                  </a:lnTo>
                  <a:close/>
                </a:path>
                <a:path w="148590" h="196850">
                  <a:moveTo>
                    <a:pt x="65125" y="24384"/>
                  </a:moveTo>
                  <a:lnTo>
                    <a:pt x="62077" y="22860"/>
                  </a:lnTo>
                  <a:lnTo>
                    <a:pt x="62077" y="24384"/>
                  </a:lnTo>
                  <a:lnTo>
                    <a:pt x="60553" y="24384"/>
                  </a:lnTo>
                  <a:lnTo>
                    <a:pt x="60553" y="24892"/>
                  </a:lnTo>
                  <a:lnTo>
                    <a:pt x="60553" y="25908"/>
                  </a:lnTo>
                  <a:lnTo>
                    <a:pt x="60553" y="27432"/>
                  </a:lnTo>
                  <a:lnTo>
                    <a:pt x="62077" y="28956"/>
                  </a:lnTo>
                  <a:lnTo>
                    <a:pt x="62077" y="27432"/>
                  </a:lnTo>
                  <a:lnTo>
                    <a:pt x="63601" y="27432"/>
                  </a:lnTo>
                  <a:lnTo>
                    <a:pt x="62077" y="25908"/>
                  </a:lnTo>
                  <a:lnTo>
                    <a:pt x="63601" y="25908"/>
                  </a:lnTo>
                  <a:lnTo>
                    <a:pt x="63601" y="24384"/>
                  </a:lnTo>
                  <a:lnTo>
                    <a:pt x="65125" y="24384"/>
                  </a:lnTo>
                  <a:close/>
                </a:path>
                <a:path w="148590" h="196850">
                  <a:moveTo>
                    <a:pt x="66649" y="15240"/>
                  </a:moveTo>
                  <a:lnTo>
                    <a:pt x="65125" y="15240"/>
                  </a:lnTo>
                  <a:lnTo>
                    <a:pt x="66649" y="18288"/>
                  </a:lnTo>
                  <a:lnTo>
                    <a:pt x="66649" y="15240"/>
                  </a:lnTo>
                  <a:close/>
                </a:path>
                <a:path w="148590" h="196850">
                  <a:moveTo>
                    <a:pt x="67157" y="19304"/>
                  </a:moveTo>
                  <a:lnTo>
                    <a:pt x="66141" y="18288"/>
                  </a:lnTo>
                  <a:lnTo>
                    <a:pt x="65125" y="19304"/>
                  </a:lnTo>
                  <a:lnTo>
                    <a:pt x="65125" y="19812"/>
                  </a:lnTo>
                  <a:lnTo>
                    <a:pt x="64363" y="19812"/>
                  </a:lnTo>
                  <a:lnTo>
                    <a:pt x="63982" y="19558"/>
                  </a:lnTo>
                  <a:lnTo>
                    <a:pt x="65125" y="18796"/>
                  </a:lnTo>
                  <a:lnTo>
                    <a:pt x="65125" y="16764"/>
                  </a:lnTo>
                  <a:lnTo>
                    <a:pt x="63601" y="16764"/>
                  </a:lnTo>
                  <a:lnTo>
                    <a:pt x="65125" y="15240"/>
                  </a:lnTo>
                  <a:lnTo>
                    <a:pt x="62839" y="14097"/>
                  </a:lnTo>
                  <a:lnTo>
                    <a:pt x="62839" y="18796"/>
                  </a:lnTo>
                  <a:lnTo>
                    <a:pt x="62077" y="18288"/>
                  </a:lnTo>
                  <a:lnTo>
                    <a:pt x="62077" y="18796"/>
                  </a:lnTo>
                  <a:lnTo>
                    <a:pt x="62077" y="19304"/>
                  </a:lnTo>
                  <a:lnTo>
                    <a:pt x="61569" y="19304"/>
                  </a:lnTo>
                  <a:lnTo>
                    <a:pt x="62077" y="18796"/>
                  </a:lnTo>
                  <a:lnTo>
                    <a:pt x="62077" y="18288"/>
                  </a:lnTo>
                  <a:lnTo>
                    <a:pt x="62293" y="18072"/>
                  </a:lnTo>
                  <a:lnTo>
                    <a:pt x="62839" y="18796"/>
                  </a:lnTo>
                  <a:lnTo>
                    <a:pt x="62839" y="14097"/>
                  </a:lnTo>
                  <a:lnTo>
                    <a:pt x="62077" y="13716"/>
                  </a:lnTo>
                  <a:lnTo>
                    <a:pt x="62077" y="16764"/>
                  </a:lnTo>
                  <a:lnTo>
                    <a:pt x="62077" y="17780"/>
                  </a:lnTo>
                  <a:lnTo>
                    <a:pt x="61061" y="16764"/>
                  </a:lnTo>
                  <a:lnTo>
                    <a:pt x="62077" y="16764"/>
                  </a:lnTo>
                  <a:lnTo>
                    <a:pt x="62077" y="13716"/>
                  </a:lnTo>
                  <a:lnTo>
                    <a:pt x="60553" y="13716"/>
                  </a:lnTo>
                  <a:lnTo>
                    <a:pt x="60553" y="16764"/>
                  </a:lnTo>
                  <a:lnTo>
                    <a:pt x="60045" y="16764"/>
                  </a:lnTo>
                  <a:lnTo>
                    <a:pt x="60045" y="17780"/>
                  </a:lnTo>
                  <a:lnTo>
                    <a:pt x="59029" y="17780"/>
                  </a:lnTo>
                  <a:lnTo>
                    <a:pt x="60045" y="18796"/>
                  </a:lnTo>
                  <a:lnTo>
                    <a:pt x="60045" y="19812"/>
                  </a:lnTo>
                  <a:lnTo>
                    <a:pt x="58521" y="18288"/>
                  </a:lnTo>
                  <a:lnTo>
                    <a:pt x="58013" y="18796"/>
                  </a:lnTo>
                  <a:lnTo>
                    <a:pt x="59029" y="16764"/>
                  </a:lnTo>
                  <a:lnTo>
                    <a:pt x="57505" y="17780"/>
                  </a:lnTo>
                  <a:lnTo>
                    <a:pt x="57505" y="19304"/>
                  </a:lnTo>
                  <a:lnTo>
                    <a:pt x="57505" y="19812"/>
                  </a:lnTo>
                  <a:lnTo>
                    <a:pt x="55981" y="19812"/>
                  </a:lnTo>
                  <a:lnTo>
                    <a:pt x="54457" y="21336"/>
                  </a:lnTo>
                  <a:lnTo>
                    <a:pt x="55981" y="22860"/>
                  </a:lnTo>
                  <a:lnTo>
                    <a:pt x="55981" y="24384"/>
                  </a:lnTo>
                  <a:lnTo>
                    <a:pt x="57505" y="25908"/>
                  </a:lnTo>
                  <a:lnTo>
                    <a:pt x="57505" y="24892"/>
                  </a:lnTo>
                  <a:lnTo>
                    <a:pt x="58521" y="25908"/>
                  </a:lnTo>
                  <a:lnTo>
                    <a:pt x="59537" y="25908"/>
                  </a:lnTo>
                  <a:lnTo>
                    <a:pt x="59537" y="24892"/>
                  </a:lnTo>
                  <a:lnTo>
                    <a:pt x="60553" y="24892"/>
                  </a:lnTo>
                  <a:lnTo>
                    <a:pt x="58521" y="22860"/>
                  </a:lnTo>
                  <a:lnTo>
                    <a:pt x="58521" y="23876"/>
                  </a:lnTo>
                  <a:lnTo>
                    <a:pt x="57505" y="23876"/>
                  </a:lnTo>
                  <a:lnTo>
                    <a:pt x="57505" y="22860"/>
                  </a:lnTo>
                  <a:lnTo>
                    <a:pt x="58521" y="22860"/>
                  </a:lnTo>
                  <a:lnTo>
                    <a:pt x="59029" y="22860"/>
                  </a:lnTo>
                  <a:lnTo>
                    <a:pt x="57505" y="21336"/>
                  </a:lnTo>
                  <a:lnTo>
                    <a:pt x="57505" y="20320"/>
                  </a:lnTo>
                  <a:lnTo>
                    <a:pt x="58521" y="21336"/>
                  </a:lnTo>
                  <a:lnTo>
                    <a:pt x="58521" y="20320"/>
                  </a:lnTo>
                  <a:lnTo>
                    <a:pt x="60045" y="20320"/>
                  </a:lnTo>
                  <a:lnTo>
                    <a:pt x="60045" y="21336"/>
                  </a:lnTo>
                  <a:lnTo>
                    <a:pt x="59029" y="21336"/>
                  </a:lnTo>
                  <a:lnTo>
                    <a:pt x="60045" y="22860"/>
                  </a:lnTo>
                  <a:lnTo>
                    <a:pt x="61061" y="22860"/>
                  </a:lnTo>
                  <a:lnTo>
                    <a:pt x="62077" y="21336"/>
                  </a:lnTo>
                  <a:lnTo>
                    <a:pt x="61391" y="20320"/>
                  </a:lnTo>
                  <a:lnTo>
                    <a:pt x="62077" y="20320"/>
                  </a:lnTo>
                  <a:lnTo>
                    <a:pt x="62077" y="21336"/>
                  </a:lnTo>
                  <a:lnTo>
                    <a:pt x="63601" y="20320"/>
                  </a:lnTo>
                  <a:lnTo>
                    <a:pt x="63601" y="22860"/>
                  </a:lnTo>
                  <a:lnTo>
                    <a:pt x="65125" y="22860"/>
                  </a:lnTo>
                  <a:lnTo>
                    <a:pt x="66649" y="21336"/>
                  </a:lnTo>
                  <a:lnTo>
                    <a:pt x="66395" y="21082"/>
                  </a:lnTo>
                  <a:lnTo>
                    <a:pt x="67157" y="20320"/>
                  </a:lnTo>
                  <a:lnTo>
                    <a:pt x="67157" y="19304"/>
                  </a:lnTo>
                  <a:close/>
                </a:path>
                <a:path w="148590" h="196850">
                  <a:moveTo>
                    <a:pt x="68173" y="73152"/>
                  </a:moveTo>
                  <a:lnTo>
                    <a:pt x="67208" y="70104"/>
                  </a:lnTo>
                  <a:lnTo>
                    <a:pt x="66890" y="69088"/>
                  </a:lnTo>
                  <a:lnTo>
                    <a:pt x="65481" y="64643"/>
                  </a:lnTo>
                  <a:lnTo>
                    <a:pt x="64808" y="62484"/>
                  </a:lnTo>
                  <a:lnTo>
                    <a:pt x="64808" y="69088"/>
                  </a:lnTo>
                  <a:lnTo>
                    <a:pt x="62877" y="69088"/>
                  </a:lnTo>
                  <a:lnTo>
                    <a:pt x="63842" y="64643"/>
                  </a:lnTo>
                  <a:lnTo>
                    <a:pt x="64808" y="69088"/>
                  </a:lnTo>
                  <a:lnTo>
                    <a:pt x="64808" y="62484"/>
                  </a:lnTo>
                  <a:lnTo>
                    <a:pt x="62877" y="62484"/>
                  </a:lnTo>
                  <a:lnTo>
                    <a:pt x="59029" y="73152"/>
                  </a:lnTo>
                  <a:lnTo>
                    <a:pt x="60477" y="73152"/>
                  </a:lnTo>
                  <a:lnTo>
                    <a:pt x="61429" y="70104"/>
                  </a:lnTo>
                  <a:lnTo>
                    <a:pt x="66243" y="70104"/>
                  </a:lnTo>
                  <a:lnTo>
                    <a:pt x="66243" y="73152"/>
                  </a:lnTo>
                  <a:lnTo>
                    <a:pt x="68173" y="73152"/>
                  </a:lnTo>
                  <a:close/>
                </a:path>
                <a:path w="148590" h="196850">
                  <a:moveTo>
                    <a:pt x="68173" y="22860"/>
                  </a:moveTo>
                  <a:lnTo>
                    <a:pt x="67411" y="21336"/>
                  </a:lnTo>
                  <a:lnTo>
                    <a:pt x="67411" y="19812"/>
                  </a:lnTo>
                  <a:lnTo>
                    <a:pt x="67157" y="20320"/>
                  </a:lnTo>
                  <a:lnTo>
                    <a:pt x="66649" y="21336"/>
                  </a:lnTo>
                  <a:lnTo>
                    <a:pt x="67411" y="22860"/>
                  </a:lnTo>
                  <a:lnTo>
                    <a:pt x="68173" y="22860"/>
                  </a:lnTo>
                  <a:close/>
                </a:path>
                <a:path w="148590" h="196850">
                  <a:moveTo>
                    <a:pt x="69545" y="23609"/>
                  </a:moveTo>
                  <a:lnTo>
                    <a:pt x="68935" y="13716"/>
                  </a:lnTo>
                  <a:lnTo>
                    <a:pt x="68173" y="13716"/>
                  </a:lnTo>
                  <a:lnTo>
                    <a:pt x="69545" y="23609"/>
                  </a:lnTo>
                  <a:close/>
                </a:path>
                <a:path w="148590" h="196850">
                  <a:moveTo>
                    <a:pt x="69697" y="27432"/>
                  </a:moveTo>
                  <a:lnTo>
                    <a:pt x="68173" y="25908"/>
                  </a:lnTo>
                  <a:lnTo>
                    <a:pt x="68173" y="26924"/>
                  </a:lnTo>
                  <a:lnTo>
                    <a:pt x="68173" y="27432"/>
                  </a:lnTo>
                  <a:lnTo>
                    <a:pt x="69697" y="27432"/>
                  </a:lnTo>
                  <a:close/>
                </a:path>
                <a:path w="148590" h="196850">
                  <a:moveTo>
                    <a:pt x="69697" y="23876"/>
                  </a:moveTo>
                  <a:lnTo>
                    <a:pt x="69557" y="23749"/>
                  </a:lnTo>
                  <a:lnTo>
                    <a:pt x="68681" y="22860"/>
                  </a:lnTo>
                  <a:lnTo>
                    <a:pt x="67665" y="23876"/>
                  </a:lnTo>
                  <a:lnTo>
                    <a:pt x="67665" y="24003"/>
                  </a:lnTo>
                  <a:lnTo>
                    <a:pt x="66141" y="22860"/>
                  </a:lnTo>
                  <a:lnTo>
                    <a:pt x="65125" y="24384"/>
                  </a:lnTo>
                  <a:lnTo>
                    <a:pt x="65125" y="25908"/>
                  </a:lnTo>
                  <a:lnTo>
                    <a:pt x="66141" y="25908"/>
                  </a:lnTo>
                  <a:lnTo>
                    <a:pt x="67157" y="24384"/>
                  </a:lnTo>
                  <a:lnTo>
                    <a:pt x="67665" y="24384"/>
                  </a:lnTo>
                  <a:lnTo>
                    <a:pt x="67665" y="24892"/>
                  </a:lnTo>
                  <a:lnTo>
                    <a:pt x="66649" y="25908"/>
                  </a:lnTo>
                  <a:lnTo>
                    <a:pt x="66141" y="25908"/>
                  </a:lnTo>
                  <a:lnTo>
                    <a:pt x="65125" y="26924"/>
                  </a:lnTo>
                  <a:lnTo>
                    <a:pt x="65125" y="27940"/>
                  </a:lnTo>
                  <a:lnTo>
                    <a:pt x="67157" y="27940"/>
                  </a:lnTo>
                  <a:lnTo>
                    <a:pt x="68173" y="26924"/>
                  </a:lnTo>
                  <a:lnTo>
                    <a:pt x="67157" y="25908"/>
                  </a:lnTo>
                  <a:lnTo>
                    <a:pt x="68173" y="25908"/>
                  </a:lnTo>
                  <a:lnTo>
                    <a:pt x="68681" y="25908"/>
                  </a:lnTo>
                  <a:lnTo>
                    <a:pt x="69634" y="24955"/>
                  </a:lnTo>
                  <a:lnTo>
                    <a:pt x="69697" y="25908"/>
                  </a:lnTo>
                  <a:lnTo>
                    <a:pt x="69697" y="24892"/>
                  </a:lnTo>
                  <a:lnTo>
                    <a:pt x="69697" y="24638"/>
                  </a:lnTo>
                  <a:lnTo>
                    <a:pt x="69697" y="23876"/>
                  </a:lnTo>
                  <a:close/>
                </a:path>
                <a:path w="148590" h="196850">
                  <a:moveTo>
                    <a:pt x="71602" y="178308"/>
                  </a:moveTo>
                  <a:lnTo>
                    <a:pt x="68173" y="178308"/>
                  </a:lnTo>
                  <a:lnTo>
                    <a:pt x="68173" y="179070"/>
                  </a:lnTo>
                  <a:lnTo>
                    <a:pt x="69316" y="179070"/>
                  </a:lnTo>
                  <a:lnTo>
                    <a:pt x="70459" y="179832"/>
                  </a:lnTo>
                  <a:lnTo>
                    <a:pt x="71602" y="179832"/>
                  </a:lnTo>
                  <a:lnTo>
                    <a:pt x="71602" y="178308"/>
                  </a:lnTo>
                  <a:close/>
                </a:path>
                <a:path w="148590" h="196850">
                  <a:moveTo>
                    <a:pt x="72745" y="30988"/>
                  </a:moveTo>
                  <a:lnTo>
                    <a:pt x="71602" y="29972"/>
                  </a:lnTo>
                  <a:lnTo>
                    <a:pt x="69316" y="28956"/>
                  </a:lnTo>
                  <a:lnTo>
                    <a:pt x="68173" y="28956"/>
                  </a:lnTo>
                  <a:lnTo>
                    <a:pt x="68173" y="30480"/>
                  </a:lnTo>
                  <a:lnTo>
                    <a:pt x="68173" y="30607"/>
                  </a:lnTo>
                  <a:lnTo>
                    <a:pt x="67868" y="30480"/>
                  </a:lnTo>
                  <a:lnTo>
                    <a:pt x="68173" y="30480"/>
                  </a:lnTo>
                  <a:lnTo>
                    <a:pt x="67411" y="28956"/>
                  </a:lnTo>
                  <a:lnTo>
                    <a:pt x="67411" y="30480"/>
                  </a:lnTo>
                  <a:lnTo>
                    <a:pt x="66649" y="30480"/>
                  </a:lnTo>
                  <a:lnTo>
                    <a:pt x="65125" y="28956"/>
                  </a:lnTo>
                  <a:lnTo>
                    <a:pt x="65125" y="30480"/>
                  </a:lnTo>
                  <a:lnTo>
                    <a:pt x="65125" y="31242"/>
                  </a:lnTo>
                  <a:lnTo>
                    <a:pt x="66040" y="32004"/>
                  </a:lnTo>
                  <a:lnTo>
                    <a:pt x="69697" y="32004"/>
                  </a:lnTo>
                  <a:lnTo>
                    <a:pt x="69697" y="31242"/>
                  </a:lnTo>
                  <a:lnTo>
                    <a:pt x="69088" y="30988"/>
                  </a:lnTo>
                  <a:lnTo>
                    <a:pt x="70459" y="30988"/>
                  </a:lnTo>
                  <a:lnTo>
                    <a:pt x="71602" y="32004"/>
                  </a:lnTo>
                  <a:lnTo>
                    <a:pt x="72745" y="32004"/>
                  </a:lnTo>
                  <a:lnTo>
                    <a:pt x="72745" y="30988"/>
                  </a:lnTo>
                  <a:close/>
                </a:path>
                <a:path w="148590" h="196850">
                  <a:moveTo>
                    <a:pt x="72745" y="25908"/>
                  </a:moveTo>
                  <a:lnTo>
                    <a:pt x="71729" y="15113"/>
                  </a:lnTo>
                  <a:lnTo>
                    <a:pt x="71729" y="13716"/>
                  </a:lnTo>
                  <a:lnTo>
                    <a:pt x="69697" y="13716"/>
                  </a:lnTo>
                  <a:lnTo>
                    <a:pt x="71729" y="24511"/>
                  </a:lnTo>
                  <a:lnTo>
                    <a:pt x="72745" y="25908"/>
                  </a:lnTo>
                  <a:close/>
                </a:path>
                <a:path w="148590" h="196850">
                  <a:moveTo>
                    <a:pt x="74269" y="25908"/>
                  </a:moveTo>
                  <a:lnTo>
                    <a:pt x="72745" y="27051"/>
                  </a:lnTo>
                  <a:lnTo>
                    <a:pt x="71221" y="25908"/>
                  </a:lnTo>
                  <a:lnTo>
                    <a:pt x="69697" y="25908"/>
                  </a:lnTo>
                  <a:lnTo>
                    <a:pt x="69697" y="27051"/>
                  </a:lnTo>
                  <a:lnTo>
                    <a:pt x="71221" y="28194"/>
                  </a:lnTo>
                  <a:lnTo>
                    <a:pt x="71221" y="29337"/>
                  </a:lnTo>
                  <a:lnTo>
                    <a:pt x="72745" y="30480"/>
                  </a:lnTo>
                  <a:lnTo>
                    <a:pt x="72745" y="29337"/>
                  </a:lnTo>
                  <a:lnTo>
                    <a:pt x="74269" y="30480"/>
                  </a:lnTo>
                  <a:lnTo>
                    <a:pt x="74269" y="25908"/>
                  </a:lnTo>
                  <a:close/>
                </a:path>
                <a:path w="148590" h="196850">
                  <a:moveTo>
                    <a:pt x="76047" y="0"/>
                  </a:moveTo>
                  <a:lnTo>
                    <a:pt x="73507" y="0"/>
                  </a:lnTo>
                  <a:lnTo>
                    <a:pt x="73507" y="3048"/>
                  </a:lnTo>
                  <a:lnTo>
                    <a:pt x="72237" y="3048"/>
                  </a:lnTo>
                  <a:lnTo>
                    <a:pt x="72237" y="2032"/>
                  </a:lnTo>
                  <a:lnTo>
                    <a:pt x="70967" y="2032"/>
                  </a:lnTo>
                  <a:lnTo>
                    <a:pt x="69697" y="1016"/>
                  </a:lnTo>
                  <a:lnTo>
                    <a:pt x="69697" y="4064"/>
                  </a:lnTo>
                  <a:lnTo>
                    <a:pt x="73507" y="4064"/>
                  </a:lnTo>
                  <a:lnTo>
                    <a:pt x="73507" y="6096"/>
                  </a:lnTo>
                  <a:lnTo>
                    <a:pt x="76047" y="6096"/>
                  </a:lnTo>
                  <a:lnTo>
                    <a:pt x="74777" y="5080"/>
                  </a:lnTo>
                  <a:lnTo>
                    <a:pt x="74777" y="3048"/>
                  </a:lnTo>
                  <a:lnTo>
                    <a:pt x="74777" y="1016"/>
                  </a:lnTo>
                  <a:lnTo>
                    <a:pt x="76047" y="0"/>
                  </a:lnTo>
                  <a:close/>
                </a:path>
                <a:path w="148590" h="196850">
                  <a:moveTo>
                    <a:pt x="77317" y="13716"/>
                  </a:moveTo>
                  <a:lnTo>
                    <a:pt x="75793" y="13716"/>
                  </a:lnTo>
                  <a:lnTo>
                    <a:pt x="75793" y="18669"/>
                  </a:lnTo>
                  <a:lnTo>
                    <a:pt x="75793" y="19431"/>
                  </a:lnTo>
                  <a:lnTo>
                    <a:pt x="75793" y="20447"/>
                  </a:lnTo>
                  <a:lnTo>
                    <a:pt x="75107" y="19812"/>
                  </a:lnTo>
                  <a:lnTo>
                    <a:pt x="75793" y="19431"/>
                  </a:lnTo>
                  <a:lnTo>
                    <a:pt x="75793" y="18669"/>
                  </a:lnTo>
                  <a:lnTo>
                    <a:pt x="75107" y="18288"/>
                  </a:lnTo>
                  <a:lnTo>
                    <a:pt x="73431" y="18288"/>
                  </a:lnTo>
                  <a:lnTo>
                    <a:pt x="72745" y="18669"/>
                  </a:lnTo>
                  <a:lnTo>
                    <a:pt x="72745" y="19050"/>
                  </a:lnTo>
                  <a:lnTo>
                    <a:pt x="72745" y="19431"/>
                  </a:lnTo>
                  <a:lnTo>
                    <a:pt x="73431" y="19812"/>
                  </a:lnTo>
                  <a:lnTo>
                    <a:pt x="72745" y="20447"/>
                  </a:lnTo>
                  <a:lnTo>
                    <a:pt x="72745" y="21336"/>
                  </a:lnTo>
                  <a:lnTo>
                    <a:pt x="72745" y="22225"/>
                  </a:lnTo>
                  <a:lnTo>
                    <a:pt x="73431" y="22860"/>
                  </a:lnTo>
                  <a:lnTo>
                    <a:pt x="73088" y="22860"/>
                  </a:lnTo>
                  <a:lnTo>
                    <a:pt x="72745" y="23495"/>
                  </a:lnTo>
                  <a:lnTo>
                    <a:pt x="72745" y="24384"/>
                  </a:lnTo>
                  <a:lnTo>
                    <a:pt x="72745" y="25273"/>
                  </a:lnTo>
                  <a:lnTo>
                    <a:pt x="73088" y="25908"/>
                  </a:lnTo>
                  <a:lnTo>
                    <a:pt x="73926" y="25908"/>
                  </a:lnTo>
                  <a:lnTo>
                    <a:pt x="74269" y="25273"/>
                  </a:lnTo>
                  <a:lnTo>
                    <a:pt x="74269" y="23495"/>
                  </a:lnTo>
                  <a:lnTo>
                    <a:pt x="73926" y="22860"/>
                  </a:lnTo>
                  <a:lnTo>
                    <a:pt x="75107" y="22860"/>
                  </a:lnTo>
                  <a:lnTo>
                    <a:pt x="75793" y="22225"/>
                  </a:lnTo>
                  <a:lnTo>
                    <a:pt x="75793" y="24511"/>
                  </a:lnTo>
                  <a:lnTo>
                    <a:pt x="77317" y="13716"/>
                  </a:lnTo>
                  <a:close/>
                </a:path>
                <a:path w="148590" h="196850">
                  <a:moveTo>
                    <a:pt x="77317" y="2032"/>
                  </a:moveTo>
                  <a:lnTo>
                    <a:pt x="76047" y="3048"/>
                  </a:lnTo>
                  <a:lnTo>
                    <a:pt x="77317" y="4064"/>
                  </a:lnTo>
                  <a:lnTo>
                    <a:pt x="77317" y="2032"/>
                  </a:lnTo>
                  <a:close/>
                </a:path>
                <a:path w="148590" h="196850">
                  <a:moveTo>
                    <a:pt x="78841" y="27432"/>
                  </a:moveTo>
                  <a:lnTo>
                    <a:pt x="77317" y="27432"/>
                  </a:lnTo>
                  <a:lnTo>
                    <a:pt x="77317" y="25908"/>
                  </a:lnTo>
                  <a:lnTo>
                    <a:pt x="75793" y="27051"/>
                  </a:lnTo>
                  <a:lnTo>
                    <a:pt x="75793" y="29337"/>
                  </a:lnTo>
                  <a:lnTo>
                    <a:pt x="77317" y="29337"/>
                  </a:lnTo>
                  <a:lnTo>
                    <a:pt x="77317" y="28956"/>
                  </a:lnTo>
                  <a:lnTo>
                    <a:pt x="78841" y="27432"/>
                  </a:lnTo>
                  <a:close/>
                </a:path>
                <a:path w="148590" h="196850">
                  <a:moveTo>
                    <a:pt x="80365" y="178308"/>
                  </a:moveTo>
                  <a:lnTo>
                    <a:pt x="76847" y="178308"/>
                  </a:lnTo>
                  <a:lnTo>
                    <a:pt x="76847" y="179578"/>
                  </a:lnTo>
                  <a:lnTo>
                    <a:pt x="75679" y="180721"/>
                  </a:lnTo>
                  <a:lnTo>
                    <a:pt x="72161" y="184404"/>
                  </a:lnTo>
                  <a:lnTo>
                    <a:pt x="66294" y="185674"/>
                  </a:lnTo>
                  <a:lnTo>
                    <a:pt x="65125" y="186817"/>
                  </a:lnTo>
                  <a:lnTo>
                    <a:pt x="66294" y="186817"/>
                  </a:lnTo>
                  <a:lnTo>
                    <a:pt x="68580" y="188061"/>
                  </a:lnTo>
                  <a:lnTo>
                    <a:pt x="65709" y="187198"/>
                  </a:lnTo>
                  <a:lnTo>
                    <a:pt x="58674" y="185928"/>
                  </a:lnTo>
                  <a:lnTo>
                    <a:pt x="57505" y="185928"/>
                  </a:lnTo>
                  <a:lnTo>
                    <a:pt x="58674" y="187198"/>
                  </a:lnTo>
                  <a:lnTo>
                    <a:pt x="58674" y="188595"/>
                  </a:lnTo>
                  <a:lnTo>
                    <a:pt x="62191" y="191262"/>
                  </a:lnTo>
                  <a:lnTo>
                    <a:pt x="65709" y="196596"/>
                  </a:lnTo>
                  <a:lnTo>
                    <a:pt x="70396" y="196596"/>
                  </a:lnTo>
                  <a:lnTo>
                    <a:pt x="70396" y="195199"/>
                  </a:lnTo>
                  <a:lnTo>
                    <a:pt x="71577" y="195199"/>
                  </a:lnTo>
                  <a:lnTo>
                    <a:pt x="72745" y="193929"/>
                  </a:lnTo>
                  <a:lnTo>
                    <a:pt x="71577" y="192532"/>
                  </a:lnTo>
                  <a:lnTo>
                    <a:pt x="71577" y="191262"/>
                  </a:lnTo>
                  <a:lnTo>
                    <a:pt x="70675" y="189230"/>
                  </a:lnTo>
                  <a:lnTo>
                    <a:pt x="70993" y="189230"/>
                  </a:lnTo>
                  <a:lnTo>
                    <a:pt x="72161" y="190500"/>
                  </a:lnTo>
                  <a:lnTo>
                    <a:pt x="73329" y="190500"/>
                  </a:lnTo>
                  <a:lnTo>
                    <a:pt x="73329" y="189230"/>
                  </a:lnTo>
                  <a:lnTo>
                    <a:pt x="75679" y="184404"/>
                  </a:lnTo>
                  <a:lnTo>
                    <a:pt x="79197" y="179578"/>
                  </a:lnTo>
                  <a:lnTo>
                    <a:pt x="80365" y="178308"/>
                  </a:lnTo>
                  <a:close/>
                </a:path>
                <a:path w="148590" h="196850">
                  <a:moveTo>
                    <a:pt x="80365" y="25908"/>
                  </a:moveTo>
                  <a:lnTo>
                    <a:pt x="78841" y="25908"/>
                  </a:lnTo>
                  <a:lnTo>
                    <a:pt x="78841" y="27432"/>
                  </a:lnTo>
                  <a:lnTo>
                    <a:pt x="80365" y="27432"/>
                  </a:lnTo>
                  <a:lnTo>
                    <a:pt x="80365" y="25908"/>
                  </a:lnTo>
                  <a:close/>
                </a:path>
                <a:path w="148590" h="196850">
                  <a:moveTo>
                    <a:pt x="81889" y="28956"/>
                  </a:moveTo>
                  <a:lnTo>
                    <a:pt x="79349" y="28956"/>
                  </a:lnTo>
                  <a:lnTo>
                    <a:pt x="76809" y="29972"/>
                  </a:lnTo>
                  <a:lnTo>
                    <a:pt x="74269" y="32004"/>
                  </a:lnTo>
                  <a:lnTo>
                    <a:pt x="75539" y="32004"/>
                  </a:lnTo>
                  <a:lnTo>
                    <a:pt x="78079" y="30988"/>
                  </a:lnTo>
                  <a:lnTo>
                    <a:pt x="80619" y="30988"/>
                  </a:lnTo>
                  <a:lnTo>
                    <a:pt x="81889" y="28956"/>
                  </a:lnTo>
                  <a:close/>
                </a:path>
                <a:path w="148590" h="196850">
                  <a:moveTo>
                    <a:pt x="81889" y="22860"/>
                  </a:moveTo>
                  <a:lnTo>
                    <a:pt x="80365" y="23876"/>
                  </a:lnTo>
                  <a:lnTo>
                    <a:pt x="80365" y="25908"/>
                  </a:lnTo>
                  <a:lnTo>
                    <a:pt x="81889" y="25908"/>
                  </a:lnTo>
                  <a:lnTo>
                    <a:pt x="81889" y="22860"/>
                  </a:lnTo>
                  <a:close/>
                </a:path>
                <a:path w="148590" h="196850">
                  <a:moveTo>
                    <a:pt x="81889" y="13716"/>
                  </a:moveTo>
                  <a:lnTo>
                    <a:pt x="80365" y="13716"/>
                  </a:lnTo>
                  <a:lnTo>
                    <a:pt x="77317" y="25908"/>
                  </a:lnTo>
                  <a:lnTo>
                    <a:pt x="78841" y="24638"/>
                  </a:lnTo>
                  <a:lnTo>
                    <a:pt x="81889" y="13716"/>
                  </a:lnTo>
                  <a:close/>
                </a:path>
                <a:path w="148590" h="196850">
                  <a:moveTo>
                    <a:pt x="82651" y="18288"/>
                  </a:moveTo>
                  <a:lnTo>
                    <a:pt x="81889" y="19304"/>
                  </a:lnTo>
                  <a:lnTo>
                    <a:pt x="81889" y="19812"/>
                  </a:lnTo>
                  <a:lnTo>
                    <a:pt x="80365" y="19812"/>
                  </a:lnTo>
                  <a:lnTo>
                    <a:pt x="80365" y="22860"/>
                  </a:lnTo>
                  <a:lnTo>
                    <a:pt x="81889" y="22860"/>
                  </a:lnTo>
                  <a:lnTo>
                    <a:pt x="81889" y="20320"/>
                  </a:lnTo>
                  <a:lnTo>
                    <a:pt x="82651" y="21336"/>
                  </a:lnTo>
                  <a:lnTo>
                    <a:pt x="82651" y="18288"/>
                  </a:lnTo>
                  <a:close/>
                </a:path>
                <a:path w="148590" h="196850">
                  <a:moveTo>
                    <a:pt x="84937" y="16764"/>
                  </a:moveTo>
                  <a:lnTo>
                    <a:pt x="83032" y="16764"/>
                  </a:lnTo>
                  <a:lnTo>
                    <a:pt x="83413" y="15240"/>
                  </a:lnTo>
                  <a:lnTo>
                    <a:pt x="82651" y="15240"/>
                  </a:lnTo>
                  <a:lnTo>
                    <a:pt x="82651" y="16764"/>
                  </a:lnTo>
                  <a:lnTo>
                    <a:pt x="81889" y="16764"/>
                  </a:lnTo>
                  <a:lnTo>
                    <a:pt x="82651" y="18288"/>
                  </a:lnTo>
                  <a:lnTo>
                    <a:pt x="82905" y="17272"/>
                  </a:lnTo>
                  <a:lnTo>
                    <a:pt x="82905" y="18796"/>
                  </a:lnTo>
                  <a:lnTo>
                    <a:pt x="83921" y="19812"/>
                  </a:lnTo>
                  <a:lnTo>
                    <a:pt x="84937" y="17780"/>
                  </a:lnTo>
                  <a:lnTo>
                    <a:pt x="84937" y="16764"/>
                  </a:lnTo>
                  <a:close/>
                </a:path>
                <a:path w="148590" h="196850">
                  <a:moveTo>
                    <a:pt x="86461" y="33528"/>
                  </a:moveTo>
                  <a:lnTo>
                    <a:pt x="62077" y="33528"/>
                  </a:lnTo>
                  <a:lnTo>
                    <a:pt x="62077" y="36576"/>
                  </a:lnTo>
                  <a:lnTo>
                    <a:pt x="70205" y="35052"/>
                  </a:lnTo>
                  <a:lnTo>
                    <a:pt x="78333" y="35052"/>
                  </a:lnTo>
                  <a:lnTo>
                    <a:pt x="86461" y="36576"/>
                  </a:lnTo>
                  <a:lnTo>
                    <a:pt x="86461" y="35052"/>
                  </a:lnTo>
                  <a:lnTo>
                    <a:pt x="86461" y="33528"/>
                  </a:lnTo>
                  <a:close/>
                </a:path>
                <a:path w="148590" h="196850">
                  <a:moveTo>
                    <a:pt x="86461" y="20320"/>
                  </a:moveTo>
                  <a:lnTo>
                    <a:pt x="85699" y="19304"/>
                  </a:lnTo>
                  <a:lnTo>
                    <a:pt x="85699" y="18288"/>
                  </a:lnTo>
                  <a:lnTo>
                    <a:pt x="84937" y="20320"/>
                  </a:lnTo>
                  <a:lnTo>
                    <a:pt x="86461" y="20320"/>
                  </a:lnTo>
                  <a:close/>
                </a:path>
                <a:path w="148590" h="196850">
                  <a:moveTo>
                    <a:pt x="86461" y="15240"/>
                  </a:moveTo>
                  <a:lnTo>
                    <a:pt x="85699" y="13716"/>
                  </a:lnTo>
                  <a:lnTo>
                    <a:pt x="84937" y="15240"/>
                  </a:lnTo>
                  <a:lnTo>
                    <a:pt x="85699" y="18288"/>
                  </a:lnTo>
                  <a:lnTo>
                    <a:pt x="85699" y="16764"/>
                  </a:lnTo>
                  <a:lnTo>
                    <a:pt x="86461" y="15240"/>
                  </a:lnTo>
                  <a:close/>
                </a:path>
                <a:path w="148590" h="196850">
                  <a:moveTo>
                    <a:pt x="87985" y="28956"/>
                  </a:moveTo>
                  <a:lnTo>
                    <a:pt x="84937" y="28956"/>
                  </a:lnTo>
                  <a:lnTo>
                    <a:pt x="85953" y="29972"/>
                  </a:lnTo>
                  <a:lnTo>
                    <a:pt x="85953" y="30988"/>
                  </a:lnTo>
                  <a:lnTo>
                    <a:pt x="86194" y="31242"/>
                  </a:lnTo>
                  <a:lnTo>
                    <a:pt x="84721" y="30480"/>
                  </a:lnTo>
                  <a:lnTo>
                    <a:pt x="83413" y="31369"/>
                  </a:lnTo>
                  <a:lnTo>
                    <a:pt x="84721" y="32004"/>
                  </a:lnTo>
                  <a:lnTo>
                    <a:pt x="85585" y="32004"/>
                  </a:lnTo>
                  <a:lnTo>
                    <a:pt x="86385" y="31432"/>
                  </a:lnTo>
                  <a:lnTo>
                    <a:pt x="86969" y="32004"/>
                  </a:lnTo>
                  <a:lnTo>
                    <a:pt x="87985" y="30988"/>
                  </a:lnTo>
                  <a:lnTo>
                    <a:pt x="87985" y="28956"/>
                  </a:lnTo>
                  <a:close/>
                </a:path>
                <a:path w="148590" h="196850">
                  <a:moveTo>
                    <a:pt x="87985" y="19812"/>
                  </a:moveTo>
                  <a:lnTo>
                    <a:pt x="86461" y="21336"/>
                  </a:lnTo>
                  <a:lnTo>
                    <a:pt x="86461" y="22860"/>
                  </a:lnTo>
                  <a:lnTo>
                    <a:pt x="87985" y="22860"/>
                  </a:lnTo>
                  <a:lnTo>
                    <a:pt x="87985" y="20320"/>
                  </a:lnTo>
                  <a:lnTo>
                    <a:pt x="87985" y="19812"/>
                  </a:lnTo>
                  <a:close/>
                </a:path>
                <a:path w="148590" h="196850">
                  <a:moveTo>
                    <a:pt x="87985" y="16764"/>
                  </a:moveTo>
                  <a:lnTo>
                    <a:pt x="86461" y="16764"/>
                  </a:lnTo>
                  <a:lnTo>
                    <a:pt x="86461" y="19812"/>
                  </a:lnTo>
                  <a:lnTo>
                    <a:pt x="87985" y="19812"/>
                  </a:lnTo>
                  <a:lnTo>
                    <a:pt x="87985" y="16764"/>
                  </a:lnTo>
                  <a:close/>
                </a:path>
                <a:path w="148590" h="196850">
                  <a:moveTo>
                    <a:pt x="91033" y="185928"/>
                  </a:moveTo>
                  <a:lnTo>
                    <a:pt x="88493" y="185928"/>
                  </a:lnTo>
                  <a:lnTo>
                    <a:pt x="79806" y="187020"/>
                  </a:lnTo>
                  <a:lnTo>
                    <a:pt x="79984" y="186817"/>
                  </a:lnTo>
                  <a:lnTo>
                    <a:pt x="81127" y="186817"/>
                  </a:lnTo>
                  <a:lnTo>
                    <a:pt x="83413" y="185674"/>
                  </a:lnTo>
                  <a:lnTo>
                    <a:pt x="81127" y="185674"/>
                  </a:lnTo>
                  <a:lnTo>
                    <a:pt x="81127" y="184404"/>
                  </a:lnTo>
                  <a:lnTo>
                    <a:pt x="78841" y="184404"/>
                  </a:lnTo>
                  <a:lnTo>
                    <a:pt x="77698" y="185674"/>
                  </a:lnTo>
                  <a:lnTo>
                    <a:pt x="76555" y="186817"/>
                  </a:lnTo>
                  <a:lnTo>
                    <a:pt x="76555" y="188087"/>
                  </a:lnTo>
                  <a:lnTo>
                    <a:pt x="74269" y="190500"/>
                  </a:lnTo>
                  <a:lnTo>
                    <a:pt x="76860" y="189547"/>
                  </a:lnTo>
                  <a:lnTo>
                    <a:pt x="75793" y="191262"/>
                  </a:lnTo>
                  <a:lnTo>
                    <a:pt x="75793" y="195199"/>
                  </a:lnTo>
                  <a:lnTo>
                    <a:pt x="77063" y="195199"/>
                  </a:lnTo>
                  <a:lnTo>
                    <a:pt x="78333" y="196596"/>
                  </a:lnTo>
                  <a:lnTo>
                    <a:pt x="80873" y="196596"/>
                  </a:lnTo>
                  <a:lnTo>
                    <a:pt x="82143" y="195199"/>
                  </a:lnTo>
                  <a:lnTo>
                    <a:pt x="83413" y="193929"/>
                  </a:lnTo>
                  <a:lnTo>
                    <a:pt x="91033" y="185928"/>
                  </a:lnTo>
                  <a:close/>
                </a:path>
                <a:path w="148590" h="196850">
                  <a:moveTo>
                    <a:pt x="91033" y="27432"/>
                  </a:moveTo>
                  <a:lnTo>
                    <a:pt x="89509" y="25908"/>
                  </a:lnTo>
                  <a:lnTo>
                    <a:pt x="87985" y="28956"/>
                  </a:lnTo>
                  <a:lnTo>
                    <a:pt x="89509" y="30480"/>
                  </a:lnTo>
                  <a:lnTo>
                    <a:pt x="91033" y="28956"/>
                  </a:lnTo>
                  <a:lnTo>
                    <a:pt x="91033" y="27432"/>
                  </a:lnTo>
                  <a:close/>
                </a:path>
                <a:path w="148590" h="196850">
                  <a:moveTo>
                    <a:pt x="91033" y="16764"/>
                  </a:moveTo>
                  <a:lnTo>
                    <a:pt x="89509" y="15240"/>
                  </a:lnTo>
                  <a:lnTo>
                    <a:pt x="89509" y="16764"/>
                  </a:lnTo>
                  <a:lnTo>
                    <a:pt x="91033" y="16764"/>
                  </a:lnTo>
                  <a:close/>
                </a:path>
                <a:path w="148590" h="196850">
                  <a:moveTo>
                    <a:pt x="92557" y="16764"/>
                  </a:moveTo>
                  <a:lnTo>
                    <a:pt x="91033" y="16764"/>
                  </a:lnTo>
                  <a:lnTo>
                    <a:pt x="92303" y="19304"/>
                  </a:lnTo>
                  <a:lnTo>
                    <a:pt x="91033" y="19304"/>
                  </a:lnTo>
                  <a:lnTo>
                    <a:pt x="91033" y="18288"/>
                  </a:lnTo>
                  <a:lnTo>
                    <a:pt x="87985" y="20320"/>
                  </a:lnTo>
                  <a:lnTo>
                    <a:pt x="89509" y="20320"/>
                  </a:lnTo>
                  <a:lnTo>
                    <a:pt x="91033" y="21336"/>
                  </a:lnTo>
                  <a:lnTo>
                    <a:pt x="91033" y="22860"/>
                  </a:lnTo>
                  <a:lnTo>
                    <a:pt x="89509" y="22860"/>
                  </a:lnTo>
                  <a:lnTo>
                    <a:pt x="89509" y="23876"/>
                  </a:lnTo>
                  <a:lnTo>
                    <a:pt x="87985" y="24892"/>
                  </a:lnTo>
                  <a:lnTo>
                    <a:pt x="89509" y="24892"/>
                  </a:lnTo>
                  <a:lnTo>
                    <a:pt x="89509" y="25908"/>
                  </a:lnTo>
                  <a:lnTo>
                    <a:pt x="91033" y="25908"/>
                  </a:lnTo>
                  <a:lnTo>
                    <a:pt x="91033" y="24892"/>
                  </a:lnTo>
                  <a:lnTo>
                    <a:pt x="91541" y="24892"/>
                  </a:lnTo>
                  <a:lnTo>
                    <a:pt x="92557" y="25908"/>
                  </a:lnTo>
                  <a:lnTo>
                    <a:pt x="92557" y="24892"/>
                  </a:lnTo>
                  <a:lnTo>
                    <a:pt x="92557" y="20320"/>
                  </a:lnTo>
                  <a:lnTo>
                    <a:pt x="92557" y="19812"/>
                  </a:lnTo>
                  <a:lnTo>
                    <a:pt x="92557" y="19304"/>
                  </a:lnTo>
                  <a:lnTo>
                    <a:pt x="92557" y="16764"/>
                  </a:lnTo>
                  <a:close/>
                </a:path>
                <a:path w="148590" h="196850">
                  <a:moveTo>
                    <a:pt x="94081" y="44196"/>
                  </a:moveTo>
                  <a:lnTo>
                    <a:pt x="54457" y="44196"/>
                  </a:lnTo>
                  <a:lnTo>
                    <a:pt x="54457" y="45720"/>
                  </a:lnTo>
                  <a:lnTo>
                    <a:pt x="94081" y="45720"/>
                  </a:lnTo>
                  <a:lnTo>
                    <a:pt x="94081" y="44196"/>
                  </a:lnTo>
                  <a:close/>
                </a:path>
                <a:path w="148590" h="196850">
                  <a:moveTo>
                    <a:pt x="95605" y="160020"/>
                  </a:moveTo>
                  <a:lnTo>
                    <a:pt x="54457" y="160020"/>
                  </a:lnTo>
                  <a:lnTo>
                    <a:pt x="54457" y="163068"/>
                  </a:lnTo>
                  <a:lnTo>
                    <a:pt x="95605" y="163068"/>
                  </a:lnTo>
                  <a:lnTo>
                    <a:pt x="95605" y="160020"/>
                  </a:lnTo>
                  <a:close/>
                </a:path>
                <a:path w="148590" h="196850">
                  <a:moveTo>
                    <a:pt x="95605" y="39624"/>
                  </a:moveTo>
                  <a:lnTo>
                    <a:pt x="51409" y="39624"/>
                  </a:lnTo>
                  <a:lnTo>
                    <a:pt x="51409" y="42672"/>
                  </a:lnTo>
                  <a:lnTo>
                    <a:pt x="95605" y="42672"/>
                  </a:lnTo>
                  <a:lnTo>
                    <a:pt x="95605" y="39624"/>
                  </a:lnTo>
                  <a:close/>
                </a:path>
                <a:path w="148590" h="196850">
                  <a:moveTo>
                    <a:pt x="97129" y="164592"/>
                  </a:moveTo>
                  <a:lnTo>
                    <a:pt x="50012" y="164592"/>
                  </a:lnTo>
                  <a:lnTo>
                    <a:pt x="50863" y="162941"/>
                  </a:lnTo>
                  <a:lnTo>
                    <a:pt x="52057" y="162941"/>
                  </a:lnTo>
                  <a:lnTo>
                    <a:pt x="52057" y="161798"/>
                  </a:lnTo>
                  <a:lnTo>
                    <a:pt x="50863" y="160528"/>
                  </a:lnTo>
                  <a:lnTo>
                    <a:pt x="49657" y="158242"/>
                  </a:lnTo>
                  <a:lnTo>
                    <a:pt x="46062" y="158242"/>
                  </a:lnTo>
                  <a:lnTo>
                    <a:pt x="38862" y="157099"/>
                  </a:lnTo>
                  <a:lnTo>
                    <a:pt x="30467" y="151130"/>
                  </a:lnTo>
                  <a:lnTo>
                    <a:pt x="29260" y="151130"/>
                  </a:lnTo>
                  <a:lnTo>
                    <a:pt x="29260" y="149987"/>
                  </a:lnTo>
                  <a:lnTo>
                    <a:pt x="30467" y="149987"/>
                  </a:lnTo>
                  <a:lnTo>
                    <a:pt x="31661" y="151130"/>
                  </a:lnTo>
                  <a:lnTo>
                    <a:pt x="35267" y="152273"/>
                  </a:lnTo>
                  <a:lnTo>
                    <a:pt x="40055" y="155829"/>
                  </a:lnTo>
                  <a:lnTo>
                    <a:pt x="46062" y="157099"/>
                  </a:lnTo>
                  <a:lnTo>
                    <a:pt x="48463" y="157099"/>
                  </a:lnTo>
                  <a:lnTo>
                    <a:pt x="47256" y="155829"/>
                  </a:lnTo>
                  <a:lnTo>
                    <a:pt x="46062" y="154686"/>
                  </a:lnTo>
                  <a:lnTo>
                    <a:pt x="46062" y="153543"/>
                  </a:lnTo>
                  <a:lnTo>
                    <a:pt x="44856" y="152273"/>
                  </a:lnTo>
                  <a:lnTo>
                    <a:pt x="42456" y="149987"/>
                  </a:lnTo>
                  <a:lnTo>
                    <a:pt x="42456" y="147574"/>
                  </a:lnTo>
                  <a:lnTo>
                    <a:pt x="40055" y="145288"/>
                  </a:lnTo>
                  <a:lnTo>
                    <a:pt x="40055" y="144145"/>
                  </a:lnTo>
                  <a:lnTo>
                    <a:pt x="38862" y="142875"/>
                  </a:lnTo>
                  <a:lnTo>
                    <a:pt x="38862" y="141732"/>
                  </a:lnTo>
                  <a:lnTo>
                    <a:pt x="37655" y="140589"/>
                  </a:lnTo>
                  <a:lnTo>
                    <a:pt x="37655" y="139319"/>
                  </a:lnTo>
                  <a:lnTo>
                    <a:pt x="36461" y="138176"/>
                  </a:lnTo>
                  <a:lnTo>
                    <a:pt x="36461" y="135890"/>
                  </a:lnTo>
                  <a:lnTo>
                    <a:pt x="35267" y="135890"/>
                  </a:lnTo>
                  <a:lnTo>
                    <a:pt x="25476" y="132511"/>
                  </a:lnTo>
                  <a:lnTo>
                    <a:pt x="19062" y="128358"/>
                  </a:lnTo>
                  <a:lnTo>
                    <a:pt x="15354" y="124409"/>
                  </a:lnTo>
                  <a:lnTo>
                    <a:pt x="13665" y="121666"/>
                  </a:lnTo>
                  <a:lnTo>
                    <a:pt x="20866" y="128778"/>
                  </a:lnTo>
                  <a:lnTo>
                    <a:pt x="30467" y="132334"/>
                  </a:lnTo>
                  <a:lnTo>
                    <a:pt x="32867" y="133477"/>
                  </a:lnTo>
                  <a:lnTo>
                    <a:pt x="34061" y="133477"/>
                  </a:lnTo>
                  <a:lnTo>
                    <a:pt x="34061" y="131191"/>
                  </a:lnTo>
                  <a:lnTo>
                    <a:pt x="32867" y="129921"/>
                  </a:lnTo>
                  <a:lnTo>
                    <a:pt x="32867" y="128778"/>
                  </a:lnTo>
                  <a:lnTo>
                    <a:pt x="31661" y="127635"/>
                  </a:lnTo>
                  <a:lnTo>
                    <a:pt x="31661" y="126365"/>
                  </a:lnTo>
                  <a:lnTo>
                    <a:pt x="30467" y="124079"/>
                  </a:lnTo>
                  <a:lnTo>
                    <a:pt x="29641" y="121666"/>
                  </a:lnTo>
                  <a:lnTo>
                    <a:pt x="29260" y="120523"/>
                  </a:lnTo>
                  <a:lnTo>
                    <a:pt x="28067" y="115824"/>
                  </a:lnTo>
                  <a:lnTo>
                    <a:pt x="26860" y="113411"/>
                  </a:lnTo>
                  <a:lnTo>
                    <a:pt x="26860" y="112268"/>
                  </a:lnTo>
                  <a:lnTo>
                    <a:pt x="25666" y="109982"/>
                  </a:lnTo>
                  <a:lnTo>
                    <a:pt x="25666" y="108712"/>
                  </a:lnTo>
                  <a:lnTo>
                    <a:pt x="24460" y="108712"/>
                  </a:lnTo>
                  <a:lnTo>
                    <a:pt x="17259" y="106426"/>
                  </a:lnTo>
                  <a:lnTo>
                    <a:pt x="8864" y="99314"/>
                  </a:lnTo>
                  <a:lnTo>
                    <a:pt x="6464" y="97028"/>
                  </a:lnTo>
                  <a:lnTo>
                    <a:pt x="5270" y="97028"/>
                  </a:lnTo>
                  <a:lnTo>
                    <a:pt x="5270" y="95758"/>
                  </a:lnTo>
                  <a:lnTo>
                    <a:pt x="11264" y="100457"/>
                  </a:lnTo>
                  <a:lnTo>
                    <a:pt x="19659" y="105283"/>
                  </a:lnTo>
                  <a:lnTo>
                    <a:pt x="23266" y="106426"/>
                  </a:lnTo>
                  <a:lnTo>
                    <a:pt x="24460" y="106426"/>
                  </a:lnTo>
                  <a:lnTo>
                    <a:pt x="23266" y="102870"/>
                  </a:lnTo>
                  <a:lnTo>
                    <a:pt x="23266" y="100457"/>
                  </a:lnTo>
                  <a:lnTo>
                    <a:pt x="20866" y="97028"/>
                  </a:lnTo>
                  <a:lnTo>
                    <a:pt x="20866" y="95758"/>
                  </a:lnTo>
                  <a:lnTo>
                    <a:pt x="20866" y="93472"/>
                  </a:lnTo>
                  <a:lnTo>
                    <a:pt x="18465" y="86360"/>
                  </a:lnTo>
                  <a:lnTo>
                    <a:pt x="18465" y="82804"/>
                  </a:lnTo>
                  <a:lnTo>
                    <a:pt x="17259" y="81661"/>
                  </a:lnTo>
                  <a:lnTo>
                    <a:pt x="17259" y="80518"/>
                  </a:lnTo>
                  <a:lnTo>
                    <a:pt x="18465" y="80518"/>
                  </a:lnTo>
                  <a:lnTo>
                    <a:pt x="18465" y="82804"/>
                  </a:lnTo>
                  <a:lnTo>
                    <a:pt x="20866" y="93472"/>
                  </a:lnTo>
                  <a:lnTo>
                    <a:pt x="23266" y="95758"/>
                  </a:lnTo>
                  <a:lnTo>
                    <a:pt x="23266" y="98171"/>
                  </a:lnTo>
                  <a:lnTo>
                    <a:pt x="24460" y="100457"/>
                  </a:lnTo>
                  <a:lnTo>
                    <a:pt x="24460" y="102870"/>
                  </a:lnTo>
                  <a:lnTo>
                    <a:pt x="25666" y="102870"/>
                  </a:lnTo>
                  <a:lnTo>
                    <a:pt x="25666" y="105283"/>
                  </a:lnTo>
                  <a:lnTo>
                    <a:pt x="26860" y="104013"/>
                  </a:lnTo>
                  <a:lnTo>
                    <a:pt x="26860" y="102870"/>
                  </a:lnTo>
                  <a:lnTo>
                    <a:pt x="29260" y="101727"/>
                  </a:lnTo>
                  <a:lnTo>
                    <a:pt x="32867" y="97028"/>
                  </a:lnTo>
                  <a:lnTo>
                    <a:pt x="34061" y="89916"/>
                  </a:lnTo>
                  <a:lnTo>
                    <a:pt x="35267" y="94615"/>
                  </a:lnTo>
                  <a:lnTo>
                    <a:pt x="31661" y="99314"/>
                  </a:lnTo>
                  <a:lnTo>
                    <a:pt x="26860" y="106426"/>
                  </a:lnTo>
                  <a:lnTo>
                    <a:pt x="28067" y="112268"/>
                  </a:lnTo>
                  <a:lnTo>
                    <a:pt x="30467" y="119380"/>
                  </a:lnTo>
                  <a:lnTo>
                    <a:pt x="32867" y="122936"/>
                  </a:lnTo>
                  <a:lnTo>
                    <a:pt x="32867" y="125222"/>
                  </a:lnTo>
                  <a:lnTo>
                    <a:pt x="34061" y="126365"/>
                  </a:lnTo>
                  <a:lnTo>
                    <a:pt x="34061" y="128778"/>
                  </a:lnTo>
                  <a:lnTo>
                    <a:pt x="35267" y="128778"/>
                  </a:lnTo>
                  <a:lnTo>
                    <a:pt x="35267" y="129921"/>
                  </a:lnTo>
                  <a:lnTo>
                    <a:pt x="36461" y="129921"/>
                  </a:lnTo>
                  <a:lnTo>
                    <a:pt x="38862" y="127635"/>
                  </a:lnTo>
                  <a:lnTo>
                    <a:pt x="42456" y="120523"/>
                  </a:lnTo>
                  <a:lnTo>
                    <a:pt x="42456" y="116967"/>
                  </a:lnTo>
                  <a:lnTo>
                    <a:pt x="43662" y="115824"/>
                  </a:lnTo>
                  <a:lnTo>
                    <a:pt x="43662" y="116967"/>
                  </a:lnTo>
                  <a:lnTo>
                    <a:pt x="42456" y="121666"/>
                  </a:lnTo>
                  <a:lnTo>
                    <a:pt x="40055" y="129921"/>
                  </a:lnTo>
                  <a:lnTo>
                    <a:pt x="36461" y="133477"/>
                  </a:lnTo>
                  <a:lnTo>
                    <a:pt x="40055" y="140589"/>
                  </a:lnTo>
                  <a:lnTo>
                    <a:pt x="43662" y="147574"/>
                  </a:lnTo>
                  <a:lnTo>
                    <a:pt x="48463" y="153543"/>
                  </a:lnTo>
                  <a:lnTo>
                    <a:pt x="48463" y="154686"/>
                  </a:lnTo>
                  <a:lnTo>
                    <a:pt x="49657" y="153543"/>
                  </a:lnTo>
                  <a:lnTo>
                    <a:pt x="49657" y="151130"/>
                  </a:lnTo>
                  <a:lnTo>
                    <a:pt x="50863" y="146431"/>
                  </a:lnTo>
                  <a:lnTo>
                    <a:pt x="50863" y="151130"/>
                  </a:lnTo>
                  <a:lnTo>
                    <a:pt x="49657" y="155829"/>
                  </a:lnTo>
                  <a:lnTo>
                    <a:pt x="50863" y="157099"/>
                  </a:lnTo>
                  <a:lnTo>
                    <a:pt x="50863" y="158242"/>
                  </a:lnTo>
                  <a:lnTo>
                    <a:pt x="53263" y="158242"/>
                  </a:lnTo>
                  <a:lnTo>
                    <a:pt x="54140" y="141732"/>
                  </a:lnTo>
                  <a:lnTo>
                    <a:pt x="54267" y="139319"/>
                  </a:lnTo>
                  <a:lnTo>
                    <a:pt x="54457" y="135890"/>
                  </a:lnTo>
                  <a:lnTo>
                    <a:pt x="53263" y="135890"/>
                  </a:lnTo>
                  <a:lnTo>
                    <a:pt x="52057" y="137033"/>
                  </a:lnTo>
                  <a:lnTo>
                    <a:pt x="50863" y="137033"/>
                  </a:lnTo>
                  <a:lnTo>
                    <a:pt x="48463" y="139319"/>
                  </a:lnTo>
                  <a:lnTo>
                    <a:pt x="47256" y="138176"/>
                  </a:lnTo>
                  <a:lnTo>
                    <a:pt x="47256" y="132334"/>
                  </a:lnTo>
                  <a:lnTo>
                    <a:pt x="48463" y="125222"/>
                  </a:lnTo>
                  <a:lnTo>
                    <a:pt x="50863" y="114681"/>
                  </a:lnTo>
                  <a:lnTo>
                    <a:pt x="48412" y="112268"/>
                  </a:lnTo>
                  <a:lnTo>
                    <a:pt x="47256" y="111125"/>
                  </a:lnTo>
                  <a:lnTo>
                    <a:pt x="47256" y="109982"/>
                  </a:lnTo>
                  <a:lnTo>
                    <a:pt x="42456" y="109982"/>
                  </a:lnTo>
                  <a:lnTo>
                    <a:pt x="41262" y="111125"/>
                  </a:lnTo>
                  <a:lnTo>
                    <a:pt x="38862" y="112268"/>
                  </a:lnTo>
                  <a:lnTo>
                    <a:pt x="37655" y="112268"/>
                  </a:lnTo>
                  <a:lnTo>
                    <a:pt x="35267" y="109982"/>
                  </a:lnTo>
                  <a:lnTo>
                    <a:pt x="38925" y="102730"/>
                  </a:lnTo>
                  <a:lnTo>
                    <a:pt x="41262" y="98171"/>
                  </a:lnTo>
                  <a:lnTo>
                    <a:pt x="42456" y="95758"/>
                  </a:lnTo>
                  <a:lnTo>
                    <a:pt x="43662" y="93472"/>
                  </a:lnTo>
                  <a:lnTo>
                    <a:pt x="43662" y="89916"/>
                  </a:lnTo>
                  <a:lnTo>
                    <a:pt x="43662" y="88773"/>
                  </a:lnTo>
                  <a:lnTo>
                    <a:pt x="43002" y="87503"/>
                  </a:lnTo>
                  <a:lnTo>
                    <a:pt x="41262" y="84074"/>
                  </a:lnTo>
                  <a:lnTo>
                    <a:pt x="38862" y="82804"/>
                  </a:lnTo>
                  <a:lnTo>
                    <a:pt x="37655" y="81661"/>
                  </a:lnTo>
                  <a:lnTo>
                    <a:pt x="35267" y="81661"/>
                  </a:lnTo>
                  <a:lnTo>
                    <a:pt x="32867" y="85217"/>
                  </a:lnTo>
                  <a:lnTo>
                    <a:pt x="31661" y="87503"/>
                  </a:lnTo>
                  <a:lnTo>
                    <a:pt x="28067" y="87503"/>
                  </a:lnTo>
                  <a:lnTo>
                    <a:pt x="26860" y="86360"/>
                  </a:lnTo>
                  <a:lnTo>
                    <a:pt x="25666" y="82804"/>
                  </a:lnTo>
                  <a:lnTo>
                    <a:pt x="25666" y="79375"/>
                  </a:lnTo>
                  <a:lnTo>
                    <a:pt x="28067" y="68707"/>
                  </a:lnTo>
                  <a:lnTo>
                    <a:pt x="22059" y="66421"/>
                  </a:lnTo>
                  <a:lnTo>
                    <a:pt x="19659" y="65151"/>
                  </a:lnTo>
                  <a:lnTo>
                    <a:pt x="14871" y="64008"/>
                  </a:lnTo>
                  <a:lnTo>
                    <a:pt x="10071" y="66421"/>
                  </a:lnTo>
                  <a:lnTo>
                    <a:pt x="8864" y="71120"/>
                  </a:lnTo>
                  <a:lnTo>
                    <a:pt x="7670" y="74549"/>
                  </a:lnTo>
                  <a:lnTo>
                    <a:pt x="10071" y="81661"/>
                  </a:lnTo>
                  <a:lnTo>
                    <a:pt x="12471" y="84074"/>
                  </a:lnTo>
                  <a:lnTo>
                    <a:pt x="13665" y="87503"/>
                  </a:lnTo>
                  <a:lnTo>
                    <a:pt x="11264" y="92329"/>
                  </a:lnTo>
                  <a:lnTo>
                    <a:pt x="11264" y="93472"/>
                  </a:lnTo>
                  <a:lnTo>
                    <a:pt x="7670" y="93472"/>
                  </a:lnTo>
                  <a:lnTo>
                    <a:pt x="6464" y="92329"/>
                  </a:lnTo>
                  <a:lnTo>
                    <a:pt x="5270" y="91059"/>
                  </a:lnTo>
                  <a:lnTo>
                    <a:pt x="4064" y="89916"/>
                  </a:lnTo>
                  <a:lnTo>
                    <a:pt x="1663" y="89916"/>
                  </a:lnTo>
                  <a:lnTo>
                    <a:pt x="1663" y="92329"/>
                  </a:lnTo>
                  <a:lnTo>
                    <a:pt x="469" y="92329"/>
                  </a:lnTo>
                  <a:lnTo>
                    <a:pt x="0" y="97574"/>
                  </a:lnTo>
                  <a:lnTo>
                    <a:pt x="2108" y="102730"/>
                  </a:lnTo>
                  <a:lnTo>
                    <a:pt x="6705" y="107670"/>
                  </a:lnTo>
                  <a:lnTo>
                    <a:pt x="13665" y="112268"/>
                  </a:lnTo>
                  <a:lnTo>
                    <a:pt x="16065" y="112268"/>
                  </a:lnTo>
                  <a:lnTo>
                    <a:pt x="16065" y="115824"/>
                  </a:lnTo>
                  <a:lnTo>
                    <a:pt x="14871" y="116967"/>
                  </a:lnTo>
                  <a:lnTo>
                    <a:pt x="10071" y="116967"/>
                  </a:lnTo>
                  <a:lnTo>
                    <a:pt x="7670" y="118237"/>
                  </a:lnTo>
                  <a:lnTo>
                    <a:pt x="7670" y="119380"/>
                  </a:lnTo>
                  <a:lnTo>
                    <a:pt x="8432" y="123342"/>
                  </a:lnTo>
                  <a:lnTo>
                    <a:pt x="12014" y="128066"/>
                  </a:lnTo>
                  <a:lnTo>
                    <a:pt x="17665" y="133477"/>
                  </a:lnTo>
                  <a:lnTo>
                    <a:pt x="24460" y="139319"/>
                  </a:lnTo>
                  <a:lnTo>
                    <a:pt x="25666" y="140589"/>
                  </a:lnTo>
                  <a:lnTo>
                    <a:pt x="28067" y="142875"/>
                  </a:lnTo>
                  <a:lnTo>
                    <a:pt x="29260" y="142875"/>
                  </a:lnTo>
                  <a:lnTo>
                    <a:pt x="29260" y="145288"/>
                  </a:lnTo>
                  <a:lnTo>
                    <a:pt x="28067" y="146431"/>
                  </a:lnTo>
                  <a:lnTo>
                    <a:pt x="25666" y="146431"/>
                  </a:lnTo>
                  <a:lnTo>
                    <a:pt x="24460" y="148844"/>
                  </a:lnTo>
                  <a:lnTo>
                    <a:pt x="24460" y="151130"/>
                  </a:lnTo>
                  <a:lnTo>
                    <a:pt x="26860" y="157099"/>
                  </a:lnTo>
                  <a:lnTo>
                    <a:pt x="37655" y="161798"/>
                  </a:lnTo>
                  <a:lnTo>
                    <a:pt x="43662" y="164084"/>
                  </a:lnTo>
                  <a:lnTo>
                    <a:pt x="44856" y="165227"/>
                  </a:lnTo>
                  <a:lnTo>
                    <a:pt x="47256" y="165227"/>
                  </a:lnTo>
                  <a:lnTo>
                    <a:pt x="46062" y="167640"/>
                  </a:lnTo>
                  <a:lnTo>
                    <a:pt x="48463" y="167640"/>
                  </a:lnTo>
                  <a:lnTo>
                    <a:pt x="49885" y="164858"/>
                  </a:lnTo>
                  <a:lnTo>
                    <a:pt x="49885" y="166116"/>
                  </a:lnTo>
                  <a:lnTo>
                    <a:pt x="97129" y="166116"/>
                  </a:lnTo>
                  <a:lnTo>
                    <a:pt x="97129" y="164592"/>
                  </a:lnTo>
                  <a:close/>
                </a:path>
                <a:path w="148590" h="196850">
                  <a:moveTo>
                    <a:pt x="107797" y="175260"/>
                  </a:moveTo>
                  <a:lnTo>
                    <a:pt x="39217" y="175260"/>
                  </a:lnTo>
                  <a:lnTo>
                    <a:pt x="39217" y="176784"/>
                  </a:lnTo>
                  <a:lnTo>
                    <a:pt x="107797" y="176784"/>
                  </a:lnTo>
                  <a:lnTo>
                    <a:pt x="107797" y="175260"/>
                  </a:lnTo>
                  <a:close/>
                </a:path>
                <a:path w="148590" h="196850">
                  <a:moveTo>
                    <a:pt x="148526" y="97574"/>
                  </a:moveTo>
                  <a:lnTo>
                    <a:pt x="148374" y="95758"/>
                  </a:lnTo>
                  <a:lnTo>
                    <a:pt x="148170" y="93472"/>
                  </a:lnTo>
                  <a:lnTo>
                    <a:pt x="148082" y="92329"/>
                  </a:lnTo>
                  <a:lnTo>
                    <a:pt x="146888" y="92329"/>
                  </a:lnTo>
                  <a:lnTo>
                    <a:pt x="146888" y="91059"/>
                  </a:lnTo>
                  <a:lnTo>
                    <a:pt x="145694" y="91059"/>
                  </a:lnTo>
                  <a:lnTo>
                    <a:pt x="145694" y="89916"/>
                  </a:lnTo>
                  <a:lnTo>
                    <a:pt x="144500" y="89916"/>
                  </a:lnTo>
                  <a:lnTo>
                    <a:pt x="143319" y="91059"/>
                  </a:lnTo>
                  <a:lnTo>
                    <a:pt x="140931" y="92329"/>
                  </a:lnTo>
                  <a:lnTo>
                    <a:pt x="139738" y="93472"/>
                  </a:lnTo>
                  <a:lnTo>
                    <a:pt x="137350" y="93472"/>
                  </a:lnTo>
                  <a:lnTo>
                    <a:pt x="136156" y="92329"/>
                  </a:lnTo>
                  <a:lnTo>
                    <a:pt x="136156" y="89916"/>
                  </a:lnTo>
                  <a:lnTo>
                    <a:pt x="134962" y="87503"/>
                  </a:lnTo>
                  <a:lnTo>
                    <a:pt x="136156" y="84074"/>
                  </a:lnTo>
                  <a:lnTo>
                    <a:pt x="137350" y="81661"/>
                  </a:lnTo>
                  <a:lnTo>
                    <a:pt x="138874" y="79375"/>
                  </a:lnTo>
                  <a:lnTo>
                    <a:pt x="139738" y="78105"/>
                  </a:lnTo>
                  <a:lnTo>
                    <a:pt x="140931" y="74549"/>
                  </a:lnTo>
                  <a:lnTo>
                    <a:pt x="139738" y="71120"/>
                  </a:lnTo>
                  <a:lnTo>
                    <a:pt x="138544" y="66421"/>
                  </a:lnTo>
                  <a:lnTo>
                    <a:pt x="132575" y="64008"/>
                  </a:lnTo>
                  <a:lnTo>
                    <a:pt x="129006" y="65151"/>
                  </a:lnTo>
                  <a:lnTo>
                    <a:pt x="126619" y="66421"/>
                  </a:lnTo>
                  <a:lnTo>
                    <a:pt x="121843" y="68707"/>
                  </a:lnTo>
                  <a:lnTo>
                    <a:pt x="123037" y="79375"/>
                  </a:lnTo>
                  <a:lnTo>
                    <a:pt x="124231" y="82804"/>
                  </a:lnTo>
                  <a:lnTo>
                    <a:pt x="123037" y="86360"/>
                  </a:lnTo>
                  <a:lnTo>
                    <a:pt x="120650" y="87503"/>
                  </a:lnTo>
                  <a:lnTo>
                    <a:pt x="118262" y="87503"/>
                  </a:lnTo>
                  <a:lnTo>
                    <a:pt x="117068" y="85217"/>
                  </a:lnTo>
                  <a:lnTo>
                    <a:pt x="114693" y="81661"/>
                  </a:lnTo>
                  <a:lnTo>
                    <a:pt x="112306" y="81661"/>
                  </a:lnTo>
                  <a:lnTo>
                    <a:pt x="111112" y="82804"/>
                  </a:lnTo>
                  <a:lnTo>
                    <a:pt x="107530" y="84074"/>
                  </a:lnTo>
                  <a:lnTo>
                    <a:pt x="105143" y="88773"/>
                  </a:lnTo>
                  <a:lnTo>
                    <a:pt x="106337" y="92329"/>
                  </a:lnTo>
                  <a:lnTo>
                    <a:pt x="106337" y="93472"/>
                  </a:lnTo>
                  <a:lnTo>
                    <a:pt x="107530" y="95758"/>
                  </a:lnTo>
                  <a:lnTo>
                    <a:pt x="108724" y="98171"/>
                  </a:lnTo>
                  <a:lnTo>
                    <a:pt x="111112" y="102870"/>
                  </a:lnTo>
                  <a:lnTo>
                    <a:pt x="113499" y="109982"/>
                  </a:lnTo>
                  <a:lnTo>
                    <a:pt x="112306" y="111125"/>
                  </a:lnTo>
                  <a:lnTo>
                    <a:pt x="112306" y="112268"/>
                  </a:lnTo>
                  <a:lnTo>
                    <a:pt x="109918" y="112268"/>
                  </a:lnTo>
                  <a:lnTo>
                    <a:pt x="107530" y="111125"/>
                  </a:lnTo>
                  <a:lnTo>
                    <a:pt x="106337" y="109982"/>
                  </a:lnTo>
                  <a:lnTo>
                    <a:pt x="102755" y="109982"/>
                  </a:lnTo>
                  <a:lnTo>
                    <a:pt x="101574" y="111125"/>
                  </a:lnTo>
                  <a:lnTo>
                    <a:pt x="99187" y="114681"/>
                  </a:lnTo>
                  <a:lnTo>
                    <a:pt x="100380" y="125222"/>
                  </a:lnTo>
                  <a:lnTo>
                    <a:pt x="101574" y="132334"/>
                  </a:lnTo>
                  <a:lnTo>
                    <a:pt x="102704" y="133438"/>
                  </a:lnTo>
                  <a:lnTo>
                    <a:pt x="102755" y="138176"/>
                  </a:lnTo>
                  <a:lnTo>
                    <a:pt x="101574" y="139319"/>
                  </a:lnTo>
                  <a:lnTo>
                    <a:pt x="99187" y="138176"/>
                  </a:lnTo>
                  <a:lnTo>
                    <a:pt x="97993" y="137033"/>
                  </a:lnTo>
                  <a:lnTo>
                    <a:pt x="96799" y="137033"/>
                  </a:lnTo>
                  <a:lnTo>
                    <a:pt x="96799" y="135890"/>
                  </a:lnTo>
                  <a:lnTo>
                    <a:pt x="95605" y="135890"/>
                  </a:lnTo>
                  <a:lnTo>
                    <a:pt x="96799" y="158242"/>
                  </a:lnTo>
                  <a:lnTo>
                    <a:pt x="97993" y="158242"/>
                  </a:lnTo>
                  <a:lnTo>
                    <a:pt x="99187" y="157099"/>
                  </a:lnTo>
                  <a:lnTo>
                    <a:pt x="99187" y="151130"/>
                  </a:lnTo>
                  <a:lnTo>
                    <a:pt x="97993" y="142875"/>
                  </a:lnTo>
                  <a:lnTo>
                    <a:pt x="97993" y="141732"/>
                  </a:lnTo>
                  <a:lnTo>
                    <a:pt x="99187" y="146431"/>
                  </a:lnTo>
                  <a:lnTo>
                    <a:pt x="99187" y="151130"/>
                  </a:lnTo>
                  <a:lnTo>
                    <a:pt x="100380" y="153543"/>
                  </a:lnTo>
                  <a:lnTo>
                    <a:pt x="100380" y="154686"/>
                  </a:lnTo>
                  <a:lnTo>
                    <a:pt x="101574" y="153543"/>
                  </a:lnTo>
                  <a:lnTo>
                    <a:pt x="106337" y="147574"/>
                  </a:lnTo>
                  <a:lnTo>
                    <a:pt x="109321" y="141732"/>
                  </a:lnTo>
                  <a:lnTo>
                    <a:pt x="109918" y="140589"/>
                  </a:lnTo>
                  <a:lnTo>
                    <a:pt x="110337" y="139319"/>
                  </a:lnTo>
                  <a:lnTo>
                    <a:pt x="112306" y="133477"/>
                  </a:lnTo>
                  <a:lnTo>
                    <a:pt x="109918" y="129921"/>
                  </a:lnTo>
                  <a:lnTo>
                    <a:pt x="106337" y="121666"/>
                  </a:lnTo>
                  <a:lnTo>
                    <a:pt x="106337" y="116967"/>
                  </a:lnTo>
                  <a:lnTo>
                    <a:pt x="107530" y="120523"/>
                  </a:lnTo>
                  <a:lnTo>
                    <a:pt x="111112" y="127635"/>
                  </a:lnTo>
                  <a:lnTo>
                    <a:pt x="112306" y="128778"/>
                  </a:lnTo>
                  <a:lnTo>
                    <a:pt x="112306" y="129921"/>
                  </a:lnTo>
                  <a:lnTo>
                    <a:pt x="114693" y="129921"/>
                  </a:lnTo>
                  <a:lnTo>
                    <a:pt x="114693" y="128778"/>
                  </a:lnTo>
                  <a:lnTo>
                    <a:pt x="115887" y="127635"/>
                  </a:lnTo>
                  <a:lnTo>
                    <a:pt x="115887" y="125222"/>
                  </a:lnTo>
                  <a:lnTo>
                    <a:pt x="117068" y="124079"/>
                  </a:lnTo>
                  <a:lnTo>
                    <a:pt x="117068" y="122936"/>
                  </a:lnTo>
                  <a:lnTo>
                    <a:pt x="118262" y="120523"/>
                  </a:lnTo>
                  <a:lnTo>
                    <a:pt x="119456" y="116967"/>
                  </a:lnTo>
                  <a:lnTo>
                    <a:pt x="120027" y="114681"/>
                  </a:lnTo>
                  <a:lnTo>
                    <a:pt x="120650" y="112268"/>
                  </a:lnTo>
                  <a:lnTo>
                    <a:pt x="121843" y="112268"/>
                  </a:lnTo>
                  <a:lnTo>
                    <a:pt x="121843" y="109982"/>
                  </a:lnTo>
                  <a:lnTo>
                    <a:pt x="123037" y="106426"/>
                  </a:lnTo>
                  <a:lnTo>
                    <a:pt x="117068" y="99314"/>
                  </a:lnTo>
                  <a:lnTo>
                    <a:pt x="114693" y="94615"/>
                  </a:lnTo>
                  <a:lnTo>
                    <a:pt x="114693" y="89916"/>
                  </a:lnTo>
                  <a:lnTo>
                    <a:pt x="117068" y="97028"/>
                  </a:lnTo>
                  <a:lnTo>
                    <a:pt x="120650" y="101727"/>
                  </a:lnTo>
                  <a:lnTo>
                    <a:pt x="121843" y="102870"/>
                  </a:lnTo>
                  <a:lnTo>
                    <a:pt x="121843" y="104013"/>
                  </a:lnTo>
                  <a:lnTo>
                    <a:pt x="123037" y="104013"/>
                  </a:lnTo>
                  <a:lnTo>
                    <a:pt x="123037" y="105283"/>
                  </a:lnTo>
                  <a:lnTo>
                    <a:pt x="124231" y="100457"/>
                  </a:lnTo>
                  <a:lnTo>
                    <a:pt x="125425" y="98171"/>
                  </a:lnTo>
                  <a:lnTo>
                    <a:pt x="126619" y="95758"/>
                  </a:lnTo>
                  <a:lnTo>
                    <a:pt x="126619" y="93472"/>
                  </a:lnTo>
                  <a:lnTo>
                    <a:pt x="127800" y="89916"/>
                  </a:lnTo>
                  <a:lnTo>
                    <a:pt x="128612" y="87503"/>
                  </a:lnTo>
                  <a:lnTo>
                    <a:pt x="130187" y="82804"/>
                  </a:lnTo>
                  <a:lnTo>
                    <a:pt x="130187" y="84074"/>
                  </a:lnTo>
                  <a:lnTo>
                    <a:pt x="129006" y="86360"/>
                  </a:lnTo>
                  <a:lnTo>
                    <a:pt x="129006" y="89916"/>
                  </a:lnTo>
                  <a:lnTo>
                    <a:pt x="126619" y="97028"/>
                  </a:lnTo>
                  <a:lnTo>
                    <a:pt x="126619" y="100457"/>
                  </a:lnTo>
                  <a:lnTo>
                    <a:pt x="125488" y="102730"/>
                  </a:lnTo>
                  <a:lnTo>
                    <a:pt x="125425" y="104013"/>
                  </a:lnTo>
                  <a:lnTo>
                    <a:pt x="124231" y="106426"/>
                  </a:lnTo>
                  <a:lnTo>
                    <a:pt x="125425" y="106426"/>
                  </a:lnTo>
                  <a:lnTo>
                    <a:pt x="127812" y="105283"/>
                  </a:lnTo>
                  <a:lnTo>
                    <a:pt x="137350" y="100457"/>
                  </a:lnTo>
                  <a:lnTo>
                    <a:pt x="137553" y="100304"/>
                  </a:lnTo>
                  <a:lnTo>
                    <a:pt x="138544" y="99314"/>
                  </a:lnTo>
                  <a:lnTo>
                    <a:pt x="139903" y="98450"/>
                  </a:lnTo>
                  <a:lnTo>
                    <a:pt x="143319" y="95758"/>
                  </a:lnTo>
                  <a:lnTo>
                    <a:pt x="142125" y="97028"/>
                  </a:lnTo>
                  <a:lnTo>
                    <a:pt x="139903" y="98450"/>
                  </a:lnTo>
                  <a:lnTo>
                    <a:pt x="137553" y="100304"/>
                  </a:lnTo>
                  <a:lnTo>
                    <a:pt x="131381" y="106426"/>
                  </a:lnTo>
                  <a:lnTo>
                    <a:pt x="124231" y="108712"/>
                  </a:lnTo>
                  <a:lnTo>
                    <a:pt x="124231" y="109982"/>
                  </a:lnTo>
                  <a:lnTo>
                    <a:pt x="123037" y="112268"/>
                  </a:lnTo>
                  <a:lnTo>
                    <a:pt x="123037" y="113411"/>
                  </a:lnTo>
                  <a:lnTo>
                    <a:pt x="119456" y="124079"/>
                  </a:lnTo>
                  <a:lnTo>
                    <a:pt x="118262" y="124079"/>
                  </a:lnTo>
                  <a:lnTo>
                    <a:pt x="118262" y="125222"/>
                  </a:lnTo>
                  <a:lnTo>
                    <a:pt x="117068" y="127635"/>
                  </a:lnTo>
                  <a:lnTo>
                    <a:pt x="117068" y="129921"/>
                  </a:lnTo>
                  <a:lnTo>
                    <a:pt x="115887" y="131191"/>
                  </a:lnTo>
                  <a:lnTo>
                    <a:pt x="114693" y="133477"/>
                  </a:lnTo>
                  <a:lnTo>
                    <a:pt x="115887" y="133477"/>
                  </a:lnTo>
                  <a:lnTo>
                    <a:pt x="119456" y="132334"/>
                  </a:lnTo>
                  <a:lnTo>
                    <a:pt x="127812" y="128778"/>
                  </a:lnTo>
                  <a:lnTo>
                    <a:pt x="134962" y="121666"/>
                  </a:lnTo>
                  <a:lnTo>
                    <a:pt x="133273" y="124409"/>
                  </a:lnTo>
                  <a:lnTo>
                    <a:pt x="129590" y="128358"/>
                  </a:lnTo>
                  <a:lnTo>
                    <a:pt x="123215" y="132511"/>
                  </a:lnTo>
                  <a:lnTo>
                    <a:pt x="113499" y="135890"/>
                  </a:lnTo>
                  <a:lnTo>
                    <a:pt x="113499" y="137033"/>
                  </a:lnTo>
                  <a:lnTo>
                    <a:pt x="112306" y="138176"/>
                  </a:lnTo>
                  <a:lnTo>
                    <a:pt x="112306" y="140589"/>
                  </a:lnTo>
                  <a:lnTo>
                    <a:pt x="109918" y="142875"/>
                  </a:lnTo>
                  <a:lnTo>
                    <a:pt x="109918" y="144145"/>
                  </a:lnTo>
                  <a:lnTo>
                    <a:pt x="108724" y="145288"/>
                  </a:lnTo>
                  <a:lnTo>
                    <a:pt x="108724" y="146431"/>
                  </a:lnTo>
                  <a:lnTo>
                    <a:pt x="107530" y="147574"/>
                  </a:lnTo>
                  <a:lnTo>
                    <a:pt x="107530" y="148844"/>
                  </a:lnTo>
                  <a:lnTo>
                    <a:pt x="105143" y="151130"/>
                  </a:lnTo>
                  <a:lnTo>
                    <a:pt x="105143" y="152273"/>
                  </a:lnTo>
                  <a:lnTo>
                    <a:pt x="103949" y="153543"/>
                  </a:lnTo>
                  <a:lnTo>
                    <a:pt x="102755" y="154686"/>
                  </a:lnTo>
                  <a:lnTo>
                    <a:pt x="102755" y="155829"/>
                  </a:lnTo>
                  <a:lnTo>
                    <a:pt x="101574" y="157099"/>
                  </a:lnTo>
                  <a:lnTo>
                    <a:pt x="102755" y="157099"/>
                  </a:lnTo>
                  <a:lnTo>
                    <a:pt x="109918" y="155829"/>
                  </a:lnTo>
                  <a:lnTo>
                    <a:pt x="114693" y="152273"/>
                  </a:lnTo>
                  <a:lnTo>
                    <a:pt x="118262" y="151130"/>
                  </a:lnTo>
                  <a:lnTo>
                    <a:pt x="119456" y="149987"/>
                  </a:lnTo>
                  <a:lnTo>
                    <a:pt x="120650" y="149987"/>
                  </a:lnTo>
                  <a:lnTo>
                    <a:pt x="119456" y="151130"/>
                  </a:lnTo>
                  <a:lnTo>
                    <a:pt x="111112" y="157099"/>
                  </a:lnTo>
                  <a:lnTo>
                    <a:pt x="103949" y="158242"/>
                  </a:lnTo>
                  <a:lnTo>
                    <a:pt x="100380" y="158242"/>
                  </a:lnTo>
                  <a:lnTo>
                    <a:pt x="97993" y="161798"/>
                  </a:lnTo>
                  <a:lnTo>
                    <a:pt x="97993" y="162941"/>
                  </a:lnTo>
                  <a:lnTo>
                    <a:pt x="99187" y="162941"/>
                  </a:lnTo>
                  <a:lnTo>
                    <a:pt x="100380" y="167640"/>
                  </a:lnTo>
                  <a:lnTo>
                    <a:pt x="102755" y="167640"/>
                  </a:lnTo>
                  <a:lnTo>
                    <a:pt x="102755" y="165227"/>
                  </a:lnTo>
                  <a:lnTo>
                    <a:pt x="103949" y="165227"/>
                  </a:lnTo>
                  <a:lnTo>
                    <a:pt x="105143" y="164084"/>
                  </a:lnTo>
                  <a:lnTo>
                    <a:pt x="112306" y="161798"/>
                  </a:lnTo>
                  <a:lnTo>
                    <a:pt x="123037" y="157099"/>
                  </a:lnTo>
                  <a:lnTo>
                    <a:pt x="124231" y="151130"/>
                  </a:lnTo>
                  <a:lnTo>
                    <a:pt x="124231" y="149987"/>
                  </a:lnTo>
                  <a:lnTo>
                    <a:pt x="124231" y="146431"/>
                  </a:lnTo>
                  <a:lnTo>
                    <a:pt x="120650" y="146431"/>
                  </a:lnTo>
                  <a:lnTo>
                    <a:pt x="120650" y="142875"/>
                  </a:lnTo>
                  <a:lnTo>
                    <a:pt x="121843" y="142875"/>
                  </a:lnTo>
                  <a:lnTo>
                    <a:pt x="121843" y="141732"/>
                  </a:lnTo>
                  <a:lnTo>
                    <a:pt x="124231" y="140589"/>
                  </a:lnTo>
                  <a:lnTo>
                    <a:pt x="125425" y="139319"/>
                  </a:lnTo>
                  <a:lnTo>
                    <a:pt x="131533" y="133438"/>
                  </a:lnTo>
                  <a:lnTo>
                    <a:pt x="136753" y="128066"/>
                  </a:lnTo>
                  <a:lnTo>
                    <a:pt x="140182" y="123342"/>
                  </a:lnTo>
                  <a:lnTo>
                    <a:pt x="140500" y="121666"/>
                  </a:lnTo>
                  <a:lnTo>
                    <a:pt x="140931" y="119380"/>
                  </a:lnTo>
                  <a:lnTo>
                    <a:pt x="139738" y="118237"/>
                  </a:lnTo>
                  <a:lnTo>
                    <a:pt x="138544" y="116967"/>
                  </a:lnTo>
                  <a:lnTo>
                    <a:pt x="133769" y="116967"/>
                  </a:lnTo>
                  <a:lnTo>
                    <a:pt x="131381" y="115824"/>
                  </a:lnTo>
                  <a:lnTo>
                    <a:pt x="131381" y="113411"/>
                  </a:lnTo>
                  <a:lnTo>
                    <a:pt x="132575" y="112268"/>
                  </a:lnTo>
                  <a:lnTo>
                    <a:pt x="133769" y="112268"/>
                  </a:lnTo>
                  <a:lnTo>
                    <a:pt x="141363" y="107670"/>
                  </a:lnTo>
                  <a:lnTo>
                    <a:pt x="146291" y="102730"/>
                  </a:lnTo>
                  <a:lnTo>
                    <a:pt x="148526" y="97574"/>
                  </a:lnTo>
                  <a:close/>
                </a:path>
              </a:pathLst>
            </a:custGeom>
            <a:solidFill>
              <a:srgbClr val="1f295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62" name="object 7"/>
            <p:cNvSpPr/>
            <p:nvPr/>
          </p:nvSpPr>
          <p:spPr>
            <a:xfrm>
              <a:off x="496800" y="554760"/>
              <a:ext cx="28800" cy="16920"/>
            </a:xfrm>
            <a:custGeom>
              <a:avLst/>
              <a:gdLst>
                <a:gd name="textAreaLeft" fmla="*/ 0 w 28800"/>
                <a:gd name="textAreaRight" fmla="*/ 29160 w 28800"/>
                <a:gd name="textAreaTop" fmla="*/ 0 h 16920"/>
                <a:gd name="textAreaBottom" fmla="*/ 17280 h 16920"/>
              </a:gdLst>
              <a:ahLst/>
              <a:rect l="textAreaLeft" t="textAreaTop" r="textAreaRight" b="textAreaBottom"/>
              <a:pathLst>
                <a:path w="29209" h="17145">
                  <a:moveTo>
                    <a:pt x="9144" y="15240"/>
                  </a:moveTo>
                  <a:lnTo>
                    <a:pt x="8178" y="12192"/>
                  </a:lnTo>
                  <a:lnTo>
                    <a:pt x="7861" y="11176"/>
                  </a:lnTo>
                  <a:lnTo>
                    <a:pt x="6451" y="6731"/>
                  </a:lnTo>
                  <a:lnTo>
                    <a:pt x="5778" y="4572"/>
                  </a:lnTo>
                  <a:lnTo>
                    <a:pt x="5778" y="11176"/>
                  </a:lnTo>
                  <a:lnTo>
                    <a:pt x="3848" y="11176"/>
                  </a:lnTo>
                  <a:lnTo>
                    <a:pt x="4813" y="6731"/>
                  </a:lnTo>
                  <a:lnTo>
                    <a:pt x="5778" y="11176"/>
                  </a:lnTo>
                  <a:lnTo>
                    <a:pt x="5778" y="4572"/>
                  </a:lnTo>
                  <a:lnTo>
                    <a:pt x="3848" y="4572"/>
                  </a:lnTo>
                  <a:lnTo>
                    <a:pt x="0" y="15240"/>
                  </a:lnTo>
                  <a:lnTo>
                    <a:pt x="1447" y="15240"/>
                  </a:lnTo>
                  <a:lnTo>
                    <a:pt x="2400" y="12192"/>
                  </a:lnTo>
                  <a:lnTo>
                    <a:pt x="7213" y="12192"/>
                  </a:lnTo>
                  <a:lnTo>
                    <a:pt x="7213" y="15240"/>
                  </a:lnTo>
                  <a:lnTo>
                    <a:pt x="9144" y="15240"/>
                  </a:lnTo>
                  <a:close/>
                </a:path>
                <a:path w="29209" h="17145">
                  <a:moveTo>
                    <a:pt x="28956" y="0"/>
                  </a:moveTo>
                  <a:lnTo>
                    <a:pt x="26581" y="0"/>
                  </a:lnTo>
                  <a:lnTo>
                    <a:pt x="26581" y="3556"/>
                  </a:lnTo>
                  <a:lnTo>
                    <a:pt x="26581" y="14351"/>
                  </a:lnTo>
                  <a:lnTo>
                    <a:pt x="20662" y="14351"/>
                  </a:lnTo>
                  <a:lnTo>
                    <a:pt x="20662" y="3556"/>
                  </a:lnTo>
                  <a:lnTo>
                    <a:pt x="26581" y="3556"/>
                  </a:lnTo>
                  <a:lnTo>
                    <a:pt x="26581" y="0"/>
                  </a:lnTo>
                  <a:lnTo>
                    <a:pt x="18288" y="0"/>
                  </a:lnTo>
                  <a:lnTo>
                    <a:pt x="18288" y="16764"/>
                  </a:lnTo>
                  <a:lnTo>
                    <a:pt x="28956" y="16764"/>
                  </a:lnTo>
                  <a:lnTo>
                    <a:pt x="28956" y="14351"/>
                  </a:lnTo>
                  <a:lnTo>
                    <a:pt x="28956" y="3556"/>
                  </a:lnTo>
                  <a:lnTo>
                    <a:pt x="28956" y="0"/>
                  </a:lnTo>
                  <a:close/>
                </a:path>
              </a:pathLst>
            </a:custGeom>
            <a:solidFill>
              <a:srgbClr val="1f295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63" name="object 8"/>
            <p:cNvSpPr/>
            <p:nvPr/>
          </p:nvSpPr>
          <p:spPr>
            <a:xfrm>
              <a:off x="511920" y="178200"/>
              <a:ext cx="363960" cy="772560"/>
            </a:xfrm>
            <a:custGeom>
              <a:avLst/>
              <a:gdLst>
                <a:gd name="textAreaLeft" fmla="*/ 0 w 363960"/>
                <a:gd name="textAreaRight" fmla="*/ 364320 w 363960"/>
                <a:gd name="textAreaTop" fmla="*/ 0 h 772560"/>
                <a:gd name="textAreaBottom" fmla="*/ 772920 h 772560"/>
              </a:gdLst>
              <a:ahLst/>
              <a:rect l="textAreaLeft" t="textAreaTop" r="textAreaRight" b="textAreaBottom"/>
              <a:pathLst>
                <a:path w="364490" h="772794">
                  <a:moveTo>
                    <a:pt x="279996" y="0"/>
                  </a:moveTo>
                  <a:lnTo>
                    <a:pt x="278815" y="0"/>
                  </a:lnTo>
                  <a:lnTo>
                    <a:pt x="278815" y="537718"/>
                  </a:lnTo>
                  <a:lnTo>
                    <a:pt x="277295" y="549794"/>
                  </a:lnTo>
                  <a:lnTo>
                    <a:pt x="272883" y="560800"/>
                  </a:lnTo>
                  <a:lnTo>
                    <a:pt x="265801" y="570043"/>
                  </a:lnTo>
                  <a:lnTo>
                    <a:pt x="256273" y="576834"/>
                  </a:lnTo>
                  <a:lnTo>
                    <a:pt x="0" y="727583"/>
                  </a:lnTo>
                  <a:lnTo>
                    <a:pt x="79489" y="772668"/>
                  </a:lnTo>
                  <a:lnTo>
                    <a:pt x="310845" y="642112"/>
                  </a:lnTo>
                  <a:lnTo>
                    <a:pt x="349551" y="602916"/>
                  </a:lnTo>
                  <a:lnTo>
                    <a:pt x="364199" y="549794"/>
                  </a:lnTo>
                  <a:lnTo>
                    <a:pt x="364236" y="66421"/>
                  </a:lnTo>
                  <a:lnTo>
                    <a:pt x="361195" y="50960"/>
                  </a:lnTo>
                  <a:lnTo>
                    <a:pt x="352371" y="36941"/>
                  </a:lnTo>
                  <a:lnTo>
                    <a:pt x="338207" y="24897"/>
                  </a:lnTo>
                  <a:lnTo>
                    <a:pt x="319151" y="15367"/>
                  </a:lnTo>
                  <a:lnTo>
                    <a:pt x="279996" y="0"/>
                  </a:lnTo>
                  <a:close/>
                </a:path>
              </a:pathLst>
            </a:custGeom>
            <a:solidFill>
              <a:srgbClr val="0885b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4" name="object 9"/>
            <p:cNvSpPr/>
            <p:nvPr/>
          </p:nvSpPr>
          <p:spPr>
            <a:xfrm>
              <a:off x="141480" y="82080"/>
              <a:ext cx="651240" cy="216000"/>
            </a:xfrm>
            <a:custGeom>
              <a:avLst/>
              <a:gdLst>
                <a:gd name="textAreaLeft" fmla="*/ 0 w 651240"/>
                <a:gd name="textAreaRight" fmla="*/ 651600 w 651240"/>
                <a:gd name="textAreaTop" fmla="*/ 0 h 216000"/>
                <a:gd name="textAreaBottom" fmla="*/ 216360 h 216000"/>
              </a:gdLst>
              <a:ahLst/>
              <a:rect l="textAreaLeft" t="textAreaTop" r="textAreaRight" b="textAreaBottom"/>
              <a:pathLst>
                <a:path w="651510" h="216535">
                  <a:moveTo>
                    <a:pt x="366079" y="0"/>
                  </a:moveTo>
                  <a:lnTo>
                    <a:pt x="313651" y="8858"/>
                  </a:lnTo>
                  <a:lnTo>
                    <a:pt x="43954" y="112109"/>
                  </a:lnTo>
                  <a:lnTo>
                    <a:pt x="11280" y="133635"/>
                  </a:lnTo>
                  <a:lnTo>
                    <a:pt x="0" y="163163"/>
                  </a:lnTo>
                  <a:lnTo>
                    <a:pt x="0" y="216503"/>
                  </a:lnTo>
                  <a:lnTo>
                    <a:pt x="344551" y="84804"/>
                  </a:lnTo>
                  <a:lnTo>
                    <a:pt x="355797" y="82161"/>
                  </a:lnTo>
                  <a:lnTo>
                    <a:pt x="367715" y="81279"/>
                  </a:lnTo>
                  <a:lnTo>
                    <a:pt x="379633" y="82161"/>
                  </a:lnTo>
                  <a:lnTo>
                    <a:pt x="390880" y="84804"/>
                  </a:lnTo>
                  <a:lnTo>
                    <a:pt x="651078" y="183229"/>
                  </a:lnTo>
                  <a:lnTo>
                    <a:pt x="651078" y="96742"/>
                  </a:lnTo>
                  <a:lnTo>
                    <a:pt x="419392" y="8858"/>
                  </a:lnTo>
                  <a:lnTo>
                    <a:pt x="393349" y="2214"/>
                  </a:lnTo>
                  <a:lnTo>
                    <a:pt x="366079" y="0"/>
                  </a:lnTo>
                  <a:close/>
                </a:path>
              </a:pathLst>
            </a:custGeom>
            <a:solidFill>
              <a:srgbClr val="0f487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65" name="object 10"/>
            <p:cNvSpPr/>
            <p:nvPr/>
          </p:nvSpPr>
          <p:spPr>
            <a:xfrm>
              <a:off x="140040" y="268200"/>
              <a:ext cx="452520" cy="719640"/>
            </a:xfrm>
            <a:custGeom>
              <a:avLst/>
              <a:gdLst>
                <a:gd name="textAreaLeft" fmla="*/ 0 w 452520"/>
                <a:gd name="textAreaRight" fmla="*/ 452880 w 452520"/>
                <a:gd name="textAreaTop" fmla="*/ 0 h 719640"/>
                <a:gd name="textAreaBottom" fmla="*/ 720000 h 719640"/>
              </a:gdLst>
              <a:ahLst/>
              <a:rect l="textAreaLeft" t="textAreaTop" r="textAreaRight" b="textAreaBottom"/>
              <a:pathLst>
                <a:path w="452755" h="720090">
                  <a:moveTo>
                    <a:pt x="83159" y="0"/>
                  </a:moveTo>
                  <a:lnTo>
                    <a:pt x="1193" y="30860"/>
                  </a:lnTo>
                  <a:lnTo>
                    <a:pt x="1193" y="58166"/>
                  </a:lnTo>
                  <a:lnTo>
                    <a:pt x="0" y="58166"/>
                  </a:lnTo>
                  <a:lnTo>
                    <a:pt x="0" y="460501"/>
                  </a:lnTo>
                  <a:lnTo>
                    <a:pt x="3674" y="488307"/>
                  </a:lnTo>
                  <a:lnTo>
                    <a:pt x="31069" y="535868"/>
                  </a:lnTo>
                  <a:lnTo>
                    <a:pt x="321945" y="707263"/>
                  </a:lnTo>
                  <a:lnTo>
                    <a:pt x="367088" y="719740"/>
                  </a:lnTo>
                  <a:lnTo>
                    <a:pt x="390108" y="716621"/>
                  </a:lnTo>
                  <a:lnTo>
                    <a:pt x="412242" y="707263"/>
                  </a:lnTo>
                  <a:lnTo>
                    <a:pt x="452628" y="684784"/>
                  </a:lnTo>
                  <a:lnTo>
                    <a:pt x="106921" y="485393"/>
                  </a:lnTo>
                  <a:lnTo>
                    <a:pt x="97378" y="477904"/>
                  </a:lnTo>
                  <a:lnTo>
                    <a:pt x="90289" y="468439"/>
                  </a:lnTo>
                  <a:lnTo>
                    <a:pt x="85874" y="457640"/>
                  </a:lnTo>
                  <a:lnTo>
                    <a:pt x="84353" y="446150"/>
                  </a:lnTo>
                  <a:lnTo>
                    <a:pt x="83159" y="0"/>
                  </a:lnTo>
                  <a:close/>
                </a:path>
              </a:pathLst>
            </a:custGeom>
            <a:solidFill>
              <a:srgbClr val="2aaae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666" name="object 16"/>
          <p:cNvGrpSpPr/>
          <p:nvPr/>
        </p:nvGrpSpPr>
        <p:grpSpPr>
          <a:xfrm>
            <a:off x="140040" y="1449360"/>
            <a:ext cx="5496120" cy="5522400"/>
            <a:chOff x="140040" y="1449360"/>
            <a:chExt cx="5496120" cy="5522400"/>
          </a:xfrm>
        </p:grpSpPr>
        <p:pic>
          <p:nvPicPr>
            <p:cNvPr id="667" name="object 17" descr=""/>
            <p:cNvPicPr/>
            <p:nvPr/>
          </p:nvPicPr>
          <p:blipFill>
            <a:blip r:embed="rId1"/>
            <a:stretch/>
          </p:blipFill>
          <p:spPr>
            <a:xfrm>
              <a:off x="2539800" y="1927800"/>
              <a:ext cx="3096360" cy="50439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68" name="object 19" descr=""/>
            <p:cNvPicPr/>
            <p:nvPr/>
          </p:nvPicPr>
          <p:blipFill>
            <a:blip r:embed="rId2"/>
            <a:stretch/>
          </p:blipFill>
          <p:spPr>
            <a:xfrm>
              <a:off x="144360" y="1453680"/>
              <a:ext cx="3185640" cy="52315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69" name="object 20"/>
            <p:cNvSpPr/>
            <p:nvPr/>
          </p:nvSpPr>
          <p:spPr>
            <a:xfrm>
              <a:off x="140040" y="1449360"/>
              <a:ext cx="3193560" cy="5240880"/>
            </a:xfrm>
            <a:custGeom>
              <a:avLst/>
              <a:gdLst>
                <a:gd name="textAreaLeft" fmla="*/ 0 w 3193560"/>
                <a:gd name="textAreaRight" fmla="*/ 3193920 w 3193560"/>
                <a:gd name="textAreaTop" fmla="*/ 0 h 5240880"/>
                <a:gd name="textAreaBottom" fmla="*/ 5241240 h 5240880"/>
              </a:gdLst>
              <a:ahLst/>
              <a:rect l="textAreaLeft" t="textAreaTop" r="textAreaRight" b="textAreaBottom"/>
              <a:pathLst>
                <a:path w="3653154" h="5241290">
                  <a:moveTo>
                    <a:pt x="0" y="5241036"/>
                  </a:moveTo>
                  <a:lnTo>
                    <a:pt x="3653028" y="5241036"/>
                  </a:lnTo>
                  <a:lnTo>
                    <a:pt x="3653028" y="0"/>
                  </a:lnTo>
                  <a:lnTo>
                    <a:pt x="0" y="0"/>
                  </a:lnTo>
                  <a:lnTo>
                    <a:pt x="0" y="5241036"/>
                  </a:lnTo>
                  <a:close/>
                </a:path>
              </a:pathLst>
            </a:custGeom>
            <a:noFill/>
            <a:ln w="9144">
              <a:solidFill>
                <a:srgbClr val="0066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0" name="object 21"/>
            <p:cNvSpPr/>
            <p:nvPr/>
          </p:nvSpPr>
          <p:spPr>
            <a:xfrm>
              <a:off x="354600" y="4623840"/>
              <a:ext cx="2901960" cy="1221840"/>
            </a:xfrm>
            <a:custGeom>
              <a:avLst/>
              <a:gdLst>
                <a:gd name="textAreaLeft" fmla="*/ 0 w 2901960"/>
                <a:gd name="textAreaRight" fmla="*/ 2902320 w 2901960"/>
                <a:gd name="textAreaTop" fmla="*/ 0 h 1221840"/>
                <a:gd name="textAreaBottom" fmla="*/ 1222200 h 1221840"/>
              </a:gdLst>
              <a:ahLst/>
              <a:rect l="textAreaLeft" t="textAreaTop" r="textAreaRight" b="textAreaBottom"/>
              <a:pathLst>
                <a:path w="3319779" h="1222375">
                  <a:moveTo>
                    <a:pt x="0" y="1222248"/>
                  </a:moveTo>
                  <a:lnTo>
                    <a:pt x="3319272" y="1222248"/>
                  </a:lnTo>
                  <a:lnTo>
                    <a:pt x="3319272" y="0"/>
                  </a:lnTo>
                  <a:lnTo>
                    <a:pt x="0" y="0"/>
                  </a:lnTo>
                  <a:lnTo>
                    <a:pt x="0" y="1222248"/>
                  </a:lnTo>
                  <a:close/>
                </a:path>
              </a:pathLst>
            </a:custGeom>
            <a:noFill/>
            <a:ln w="9144">
              <a:solidFill>
                <a:srgbClr val="ff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671" name="object 22"/>
          <p:cNvSpPr/>
          <p:nvPr/>
        </p:nvSpPr>
        <p:spPr>
          <a:xfrm>
            <a:off x="1676520" y="748440"/>
            <a:ext cx="101160" cy="28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1800" spc="-52" strike="noStrike">
                <a:solidFill>
                  <a:srgbClr val="ff0000"/>
                </a:solidFill>
                <a:latin typeface="Arial"/>
              </a:rPr>
              <a:t>!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2" name="object 23"/>
          <p:cNvSpPr/>
          <p:nvPr/>
        </p:nvSpPr>
        <p:spPr>
          <a:xfrm>
            <a:off x="2089080" y="572040"/>
            <a:ext cx="8426160" cy="74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 algn="ctr">
              <a:lnSpc>
                <a:spcPct val="100000"/>
              </a:lnSpc>
              <a:spcBef>
                <a:spcPts val="96"/>
              </a:spcBef>
            </a:pPr>
            <a:r>
              <a:rPr b="1" lang="ru-RU" sz="1600" spc="-1" strike="noStrike">
                <a:solidFill>
                  <a:srgbClr val="ff0000"/>
                </a:solidFill>
                <a:latin typeface="Times New Roman"/>
              </a:rPr>
              <a:t>Сведения об источниках выбросов загрязняющих веществ и загрязняющих веществах, указанные в ПТО УОНВОС, должны соответствовать данным инвентаризации стационарных источников и выбросов загрязняющих веществ в атмосферный воздух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3" name="Прямоугольник 23"/>
          <p:cNvSpPr/>
          <p:nvPr/>
        </p:nvSpPr>
        <p:spPr>
          <a:xfrm>
            <a:off x="5556960" y="1342800"/>
            <a:ext cx="6659640" cy="115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chemeClr val="accent1"/>
                </a:solidFill>
                <a:latin typeface="Times New Roman"/>
                <a:ea typeface="Times New Roman"/>
              </a:rPr>
              <a:t>Приказ МПР от 19.11.2021 № 871 </a:t>
            </a:r>
            <a:r>
              <a:rPr b="0" lang="ru-RU" sz="1400" spc="-1" strike="noStrike">
                <a:solidFill>
                  <a:schemeClr val="accent1"/>
                </a:solidFill>
                <a:latin typeface="Times New Roman"/>
                <a:ea typeface="Times New Roman"/>
              </a:rPr>
              <a:t>«Об утверждении Порядка проведения инвентаризации стационарных источников и выбросов загрязняющих веществ в атмосферный воздух, корректировки ее данных, документирования и хранения данных, полученных в результате проведения таких инвентаризации </a:t>
            </a:r>
            <a:br>
              <a:rPr sz="1400"/>
            </a:br>
            <a:r>
              <a:rPr b="0" lang="ru-RU" sz="1400" spc="-1" strike="noStrike">
                <a:solidFill>
                  <a:schemeClr val="accent1"/>
                </a:solidFill>
                <a:latin typeface="Times New Roman"/>
                <a:ea typeface="Times New Roman"/>
              </a:rPr>
              <a:t>и корректировки» 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вступил в силу </a:t>
            </a:r>
            <a:r>
              <a:rPr b="0" lang="ru-RU" sz="1400" spc="-1" strike="noStrike">
                <a:solidFill>
                  <a:srgbClr val="ff0000"/>
                </a:solidFill>
                <a:latin typeface="Times New Roman"/>
                <a:ea typeface="Times New Roman"/>
              </a:rPr>
              <a:t>01.03.2022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4" name="Прямоугольник 24"/>
          <p:cNvSpPr/>
          <p:nvPr/>
        </p:nvSpPr>
        <p:spPr>
          <a:xfrm>
            <a:off x="5573160" y="2502720"/>
            <a:ext cx="6600960" cy="143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5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Если для </a:t>
            </a: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объекта НВОС 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утвержденная до вступления в силу настоящего приказа документация по инвентаризации стационарных источников и выбросов загрязняющих веществ в атмосферный воздух не соответствует требованиям Порядка, такая документация должна быть оформлена в соответствии </a:t>
            </a:r>
            <a:br>
              <a:rPr sz="1400"/>
            </a:b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с требованиями Порядка и утверждена в срок не позднее одного года со дня вступления в силу настоящего приказа.  </a:t>
            </a:r>
            <a:r>
              <a:rPr b="0" lang="ru-RU" sz="1400" spc="-1" strike="noStrike">
                <a:solidFill>
                  <a:srgbClr val="ff0000"/>
                </a:solidFill>
                <a:latin typeface="Times New Roman"/>
                <a:ea typeface="Times New Roman"/>
              </a:rPr>
              <a:t>То есть до 01.03.2023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5" name="Прямоугольник 25"/>
          <p:cNvSpPr/>
          <p:nvPr/>
        </p:nvSpPr>
        <p:spPr>
          <a:xfrm>
            <a:off x="3670920" y="4204440"/>
            <a:ext cx="8381520" cy="237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1" lang="ru-RU" sz="1000" spc="-1" strike="noStrike">
                <a:solidFill>
                  <a:srgbClr val="000000"/>
                </a:solidFill>
                <a:latin typeface="Times New Roman CYR"/>
                <a:ea typeface="Times New Roman"/>
              </a:rPr>
              <a:t>Корректировка данных инвентаризации</a:t>
            </a:r>
            <a:r>
              <a:rPr b="0" lang="ru-RU" sz="1000" spc="-1" strike="noStrike">
                <a:solidFill>
                  <a:srgbClr val="000000"/>
                </a:solidFill>
                <a:latin typeface="Times New Roman CYR"/>
                <a:ea typeface="Times New Roman"/>
              </a:rPr>
              <a:t> выбросов объекта ОНВ осуществляется при изменениях состава, объема или массы выбросов в случае возникновения следующих обстоятельств: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1" lang="ru-RU" sz="1000" spc="-1" strike="noStrike">
                <a:solidFill>
                  <a:srgbClr val="000000"/>
                </a:solidFill>
                <a:latin typeface="Times New Roman CYR"/>
                <a:ea typeface="Times New Roman"/>
              </a:rPr>
              <a:t>изменение технологических процессов</a:t>
            </a:r>
            <a:r>
              <a:rPr b="0" lang="ru-RU" sz="1000" spc="-1" strike="noStrike">
                <a:solidFill>
                  <a:srgbClr val="000000"/>
                </a:solidFill>
                <a:latin typeface="Times New Roman CYR"/>
                <a:ea typeface="Times New Roman"/>
              </a:rPr>
              <a:t> и (или) режимов работы технологического оборудования и установок очистки газа, включая оборудование (оснащение) установок очистки газа на ИЗАВ, ввод в эксплуатацию или ликвидацию ИЗАВ;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1" lang="ru-RU" sz="1000" spc="-1" strike="noStrike">
                <a:solidFill>
                  <a:srgbClr val="000000"/>
                </a:solidFill>
                <a:latin typeface="Times New Roman CYR"/>
                <a:ea typeface="Times New Roman"/>
              </a:rPr>
              <a:t>изменение объемов производства</a:t>
            </a:r>
            <a:r>
              <a:rPr b="0" lang="ru-RU" sz="1000" spc="-1" strike="noStrike">
                <a:solidFill>
                  <a:srgbClr val="000000"/>
                </a:solidFill>
                <a:latin typeface="Times New Roman CYR"/>
                <a:ea typeface="Times New Roman"/>
              </a:rPr>
              <a:t>;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1" lang="ru-RU" sz="1000" spc="-1" strike="noStrike">
                <a:solidFill>
                  <a:srgbClr val="000000"/>
                </a:solidFill>
                <a:latin typeface="Times New Roman CYR"/>
                <a:ea typeface="Times New Roman"/>
              </a:rPr>
              <a:t>замена технологического оборудования</a:t>
            </a:r>
            <a:r>
              <a:rPr b="0" lang="ru-RU" sz="1000" spc="-1" strike="noStrike">
                <a:solidFill>
                  <a:srgbClr val="000000"/>
                </a:solidFill>
                <a:latin typeface="Times New Roman CYR"/>
                <a:ea typeface="Times New Roman"/>
              </a:rPr>
              <a:t> и (или) сырья, материалов, топливно-энергетических ресурсов, приводящая к изменению состава, объема и (или) массы выбросов;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1" lang="ru-RU" sz="1000" spc="-1" strike="noStrike">
                <a:solidFill>
                  <a:srgbClr val="000000"/>
                </a:solidFill>
                <a:latin typeface="Times New Roman CYR"/>
                <a:ea typeface="Times New Roman"/>
              </a:rPr>
              <a:t>реконструкция, модернизация установок</a:t>
            </a:r>
            <a:r>
              <a:rPr b="0" lang="ru-RU" sz="1000" spc="-1" strike="noStrike">
                <a:solidFill>
                  <a:srgbClr val="000000"/>
                </a:solidFill>
                <a:latin typeface="Times New Roman CYR"/>
                <a:ea typeface="Times New Roman"/>
              </a:rPr>
              <a:t> очистки газа, приводящая к изменению состава, объема и (или) массы выбросов.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ru-RU" sz="1000" spc="-1" strike="noStrike">
                <a:solidFill>
                  <a:srgbClr val="000000"/>
                </a:solidFill>
                <a:latin typeface="Times New Roman CYR"/>
                <a:ea typeface="Times New Roman"/>
              </a:rPr>
              <a:t>Также корректировка данных инвентаризации выбросов объекта ОНВ осуществляется в случаях: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1" lang="ru-RU" sz="1000" spc="-1" strike="noStrike">
                <a:solidFill>
                  <a:srgbClr val="000000"/>
                </a:solidFill>
                <a:latin typeface="Times New Roman CYR"/>
                <a:ea typeface="Times New Roman"/>
              </a:rPr>
              <a:t>выявления при проведении производственного</a:t>
            </a:r>
            <a:r>
              <a:rPr b="0" lang="ru-RU" sz="1000" spc="-1" strike="noStrike">
                <a:solidFill>
                  <a:srgbClr val="000000"/>
                </a:solidFill>
                <a:latin typeface="Times New Roman CYR"/>
                <a:ea typeface="Times New Roman"/>
              </a:rPr>
              <a:t> экологического контроля или государственного экологического контроля (надзора) несоответствия между показателями выбросов и данными последней инвентаризации выбросов, в том числе выявления неучтенных ИЗАВ и (или) выбрасываемых ЗВ;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1" lang="ru-RU" sz="1000" spc="-1" strike="noStrike">
                <a:solidFill>
                  <a:srgbClr val="ff0000"/>
                </a:solidFill>
                <a:latin typeface="Times New Roman CYR"/>
                <a:ea typeface="Times New Roman"/>
              </a:rPr>
              <a:t>изменения законодательства Российской Федерации в области охраны атмосферного воздуха, связанного с инвентаризацией выбросов</a:t>
            </a:r>
            <a:r>
              <a:rPr b="0" lang="ru-RU" sz="1000" spc="-1" strike="noStrike">
                <a:solidFill>
                  <a:srgbClr val="000000"/>
                </a:solidFill>
                <a:latin typeface="Times New Roman CYR"/>
                <a:ea typeface="Times New Roman"/>
              </a:rPr>
              <a:t>, если после вступления в силу данного изменения документация по инвентаризации выбросов не соответствует требованиям законодательства Российской Федерации в области охраны атмосферного воздуха.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PlaceHolder 1"/>
          <p:cNvSpPr>
            <a:spLocks noGrp="1"/>
          </p:cNvSpPr>
          <p:nvPr>
            <p:ph type="title"/>
          </p:nvPr>
        </p:nvSpPr>
        <p:spPr>
          <a:xfrm>
            <a:off x="1115640" y="109800"/>
            <a:ext cx="9117360" cy="115776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12600" indent="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ru-RU" sz="2400" spc="-1" strike="noStrike">
                <a:solidFill>
                  <a:srgbClr val="001f5f"/>
                </a:solidFill>
                <a:latin typeface="Times New Roman"/>
              </a:rPr>
              <a:t>Инвентаризация источников и выбросов загрязняющих веществ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677" name="object 4"/>
          <p:cNvGrpSpPr/>
          <p:nvPr/>
        </p:nvGrpSpPr>
        <p:grpSpPr>
          <a:xfrm>
            <a:off x="140040" y="82080"/>
            <a:ext cx="735840" cy="905760"/>
            <a:chOff x="140040" y="82080"/>
            <a:chExt cx="735840" cy="905760"/>
          </a:xfrm>
        </p:grpSpPr>
        <p:sp>
          <p:nvSpPr>
            <p:cNvPr id="678" name="object 5"/>
            <p:cNvSpPr/>
            <p:nvPr/>
          </p:nvSpPr>
          <p:spPr>
            <a:xfrm>
              <a:off x="262080" y="254520"/>
              <a:ext cx="500040" cy="551520"/>
            </a:xfrm>
            <a:custGeom>
              <a:avLst/>
              <a:gdLst>
                <a:gd name="textAreaLeft" fmla="*/ 0 w 500040"/>
                <a:gd name="textAreaRight" fmla="*/ 500400 w 500040"/>
                <a:gd name="textAreaTop" fmla="*/ 0 h 551520"/>
                <a:gd name="textAreaBottom" fmla="*/ 551880 h 551520"/>
              </a:gdLst>
              <a:ahLst/>
              <a:rect l="textAreaLeft" t="textAreaTop" r="textAreaRight" b="textAreaBottom"/>
              <a:pathLst>
                <a:path w="500380" h="551815">
                  <a:moveTo>
                    <a:pt x="70104" y="267081"/>
                  </a:moveTo>
                  <a:lnTo>
                    <a:pt x="66471" y="264668"/>
                  </a:lnTo>
                  <a:lnTo>
                    <a:pt x="59220" y="262382"/>
                  </a:lnTo>
                  <a:lnTo>
                    <a:pt x="56807" y="261112"/>
                  </a:lnTo>
                  <a:lnTo>
                    <a:pt x="54394" y="258826"/>
                  </a:lnTo>
                  <a:lnTo>
                    <a:pt x="50761" y="258826"/>
                  </a:lnTo>
                  <a:lnTo>
                    <a:pt x="45935" y="257683"/>
                  </a:lnTo>
                  <a:lnTo>
                    <a:pt x="32639" y="257683"/>
                  </a:lnTo>
                  <a:lnTo>
                    <a:pt x="27800" y="255270"/>
                  </a:lnTo>
                  <a:lnTo>
                    <a:pt x="24168" y="254127"/>
                  </a:lnTo>
                  <a:lnTo>
                    <a:pt x="22961" y="251714"/>
                  </a:lnTo>
                  <a:lnTo>
                    <a:pt x="22961" y="247015"/>
                  </a:lnTo>
                  <a:lnTo>
                    <a:pt x="27800" y="249428"/>
                  </a:lnTo>
                  <a:lnTo>
                    <a:pt x="30213" y="249428"/>
                  </a:lnTo>
                  <a:lnTo>
                    <a:pt x="35052" y="250571"/>
                  </a:lnTo>
                  <a:lnTo>
                    <a:pt x="38684" y="251714"/>
                  </a:lnTo>
                  <a:lnTo>
                    <a:pt x="43510" y="251714"/>
                  </a:lnTo>
                  <a:lnTo>
                    <a:pt x="47142" y="252984"/>
                  </a:lnTo>
                  <a:lnTo>
                    <a:pt x="51968" y="254127"/>
                  </a:lnTo>
                  <a:lnTo>
                    <a:pt x="58013" y="248285"/>
                  </a:lnTo>
                  <a:lnTo>
                    <a:pt x="62852" y="245872"/>
                  </a:lnTo>
                  <a:lnTo>
                    <a:pt x="62852" y="244729"/>
                  </a:lnTo>
                  <a:lnTo>
                    <a:pt x="64058" y="244729"/>
                  </a:lnTo>
                  <a:lnTo>
                    <a:pt x="64058" y="243586"/>
                  </a:lnTo>
                  <a:lnTo>
                    <a:pt x="56807" y="242316"/>
                  </a:lnTo>
                  <a:lnTo>
                    <a:pt x="48348" y="242316"/>
                  </a:lnTo>
                  <a:lnTo>
                    <a:pt x="42303" y="241173"/>
                  </a:lnTo>
                  <a:lnTo>
                    <a:pt x="35052" y="238887"/>
                  </a:lnTo>
                  <a:lnTo>
                    <a:pt x="27800" y="237617"/>
                  </a:lnTo>
                  <a:lnTo>
                    <a:pt x="21755" y="235331"/>
                  </a:lnTo>
                  <a:lnTo>
                    <a:pt x="7251" y="230632"/>
                  </a:lnTo>
                  <a:lnTo>
                    <a:pt x="0" y="227076"/>
                  </a:lnTo>
                  <a:lnTo>
                    <a:pt x="0" y="241173"/>
                  </a:lnTo>
                  <a:lnTo>
                    <a:pt x="1206" y="242316"/>
                  </a:lnTo>
                  <a:lnTo>
                    <a:pt x="1206" y="244729"/>
                  </a:lnTo>
                  <a:lnTo>
                    <a:pt x="2413" y="245872"/>
                  </a:lnTo>
                  <a:lnTo>
                    <a:pt x="34366" y="267208"/>
                  </a:lnTo>
                  <a:lnTo>
                    <a:pt x="56807" y="268224"/>
                  </a:lnTo>
                  <a:lnTo>
                    <a:pt x="65265" y="268224"/>
                  </a:lnTo>
                  <a:lnTo>
                    <a:pt x="70104" y="267081"/>
                  </a:lnTo>
                  <a:close/>
                </a:path>
                <a:path w="500380" h="551815">
                  <a:moveTo>
                    <a:pt x="70104" y="213233"/>
                  </a:moveTo>
                  <a:lnTo>
                    <a:pt x="60985" y="209435"/>
                  </a:lnTo>
                  <a:lnTo>
                    <a:pt x="52273" y="205270"/>
                  </a:lnTo>
                  <a:lnTo>
                    <a:pt x="43929" y="200634"/>
                  </a:lnTo>
                  <a:lnTo>
                    <a:pt x="41465" y="199009"/>
                  </a:lnTo>
                  <a:lnTo>
                    <a:pt x="36258" y="195580"/>
                  </a:lnTo>
                  <a:lnTo>
                    <a:pt x="28308" y="190017"/>
                  </a:lnTo>
                  <a:lnTo>
                    <a:pt x="20688" y="183997"/>
                  </a:lnTo>
                  <a:lnTo>
                    <a:pt x="13309" y="177546"/>
                  </a:lnTo>
                  <a:lnTo>
                    <a:pt x="6045" y="170688"/>
                  </a:lnTo>
                  <a:lnTo>
                    <a:pt x="4838" y="170688"/>
                  </a:lnTo>
                  <a:lnTo>
                    <a:pt x="4838" y="171831"/>
                  </a:lnTo>
                  <a:lnTo>
                    <a:pt x="3632" y="175387"/>
                  </a:lnTo>
                  <a:lnTo>
                    <a:pt x="2413" y="180086"/>
                  </a:lnTo>
                  <a:lnTo>
                    <a:pt x="1206" y="184912"/>
                  </a:lnTo>
                  <a:lnTo>
                    <a:pt x="1206" y="186055"/>
                  </a:lnTo>
                  <a:lnTo>
                    <a:pt x="0" y="187198"/>
                  </a:lnTo>
                  <a:lnTo>
                    <a:pt x="0" y="195580"/>
                  </a:lnTo>
                  <a:lnTo>
                    <a:pt x="1206" y="197866"/>
                  </a:lnTo>
                  <a:lnTo>
                    <a:pt x="1206" y="200279"/>
                  </a:lnTo>
                  <a:lnTo>
                    <a:pt x="2413" y="202565"/>
                  </a:lnTo>
                  <a:lnTo>
                    <a:pt x="5105" y="209486"/>
                  </a:lnTo>
                  <a:lnTo>
                    <a:pt x="9245" y="215646"/>
                  </a:lnTo>
                  <a:lnTo>
                    <a:pt x="45529" y="235915"/>
                  </a:lnTo>
                  <a:lnTo>
                    <a:pt x="54394" y="238125"/>
                  </a:lnTo>
                  <a:lnTo>
                    <a:pt x="58013" y="239268"/>
                  </a:lnTo>
                  <a:lnTo>
                    <a:pt x="64058" y="239268"/>
                  </a:lnTo>
                  <a:lnTo>
                    <a:pt x="58013" y="234569"/>
                  </a:lnTo>
                  <a:lnTo>
                    <a:pt x="53187" y="229870"/>
                  </a:lnTo>
                  <a:lnTo>
                    <a:pt x="47142" y="225044"/>
                  </a:lnTo>
                  <a:lnTo>
                    <a:pt x="44716" y="222758"/>
                  </a:lnTo>
                  <a:lnTo>
                    <a:pt x="43510" y="221488"/>
                  </a:lnTo>
                  <a:lnTo>
                    <a:pt x="38684" y="220345"/>
                  </a:lnTo>
                  <a:lnTo>
                    <a:pt x="33845" y="217932"/>
                  </a:lnTo>
                  <a:lnTo>
                    <a:pt x="30149" y="215620"/>
                  </a:lnTo>
                  <a:lnTo>
                    <a:pt x="25387" y="213233"/>
                  </a:lnTo>
                  <a:lnTo>
                    <a:pt x="21755" y="210947"/>
                  </a:lnTo>
                  <a:lnTo>
                    <a:pt x="18135" y="207391"/>
                  </a:lnTo>
                  <a:lnTo>
                    <a:pt x="17005" y="204127"/>
                  </a:lnTo>
                  <a:lnTo>
                    <a:pt x="16916" y="201422"/>
                  </a:lnTo>
                  <a:lnTo>
                    <a:pt x="18135" y="199009"/>
                  </a:lnTo>
                  <a:lnTo>
                    <a:pt x="24485" y="204127"/>
                  </a:lnTo>
                  <a:lnTo>
                    <a:pt x="30962" y="208813"/>
                  </a:lnTo>
                  <a:lnTo>
                    <a:pt x="37668" y="213029"/>
                  </a:lnTo>
                  <a:lnTo>
                    <a:pt x="44716" y="216789"/>
                  </a:lnTo>
                  <a:lnTo>
                    <a:pt x="45935" y="217932"/>
                  </a:lnTo>
                  <a:lnTo>
                    <a:pt x="48348" y="217932"/>
                  </a:lnTo>
                  <a:lnTo>
                    <a:pt x="50761" y="216789"/>
                  </a:lnTo>
                  <a:lnTo>
                    <a:pt x="53187" y="216789"/>
                  </a:lnTo>
                  <a:lnTo>
                    <a:pt x="55600" y="215646"/>
                  </a:lnTo>
                  <a:lnTo>
                    <a:pt x="59220" y="215646"/>
                  </a:lnTo>
                  <a:lnTo>
                    <a:pt x="64058" y="214376"/>
                  </a:lnTo>
                  <a:lnTo>
                    <a:pt x="70104" y="213233"/>
                  </a:lnTo>
                  <a:close/>
                </a:path>
                <a:path w="500380" h="551815">
                  <a:moveTo>
                    <a:pt x="70104" y="208788"/>
                  </a:moveTo>
                  <a:lnTo>
                    <a:pt x="68897" y="207645"/>
                  </a:lnTo>
                  <a:lnTo>
                    <a:pt x="68897" y="206375"/>
                  </a:lnTo>
                  <a:lnTo>
                    <a:pt x="66471" y="196977"/>
                  </a:lnTo>
                  <a:lnTo>
                    <a:pt x="64046" y="192151"/>
                  </a:lnTo>
                  <a:lnTo>
                    <a:pt x="64046" y="186309"/>
                  </a:lnTo>
                  <a:lnTo>
                    <a:pt x="60401" y="185039"/>
                  </a:lnTo>
                  <a:lnTo>
                    <a:pt x="55562" y="181483"/>
                  </a:lnTo>
                  <a:lnTo>
                    <a:pt x="48285" y="174371"/>
                  </a:lnTo>
                  <a:lnTo>
                    <a:pt x="42227" y="168529"/>
                  </a:lnTo>
                  <a:lnTo>
                    <a:pt x="37376" y="162560"/>
                  </a:lnTo>
                  <a:lnTo>
                    <a:pt x="33731" y="155448"/>
                  </a:lnTo>
                  <a:lnTo>
                    <a:pt x="32524" y="151892"/>
                  </a:lnTo>
                  <a:lnTo>
                    <a:pt x="32524" y="148336"/>
                  </a:lnTo>
                  <a:lnTo>
                    <a:pt x="36156" y="144780"/>
                  </a:lnTo>
                  <a:lnTo>
                    <a:pt x="41338" y="155003"/>
                  </a:lnTo>
                  <a:lnTo>
                    <a:pt x="47675" y="164325"/>
                  </a:lnTo>
                  <a:lnTo>
                    <a:pt x="54902" y="172770"/>
                  </a:lnTo>
                  <a:lnTo>
                    <a:pt x="62826" y="180340"/>
                  </a:lnTo>
                  <a:lnTo>
                    <a:pt x="64046" y="180340"/>
                  </a:lnTo>
                  <a:lnTo>
                    <a:pt x="64046" y="174371"/>
                  </a:lnTo>
                  <a:lnTo>
                    <a:pt x="65252" y="169672"/>
                  </a:lnTo>
                  <a:lnTo>
                    <a:pt x="65252" y="164973"/>
                  </a:lnTo>
                  <a:lnTo>
                    <a:pt x="66471" y="163703"/>
                  </a:lnTo>
                  <a:lnTo>
                    <a:pt x="65252" y="161417"/>
                  </a:lnTo>
                  <a:lnTo>
                    <a:pt x="38468" y="123177"/>
                  </a:lnTo>
                  <a:lnTo>
                    <a:pt x="32524" y="112776"/>
                  </a:lnTo>
                  <a:lnTo>
                    <a:pt x="30099" y="115189"/>
                  </a:lnTo>
                  <a:lnTo>
                    <a:pt x="23469" y="123609"/>
                  </a:lnTo>
                  <a:lnTo>
                    <a:pt x="19786" y="132778"/>
                  </a:lnTo>
                  <a:lnTo>
                    <a:pt x="18834" y="142621"/>
                  </a:lnTo>
                  <a:lnTo>
                    <a:pt x="20396" y="153035"/>
                  </a:lnTo>
                  <a:lnTo>
                    <a:pt x="21945" y="159270"/>
                  </a:lnTo>
                  <a:lnTo>
                    <a:pt x="24638" y="165252"/>
                  </a:lnTo>
                  <a:lnTo>
                    <a:pt x="28244" y="170776"/>
                  </a:lnTo>
                  <a:lnTo>
                    <a:pt x="32524" y="175641"/>
                  </a:lnTo>
                  <a:lnTo>
                    <a:pt x="38392" y="183057"/>
                  </a:lnTo>
                  <a:lnTo>
                    <a:pt x="44945" y="189572"/>
                  </a:lnTo>
                  <a:lnTo>
                    <a:pt x="51955" y="195630"/>
                  </a:lnTo>
                  <a:lnTo>
                    <a:pt x="59194" y="201676"/>
                  </a:lnTo>
                  <a:lnTo>
                    <a:pt x="62826" y="204089"/>
                  </a:lnTo>
                  <a:lnTo>
                    <a:pt x="65252" y="206375"/>
                  </a:lnTo>
                  <a:lnTo>
                    <a:pt x="70104" y="208788"/>
                  </a:lnTo>
                  <a:close/>
                </a:path>
                <a:path w="500380" h="551815">
                  <a:moveTo>
                    <a:pt x="82296" y="292481"/>
                  </a:moveTo>
                  <a:lnTo>
                    <a:pt x="79908" y="291338"/>
                  </a:lnTo>
                  <a:lnTo>
                    <a:pt x="77533" y="291338"/>
                  </a:lnTo>
                  <a:lnTo>
                    <a:pt x="75145" y="290195"/>
                  </a:lnTo>
                  <a:lnTo>
                    <a:pt x="70383" y="289052"/>
                  </a:lnTo>
                  <a:lnTo>
                    <a:pt x="64427" y="287909"/>
                  </a:lnTo>
                  <a:lnTo>
                    <a:pt x="58470" y="290195"/>
                  </a:lnTo>
                  <a:lnTo>
                    <a:pt x="54889" y="291338"/>
                  </a:lnTo>
                  <a:lnTo>
                    <a:pt x="50126" y="292481"/>
                  </a:lnTo>
                  <a:lnTo>
                    <a:pt x="40589" y="287909"/>
                  </a:lnTo>
                  <a:lnTo>
                    <a:pt x="40589" y="285496"/>
                  </a:lnTo>
                  <a:lnTo>
                    <a:pt x="41783" y="284353"/>
                  </a:lnTo>
                  <a:lnTo>
                    <a:pt x="54889" y="284353"/>
                  </a:lnTo>
                  <a:lnTo>
                    <a:pt x="58470" y="283210"/>
                  </a:lnTo>
                  <a:lnTo>
                    <a:pt x="62039" y="284353"/>
                  </a:lnTo>
                  <a:lnTo>
                    <a:pt x="63233" y="282067"/>
                  </a:lnTo>
                  <a:lnTo>
                    <a:pt x="66802" y="279781"/>
                  </a:lnTo>
                  <a:lnTo>
                    <a:pt x="71577" y="272796"/>
                  </a:lnTo>
                  <a:lnTo>
                    <a:pt x="57861" y="274370"/>
                  </a:lnTo>
                  <a:lnTo>
                    <a:pt x="51117" y="274891"/>
                  </a:lnTo>
                  <a:lnTo>
                    <a:pt x="44170" y="275082"/>
                  </a:lnTo>
                  <a:lnTo>
                    <a:pt x="16764" y="275082"/>
                  </a:lnTo>
                  <a:lnTo>
                    <a:pt x="16764" y="277368"/>
                  </a:lnTo>
                  <a:lnTo>
                    <a:pt x="17957" y="278638"/>
                  </a:lnTo>
                  <a:lnTo>
                    <a:pt x="17957" y="280924"/>
                  </a:lnTo>
                  <a:lnTo>
                    <a:pt x="24193" y="290474"/>
                  </a:lnTo>
                  <a:lnTo>
                    <a:pt x="32105" y="296672"/>
                  </a:lnTo>
                  <a:lnTo>
                    <a:pt x="41579" y="299643"/>
                  </a:lnTo>
                  <a:lnTo>
                    <a:pt x="52514" y="299466"/>
                  </a:lnTo>
                  <a:lnTo>
                    <a:pt x="59448" y="298399"/>
                  </a:lnTo>
                  <a:lnTo>
                    <a:pt x="66052" y="296976"/>
                  </a:lnTo>
                  <a:lnTo>
                    <a:pt x="78727" y="293624"/>
                  </a:lnTo>
                  <a:lnTo>
                    <a:pt x="79908" y="293624"/>
                  </a:lnTo>
                  <a:lnTo>
                    <a:pt x="81102" y="292481"/>
                  </a:lnTo>
                  <a:lnTo>
                    <a:pt x="82296" y="292481"/>
                  </a:lnTo>
                  <a:close/>
                </a:path>
                <a:path w="500380" h="551815">
                  <a:moveTo>
                    <a:pt x="100584" y="312039"/>
                  </a:moveTo>
                  <a:lnTo>
                    <a:pt x="86360" y="312039"/>
                  </a:lnTo>
                  <a:lnTo>
                    <a:pt x="85178" y="313309"/>
                  </a:lnTo>
                  <a:lnTo>
                    <a:pt x="75692" y="318135"/>
                  </a:lnTo>
                  <a:lnTo>
                    <a:pt x="69761" y="316865"/>
                  </a:lnTo>
                  <a:lnTo>
                    <a:pt x="67398" y="316865"/>
                  </a:lnTo>
                  <a:lnTo>
                    <a:pt x="65024" y="314452"/>
                  </a:lnTo>
                  <a:lnTo>
                    <a:pt x="66205" y="312039"/>
                  </a:lnTo>
                  <a:lnTo>
                    <a:pt x="69761" y="312039"/>
                  </a:lnTo>
                  <a:lnTo>
                    <a:pt x="73317" y="310896"/>
                  </a:lnTo>
                  <a:lnTo>
                    <a:pt x="78066" y="309753"/>
                  </a:lnTo>
                  <a:lnTo>
                    <a:pt x="81622" y="308483"/>
                  </a:lnTo>
                  <a:lnTo>
                    <a:pt x="86360" y="306070"/>
                  </a:lnTo>
                  <a:lnTo>
                    <a:pt x="85178" y="300101"/>
                  </a:lnTo>
                  <a:lnTo>
                    <a:pt x="85178" y="298958"/>
                  </a:lnTo>
                  <a:lnTo>
                    <a:pt x="86360" y="297688"/>
                  </a:lnTo>
                  <a:lnTo>
                    <a:pt x="86360" y="294132"/>
                  </a:lnTo>
                  <a:lnTo>
                    <a:pt x="74777" y="299250"/>
                  </a:lnTo>
                  <a:lnTo>
                    <a:pt x="63093" y="303453"/>
                  </a:lnTo>
                  <a:lnTo>
                    <a:pt x="51181" y="306298"/>
                  </a:lnTo>
                  <a:lnTo>
                    <a:pt x="38950" y="307340"/>
                  </a:lnTo>
                  <a:lnTo>
                    <a:pt x="36576" y="307340"/>
                  </a:lnTo>
                  <a:lnTo>
                    <a:pt x="36576" y="308483"/>
                  </a:lnTo>
                  <a:lnTo>
                    <a:pt x="38950" y="313309"/>
                  </a:lnTo>
                  <a:lnTo>
                    <a:pt x="41313" y="315722"/>
                  </a:lnTo>
                  <a:lnTo>
                    <a:pt x="42506" y="316865"/>
                  </a:lnTo>
                  <a:lnTo>
                    <a:pt x="48425" y="322834"/>
                  </a:lnTo>
                  <a:lnTo>
                    <a:pt x="54356" y="327660"/>
                  </a:lnTo>
                  <a:lnTo>
                    <a:pt x="68580" y="327660"/>
                  </a:lnTo>
                  <a:lnTo>
                    <a:pt x="74510" y="326517"/>
                  </a:lnTo>
                  <a:lnTo>
                    <a:pt x="80429" y="324104"/>
                  </a:lnTo>
                  <a:lnTo>
                    <a:pt x="87541" y="320421"/>
                  </a:lnTo>
                  <a:lnTo>
                    <a:pt x="92113" y="318135"/>
                  </a:lnTo>
                  <a:lnTo>
                    <a:pt x="94653" y="316865"/>
                  </a:lnTo>
                  <a:lnTo>
                    <a:pt x="100584" y="313309"/>
                  </a:lnTo>
                  <a:lnTo>
                    <a:pt x="100584" y="312039"/>
                  </a:lnTo>
                  <a:close/>
                </a:path>
                <a:path w="500380" h="551815">
                  <a:moveTo>
                    <a:pt x="106680" y="139065"/>
                  </a:moveTo>
                  <a:lnTo>
                    <a:pt x="101968" y="129667"/>
                  </a:lnTo>
                  <a:lnTo>
                    <a:pt x="99618" y="126238"/>
                  </a:lnTo>
                  <a:lnTo>
                    <a:pt x="97256" y="122682"/>
                  </a:lnTo>
                  <a:lnTo>
                    <a:pt x="92544" y="110998"/>
                  </a:lnTo>
                  <a:lnTo>
                    <a:pt x="97256" y="106299"/>
                  </a:lnTo>
                  <a:lnTo>
                    <a:pt x="97256" y="105156"/>
                  </a:lnTo>
                  <a:lnTo>
                    <a:pt x="89014" y="105156"/>
                  </a:lnTo>
                  <a:lnTo>
                    <a:pt x="83121" y="106299"/>
                  </a:lnTo>
                  <a:lnTo>
                    <a:pt x="80772" y="110998"/>
                  </a:lnTo>
                  <a:lnTo>
                    <a:pt x="83121" y="115697"/>
                  </a:lnTo>
                  <a:lnTo>
                    <a:pt x="84302" y="119253"/>
                  </a:lnTo>
                  <a:lnTo>
                    <a:pt x="86664" y="121539"/>
                  </a:lnTo>
                  <a:lnTo>
                    <a:pt x="90195" y="128524"/>
                  </a:lnTo>
                  <a:lnTo>
                    <a:pt x="93726" y="134366"/>
                  </a:lnTo>
                  <a:lnTo>
                    <a:pt x="92544" y="140208"/>
                  </a:lnTo>
                  <a:lnTo>
                    <a:pt x="92544" y="142621"/>
                  </a:lnTo>
                  <a:lnTo>
                    <a:pt x="91376" y="144907"/>
                  </a:lnTo>
                  <a:lnTo>
                    <a:pt x="90195" y="147320"/>
                  </a:lnTo>
                  <a:lnTo>
                    <a:pt x="93726" y="144907"/>
                  </a:lnTo>
                  <a:lnTo>
                    <a:pt x="96075" y="143764"/>
                  </a:lnTo>
                  <a:lnTo>
                    <a:pt x="98437" y="141351"/>
                  </a:lnTo>
                  <a:lnTo>
                    <a:pt x="101968" y="146050"/>
                  </a:lnTo>
                  <a:lnTo>
                    <a:pt x="101968" y="150749"/>
                  </a:lnTo>
                  <a:lnTo>
                    <a:pt x="103149" y="155448"/>
                  </a:lnTo>
                  <a:lnTo>
                    <a:pt x="104330" y="153162"/>
                  </a:lnTo>
                  <a:lnTo>
                    <a:pt x="104330" y="151892"/>
                  </a:lnTo>
                  <a:lnTo>
                    <a:pt x="105498" y="149606"/>
                  </a:lnTo>
                  <a:lnTo>
                    <a:pt x="106680" y="144907"/>
                  </a:lnTo>
                  <a:lnTo>
                    <a:pt x="106680" y="141351"/>
                  </a:lnTo>
                  <a:lnTo>
                    <a:pt x="106680" y="139065"/>
                  </a:lnTo>
                  <a:close/>
                </a:path>
                <a:path w="500380" h="551815">
                  <a:moveTo>
                    <a:pt x="121920" y="326390"/>
                  </a:moveTo>
                  <a:lnTo>
                    <a:pt x="117221" y="327533"/>
                  </a:lnTo>
                  <a:lnTo>
                    <a:pt x="113690" y="327533"/>
                  </a:lnTo>
                  <a:lnTo>
                    <a:pt x="110172" y="328803"/>
                  </a:lnTo>
                  <a:lnTo>
                    <a:pt x="108991" y="329946"/>
                  </a:lnTo>
                  <a:lnTo>
                    <a:pt x="107823" y="331216"/>
                  </a:lnTo>
                  <a:lnTo>
                    <a:pt x="106641" y="332359"/>
                  </a:lnTo>
                  <a:lnTo>
                    <a:pt x="104292" y="333629"/>
                  </a:lnTo>
                  <a:lnTo>
                    <a:pt x="101942" y="334772"/>
                  </a:lnTo>
                  <a:lnTo>
                    <a:pt x="99593" y="333629"/>
                  </a:lnTo>
                  <a:lnTo>
                    <a:pt x="98425" y="333629"/>
                  </a:lnTo>
                  <a:lnTo>
                    <a:pt x="97243" y="332359"/>
                  </a:lnTo>
                  <a:lnTo>
                    <a:pt x="98425" y="331216"/>
                  </a:lnTo>
                  <a:lnTo>
                    <a:pt x="99593" y="329946"/>
                  </a:lnTo>
                  <a:lnTo>
                    <a:pt x="100774" y="329946"/>
                  </a:lnTo>
                  <a:lnTo>
                    <a:pt x="100774" y="328803"/>
                  </a:lnTo>
                  <a:lnTo>
                    <a:pt x="105473" y="326390"/>
                  </a:lnTo>
                  <a:lnTo>
                    <a:pt x="106641" y="320294"/>
                  </a:lnTo>
                  <a:lnTo>
                    <a:pt x="103124" y="315468"/>
                  </a:lnTo>
                  <a:lnTo>
                    <a:pt x="94767" y="322224"/>
                  </a:lnTo>
                  <a:lnTo>
                    <a:pt x="85636" y="327837"/>
                  </a:lnTo>
                  <a:lnTo>
                    <a:pt x="75857" y="332105"/>
                  </a:lnTo>
                  <a:lnTo>
                    <a:pt x="65532" y="334772"/>
                  </a:lnTo>
                  <a:lnTo>
                    <a:pt x="65532" y="337185"/>
                  </a:lnTo>
                  <a:lnTo>
                    <a:pt x="66700" y="337185"/>
                  </a:lnTo>
                  <a:lnTo>
                    <a:pt x="72275" y="343293"/>
                  </a:lnTo>
                  <a:lnTo>
                    <a:pt x="79616" y="347014"/>
                  </a:lnTo>
                  <a:lnTo>
                    <a:pt x="114363" y="334772"/>
                  </a:lnTo>
                  <a:lnTo>
                    <a:pt x="117221" y="332359"/>
                  </a:lnTo>
                  <a:lnTo>
                    <a:pt x="118389" y="331216"/>
                  </a:lnTo>
                  <a:lnTo>
                    <a:pt x="119570" y="328803"/>
                  </a:lnTo>
                  <a:lnTo>
                    <a:pt x="121920" y="326390"/>
                  </a:lnTo>
                  <a:close/>
                </a:path>
                <a:path w="500380" h="551815">
                  <a:moveTo>
                    <a:pt x="134112" y="84467"/>
                  </a:moveTo>
                  <a:lnTo>
                    <a:pt x="129286" y="83197"/>
                  </a:lnTo>
                  <a:lnTo>
                    <a:pt x="125679" y="80772"/>
                  </a:lnTo>
                  <a:lnTo>
                    <a:pt x="119646" y="80772"/>
                  </a:lnTo>
                  <a:lnTo>
                    <a:pt x="117246" y="82042"/>
                  </a:lnTo>
                  <a:lnTo>
                    <a:pt x="114833" y="83197"/>
                  </a:lnTo>
                  <a:lnTo>
                    <a:pt x="113626" y="84467"/>
                  </a:lnTo>
                  <a:lnTo>
                    <a:pt x="111213" y="86868"/>
                  </a:lnTo>
                  <a:lnTo>
                    <a:pt x="110007" y="88138"/>
                  </a:lnTo>
                  <a:lnTo>
                    <a:pt x="105194" y="94246"/>
                  </a:lnTo>
                  <a:lnTo>
                    <a:pt x="99161" y="99072"/>
                  </a:lnTo>
                  <a:lnTo>
                    <a:pt x="91935" y="101473"/>
                  </a:lnTo>
                  <a:lnTo>
                    <a:pt x="88315" y="101473"/>
                  </a:lnTo>
                  <a:lnTo>
                    <a:pt x="85915" y="102743"/>
                  </a:lnTo>
                  <a:lnTo>
                    <a:pt x="82296" y="103886"/>
                  </a:lnTo>
                  <a:lnTo>
                    <a:pt x="82296" y="105156"/>
                  </a:lnTo>
                  <a:lnTo>
                    <a:pt x="87122" y="105156"/>
                  </a:lnTo>
                  <a:lnTo>
                    <a:pt x="90728" y="103886"/>
                  </a:lnTo>
                  <a:lnTo>
                    <a:pt x="94348" y="103886"/>
                  </a:lnTo>
                  <a:lnTo>
                    <a:pt x="100457" y="103949"/>
                  </a:lnTo>
                  <a:lnTo>
                    <a:pt x="100698" y="103886"/>
                  </a:lnTo>
                  <a:lnTo>
                    <a:pt x="106235" y="102400"/>
                  </a:lnTo>
                  <a:lnTo>
                    <a:pt x="111798" y="99466"/>
                  </a:lnTo>
                  <a:lnTo>
                    <a:pt x="117246" y="95377"/>
                  </a:lnTo>
                  <a:lnTo>
                    <a:pt x="120853" y="91694"/>
                  </a:lnTo>
                  <a:lnTo>
                    <a:pt x="126885" y="86868"/>
                  </a:lnTo>
                  <a:lnTo>
                    <a:pt x="132905" y="85598"/>
                  </a:lnTo>
                  <a:lnTo>
                    <a:pt x="134112" y="84467"/>
                  </a:lnTo>
                  <a:close/>
                </a:path>
                <a:path w="500380" h="551815">
                  <a:moveTo>
                    <a:pt x="144780" y="338963"/>
                  </a:moveTo>
                  <a:lnTo>
                    <a:pt x="137629" y="338963"/>
                  </a:lnTo>
                  <a:lnTo>
                    <a:pt x="135255" y="342392"/>
                  </a:lnTo>
                  <a:lnTo>
                    <a:pt x="132867" y="344805"/>
                  </a:lnTo>
                  <a:lnTo>
                    <a:pt x="131686" y="344805"/>
                  </a:lnTo>
                  <a:lnTo>
                    <a:pt x="128104" y="343662"/>
                  </a:lnTo>
                  <a:lnTo>
                    <a:pt x="134061" y="338963"/>
                  </a:lnTo>
                  <a:lnTo>
                    <a:pt x="129298" y="335407"/>
                  </a:lnTo>
                  <a:lnTo>
                    <a:pt x="128104" y="330708"/>
                  </a:lnTo>
                  <a:lnTo>
                    <a:pt x="123583" y="337693"/>
                  </a:lnTo>
                  <a:lnTo>
                    <a:pt x="118732" y="344220"/>
                  </a:lnTo>
                  <a:lnTo>
                    <a:pt x="113207" y="349872"/>
                  </a:lnTo>
                  <a:lnTo>
                    <a:pt x="106680" y="354203"/>
                  </a:lnTo>
                  <a:lnTo>
                    <a:pt x="106680" y="355346"/>
                  </a:lnTo>
                  <a:lnTo>
                    <a:pt x="111442" y="360045"/>
                  </a:lnTo>
                  <a:lnTo>
                    <a:pt x="120967" y="361188"/>
                  </a:lnTo>
                  <a:lnTo>
                    <a:pt x="129298" y="357632"/>
                  </a:lnTo>
                  <a:lnTo>
                    <a:pt x="137629" y="354203"/>
                  </a:lnTo>
                  <a:lnTo>
                    <a:pt x="141211" y="345948"/>
                  </a:lnTo>
                  <a:lnTo>
                    <a:pt x="141782" y="344805"/>
                  </a:lnTo>
                  <a:lnTo>
                    <a:pt x="144780" y="338963"/>
                  </a:lnTo>
                  <a:close/>
                </a:path>
                <a:path w="500380" h="551815">
                  <a:moveTo>
                    <a:pt x="153911" y="322834"/>
                  </a:moveTo>
                  <a:lnTo>
                    <a:pt x="151549" y="325120"/>
                  </a:lnTo>
                  <a:lnTo>
                    <a:pt x="149174" y="326390"/>
                  </a:lnTo>
                  <a:lnTo>
                    <a:pt x="146786" y="328803"/>
                  </a:lnTo>
                  <a:lnTo>
                    <a:pt x="144424" y="322834"/>
                  </a:lnTo>
                  <a:lnTo>
                    <a:pt x="143230" y="320421"/>
                  </a:lnTo>
                  <a:lnTo>
                    <a:pt x="142049" y="318008"/>
                  </a:lnTo>
                  <a:lnTo>
                    <a:pt x="139674" y="313182"/>
                  </a:lnTo>
                  <a:lnTo>
                    <a:pt x="133743" y="314452"/>
                  </a:lnTo>
                  <a:lnTo>
                    <a:pt x="126619" y="316738"/>
                  </a:lnTo>
                  <a:lnTo>
                    <a:pt x="119494" y="318008"/>
                  </a:lnTo>
                  <a:lnTo>
                    <a:pt x="119494" y="310769"/>
                  </a:lnTo>
                  <a:lnTo>
                    <a:pt x="118897" y="307213"/>
                  </a:lnTo>
                  <a:lnTo>
                    <a:pt x="117119" y="296418"/>
                  </a:lnTo>
                  <a:lnTo>
                    <a:pt x="113550" y="296418"/>
                  </a:lnTo>
                  <a:lnTo>
                    <a:pt x="108800" y="295275"/>
                  </a:lnTo>
                  <a:lnTo>
                    <a:pt x="96939" y="295275"/>
                  </a:lnTo>
                  <a:lnTo>
                    <a:pt x="96939" y="294005"/>
                  </a:lnTo>
                  <a:lnTo>
                    <a:pt x="98120" y="291719"/>
                  </a:lnTo>
                  <a:lnTo>
                    <a:pt x="99314" y="286893"/>
                  </a:lnTo>
                  <a:lnTo>
                    <a:pt x="100495" y="283337"/>
                  </a:lnTo>
                  <a:lnTo>
                    <a:pt x="101688" y="279654"/>
                  </a:lnTo>
                  <a:lnTo>
                    <a:pt x="101688" y="278511"/>
                  </a:lnTo>
                  <a:lnTo>
                    <a:pt x="102870" y="276098"/>
                  </a:lnTo>
                  <a:lnTo>
                    <a:pt x="104051" y="274955"/>
                  </a:lnTo>
                  <a:lnTo>
                    <a:pt x="96939" y="271272"/>
                  </a:lnTo>
                  <a:lnTo>
                    <a:pt x="90995" y="268859"/>
                  </a:lnTo>
                  <a:lnTo>
                    <a:pt x="83870" y="265303"/>
                  </a:lnTo>
                  <a:lnTo>
                    <a:pt x="88620" y="260604"/>
                  </a:lnTo>
                  <a:lnTo>
                    <a:pt x="92189" y="256921"/>
                  </a:lnTo>
                  <a:lnTo>
                    <a:pt x="95745" y="252222"/>
                  </a:lnTo>
                  <a:lnTo>
                    <a:pt x="98120" y="249809"/>
                  </a:lnTo>
                  <a:lnTo>
                    <a:pt x="95745" y="246126"/>
                  </a:lnTo>
                  <a:lnTo>
                    <a:pt x="92189" y="243840"/>
                  </a:lnTo>
                  <a:lnTo>
                    <a:pt x="88620" y="240157"/>
                  </a:lnTo>
                  <a:lnTo>
                    <a:pt x="85064" y="236601"/>
                  </a:lnTo>
                  <a:lnTo>
                    <a:pt x="83870" y="235458"/>
                  </a:lnTo>
                  <a:lnTo>
                    <a:pt x="82689" y="234188"/>
                  </a:lnTo>
                  <a:lnTo>
                    <a:pt x="85064" y="233045"/>
                  </a:lnTo>
                  <a:lnTo>
                    <a:pt x="89814" y="230632"/>
                  </a:lnTo>
                  <a:lnTo>
                    <a:pt x="94564" y="227076"/>
                  </a:lnTo>
                  <a:lnTo>
                    <a:pt x="99314" y="225806"/>
                  </a:lnTo>
                  <a:lnTo>
                    <a:pt x="101688" y="224663"/>
                  </a:lnTo>
                  <a:lnTo>
                    <a:pt x="101688" y="223393"/>
                  </a:lnTo>
                  <a:lnTo>
                    <a:pt x="100495" y="221107"/>
                  </a:lnTo>
                  <a:lnTo>
                    <a:pt x="96939" y="213868"/>
                  </a:lnTo>
                  <a:lnTo>
                    <a:pt x="95745" y="206629"/>
                  </a:lnTo>
                  <a:lnTo>
                    <a:pt x="95745" y="193548"/>
                  </a:lnTo>
                  <a:lnTo>
                    <a:pt x="94564" y="191135"/>
                  </a:lnTo>
                  <a:lnTo>
                    <a:pt x="90995" y="187579"/>
                  </a:lnTo>
                  <a:lnTo>
                    <a:pt x="89814" y="187579"/>
                  </a:lnTo>
                  <a:lnTo>
                    <a:pt x="89814" y="186309"/>
                  </a:lnTo>
                  <a:lnTo>
                    <a:pt x="71996" y="160020"/>
                  </a:lnTo>
                  <a:lnTo>
                    <a:pt x="68440" y="167259"/>
                  </a:lnTo>
                  <a:lnTo>
                    <a:pt x="68440" y="180340"/>
                  </a:lnTo>
                  <a:lnTo>
                    <a:pt x="69862" y="190855"/>
                  </a:lnTo>
                  <a:lnTo>
                    <a:pt x="72732" y="200698"/>
                  </a:lnTo>
                  <a:lnTo>
                    <a:pt x="77622" y="209638"/>
                  </a:lnTo>
                  <a:lnTo>
                    <a:pt x="85064" y="217424"/>
                  </a:lnTo>
                  <a:lnTo>
                    <a:pt x="60502" y="220179"/>
                  </a:lnTo>
                  <a:lnTo>
                    <a:pt x="52997" y="221107"/>
                  </a:lnTo>
                  <a:lnTo>
                    <a:pt x="52997" y="222250"/>
                  </a:lnTo>
                  <a:lnTo>
                    <a:pt x="51816" y="222250"/>
                  </a:lnTo>
                  <a:lnTo>
                    <a:pt x="58432" y="228612"/>
                  </a:lnTo>
                  <a:lnTo>
                    <a:pt x="65608" y="233756"/>
                  </a:lnTo>
                  <a:lnTo>
                    <a:pt x="80314" y="242570"/>
                  </a:lnTo>
                  <a:lnTo>
                    <a:pt x="79121" y="243840"/>
                  </a:lnTo>
                  <a:lnTo>
                    <a:pt x="77939" y="243840"/>
                  </a:lnTo>
                  <a:lnTo>
                    <a:pt x="71996" y="247396"/>
                  </a:lnTo>
                  <a:lnTo>
                    <a:pt x="64871" y="250952"/>
                  </a:lnTo>
                  <a:lnTo>
                    <a:pt x="58940" y="254508"/>
                  </a:lnTo>
                  <a:lnTo>
                    <a:pt x="56565" y="255778"/>
                  </a:lnTo>
                  <a:lnTo>
                    <a:pt x="56565" y="256921"/>
                  </a:lnTo>
                  <a:lnTo>
                    <a:pt x="58940" y="258191"/>
                  </a:lnTo>
                  <a:lnTo>
                    <a:pt x="64871" y="260604"/>
                  </a:lnTo>
                  <a:lnTo>
                    <a:pt x="70815" y="262890"/>
                  </a:lnTo>
                  <a:lnTo>
                    <a:pt x="76746" y="265303"/>
                  </a:lnTo>
                  <a:lnTo>
                    <a:pt x="79121" y="265303"/>
                  </a:lnTo>
                  <a:lnTo>
                    <a:pt x="81495" y="266573"/>
                  </a:lnTo>
                  <a:lnTo>
                    <a:pt x="85064" y="267716"/>
                  </a:lnTo>
                  <a:lnTo>
                    <a:pt x="79121" y="272542"/>
                  </a:lnTo>
                  <a:lnTo>
                    <a:pt x="74371" y="278511"/>
                  </a:lnTo>
                  <a:lnTo>
                    <a:pt x="69621" y="285623"/>
                  </a:lnTo>
                  <a:lnTo>
                    <a:pt x="77939" y="286893"/>
                  </a:lnTo>
                  <a:lnTo>
                    <a:pt x="86245" y="288036"/>
                  </a:lnTo>
                  <a:lnTo>
                    <a:pt x="93370" y="289306"/>
                  </a:lnTo>
                  <a:lnTo>
                    <a:pt x="92189" y="295275"/>
                  </a:lnTo>
                  <a:lnTo>
                    <a:pt x="89814" y="301244"/>
                  </a:lnTo>
                  <a:lnTo>
                    <a:pt x="88620" y="309626"/>
                  </a:lnTo>
                  <a:lnTo>
                    <a:pt x="95745" y="308356"/>
                  </a:lnTo>
                  <a:lnTo>
                    <a:pt x="102870" y="308356"/>
                  </a:lnTo>
                  <a:lnTo>
                    <a:pt x="109994" y="307213"/>
                  </a:lnTo>
                  <a:lnTo>
                    <a:pt x="109994" y="319151"/>
                  </a:lnTo>
                  <a:lnTo>
                    <a:pt x="111175" y="325120"/>
                  </a:lnTo>
                  <a:lnTo>
                    <a:pt x="120675" y="322834"/>
                  </a:lnTo>
                  <a:lnTo>
                    <a:pt x="124244" y="321564"/>
                  </a:lnTo>
                  <a:lnTo>
                    <a:pt x="128993" y="320421"/>
                  </a:lnTo>
                  <a:lnTo>
                    <a:pt x="131368" y="327533"/>
                  </a:lnTo>
                  <a:lnTo>
                    <a:pt x="133743" y="329946"/>
                  </a:lnTo>
                  <a:lnTo>
                    <a:pt x="134924" y="333502"/>
                  </a:lnTo>
                  <a:lnTo>
                    <a:pt x="134924" y="335915"/>
                  </a:lnTo>
                  <a:lnTo>
                    <a:pt x="137299" y="337185"/>
                  </a:lnTo>
                  <a:lnTo>
                    <a:pt x="139674" y="335915"/>
                  </a:lnTo>
                  <a:lnTo>
                    <a:pt x="143243" y="334772"/>
                  </a:lnTo>
                  <a:lnTo>
                    <a:pt x="146786" y="333502"/>
                  </a:lnTo>
                  <a:lnTo>
                    <a:pt x="150355" y="332359"/>
                  </a:lnTo>
                  <a:lnTo>
                    <a:pt x="151549" y="333502"/>
                  </a:lnTo>
                  <a:lnTo>
                    <a:pt x="153911" y="338328"/>
                  </a:lnTo>
                  <a:lnTo>
                    <a:pt x="153911" y="332359"/>
                  </a:lnTo>
                  <a:lnTo>
                    <a:pt x="153911" y="328803"/>
                  </a:lnTo>
                  <a:lnTo>
                    <a:pt x="153911" y="322834"/>
                  </a:lnTo>
                  <a:close/>
                </a:path>
                <a:path w="500380" h="551815">
                  <a:moveTo>
                    <a:pt x="153911" y="281559"/>
                  </a:moveTo>
                  <a:lnTo>
                    <a:pt x="144487" y="278003"/>
                  </a:lnTo>
                  <a:lnTo>
                    <a:pt x="139776" y="270891"/>
                  </a:lnTo>
                  <a:lnTo>
                    <a:pt x="138595" y="261493"/>
                  </a:lnTo>
                  <a:lnTo>
                    <a:pt x="138595" y="255524"/>
                  </a:lnTo>
                  <a:lnTo>
                    <a:pt x="140957" y="249555"/>
                  </a:lnTo>
                  <a:lnTo>
                    <a:pt x="144487" y="244856"/>
                  </a:lnTo>
                  <a:lnTo>
                    <a:pt x="146850" y="239014"/>
                  </a:lnTo>
                  <a:lnTo>
                    <a:pt x="146850" y="234188"/>
                  </a:lnTo>
                  <a:lnTo>
                    <a:pt x="140957" y="230632"/>
                  </a:lnTo>
                  <a:lnTo>
                    <a:pt x="139776" y="229489"/>
                  </a:lnTo>
                  <a:lnTo>
                    <a:pt x="110020" y="202882"/>
                  </a:lnTo>
                  <a:lnTo>
                    <a:pt x="103225" y="192913"/>
                  </a:lnTo>
                  <a:lnTo>
                    <a:pt x="103225" y="191643"/>
                  </a:lnTo>
                  <a:lnTo>
                    <a:pt x="100876" y="191643"/>
                  </a:lnTo>
                  <a:lnTo>
                    <a:pt x="101333" y="200494"/>
                  </a:lnTo>
                  <a:lnTo>
                    <a:pt x="102781" y="209219"/>
                  </a:lnTo>
                  <a:lnTo>
                    <a:pt x="105333" y="217741"/>
                  </a:lnTo>
                  <a:lnTo>
                    <a:pt x="109118" y="225933"/>
                  </a:lnTo>
                  <a:lnTo>
                    <a:pt x="103225" y="229489"/>
                  </a:lnTo>
                  <a:lnTo>
                    <a:pt x="97332" y="230632"/>
                  </a:lnTo>
                  <a:lnTo>
                    <a:pt x="91440" y="235458"/>
                  </a:lnTo>
                  <a:lnTo>
                    <a:pt x="96151" y="239014"/>
                  </a:lnTo>
                  <a:lnTo>
                    <a:pt x="99695" y="242570"/>
                  </a:lnTo>
                  <a:lnTo>
                    <a:pt x="103225" y="245999"/>
                  </a:lnTo>
                  <a:lnTo>
                    <a:pt x="106768" y="248412"/>
                  </a:lnTo>
                  <a:lnTo>
                    <a:pt x="103225" y="250825"/>
                  </a:lnTo>
                  <a:lnTo>
                    <a:pt x="96151" y="257937"/>
                  </a:lnTo>
                  <a:lnTo>
                    <a:pt x="92621" y="262636"/>
                  </a:lnTo>
                  <a:lnTo>
                    <a:pt x="99695" y="264922"/>
                  </a:lnTo>
                  <a:lnTo>
                    <a:pt x="105587" y="267335"/>
                  </a:lnTo>
                  <a:lnTo>
                    <a:pt x="112661" y="269748"/>
                  </a:lnTo>
                  <a:lnTo>
                    <a:pt x="109118" y="275590"/>
                  </a:lnTo>
                  <a:lnTo>
                    <a:pt x="104406" y="281559"/>
                  </a:lnTo>
                  <a:lnTo>
                    <a:pt x="103225" y="288671"/>
                  </a:lnTo>
                  <a:lnTo>
                    <a:pt x="123266" y="288671"/>
                  </a:lnTo>
                  <a:lnTo>
                    <a:pt x="124447" y="289814"/>
                  </a:lnTo>
                  <a:lnTo>
                    <a:pt x="124447" y="307594"/>
                  </a:lnTo>
                  <a:lnTo>
                    <a:pt x="125628" y="308737"/>
                  </a:lnTo>
                  <a:lnTo>
                    <a:pt x="127990" y="307594"/>
                  </a:lnTo>
                  <a:lnTo>
                    <a:pt x="130340" y="307594"/>
                  </a:lnTo>
                  <a:lnTo>
                    <a:pt x="133883" y="305181"/>
                  </a:lnTo>
                  <a:lnTo>
                    <a:pt x="138595" y="304038"/>
                  </a:lnTo>
                  <a:lnTo>
                    <a:pt x="143319" y="302768"/>
                  </a:lnTo>
                  <a:lnTo>
                    <a:pt x="144487" y="306324"/>
                  </a:lnTo>
                  <a:lnTo>
                    <a:pt x="146850" y="311023"/>
                  </a:lnTo>
                  <a:lnTo>
                    <a:pt x="148031" y="314579"/>
                  </a:lnTo>
                  <a:lnTo>
                    <a:pt x="149212" y="316992"/>
                  </a:lnTo>
                  <a:lnTo>
                    <a:pt x="151549" y="315849"/>
                  </a:lnTo>
                  <a:lnTo>
                    <a:pt x="152742" y="314579"/>
                  </a:lnTo>
                  <a:lnTo>
                    <a:pt x="153911" y="314579"/>
                  </a:lnTo>
                  <a:lnTo>
                    <a:pt x="153911" y="302768"/>
                  </a:lnTo>
                  <a:lnTo>
                    <a:pt x="153911" y="281559"/>
                  </a:lnTo>
                  <a:close/>
                </a:path>
                <a:path w="500380" h="551815">
                  <a:moveTo>
                    <a:pt x="160020" y="132969"/>
                  </a:moveTo>
                  <a:lnTo>
                    <a:pt x="158813" y="132969"/>
                  </a:lnTo>
                  <a:lnTo>
                    <a:pt x="157594" y="131826"/>
                  </a:lnTo>
                  <a:lnTo>
                    <a:pt x="152755" y="129413"/>
                  </a:lnTo>
                  <a:lnTo>
                    <a:pt x="149110" y="125857"/>
                  </a:lnTo>
                  <a:lnTo>
                    <a:pt x="146710" y="121158"/>
                  </a:lnTo>
                  <a:lnTo>
                    <a:pt x="144272" y="115316"/>
                  </a:lnTo>
                  <a:lnTo>
                    <a:pt x="141871" y="103632"/>
                  </a:lnTo>
                  <a:lnTo>
                    <a:pt x="140652" y="100076"/>
                  </a:lnTo>
                  <a:lnTo>
                    <a:pt x="139446" y="95377"/>
                  </a:lnTo>
                  <a:lnTo>
                    <a:pt x="138239" y="91948"/>
                  </a:lnTo>
                  <a:lnTo>
                    <a:pt x="137020" y="89547"/>
                  </a:lnTo>
                  <a:lnTo>
                    <a:pt x="135813" y="88392"/>
                  </a:lnTo>
                  <a:lnTo>
                    <a:pt x="132181" y="88392"/>
                  </a:lnTo>
                  <a:lnTo>
                    <a:pt x="127342" y="90678"/>
                  </a:lnTo>
                  <a:lnTo>
                    <a:pt x="123710" y="93091"/>
                  </a:lnTo>
                  <a:lnTo>
                    <a:pt x="118872" y="96647"/>
                  </a:lnTo>
                  <a:lnTo>
                    <a:pt x="128549" y="100076"/>
                  </a:lnTo>
                  <a:lnTo>
                    <a:pt x="132181" y="105918"/>
                  </a:lnTo>
                  <a:lnTo>
                    <a:pt x="134607" y="114173"/>
                  </a:lnTo>
                  <a:lnTo>
                    <a:pt x="135813" y="116586"/>
                  </a:lnTo>
                  <a:lnTo>
                    <a:pt x="137020" y="120015"/>
                  </a:lnTo>
                  <a:lnTo>
                    <a:pt x="138239" y="122428"/>
                  </a:lnTo>
                  <a:lnTo>
                    <a:pt x="144272" y="129413"/>
                  </a:lnTo>
                  <a:lnTo>
                    <a:pt x="150342" y="134112"/>
                  </a:lnTo>
                  <a:lnTo>
                    <a:pt x="160020" y="134112"/>
                  </a:lnTo>
                  <a:lnTo>
                    <a:pt x="160020" y="132969"/>
                  </a:lnTo>
                  <a:close/>
                </a:path>
                <a:path w="500380" h="551815">
                  <a:moveTo>
                    <a:pt x="172212" y="166751"/>
                  </a:moveTo>
                  <a:lnTo>
                    <a:pt x="159931" y="147193"/>
                  </a:lnTo>
                  <a:lnTo>
                    <a:pt x="158711" y="146050"/>
                  </a:lnTo>
                  <a:lnTo>
                    <a:pt x="158711" y="144780"/>
                  </a:lnTo>
                  <a:lnTo>
                    <a:pt x="157480" y="144780"/>
                  </a:lnTo>
                  <a:lnTo>
                    <a:pt x="157480" y="152146"/>
                  </a:lnTo>
                  <a:lnTo>
                    <a:pt x="148882" y="152146"/>
                  </a:lnTo>
                  <a:lnTo>
                    <a:pt x="148882" y="150876"/>
                  </a:lnTo>
                  <a:lnTo>
                    <a:pt x="151345" y="149606"/>
                  </a:lnTo>
                  <a:lnTo>
                    <a:pt x="152565" y="149606"/>
                  </a:lnTo>
                  <a:lnTo>
                    <a:pt x="155028" y="148463"/>
                  </a:lnTo>
                  <a:lnTo>
                    <a:pt x="156248" y="150876"/>
                  </a:lnTo>
                  <a:lnTo>
                    <a:pt x="157480" y="152146"/>
                  </a:lnTo>
                  <a:lnTo>
                    <a:pt x="157480" y="144780"/>
                  </a:lnTo>
                  <a:lnTo>
                    <a:pt x="151345" y="144780"/>
                  </a:lnTo>
                  <a:lnTo>
                    <a:pt x="145199" y="146050"/>
                  </a:lnTo>
                  <a:lnTo>
                    <a:pt x="140296" y="148463"/>
                  </a:lnTo>
                  <a:lnTo>
                    <a:pt x="133324" y="153492"/>
                  </a:lnTo>
                  <a:lnTo>
                    <a:pt x="130619" y="160489"/>
                  </a:lnTo>
                  <a:lnTo>
                    <a:pt x="131826" y="168173"/>
                  </a:lnTo>
                  <a:lnTo>
                    <a:pt x="136613" y="175260"/>
                  </a:lnTo>
                  <a:lnTo>
                    <a:pt x="140296" y="169164"/>
                  </a:lnTo>
                  <a:lnTo>
                    <a:pt x="146431" y="165481"/>
                  </a:lnTo>
                  <a:lnTo>
                    <a:pt x="159931" y="165481"/>
                  </a:lnTo>
                  <a:lnTo>
                    <a:pt x="166077" y="166751"/>
                  </a:lnTo>
                  <a:lnTo>
                    <a:pt x="172212" y="166751"/>
                  </a:lnTo>
                  <a:close/>
                </a:path>
                <a:path w="500380" h="551815">
                  <a:moveTo>
                    <a:pt x="184404" y="177800"/>
                  </a:moveTo>
                  <a:lnTo>
                    <a:pt x="180822" y="175641"/>
                  </a:lnTo>
                  <a:lnTo>
                    <a:pt x="178435" y="174498"/>
                  </a:lnTo>
                  <a:lnTo>
                    <a:pt x="176060" y="172212"/>
                  </a:lnTo>
                  <a:lnTo>
                    <a:pt x="173672" y="172212"/>
                  </a:lnTo>
                  <a:lnTo>
                    <a:pt x="166916" y="174129"/>
                  </a:lnTo>
                  <a:lnTo>
                    <a:pt x="160845" y="176441"/>
                  </a:lnTo>
                  <a:lnTo>
                    <a:pt x="155219" y="179184"/>
                  </a:lnTo>
                  <a:lnTo>
                    <a:pt x="149809" y="182372"/>
                  </a:lnTo>
                  <a:lnTo>
                    <a:pt x="143852" y="185674"/>
                  </a:lnTo>
                  <a:lnTo>
                    <a:pt x="137883" y="189103"/>
                  </a:lnTo>
                  <a:lnTo>
                    <a:pt x="130733" y="187960"/>
                  </a:lnTo>
                  <a:lnTo>
                    <a:pt x="129540" y="187960"/>
                  </a:lnTo>
                  <a:lnTo>
                    <a:pt x="133121" y="192405"/>
                  </a:lnTo>
                  <a:lnTo>
                    <a:pt x="136690" y="193548"/>
                  </a:lnTo>
                  <a:lnTo>
                    <a:pt x="141465" y="192405"/>
                  </a:lnTo>
                  <a:lnTo>
                    <a:pt x="145046" y="191262"/>
                  </a:lnTo>
                  <a:lnTo>
                    <a:pt x="148628" y="189103"/>
                  </a:lnTo>
                  <a:lnTo>
                    <a:pt x="151003" y="187960"/>
                  </a:lnTo>
                  <a:lnTo>
                    <a:pt x="154584" y="185674"/>
                  </a:lnTo>
                  <a:lnTo>
                    <a:pt x="158165" y="184531"/>
                  </a:lnTo>
                  <a:lnTo>
                    <a:pt x="161747" y="182372"/>
                  </a:lnTo>
                  <a:lnTo>
                    <a:pt x="161747" y="187960"/>
                  </a:lnTo>
                  <a:lnTo>
                    <a:pt x="167703" y="182372"/>
                  </a:lnTo>
                  <a:lnTo>
                    <a:pt x="174866" y="180086"/>
                  </a:lnTo>
                  <a:lnTo>
                    <a:pt x="183210" y="178943"/>
                  </a:lnTo>
                  <a:lnTo>
                    <a:pt x="183210" y="177800"/>
                  </a:lnTo>
                  <a:lnTo>
                    <a:pt x="184404" y="177800"/>
                  </a:lnTo>
                  <a:close/>
                </a:path>
                <a:path w="500380" h="551815">
                  <a:moveTo>
                    <a:pt x="184404" y="83312"/>
                  </a:moveTo>
                  <a:lnTo>
                    <a:pt x="181864" y="80772"/>
                  </a:lnTo>
                  <a:lnTo>
                    <a:pt x="179324" y="80772"/>
                  </a:lnTo>
                  <a:lnTo>
                    <a:pt x="176784" y="83312"/>
                  </a:lnTo>
                  <a:lnTo>
                    <a:pt x="176784" y="85852"/>
                  </a:lnTo>
                  <a:lnTo>
                    <a:pt x="178054" y="87122"/>
                  </a:lnTo>
                  <a:lnTo>
                    <a:pt x="179324" y="87122"/>
                  </a:lnTo>
                  <a:lnTo>
                    <a:pt x="181864" y="88392"/>
                  </a:lnTo>
                  <a:lnTo>
                    <a:pt x="183134" y="87122"/>
                  </a:lnTo>
                  <a:lnTo>
                    <a:pt x="184404" y="84594"/>
                  </a:lnTo>
                  <a:lnTo>
                    <a:pt x="184404" y="83312"/>
                  </a:lnTo>
                  <a:close/>
                </a:path>
                <a:path w="500380" h="551815">
                  <a:moveTo>
                    <a:pt x="185928" y="92722"/>
                  </a:moveTo>
                  <a:lnTo>
                    <a:pt x="182372" y="91440"/>
                  </a:lnTo>
                  <a:lnTo>
                    <a:pt x="179997" y="91440"/>
                  </a:lnTo>
                  <a:lnTo>
                    <a:pt x="177634" y="92722"/>
                  </a:lnTo>
                  <a:lnTo>
                    <a:pt x="176441" y="95123"/>
                  </a:lnTo>
                  <a:lnTo>
                    <a:pt x="175260" y="98818"/>
                  </a:lnTo>
                  <a:lnTo>
                    <a:pt x="177634" y="108458"/>
                  </a:lnTo>
                  <a:lnTo>
                    <a:pt x="178816" y="113411"/>
                  </a:lnTo>
                  <a:lnTo>
                    <a:pt x="178816" y="114554"/>
                  </a:lnTo>
                  <a:lnTo>
                    <a:pt x="179997" y="115824"/>
                  </a:lnTo>
                  <a:lnTo>
                    <a:pt x="181190" y="115824"/>
                  </a:lnTo>
                  <a:lnTo>
                    <a:pt x="182372" y="114554"/>
                  </a:lnTo>
                  <a:lnTo>
                    <a:pt x="183553" y="113411"/>
                  </a:lnTo>
                  <a:lnTo>
                    <a:pt x="183553" y="107315"/>
                  </a:lnTo>
                  <a:lnTo>
                    <a:pt x="185928" y="102362"/>
                  </a:lnTo>
                  <a:lnTo>
                    <a:pt x="185928" y="92722"/>
                  </a:lnTo>
                  <a:close/>
                </a:path>
                <a:path w="500380" h="551815">
                  <a:moveTo>
                    <a:pt x="187452" y="68453"/>
                  </a:moveTo>
                  <a:lnTo>
                    <a:pt x="187083" y="67195"/>
                  </a:lnTo>
                  <a:lnTo>
                    <a:pt x="186359" y="64643"/>
                  </a:lnTo>
                  <a:lnTo>
                    <a:pt x="183095" y="67195"/>
                  </a:lnTo>
                  <a:lnTo>
                    <a:pt x="182003" y="65913"/>
                  </a:lnTo>
                  <a:lnTo>
                    <a:pt x="182003" y="60718"/>
                  </a:lnTo>
                  <a:lnTo>
                    <a:pt x="179832" y="59436"/>
                  </a:lnTo>
                  <a:lnTo>
                    <a:pt x="177660" y="59436"/>
                  </a:lnTo>
                  <a:lnTo>
                    <a:pt x="177660" y="67195"/>
                  </a:lnTo>
                  <a:lnTo>
                    <a:pt x="175475" y="65913"/>
                  </a:lnTo>
                  <a:lnTo>
                    <a:pt x="173304" y="65913"/>
                  </a:lnTo>
                  <a:lnTo>
                    <a:pt x="173304" y="67195"/>
                  </a:lnTo>
                  <a:lnTo>
                    <a:pt x="172212" y="68453"/>
                  </a:lnTo>
                  <a:lnTo>
                    <a:pt x="172212" y="70993"/>
                  </a:lnTo>
                  <a:lnTo>
                    <a:pt x="177660" y="70993"/>
                  </a:lnTo>
                  <a:lnTo>
                    <a:pt x="177660" y="76200"/>
                  </a:lnTo>
                  <a:lnTo>
                    <a:pt x="182003" y="76200"/>
                  </a:lnTo>
                  <a:lnTo>
                    <a:pt x="182003" y="70993"/>
                  </a:lnTo>
                  <a:lnTo>
                    <a:pt x="183095" y="69723"/>
                  </a:lnTo>
                  <a:lnTo>
                    <a:pt x="187452" y="72390"/>
                  </a:lnTo>
                  <a:lnTo>
                    <a:pt x="187452" y="69723"/>
                  </a:lnTo>
                  <a:lnTo>
                    <a:pt x="187452" y="68453"/>
                  </a:lnTo>
                  <a:close/>
                </a:path>
                <a:path w="500380" h="551815">
                  <a:moveTo>
                    <a:pt x="199644" y="129540"/>
                  </a:moveTo>
                  <a:lnTo>
                    <a:pt x="161544" y="129540"/>
                  </a:lnTo>
                  <a:lnTo>
                    <a:pt x="161544" y="132969"/>
                  </a:lnTo>
                  <a:lnTo>
                    <a:pt x="162737" y="134112"/>
                  </a:lnTo>
                  <a:lnTo>
                    <a:pt x="194881" y="134112"/>
                  </a:lnTo>
                  <a:lnTo>
                    <a:pt x="199644" y="134112"/>
                  </a:lnTo>
                  <a:lnTo>
                    <a:pt x="199644" y="129540"/>
                  </a:lnTo>
                  <a:close/>
                </a:path>
                <a:path w="500380" h="551815">
                  <a:moveTo>
                    <a:pt x="202361" y="135051"/>
                  </a:moveTo>
                  <a:lnTo>
                    <a:pt x="201168" y="135128"/>
                  </a:lnTo>
                  <a:lnTo>
                    <a:pt x="202361" y="135128"/>
                  </a:lnTo>
                  <a:close/>
                </a:path>
                <a:path w="500380" h="551815">
                  <a:moveTo>
                    <a:pt x="207264" y="106553"/>
                  </a:moveTo>
                  <a:lnTo>
                    <a:pt x="198831" y="98298"/>
                  </a:lnTo>
                  <a:lnTo>
                    <a:pt x="195211" y="97167"/>
                  </a:lnTo>
                  <a:lnTo>
                    <a:pt x="189191" y="96012"/>
                  </a:lnTo>
                  <a:lnTo>
                    <a:pt x="189191" y="99568"/>
                  </a:lnTo>
                  <a:lnTo>
                    <a:pt x="187985" y="101854"/>
                  </a:lnTo>
                  <a:lnTo>
                    <a:pt x="187985" y="107696"/>
                  </a:lnTo>
                  <a:lnTo>
                    <a:pt x="186778" y="113538"/>
                  </a:lnTo>
                  <a:lnTo>
                    <a:pt x="183159" y="120650"/>
                  </a:lnTo>
                  <a:lnTo>
                    <a:pt x="181952" y="121793"/>
                  </a:lnTo>
                  <a:lnTo>
                    <a:pt x="179552" y="121793"/>
                  </a:lnTo>
                  <a:lnTo>
                    <a:pt x="178346" y="120650"/>
                  </a:lnTo>
                  <a:lnTo>
                    <a:pt x="177139" y="118237"/>
                  </a:lnTo>
                  <a:lnTo>
                    <a:pt x="173520" y="112395"/>
                  </a:lnTo>
                  <a:lnTo>
                    <a:pt x="172313" y="106553"/>
                  </a:lnTo>
                  <a:lnTo>
                    <a:pt x="172313" y="97167"/>
                  </a:lnTo>
                  <a:lnTo>
                    <a:pt x="171107" y="96012"/>
                  </a:lnTo>
                  <a:lnTo>
                    <a:pt x="168706" y="96012"/>
                  </a:lnTo>
                  <a:lnTo>
                    <a:pt x="167500" y="97167"/>
                  </a:lnTo>
                  <a:lnTo>
                    <a:pt x="162674" y="98298"/>
                  </a:lnTo>
                  <a:lnTo>
                    <a:pt x="156654" y="101854"/>
                  </a:lnTo>
                  <a:lnTo>
                    <a:pt x="156654" y="108966"/>
                  </a:lnTo>
                  <a:lnTo>
                    <a:pt x="155448" y="113538"/>
                  </a:lnTo>
                  <a:lnTo>
                    <a:pt x="156654" y="119507"/>
                  </a:lnTo>
                  <a:lnTo>
                    <a:pt x="157861" y="124206"/>
                  </a:lnTo>
                  <a:lnTo>
                    <a:pt x="159067" y="126492"/>
                  </a:lnTo>
                  <a:lnTo>
                    <a:pt x="161467" y="126492"/>
                  </a:lnTo>
                  <a:lnTo>
                    <a:pt x="202438" y="126492"/>
                  </a:lnTo>
                  <a:lnTo>
                    <a:pt x="202438" y="124206"/>
                  </a:lnTo>
                  <a:lnTo>
                    <a:pt x="203644" y="122936"/>
                  </a:lnTo>
                  <a:lnTo>
                    <a:pt x="203644" y="120650"/>
                  </a:lnTo>
                  <a:lnTo>
                    <a:pt x="204851" y="119507"/>
                  </a:lnTo>
                  <a:lnTo>
                    <a:pt x="206057" y="113538"/>
                  </a:lnTo>
                  <a:lnTo>
                    <a:pt x="207264" y="106553"/>
                  </a:lnTo>
                  <a:close/>
                </a:path>
                <a:path w="500380" h="551815">
                  <a:moveTo>
                    <a:pt x="227926" y="315468"/>
                  </a:moveTo>
                  <a:lnTo>
                    <a:pt x="226733" y="311023"/>
                  </a:lnTo>
                  <a:lnTo>
                    <a:pt x="225552" y="311023"/>
                  </a:lnTo>
                  <a:lnTo>
                    <a:pt x="226733" y="315468"/>
                  </a:lnTo>
                  <a:lnTo>
                    <a:pt x="227926" y="315468"/>
                  </a:lnTo>
                  <a:close/>
                </a:path>
                <a:path w="500380" h="551815">
                  <a:moveTo>
                    <a:pt x="230124" y="92329"/>
                  </a:moveTo>
                  <a:lnTo>
                    <a:pt x="228904" y="91186"/>
                  </a:lnTo>
                  <a:lnTo>
                    <a:pt x="227685" y="89916"/>
                  </a:lnTo>
                  <a:lnTo>
                    <a:pt x="226466" y="89916"/>
                  </a:lnTo>
                  <a:lnTo>
                    <a:pt x="225247" y="91186"/>
                  </a:lnTo>
                  <a:lnTo>
                    <a:pt x="224028" y="92329"/>
                  </a:lnTo>
                  <a:lnTo>
                    <a:pt x="225247" y="93599"/>
                  </a:lnTo>
                  <a:lnTo>
                    <a:pt x="226466" y="93599"/>
                  </a:lnTo>
                  <a:lnTo>
                    <a:pt x="226466" y="96012"/>
                  </a:lnTo>
                  <a:lnTo>
                    <a:pt x="227685" y="93599"/>
                  </a:lnTo>
                  <a:lnTo>
                    <a:pt x="228904" y="93599"/>
                  </a:lnTo>
                  <a:lnTo>
                    <a:pt x="230124" y="92329"/>
                  </a:lnTo>
                  <a:close/>
                </a:path>
                <a:path w="500380" h="551815">
                  <a:moveTo>
                    <a:pt x="231470" y="308737"/>
                  </a:moveTo>
                  <a:lnTo>
                    <a:pt x="230289" y="307594"/>
                  </a:lnTo>
                  <a:lnTo>
                    <a:pt x="227926" y="307594"/>
                  </a:lnTo>
                  <a:lnTo>
                    <a:pt x="227926" y="308737"/>
                  </a:lnTo>
                  <a:lnTo>
                    <a:pt x="231470" y="308737"/>
                  </a:lnTo>
                  <a:close/>
                </a:path>
                <a:path w="500380" h="551815">
                  <a:moveTo>
                    <a:pt x="232664" y="309880"/>
                  </a:moveTo>
                  <a:lnTo>
                    <a:pt x="232181" y="309422"/>
                  </a:lnTo>
                  <a:lnTo>
                    <a:pt x="227926" y="315468"/>
                  </a:lnTo>
                  <a:lnTo>
                    <a:pt x="232664" y="315468"/>
                  </a:lnTo>
                  <a:lnTo>
                    <a:pt x="232664" y="309880"/>
                  </a:lnTo>
                  <a:close/>
                </a:path>
                <a:path w="500380" h="551815">
                  <a:moveTo>
                    <a:pt x="232664" y="308737"/>
                  </a:moveTo>
                  <a:lnTo>
                    <a:pt x="231470" y="308737"/>
                  </a:lnTo>
                  <a:lnTo>
                    <a:pt x="232181" y="309422"/>
                  </a:lnTo>
                  <a:lnTo>
                    <a:pt x="232664" y="308737"/>
                  </a:lnTo>
                  <a:close/>
                </a:path>
                <a:path w="500380" h="551815">
                  <a:moveTo>
                    <a:pt x="232664" y="307594"/>
                  </a:moveTo>
                  <a:lnTo>
                    <a:pt x="231902" y="306705"/>
                  </a:lnTo>
                  <a:lnTo>
                    <a:pt x="230289" y="307594"/>
                  </a:lnTo>
                  <a:lnTo>
                    <a:pt x="232664" y="307594"/>
                  </a:lnTo>
                  <a:close/>
                </a:path>
                <a:path w="500380" h="551815">
                  <a:moveTo>
                    <a:pt x="240792" y="145542"/>
                  </a:moveTo>
                  <a:lnTo>
                    <a:pt x="232384" y="145542"/>
                  </a:lnTo>
                  <a:lnTo>
                    <a:pt x="229984" y="143129"/>
                  </a:lnTo>
                  <a:lnTo>
                    <a:pt x="234784" y="139446"/>
                  </a:lnTo>
                  <a:lnTo>
                    <a:pt x="238315" y="134721"/>
                  </a:lnTo>
                  <a:lnTo>
                    <a:pt x="238391" y="131064"/>
                  </a:lnTo>
                  <a:lnTo>
                    <a:pt x="228295" y="134721"/>
                  </a:lnTo>
                  <a:lnTo>
                    <a:pt x="217970" y="136931"/>
                  </a:lnTo>
                  <a:lnTo>
                    <a:pt x="207645" y="138023"/>
                  </a:lnTo>
                  <a:lnTo>
                    <a:pt x="197561" y="138303"/>
                  </a:lnTo>
                  <a:lnTo>
                    <a:pt x="192760" y="139446"/>
                  </a:lnTo>
                  <a:lnTo>
                    <a:pt x="191566" y="139166"/>
                  </a:lnTo>
                  <a:lnTo>
                    <a:pt x="191566" y="145542"/>
                  </a:lnTo>
                  <a:lnTo>
                    <a:pt x="191566" y="146685"/>
                  </a:lnTo>
                  <a:lnTo>
                    <a:pt x="189166" y="147955"/>
                  </a:lnTo>
                  <a:lnTo>
                    <a:pt x="186753" y="149098"/>
                  </a:lnTo>
                  <a:lnTo>
                    <a:pt x="183159" y="150368"/>
                  </a:lnTo>
                  <a:lnTo>
                    <a:pt x="181952" y="151511"/>
                  </a:lnTo>
                  <a:lnTo>
                    <a:pt x="180759" y="151511"/>
                  </a:lnTo>
                  <a:lnTo>
                    <a:pt x="178358" y="152781"/>
                  </a:lnTo>
                  <a:lnTo>
                    <a:pt x="177152" y="155194"/>
                  </a:lnTo>
                  <a:lnTo>
                    <a:pt x="175958" y="153924"/>
                  </a:lnTo>
                  <a:lnTo>
                    <a:pt x="175958" y="152781"/>
                  </a:lnTo>
                  <a:lnTo>
                    <a:pt x="174752" y="150368"/>
                  </a:lnTo>
                  <a:lnTo>
                    <a:pt x="174752" y="149098"/>
                  </a:lnTo>
                  <a:lnTo>
                    <a:pt x="173545" y="146685"/>
                  </a:lnTo>
                  <a:lnTo>
                    <a:pt x="174752" y="146685"/>
                  </a:lnTo>
                  <a:lnTo>
                    <a:pt x="177152" y="145542"/>
                  </a:lnTo>
                  <a:lnTo>
                    <a:pt x="191566" y="145542"/>
                  </a:lnTo>
                  <a:lnTo>
                    <a:pt x="191566" y="139166"/>
                  </a:lnTo>
                  <a:lnTo>
                    <a:pt x="187960" y="138303"/>
                  </a:lnTo>
                  <a:lnTo>
                    <a:pt x="183159" y="138303"/>
                  </a:lnTo>
                  <a:lnTo>
                    <a:pt x="177152" y="139446"/>
                  </a:lnTo>
                  <a:lnTo>
                    <a:pt x="161544" y="139446"/>
                  </a:lnTo>
                  <a:lnTo>
                    <a:pt x="161544" y="141859"/>
                  </a:lnTo>
                  <a:lnTo>
                    <a:pt x="162750" y="145542"/>
                  </a:lnTo>
                  <a:lnTo>
                    <a:pt x="163944" y="147955"/>
                  </a:lnTo>
                  <a:lnTo>
                    <a:pt x="166344" y="151511"/>
                  </a:lnTo>
                  <a:lnTo>
                    <a:pt x="169468" y="156743"/>
                  </a:lnTo>
                  <a:lnTo>
                    <a:pt x="173393" y="161645"/>
                  </a:lnTo>
                  <a:lnTo>
                    <a:pt x="177990" y="166306"/>
                  </a:lnTo>
                  <a:lnTo>
                    <a:pt x="183159" y="170815"/>
                  </a:lnTo>
                  <a:lnTo>
                    <a:pt x="186753" y="173228"/>
                  </a:lnTo>
                  <a:lnTo>
                    <a:pt x="191566" y="176911"/>
                  </a:lnTo>
                  <a:lnTo>
                    <a:pt x="195160" y="180467"/>
                  </a:lnTo>
                  <a:lnTo>
                    <a:pt x="196367" y="178054"/>
                  </a:lnTo>
                  <a:lnTo>
                    <a:pt x="197561" y="174498"/>
                  </a:lnTo>
                  <a:lnTo>
                    <a:pt x="198767" y="172085"/>
                  </a:lnTo>
                  <a:lnTo>
                    <a:pt x="203568" y="175641"/>
                  </a:lnTo>
                  <a:lnTo>
                    <a:pt x="205968" y="180467"/>
                  </a:lnTo>
                  <a:lnTo>
                    <a:pt x="210769" y="182880"/>
                  </a:lnTo>
                  <a:lnTo>
                    <a:pt x="210769" y="172085"/>
                  </a:lnTo>
                  <a:lnTo>
                    <a:pt x="210769" y="167259"/>
                  </a:lnTo>
                  <a:lnTo>
                    <a:pt x="217106" y="171399"/>
                  </a:lnTo>
                  <a:lnTo>
                    <a:pt x="223672" y="174294"/>
                  </a:lnTo>
                  <a:lnTo>
                    <a:pt x="230695" y="175171"/>
                  </a:lnTo>
                  <a:lnTo>
                    <a:pt x="238391" y="173228"/>
                  </a:lnTo>
                  <a:lnTo>
                    <a:pt x="232384" y="170815"/>
                  </a:lnTo>
                  <a:lnTo>
                    <a:pt x="226377" y="167259"/>
                  </a:lnTo>
                  <a:lnTo>
                    <a:pt x="223977" y="161163"/>
                  </a:lnTo>
                  <a:lnTo>
                    <a:pt x="227584" y="161163"/>
                  </a:lnTo>
                  <a:lnTo>
                    <a:pt x="231190" y="162433"/>
                  </a:lnTo>
                  <a:lnTo>
                    <a:pt x="233070" y="161163"/>
                  </a:lnTo>
                  <a:lnTo>
                    <a:pt x="234784" y="160020"/>
                  </a:lnTo>
                  <a:lnTo>
                    <a:pt x="232384" y="157607"/>
                  </a:lnTo>
                  <a:lnTo>
                    <a:pt x="228790" y="156337"/>
                  </a:lnTo>
                  <a:lnTo>
                    <a:pt x="228396" y="155194"/>
                  </a:lnTo>
                  <a:lnTo>
                    <a:pt x="227584" y="152781"/>
                  </a:lnTo>
                  <a:lnTo>
                    <a:pt x="232384" y="151511"/>
                  </a:lnTo>
                  <a:lnTo>
                    <a:pt x="237185" y="150368"/>
                  </a:lnTo>
                  <a:lnTo>
                    <a:pt x="240792" y="145542"/>
                  </a:lnTo>
                  <a:close/>
                </a:path>
                <a:path w="500380" h="551815">
                  <a:moveTo>
                    <a:pt x="240792" y="90944"/>
                  </a:moveTo>
                  <a:lnTo>
                    <a:pt x="237744" y="88392"/>
                  </a:lnTo>
                  <a:lnTo>
                    <a:pt x="236220" y="89662"/>
                  </a:lnTo>
                  <a:lnTo>
                    <a:pt x="236220" y="93472"/>
                  </a:lnTo>
                  <a:lnTo>
                    <a:pt x="239268" y="93472"/>
                  </a:lnTo>
                  <a:lnTo>
                    <a:pt x="240792" y="92202"/>
                  </a:lnTo>
                  <a:lnTo>
                    <a:pt x="240792" y="90944"/>
                  </a:lnTo>
                  <a:close/>
                </a:path>
                <a:path w="500380" h="551815">
                  <a:moveTo>
                    <a:pt x="242976" y="105156"/>
                  </a:moveTo>
                  <a:lnTo>
                    <a:pt x="229831" y="105156"/>
                  </a:lnTo>
                  <a:lnTo>
                    <a:pt x="228638" y="106299"/>
                  </a:lnTo>
                  <a:lnTo>
                    <a:pt x="228638" y="107569"/>
                  </a:lnTo>
                  <a:lnTo>
                    <a:pt x="227444" y="109982"/>
                  </a:lnTo>
                  <a:lnTo>
                    <a:pt x="227444" y="113538"/>
                  </a:lnTo>
                  <a:lnTo>
                    <a:pt x="226250" y="115951"/>
                  </a:lnTo>
                  <a:lnTo>
                    <a:pt x="222199" y="123151"/>
                  </a:lnTo>
                  <a:lnTo>
                    <a:pt x="217144" y="128524"/>
                  </a:lnTo>
                  <a:lnTo>
                    <a:pt x="210959" y="132105"/>
                  </a:lnTo>
                  <a:lnTo>
                    <a:pt x="203555" y="133858"/>
                  </a:lnTo>
                  <a:lnTo>
                    <a:pt x="202361" y="133858"/>
                  </a:lnTo>
                  <a:lnTo>
                    <a:pt x="202361" y="135051"/>
                  </a:lnTo>
                  <a:lnTo>
                    <a:pt x="216090" y="134150"/>
                  </a:lnTo>
                  <a:lnTo>
                    <a:pt x="230124" y="127342"/>
                  </a:lnTo>
                  <a:lnTo>
                    <a:pt x="240131" y="116941"/>
                  </a:lnTo>
                  <a:lnTo>
                    <a:pt x="242976" y="105156"/>
                  </a:lnTo>
                  <a:close/>
                </a:path>
                <a:path w="500380" h="551815">
                  <a:moveTo>
                    <a:pt x="243840" y="208026"/>
                  </a:moveTo>
                  <a:lnTo>
                    <a:pt x="242531" y="201383"/>
                  </a:lnTo>
                  <a:lnTo>
                    <a:pt x="241363" y="197739"/>
                  </a:lnTo>
                  <a:lnTo>
                    <a:pt x="240550" y="195173"/>
                  </a:lnTo>
                  <a:lnTo>
                    <a:pt x="238760" y="190881"/>
                  </a:lnTo>
                  <a:lnTo>
                    <a:pt x="238125" y="189382"/>
                  </a:lnTo>
                  <a:lnTo>
                    <a:pt x="235483" y="184023"/>
                  </a:lnTo>
                  <a:lnTo>
                    <a:pt x="234289" y="182880"/>
                  </a:lnTo>
                  <a:lnTo>
                    <a:pt x="233095" y="182880"/>
                  </a:lnTo>
                  <a:lnTo>
                    <a:pt x="231889" y="181737"/>
                  </a:lnTo>
                  <a:lnTo>
                    <a:pt x="228307" y="181737"/>
                  </a:lnTo>
                  <a:lnTo>
                    <a:pt x="223532" y="180594"/>
                  </a:lnTo>
                  <a:lnTo>
                    <a:pt x="219951" y="180594"/>
                  </a:lnTo>
                  <a:lnTo>
                    <a:pt x="218757" y="179451"/>
                  </a:lnTo>
                  <a:lnTo>
                    <a:pt x="216369" y="179451"/>
                  </a:lnTo>
                  <a:lnTo>
                    <a:pt x="215176" y="178308"/>
                  </a:lnTo>
                  <a:lnTo>
                    <a:pt x="217563" y="185166"/>
                  </a:lnTo>
                  <a:lnTo>
                    <a:pt x="218757" y="189738"/>
                  </a:lnTo>
                  <a:lnTo>
                    <a:pt x="211594" y="190881"/>
                  </a:lnTo>
                  <a:lnTo>
                    <a:pt x="205613" y="188595"/>
                  </a:lnTo>
                  <a:lnTo>
                    <a:pt x="200837" y="182880"/>
                  </a:lnTo>
                  <a:lnTo>
                    <a:pt x="199644" y="187452"/>
                  </a:lnTo>
                  <a:lnTo>
                    <a:pt x="199644" y="190881"/>
                  </a:lnTo>
                  <a:lnTo>
                    <a:pt x="200837" y="194310"/>
                  </a:lnTo>
                  <a:lnTo>
                    <a:pt x="202031" y="200025"/>
                  </a:lnTo>
                  <a:lnTo>
                    <a:pt x="203225" y="204597"/>
                  </a:lnTo>
                  <a:lnTo>
                    <a:pt x="203225" y="210312"/>
                  </a:lnTo>
                  <a:lnTo>
                    <a:pt x="204419" y="213741"/>
                  </a:lnTo>
                  <a:lnTo>
                    <a:pt x="204419" y="219456"/>
                  </a:lnTo>
                  <a:lnTo>
                    <a:pt x="205613" y="219456"/>
                  </a:lnTo>
                  <a:lnTo>
                    <a:pt x="208000" y="213741"/>
                  </a:lnTo>
                  <a:lnTo>
                    <a:pt x="212788" y="204597"/>
                  </a:lnTo>
                  <a:lnTo>
                    <a:pt x="212788" y="202311"/>
                  </a:lnTo>
                  <a:lnTo>
                    <a:pt x="213982" y="201168"/>
                  </a:lnTo>
                  <a:lnTo>
                    <a:pt x="213982" y="200025"/>
                  </a:lnTo>
                  <a:lnTo>
                    <a:pt x="215176" y="201168"/>
                  </a:lnTo>
                  <a:lnTo>
                    <a:pt x="216369" y="201168"/>
                  </a:lnTo>
                  <a:lnTo>
                    <a:pt x="217563" y="202311"/>
                  </a:lnTo>
                  <a:lnTo>
                    <a:pt x="217563" y="203454"/>
                  </a:lnTo>
                  <a:lnTo>
                    <a:pt x="221145" y="206883"/>
                  </a:lnTo>
                  <a:lnTo>
                    <a:pt x="222338" y="209169"/>
                  </a:lnTo>
                  <a:lnTo>
                    <a:pt x="223532" y="210312"/>
                  </a:lnTo>
                  <a:lnTo>
                    <a:pt x="224726" y="206883"/>
                  </a:lnTo>
                  <a:lnTo>
                    <a:pt x="224726" y="201168"/>
                  </a:lnTo>
                  <a:lnTo>
                    <a:pt x="225310" y="200025"/>
                  </a:lnTo>
                  <a:lnTo>
                    <a:pt x="225920" y="198882"/>
                  </a:lnTo>
                  <a:lnTo>
                    <a:pt x="225920" y="197739"/>
                  </a:lnTo>
                  <a:lnTo>
                    <a:pt x="228307" y="200025"/>
                  </a:lnTo>
                  <a:lnTo>
                    <a:pt x="233095" y="202311"/>
                  </a:lnTo>
                  <a:lnTo>
                    <a:pt x="235483" y="204597"/>
                  </a:lnTo>
                  <a:lnTo>
                    <a:pt x="240258" y="206883"/>
                  </a:lnTo>
                  <a:lnTo>
                    <a:pt x="243840" y="208026"/>
                  </a:lnTo>
                  <a:close/>
                </a:path>
                <a:path w="500380" h="551815">
                  <a:moveTo>
                    <a:pt x="249339" y="466090"/>
                  </a:moveTo>
                  <a:lnTo>
                    <a:pt x="248158" y="466090"/>
                  </a:lnTo>
                  <a:lnTo>
                    <a:pt x="246964" y="464820"/>
                  </a:lnTo>
                  <a:lnTo>
                    <a:pt x="242709" y="461010"/>
                  </a:lnTo>
                  <a:lnTo>
                    <a:pt x="240309" y="458876"/>
                  </a:lnTo>
                  <a:lnTo>
                    <a:pt x="232994" y="454342"/>
                  </a:lnTo>
                  <a:lnTo>
                    <a:pt x="225234" y="451256"/>
                  </a:lnTo>
                  <a:lnTo>
                    <a:pt x="217258" y="449580"/>
                  </a:lnTo>
                  <a:lnTo>
                    <a:pt x="216077" y="449580"/>
                  </a:lnTo>
                  <a:lnTo>
                    <a:pt x="214884" y="450850"/>
                  </a:lnTo>
                  <a:lnTo>
                    <a:pt x="218452" y="453390"/>
                  </a:lnTo>
                  <a:lnTo>
                    <a:pt x="226771" y="453390"/>
                  </a:lnTo>
                  <a:lnTo>
                    <a:pt x="226771" y="457200"/>
                  </a:lnTo>
                  <a:lnTo>
                    <a:pt x="225577" y="459740"/>
                  </a:lnTo>
                  <a:lnTo>
                    <a:pt x="227952" y="462280"/>
                  </a:lnTo>
                  <a:lnTo>
                    <a:pt x="232702" y="462280"/>
                  </a:lnTo>
                  <a:lnTo>
                    <a:pt x="233895" y="461010"/>
                  </a:lnTo>
                  <a:lnTo>
                    <a:pt x="235089" y="461010"/>
                  </a:lnTo>
                  <a:lnTo>
                    <a:pt x="235089" y="462280"/>
                  </a:lnTo>
                  <a:lnTo>
                    <a:pt x="236270" y="463550"/>
                  </a:lnTo>
                  <a:lnTo>
                    <a:pt x="236270" y="464820"/>
                  </a:lnTo>
                  <a:lnTo>
                    <a:pt x="237464" y="469900"/>
                  </a:lnTo>
                  <a:lnTo>
                    <a:pt x="241020" y="472440"/>
                  </a:lnTo>
                  <a:lnTo>
                    <a:pt x="245783" y="468630"/>
                  </a:lnTo>
                  <a:lnTo>
                    <a:pt x="249339" y="466090"/>
                  </a:lnTo>
                  <a:close/>
                </a:path>
                <a:path w="500380" h="551815">
                  <a:moveTo>
                    <a:pt x="250812" y="309118"/>
                  </a:moveTo>
                  <a:lnTo>
                    <a:pt x="250494" y="308711"/>
                  </a:lnTo>
                  <a:lnTo>
                    <a:pt x="249720" y="309118"/>
                  </a:lnTo>
                  <a:lnTo>
                    <a:pt x="250812" y="309118"/>
                  </a:lnTo>
                  <a:close/>
                </a:path>
                <a:path w="500380" h="551815">
                  <a:moveTo>
                    <a:pt x="251460" y="256667"/>
                  </a:moveTo>
                  <a:lnTo>
                    <a:pt x="250774" y="256032"/>
                  </a:lnTo>
                  <a:lnTo>
                    <a:pt x="249097" y="256032"/>
                  </a:lnTo>
                  <a:lnTo>
                    <a:pt x="248412" y="256667"/>
                  </a:lnTo>
                  <a:lnTo>
                    <a:pt x="248412" y="257556"/>
                  </a:lnTo>
                  <a:lnTo>
                    <a:pt x="248412" y="258445"/>
                  </a:lnTo>
                  <a:lnTo>
                    <a:pt x="249097" y="259080"/>
                  </a:lnTo>
                  <a:lnTo>
                    <a:pt x="250774" y="259080"/>
                  </a:lnTo>
                  <a:lnTo>
                    <a:pt x="251460" y="258445"/>
                  </a:lnTo>
                  <a:lnTo>
                    <a:pt x="251460" y="256667"/>
                  </a:lnTo>
                  <a:close/>
                </a:path>
                <a:path w="500380" h="551815">
                  <a:moveTo>
                    <a:pt x="251460" y="250952"/>
                  </a:moveTo>
                  <a:lnTo>
                    <a:pt x="250444" y="249936"/>
                  </a:lnTo>
                  <a:lnTo>
                    <a:pt x="248412" y="249936"/>
                  </a:lnTo>
                  <a:lnTo>
                    <a:pt x="248412" y="252984"/>
                  </a:lnTo>
                  <a:lnTo>
                    <a:pt x="250444" y="252984"/>
                  </a:lnTo>
                  <a:lnTo>
                    <a:pt x="251460" y="251968"/>
                  </a:lnTo>
                  <a:lnTo>
                    <a:pt x="251460" y="250952"/>
                  </a:lnTo>
                  <a:close/>
                </a:path>
                <a:path w="500380" h="551815">
                  <a:moveTo>
                    <a:pt x="252984" y="315468"/>
                  </a:moveTo>
                  <a:lnTo>
                    <a:pt x="251891" y="313309"/>
                  </a:lnTo>
                  <a:lnTo>
                    <a:pt x="251891" y="310134"/>
                  </a:lnTo>
                  <a:lnTo>
                    <a:pt x="249720" y="309118"/>
                  </a:lnTo>
                  <a:lnTo>
                    <a:pt x="247535" y="309118"/>
                  </a:lnTo>
                  <a:lnTo>
                    <a:pt x="247535" y="304800"/>
                  </a:lnTo>
                  <a:lnTo>
                    <a:pt x="245364" y="304800"/>
                  </a:lnTo>
                  <a:lnTo>
                    <a:pt x="245364" y="315468"/>
                  </a:lnTo>
                  <a:lnTo>
                    <a:pt x="247535" y="315468"/>
                  </a:lnTo>
                  <a:lnTo>
                    <a:pt x="247535" y="310134"/>
                  </a:lnTo>
                  <a:lnTo>
                    <a:pt x="248627" y="310134"/>
                  </a:lnTo>
                  <a:lnTo>
                    <a:pt x="250812" y="313309"/>
                  </a:lnTo>
                  <a:lnTo>
                    <a:pt x="250812" y="315468"/>
                  </a:lnTo>
                  <a:lnTo>
                    <a:pt x="252984" y="315468"/>
                  </a:lnTo>
                  <a:close/>
                </a:path>
                <a:path w="500380" h="551815">
                  <a:moveTo>
                    <a:pt x="252984" y="304800"/>
                  </a:moveTo>
                  <a:lnTo>
                    <a:pt x="247535" y="304800"/>
                  </a:lnTo>
                  <a:lnTo>
                    <a:pt x="250494" y="308711"/>
                  </a:lnTo>
                  <a:lnTo>
                    <a:pt x="251891" y="307975"/>
                  </a:lnTo>
                  <a:lnTo>
                    <a:pt x="250812" y="305816"/>
                  </a:lnTo>
                  <a:lnTo>
                    <a:pt x="252984" y="305816"/>
                  </a:lnTo>
                  <a:lnTo>
                    <a:pt x="252984" y="304800"/>
                  </a:lnTo>
                  <a:close/>
                </a:path>
                <a:path w="500380" h="551815">
                  <a:moveTo>
                    <a:pt x="252984" y="90944"/>
                  </a:moveTo>
                  <a:lnTo>
                    <a:pt x="250698" y="88392"/>
                  </a:lnTo>
                  <a:lnTo>
                    <a:pt x="248412" y="90944"/>
                  </a:lnTo>
                  <a:lnTo>
                    <a:pt x="248412" y="93472"/>
                  </a:lnTo>
                  <a:lnTo>
                    <a:pt x="250698" y="93472"/>
                  </a:lnTo>
                  <a:lnTo>
                    <a:pt x="250698" y="96012"/>
                  </a:lnTo>
                  <a:lnTo>
                    <a:pt x="251841" y="93472"/>
                  </a:lnTo>
                  <a:lnTo>
                    <a:pt x="252984" y="93472"/>
                  </a:lnTo>
                  <a:lnTo>
                    <a:pt x="252984" y="92202"/>
                  </a:lnTo>
                  <a:lnTo>
                    <a:pt x="252984" y="90944"/>
                  </a:lnTo>
                  <a:close/>
                </a:path>
                <a:path w="500380" h="551815">
                  <a:moveTo>
                    <a:pt x="256032" y="24892"/>
                  </a:moveTo>
                  <a:lnTo>
                    <a:pt x="253644" y="22872"/>
                  </a:lnTo>
                  <a:lnTo>
                    <a:pt x="247751" y="22872"/>
                  </a:lnTo>
                  <a:lnTo>
                    <a:pt x="245364" y="24892"/>
                  </a:lnTo>
                  <a:lnTo>
                    <a:pt x="245364" y="27444"/>
                  </a:lnTo>
                  <a:lnTo>
                    <a:pt x="245364" y="29972"/>
                  </a:lnTo>
                  <a:lnTo>
                    <a:pt x="247751" y="32004"/>
                  </a:lnTo>
                  <a:lnTo>
                    <a:pt x="253644" y="32004"/>
                  </a:lnTo>
                  <a:lnTo>
                    <a:pt x="256032" y="29972"/>
                  </a:lnTo>
                  <a:lnTo>
                    <a:pt x="256032" y="24892"/>
                  </a:lnTo>
                  <a:close/>
                </a:path>
                <a:path w="500380" h="551815">
                  <a:moveTo>
                    <a:pt x="258064" y="270256"/>
                  </a:moveTo>
                  <a:lnTo>
                    <a:pt x="257048" y="271272"/>
                  </a:lnTo>
                  <a:lnTo>
                    <a:pt x="258064" y="271272"/>
                  </a:lnTo>
                  <a:lnTo>
                    <a:pt x="258064" y="270256"/>
                  </a:lnTo>
                  <a:close/>
                </a:path>
                <a:path w="500380" h="551815">
                  <a:moveTo>
                    <a:pt x="259080" y="266700"/>
                  </a:moveTo>
                  <a:lnTo>
                    <a:pt x="258064" y="265176"/>
                  </a:lnTo>
                  <a:lnTo>
                    <a:pt x="256032" y="266700"/>
                  </a:lnTo>
                  <a:lnTo>
                    <a:pt x="257048" y="268224"/>
                  </a:lnTo>
                  <a:lnTo>
                    <a:pt x="256032" y="268224"/>
                  </a:lnTo>
                  <a:lnTo>
                    <a:pt x="256032" y="270256"/>
                  </a:lnTo>
                  <a:lnTo>
                    <a:pt x="258064" y="270256"/>
                  </a:lnTo>
                  <a:lnTo>
                    <a:pt x="259080" y="270256"/>
                  </a:lnTo>
                  <a:lnTo>
                    <a:pt x="258064" y="269240"/>
                  </a:lnTo>
                  <a:lnTo>
                    <a:pt x="258064" y="268224"/>
                  </a:lnTo>
                  <a:lnTo>
                    <a:pt x="259080" y="268224"/>
                  </a:lnTo>
                  <a:lnTo>
                    <a:pt x="259080" y="266700"/>
                  </a:lnTo>
                  <a:close/>
                </a:path>
                <a:path w="500380" h="551815">
                  <a:moveTo>
                    <a:pt x="259080" y="5461"/>
                  </a:moveTo>
                  <a:lnTo>
                    <a:pt x="253492" y="5461"/>
                  </a:lnTo>
                  <a:lnTo>
                    <a:pt x="252374" y="4318"/>
                  </a:lnTo>
                  <a:lnTo>
                    <a:pt x="252374" y="0"/>
                  </a:lnTo>
                  <a:lnTo>
                    <a:pt x="247904" y="0"/>
                  </a:lnTo>
                  <a:lnTo>
                    <a:pt x="247904" y="5461"/>
                  </a:lnTo>
                  <a:lnTo>
                    <a:pt x="242316" y="5461"/>
                  </a:lnTo>
                  <a:lnTo>
                    <a:pt x="242316" y="9779"/>
                  </a:lnTo>
                  <a:lnTo>
                    <a:pt x="247904" y="9779"/>
                  </a:lnTo>
                  <a:lnTo>
                    <a:pt x="247904" y="15240"/>
                  </a:lnTo>
                  <a:lnTo>
                    <a:pt x="253492" y="15240"/>
                  </a:lnTo>
                  <a:lnTo>
                    <a:pt x="253492" y="14097"/>
                  </a:lnTo>
                  <a:lnTo>
                    <a:pt x="252374" y="9779"/>
                  </a:lnTo>
                  <a:lnTo>
                    <a:pt x="259080" y="9779"/>
                  </a:lnTo>
                  <a:lnTo>
                    <a:pt x="259080" y="5461"/>
                  </a:lnTo>
                  <a:close/>
                </a:path>
                <a:path w="500380" h="551815">
                  <a:moveTo>
                    <a:pt x="260604" y="271272"/>
                  </a:moveTo>
                  <a:lnTo>
                    <a:pt x="259588" y="271272"/>
                  </a:lnTo>
                  <a:lnTo>
                    <a:pt x="257556" y="272796"/>
                  </a:lnTo>
                  <a:lnTo>
                    <a:pt x="254000" y="272796"/>
                  </a:lnTo>
                  <a:lnTo>
                    <a:pt x="251460" y="274320"/>
                  </a:lnTo>
                  <a:lnTo>
                    <a:pt x="256540" y="274320"/>
                  </a:lnTo>
                  <a:lnTo>
                    <a:pt x="259080" y="272796"/>
                  </a:lnTo>
                  <a:lnTo>
                    <a:pt x="260604" y="272796"/>
                  </a:lnTo>
                  <a:lnTo>
                    <a:pt x="260604" y="271272"/>
                  </a:lnTo>
                  <a:close/>
                </a:path>
                <a:path w="500380" h="551815">
                  <a:moveTo>
                    <a:pt x="260604" y="262128"/>
                  </a:moveTo>
                  <a:lnTo>
                    <a:pt x="259080" y="262128"/>
                  </a:lnTo>
                  <a:lnTo>
                    <a:pt x="259080" y="265176"/>
                  </a:lnTo>
                  <a:lnTo>
                    <a:pt x="260604" y="265176"/>
                  </a:lnTo>
                  <a:lnTo>
                    <a:pt x="260604" y="262128"/>
                  </a:lnTo>
                  <a:close/>
                </a:path>
                <a:path w="500380" h="551815">
                  <a:moveTo>
                    <a:pt x="260604" y="46494"/>
                  </a:moveTo>
                  <a:lnTo>
                    <a:pt x="259435" y="46494"/>
                  </a:lnTo>
                  <a:lnTo>
                    <a:pt x="259435" y="45212"/>
                  </a:lnTo>
                  <a:lnTo>
                    <a:pt x="257111" y="39243"/>
                  </a:lnTo>
                  <a:lnTo>
                    <a:pt x="252450" y="38100"/>
                  </a:lnTo>
                  <a:lnTo>
                    <a:pt x="246621" y="39243"/>
                  </a:lnTo>
                  <a:lnTo>
                    <a:pt x="243128" y="40513"/>
                  </a:lnTo>
                  <a:lnTo>
                    <a:pt x="240792" y="44069"/>
                  </a:lnTo>
                  <a:lnTo>
                    <a:pt x="240792" y="46494"/>
                  </a:lnTo>
                  <a:lnTo>
                    <a:pt x="241960" y="52324"/>
                  </a:lnTo>
                  <a:lnTo>
                    <a:pt x="241960" y="58293"/>
                  </a:lnTo>
                  <a:lnTo>
                    <a:pt x="244284" y="63119"/>
                  </a:lnTo>
                  <a:lnTo>
                    <a:pt x="244284" y="66675"/>
                  </a:lnTo>
                  <a:lnTo>
                    <a:pt x="246621" y="71374"/>
                  </a:lnTo>
                  <a:lnTo>
                    <a:pt x="248945" y="76200"/>
                  </a:lnTo>
                  <a:lnTo>
                    <a:pt x="251282" y="76200"/>
                  </a:lnTo>
                  <a:lnTo>
                    <a:pt x="252450" y="73787"/>
                  </a:lnTo>
                  <a:lnTo>
                    <a:pt x="253606" y="73787"/>
                  </a:lnTo>
                  <a:lnTo>
                    <a:pt x="253606" y="72644"/>
                  </a:lnTo>
                  <a:lnTo>
                    <a:pt x="257098" y="59994"/>
                  </a:lnTo>
                  <a:lnTo>
                    <a:pt x="258851" y="53416"/>
                  </a:lnTo>
                  <a:lnTo>
                    <a:pt x="260604" y="46494"/>
                  </a:lnTo>
                  <a:close/>
                </a:path>
                <a:path w="500380" h="551815">
                  <a:moveTo>
                    <a:pt x="262128" y="269748"/>
                  </a:moveTo>
                  <a:lnTo>
                    <a:pt x="261366" y="268224"/>
                  </a:lnTo>
                  <a:lnTo>
                    <a:pt x="261366" y="271272"/>
                  </a:lnTo>
                  <a:lnTo>
                    <a:pt x="262128" y="269748"/>
                  </a:lnTo>
                  <a:close/>
                </a:path>
                <a:path w="500380" h="551815">
                  <a:moveTo>
                    <a:pt x="262128" y="266700"/>
                  </a:moveTo>
                  <a:lnTo>
                    <a:pt x="261366" y="266700"/>
                  </a:lnTo>
                  <a:lnTo>
                    <a:pt x="261366" y="265176"/>
                  </a:lnTo>
                  <a:lnTo>
                    <a:pt x="260604" y="266700"/>
                  </a:lnTo>
                  <a:lnTo>
                    <a:pt x="261366" y="268224"/>
                  </a:lnTo>
                  <a:lnTo>
                    <a:pt x="262128" y="266700"/>
                  </a:lnTo>
                  <a:close/>
                </a:path>
                <a:path w="500380" h="551815">
                  <a:moveTo>
                    <a:pt x="263652" y="91186"/>
                  </a:moveTo>
                  <a:lnTo>
                    <a:pt x="262636" y="89916"/>
                  </a:lnTo>
                  <a:lnTo>
                    <a:pt x="261620" y="89916"/>
                  </a:lnTo>
                  <a:lnTo>
                    <a:pt x="260604" y="91186"/>
                  </a:lnTo>
                  <a:lnTo>
                    <a:pt x="260604" y="93599"/>
                  </a:lnTo>
                  <a:lnTo>
                    <a:pt x="261620" y="93599"/>
                  </a:lnTo>
                  <a:lnTo>
                    <a:pt x="261620" y="96012"/>
                  </a:lnTo>
                  <a:lnTo>
                    <a:pt x="262636" y="94742"/>
                  </a:lnTo>
                  <a:lnTo>
                    <a:pt x="263652" y="93599"/>
                  </a:lnTo>
                  <a:lnTo>
                    <a:pt x="263652" y="91186"/>
                  </a:lnTo>
                  <a:close/>
                </a:path>
                <a:path w="500380" h="551815">
                  <a:moveTo>
                    <a:pt x="268224" y="267208"/>
                  </a:moveTo>
                  <a:lnTo>
                    <a:pt x="266700" y="266192"/>
                  </a:lnTo>
                  <a:lnTo>
                    <a:pt x="266700" y="265176"/>
                  </a:lnTo>
                  <a:lnTo>
                    <a:pt x="265176" y="265176"/>
                  </a:lnTo>
                  <a:lnTo>
                    <a:pt x="265176" y="266192"/>
                  </a:lnTo>
                  <a:lnTo>
                    <a:pt x="263652" y="267208"/>
                  </a:lnTo>
                  <a:lnTo>
                    <a:pt x="265176" y="267208"/>
                  </a:lnTo>
                  <a:lnTo>
                    <a:pt x="265176" y="268224"/>
                  </a:lnTo>
                  <a:lnTo>
                    <a:pt x="266700" y="268224"/>
                  </a:lnTo>
                  <a:lnTo>
                    <a:pt x="266700" y="267208"/>
                  </a:lnTo>
                  <a:lnTo>
                    <a:pt x="268224" y="267208"/>
                  </a:lnTo>
                  <a:close/>
                </a:path>
                <a:path w="500380" h="551815">
                  <a:moveTo>
                    <a:pt x="274320" y="304800"/>
                  </a:moveTo>
                  <a:lnTo>
                    <a:pt x="271932" y="304800"/>
                  </a:lnTo>
                  <a:lnTo>
                    <a:pt x="271932" y="309245"/>
                  </a:lnTo>
                  <a:lnTo>
                    <a:pt x="267652" y="309245"/>
                  </a:lnTo>
                  <a:lnTo>
                    <a:pt x="267652" y="304800"/>
                  </a:lnTo>
                  <a:lnTo>
                    <a:pt x="266700" y="304800"/>
                  </a:lnTo>
                  <a:lnTo>
                    <a:pt x="266700" y="315468"/>
                  </a:lnTo>
                  <a:lnTo>
                    <a:pt x="267652" y="315468"/>
                  </a:lnTo>
                  <a:lnTo>
                    <a:pt x="267652" y="310134"/>
                  </a:lnTo>
                  <a:lnTo>
                    <a:pt x="271932" y="310134"/>
                  </a:lnTo>
                  <a:lnTo>
                    <a:pt x="271932" y="315468"/>
                  </a:lnTo>
                  <a:lnTo>
                    <a:pt x="274320" y="315468"/>
                  </a:lnTo>
                  <a:lnTo>
                    <a:pt x="274320" y="310134"/>
                  </a:lnTo>
                  <a:lnTo>
                    <a:pt x="274320" y="309245"/>
                  </a:lnTo>
                  <a:lnTo>
                    <a:pt x="274320" y="304800"/>
                  </a:lnTo>
                  <a:close/>
                </a:path>
                <a:path w="500380" h="551815">
                  <a:moveTo>
                    <a:pt x="275844" y="89662"/>
                  </a:moveTo>
                  <a:lnTo>
                    <a:pt x="274828" y="88392"/>
                  </a:lnTo>
                  <a:lnTo>
                    <a:pt x="272796" y="90944"/>
                  </a:lnTo>
                  <a:lnTo>
                    <a:pt x="272796" y="92202"/>
                  </a:lnTo>
                  <a:lnTo>
                    <a:pt x="273812" y="93472"/>
                  </a:lnTo>
                  <a:lnTo>
                    <a:pt x="275844" y="93472"/>
                  </a:lnTo>
                  <a:lnTo>
                    <a:pt x="275844" y="89662"/>
                  </a:lnTo>
                  <a:close/>
                </a:path>
                <a:path w="500380" h="551815">
                  <a:moveTo>
                    <a:pt x="277368" y="97536"/>
                  </a:moveTo>
                  <a:lnTo>
                    <a:pt x="224028" y="97536"/>
                  </a:lnTo>
                  <a:lnTo>
                    <a:pt x="225183" y="102108"/>
                  </a:lnTo>
                  <a:lnTo>
                    <a:pt x="276212" y="102108"/>
                  </a:lnTo>
                  <a:lnTo>
                    <a:pt x="277368" y="97536"/>
                  </a:lnTo>
                  <a:close/>
                </a:path>
                <a:path w="500380" h="551815">
                  <a:moveTo>
                    <a:pt x="281940" y="296799"/>
                  </a:moveTo>
                  <a:lnTo>
                    <a:pt x="278409" y="296799"/>
                  </a:lnTo>
                  <a:lnTo>
                    <a:pt x="278409" y="300355"/>
                  </a:lnTo>
                  <a:lnTo>
                    <a:pt x="278409" y="318262"/>
                  </a:lnTo>
                  <a:lnTo>
                    <a:pt x="220637" y="318262"/>
                  </a:lnTo>
                  <a:lnTo>
                    <a:pt x="220637" y="300355"/>
                  </a:lnTo>
                  <a:lnTo>
                    <a:pt x="226441" y="300355"/>
                  </a:lnTo>
                  <a:lnTo>
                    <a:pt x="225552" y="305435"/>
                  </a:lnTo>
                  <a:lnTo>
                    <a:pt x="227926" y="305435"/>
                  </a:lnTo>
                  <a:lnTo>
                    <a:pt x="227926" y="302006"/>
                  </a:lnTo>
                  <a:lnTo>
                    <a:pt x="231902" y="306705"/>
                  </a:lnTo>
                  <a:lnTo>
                    <a:pt x="236220" y="304292"/>
                  </a:lnTo>
                  <a:lnTo>
                    <a:pt x="232333" y="302006"/>
                  </a:lnTo>
                  <a:lnTo>
                    <a:pt x="229527" y="300355"/>
                  </a:lnTo>
                  <a:lnTo>
                    <a:pt x="278409" y="300355"/>
                  </a:lnTo>
                  <a:lnTo>
                    <a:pt x="278409" y="296799"/>
                  </a:lnTo>
                  <a:lnTo>
                    <a:pt x="268973" y="296799"/>
                  </a:lnTo>
                  <a:lnTo>
                    <a:pt x="268973" y="294386"/>
                  </a:lnTo>
                  <a:lnTo>
                    <a:pt x="266611" y="293116"/>
                  </a:lnTo>
                  <a:lnTo>
                    <a:pt x="266611" y="290703"/>
                  </a:lnTo>
                  <a:lnTo>
                    <a:pt x="268973" y="290703"/>
                  </a:lnTo>
                  <a:lnTo>
                    <a:pt x="268973" y="289560"/>
                  </a:lnTo>
                  <a:lnTo>
                    <a:pt x="232422" y="289560"/>
                  </a:lnTo>
                  <a:lnTo>
                    <a:pt x="232422" y="290703"/>
                  </a:lnTo>
                  <a:lnTo>
                    <a:pt x="233603" y="290703"/>
                  </a:lnTo>
                  <a:lnTo>
                    <a:pt x="233603" y="293116"/>
                  </a:lnTo>
                  <a:lnTo>
                    <a:pt x="232422" y="294386"/>
                  </a:lnTo>
                  <a:lnTo>
                    <a:pt x="231241" y="294386"/>
                  </a:lnTo>
                  <a:lnTo>
                    <a:pt x="231241" y="295529"/>
                  </a:lnTo>
                  <a:lnTo>
                    <a:pt x="232422" y="296799"/>
                  </a:lnTo>
                  <a:lnTo>
                    <a:pt x="219456" y="296799"/>
                  </a:lnTo>
                  <a:lnTo>
                    <a:pt x="219456" y="320675"/>
                  </a:lnTo>
                  <a:lnTo>
                    <a:pt x="237134" y="320675"/>
                  </a:lnTo>
                  <a:lnTo>
                    <a:pt x="232422" y="400812"/>
                  </a:lnTo>
                  <a:lnTo>
                    <a:pt x="239496" y="400812"/>
                  </a:lnTo>
                  <a:lnTo>
                    <a:pt x="239496" y="399669"/>
                  </a:lnTo>
                  <a:lnTo>
                    <a:pt x="241858" y="320675"/>
                  </a:lnTo>
                  <a:lnTo>
                    <a:pt x="247751" y="320675"/>
                  </a:lnTo>
                  <a:lnTo>
                    <a:pt x="245389" y="400812"/>
                  </a:lnTo>
                  <a:lnTo>
                    <a:pt x="256006" y="400812"/>
                  </a:lnTo>
                  <a:lnTo>
                    <a:pt x="256006" y="399669"/>
                  </a:lnTo>
                  <a:lnTo>
                    <a:pt x="252463" y="320675"/>
                  </a:lnTo>
                  <a:lnTo>
                    <a:pt x="259537" y="320675"/>
                  </a:lnTo>
                  <a:lnTo>
                    <a:pt x="261899" y="400812"/>
                  </a:lnTo>
                  <a:lnTo>
                    <a:pt x="268973" y="400812"/>
                  </a:lnTo>
                  <a:lnTo>
                    <a:pt x="268973" y="399669"/>
                  </a:lnTo>
                  <a:lnTo>
                    <a:pt x="264261" y="320675"/>
                  </a:lnTo>
                  <a:lnTo>
                    <a:pt x="281940" y="320675"/>
                  </a:lnTo>
                  <a:lnTo>
                    <a:pt x="281940" y="318262"/>
                  </a:lnTo>
                  <a:lnTo>
                    <a:pt x="281940" y="300355"/>
                  </a:lnTo>
                  <a:lnTo>
                    <a:pt x="281940" y="296799"/>
                  </a:lnTo>
                  <a:close/>
                </a:path>
                <a:path w="500380" h="551815">
                  <a:moveTo>
                    <a:pt x="284988" y="449580"/>
                  </a:moveTo>
                  <a:lnTo>
                    <a:pt x="283794" y="449580"/>
                  </a:lnTo>
                  <a:lnTo>
                    <a:pt x="275107" y="451256"/>
                  </a:lnTo>
                  <a:lnTo>
                    <a:pt x="266865" y="454342"/>
                  </a:lnTo>
                  <a:lnTo>
                    <a:pt x="259067" y="458876"/>
                  </a:lnTo>
                  <a:lnTo>
                    <a:pt x="251714" y="464820"/>
                  </a:lnTo>
                  <a:lnTo>
                    <a:pt x="251714" y="466090"/>
                  </a:lnTo>
                  <a:lnTo>
                    <a:pt x="249339" y="466090"/>
                  </a:lnTo>
                  <a:lnTo>
                    <a:pt x="252907" y="467360"/>
                  </a:lnTo>
                  <a:lnTo>
                    <a:pt x="255282" y="469900"/>
                  </a:lnTo>
                  <a:lnTo>
                    <a:pt x="258851" y="471170"/>
                  </a:lnTo>
                  <a:lnTo>
                    <a:pt x="260032" y="471170"/>
                  </a:lnTo>
                  <a:lnTo>
                    <a:pt x="262407" y="468630"/>
                  </a:lnTo>
                  <a:lnTo>
                    <a:pt x="262407" y="466090"/>
                  </a:lnTo>
                  <a:lnTo>
                    <a:pt x="263601" y="464820"/>
                  </a:lnTo>
                  <a:lnTo>
                    <a:pt x="263601" y="463550"/>
                  </a:lnTo>
                  <a:lnTo>
                    <a:pt x="264782" y="462280"/>
                  </a:lnTo>
                  <a:lnTo>
                    <a:pt x="264782" y="461010"/>
                  </a:lnTo>
                  <a:lnTo>
                    <a:pt x="267169" y="462280"/>
                  </a:lnTo>
                  <a:lnTo>
                    <a:pt x="274294" y="462280"/>
                  </a:lnTo>
                  <a:lnTo>
                    <a:pt x="274294" y="461010"/>
                  </a:lnTo>
                  <a:lnTo>
                    <a:pt x="274294" y="453390"/>
                  </a:lnTo>
                  <a:lnTo>
                    <a:pt x="282613" y="453390"/>
                  </a:lnTo>
                  <a:lnTo>
                    <a:pt x="284988" y="449580"/>
                  </a:lnTo>
                  <a:close/>
                </a:path>
                <a:path w="500380" h="551815">
                  <a:moveTo>
                    <a:pt x="289560" y="60198"/>
                  </a:moveTo>
                  <a:lnTo>
                    <a:pt x="266573" y="45339"/>
                  </a:lnTo>
                  <a:lnTo>
                    <a:pt x="265366" y="53340"/>
                  </a:lnTo>
                  <a:lnTo>
                    <a:pt x="262953" y="61341"/>
                  </a:lnTo>
                  <a:lnTo>
                    <a:pt x="261747" y="68199"/>
                  </a:lnTo>
                  <a:lnTo>
                    <a:pt x="260527" y="72771"/>
                  </a:lnTo>
                  <a:lnTo>
                    <a:pt x="255689" y="79629"/>
                  </a:lnTo>
                  <a:lnTo>
                    <a:pt x="253276" y="84201"/>
                  </a:lnTo>
                  <a:lnTo>
                    <a:pt x="249643" y="83070"/>
                  </a:lnTo>
                  <a:lnTo>
                    <a:pt x="246011" y="79629"/>
                  </a:lnTo>
                  <a:lnTo>
                    <a:pt x="246011" y="78486"/>
                  </a:lnTo>
                  <a:lnTo>
                    <a:pt x="244805" y="78486"/>
                  </a:lnTo>
                  <a:lnTo>
                    <a:pt x="241769" y="72491"/>
                  </a:lnTo>
                  <a:lnTo>
                    <a:pt x="239661" y="66497"/>
                  </a:lnTo>
                  <a:lnTo>
                    <a:pt x="236347" y="54495"/>
                  </a:lnTo>
                  <a:lnTo>
                    <a:pt x="236347" y="47625"/>
                  </a:lnTo>
                  <a:lnTo>
                    <a:pt x="235127" y="44196"/>
                  </a:lnTo>
                  <a:lnTo>
                    <a:pt x="231508" y="45339"/>
                  </a:lnTo>
                  <a:lnTo>
                    <a:pt x="227876" y="45339"/>
                  </a:lnTo>
                  <a:lnTo>
                    <a:pt x="224243" y="46494"/>
                  </a:lnTo>
                  <a:lnTo>
                    <a:pt x="218198" y="49911"/>
                  </a:lnTo>
                  <a:lnTo>
                    <a:pt x="213360" y="54495"/>
                  </a:lnTo>
                  <a:lnTo>
                    <a:pt x="213360" y="63627"/>
                  </a:lnTo>
                  <a:lnTo>
                    <a:pt x="214566" y="69342"/>
                  </a:lnTo>
                  <a:lnTo>
                    <a:pt x="215773" y="76200"/>
                  </a:lnTo>
                  <a:lnTo>
                    <a:pt x="218198" y="81915"/>
                  </a:lnTo>
                  <a:lnTo>
                    <a:pt x="219405" y="84201"/>
                  </a:lnTo>
                  <a:lnTo>
                    <a:pt x="220611" y="85344"/>
                  </a:lnTo>
                  <a:lnTo>
                    <a:pt x="282308" y="85344"/>
                  </a:lnTo>
                  <a:lnTo>
                    <a:pt x="282308" y="84201"/>
                  </a:lnTo>
                  <a:lnTo>
                    <a:pt x="282308" y="83070"/>
                  </a:lnTo>
                  <a:lnTo>
                    <a:pt x="284721" y="77343"/>
                  </a:lnTo>
                  <a:lnTo>
                    <a:pt x="287147" y="72771"/>
                  </a:lnTo>
                  <a:lnTo>
                    <a:pt x="288353" y="67068"/>
                  </a:lnTo>
                  <a:lnTo>
                    <a:pt x="289560" y="63627"/>
                  </a:lnTo>
                  <a:lnTo>
                    <a:pt x="289560" y="60198"/>
                  </a:lnTo>
                  <a:close/>
                </a:path>
                <a:path w="500380" h="551815">
                  <a:moveTo>
                    <a:pt x="300228" y="134112"/>
                  </a:moveTo>
                  <a:lnTo>
                    <a:pt x="297802" y="131826"/>
                  </a:lnTo>
                  <a:lnTo>
                    <a:pt x="291757" y="131826"/>
                  </a:lnTo>
                  <a:lnTo>
                    <a:pt x="285699" y="129540"/>
                  </a:lnTo>
                  <a:lnTo>
                    <a:pt x="282079" y="124841"/>
                  </a:lnTo>
                  <a:lnTo>
                    <a:pt x="277228" y="120269"/>
                  </a:lnTo>
                  <a:lnTo>
                    <a:pt x="274815" y="114427"/>
                  </a:lnTo>
                  <a:lnTo>
                    <a:pt x="273608" y="107442"/>
                  </a:lnTo>
                  <a:lnTo>
                    <a:pt x="272389" y="105156"/>
                  </a:lnTo>
                  <a:lnTo>
                    <a:pt x="259080" y="105156"/>
                  </a:lnTo>
                  <a:lnTo>
                    <a:pt x="286004" y="132816"/>
                  </a:lnTo>
                  <a:lnTo>
                    <a:pt x="293001" y="133845"/>
                  </a:lnTo>
                  <a:lnTo>
                    <a:pt x="300228" y="134112"/>
                  </a:lnTo>
                  <a:close/>
                </a:path>
                <a:path w="500380" h="551815">
                  <a:moveTo>
                    <a:pt x="301752" y="186309"/>
                  </a:moveTo>
                  <a:lnTo>
                    <a:pt x="299402" y="182880"/>
                  </a:lnTo>
                  <a:lnTo>
                    <a:pt x="294716" y="188595"/>
                  </a:lnTo>
                  <a:lnTo>
                    <a:pt x="288861" y="190881"/>
                  </a:lnTo>
                  <a:lnTo>
                    <a:pt x="281825" y="189738"/>
                  </a:lnTo>
                  <a:lnTo>
                    <a:pt x="282994" y="185166"/>
                  </a:lnTo>
                  <a:lnTo>
                    <a:pt x="285343" y="181737"/>
                  </a:lnTo>
                  <a:lnTo>
                    <a:pt x="286512" y="178308"/>
                  </a:lnTo>
                  <a:lnTo>
                    <a:pt x="281825" y="179451"/>
                  </a:lnTo>
                  <a:lnTo>
                    <a:pt x="277139" y="181737"/>
                  </a:lnTo>
                  <a:lnTo>
                    <a:pt x="267754" y="181737"/>
                  </a:lnTo>
                  <a:lnTo>
                    <a:pt x="267754" y="182880"/>
                  </a:lnTo>
                  <a:lnTo>
                    <a:pt x="266585" y="182880"/>
                  </a:lnTo>
                  <a:lnTo>
                    <a:pt x="265404" y="184023"/>
                  </a:lnTo>
                  <a:lnTo>
                    <a:pt x="262293" y="189382"/>
                  </a:lnTo>
                  <a:lnTo>
                    <a:pt x="259842" y="195173"/>
                  </a:lnTo>
                  <a:lnTo>
                    <a:pt x="257822" y="201383"/>
                  </a:lnTo>
                  <a:lnTo>
                    <a:pt x="256032" y="208026"/>
                  </a:lnTo>
                  <a:lnTo>
                    <a:pt x="257200" y="208026"/>
                  </a:lnTo>
                  <a:lnTo>
                    <a:pt x="258381" y="206883"/>
                  </a:lnTo>
                  <a:lnTo>
                    <a:pt x="272440" y="200025"/>
                  </a:lnTo>
                  <a:lnTo>
                    <a:pt x="272440" y="198882"/>
                  </a:lnTo>
                  <a:lnTo>
                    <a:pt x="274789" y="198882"/>
                  </a:lnTo>
                  <a:lnTo>
                    <a:pt x="274789" y="200025"/>
                  </a:lnTo>
                  <a:lnTo>
                    <a:pt x="275958" y="201168"/>
                  </a:lnTo>
                  <a:lnTo>
                    <a:pt x="275958" y="206883"/>
                  </a:lnTo>
                  <a:lnTo>
                    <a:pt x="277139" y="209169"/>
                  </a:lnTo>
                  <a:lnTo>
                    <a:pt x="279476" y="206883"/>
                  </a:lnTo>
                  <a:lnTo>
                    <a:pt x="281825" y="203454"/>
                  </a:lnTo>
                  <a:lnTo>
                    <a:pt x="285343" y="201168"/>
                  </a:lnTo>
                  <a:lnTo>
                    <a:pt x="286512" y="200025"/>
                  </a:lnTo>
                  <a:lnTo>
                    <a:pt x="287680" y="200025"/>
                  </a:lnTo>
                  <a:lnTo>
                    <a:pt x="287680" y="201168"/>
                  </a:lnTo>
                  <a:lnTo>
                    <a:pt x="288861" y="201168"/>
                  </a:lnTo>
                  <a:lnTo>
                    <a:pt x="290029" y="204597"/>
                  </a:lnTo>
                  <a:lnTo>
                    <a:pt x="290029" y="209169"/>
                  </a:lnTo>
                  <a:lnTo>
                    <a:pt x="292379" y="212598"/>
                  </a:lnTo>
                  <a:lnTo>
                    <a:pt x="292379" y="214884"/>
                  </a:lnTo>
                  <a:lnTo>
                    <a:pt x="294716" y="217170"/>
                  </a:lnTo>
                  <a:lnTo>
                    <a:pt x="295884" y="219456"/>
                  </a:lnTo>
                  <a:lnTo>
                    <a:pt x="297357" y="205892"/>
                  </a:lnTo>
                  <a:lnTo>
                    <a:pt x="298411" y="200025"/>
                  </a:lnTo>
                  <a:lnTo>
                    <a:pt x="298526" y="199364"/>
                  </a:lnTo>
                  <a:lnTo>
                    <a:pt x="298678" y="198882"/>
                  </a:lnTo>
                  <a:lnTo>
                    <a:pt x="300583" y="193167"/>
                  </a:lnTo>
                  <a:lnTo>
                    <a:pt x="301358" y="190881"/>
                  </a:lnTo>
                  <a:lnTo>
                    <a:pt x="301752" y="189738"/>
                  </a:lnTo>
                  <a:lnTo>
                    <a:pt x="301752" y="186309"/>
                  </a:lnTo>
                  <a:close/>
                </a:path>
                <a:path w="500380" h="551815">
                  <a:moveTo>
                    <a:pt x="326136" y="96266"/>
                  </a:moveTo>
                  <a:lnTo>
                    <a:pt x="324802" y="93853"/>
                  </a:lnTo>
                  <a:lnTo>
                    <a:pt x="322135" y="91440"/>
                  </a:lnTo>
                  <a:lnTo>
                    <a:pt x="319468" y="92722"/>
                  </a:lnTo>
                  <a:lnTo>
                    <a:pt x="316801" y="93853"/>
                  </a:lnTo>
                  <a:lnTo>
                    <a:pt x="315468" y="96266"/>
                  </a:lnTo>
                  <a:lnTo>
                    <a:pt x="315468" y="98818"/>
                  </a:lnTo>
                  <a:lnTo>
                    <a:pt x="318135" y="108458"/>
                  </a:lnTo>
                  <a:lnTo>
                    <a:pt x="318135" y="113411"/>
                  </a:lnTo>
                  <a:lnTo>
                    <a:pt x="319468" y="114554"/>
                  </a:lnTo>
                  <a:lnTo>
                    <a:pt x="319468" y="115824"/>
                  </a:lnTo>
                  <a:lnTo>
                    <a:pt x="322135" y="115824"/>
                  </a:lnTo>
                  <a:lnTo>
                    <a:pt x="323469" y="114554"/>
                  </a:lnTo>
                  <a:lnTo>
                    <a:pt x="323469" y="113411"/>
                  </a:lnTo>
                  <a:lnTo>
                    <a:pt x="324802" y="108458"/>
                  </a:lnTo>
                  <a:lnTo>
                    <a:pt x="324802" y="103632"/>
                  </a:lnTo>
                  <a:lnTo>
                    <a:pt x="326136" y="98818"/>
                  </a:lnTo>
                  <a:lnTo>
                    <a:pt x="326136" y="96266"/>
                  </a:lnTo>
                  <a:close/>
                </a:path>
                <a:path w="500380" h="551815">
                  <a:moveTo>
                    <a:pt x="326136" y="83312"/>
                  </a:moveTo>
                  <a:lnTo>
                    <a:pt x="323596" y="80772"/>
                  </a:lnTo>
                  <a:lnTo>
                    <a:pt x="319786" y="80772"/>
                  </a:lnTo>
                  <a:lnTo>
                    <a:pt x="318516" y="82042"/>
                  </a:lnTo>
                  <a:lnTo>
                    <a:pt x="318516" y="87122"/>
                  </a:lnTo>
                  <a:lnTo>
                    <a:pt x="319786" y="88392"/>
                  </a:lnTo>
                  <a:lnTo>
                    <a:pt x="322326" y="87122"/>
                  </a:lnTo>
                  <a:lnTo>
                    <a:pt x="324866" y="87122"/>
                  </a:lnTo>
                  <a:lnTo>
                    <a:pt x="324866" y="85852"/>
                  </a:lnTo>
                  <a:lnTo>
                    <a:pt x="326136" y="83312"/>
                  </a:lnTo>
                  <a:close/>
                </a:path>
                <a:path w="500380" h="551815">
                  <a:moveTo>
                    <a:pt x="327660" y="65913"/>
                  </a:moveTo>
                  <a:lnTo>
                    <a:pt x="325310" y="65913"/>
                  </a:lnTo>
                  <a:lnTo>
                    <a:pt x="322973" y="67195"/>
                  </a:lnTo>
                  <a:lnTo>
                    <a:pt x="322973" y="59436"/>
                  </a:lnTo>
                  <a:lnTo>
                    <a:pt x="318287" y="59436"/>
                  </a:lnTo>
                  <a:lnTo>
                    <a:pt x="318287" y="65913"/>
                  </a:lnTo>
                  <a:lnTo>
                    <a:pt x="315937" y="67195"/>
                  </a:lnTo>
                  <a:lnTo>
                    <a:pt x="312420" y="64643"/>
                  </a:lnTo>
                  <a:lnTo>
                    <a:pt x="312420" y="72390"/>
                  </a:lnTo>
                  <a:lnTo>
                    <a:pt x="315937" y="69723"/>
                  </a:lnTo>
                  <a:lnTo>
                    <a:pt x="318287" y="70993"/>
                  </a:lnTo>
                  <a:lnTo>
                    <a:pt x="318287" y="76200"/>
                  </a:lnTo>
                  <a:lnTo>
                    <a:pt x="322973" y="76200"/>
                  </a:lnTo>
                  <a:lnTo>
                    <a:pt x="322973" y="70993"/>
                  </a:lnTo>
                  <a:lnTo>
                    <a:pt x="326491" y="70993"/>
                  </a:lnTo>
                  <a:lnTo>
                    <a:pt x="326491" y="69723"/>
                  </a:lnTo>
                  <a:lnTo>
                    <a:pt x="327660" y="69723"/>
                  </a:lnTo>
                  <a:lnTo>
                    <a:pt x="327660" y="65913"/>
                  </a:lnTo>
                  <a:close/>
                </a:path>
                <a:path w="500380" h="551815">
                  <a:moveTo>
                    <a:pt x="341376" y="505079"/>
                  </a:moveTo>
                  <a:lnTo>
                    <a:pt x="336613" y="505079"/>
                  </a:lnTo>
                  <a:lnTo>
                    <a:pt x="334225" y="503809"/>
                  </a:lnTo>
                  <a:lnTo>
                    <a:pt x="329463" y="502666"/>
                  </a:lnTo>
                  <a:lnTo>
                    <a:pt x="325577" y="487045"/>
                  </a:lnTo>
                  <a:lnTo>
                    <a:pt x="324700" y="483489"/>
                  </a:lnTo>
                  <a:lnTo>
                    <a:pt x="321132" y="479933"/>
                  </a:lnTo>
                  <a:lnTo>
                    <a:pt x="321132" y="478790"/>
                  </a:lnTo>
                  <a:lnTo>
                    <a:pt x="319938" y="477520"/>
                  </a:lnTo>
                  <a:lnTo>
                    <a:pt x="318744" y="476377"/>
                  </a:lnTo>
                  <a:lnTo>
                    <a:pt x="322326" y="473964"/>
                  </a:lnTo>
                  <a:lnTo>
                    <a:pt x="325894" y="467995"/>
                  </a:lnTo>
                  <a:lnTo>
                    <a:pt x="325259" y="466725"/>
                  </a:lnTo>
                  <a:lnTo>
                    <a:pt x="324700" y="465582"/>
                  </a:lnTo>
                  <a:lnTo>
                    <a:pt x="319938" y="465582"/>
                  </a:lnTo>
                  <a:lnTo>
                    <a:pt x="315175" y="466725"/>
                  </a:lnTo>
                  <a:lnTo>
                    <a:pt x="310413" y="465582"/>
                  </a:lnTo>
                  <a:lnTo>
                    <a:pt x="288975" y="458343"/>
                  </a:lnTo>
                  <a:lnTo>
                    <a:pt x="286588" y="457200"/>
                  </a:lnTo>
                  <a:lnTo>
                    <a:pt x="284213" y="457200"/>
                  </a:lnTo>
                  <a:lnTo>
                    <a:pt x="281825" y="458343"/>
                  </a:lnTo>
                  <a:lnTo>
                    <a:pt x="283019" y="459613"/>
                  </a:lnTo>
                  <a:lnTo>
                    <a:pt x="286588" y="460756"/>
                  </a:lnTo>
                  <a:lnTo>
                    <a:pt x="288975" y="462026"/>
                  </a:lnTo>
                  <a:lnTo>
                    <a:pt x="291350" y="463169"/>
                  </a:lnTo>
                  <a:lnTo>
                    <a:pt x="298500" y="466725"/>
                  </a:lnTo>
                  <a:lnTo>
                    <a:pt x="305650" y="471551"/>
                  </a:lnTo>
                  <a:lnTo>
                    <a:pt x="310413" y="477520"/>
                  </a:lnTo>
                  <a:lnTo>
                    <a:pt x="312699" y="479856"/>
                  </a:lnTo>
                  <a:lnTo>
                    <a:pt x="312788" y="485902"/>
                  </a:lnTo>
                  <a:lnTo>
                    <a:pt x="311607" y="487045"/>
                  </a:lnTo>
                  <a:lnTo>
                    <a:pt x="310413" y="487045"/>
                  </a:lnTo>
                  <a:lnTo>
                    <a:pt x="310413" y="485902"/>
                  </a:lnTo>
                  <a:lnTo>
                    <a:pt x="309219" y="485902"/>
                  </a:lnTo>
                  <a:lnTo>
                    <a:pt x="284213" y="464439"/>
                  </a:lnTo>
                  <a:lnTo>
                    <a:pt x="281825" y="464439"/>
                  </a:lnTo>
                  <a:lnTo>
                    <a:pt x="280631" y="463169"/>
                  </a:lnTo>
                  <a:lnTo>
                    <a:pt x="278257" y="463169"/>
                  </a:lnTo>
                  <a:lnTo>
                    <a:pt x="278257" y="466725"/>
                  </a:lnTo>
                  <a:lnTo>
                    <a:pt x="269925" y="466725"/>
                  </a:lnTo>
                  <a:lnTo>
                    <a:pt x="269925" y="467995"/>
                  </a:lnTo>
                  <a:lnTo>
                    <a:pt x="271106" y="469138"/>
                  </a:lnTo>
                  <a:lnTo>
                    <a:pt x="277063" y="475107"/>
                  </a:lnTo>
                  <a:lnTo>
                    <a:pt x="281825" y="481076"/>
                  </a:lnTo>
                  <a:lnTo>
                    <a:pt x="285407" y="488315"/>
                  </a:lnTo>
                  <a:lnTo>
                    <a:pt x="288975" y="494284"/>
                  </a:lnTo>
                  <a:lnTo>
                    <a:pt x="291350" y="500253"/>
                  </a:lnTo>
                  <a:lnTo>
                    <a:pt x="291350" y="506222"/>
                  </a:lnTo>
                  <a:lnTo>
                    <a:pt x="290169" y="509778"/>
                  </a:lnTo>
                  <a:lnTo>
                    <a:pt x="288975" y="511048"/>
                  </a:lnTo>
                  <a:lnTo>
                    <a:pt x="286588" y="511048"/>
                  </a:lnTo>
                  <a:lnTo>
                    <a:pt x="282752" y="497827"/>
                  </a:lnTo>
                  <a:lnTo>
                    <a:pt x="277342" y="486943"/>
                  </a:lnTo>
                  <a:lnTo>
                    <a:pt x="272465" y="479933"/>
                  </a:lnTo>
                  <a:lnTo>
                    <a:pt x="271487" y="478536"/>
                  </a:lnTo>
                  <a:lnTo>
                    <a:pt x="268465" y="475107"/>
                  </a:lnTo>
                  <a:lnTo>
                    <a:pt x="266344" y="472694"/>
                  </a:lnTo>
                  <a:lnTo>
                    <a:pt x="263969" y="473964"/>
                  </a:lnTo>
                  <a:lnTo>
                    <a:pt x="262775" y="475107"/>
                  </a:lnTo>
                  <a:lnTo>
                    <a:pt x="258013" y="475107"/>
                  </a:lnTo>
                  <a:lnTo>
                    <a:pt x="255625" y="473964"/>
                  </a:lnTo>
                  <a:lnTo>
                    <a:pt x="253250" y="473964"/>
                  </a:lnTo>
                  <a:lnTo>
                    <a:pt x="253339" y="484759"/>
                  </a:lnTo>
                  <a:lnTo>
                    <a:pt x="253898" y="491871"/>
                  </a:lnTo>
                  <a:lnTo>
                    <a:pt x="254203" y="499110"/>
                  </a:lnTo>
                  <a:lnTo>
                    <a:pt x="254304" y="502666"/>
                  </a:lnTo>
                  <a:lnTo>
                    <a:pt x="254431" y="520573"/>
                  </a:lnTo>
                  <a:lnTo>
                    <a:pt x="253250" y="521843"/>
                  </a:lnTo>
                  <a:lnTo>
                    <a:pt x="253199" y="524217"/>
                  </a:lnTo>
                  <a:lnTo>
                    <a:pt x="252056" y="526542"/>
                  </a:lnTo>
                  <a:lnTo>
                    <a:pt x="250863" y="526542"/>
                  </a:lnTo>
                  <a:lnTo>
                    <a:pt x="249301" y="523430"/>
                  </a:lnTo>
                  <a:lnTo>
                    <a:pt x="248488" y="521843"/>
                  </a:lnTo>
                  <a:lnTo>
                    <a:pt x="247294" y="520573"/>
                  </a:lnTo>
                  <a:lnTo>
                    <a:pt x="247345" y="517194"/>
                  </a:lnTo>
                  <a:lnTo>
                    <a:pt x="247980" y="507492"/>
                  </a:lnTo>
                  <a:lnTo>
                    <a:pt x="248234" y="500253"/>
                  </a:lnTo>
                  <a:lnTo>
                    <a:pt x="248348" y="496011"/>
                  </a:lnTo>
                  <a:lnTo>
                    <a:pt x="248475" y="479933"/>
                  </a:lnTo>
                  <a:lnTo>
                    <a:pt x="248475" y="477520"/>
                  </a:lnTo>
                  <a:lnTo>
                    <a:pt x="248488" y="472694"/>
                  </a:lnTo>
                  <a:lnTo>
                    <a:pt x="243713" y="476377"/>
                  </a:lnTo>
                  <a:lnTo>
                    <a:pt x="240144" y="477520"/>
                  </a:lnTo>
                  <a:lnTo>
                    <a:pt x="236575" y="471551"/>
                  </a:lnTo>
                  <a:lnTo>
                    <a:pt x="228523" y="480580"/>
                  </a:lnTo>
                  <a:lnTo>
                    <a:pt x="222275" y="490067"/>
                  </a:lnTo>
                  <a:lnTo>
                    <a:pt x="217805" y="500456"/>
                  </a:lnTo>
                  <a:lnTo>
                    <a:pt x="215138" y="512191"/>
                  </a:lnTo>
                  <a:lnTo>
                    <a:pt x="212750" y="511048"/>
                  </a:lnTo>
                  <a:lnTo>
                    <a:pt x="211569" y="509778"/>
                  </a:lnTo>
                  <a:lnTo>
                    <a:pt x="211455" y="507276"/>
                  </a:lnTo>
                  <a:lnTo>
                    <a:pt x="210375" y="505079"/>
                  </a:lnTo>
                  <a:lnTo>
                    <a:pt x="210375" y="501396"/>
                  </a:lnTo>
                  <a:lnTo>
                    <a:pt x="211569" y="499110"/>
                  </a:lnTo>
                  <a:lnTo>
                    <a:pt x="213982" y="492112"/>
                  </a:lnTo>
                  <a:lnTo>
                    <a:pt x="217512" y="485597"/>
                  </a:lnTo>
                  <a:lnTo>
                    <a:pt x="221945" y="479539"/>
                  </a:lnTo>
                  <a:lnTo>
                    <a:pt x="228231" y="472694"/>
                  </a:lnTo>
                  <a:lnTo>
                    <a:pt x="230619" y="469138"/>
                  </a:lnTo>
                  <a:lnTo>
                    <a:pt x="232994" y="466725"/>
                  </a:lnTo>
                  <a:lnTo>
                    <a:pt x="223469" y="466725"/>
                  </a:lnTo>
                  <a:lnTo>
                    <a:pt x="223469" y="463169"/>
                  </a:lnTo>
                  <a:lnTo>
                    <a:pt x="219900" y="463169"/>
                  </a:lnTo>
                  <a:lnTo>
                    <a:pt x="212280" y="467410"/>
                  </a:lnTo>
                  <a:lnTo>
                    <a:pt x="205384" y="472694"/>
                  </a:lnTo>
                  <a:lnTo>
                    <a:pt x="199263" y="478574"/>
                  </a:lnTo>
                  <a:lnTo>
                    <a:pt x="193700" y="484759"/>
                  </a:lnTo>
                  <a:lnTo>
                    <a:pt x="192506" y="485902"/>
                  </a:lnTo>
                  <a:lnTo>
                    <a:pt x="191312" y="485902"/>
                  </a:lnTo>
                  <a:lnTo>
                    <a:pt x="191312" y="487045"/>
                  </a:lnTo>
                  <a:lnTo>
                    <a:pt x="190131" y="485902"/>
                  </a:lnTo>
                  <a:lnTo>
                    <a:pt x="190131" y="484759"/>
                  </a:lnTo>
                  <a:lnTo>
                    <a:pt x="188937" y="483489"/>
                  </a:lnTo>
                  <a:lnTo>
                    <a:pt x="188988" y="479856"/>
                  </a:lnTo>
                  <a:lnTo>
                    <a:pt x="191312" y="476377"/>
                  </a:lnTo>
                  <a:lnTo>
                    <a:pt x="193700" y="475107"/>
                  </a:lnTo>
                  <a:lnTo>
                    <a:pt x="199275" y="470192"/>
                  </a:lnTo>
                  <a:lnTo>
                    <a:pt x="204558" y="466547"/>
                  </a:lnTo>
                  <a:lnTo>
                    <a:pt x="205308" y="466026"/>
                  </a:lnTo>
                  <a:lnTo>
                    <a:pt x="211785" y="462546"/>
                  </a:lnTo>
                  <a:lnTo>
                    <a:pt x="218706" y="459613"/>
                  </a:lnTo>
                  <a:lnTo>
                    <a:pt x="219900" y="458343"/>
                  </a:lnTo>
                  <a:lnTo>
                    <a:pt x="217512" y="458343"/>
                  </a:lnTo>
                  <a:lnTo>
                    <a:pt x="215138" y="457200"/>
                  </a:lnTo>
                  <a:lnTo>
                    <a:pt x="213944" y="457200"/>
                  </a:lnTo>
                  <a:lnTo>
                    <a:pt x="210375" y="458343"/>
                  </a:lnTo>
                  <a:lnTo>
                    <a:pt x="206794" y="460756"/>
                  </a:lnTo>
                  <a:lnTo>
                    <a:pt x="202031" y="462026"/>
                  </a:lnTo>
                  <a:lnTo>
                    <a:pt x="196380" y="464439"/>
                  </a:lnTo>
                  <a:lnTo>
                    <a:pt x="190423" y="466051"/>
                  </a:lnTo>
                  <a:lnTo>
                    <a:pt x="183946" y="466547"/>
                  </a:lnTo>
                  <a:lnTo>
                    <a:pt x="177025" y="465582"/>
                  </a:lnTo>
                  <a:lnTo>
                    <a:pt x="177025" y="466725"/>
                  </a:lnTo>
                  <a:lnTo>
                    <a:pt x="178219" y="469138"/>
                  </a:lnTo>
                  <a:lnTo>
                    <a:pt x="179412" y="470408"/>
                  </a:lnTo>
                  <a:lnTo>
                    <a:pt x="180594" y="472694"/>
                  </a:lnTo>
                  <a:lnTo>
                    <a:pt x="181787" y="475107"/>
                  </a:lnTo>
                  <a:lnTo>
                    <a:pt x="182981" y="476377"/>
                  </a:lnTo>
                  <a:lnTo>
                    <a:pt x="182981" y="477520"/>
                  </a:lnTo>
                  <a:lnTo>
                    <a:pt x="181787" y="477520"/>
                  </a:lnTo>
                  <a:lnTo>
                    <a:pt x="181787" y="478790"/>
                  </a:lnTo>
                  <a:lnTo>
                    <a:pt x="177025" y="483489"/>
                  </a:lnTo>
                  <a:lnTo>
                    <a:pt x="175831" y="490728"/>
                  </a:lnTo>
                  <a:lnTo>
                    <a:pt x="173456" y="496697"/>
                  </a:lnTo>
                  <a:lnTo>
                    <a:pt x="172262" y="502666"/>
                  </a:lnTo>
                  <a:lnTo>
                    <a:pt x="168694" y="506222"/>
                  </a:lnTo>
                  <a:lnTo>
                    <a:pt x="162737" y="505079"/>
                  </a:lnTo>
                  <a:lnTo>
                    <a:pt x="161544" y="505079"/>
                  </a:lnTo>
                  <a:lnTo>
                    <a:pt x="166522" y="512927"/>
                  </a:lnTo>
                  <a:lnTo>
                    <a:pt x="174637" y="519671"/>
                  </a:lnTo>
                  <a:lnTo>
                    <a:pt x="183642" y="524217"/>
                  </a:lnTo>
                  <a:lnTo>
                    <a:pt x="191312" y="525399"/>
                  </a:lnTo>
                  <a:lnTo>
                    <a:pt x="191401" y="508914"/>
                  </a:lnTo>
                  <a:lnTo>
                    <a:pt x="192430" y="506222"/>
                  </a:lnTo>
                  <a:lnTo>
                    <a:pt x="197408" y="493242"/>
                  </a:lnTo>
                  <a:lnTo>
                    <a:pt x="202171" y="487045"/>
                  </a:lnTo>
                  <a:lnTo>
                    <a:pt x="207213" y="480466"/>
                  </a:lnTo>
                  <a:lnTo>
                    <a:pt x="216331" y="474306"/>
                  </a:lnTo>
                  <a:lnTo>
                    <a:pt x="216331" y="473964"/>
                  </a:lnTo>
                  <a:lnTo>
                    <a:pt x="216827" y="473964"/>
                  </a:lnTo>
                  <a:lnTo>
                    <a:pt x="218706" y="472694"/>
                  </a:lnTo>
                  <a:lnTo>
                    <a:pt x="217512" y="473964"/>
                  </a:lnTo>
                  <a:lnTo>
                    <a:pt x="216827" y="473964"/>
                  </a:lnTo>
                  <a:lnTo>
                    <a:pt x="216382" y="474268"/>
                  </a:lnTo>
                  <a:lnTo>
                    <a:pt x="216331" y="475107"/>
                  </a:lnTo>
                  <a:lnTo>
                    <a:pt x="211226" y="481634"/>
                  </a:lnTo>
                  <a:lnTo>
                    <a:pt x="206794" y="488607"/>
                  </a:lnTo>
                  <a:lnTo>
                    <a:pt x="203263" y="496011"/>
                  </a:lnTo>
                  <a:lnTo>
                    <a:pt x="200850" y="503809"/>
                  </a:lnTo>
                  <a:lnTo>
                    <a:pt x="198869" y="513803"/>
                  </a:lnTo>
                  <a:lnTo>
                    <a:pt x="200240" y="523430"/>
                  </a:lnTo>
                  <a:lnTo>
                    <a:pt x="205193" y="531926"/>
                  </a:lnTo>
                  <a:lnTo>
                    <a:pt x="213944" y="538480"/>
                  </a:lnTo>
                  <a:lnTo>
                    <a:pt x="218706" y="540893"/>
                  </a:lnTo>
                  <a:lnTo>
                    <a:pt x="222288" y="542163"/>
                  </a:lnTo>
                  <a:lnTo>
                    <a:pt x="228231" y="540893"/>
                  </a:lnTo>
                  <a:lnTo>
                    <a:pt x="224726" y="525475"/>
                  </a:lnTo>
                  <a:lnTo>
                    <a:pt x="225767" y="512191"/>
                  </a:lnTo>
                  <a:lnTo>
                    <a:pt x="226148" y="507276"/>
                  </a:lnTo>
                  <a:lnTo>
                    <a:pt x="231584" y="490639"/>
                  </a:lnTo>
                  <a:lnTo>
                    <a:pt x="240144" y="479933"/>
                  </a:lnTo>
                  <a:lnTo>
                    <a:pt x="240144" y="481076"/>
                  </a:lnTo>
                  <a:lnTo>
                    <a:pt x="237769" y="487045"/>
                  </a:lnTo>
                  <a:lnTo>
                    <a:pt x="236575" y="491871"/>
                  </a:lnTo>
                  <a:lnTo>
                    <a:pt x="235381" y="497840"/>
                  </a:lnTo>
                  <a:lnTo>
                    <a:pt x="234518" y="505066"/>
                  </a:lnTo>
                  <a:lnTo>
                    <a:pt x="233883" y="512191"/>
                  </a:lnTo>
                  <a:lnTo>
                    <a:pt x="233781" y="520573"/>
                  </a:lnTo>
                  <a:lnTo>
                    <a:pt x="234188" y="526542"/>
                  </a:lnTo>
                  <a:lnTo>
                    <a:pt x="235381" y="533781"/>
                  </a:lnTo>
                  <a:lnTo>
                    <a:pt x="236575" y="539750"/>
                  </a:lnTo>
                  <a:lnTo>
                    <a:pt x="241338" y="544449"/>
                  </a:lnTo>
                  <a:lnTo>
                    <a:pt x="243713" y="548132"/>
                  </a:lnTo>
                  <a:lnTo>
                    <a:pt x="247294" y="549275"/>
                  </a:lnTo>
                  <a:lnTo>
                    <a:pt x="250863" y="551688"/>
                  </a:lnTo>
                  <a:lnTo>
                    <a:pt x="252056" y="551688"/>
                  </a:lnTo>
                  <a:lnTo>
                    <a:pt x="253250" y="550545"/>
                  </a:lnTo>
                  <a:lnTo>
                    <a:pt x="255625" y="550545"/>
                  </a:lnTo>
                  <a:lnTo>
                    <a:pt x="261505" y="544372"/>
                  </a:lnTo>
                  <a:lnTo>
                    <a:pt x="264858" y="538670"/>
                  </a:lnTo>
                  <a:lnTo>
                    <a:pt x="266865" y="532320"/>
                  </a:lnTo>
                  <a:lnTo>
                    <a:pt x="267423" y="526542"/>
                  </a:lnTo>
                  <a:lnTo>
                    <a:pt x="267563" y="525195"/>
                  </a:lnTo>
                  <a:lnTo>
                    <a:pt x="268732" y="518160"/>
                  </a:lnTo>
                  <a:lnTo>
                    <a:pt x="266344" y="501396"/>
                  </a:lnTo>
                  <a:lnTo>
                    <a:pt x="266344" y="494284"/>
                  </a:lnTo>
                  <a:lnTo>
                    <a:pt x="263969" y="488315"/>
                  </a:lnTo>
                  <a:lnTo>
                    <a:pt x="262826" y="482650"/>
                  </a:lnTo>
                  <a:lnTo>
                    <a:pt x="262775" y="479933"/>
                  </a:lnTo>
                  <a:lnTo>
                    <a:pt x="267665" y="486448"/>
                  </a:lnTo>
                  <a:lnTo>
                    <a:pt x="277037" y="525399"/>
                  </a:lnTo>
                  <a:lnTo>
                    <a:pt x="276199" y="532980"/>
                  </a:lnTo>
                  <a:lnTo>
                    <a:pt x="274688" y="540893"/>
                  </a:lnTo>
                  <a:lnTo>
                    <a:pt x="278257" y="543306"/>
                  </a:lnTo>
                  <a:lnTo>
                    <a:pt x="302844" y="513803"/>
                  </a:lnTo>
                  <a:lnTo>
                    <a:pt x="302793" y="512191"/>
                  </a:lnTo>
                  <a:lnTo>
                    <a:pt x="302691" y="511048"/>
                  </a:lnTo>
                  <a:lnTo>
                    <a:pt x="302069" y="503809"/>
                  </a:lnTo>
                  <a:lnTo>
                    <a:pt x="284213" y="473964"/>
                  </a:lnTo>
                  <a:lnTo>
                    <a:pt x="284213" y="472694"/>
                  </a:lnTo>
                  <a:lnTo>
                    <a:pt x="310972" y="508635"/>
                  </a:lnTo>
                  <a:lnTo>
                    <a:pt x="311607" y="525399"/>
                  </a:lnTo>
                  <a:lnTo>
                    <a:pt x="319773" y="523570"/>
                  </a:lnTo>
                  <a:lnTo>
                    <a:pt x="328714" y="518820"/>
                  </a:lnTo>
                  <a:lnTo>
                    <a:pt x="336550" y="512279"/>
                  </a:lnTo>
                  <a:lnTo>
                    <a:pt x="341376" y="505079"/>
                  </a:lnTo>
                  <a:close/>
                </a:path>
                <a:path w="500380" h="551815">
                  <a:moveTo>
                    <a:pt x="341376" y="235966"/>
                  </a:moveTo>
                  <a:lnTo>
                    <a:pt x="340194" y="233553"/>
                  </a:lnTo>
                  <a:lnTo>
                    <a:pt x="335445" y="233553"/>
                  </a:lnTo>
                  <a:lnTo>
                    <a:pt x="335445" y="241808"/>
                  </a:lnTo>
                  <a:lnTo>
                    <a:pt x="335445" y="416560"/>
                  </a:lnTo>
                  <a:lnTo>
                    <a:pt x="334264" y="421259"/>
                  </a:lnTo>
                  <a:lnTo>
                    <a:pt x="334264" y="424815"/>
                  </a:lnTo>
                  <a:lnTo>
                    <a:pt x="331889" y="433070"/>
                  </a:lnTo>
                  <a:lnTo>
                    <a:pt x="325970" y="437769"/>
                  </a:lnTo>
                  <a:lnTo>
                    <a:pt x="318858" y="437769"/>
                  </a:lnTo>
                  <a:lnTo>
                    <a:pt x="311734" y="438315"/>
                  </a:lnTo>
                  <a:lnTo>
                    <a:pt x="304622" y="438251"/>
                  </a:lnTo>
                  <a:lnTo>
                    <a:pt x="297510" y="437959"/>
                  </a:lnTo>
                  <a:lnTo>
                    <a:pt x="290410" y="437769"/>
                  </a:lnTo>
                  <a:lnTo>
                    <a:pt x="252476" y="451993"/>
                  </a:lnTo>
                  <a:lnTo>
                    <a:pt x="251294" y="453136"/>
                  </a:lnTo>
                  <a:lnTo>
                    <a:pt x="248920" y="453136"/>
                  </a:lnTo>
                  <a:lnTo>
                    <a:pt x="213233" y="439039"/>
                  </a:lnTo>
                  <a:lnTo>
                    <a:pt x="206235" y="438315"/>
                  </a:lnTo>
                  <a:lnTo>
                    <a:pt x="199136" y="437934"/>
                  </a:lnTo>
                  <a:lnTo>
                    <a:pt x="192024" y="437794"/>
                  </a:lnTo>
                  <a:lnTo>
                    <a:pt x="174244" y="437769"/>
                  </a:lnTo>
                  <a:lnTo>
                    <a:pt x="169506" y="433070"/>
                  </a:lnTo>
                  <a:lnTo>
                    <a:pt x="167132" y="422529"/>
                  </a:lnTo>
                  <a:lnTo>
                    <a:pt x="167132" y="418973"/>
                  </a:lnTo>
                  <a:lnTo>
                    <a:pt x="165950" y="414147"/>
                  </a:lnTo>
                  <a:lnTo>
                    <a:pt x="165950" y="241808"/>
                  </a:lnTo>
                  <a:lnTo>
                    <a:pt x="167132" y="240665"/>
                  </a:lnTo>
                  <a:lnTo>
                    <a:pt x="174244" y="240665"/>
                  </a:lnTo>
                  <a:lnTo>
                    <a:pt x="216281" y="237324"/>
                  </a:lnTo>
                  <a:lnTo>
                    <a:pt x="239433" y="233426"/>
                  </a:lnTo>
                  <a:lnTo>
                    <a:pt x="245999" y="231267"/>
                  </a:lnTo>
                  <a:lnTo>
                    <a:pt x="249250" y="230200"/>
                  </a:lnTo>
                  <a:lnTo>
                    <a:pt x="249555" y="229997"/>
                  </a:lnTo>
                  <a:lnTo>
                    <a:pt x="251294" y="228854"/>
                  </a:lnTo>
                  <a:lnTo>
                    <a:pt x="252971" y="230200"/>
                  </a:lnTo>
                  <a:lnTo>
                    <a:pt x="262102" y="233426"/>
                  </a:lnTo>
                  <a:lnTo>
                    <a:pt x="284784" y="237324"/>
                  </a:lnTo>
                  <a:lnTo>
                    <a:pt x="327152" y="240665"/>
                  </a:lnTo>
                  <a:lnTo>
                    <a:pt x="334264" y="240665"/>
                  </a:lnTo>
                  <a:lnTo>
                    <a:pt x="335445" y="241808"/>
                  </a:lnTo>
                  <a:lnTo>
                    <a:pt x="335445" y="233553"/>
                  </a:lnTo>
                  <a:lnTo>
                    <a:pt x="333082" y="233553"/>
                  </a:lnTo>
                  <a:lnTo>
                    <a:pt x="321297" y="233362"/>
                  </a:lnTo>
                  <a:lnTo>
                    <a:pt x="310845" y="232841"/>
                  </a:lnTo>
                  <a:lnTo>
                    <a:pt x="301739" y="232117"/>
                  </a:lnTo>
                  <a:lnTo>
                    <a:pt x="293966" y="231267"/>
                  </a:lnTo>
                  <a:lnTo>
                    <a:pt x="292773" y="227711"/>
                  </a:lnTo>
                  <a:lnTo>
                    <a:pt x="292150" y="226441"/>
                  </a:lnTo>
                  <a:lnTo>
                    <a:pt x="291592" y="225298"/>
                  </a:lnTo>
                  <a:lnTo>
                    <a:pt x="290410" y="221742"/>
                  </a:lnTo>
                  <a:lnTo>
                    <a:pt x="288036" y="219456"/>
                  </a:lnTo>
                  <a:lnTo>
                    <a:pt x="288036" y="218186"/>
                  </a:lnTo>
                  <a:lnTo>
                    <a:pt x="286854" y="215900"/>
                  </a:lnTo>
                  <a:lnTo>
                    <a:pt x="285661" y="213487"/>
                  </a:lnTo>
                  <a:lnTo>
                    <a:pt x="284480" y="211201"/>
                  </a:lnTo>
                  <a:lnTo>
                    <a:pt x="280924" y="215900"/>
                  </a:lnTo>
                  <a:lnTo>
                    <a:pt x="277368" y="221742"/>
                  </a:lnTo>
                  <a:lnTo>
                    <a:pt x="273812" y="226441"/>
                  </a:lnTo>
                  <a:lnTo>
                    <a:pt x="273812" y="225298"/>
                  </a:lnTo>
                  <a:lnTo>
                    <a:pt x="273812" y="224155"/>
                  </a:lnTo>
                  <a:lnTo>
                    <a:pt x="273812" y="223012"/>
                  </a:lnTo>
                  <a:lnTo>
                    <a:pt x="273812" y="220599"/>
                  </a:lnTo>
                  <a:lnTo>
                    <a:pt x="272630" y="214630"/>
                  </a:lnTo>
                  <a:lnTo>
                    <a:pt x="271437" y="208788"/>
                  </a:lnTo>
                  <a:lnTo>
                    <a:pt x="267881" y="209931"/>
                  </a:lnTo>
                  <a:lnTo>
                    <a:pt x="264325" y="213487"/>
                  </a:lnTo>
                  <a:lnTo>
                    <a:pt x="259588" y="214630"/>
                  </a:lnTo>
                  <a:lnTo>
                    <a:pt x="256032" y="215900"/>
                  </a:lnTo>
                  <a:lnTo>
                    <a:pt x="253657" y="219456"/>
                  </a:lnTo>
                  <a:lnTo>
                    <a:pt x="252476" y="223012"/>
                  </a:lnTo>
                  <a:lnTo>
                    <a:pt x="251294" y="221742"/>
                  </a:lnTo>
                  <a:lnTo>
                    <a:pt x="250101" y="223012"/>
                  </a:lnTo>
                  <a:lnTo>
                    <a:pt x="248920" y="223012"/>
                  </a:lnTo>
                  <a:lnTo>
                    <a:pt x="247738" y="220599"/>
                  </a:lnTo>
                  <a:lnTo>
                    <a:pt x="247738" y="217043"/>
                  </a:lnTo>
                  <a:lnTo>
                    <a:pt x="244182" y="215900"/>
                  </a:lnTo>
                  <a:lnTo>
                    <a:pt x="239433" y="213487"/>
                  </a:lnTo>
                  <a:lnTo>
                    <a:pt x="235877" y="211201"/>
                  </a:lnTo>
                  <a:lnTo>
                    <a:pt x="229958" y="208788"/>
                  </a:lnTo>
                  <a:lnTo>
                    <a:pt x="229958" y="214630"/>
                  </a:lnTo>
                  <a:lnTo>
                    <a:pt x="228765" y="220599"/>
                  </a:lnTo>
                  <a:lnTo>
                    <a:pt x="228765" y="226441"/>
                  </a:lnTo>
                  <a:lnTo>
                    <a:pt x="225209" y="221742"/>
                  </a:lnTo>
                  <a:lnTo>
                    <a:pt x="221653" y="215900"/>
                  </a:lnTo>
                  <a:lnTo>
                    <a:pt x="218097" y="211201"/>
                  </a:lnTo>
                  <a:lnTo>
                    <a:pt x="215734" y="213487"/>
                  </a:lnTo>
                  <a:lnTo>
                    <a:pt x="214541" y="218186"/>
                  </a:lnTo>
                  <a:lnTo>
                    <a:pt x="212178" y="223012"/>
                  </a:lnTo>
                  <a:lnTo>
                    <a:pt x="209804" y="227711"/>
                  </a:lnTo>
                  <a:lnTo>
                    <a:pt x="209804" y="229997"/>
                  </a:lnTo>
                  <a:lnTo>
                    <a:pt x="208622" y="231267"/>
                  </a:lnTo>
                  <a:lnTo>
                    <a:pt x="200164" y="232117"/>
                  </a:lnTo>
                  <a:lnTo>
                    <a:pt x="190830" y="232841"/>
                  </a:lnTo>
                  <a:lnTo>
                    <a:pt x="180606" y="233362"/>
                  </a:lnTo>
                  <a:lnTo>
                    <a:pt x="169506" y="233553"/>
                  </a:lnTo>
                  <a:lnTo>
                    <a:pt x="161201" y="233553"/>
                  </a:lnTo>
                  <a:lnTo>
                    <a:pt x="160020" y="234823"/>
                  </a:lnTo>
                  <a:lnTo>
                    <a:pt x="160020" y="418973"/>
                  </a:lnTo>
                  <a:lnTo>
                    <a:pt x="161201" y="423672"/>
                  </a:lnTo>
                  <a:lnTo>
                    <a:pt x="161201" y="427228"/>
                  </a:lnTo>
                  <a:lnTo>
                    <a:pt x="163576" y="439039"/>
                  </a:lnTo>
                  <a:lnTo>
                    <a:pt x="169506" y="443738"/>
                  </a:lnTo>
                  <a:lnTo>
                    <a:pt x="180174" y="443738"/>
                  </a:lnTo>
                  <a:lnTo>
                    <a:pt x="187477" y="444246"/>
                  </a:lnTo>
                  <a:lnTo>
                    <a:pt x="231279" y="447573"/>
                  </a:lnTo>
                  <a:lnTo>
                    <a:pt x="248920" y="459105"/>
                  </a:lnTo>
                  <a:lnTo>
                    <a:pt x="251294" y="460248"/>
                  </a:lnTo>
                  <a:lnTo>
                    <a:pt x="293966" y="443738"/>
                  </a:lnTo>
                  <a:lnTo>
                    <a:pt x="301091" y="443903"/>
                  </a:lnTo>
                  <a:lnTo>
                    <a:pt x="308330" y="444169"/>
                  </a:lnTo>
                  <a:lnTo>
                    <a:pt x="315798" y="444220"/>
                  </a:lnTo>
                  <a:lnTo>
                    <a:pt x="323596" y="443738"/>
                  </a:lnTo>
                  <a:lnTo>
                    <a:pt x="331889" y="443738"/>
                  </a:lnTo>
                  <a:lnTo>
                    <a:pt x="337286" y="438315"/>
                  </a:lnTo>
                  <a:lnTo>
                    <a:pt x="337820" y="437769"/>
                  </a:lnTo>
                  <a:lnTo>
                    <a:pt x="340194" y="430784"/>
                  </a:lnTo>
                  <a:lnTo>
                    <a:pt x="340194" y="425958"/>
                  </a:lnTo>
                  <a:lnTo>
                    <a:pt x="341376" y="421259"/>
                  </a:lnTo>
                  <a:lnTo>
                    <a:pt x="341376" y="235966"/>
                  </a:lnTo>
                  <a:close/>
                </a:path>
                <a:path w="500380" h="551815">
                  <a:moveTo>
                    <a:pt x="341376" y="140716"/>
                  </a:moveTo>
                  <a:lnTo>
                    <a:pt x="340182" y="139446"/>
                  </a:lnTo>
                  <a:lnTo>
                    <a:pt x="334251" y="139446"/>
                  </a:lnTo>
                  <a:lnTo>
                    <a:pt x="329501" y="139166"/>
                  </a:lnTo>
                  <a:lnTo>
                    <a:pt x="329501" y="146685"/>
                  </a:lnTo>
                  <a:lnTo>
                    <a:pt x="327126" y="149098"/>
                  </a:lnTo>
                  <a:lnTo>
                    <a:pt x="324751" y="153924"/>
                  </a:lnTo>
                  <a:lnTo>
                    <a:pt x="319989" y="151511"/>
                  </a:lnTo>
                  <a:lnTo>
                    <a:pt x="316433" y="150368"/>
                  </a:lnTo>
                  <a:lnTo>
                    <a:pt x="312864" y="147955"/>
                  </a:lnTo>
                  <a:lnTo>
                    <a:pt x="310489" y="146685"/>
                  </a:lnTo>
                  <a:lnTo>
                    <a:pt x="310489" y="145542"/>
                  </a:lnTo>
                  <a:lnTo>
                    <a:pt x="328307" y="145542"/>
                  </a:lnTo>
                  <a:lnTo>
                    <a:pt x="329501" y="146685"/>
                  </a:lnTo>
                  <a:lnTo>
                    <a:pt x="329501" y="139166"/>
                  </a:lnTo>
                  <a:lnTo>
                    <a:pt x="323367" y="138785"/>
                  </a:lnTo>
                  <a:lnTo>
                    <a:pt x="312267" y="138455"/>
                  </a:lnTo>
                  <a:lnTo>
                    <a:pt x="283171" y="138303"/>
                  </a:lnTo>
                  <a:lnTo>
                    <a:pt x="268922" y="133477"/>
                  </a:lnTo>
                  <a:lnTo>
                    <a:pt x="266547" y="132207"/>
                  </a:lnTo>
                  <a:lnTo>
                    <a:pt x="264172" y="132207"/>
                  </a:lnTo>
                  <a:lnTo>
                    <a:pt x="261797" y="131064"/>
                  </a:lnTo>
                  <a:lnTo>
                    <a:pt x="262978" y="137033"/>
                  </a:lnTo>
                  <a:lnTo>
                    <a:pt x="266547" y="139446"/>
                  </a:lnTo>
                  <a:lnTo>
                    <a:pt x="271297" y="144272"/>
                  </a:lnTo>
                  <a:lnTo>
                    <a:pt x="267728" y="144272"/>
                  </a:lnTo>
                  <a:lnTo>
                    <a:pt x="264172" y="145542"/>
                  </a:lnTo>
                  <a:lnTo>
                    <a:pt x="260604" y="146685"/>
                  </a:lnTo>
                  <a:lnTo>
                    <a:pt x="264172" y="150368"/>
                  </a:lnTo>
                  <a:lnTo>
                    <a:pt x="268922" y="151511"/>
                  </a:lnTo>
                  <a:lnTo>
                    <a:pt x="273672" y="153924"/>
                  </a:lnTo>
                  <a:lnTo>
                    <a:pt x="271297" y="155194"/>
                  </a:lnTo>
                  <a:lnTo>
                    <a:pt x="267728" y="157607"/>
                  </a:lnTo>
                  <a:lnTo>
                    <a:pt x="265353" y="160020"/>
                  </a:lnTo>
                  <a:lnTo>
                    <a:pt x="268922" y="162433"/>
                  </a:lnTo>
                  <a:lnTo>
                    <a:pt x="273672" y="161163"/>
                  </a:lnTo>
                  <a:lnTo>
                    <a:pt x="277228" y="161163"/>
                  </a:lnTo>
                  <a:lnTo>
                    <a:pt x="273672" y="167259"/>
                  </a:lnTo>
                  <a:lnTo>
                    <a:pt x="268922" y="170815"/>
                  </a:lnTo>
                  <a:lnTo>
                    <a:pt x="261797" y="173228"/>
                  </a:lnTo>
                  <a:lnTo>
                    <a:pt x="269582" y="175171"/>
                  </a:lnTo>
                  <a:lnTo>
                    <a:pt x="276936" y="174294"/>
                  </a:lnTo>
                  <a:lnTo>
                    <a:pt x="283832" y="171399"/>
                  </a:lnTo>
                  <a:lnTo>
                    <a:pt x="290296" y="167259"/>
                  </a:lnTo>
                  <a:lnTo>
                    <a:pt x="290296" y="182880"/>
                  </a:lnTo>
                  <a:lnTo>
                    <a:pt x="295046" y="180467"/>
                  </a:lnTo>
                  <a:lnTo>
                    <a:pt x="297421" y="175641"/>
                  </a:lnTo>
                  <a:lnTo>
                    <a:pt x="302183" y="170815"/>
                  </a:lnTo>
                  <a:lnTo>
                    <a:pt x="304558" y="174498"/>
                  </a:lnTo>
                  <a:lnTo>
                    <a:pt x="304558" y="178054"/>
                  </a:lnTo>
                  <a:lnTo>
                    <a:pt x="305739" y="180467"/>
                  </a:lnTo>
                  <a:lnTo>
                    <a:pt x="310489" y="176911"/>
                  </a:lnTo>
                  <a:lnTo>
                    <a:pt x="314058" y="173228"/>
                  </a:lnTo>
                  <a:lnTo>
                    <a:pt x="317271" y="170815"/>
                  </a:lnTo>
                  <a:lnTo>
                    <a:pt x="318808" y="169672"/>
                  </a:lnTo>
                  <a:lnTo>
                    <a:pt x="321703" y="167259"/>
                  </a:lnTo>
                  <a:lnTo>
                    <a:pt x="324802" y="164693"/>
                  </a:lnTo>
                  <a:lnTo>
                    <a:pt x="328129" y="161163"/>
                  </a:lnTo>
                  <a:lnTo>
                    <a:pt x="330238" y="158940"/>
                  </a:lnTo>
                  <a:lnTo>
                    <a:pt x="333971" y="153924"/>
                  </a:lnTo>
                  <a:lnTo>
                    <a:pt x="335000" y="152527"/>
                  </a:lnTo>
                  <a:lnTo>
                    <a:pt x="339001" y="145542"/>
                  </a:lnTo>
                  <a:lnTo>
                    <a:pt x="341376" y="140716"/>
                  </a:lnTo>
                  <a:close/>
                </a:path>
                <a:path w="500380" h="551815">
                  <a:moveTo>
                    <a:pt x="341376" y="129540"/>
                  </a:moveTo>
                  <a:lnTo>
                    <a:pt x="301752" y="129540"/>
                  </a:lnTo>
                  <a:lnTo>
                    <a:pt x="301752" y="132969"/>
                  </a:lnTo>
                  <a:lnTo>
                    <a:pt x="302958" y="134112"/>
                  </a:lnTo>
                  <a:lnTo>
                    <a:pt x="336575" y="134112"/>
                  </a:lnTo>
                  <a:lnTo>
                    <a:pt x="340169" y="134112"/>
                  </a:lnTo>
                  <a:lnTo>
                    <a:pt x="341376" y="132969"/>
                  </a:lnTo>
                  <a:lnTo>
                    <a:pt x="341376" y="129540"/>
                  </a:lnTo>
                  <a:close/>
                </a:path>
                <a:path w="500380" h="551815">
                  <a:moveTo>
                    <a:pt x="345948" y="106172"/>
                  </a:moveTo>
                  <a:lnTo>
                    <a:pt x="344754" y="101346"/>
                  </a:lnTo>
                  <a:lnTo>
                    <a:pt x="339966" y="97790"/>
                  </a:lnTo>
                  <a:lnTo>
                    <a:pt x="336372" y="96520"/>
                  </a:lnTo>
                  <a:lnTo>
                    <a:pt x="329184" y="92964"/>
                  </a:lnTo>
                  <a:lnTo>
                    <a:pt x="329184" y="95377"/>
                  </a:lnTo>
                  <a:lnTo>
                    <a:pt x="327990" y="96520"/>
                  </a:lnTo>
                  <a:lnTo>
                    <a:pt x="327990" y="104902"/>
                  </a:lnTo>
                  <a:lnTo>
                    <a:pt x="326783" y="112141"/>
                  </a:lnTo>
                  <a:lnTo>
                    <a:pt x="324396" y="118110"/>
                  </a:lnTo>
                  <a:lnTo>
                    <a:pt x="321995" y="120523"/>
                  </a:lnTo>
                  <a:lnTo>
                    <a:pt x="319608" y="120523"/>
                  </a:lnTo>
                  <a:lnTo>
                    <a:pt x="317207" y="119253"/>
                  </a:lnTo>
                  <a:lnTo>
                    <a:pt x="317207" y="118110"/>
                  </a:lnTo>
                  <a:lnTo>
                    <a:pt x="313613" y="112141"/>
                  </a:lnTo>
                  <a:lnTo>
                    <a:pt x="312420" y="106172"/>
                  </a:lnTo>
                  <a:lnTo>
                    <a:pt x="312420" y="97790"/>
                  </a:lnTo>
                  <a:lnTo>
                    <a:pt x="311226" y="95377"/>
                  </a:lnTo>
                  <a:lnTo>
                    <a:pt x="311226" y="94119"/>
                  </a:lnTo>
                  <a:lnTo>
                    <a:pt x="308825" y="94119"/>
                  </a:lnTo>
                  <a:lnTo>
                    <a:pt x="306438" y="95377"/>
                  </a:lnTo>
                  <a:lnTo>
                    <a:pt x="305231" y="96520"/>
                  </a:lnTo>
                  <a:lnTo>
                    <a:pt x="300443" y="97790"/>
                  </a:lnTo>
                  <a:lnTo>
                    <a:pt x="298056" y="101346"/>
                  </a:lnTo>
                  <a:lnTo>
                    <a:pt x="296849" y="106172"/>
                  </a:lnTo>
                  <a:lnTo>
                    <a:pt x="295656" y="112141"/>
                  </a:lnTo>
                  <a:lnTo>
                    <a:pt x="296849" y="116967"/>
                  </a:lnTo>
                  <a:lnTo>
                    <a:pt x="298056" y="122936"/>
                  </a:lnTo>
                  <a:lnTo>
                    <a:pt x="298056" y="125349"/>
                  </a:lnTo>
                  <a:lnTo>
                    <a:pt x="300443" y="126492"/>
                  </a:lnTo>
                  <a:lnTo>
                    <a:pt x="302844" y="126492"/>
                  </a:lnTo>
                  <a:lnTo>
                    <a:pt x="305231" y="125349"/>
                  </a:lnTo>
                  <a:lnTo>
                    <a:pt x="342353" y="125349"/>
                  </a:lnTo>
                  <a:lnTo>
                    <a:pt x="342353" y="122936"/>
                  </a:lnTo>
                  <a:lnTo>
                    <a:pt x="344754" y="115697"/>
                  </a:lnTo>
                  <a:lnTo>
                    <a:pt x="344754" y="112141"/>
                  </a:lnTo>
                  <a:lnTo>
                    <a:pt x="345948" y="106172"/>
                  </a:lnTo>
                  <a:close/>
                </a:path>
                <a:path w="500380" h="551815">
                  <a:moveTo>
                    <a:pt x="371856" y="188341"/>
                  </a:moveTo>
                  <a:lnTo>
                    <a:pt x="363461" y="189484"/>
                  </a:lnTo>
                  <a:lnTo>
                    <a:pt x="356260" y="186055"/>
                  </a:lnTo>
                  <a:lnTo>
                    <a:pt x="349059" y="181229"/>
                  </a:lnTo>
                  <a:lnTo>
                    <a:pt x="343065" y="177800"/>
                  </a:lnTo>
                  <a:lnTo>
                    <a:pt x="337058" y="175387"/>
                  </a:lnTo>
                  <a:lnTo>
                    <a:pt x="329869" y="171831"/>
                  </a:lnTo>
                  <a:lnTo>
                    <a:pt x="327469" y="171831"/>
                  </a:lnTo>
                  <a:lnTo>
                    <a:pt x="325069" y="170688"/>
                  </a:lnTo>
                  <a:lnTo>
                    <a:pt x="323862" y="171831"/>
                  </a:lnTo>
                  <a:lnTo>
                    <a:pt x="321462" y="173101"/>
                  </a:lnTo>
                  <a:lnTo>
                    <a:pt x="319062" y="175387"/>
                  </a:lnTo>
                  <a:lnTo>
                    <a:pt x="315468" y="177800"/>
                  </a:lnTo>
                  <a:lnTo>
                    <a:pt x="321551" y="179616"/>
                  </a:lnTo>
                  <a:lnTo>
                    <a:pt x="327304" y="181889"/>
                  </a:lnTo>
                  <a:lnTo>
                    <a:pt x="332841" y="185039"/>
                  </a:lnTo>
                  <a:lnTo>
                    <a:pt x="338264" y="189484"/>
                  </a:lnTo>
                  <a:lnTo>
                    <a:pt x="338264" y="184785"/>
                  </a:lnTo>
                  <a:lnTo>
                    <a:pt x="339458" y="182499"/>
                  </a:lnTo>
                  <a:lnTo>
                    <a:pt x="339458" y="183642"/>
                  </a:lnTo>
                  <a:lnTo>
                    <a:pt x="341858" y="183642"/>
                  </a:lnTo>
                  <a:lnTo>
                    <a:pt x="345465" y="187198"/>
                  </a:lnTo>
                  <a:lnTo>
                    <a:pt x="350266" y="189484"/>
                  </a:lnTo>
                  <a:lnTo>
                    <a:pt x="355053" y="191897"/>
                  </a:lnTo>
                  <a:lnTo>
                    <a:pt x="362254" y="196596"/>
                  </a:lnTo>
                  <a:lnTo>
                    <a:pt x="367055" y="195453"/>
                  </a:lnTo>
                  <a:lnTo>
                    <a:pt x="371856" y="188341"/>
                  </a:lnTo>
                  <a:close/>
                </a:path>
                <a:path w="500380" h="551815">
                  <a:moveTo>
                    <a:pt x="371856" y="156972"/>
                  </a:moveTo>
                  <a:lnTo>
                    <a:pt x="365887" y="152146"/>
                  </a:lnTo>
                  <a:lnTo>
                    <a:pt x="363499" y="149606"/>
                  </a:lnTo>
                  <a:lnTo>
                    <a:pt x="358711" y="148463"/>
                  </a:lnTo>
                  <a:lnTo>
                    <a:pt x="355130" y="147193"/>
                  </a:lnTo>
                  <a:lnTo>
                    <a:pt x="351548" y="146050"/>
                  </a:lnTo>
                  <a:lnTo>
                    <a:pt x="351548" y="152146"/>
                  </a:lnTo>
                  <a:lnTo>
                    <a:pt x="343192" y="152146"/>
                  </a:lnTo>
                  <a:lnTo>
                    <a:pt x="345579" y="149606"/>
                  </a:lnTo>
                  <a:lnTo>
                    <a:pt x="346773" y="148463"/>
                  </a:lnTo>
                  <a:lnTo>
                    <a:pt x="349161" y="148463"/>
                  </a:lnTo>
                  <a:lnTo>
                    <a:pt x="350354" y="149606"/>
                  </a:lnTo>
                  <a:lnTo>
                    <a:pt x="351548" y="152146"/>
                  </a:lnTo>
                  <a:lnTo>
                    <a:pt x="351548" y="146050"/>
                  </a:lnTo>
                  <a:lnTo>
                    <a:pt x="347967" y="146050"/>
                  </a:lnTo>
                  <a:lnTo>
                    <a:pt x="344385" y="144780"/>
                  </a:lnTo>
                  <a:lnTo>
                    <a:pt x="343192" y="144780"/>
                  </a:lnTo>
                  <a:lnTo>
                    <a:pt x="341998" y="146050"/>
                  </a:lnTo>
                  <a:lnTo>
                    <a:pt x="339750" y="152044"/>
                  </a:lnTo>
                  <a:lnTo>
                    <a:pt x="336613" y="157454"/>
                  </a:lnTo>
                  <a:lnTo>
                    <a:pt x="332574" y="162623"/>
                  </a:lnTo>
                  <a:lnTo>
                    <a:pt x="327660" y="167894"/>
                  </a:lnTo>
                  <a:lnTo>
                    <a:pt x="328853" y="167894"/>
                  </a:lnTo>
                  <a:lnTo>
                    <a:pt x="336016" y="165481"/>
                  </a:lnTo>
                  <a:lnTo>
                    <a:pt x="347967" y="165481"/>
                  </a:lnTo>
                  <a:lnTo>
                    <a:pt x="353936" y="166751"/>
                  </a:lnTo>
                  <a:lnTo>
                    <a:pt x="359905" y="167894"/>
                  </a:lnTo>
                  <a:lnTo>
                    <a:pt x="363499" y="173990"/>
                  </a:lnTo>
                  <a:lnTo>
                    <a:pt x="363499" y="175260"/>
                  </a:lnTo>
                  <a:lnTo>
                    <a:pt x="364693" y="175260"/>
                  </a:lnTo>
                  <a:lnTo>
                    <a:pt x="365887" y="173990"/>
                  </a:lnTo>
                  <a:lnTo>
                    <a:pt x="367080" y="172847"/>
                  </a:lnTo>
                  <a:lnTo>
                    <a:pt x="367080" y="171577"/>
                  </a:lnTo>
                  <a:lnTo>
                    <a:pt x="371094" y="165481"/>
                  </a:lnTo>
                  <a:lnTo>
                    <a:pt x="371856" y="164338"/>
                  </a:lnTo>
                  <a:lnTo>
                    <a:pt x="371856" y="156972"/>
                  </a:lnTo>
                  <a:close/>
                </a:path>
                <a:path w="500380" h="551815">
                  <a:moveTo>
                    <a:pt x="381000" y="94869"/>
                  </a:moveTo>
                  <a:lnTo>
                    <a:pt x="377532" y="92468"/>
                  </a:lnTo>
                  <a:lnTo>
                    <a:pt x="375221" y="90043"/>
                  </a:lnTo>
                  <a:lnTo>
                    <a:pt x="371767" y="88900"/>
                  </a:lnTo>
                  <a:lnTo>
                    <a:pt x="365988" y="86487"/>
                  </a:lnTo>
                  <a:lnTo>
                    <a:pt x="364832" y="85344"/>
                  </a:lnTo>
                  <a:lnTo>
                    <a:pt x="361378" y="93726"/>
                  </a:lnTo>
                  <a:lnTo>
                    <a:pt x="361378" y="96012"/>
                  </a:lnTo>
                  <a:lnTo>
                    <a:pt x="360222" y="97294"/>
                  </a:lnTo>
                  <a:lnTo>
                    <a:pt x="359067" y="103124"/>
                  </a:lnTo>
                  <a:lnTo>
                    <a:pt x="359067" y="110363"/>
                  </a:lnTo>
                  <a:lnTo>
                    <a:pt x="356755" y="116332"/>
                  </a:lnTo>
                  <a:lnTo>
                    <a:pt x="355600" y="123444"/>
                  </a:lnTo>
                  <a:lnTo>
                    <a:pt x="352132" y="129413"/>
                  </a:lnTo>
                  <a:lnTo>
                    <a:pt x="344055" y="131699"/>
                  </a:lnTo>
                  <a:lnTo>
                    <a:pt x="344055" y="132969"/>
                  </a:lnTo>
                  <a:lnTo>
                    <a:pt x="342900" y="134112"/>
                  </a:lnTo>
                  <a:lnTo>
                    <a:pt x="348678" y="134112"/>
                  </a:lnTo>
                  <a:lnTo>
                    <a:pt x="357911" y="129413"/>
                  </a:lnTo>
                  <a:lnTo>
                    <a:pt x="362521" y="124587"/>
                  </a:lnTo>
                  <a:lnTo>
                    <a:pt x="368300" y="106807"/>
                  </a:lnTo>
                  <a:lnTo>
                    <a:pt x="370611" y="100838"/>
                  </a:lnTo>
                  <a:lnTo>
                    <a:pt x="375221" y="97294"/>
                  </a:lnTo>
                  <a:lnTo>
                    <a:pt x="381000" y="94869"/>
                  </a:lnTo>
                  <a:close/>
                </a:path>
                <a:path w="500380" h="551815">
                  <a:moveTo>
                    <a:pt x="394716" y="355346"/>
                  </a:moveTo>
                  <a:lnTo>
                    <a:pt x="388366" y="350354"/>
                  </a:lnTo>
                  <a:lnTo>
                    <a:pt x="384606" y="345948"/>
                  </a:lnTo>
                  <a:lnTo>
                    <a:pt x="383247" y="344360"/>
                  </a:lnTo>
                  <a:lnTo>
                    <a:pt x="378802" y="337705"/>
                  </a:lnTo>
                  <a:lnTo>
                    <a:pt x="374472" y="330708"/>
                  </a:lnTo>
                  <a:lnTo>
                    <a:pt x="373278" y="335407"/>
                  </a:lnTo>
                  <a:lnTo>
                    <a:pt x="368515" y="340106"/>
                  </a:lnTo>
                  <a:lnTo>
                    <a:pt x="373278" y="343662"/>
                  </a:lnTo>
                  <a:lnTo>
                    <a:pt x="370903" y="345948"/>
                  </a:lnTo>
                  <a:lnTo>
                    <a:pt x="368515" y="345948"/>
                  </a:lnTo>
                  <a:lnTo>
                    <a:pt x="367334" y="342392"/>
                  </a:lnTo>
                  <a:lnTo>
                    <a:pt x="365734" y="340106"/>
                  </a:lnTo>
                  <a:lnTo>
                    <a:pt x="364947" y="338963"/>
                  </a:lnTo>
                  <a:lnTo>
                    <a:pt x="360184" y="340106"/>
                  </a:lnTo>
                  <a:lnTo>
                    <a:pt x="356616" y="338963"/>
                  </a:lnTo>
                  <a:lnTo>
                    <a:pt x="358990" y="343662"/>
                  </a:lnTo>
                  <a:lnTo>
                    <a:pt x="361378" y="347091"/>
                  </a:lnTo>
                  <a:lnTo>
                    <a:pt x="363753" y="350647"/>
                  </a:lnTo>
                  <a:lnTo>
                    <a:pt x="368515" y="358902"/>
                  </a:lnTo>
                  <a:lnTo>
                    <a:pt x="375666" y="361188"/>
                  </a:lnTo>
                  <a:lnTo>
                    <a:pt x="387565" y="361188"/>
                  </a:lnTo>
                  <a:lnTo>
                    <a:pt x="392328" y="360045"/>
                  </a:lnTo>
                  <a:lnTo>
                    <a:pt x="394716" y="355346"/>
                  </a:lnTo>
                  <a:close/>
                </a:path>
                <a:path w="500380" h="551815">
                  <a:moveTo>
                    <a:pt x="402043" y="248056"/>
                  </a:moveTo>
                  <a:lnTo>
                    <a:pt x="401561" y="247396"/>
                  </a:lnTo>
                  <a:lnTo>
                    <a:pt x="401561" y="248539"/>
                  </a:lnTo>
                  <a:lnTo>
                    <a:pt x="402043" y="248056"/>
                  </a:lnTo>
                  <a:close/>
                </a:path>
                <a:path w="500380" h="551815">
                  <a:moveTo>
                    <a:pt x="408432" y="234188"/>
                  </a:moveTo>
                  <a:lnTo>
                    <a:pt x="402539" y="230632"/>
                  </a:lnTo>
                  <a:lnTo>
                    <a:pt x="396646" y="228346"/>
                  </a:lnTo>
                  <a:lnTo>
                    <a:pt x="390753" y="224790"/>
                  </a:lnTo>
                  <a:lnTo>
                    <a:pt x="394500" y="216763"/>
                  </a:lnTo>
                  <a:lnTo>
                    <a:pt x="396938" y="208508"/>
                  </a:lnTo>
                  <a:lnTo>
                    <a:pt x="398043" y="199834"/>
                  </a:lnTo>
                  <a:lnTo>
                    <a:pt x="397852" y="191643"/>
                  </a:lnTo>
                  <a:lnTo>
                    <a:pt x="397827" y="190500"/>
                  </a:lnTo>
                  <a:lnTo>
                    <a:pt x="397827" y="191643"/>
                  </a:lnTo>
                  <a:lnTo>
                    <a:pt x="396646" y="191643"/>
                  </a:lnTo>
                  <a:lnTo>
                    <a:pt x="396646" y="192913"/>
                  </a:lnTo>
                  <a:lnTo>
                    <a:pt x="392861" y="199072"/>
                  </a:lnTo>
                  <a:lnTo>
                    <a:pt x="388531" y="205003"/>
                  </a:lnTo>
                  <a:lnTo>
                    <a:pt x="383540" y="210477"/>
                  </a:lnTo>
                  <a:lnTo>
                    <a:pt x="377774" y="215265"/>
                  </a:lnTo>
                  <a:lnTo>
                    <a:pt x="371881" y="221234"/>
                  </a:lnTo>
                  <a:lnTo>
                    <a:pt x="365988" y="225933"/>
                  </a:lnTo>
                  <a:lnTo>
                    <a:pt x="358914" y="230632"/>
                  </a:lnTo>
                  <a:lnTo>
                    <a:pt x="355384" y="233045"/>
                  </a:lnTo>
                  <a:lnTo>
                    <a:pt x="354203" y="236601"/>
                  </a:lnTo>
                  <a:lnTo>
                    <a:pt x="355384" y="241300"/>
                  </a:lnTo>
                  <a:lnTo>
                    <a:pt x="356552" y="243713"/>
                  </a:lnTo>
                  <a:lnTo>
                    <a:pt x="358914" y="247269"/>
                  </a:lnTo>
                  <a:lnTo>
                    <a:pt x="360095" y="250825"/>
                  </a:lnTo>
                  <a:lnTo>
                    <a:pt x="361911" y="259600"/>
                  </a:lnTo>
                  <a:lnTo>
                    <a:pt x="360527" y="267804"/>
                  </a:lnTo>
                  <a:lnTo>
                    <a:pt x="356273" y="274891"/>
                  </a:lnTo>
                  <a:lnTo>
                    <a:pt x="349478" y="280289"/>
                  </a:lnTo>
                  <a:lnTo>
                    <a:pt x="348310" y="280289"/>
                  </a:lnTo>
                  <a:lnTo>
                    <a:pt x="347129" y="281559"/>
                  </a:lnTo>
                  <a:lnTo>
                    <a:pt x="345948" y="281559"/>
                  </a:lnTo>
                  <a:lnTo>
                    <a:pt x="345948" y="313436"/>
                  </a:lnTo>
                  <a:lnTo>
                    <a:pt x="347129" y="314579"/>
                  </a:lnTo>
                  <a:lnTo>
                    <a:pt x="348310" y="314579"/>
                  </a:lnTo>
                  <a:lnTo>
                    <a:pt x="349478" y="315849"/>
                  </a:lnTo>
                  <a:lnTo>
                    <a:pt x="350659" y="316992"/>
                  </a:lnTo>
                  <a:lnTo>
                    <a:pt x="351840" y="316992"/>
                  </a:lnTo>
                  <a:lnTo>
                    <a:pt x="353021" y="314579"/>
                  </a:lnTo>
                  <a:lnTo>
                    <a:pt x="354203" y="311023"/>
                  </a:lnTo>
                  <a:lnTo>
                    <a:pt x="356552" y="306324"/>
                  </a:lnTo>
                  <a:lnTo>
                    <a:pt x="357733" y="301625"/>
                  </a:lnTo>
                  <a:lnTo>
                    <a:pt x="358914" y="302768"/>
                  </a:lnTo>
                  <a:lnTo>
                    <a:pt x="361276" y="302768"/>
                  </a:lnTo>
                  <a:lnTo>
                    <a:pt x="364807" y="304038"/>
                  </a:lnTo>
                  <a:lnTo>
                    <a:pt x="368350" y="306324"/>
                  </a:lnTo>
                  <a:lnTo>
                    <a:pt x="373062" y="307594"/>
                  </a:lnTo>
                  <a:lnTo>
                    <a:pt x="375424" y="307594"/>
                  </a:lnTo>
                  <a:lnTo>
                    <a:pt x="376605" y="306324"/>
                  </a:lnTo>
                  <a:lnTo>
                    <a:pt x="376605" y="301625"/>
                  </a:lnTo>
                  <a:lnTo>
                    <a:pt x="376605" y="288671"/>
                  </a:lnTo>
                  <a:lnTo>
                    <a:pt x="396646" y="288671"/>
                  </a:lnTo>
                  <a:lnTo>
                    <a:pt x="396646" y="287401"/>
                  </a:lnTo>
                  <a:lnTo>
                    <a:pt x="394284" y="281559"/>
                  </a:lnTo>
                  <a:lnTo>
                    <a:pt x="390753" y="275590"/>
                  </a:lnTo>
                  <a:lnTo>
                    <a:pt x="388391" y="269748"/>
                  </a:lnTo>
                  <a:lnTo>
                    <a:pt x="400177" y="264922"/>
                  </a:lnTo>
                  <a:lnTo>
                    <a:pt x="407250" y="262636"/>
                  </a:lnTo>
                  <a:lnTo>
                    <a:pt x="402539" y="257937"/>
                  </a:lnTo>
                  <a:lnTo>
                    <a:pt x="398995" y="253111"/>
                  </a:lnTo>
                  <a:lnTo>
                    <a:pt x="395465" y="249555"/>
                  </a:lnTo>
                  <a:lnTo>
                    <a:pt x="393103" y="247269"/>
                  </a:lnTo>
                  <a:lnTo>
                    <a:pt x="396646" y="244856"/>
                  </a:lnTo>
                  <a:lnTo>
                    <a:pt x="400177" y="242570"/>
                  </a:lnTo>
                  <a:lnTo>
                    <a:pt x="403720" y="239014"/>
                  </a:lnTo>
                  <a:lnTo>
                    <a:pt x="408432" y="235458"/>
                  </a:lnTo>
                  <a:lnTo>
                    <a:pt x="408432" y="234188"/>
                  </a:lnTo>
                  <a:close/>
                </a:path>
                <a:path w="500380" h="551815">
                  <a:moveTo>
                    <a:pt x="419100" y="110998"/>
                  </a:moveTo>
                  <a:lnTo>
                    <a:pt x="416750" y="107442"/>
                  </a:lnTo>
                  <a:lnTo>
                    <a:pt x="414388" y="107442"/>
                  </a:lnTo>
                  <a:lnTo>
                    <a:pt x="410857" y="106299"/>
                  </a:lnTo>
                  <a:lnTo>
                    <a:pt x="407327" y="106299"/>
                  </a:lnTo>
                  <a:lnTo>
                    <a:pt x="402615" y="105156"/>
                  </a:lnTo>
                  <a:lnTo>
                    <a:pt x="407327" y="114554"/>
                  </a:lnTo>
                  <a:lnTo>
                    <a:pt x="406146" y="114554"/>
                  </a:lnTo>
                  <a:lnTo>
                    <a:pt x="402615" y="122682"/>
                  </a:lnTo>
                  <a:lnTo>
                    <a:pt x="399084" y="128524"/>
                  </a:lnTo>
                  <a:lnTo>
                    <a:pt x="396722" y="133223"/>
                  </a:lnTo>
                  <a:lnTo>
                    <a:pt x="395541" y="137922"/>
                  </a:lnTo>
                  <a:lnTo>
                    <a:pt x="393192" y="143764"/>
                  </a:lnTo>
                  <a:lnTo>
                    <a:pt x="394373" y="149606"/>
                  </a:lnTo>
                  <a:lnTo>
                    <a:pt x="396722" y="155448"/>
                  </a:lnTo>
                  <a:lnTo>
                    <a:pt x="399084" y="149606"/>
                  </a:lnTo>
                  <a:lnTo>
                    <a:pt x="399084" y="146050"/>
                  </a:lnTo>
                  <a:lnTo>
                    <a:pt x="402615" y="141351"/>
                  </a:lnTo>
                  <a:lnTo>
                    <a:pt x="404964" y="143764"/>
                  </a:lnTo>
                  <a:lnTo>
                    <a:pt x="406146" y="144907"/>
                  </a:lnTo>
                  <a:lnTo>
                    <a:pt x="408495" y="146050"/>
                  </a:lnTo>
                  <a:lnTo>
                    <a:pt x="406908" y="141351"/>
                  </a:lnTo>
                  <a:lnTo>
                    <a:pt x="406146" y="139065"/>
                  </a:lnTo>
                  <a:lnTo>
                    <a:pt x="407327" y="133223"/>
                  </a:lnTo>
                  <a:lnTo>
                    <a:pt x="409676" y="127381"/>
                  </a:lnTo>
                  <a:lnTo>
                    <a:pt x="410857" y="125095"/>
                  </a:lnTo>
                  <a:lnTo>
                    <a:pt x="413207" y="122682"/>
                  </a:lnTo>
                  <a:lnTo>
                    <a:pt x="414388" y="120396"/>
                  </a:lnTo>
                  <a:lnTo>
                    <a:pt x="415569" y="117983"/>
                  </a:lnTo>
                  <a:lnTo>
                    <a:pt x="416750" y="115697"/>
                  </a:lnTo>
                  <a:lnTo>
                    <a:pt x="417918" y="113284"/>
                  </a:lnTo>
                  <a:lnTo>
                    <a:pt x="419100" y="110998"/>
                  </a:lnTo>
                  <a:close/>
                </a:path>
                <a:path w="500380" h="551815">
                  <a:moveTo>
                    <a:pt x="419100" y="105156"/>
                  </a:moveTo>
                  <a:lnTo>
                    <a:pt x="417931" y="104013"/>
                  </a:lnTo>
                  <a:lnTo>
                    <a:pt x="416763" y="104013"/>
                  </a:lnTo>
                  <a:lnTo>
                    <a:pt x="415594" y="102743"/>
                  </a:lnTo>
                  <a:lnTo>
                    <a:pt x="413258" y="102743"/>
                  </a:lnTo>
                  <a:lnTo>
                    <a:pt x="409740" y="101600"/>
                  </a:lnTo>
                  <a:lnTo>
                    <a:pt x="407403" y="100469"/>
                  </a:lnTo>
                  <a:lnTo>
                    <a:pt x="400392" y="98044"/>
                  </a:lnTo>
                  <a:lnTo>
                    <a:pt x="394538" y="92202"/>
                  </a:lnTo>
                  <a:lnTo>
                    <a:pt x="389864" y="86372"/>
                  </a:lnTo>
                  <a:lnTo>
                    <a:pt x="387515" y="85090"/>
                  </a:lnTo>
                  <a:lnTo>
                    <a:pt x="386346" y="82804"/>
                  </a:lnTo>
                  <a:lnTo>
                    <a:pt x="384009" y="81661"/>
                  </a:lnTo>
                  <a:lnTo>
                    <a:pt x="378167" y="79248"/>
                  </a:lnTo>
                  <a:lnTo>
                    <a:pt x="373481" y="82804"/>
                  </a:lnTo>
                  <a:lnTo>
                    <a:pt x="368808" y="85090"/>
                  </a:lnTo>
                  <a:lnTo>
                    <a:pt x="368808" y="86372"/>
                  </a:lnTo>
                  <a:lnTo>
                    <a:pt x="369976" y="86372"/>
                  </a:lnTo>
                  <a:lnTo>
                    <a:pt x="375831" y="87503"/>
                  </a:lnTo>
                  <a:lnTo>
                    <a:pt x="380504" y="92202"/>
                  </a:lnTo>
                  <a:lnTo>
                    <a:pt x="385178" y="95770"/>
                  </a:lnTo>
                  <a:lnTo>
                    <a:pt x="388696" y="99314"/>
                  </a:lnTo>
                  <a:lnTo>
                    <a:pt x="394538" y="102743"/>
                  </a:lnTo>
                  <a:lnTo>
                    <a:pt x="400392" y="104013"/>
                  </a:lnTo>
                  <a:lnTo>
                    <a:pt x="415594" y="104013"/>
                  </a:lnTo>
                  <a:lnTo>
                    <a:pt x="416763" y="105156"/>
                  </a:lnTo>
                  <a:lnTo>
                    <a:pt x="419100" y="105156"/>
                  </a:lnTo>
                  <a:close/>
                </a:path>
                <a:path w="500380" h="551815">
                  <a:moveTo>
                    <a:pt x="437388" y="336042"/>
                  </a:moveTo>
                  <a:lnTo>
                    <a:pt x="425780" y="332638"/>
                  </a:lnTo>
                  <a:lnTo>
                    <a:pt x="415518" y="328002"/>
                  </a:lnTo>
                  <a:lnTo>
                    <a:pt x="406133" y="322237"/>
                  </a:lnTo>
                  <a:lnTo>
                    <a:pt x="397205" y="315468"/>
                  </a:lnTo>
                  <a:lnTo>
                    <a:pt x="394843" y="320294"/>
                  </a:lnTo>
                  <a:lnTo>
                    <a:pt x="394843" y="326390"/>
                  </a:lnTo>
                  <a:lnTo>
                    <a:pt x="399567" y="328803"/>
                  </a:lnTo>
                  <a:lnTo>
                    <a:pt x="400748" y="329946"/>
                  </a:lnTo>
                  <a:lnTo>
                    <a:pt x="401929" y="329946"/>
                  </a:lnTo>
                  <a:lnTo>
                    <a:pt x="401929" y="331216"/>
                  </a:lnTo>
                  <a:lnTo>
                    <a:pt x="403110" y="331216"/>
                  </a:lnTo>
                  <a:lnTo>
                    <a:pt x="403110" y="332359"/>
                  </a:lnTo>
                  <a:lnTo>
                    <a:pt x="404291" y="332359"/>
                  </a:lnTo>
                  <a:lnTo>
                    <a:pt x="403110" y="333629"/>
                  </a:lnTo>
                  <a:lnTo>
                    <a:pt x="401929" y="333629"/>
                  </a:lnTo>
                  <a:lnTo>
                    <a:pt x="401929" y="334772"/>
                  </a:lnTo>
                  <a:lnTo>
                    <a:pt x="396024" y="334772"/>
                  </a:lnTo>
                  <a:lnTo>
                    <a:pt x="393661" y="332359"/>
                  </a:lnTo>
                  <a:lnTo>
                    <a:pt x="392480" y="329946"/>
                  </a:lnTo>
                  <a:lnTo>
                    <a:pt x="390118" y="328803"/>
                  </a:lnTo>
                  <a:lnTo>
                    <a:pt x="386562" y="327533"/>
                  </a:lnTo>
                  <a:lnTo>
                    <a:pt x="381838" y="327533"/>
                  </a:lnTo>
                  <a:lnTo>
                    <a:pt x="379476" y="326390"/>
                  </a:lnTo>
                  <a:lnTo>
                    <a:pt x="412203" y="348488"/>
                  </a:lnTo>
                  <a:lnTo>
                    <a:pt x="419798" y="347954"/>
                  </a:lnTo>
                  <a:lnTo>
                    <a:pt x="426720" y="345376"/>
                  </a:lnTo>
                  <a:lnTo>
                    <a:pt x="432663" y="340868"/>
                  </a:lnTo>
                  <a:lnTo>
                    <a:pt x="435025" y="339598"/>
                  </a:lnTo>
                  <a:lnTo>
                    <a:pt x="435025" y="338455"/>
                  </a:lnTo>
                  <a:lnTo>
                    <a:pt x="437388" y="336042"/>
                  </a:lnTo>
                  <a:close/>
                </a:path>
                <a:path w="500380" h="551815">
                  <a:moveTo>
                    <a:pt x="446532" y="219837"/>
                  </a:moveTo>
                  <a:lnTo>
                    <a:pt x="415759" y="216281"/>
                  </a:lnTo>
                  <a:lnTo>
                    <a:pt x="421309" y="209804"/>
                  </a:lnTo>
                  <a:lnTo>
                    <a:pt x="424637" y="204901"/>
                  </a:lnTo>
                  <a:lnTo>
                    <a:pt x="427075" y="199123"/>
                  </a:lnTo>
                  <a:lnTo>
                    <a:pt x="429971" y="189992"/>
                  </a:lnTo>
                  <a:lnTo>
                    <a:pt x="431114" y="182765"/>
                  </a:lnTo>
                  <a:lnTo>
                    <a:pt x="431139" y="173634"/>
                  </a:lnTo>
                  <a:lnTo>
                    <a:pt x="430288" y="165188"/>
                  </a:lnTo>
                  <a:lnTo>
                    <a:pt x="428777" y="160020"/>
                  </a:lnTo>
                  <a:lnTo>
                    <a:pt x="424053" y="167259"/>
                  </a:lnTo>
                  <a:lnTo>
                    <a:pt x="419315" y="174371"/>
                  </a:lnTo>
                  <a:lnTo>
                    <a:pt x="414578" y="180340"/>
                  </a:lnTo>
                  <a:lnTo>
                    <a:pt x="412216" y="183896"/>
                  </a:lnTo>
                  <a:lnTo>
                    <a:pt x="408660" y="187579"/>
                  </a:lnTo>
                  <a:lnTo>
                    <a:pt x="406298" y="189992"/>
                  </a:lnTo>
                  <a:lnTo>
                    <a:pt x="405117" y="191135"/>
                  </a:lnTo>
                  <a:lnTo>
                    <a:pt x="405117" y="192278"/>
                  </a:lnTo>
                  <a:lnTo>
                    <a:pt x="404685" y="199986"/>
                  </a:lnTo>
                  <a:lnTo>
                    <a:pt x="403479" y="207124"/>
                  </a:lnTo>
                  <a:lnTo>
                    <a:pt x="401612" y="214058"/>
                  </a:lnTo>
                  <a:lnTo>
                    <a:pt x="399199" y="221107"/>
                  </a:lnTo>
                  <a:lnTo>
                    <a:pt x="399199" y="223393"/>
                  </a:lnTo>
                  <a:lnTo>
                    <a:pt x="401561" y="224663"/>
                  </a:lnTo>
                  <a:lnTo>
                    <a:pt x="406298" y="225806"/>
                  </a:lnTo>
                  <a:lnTo>
                    <a:pt x="411035" y="229489"/>
                  </a:lnTo>
                  <a:lnTo>
                    <a:pt x="414578" y="231775"/>
                  </a:lnTo>
                  <a:lnTo>
                    <a:pt x="416953" y="233045"/>
                  </a:lnTo>
                  <a:lnTo>
                    <a:pt x="416953" y="234188"/>
                  </a:lnTo>
                  <a:lnTo>
                    <a:pt x="415759" y="235458"/>
                  </a:lnTo>
                  <a:lnTo>
                    <a:pt x="412216" y="237744"/>
                  </a:lnTo>
                  <a:lnTo>
                    <a:pt x="408660" y="241427"/>
                  </a:lnTo>
                  <a:lnTo>
                    <a:pt x="402043" y="248056"/>
                  </a:lnTo>
                  <a:lnTo>
                    <a:pt x="405117" y="252222"/>
                  </a:lnTo>
                  <a:lnTo>
                    <a:pt x="408660" y="255778"/>
                  </a:lnTo>
                  <a:lnTo>
                    <a:pt x="412216" y="260604"/>
                  </a:lnTo>
                  <a:lnTo>
                    <a:pt x="415759" y="264160"/>
                  </a:lnTo>
                  <a:lnTo>
                    <a:pt x="408660" y="267716"/>
                  </a:lnTo>
                  <a:lnTo>
                    <a:pt x="402742" y="270129"/>
                  </a:lnTo>
                  <a:lnTo>
                    <a:pt x="396836" y="273685"/>
                  </a:lnTo>
                  <a:lnTo>
                    <a:pt x="396836" y="274955"/>
                  </a:lnTo>
                  <a:lnTo>
                    <a:pt x="398018" y="274955"/>
                  </a:lnTo>
                  <a:lnTo>
                    <a:pt x="398018" y="276098"/>
                  </a:lnTo>
                  <a:lnTo>
                    <a:pt x="399199" y="279654"/>
                  </a:lnTo>
                  <a:lnTo>
                    <a:pt x="400380" y="283337"/>
                  </a:lnTo>
                  <a:lnTo>
                    <a:pt x="401561" y="288036"/>
                  </a:lnTo>
                  <a:lnTo>
                    <a:pt x="403936" y="294005"/>
                  </a:lnTo>
                  <a:lnTo>
                    <a:pt x="392099" y="294005"/>
                  </a:lnTo>
                  <a:lnTo>
                    <a:pt x="387362" y="295275"/>
                  </a:lnTo>
                  <a:lnTo>
                    <a:pt x="382625" y="295275"/>
                  </a:lnTo>
                  <a:lnTo>
                    <a:pt x="382625" y="302387"/>
                  </a:lnTo>
                  <a:lnTo>
                    <a:pt x="381444" y="309626"/>
                  </a:lnTo>
                  <a:lnTo>
                    <a:pt x="381444" y="316738"/>
                  </a:lnTo>
                  <a:lnTo>
                    <a:pt x="374345" y="315595"/>
                  </a:lnTo>
                  <a:lnTo>
                    <a:pt x="367245" y="313182"/>
                  </a:lnTo>
                  <a:lnTo>
                    <a:pt x="361327" y="312039"/>
                  </a:lnTo>
                  <a:lnTo>
                    <a:pt x="358965" y="316738"/>
                  </a:lnTo>
                  <a:lnTo>
                    <a:pt x="356603" y="321564"/>
                  </a:lnTo>
                  <a:lnTo>
                    <a:pt x="354228" y="327533"/>
                  </a:lnTo>
                  <a:lnTo>
                    <a:pt x="350685" y="325120"/>
                  </a:lnTo>
                  <a:lnTo>
                    <a:pt x="348310" y="322834"/>
                  </a:lnTo>
                  <a:lnTo>
                    <a:pt x="345948" y="321564"/>
                  </a:lnTo>
                  <a:lnTo>
                    <a:pt x="345948" y="338328"/>
                  </a:lnTo>
                  <a:lnTo>
                    <a:pt x="347129" y="338328"/>
                  </a:lnTo>
                  <a:lnTo>
                    <a:pt x="347129" y="337185"/>
                  </a:lnTo>
                  <a:lnTo>
                    <a:pt x="349504" y="332359"/>
                  </a:lnTo>
                  <a:lnTo>
                    <a:pt x="350685" y="331089"/>
                  </a:lnTo>
                  <a:lnTo>
                    <a:pt x="354228" y="332359"/>
                  </a:lnTo>
                  <a:lnTo>
                    <a:pt x="357784" y="333502"/>
                  </a:lnTo>
                  <a:lnTo>
                    <a:pt x="361327" y="334772"/>
                  </a:lnTo>
                  <a:lnTo>
                    <a:pt x="363702" y="335915"/>
                  </a:lnTo>
                  <a:lnTo>
                    <a:pt x="366064" y="334772"/>
                  </a:lnTo>
                  <a:lnTo>
                    <a:pt x="366064" y="332359"/>
                  </a:lnTo>
                  <a:lnTo>
                    <a:pt x="366483" y="331089"/>
                  </a:lnTo>
                  <a:lnTo>
                    <a:pt x="367245" y="328803"/>
                  </a:lnTo>
                  <a:lnTo>
                    <a:pt x="368058" y="327533"/>
                  </a:lnTo>
                  <a:lnTo>
                    <a:pt x="369620" y="325120"/>
                  </a:lnTo>
                  <a:lnTo>
                    <a:pt x="370801" y="321564"/>
                  </a:lnTo>
                  <a:lnTo>
                    <a:pt x="370801" y="320421"/>
                  </a:lnTo>
                  <a:lnTo>
                    <a:pt x="371983" y="319151"/>
                  </a:lnTo>
                  <a:lnTo>
                    <a:pt x="373164" y="320421"/>
                  </a:lnTo>
                  <a:lnTo>
                    <a:pt x="375526" y="320421"/>
                  </a:lnTo>
                  <a:lnTo>
                    <a:pt x="377901" y="321564"/>
                  </a:lnTo>
                  <a:lnTo>
                    <a:pt x="381444" y="321564"/>
                  </a:lnTo>
                  <a:lnTo>
                    <a:pt x="383819" y="322834"/>
                  </a:lnTo>
                  <a:lnTo>
                    <a:pt x="386181" y="322834"/>
                  </a:lnTo>
                  <a:lnTo>
                    <a:pt x="389737" y="323977"/>
                  </a:lnTo>
                  <a:lnTo>
                    <a:pt x="390690" y="319151"/>
                  </a:lnTo>
                  <a:lnTo>
                    <a:pt x="390918" y="318008"/>
                  </a:lnTo>
                  <a:lnTo>
                    <a:pt x="390918" y="316738"/>
                  </a:lnTo>
                  <a:lnTo>
                    <a:pt x="390918" y="306070"/>
                  </a:lnTo>
                  <a:lnTo>
                    <a:pt x="398018" y="307213"/>
                  </a:lnTo>
                  <a:lnTo>
                    <a:pt x="403936" y="307213"/>
                  </a:lnTo>
                  <a:lnTo>
                    <a:pt x="412216" y="308356"/>
                  </a:lnTo>
                  <a:lnTo>
                    <a:pt x="411568" y="306070"/>
                  </a:lnTo>
                  <a:lnTo>
                    <a:pt x="409854" y="299974"/>
                  </a:lnTo>
                  <a:lnTo>
                    <a:pt x="408660" y="294005"/>
                  </a:lnTo>
                  <a:lnTo>
                    <a:pt x="406298" y="288036"/>
                  </a:lnTo>
                  <a:lnTo>
                    <a:pt x="414578" y="286893"/>
                  </a:lnTo>
                  <a:lnTo>
                    <a:pt x="421678" y="285623"/>
                  </a:lnTo>
                  <a:lnTo>
                    <a:pt x="429971" y="284480"/>
                  </a:lnTo>
                  <a:lnTo>
                    <a:pt x="429971" y="283337"/>
                  </a:lnTo>
                  <a:lnTo>
                    <a:pt x="425234" y="277241"/>
                  </a:lnTo>
                  <a:lnTo>
                    <a:pt x="420497" y="272542"/>
                  </a:lnTo>
                  <a:lnTo>
                    <a:pt x="415759" y="266573"/>
                  </a:lnTo>
                  <a:lnTo>
                    <a:pt x="418134" y="265303"/>
                  </a:lnTo>
                  <a:lnTo>
                    <a:pt x="420497" y="264160"/>
                  </a:lnTo>
                  <a:lnTo>
                    <a:pt x="422859" y="264160"/>
                  </a:lnTo>
                  <a:lnTo>
                    <a:pt x="440613" y="256921"/>
                  </a:lnTo>
                  <a:lnTo>
                    <a:pt x="442976" y="255778"/>
                  </a:lnTo>
                  <a:lnTo>
                    <a:pt x="442976" y="254508"/>
                  </a:lnTo>
                  <a:lnTo>
                    <a:pt x="440613" y="253365"/>
                  </a:lnTo>
                  <a:lnTo>
                    <a:pt x="431152" y="248539"/>
                  </a:lnTo>
                  <a:lnTo>
                    <a:pt x="426415" y="244983"/>
                  </a:lnTo>
                  <a:lnTo>
                    <a:pt x="424053" y="243840"/>
                  </a:lnTo>
                  <a:lnTo>
                    <a:pt x="421678" y="242570"/>
                  </a:lnTo>
                  <a:lnTo>
                    <a:pt x="419315" y="241427"/>
                  </a:lnTo>
                  <a:lnTo>
                    <a:pt x="420497" y="241427"/>
                  </a:lnTo>
                  <a:lnTo>
                    <a:pt x="426681" y="237617"/>
                  </a:lnTo>
                  <a:lnTo>
                    <a:pt x="432765" y="233476"/>
                  </a:lnTo>
                  <a:lnTo>
                    <a:pt x="438632" y="229133"/>
                  </a:lnTo>
                  <a:lnTo>
                    <a:pt x="444169" y="224663"/>
                  </a:lnTo>
                  <a:lnTo>
                    <a:pt x="445350" y="223393"/>
                  </a:lnTo>
                  <a:lnTo>
                    <a:pt x="446532" y="222250"/>
                  </a:lnTo>
                  <a:lnTo>
                    <a:pt x="446532" y="219837"/>
                  </a:lnTo>
                  <a:close/>
                </a:path>
                <a:path w="500380" h="551815">
                  <a:moveTo>
                    <a:pt x="464820" y="308483"/>
                  </a:moveTo>
                  <a:lnTo>
                    <a:pt x="463638" y="307340"/>
                  </a:lnTo>
                  <a:lnTo>
                    <a:pt x="454152" y="307340"/>
                  </a:lnTo>
                  <a:lnTo>
                    <a:pt x="450596" y="306070"/>
                  </a:lnTo>
                  <a:lnTo>
                    <a:pt x="444665" y="304927"/>
                  </a:lnTo>
                  <a:lnTo>
                    <a:pt x="439928" y="303657"/>
                  </a:lnTo>
                  <a:lnTo>
                    <a:pt x="433997" y="301371"/>
                  </a:lnTo>
                  <a:lnTo>
                    <a:pt x="428078" y="300101"/>
                  </a:lnTo>
                  <a:lnTo>
                    <a:pt x="422148" y="297688"/>
                  </a:lnTo>
                  <a:lnTo>
                    <a:pt x="415036" y="294132"/>
                  </a:lnTo>
                  <a:lnTo>
                    <a:pt x="416217" y="298958"/>
                  </a:lnTo>
                  <a:lnTo>
                    <a:pt x="417410" y="302514"/>
                  </a:lnTo>
                  <a:lnTo>
                    <a:pt x="417410" y="306070"/>
                  </a:lnTo>
                  <a:lnTo>
                    <a:pt x="418592" y="307340"/>
                  </a:lnTo>
                  <a:lnTo>
                    <a:pt x="419773" y="307340"/>
                  </a:lnTo>
                  <a:lnTo>
                    <a:pt x="424522" y="309753"/>
                  </a:lnTo>
                  <a:lnTo>
                    <a:pt x="430441" y="310896"/>
                  </a:lnTo>
                  <a:lnTo>
                    <a:pt x="436372" y="313309"/>
                  </a:lnTo>
                  <a:lnTo>
                    <a:pt x="435190" y="314452"/>
                  </a:lnTo>
                  <a:lnTo>
                    <a:pt x="433997" y="316865"/>
                  </a:lnTo>
                  <a:lnTo>
                    <a:pt x="423329" y="316865"/>
                  </a:lnTo>
                  <a:lnTo>
                    <a:pt x="419773" y="314452"/>
                  </a:lnTo>
                  <a:lnTo>
                    <a:pt x="413854" y="310896"/>
                  </a:lnTo>
                  <a:lnTo>
                    <a:pt x="407924" y="312039"/>
                  </a:lnTo>
                  <a:lnTo>
                    <a:pt x="400812" y="312039"/>
                  </a:lnTo>
                  <a:lnTo>
                    <a:pt x="400812" y="313309"/>
                  </a:lnTo>
                  <a:lnTo>
                    <a:pt x="407924" y="316865"/>
                  </a:lnTo>
                  <a:lnTo>
                    <a:pt x="413854" y="320421"/>
                  </a:lnTo>
                  <a:lnTo>
                    <a:pt x="420966" y="324104"/>
                  </a:lnTo>
                  <a:lnTo>
                    <a:pt x="426885" y="326517"/>
                  </a:lnTo>
                  <a:lnTo>
                    <a:pt x="432816" y="327660"/>
                  </a:lnTo>
                  <a:lnTo>
                    <a:pt x="438746" y="327660"/>
                  </a:lnTo>
                  <a:lnTo>
                    <a:pt x="463638" y="309753"/>
                  </a:lnTo>
                  <a:lnTo>
                    <a:pt x="464820" y="308483"/>
                  </a:lnTo>
                  <a:close/>
                </a:path>
                <a:path w="500380" h="551815">
                  <a:moveTo>
                    <a:pt x="483590" y="145288"/>
                  </a:moveTo>
                  <a:lnTo>
                    <a:pt x="482625" y="133985"/>
                  </a:lnTo>
                  <a:lnTo>
                    <a:pt x="481444" y="127000"/>
                  </a:lnTo>
                  <a:lnTo>
                    <a:pt x="477913" y="119888"/>
                  </a:lnTo>
                  <a:lnTo>
                    <a:pt x="470852" y="112776"/>
                  </a:lnTo>
                  <a:lnTo>
                    <a:pt x="469671" y="112776"/>
                  </a:lnTo>
                  <a:lnTo>
                    <a:pt x="469671" y="115189"/>
                  </a:lnTo>
                  <a:lnTo>
                    <a:pt x="463054" y="126453"/>
                  </a:lnTo>
                  <a:lnTo>
                    <a:pt x="455676" y="137414"/>
                  </a:lnTo>
                  <a:lnTo>
                    <a:pt x="447636" y="148196"/>
                  </a:lnTo>
                  <a:lnTo>
                    <a:pt x="439051" y="158877"/>
                  </a:lnTo>
                  <a:lnTo>
                    <a:pt x="437870" y="161163"/>
                  </a:lnTo>
                  <a:lnTo>
                    <a:pt x="437870" y="167132"/>
                  </a:lnTo>
                  <a:lnTo>
                    <a:pt x="439051" y="170688"/>
                  </a:lnTo>
                  <a:lnTo>
                    <a:pt x="439051" y="175387"/>
                  </a:lnTo>
                  <a:lnTo>
                    <a:pt x="440232" y="177673"/>
                  </a:lnTo>
                  <a:lnTo>
                    <a:pt x="440232" y="180086"/>
                  </a:lnTo>
                  <a:lnTo>
                    <a:pt x="448437" y="171856"/>
                  </a:lnTo>
                  <a:lnTo>
                    <a:pt x="455536" y="163093"/>
                  </a:lnTo>
                  <a:lnTo>
                    <a:pt x="461746" y="153682"/>
                  </a:lnTo>
                  <a:lnTo>
                    <a:pt x="467309" y="143510"/>
                  </a:lnTo>
                  <a:lnTo>
                    <a:pt x="470852" y="149352"/>
                  </a:lnTo>
                  <a:lnTo>
                    <a:pt x="469671" y="154051"/>
                  </a:lnTo>
                  <a:lnTo>
                    <a:pt x="466140" y="158877"/>
                  </a:lnTo>
                  <a:lnTo>
                    <a:pt x="461289" y="166217"/>
                  </a:lnTo>
                  <a:lnTo>
                    <a:pt x="455676" y="172694"/>
                  </a:lnTo>
                  <a:lnTo>
                    <a:pt x="449402" y="178739"/>
                  </a:lnTo>
                  <a:lnTo>
                    <a:pt x="442582" y="184785"/>
                  </a:lnTo>
                  <a:lnTo>
                    <a:pt x="441401" y="184785"/>
                  </a:lnTo>
                  <a:lnTo>
                    <a:pt x="440232" y="186055"/>
                  </a:lnTo>
                  <a:lnTo>
                    <a:pt x="440232" y="188341"/>
                  </a:lnTo>
                  <a:lnTo>
                    <a:pt x="436689" y="199009"/>
                  </a:lnTo>
                  <a:lnTo>
                    <a:pt x="435521" y="201295"/>
                  </a:lnTo>
                  <a:lnTo>
                    <a:pt x="435521" y="203708"/>
                  </a:lnTo>
                  <a:lnTo>
                    <a:pt x="434340" y="207264"/>
                  </a:lnTo>
                  <a:lnTo>
                    <a:pt x="435521" y="207264"/>
                  </a:lnTo>
                  <a:lnTo>
                    <a:pt x="435521" y="206121"/>
                  </a:lnTo>
                  <a:lnTo>
                    <a:pt x="436689" y="204851"/>
                  </a:lnTo>
                  <a:lnTo>
                    <a:pt x="437870" y="204851"/>
                  </a:lnTo>
                  <a:lnTo>
                    <a:pt x="447154" y="197954"/>
                  </a:lnTo>
                  <a:lnTo>
                    <a:pt x="477151" y="166103"/>
                  </a:lnTo>
                  <a:lnTo>
                    <a:pt x="481584" y="156032"/>
                  </a:lnTo>
                  <a:lnTo>
                    <a:pt x="483590" y="145288"/>
                  </a:lnTo>
                  <a:close/>
                </a:path>
                <a:path w="500380" h="551815">
                  <a:moveTo>
                    <a:pt x="486156" y="275082"/>
                  </a:moveTo>
                  <a:lnTo>
                    <a:pt x="471970" y="276339"/>
                  </a:lnTo>
                  <a:lnTo>
                    <a:pt x="458012" y="276517"/>
                  </a:lnTo>
                  <a:lnTo>
                    <a:pt x="444055" y="275412"/>
                  </a:lnTo>
                  <a:lnTo>
                    <a:pt x="429882" y="272796"/>
                  </a:lnTo>
                  <a:lnTo>
                    <a:pt x="432269" y="276225"/>
                  </a:lnTo>
                  <a:lnTo>
                    <a:pt x="433463" y="278638"/>
                  </a:lnTo>
                  <a:lnTo>
                    <a:pt x="435864" y="282067"/>
                  </a:lnTo>
                  <a:lnTo>
                    <a:pt x="437057" y="282067"/>
                  </a:lnTo>
                  <a:lnTo>
                    <a:pt x="438264" y="283210"/>
                  </a:lnTo>
                  <a:lnTo>
                    <a:pt x="439458" y="283210"/>
                  </a:lnTo>
                  <a:lnTo>
                    <a:pt x="445439" y="284353"/>
                  </a:lnTo>
                  <a:lnTo>
                    <a:pt x="462203" y="284353"/>
                  </a:lnTo>
                  <a:lnTo>
                    <a:pt x="461010" y="285496"/>
                  </a:lnTo>
                  <a:lnTo>
                    <a:pt x="461010" y="286639"/>
                  </a:lnTo>
                  <a:lnTo>
                    <a:pt x="458609" y="291338"/>
                  </a:lnTo>
                  <a:lnTo>
                    <a:pt x="450227" y="291338"/>
                  </a:lnTo>
                  <a:lnTo>
                    <a:pt x="445439" y="290195"/>
                  </a:lnTo>
                  <a:lnTo>
                    <a:pt x="441845" y="289052"/>
                  </a:lnTo>
                  <a:lnTo>
                    <a:pt x="434670" y="289052"/>
                  </a:lnTo>
                  <a:lnTo>
                    <a:pt x="428675" y="290195"/>
                  </a:lnTo>
                  <a:lnTo>
                    <a:pt x="419100" y="292481"/>
                  </a:lnTo>
                  <a:lnTo>
                    <a:pt x="422694" y="293624"/>
                  </a:lnTo>
                  <a:lnTo>
                    <a:pt x="425081" y="294767"/>
                  </a:lnTo>
                  <a:lnTo>
                    <a:pt x="428675" y="295910"/>
                  </a:lnTo>
                  <a:lnTo>
                    <a:pt x="435864" y="297180"/>
                  </a:lnTo>
                  <a:lnTo>
                    <a:pt x="447840" y="299466"/>
                  </a:lnTo>
                  <a:lnTo>
                    <a:pt x="483755" y="284353"/>
                  </a:lnTo>
                  <a:lnTo>
                    <a:pt x="486156" y="279781"/>
                  </a:lnTo>
                  <a:lnTo>
                    <a:pt x="486156" y="276517"/>
                  </a:lnTo>
                  <a:lnTo>
                    <a:pt x="486156" y="275082"/>
                  </a:lnTo>
                  <a:close/>
                </a:path>
                <a:path w="500380" h="551815">
                  <a:moveTo>
                    <a:pt x="499872" y="227076"/>
                  </a:moveTo>
                  <a:lnTo>
                    <a:pt x="461556" y="240792"/>
                  </a:lnTo>
                  <a:lnTo>
                    <a:pt x="440918" y="243840"/>
                  </a:lnTo>
                  <a:lnTo>
                    <a:pt x="437311" y="243840"/>
                  </a:lnTo>
                  <a:lnTo>
                    <a:pt x="437311" y="244983"/>
                  </a:lnTo>
                  <a:lnTo>
                    <a:pt x="438505" y="244983"/>
                  </a:lnTo>
                  <a:lnTo>
                    <a:pt x="442125" y="248539"/>
                  </a:lnTo>
                  <a:lnTo>
                    <a:pt x="449338" y="253365"/>
                  </a:lnTo>
                  <a:lnTo>
                    <a:pt x="449338" y="254508"/>
                  </a:lnTo>
                  <a:lnTo>
                    <a:pt x="450545" y="254508"/>
                  </a:lnTo>
                  <a:lnTo>
                    <a:pt x="455358" y="253365"/>
                  </a:lnTo>
                  <a:lnTo>
                    <a:pt x="460171" y="253365"/>
                  </a:lnTo>
                  <a:lnTo>
                    <a:pt x="464985" y="252222"/>
                  </a:lnTo>
                  <a:lnTo>
                    <a:pt x="468591" y="250952"/>
                  </a:lnTo>
                  <a:lnTo>
                    <a:pt x="473405" y="249809"/>
                  </a:lnTo>
                  <a:lnTo>
                    <a:pt x="478218" y="248539"/>
                  </a:lnTo>
                  <a:lnTo>
                    <a:pt x="478218" y="252222"/>
                  </a:lnTo>
                  <a:lnTo>
                    <a:pt x="475805" y="254508"/>
                  </a:lnTo>
                  <a:lnTo>
                    <a:pt x="473405" y="255778"/>
                  </a:lnTo>
                  <a:lnTo>
                    <a:pt x="467385" y="259334"/>
                  </a:lnTo>
                  <a:lnTo>
                    <a:pt x="461365" y="259334"/>
                  </a:lnTo>
                  <a:lnTo>
                    <a:pt x="455358" y="260477"/>
                  </a:lnTo>
                  <a:lnTo>
                    <a:pt x="448132" y="260477"/>
                  </a:lnTo>
                  <a:lnTo>
                    <a:pt x="444525" y="262890"/>
                  </a:lnTo>
                  <a:lnTo>
                    <a:pt x="443318" y="262890"/>
                  </a:lnTo>
                  <a:lnTo>
                    <a:pt x="443318" y="264160"/>
                  </a:lnTo>
                  <a:lnTo>
                    <a:pt x="436105" y="266446"/>
                  </a:lnTo>
                  <a:lnTo>
                    <a:pt x="431292" y="268859"/>
                  </a:lnTo>
                  <a:lnTo>
                    <a:pt x="436105" y="270129"/>
                  </a:lnTo>
                  <a:lnTo>
                    <a:pt x="445731" y="270129"/>
                  </a:lnTo>
                  <a:lnTo>
                    <a:pt x="453821" y="270573"/>
                  </a:lnTo>
                  <a:lnTo>
                    <a:pt x="494271" y="254101"/>
                  </a:lnTo>
                  <a:lnTo>
                    <a:pt x="496912" y="248539"/>
                  </a:lnTo>
                  <a:lnTo>
                    <a:pt x="498665" y="244983"/>
                  </a:lnTo>
                  <a:lnTo>
                    <a:pt x="499872" y="243840"/>
                  </a:lnTo>
                  <a:lnTo>
                    <a:pt x="499872" y="227076"/>
                  </a:lnTo>
                  <a:close/>
                </a:path>
                <a:path w="500380" h="551815">
                  <a:moveTo>
                    <a:pt x="499872" y="187198"/>
                  </a:moveTo>
                  <a:lnTo>
                    <a:pt x="498678" y="186055"/>
                  </a:lnTo>
                  <a:lnTo>
                    <a:pt x="498678" y="182499"/>
                  </a:lnTo>
                  <a:lnTo>
                    <a:pt x="496303" y="175387"/>
                  </a:lnTo>
                  <a:lnTo>
                    <a:pt x="496303" y="173101"/>
                  </a:lnTo>
                  <a:lnTo>
                    <a:pt x="495109" y="171831"/>
                  </a:lnTo>
                  <a:lnTo>
                    <a:pt x="493915" y="170688"/>
                  </a:lnTo>
                  <a:lnTo>
                    <a:pt x="480580" y="183819"/>
                  </a:lnTo>
                  <a:lnTo>
                    <a:pt x="465912" y="195059"/>
                  </a:lnTo>
                  <a:lnTo>
                    <a:pt x="450329" y="204762"/>
                  </a:lnTo>
                  <a:lnTo>
                    <a:pt x="434340" y="213233"/>
                  </a:lnTo>
                  <a:lnTo>
                    <a:pt x="440296" y="214376"/>
                  </a:lnTo>
                  <a:lnTo>
                    <a:pt x="446252" y="215646"/>
                  </a:lnTo>
                  <a:lnTo>
                    <a:pt x="452208" y="216789"/>
                  </a:lnTo>
                  <a:lnTo>
                    <a:pt x="453402" y="217932"/>
                  </a:lnTo>
                  <a:lnTo>
                    <a:pt x="454596" y="217932"/>
                  </a:lnTo>
                  <a:lnTo>
                    <a:pt x="455790" y="216789"/>
                  </a:lnTo>
                  <a:lnTo>
                    <a:pt x="462915" y="213690"/>
                  </a:lnTo>
                  <a:lnTo>
                    <a:pt x="469925" y="209715"/>
                  </a:lnTo>
                  <a:lnTo>
                    <a:pt x="476808" y="204749"/>
                  </a:lnTo>
                  <a:lnTo>
                    <a:pt x="483196" y="199009"/>
                  </a:lnTo>
                  <a:lnTo>
                    <a:pt x="484378" y="201422"/>
                  </a:lnTo>
                  <a:lnTo>
                    <a:pt x="484378" y="203835"/>
                  </a:lnTo>
                  <a:lnTo>
                    <a:pt x="482003" y="207391"/>
                  </a:lnTo>
                  <a:lnTo>
                    <a:pt x="479615" y="212090"/>
                  </a:lnTo>
                  <a:lnTo>
                    <a:pt x="473659" y="214376"/>
                  </a:lnTo>
                  <a:lnTo>
                    <a:pt x="461746" y="220345"/>
                  </a:lnTo>
                  <a:lnTo>
                    <a:pt x="454596" y="222758"/>
                  </a:lnTo>
                  <a:lnTo>
                    <a:pt x="449834" y="229870"/>
                  </a:lnTo>
                  <a:lnTo>
                    <a:pt x="447446" y="233299"/>
                  </a:lnTo>
                  <a:lnTo>
                    <a:pt x="442683" y="235712"/>
                  </a:lnTo>
                  <a:lnTo>
                    <a:pt x="439102" y="239268"/>
                  </a:lnTo>
                  <a:lnTo>
                    <a:pt x="443877" y="239268"/>
                  </a:lnTo>
                  <a:lnTo>
                    <a:pt x="448640" y="238125"/>
                  </a:lnTo>
                  <a:lnTo>
                    <a:pt x="452208" y="236855"/>
                  </a:lnTo>
                  <a:lnTo>
                    <a:pt x="454596" y="235712"/>
                  </a:lnTo>
                  <a:lnTo>
                    <a:pt x="462610" y="233476"/>
                  </a:lnTo>
                  <a:lnTo>
                    <a:pt x="494347" y="211061"/>
                  </a:lnTo>
                  <a:lnTo>
                    <a:pt x="498411" y="199009"/>
                  </a:lnTo>
                  <a:lnTo>
                    <a:pt x="498678" y="197866"/>
                  </a:lnTo>
                  <a:lnTo>
                    <a:pt x="499872" y="196723"/>
                  </a:lnTo>
                  <a:lnTo>
                    <a:pt x="499872" y="187198"/>
                  </a:lnTo>
                  <a:close/>
                </a:path>
              </a:pathLst>
            </a:custGeom>
            <a:solidFill>
              <a:srgbClr val="1f295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79" name="object 6"/>
            <p:cNvSpPr/>
            <p:nvPr/>
          </p:nvSpPr>
          <p:spPr>
            <a:xfrm>
              <a:off x="437760" y="496800"/>
              <a:ext cx="148320" cy="196560"/>
            </a:xfrm>
            <a:custGeom>
              <a:avLst/>
              <a:gdLst>
                <a:gd name="textAreaLeft" fmla="*/ 0 w 148320"/>
                <a:gd name="textAreaRight" fmla="*/ 148680 w 148320"/>
                <a:gd name="textAreaTop" fmla="*/ 0 h 196560"/>
                <a:gd name="textAreaBottom" fmla="*/ 196920 h 196560"/>
              </a:gdLst>
              <a:ahLst/>
              <a:rect l="textAreaLeft" t="textAreaTop" r="textAreaRight" b="textAreaBottom"/>
              <a:pathLst>
                <a:path w="148590" h="196850">
                  <a:moveTo>
                    <a:pt x="59791" y="15240"/>
                  </a:moveTo>
                  <a:lnTo>
                    <a:pt x="59029" y="16764"/>
                  </a:lnTo>
                  <a:lnTo>
                    <a:pt x="59791" y="16764"/>
                  </a:lnTo>
                  <a:lnTo>
                    <a:pt x="59791" y="15240"/>
                  </a:lnTo>
                  <a:close/>
                </a:path>
                <a:path w="148590" h="196850">
                  <a:moveTo>
                    <a:pt x="60553" y="28956"/>
                  </a:moveTo>
                  <a:lnTo>
                    <a:pt x="59791" y="25908"/>
                  </a:lnTo>
                  <a:lnTo>
                    <a:pt x="59791" y="27432"/>
                  </a:lnTo>
                  <a:lnTo>
                    <a:pt x="59029" y="27432"/>
                  </a:lnTo>
                  <a:lnTo>
                    <a:pt x="59029" y="28956"/>
                  </a:lnTo>
                  <a:lnTo>
                    <a:pt x="59791" y="30480"/>
                  </a:lnTo>
                  <a:lnTo>
                    <a:pt x="59791" y="28956"/>
                  </a:lnTo>
                  <a:lnTo>
                    <a:pt x="60553" y="28956"/>
                  </a:lnTo>
                  <a:close/>
                </a:path>
                <a:path w="148590" h="196850">
                  <a:moveTo>
                    <a:pt x="65125" y="31369"/>
                  </a:moveTo>
                  <a:lnTo>
                    <a:pt x="62509" y="30480"/>
                  </a:lnTo>
                  <a:lnTo>
                    <a:pt x="62077" y="30683"/>
                  </a:lnTo>
                  <a:lnTo>
                    <a:pt x="62077" y="28956"/>
                  </a:lnTo>
                  <a:lnTo>
                    <a:pt x="60553" y="28956"/>
                  </a:lnTo>
                  <a:lnTo>
                    <a:pt x="60553" y="31369"/>
                  </a:lnTo>
                  <a:lnTo>
                    <a:pt x="60553" y="32004"/>
                  </a:lnTo>
                  <a:lnTo>
                    <a:pt x="63817" y="32004"/>
                  </a:lnTo>
                  <a:lnTo>
                    <a:pt x="65125" y="31369"/>
                  </a:lnTo>
                  <a:close/>
                </a:path>
                <a:path w="148590" h="196850">
                  <a:moveTo>
                    <a:pt x="65125" y="24384"/>
                  </a:moveTo>
                  <a:lnTo>
                    <a:pt x="62077" y="22860"/>
                  </a:lnTo>
                  <a:lnTo>
                    <a:pt x="62077" y="24384"/>
                  </a:lnTo>
                  <a:lnTo>
                    <a:pt x="60553" y="24384"/>
                  </a:lnTo>
                  <a:lnTo>
                    <a:pt x="60553" y="24892"/>
                  </a:lnTo>
                  <a:lnTo>
                    <a:pt x="60553" y="25908"/>
                  </a:lnTo>
                  <a:lnTo>
                    <a:pt x="60553" y="27432"/>
                  </a:lnTo>
                  <a:lnTo>
                    <a:pt x="62077" y="28956"/>
                  </a:lnTo>
                  <a:lnTo>
                    <a:pt x="62077" y="27432"/>
                  </a:lnTo>
                  <a:lnTo>
                    <a:pt x="63601" y="27432"/>
                  </a:lnTo>
                  <a:lnTo>
                    <a:pt x="62077" y="25908"/>
                  </a:lnTo>
                  <a:lnTo>
                    <a:pt x="63601" y="25908"/>
                  </a:lnTo>
                  <a:lnTo>
                    <a:pt x="63601" y="24384"/>
                  </a:lnTo>
                  <a:lnTo>
                    <a:pt x="65125" y="24384"/>
                  </a:lnTo>
                  <a:close/>
                </a:path>
                <a:path w="148590" h="196850">
                  <a:moveTo>
                    <a:pt x="66649" y="15240"/>
                  </a:moveTo>
                  <a:lnTo>
                    <a:pt x="65125" y="15240"/>
                  </a:lnTo>
                  <a:lnTo>
                    <a:pt x="66649" y="18288"/>
                  </a:lnTo>
                  <a:lnTo>
                    <a:pt x="66649" y="15240"/>
                  </a:lnTo>
                  <a:close/>
                </a:path>
                <a:path w="148590" h="196850">
                  <a:moveTo>
                    <a:pt x="67157" y="19304"/>
                  </a:moveTo>
                  <a:lnTo>
                    <a:pt x="66141" y="18288"/>
                  </a:lnTo>
                  <a:lnTo>
                    <a:pt x="65125" y="19304"/>
                  </a:lnTo>
                  <a:lnTo>
                    <a:pt x="65125" y="19812"/>
                  </a:lnTo>
                  <a:lnTo>
                    <a:pt x="64363" y="19812"/>
                  </a:lnTo>
                  <a:lnTo>
                    <a:pt x="63982" y="19558"/>
                  </a:lnTo>
                  <a:lnTo>
                    <a:pt x="65125" y="18796"/>
                  </a:lnTo>
                  <a:lnTo>
                    <a:pt x="65125" y="16764"/>
                  </a:lnTo>
                  <a:lnTo>
                    <a:pt x="63601" y="16764"/>
                  </a:lnTo>
                  <a:lnTo>
                    <a:pt x="65125" y="15240"/>
                  </a:lnTo>
                  <a:lnTo>
                    <a:pt x="62839" y="14097"/>
                  </a:lnTo>
                  <a:lnTo>
                    <a:pt x="62839" y="18796"/>
                  </a:lnTo>
                  <a:lnTo>
                    <a:pt x="62077" y="18288"/>
                  </a:lnTo>
                  <a:lnTo>
                    <a:pt x="62077" y="18796"/>
                  </a:lnTo>
                  <a:lnTo>
                    <a:pt x="62077" y="19304"/>
                  </a:lnTo>
                  <a:lnTo>
                    <a:pt x="61569" y="19304"/>
                  </a:lnTo>
                  <a:lnTo>
                    <a:pt x="62077" y="18796"/>
                  </a:lnTo>
                  <a:lnTo>
                    <a:pt x="62077" y="18288"/>
                  </a:lnTo>
                  <a:lnTo>
                    <a:pt x="62293" y="18072"/>
                  </a:lnTo>
                  <a:lnTo>
                    <a:pt x="62839" y="18796"/>
                  </a:lnTo>
                  <a:lnTo>
                    <a:pt x="62839" y="14097"/>
                  </a:lnTo>
                  <a:lnTo>
                    <a:pt x="62077" y="13716"/>
                  </a:lnTo>
                  <a:lnTo>
                    <a:pt x="62077" y="16764"/>
                  </a:lnTo>
                  <a:lnTo>
                    <a:pt x="62077" y="17780"/>
                  </a:lnTo>
                  <a:lnTo>
                    <a:pt x="61061" y="16764"/>
                  </a:lnTo>
                  <a:lnTo>
                    <a:pt x="62077" y="16764"/>
                  </a:lnTo>
                  <a:lnTo>
                    <a:pt x="62077" y="13716"/>
                  </a:lnTo>
                  <a:lnTo>
                    <a:pt x="60553" y="13716"/>
                  </a:lnTo>
                  <a:lnTo>
                    <a:pt x="60553" y="16764"/>
                  </a:lnTo>
                  <a:lnTo>
                    <a:pt x="60045" y="16764"/>
                  </a:lnTo>
                  <a:lnTo>
                    <a:pt x="60045" y="17780"/>
                  </a:lnTo>
                  <a:lnTo>
                    <a:pt x="59029" y="17780"/>
                  </a:lnTo>
                  <a:lnTo>
                    <a:pt x="60045" y="18796"/>
                  </a:lnTo>
                  <a:lnTo>
                    <a:pt x="60045" y="19812"/>
                  </a:lnTo>
                  <a:lnTo>
                    <a:pt x="58521" y="18288"/>
                  </a:lnTo>
                  <a:lnTo>
                    <a:pt x="58013" y="18796"/>
                  </a:lnTo>
                  <a:lnTo>
                    <a:pt x="59029" y="16764"/>
                  </a:lnTo>
                  <a:lnTo>
                    <a:pt x="57505" y="17780"/>
                  </a:lnTo>
                  <a:lnTo>
                    <a:pt x="57505" y="19304"/>
                  </a:lnTo>
                  <a:lnTo>
                    <a:pt x="57505" y="19812"/>
                  </a:lnTo>
                  <a:lnTo>
                    <a:pt x="55981" y="19812"/>
                  </a:lnTo>
                  <a:lnTo>
                    <a:pt x="54457" y="21336"/>
                  </a:lnTo>
                  <a:lnTo>
                    <a:pt x="55981" y="22860"/>
                  </a:lnTo>
                  <a:lnTo>
                    <a:pt x="55981" y="24384"/>
                  </a:lnTo>
                  <a:lnTo>
                    <a:pt x="57505" y="25908"/>
                  </a:lnTo>
                  <a:lnTo>
                    <a:pt x="57505" y="24892"/>
                  </a:lnTo>
                  <a:lnTo>
                    <a:pt x="58521" y="25908"/>
                  </a:lnTo>
                  <a:lnTo>
                    <a:pt x="59537" y="25908"/>
                  </a:lnTo>
                  <a:lnTo>
                    <a:pt x="59537" y="24892"/>
                  </a:lnTo>
                  <a:lnTo>
                    <a:pt x="60553" y="24892"/>
                  </a:lnTo>
                  <a:lnTo>
                    <a:pt x="58521" y="22860"/>
                  </a:lnTo>
                  <a:lnTo>
                    <a:pt x="58521" y="23876"/>
                  </a:lnTo>
                  <a:lnTo>
                    <a:pt x="57505" y="23876"/>
                  </a:lnTo>
                  <a:lnTo>
                    <a:pt x="57505" y="22860"/>
                  </a:lnTo>
                  <a:lnTo>
                    <a:pt x="58521" y="22860"/>
                  </a:lnTo>
                  <a:lnTo>
                    <a:pt x="59029" y="22860"/>
                  </a:lnTo>
                  <a:lnTo>
                    <a:pt x="57505" y="21336"/>
                  </a:lnTo>
                  <a:lnTo>
                    <a:pt x="57505" y="20320"/>
                  </a:lnTo>
                  <a:lnTo>
                    <a:pt x="58521" y="21336"/>
                  </a:lnTo>
                  <a:lnTo>
                    <a:pt x="58521" y="20320"/>
                  </a:lnTo>
                  <a:lnTo>
                    <a:pt x="60045" y="20320"/>
                  </a:lnTo>
                  <a:lnTo>
                    <a:pt x="60045" y="21336"/>
                  </a:lnTo>
                  <a:lnTo>
                    <a:pt x="59029" y="21336"/>
                  </a:lnTo>
                  <a:lnTo>
                    <a:pt x="60045" y="22860"/>
                  </a:lnTo>
                  <a:lnTo>
                    <a:pt x="61061" y="22860"/>
                  </a:lnTo>
                  <a:lnTo>
                    <a:pt x="62077" y="21336"/>
                  </a:lnTo>
                  <a:lnTo>
                    <a:pt x="61391" y="20320"/>
                  </a:lnTo>
                  <a:lnTo>
                    <a:pt x="62077" y="20320"/>
                  </a:lnTo>
                  <a:lnTo>
                    <a:pt x="62077" y="21336"/>
                  </a:lnTo>
                  <a:lnTo>
                    <a:pt x="63601" y="20320"/>
                  </a:lnTo>
                  <a:lnTo>
                    <a:pt x="63601" y="22860"/>
                  </a:lnTo>
                  <a:lnTo>
                    <a:pt x="65125" y="22860"/>
                  </a:lnTo>
                  <a:lnTo>
                    <a:pt x="66649" y="21336"/>
                  </a:lnTo>
                  <a:lnTo>
                    <a:pt x="66395" y="21082"/>
                  </a:lnTo>
                  <a:lnTo>
                    <a:pt x="67157" y="20320"/>
                  </a:lnTo>
                  <a:lnTo>
                    <a:pt x="67157" y="19304"/>
                  </a:lnTo>
                  <a:close/>
                </a:path>
                <a:path w="148590" h="196850">
                  <a:moveTo>
                    <a:pt x="68173" y="73152"/>
                  </a:moveTo>
                  <a:lnTo>
                    <a:pt x="67208" y="70104"/>
                  </a:lnTo>
                  <a:lnTo>
                    <a:pt x="66890" y="69088"/>
                  </a:lnTo>
                  <a:lnTo>
                    <a:pt x="65481" y="64643"/>
                  </a:lnTo>
                  <a:lnTo>
                    <a:pt x="64808" y="62484"/>
                  </a:lnTo>
                  <a:lnTo>
                    <a:pt x="64808" y="69088"/>
                  </a:lnTo>
                  <a:lnTo>
                    <a:pt x="62877" y="69088"/>
                  </a:lnTo>
                  <a:lnTo>
                    <a:pt x="63842" y="64643"/>
                  </a:lnTo>
                  <a:lnTo>
                    <a:pt x="64808" y="69088"/>
                  </a:lnTo>
                  <a:lnTo>
                    <a:pt x="64808" y="62484"/>
                  </a:lnTo>
                  <a:lnTo>
                    <a:pt x="62877" y="62484"/>
                  </a:lnTo>
                  <a:lnTo>
                    <a:pt x="59029" y="73152"/>
                  </a:lnTo>
                  <a:lnTo>
                    <a:pt x="60477" y="73152"/>
                  </a:lnTo>
                  <a:lnTo>
                    <a:pt x="61429" y="70104"/>
                  </a:lnTo>
                  <a:lnTo>
                    <a:pt x="66243" y="70104"/>
                  </a:lnTo>
                  <a:lnTo>
                    <a:pt x="66243" y="73152"/>
                  </a:lnTo>
                  <a:lnTo>
                    <a:pt x="68173" y="73152"/>
                  </a:lnTo>
                  <a:close/>
                </a:path>
                <a:path w="148590" h="196850">
                  <a:moveTo>
                    <a:pt x="68173" y="22860"/>
                  </a:moveTo>
                  <a:lnTo>
                    <a:pt x="67411" y="21336"/>
                  </a:lnTo>
                  <a:lnTo>
                    <a:pt x="67411" y="19812"/>
                  </a:lnTo>
                  <a:lnTo>
                    <a:pt x="67157" y="20320"/>
                  </a:lnTo>
                  <a:lnTo>
                    <a:pt x="66649" y="21336"/>
                  </a:lnTo>
                  <a:lnTo>
                    <a:pt x="67411" y="22860"/>
                  </a:lnTo>
                  <a:lnTo>
                    <a:pt x="68173" y="22860"/>
                  </a:lnTo>
                  <a:close/>
                </a:path>
                <a:path w="148590" h="196850">
                  <a:moveTo>
                    <a:pt x="69545" y="23609"/>
                  </a:moveTo>
                  <a:lnTo>
                    <a:pt x="68935" y="13716"/>
                  </a:lnTo>
                  <a:lnTo>
                    <a:pt x="68173" y="13716"/>
                  </a:lnTo>
                  <a:lnTo>
                    <a:pt x="69545" y="23609"/>
                  </a:lnTo>
                  <a:close/>
                </a:path>
                <a:path w="148590" h="196850">
                  <a:moveTo>
                    <a:pt x="69697" y="27432"/>
                  </a:moveTo>
                  <a:lnTo>
                    <a:pt x="68173" y="25908"/>
                  </a:lnTo>
                  <a:lnTo>
                    <a:pt x="68173" y="26924"/>
                  </a:lnTo>
                  <a:lnTo>
                    <a:pt x="68173" y="27432"/>
                  </a:lnTo>
                  <a:lnTo>
                    <a:pt x="69697" y="27432"/>
                  </a:lnTo>
                  <a:close/>
                </a:path>
                <a:path w="148590" h="196850">
                  <a:moveTo>
                    <a:pt x="69697" y="23876"/>
                  </a:moveTo>
                  <a:lnTo>
                    <a:pt x="69557" y="23749"/>
                  </a:lnTo>
                  <a:lnTo>
                    <a:pt x="68681" y="22860"/>
                  </a:lnTo>
                  <a:lnTo>
                    <a:pt x="67665" y="23876"/>
                  </a:lnTo>
                  <a:lnTo>
                    <a:pt x="67665" y="24003"/>
                  </a:lnTo>
                  <a:lnTo>
                    <a:pt x="66141" y="22860"/>
                  </a:lnTo>
                  <a:lnTo>
                    <a:pt x="65125" y="24384"/>
                  </a:lnTo>
                  <a:lnTo>
                    <a:pt x="65125" y="25908"/>
                  </a:lnTo>
                  <a:lnTo>
                    <a:pt x="66141" y="25908"/>
                  </a:lnTo>
                  <a:lnTo>
                    <a:pt x="67157" y="24384"/>
                  </a:lnTo>
                  <a:lnTo>
                    <a:pt x="67665" y="24384"/>
                  </a:lnTo>
                  <a:lnTo>
                    <a:pt x="67665" y="24892"/>
                  </a:lnTo>
                  <a:lnTo>
                    <a:pt x="66649" y="25908"/>
                  </a:lnTo>
                  <a:lnTo>
                    <a:pt x="66141" y="25908"/>
                  </a:lnTo>
                  <a:lnTo>
                    <a:pt x="65125" y="26924"/>
                  </a:lnTo>
                  <a:lnTo>
                    <a:pt x="65125" y="27940"/>
                  </a:lnTo>
                  <a:lnTo>
                    <a:pt x="67157" y="27940"/>
                  </a:lnTo>
                  <a:lnTo>
                    <a:pt x="68173" y="26924"/>
                  </a:lnTo>
                  <a:lnTo>
                    <a:pt x="67157" y="25908"/>
                  </a:lnTo>
                  <a:lnTo>
                    <a:pt x="68173" y="25908"/>
                  </a:lnTo>
                  <a:lnTo>
                    <a:pt x="68681" y="25908"/>
                  </a:lnTo>
                  <a:lnTo>
                    <a:pt x="69634" y="24955"/>
                  </a:lnTo>
                  <a:lnTo>
                    <a:pt x="69697" y="25908"/>
                  </a:lnTo>
                  <a:lnTo>
                    <a:pt x="69697" y="24892"/>
                  </a:lnTo>
                  <a:lnTo>
                    <a:pt x="69697" y="24638"/>
                  </a:lnTo>
                  <a:lnTo>
                    <a:pt x="69697" y="23876"/>
                  </a:lnTo>
                  <a:close/>
                </a:path>
                <a:path w="148590" h="196850">
                  <a:moveTo>
                    <a:pt x="71602" y="178308"/>
                  </a:moveTo>
                  <a:lnTo>
                    <a:pt x="68173" y="178308"/>
                  </a:lnTo>
                  <a:lnTo>
                    <a:pt x="68173" y="179070"/>
                  </a:lnTo>
                  <a:lnTo>
                    <a:pt x="69316" y="179070"/>
                  </a:lnTo>
                  <a:lnTo>
                    <a:pt x="70459" y="179832"/>
                  </a:lnTo>
                  <a:lnTo>
                    <a:pt x="71602" y="179832"/>
                  </a:lnTo>
                  <a:lnTo>
                    <a:pt x="71602" y="178308"/>
                  </a:lnTo>
                  <a:close/>
                </a:path>
                <a:path w="148590" h="196850">
                  <a:moveTo>
                    <a:pt x="72745" y="30988"/>
                  </a:moveTo>
                  <a:lnTo>
                    <a:pt x="71602" y="29972"/>
                  </a:lnTo>
                  <a:lnTo>
                    <a:pt x="69316" y="28956"/>
                  </a:lnTo>
                  <a:lnTo>
                    <a:pt x="68173" y="28956"/>
                  </a:lnTo>
                  <a:lnTo>
                    <a:pt x="68173" y="30480"/>
                  </a:lnTo>
                  <a:lnTo>
                    <a:pt x="68173" y="30607"/>
                  </a:lnTo>
                  <a:lnTo>
                    <a:pt x="67868" y="30480"/>
                  </a:lnTo>
                  <a:lnTo>
                    <a:pt x="68173" y="30480"/>
                  </a:lnTo>
                  <a:lnTo>
                    <a:pt x="67411" y="28956"/>
                  </a:lnTo>
                  <a:lnTo>
                    <a:pt x="67411" y="30480"/>
                  </a:lnTo>
                  <a:lnTo>
                    <a:pt x="66649" y="30480"/>
                  </a:lnTo>
                  <a:lnTo>
                    <a:pt x="65125" y="28956"/>
                  </a:lnTo>
                  <a:lnTo>
                    <a:pt x="65125" y="30480"/>
                  </a:lnTo>
                  <a:lnTo>
                    <a:pt x="65125" y="31242"/>
                  </a:lnTo>
                  <a:lnTo>
                    <a:pt x="66040" y="32004"/>
                  </a:lnTo>
                  <a:lnTo>
                    <a:pt x="69697" y="32004"/>
                  </a:lnTo>
                  <a:lnTo>
                    <a:pt x="69697" y="31242"/>
                  </a:lnTo>
                  <a:lnTo>
                    <a:pt x="69088" y="30988"/>
                  </a:lnTo>
                  <a:lnTo>
                    <a:pt x="70459" y="30988"/>
                  </a:lnTo>
                  <a:lnTo>
                    <a:pt x="71602" y="32004"/>
                  </a:lnTo>
                  <a:lnTo>
                    <a:pt x="72745" y="32004"/>
                  </a:lnTo>
                  <a:lnTo>
                    <a:pt x="72745" y="30988"/>
                  </a:lnTo>
                  <a:close/>
                </a:path>
                <a:path w="148590" h="196850">
                  <a:moveTo>
                    <a:pt x="72745" y="25908"/>
                  </a:moveTo>
                  <a:lnTo>
                    <a:pt x="71729" y="15113"/>
                  </a:lnTo>
                  <a:lnTo>
                    <a:pt x="71729" y="13716"/>
                  </a:lnTo>
                  <a:lnTo>
                    <a:pt x="69697" y="13716"/>
                  </a:lnTo>
                  <a:lnTo>
                    <a:pt x="71729" y="24511"/>
                  </a:lnTo>
                  <a:lnTo>
                    <a:pt x="72745" y="25908"/>
                  </a:lnTo>
                  <a:close/>
                </a:path>
                <a:path w="148590" h="196850">
                  <a:moveTo>
                    <a:pt x="74269" y="25908"/>
                  </a:moveTo>
                  <a:lnTo>
                    <a:pt x="72745" y="27051"/>
                  </a:lnTo>
                  <a:lnTo>
                    <a:pt x="71221" y="25908"/>
                  </a:lnTo>
                  <a:lnTo>
                    <a:pt x="69697" y="25908"/>
                  </a:lnTo>
                  <a:lnTo>
                    <a:pt x="69697" y="27051"/>
                  </a:lnTo>
                  <a:lnTo>
                    <a:pt x="71221" y="28194"/>
                  </a:lnTo>
                  <a:lnTo>
                    <a:pt x="71221" y="29337"/>
                  </a:lnTo>
                  <a:lnTo>
                    <a:pt x="72745" y="30480"/>
                  </a:lnTo>
                  <a:lnTo>
                    <a:pt x="72745" y="29337"/>
                  </a:lnTo>
                  <a:lnTo>
                    <a:pt x="74269" y="30480"/>
                  </a:lnTo>
                  <a:lnTo>
                    <a:pt x="74269" y="25908"/>
                  </a:lnTo>
                  <a:close/>
                </a:path>
                <a:path w="148590" h="196850">
                  <a:moveTo>
                    <a:pt x="76047" y="0"/>
                  </a:moveTo>
                  <a:lnTo>
                    <a:pt x="73507" y="0"/>
                  </a:lnTo>
                  <a:lnTo>
                    <a:pt x="73507" y="3048"/>
                  </a:lnTo>
                  <a:lnTo>
                    <a:pt x="72237" y="3048"/>
                  </a:lnTo>
                  <a:lnTo>
                    <a:pt x="72237" y="2032"/>
                  </a:lnTo>
                  <a:lnTo>
                    <a:pt x="70967" y="2032"/>
                  </a:lnTo>
                  <a:lnTo>
                    <a:pt x="69697" y="1016"/>
                  </a:lnTo>
                  <a:lnTo>
                    <a:pt x="69697" y="4064"/>
                  </a:lnTo>
                  <a:lnTo>
                    <a:pt x="73507" y="4064"/>
                  </a:lnTo>
                  <a:lnTo>
                    <a:pt x="73507" y="6096"/>
                  </a:lnTo>
                  <a:lnTo>
                    <a:pt x="76047" y="6096"/>
                  </a:lnTo>
                  <a:lnTo>
                    <a:pt x="74777" y="5080"/>
                  </a:lnTo>
                  <a:lnTo>
                    <a:pt x="74777" y="3048"/>
                  </a:lnTo>
                  <a:lnTo>
                    <a:pt x="74777" y="1016"/>
                  </a:lnTo>
                  <a:lnTo>
                    <a:pt x="76047" y="0"/>
                  </a:lnTo>
                  <a:close/>
                </a:path>
                <a:path w="148590" h="196850">
                  <a:moveTo>
                    <a:pt x="77317" y="13716"/>
                  </a:moveTo>
                  <a:lnTo>
                    <a:pt x="75793" y="13716"/>
                  </a:lnTo>
                  <a:lnTo>
                    <a:pt x="75793" y="18669"/>
                  </a:lnTo>
                  <a:lnTo>
                    <a:pt x="75793" y="19431"/>
                  </a:lnTo>
                  <a:lnTo>
                    <a:pt x="75793" y="20447"/>
                  </a:lnTo>
                  <a:lnTo>
                    <a:pt x="75107" y="19812"/>
                  </a:lnTo>
                  <a:lnTo>
                    <a:pt x="75793" y="19431"/>
                  </a:lnTo>
                  <a:lnTo>
                    <a:pt x="75793" y="18669"/>
                  </a:lnTo>
                  <a:lnTo>
                    <a:pt x="75107" y="18288"/>
                  </a:lnTo>
                  <a:lnTo>
                    <a:pt x="73431" y="18288"/>
                  </a:lnTo>
                  <a:lnTo>
                    <a:pt x="72745" y="18669"/>
                  </a:lnTo>
                  <a:lnTo>
                    <a:pt x="72745" y="19050"/>
                  </a:lnTo>
                  <a:lnTo>
                    <a:pt x="72745" y="19431"/>
                  </a:lnTo>
                  <a:lnTo>
                    <a:pt x="73431" y="19812"/>
                  </a:lnTo>
                  <a:lnTo>
                    <a:pt x="72745" y="20447"/>
                  </a:lnTo>
                  <a:lnTo>
                    <a:pt x="72745" y="21336"/>
                  </a:lnTo>
                  <a:lnTo>
                    <a:pt x="72745" y="22225"/>
                  </a:lnTo>
                  <a:lnTo>
                    <a:pt x="73431" y="22860"/>
                  </a:lnTo>
                  <a:lnTo>
                    <a:pt x="73088" y="22860"/>
                  </a:lnTo>
                  <a:lnTo>
                    <a:pt x="72745" y="23495"/>
                  </a:lnTo>
                  <a:lnTo>
                    <a:pt x="72745" y="24384"/>
                  </a:lnTo>
                  <a:lnTo>
                    <a:pt x="72745" y="25273"/>
                  </a:lnTo>
                  <a:lnTo>
                    <a:pt x="73088" y="25908"/>
                  </a:lnTo>
                  <a:lnTo>
                    <a:pt x="73926" y="25908"/>
                  </a:lnTo>
                  <a:lnTo>
                    <a:pt x="74269" y="25273"/>
                  </a:lnTo>
                  <a:lnTo>
                    <a:pt x="74269" y="23495"/>
                  </a:lnTo>
                  <a:lnTo>
                    <a:pt x="73926" y="22860"/>
                  </a:lnTo>
                  <a:lnTo>
                    <a:pt x="75107" y="22860"/>
                  </a:lnTo>
                  <a:lnTo>
                    <a:pt x="75793" y="22225"/>
                  </a:lnTo>
                  <a:lnTo>
                    <a:pt x="75793" y="24511"/>
                  </a:lnTo>
                  <a:lnTo>
                    <a:pt x="77317" y="13716"/>
                  </a:lnTo>
                  <a:close/>
                </a:path>
                <a:path w="148590" h="196850">
                  <a:moveTo>
                    <a:pt x="77317" y="2032"/>
                  </a:moveTo>
                  <a:lnTo>
                    <a:pt x="76047" y="3048"/>
                  </a:lnTo>
                  <a:lnTo>
                    <a:pt x="77317" y="4064"/>
                  </a:lnTo>
                  <a:lnTo>
                    <a:pt x="77317" y="2032"/>
                  </a:lnTo>
                  <a:close/>
                </a:path>
                <a:path w="148590" h="196850">
                  <a:moveTo>
                    <a:pt x="78841" y="27432"/>
                  </a:moveTo>
                  <a:lnTo>
                    <a:pt x="77317" y="27432"/>
                  </a:lnTo>
                  <a:lnTo>
                    <a:pt x="77317" y="25908"/>
                  </a:lnTo>
                  <a:lnTo>
                    <a:pt x="75793" y="27051"/>
                  </a:lnTo>
                  <a:lnTo>
                    <a:pt x="75793" y="29337"/>
                  </a:lnTo>
                  <a:lnTo>
                    <a:pt x="77317" y="29337"/>
                  </a:lnTo>
                  <a:lnTo>
                    <a:pt x="77317" y="28956"/>
                  </a:lnTo>
                  <a:lnTo>
                    <a:pt x="78841" y="27432"/>
                  </a:lnTo>
                  <a:close/>
                </a:path>
                <a:path w="148590" h="196850">
                  <a:moveTo>
                    <a:pt x="80365" y="178308"/>
                  </a:moveTo>
                  <a:lnTo>
                    <a:pt x="76847" y="178308"/>
                  </a:lnTo>
                  <a:lnTo>
                    <a:pt x="76847" y="179578"/>
                  </a:lnTo>
                  <a:lnTo>
                    <a:pt x="75679" y="180721"/>
                  </a:lnTo>
                  <a:lnTo>
                    <a:pt x="72161" y="184404"/>
                  </a:lnTo>
                  <a:lnTo>
                    <a:pt x="66294" y="185674"/>
                  </a:lnTo>
                  <a:lnTo>
                    <a:pt x="65125" y="186817"/>
                  </a:lnTo>
                  <a:lnTo>
                    <a:pt x="66294" y="186817"/>
                  </a:lnTo>
                  <a:lnTo>
                    <a:pt x="68580" y="188061"/>
                  </a:lnTo>
                  <a:lnTo>
                    <a:pt x="65709" y="187198"/>
                  </a:lnTo>
                  <a:lnTo>
                    <a:pt x="58674" y="185928"/>
                  </a:lnTo>
                  <a:lnTo>
                    <a:pt x="57505" y="185928"/>
                  </a:lnTo>
                  <a:lnTo>
                    <a:pt x="58674" y="187198"/>
                  </a:lnTo>
                  <a:lnTo>
                    <a:pt x="58674" y="188595"/>
                  </a:lnTo>
                  <a:lnTo>
                    <a:pt x="62191" y="191262"/>
                  </a:lnTo>
                  <a:lnTo>
                    <a:pt x="65709" y="196596"/>
                  </a:lnTo>
                  <a:lnTo>
                    <a:pt x="70396" y="196596"/>
                  </a:lnTo>
                  <a:lnTo>
                    <a:pt x="70396" y="195199"/>
                  </a:lnTo>
                  <a:lnTo>
                    <a:pt x="71577" y="195199"/>
                  </a:lnTo>
                  <a:lnTo>
                    <a:pt x="72745" y="193929"/>
                  </a:lnTo>
                  <a:lnTo>
                    <a:pt x="71577" y="192532"/>
                  </a:lnTo>
                  <a:lnTo>
                    <a:pt x="71577" y="191262"/>
                  </a:lnTo>
                  <a:lnTo>
                    <a:pt x="70675" y="189230"/>
                  </a:lnTo>
                  <a:lnTo>
                    <a:pt x="70993" y="189230"/>
                  </a:lnTo>
                  <a:lnTo>
                    <a:pt x="72161" y="190500"/>
                  </a:lnTo>
                  <a:lnTo>
                    <a:pt x="73329" y="190500"/>
                  </a:lnTo>
                  <a:lnTo>
                    <a:pt x="73329" y="189230"/>
                  </a:lnTo>
                  <a:lnTo>
                    <a:pt x="75679" y="184404"/>
                  </a:lnTo>
                  <a:lnTo>
                    <a:pt x="79197" y="179578"/>
                  </a:lnTo>
                  <a:lnTo>
                    <a:pt x="80365" y="178308"/>
                  </a:lnTo>
                  <a:close/>
                </a:path>
                <a:path w="148590" h="196850">
                  <a:moveTo>
                    <a:pt x="80365" y="25908"/>
                  </a:moveTo>
                  <a:lnTo>
                    <a:pt x="78841" y="25908"/>
                  </a:lnTo>
                  <a:lnTo>
                    <a:pt x="78841" y="27432"/>
                  </a:lnTo>
                  <a:lnTo>
                    <a:pt x="80365" y="27432"/>
                  </a:lnTo>
                  <a:lnTo>
                    <a:pt x="80365" y="25908"/>
                  </a:lnTo>
                  <a:close/>
                </a:path>
                <a:path w="148590" h="196850">
                  <a:moveTo>
                    <a:pt x="81889" y="28956"/>
                  </a:moveTo>
                  <a:lnTo>
                    <a:pt x="79349" y="28956"/>
                  </a:lnTo>
                  <a:lnTo>
                    <a:pt x="76809" y="29972"/>
                  </a:lnTo>
                  <a:lnTo>
                    <a:pt x="74269" y="32004"/>
                  </a:lnTo>
                  <a:lnTo>
                    <a:pt x="75539" y="32004"/>
                  </a:lnTo>
                  <a:lnTo>
                    <a:pt x="78079" y="30988"/>
                  </a:lnTo>
                  <a:lnTo>
                    <a:pt x="80619" y="30988"/>
                  </a:lnTo>
                  <a:lnTo>
                    <a:pt x="81889" y="28956"/>
                  </a:lnTo>
                  <a:close/>
                </a:path>
                <a:path w="148590" h="196850">
                  <a:moveTo>
                    <a:pt x="81889" y="22860"/>
                  </a:moveTo>
                  <a:lnTo>
                    <a:pt x="80365" y="23876"/>
                  </a:lnTo>
                  <a:lnTo>
                    <a:pt x="80365" y="25908"/>
                  </a:lnTo>
                  <a:lnTo>
                    <a:pt x="81889" y="25908"/>
                  </a:lnTo>
                  <a:lnTo>
                    <a:pt x="81889" y="22860"/>
                  </a:lnTo>
                  <a:close/>
                </a:path>
                <a:path w="148590" h="196850">
                  <a:moveTo>
                    <a:pt x="81889" y="13716"/>
                  </a:moveTo>
                  <a:lnTo>
                    <a:pt x="80365" y="13716"/>
                  </a:lnTo>
                  <a:lnTo>
                    <a:pt x="77317" y="25908"/>
                  </a:lnTo>
                  <a:lnTo>
                    <a:pt x="78841" y="24638"/>
                  </a:lnTo>
                  <a:lnTo>
                    <a:pt x="81889" y="13716"/>
                  </a:lnTo>
                  <a:close/>
                </a:path>
                <a:path w="148590" h="196850">
                  <a:moveTo>
                    <a:pt x="82651" y="18288"/>
                  </a:moveTo>
                  <a:lnTo>
                    <a:pt x="81889" y="19304"/>
                  </a:lnTo>
                  <a:lnTo>
                    <a:pt x="81889" y="19812"/>
                  </a:lnTo>
                  <a:lnTo>
                    <a:pt x="80365" y="19812"/>
                  </a:lnTo>
                  <a:lnTo>
                    <a:pt x="80365" y="22860"/>
                  </a:lnTo>
                  <a:lnTo>
                    <a:pt x="81889" y="22860"/>
                  </a:lnTo>
                  <a:lnTo>
                    <a:pt x="81889" y="20320"/>
                  </a:lnTo>
                  <a:lnTo>
                    <a:pt x="82651" y="21336"/>
                  </a:lnTo>
                  <a:lnTo>
                    <a:pt x="82651" y="18288"/>
                  </a:lnTo>
                  <a:close/>
                </a:path>
                <a:path w="148590" h="196850">
                  <a:moveTo>
                    <a:pt x="84937" y="16764"/>
                  </a:moveTo>
                  <a:lnTo>
                    <a:pt x="83032" y="16764"/>
                  </a:lnTo>
                  <a:lnTo>
                    <a:pt x="83413" y="15240"/>
                  </a:lnTo>
                  <a:lnTo>
                    <a:pt x="82651" y="15240"/>
                  </a:lnTo>
                  <a:lnTo>
                    <a:pt x="82651" y="16764"/>
                  </a:lnTo>
                  <a:lnTo>
                    <a:pt x="81889" y="16764"/>
                  </a:lnTo>
                  <a:lnTo>
                    <a:pt x="82651" y="18288"/>
                  </a:lnTo>
                  <a:lnTo>
                    <a:pt x="82905" y="17272"/>
                  </a:lnTo>
                  <a:lnTo>
                    <a:pt x="82905" y="18796"/>
                  </a:lnTo>
                  <a:lnTo>
                    <a:pt x="83921" y="19812"/>
                  </a:lnTo>
                  <a:lnTo>
                    <a:pt x="84937" y="17780"/>
                  </a:lnTo>
                  <a:lnTo>
                    <a:pt x="84937" y="16764"/>
                  </a:lnTo>
                  <a:close/>
                </a:path>
                <a:path w="148590" h="196850">
                  <a:moveTo>
                    <a:pt x="86461" y="33528"/>
                  </a:moveTo>
                  <a:lnTo>
                    <a:pt x="62077" y="33528"/>
                  </a:lnTo>
                  <a:lnTo>
                    <a:pt x="62077" y="36576"/>
                  </a:lnTo>
                  <a:lnTo>
                    <a:pt x="70205" y="35052"/>
                  </a:lnTo>
                  <a:lnTo>
                    <a:pt x="78333" y="35052"/>
                  </a:lnTo>
                  <a:lnTo>
                    <a:pt x="86461" y="36576"/>
                  </a:lnTo>
                  <a:lnTo>
                    <a:pt x="86461" y="35052"/>
                  </a:lnTo>
                  <a:lnTo>
                    <a:pt x="86461" y="33528"/>
                  </a:lnTo>
                  <a:close/>
                </a:path>
                <a:path w="148590" h="196850">
                  <a:moveTo>
                    <a:pt x="86461" y="20320"/>
                  </a:moveTo>
                  <a:lnTo>
                    <a:pt x="85699" y="19304"/>
                  </a:lnTo>
                  <a:lnTo>
                    <a:pt x="85699" y="18288"/>
                  </a:lnTo>
                  <a:lnTo>
                    <a:pt x="84937" y="20320"/>
                  </a:lnTo>
                  <a:lnTo>
                    <a:pt x="86461" y="20320"/>
                  </a:lnTo>
                  <a:close/>
                </a:path>
                <a:path w="148590" h="196850">
                  <a:moveTo>
                    <a:pt x="86461" y="15240"/>
                  </a:moveTo>
                  <a:lnTo>
                    <a:pt x="85699" y="13716"/>
                  </a:lnTo>
                  <a:lnTo>
                    <a:pt x="84937" y="15240"/>
                  </a:lnTo>
                  <a:lnTo>
                    <a:pt x="85699" y="18288"/>
                  </a:lnTo>
                  <a:lnTo>
                    <a:pt x="85699" y="16764"/>
                  </a:lnTo>
                  <a:lnTo>
                    <a:pt x="86461" y="15240"/>
                  </a:lnTo>
                  <a:close/>
                </a:path>
                <a:path w="148590" h="196850">
                  <a:moveTo>
                    <a:pt x="87985" y="28956"/>
                  </a:moveTo>
                  <a:lnTo>
                    <a:pt x="84937" y="28956"/>
                  </a:lnTo>
                  <a:lnTo>
                    <a:pt x="85953" y="29972"/>
                  </a:lnTo>
                  <a:lnTo>
                    <a:pt x="85953" y="30988"/>
                  </a:lnTo>
                  <a:lnTo>
                    <a:pt x="86194" y="31242"/>
                  </a:lnTo>
                  <a:lnTo>
                    <a:pt x="84721" y="30480"/>
                  </a:lnTo>
                  <a:lnTo>
                    <a:pt x="83413" y="31369"/>
                  </a:lnTo>
                  <a:lnTo>
                    <a:pt x="84721" y="32004"/>
                  </a:lnTo>
                  <a:lnTo>
                    <a:pt x="85585" y="32004"/>
                  </a:lnTo>
                  <a:lnTo>
                    <a:pt x="86385" y="31432"/>
                  </a:lnTo>
                  <a:lnTo>
                    <a:pt x="86969" y="32004"/>
                  </a:lnTo>
                  <a:lnTo>
                    <a:pt x="87985" y="30988"/>
                  </a:lnTo>
                  <a:lnTo>
                    <a:pt x="87985" y="28956"/>
                  </a:lnTo>
                  <a:close/>
                </a:path>
                <a:path w="148590" h="196850">
                  <a:moveTo>
                    <a:pt x="87985" y="19812"/>
                  </a:moveTo>
                  <a:lnTo>
                    <a:pt x="86461" y="21336"/>
                  </a:lnTo>
                  <a:lnTo>
                    <a:pt x="86461" y="22860"/>
                  </a:lnTo>
                  <a:lnTo>
                    <a:pt x="87985" y="22860"/>
                  </a:lnTo>
                  <a:lnTo>
                    <a:pt x="87985" y="20320"/>
                  </a:lnTo>
                  <a:lnTo>
                    <a:pt x="87985" y="19812"/>
                  </a:lnTo>
                  <a:close/>
                </a:path>
                <a:path w="148590" h="196850">
                  <a:moveTo>
                    <a:pt x="87985" y="16764"/>
                  </a:moveTo>
                  <a:lnTo>
                    <a:pt x="86461" y="16764"/>
                  </a:lnTo>
                  <a:lnTo>
                    <a:pt x="86461" y="19812"/>
                  </a:lnTo>
                  <a:lnTo>
                    <a:pt x="87985" y="19812"/>
                  </a:lnTo>
                  <a:lnTo>
                    <a:pt x="87985" y="16764"/>
                  </a:lnTo>
                  <a:close/>
                </a:path>
                <a:path w="148590" h="196850">
                  <a:moveTo>
                    <a:pt x="91033" y="185928"/>
                  </a:moveTo>
                  <a:lnTo>
                    <a:pt x="88493" y="185928"/>
                  </a:lnTo>
                  <a:lnTo>
                    <a:pt x="79806" y="187020"/>
                  </a:lnTo>
                  <a:lnTo>
                    <a:pt x="79984" y="186817"/>
                  </a:lnTo>
                  <a:lnTo>
                    <a:pt x="81127" y="186817"/>
                  </a:lnTo>
                  <a:lnTo>
                    <a:pt x="83413" y="185674"/>
                  </a:lnTo>
                  <a:lnTo>
                    <a:pt x="81127" y="185674"/>
                  </a:lnTo>
                  <a:lnTo>
                    <a:pt x="81127" y="184404"/>
                  </a:lnTo>
                  <a:lnTo>
                    <a:pt x="78841" y="184404"/>
                  </a:lnTo>
                  <a:lnTo>
                    <a:pt x="77698" y="185674"/>
                  </a:lnTo>
                  <a:lnTo>
                    <a:pt x="76555" y="186817"/>
                  </a:lnTo>
                  <a:lnTo>
                    <a:pt x="76555" y="188087"/>
                  </a:lnTo>
                  <a:lnTo>
                    <a:pt x="74269" y="190500"/>
                  </a:lnTo>
                  <a:lnTo>
                    <a:pt x="76860" y="189547"/>
                  </a:lnTo>
                  <a:lnTo>
                    <a:pt x="75793" y="191262"/>
                  </a:lnTo>
                  <a:lnTo>
                    <a:pt x="75793" y="195199"/>
                  </a:lnTo>
                  <a:lnTo>
                    <a:pt x="77063" y="195199"/>
                  </a:lnTo>
                  <a:lnTo>
                    <a:pt x="78333" y="196596"/>
                  </a:lnTo>
                  <a:lnTo>
                    <a:pt x="80873" y="196596"/>
                  </a:lnTo>
                  <a:lnTo>
                    <a:pt x="82143" y="195199"/>
                  </a:lnTo>
                  <a:lnTo>
                    <a:pt x="83413" y="193929"/>
                  </a:lnTo>
                  <a:lnTo>
                    <a:pt x="91033" y="185928"/>
                  </a:lnTo>
                  <a:close/>
                </a:path>
                <a:path w="148590" h="196850">
                  <a:moveTo>
                    <a:pt x="91033" y="27432"/>
                  </a:moveTo>
                  <a:lnTo>
                    <a:pt x="89509" y="25908"/>
                  </a:lnTo>
                  <a:lnTo>
                    <a:pt x="87985" y="28956"/>
                  </a:lnTo>
                  <a:lnTo>
                    <a:pt x="89509" y="30480"/>
                  </a:lnTo>
                  <a:lnTo>
                    <a:pt x="91033" y="28956"/>
                  </a:lnTo>
                  <a:lnTo>
                    <a:pt x="91033" y="27432"/>
                  </a:lnTo>
                  <a:close/>
                </a:path>
                <a:path w="148590" h="196850">
                  <a:moveTo>
                    <a:pt x="91033" y="16764"/>
                  </a:moveTo>
                  <a:lnTo>
                    <a:pt x="89509" y="15240"/>
                  </a:lnTo>
                  <a:lnTo>
                    <a:pt x="89509" y="16764"/>
                  </a:lnTo>
                  <a:lnTo>
                    <a:pt x="91033" y="16764"/>
                  </a:lnTo>
                  <a:close/>
                </a:path>
                <a:path w="148590" h="196850">
                  <a:moveTo>
                    <a:pt x="92557" y="16764"/>
                  </a:moveTo>
                  <a:lnTo>
                    <a:pt x="91033" y="16764"/>
                  </a:lnTo>
                  <a:lnTo>
                    <a:pt x="92303" y="19304"/>
                  </a:lnTo>
                  <a:lnTo>
                    <a:pt x="91033" y="19304"/>
                  </a:lnTo>
                  <a:lnTo>
                    <a:pt x="91033" y="18288"/>
                  </a:lnTo>
                  <a:lnTo>
                    <a:pt x="87985" y="20320"/>
                  </a:lnTo>
                  <a:lnTo>
                    <a:pt x="89509" y="20320"/>
                  </a:lnTo>
                  <a:lnTo>
                    <a:pt x="91033" y="21336"/>
                  </a:lnTo>
                  <a:lnTo>
                    <a:pt x="91033" y="22860"/>
                  </a:lnTo>
                  <a:lnTo>
                    <a:pt x="89509" y="22860"/>
                  </a:lnTo>
                  <a:lnTo>
                    <a:pt x="89509" y="23876"/>
                  </a:lnTo>
                  <a:lnTo>
                    <a:pt x="87985" y="24892"/>
                  </a:lnTo>
                  <a:lnTo>
                    <a:pt x="89509" y="24892"/>
                  </a:lnTo>
                  <a:lnTo>
                    <a:pt x="89509" y="25908"/>
                  </a:lnTo>
                  <a:lnTo>
                    <a:pt x="91033" y="25908"/>
                  </a:lnTo>
                  <a:lnTo>
                    <a:pt x="91033" y="24892"/>
                  </a:lnTo>
                  <a:lnTo>
                    <a:pt x="91541" y="24892"/>
                  </a:lnTo>
                  <a:lnTo>
                    <a:pt x="92557" y="25908"/>
                  </a:lnTo>
                  <a:lnTo>
                    <a:pt x="92557" y="24892"/>
                  </a:lnTo>
                  <a:lnTo>
                    <a:pt x="92557" y="20320"/>
                  </a:lnTo>
                  <a:lnTo>
                    <a:pt x="92557" y="19812"/>
                  </a:lnTo>
                  <a:lnTo>
                    <a:pt x="92557" y="19304"/>
                  </a:lnTo>
                  <a:lnTo>
                    <a:pt x="92557" y="16764"/>
                  </a:lnTo>
                  <a:close/>
                </a:path>
                <a:path w="148590" h="196850">
                  <a:moveTo>
                    <a:pt x="94081" y="44196"/>
                  </a:moveTo>
                  <a:lnTo>
                    <a:pt x="54457" y="44196"/>
                  </a:lnTo>
                  <a:lnTo>
                    <a:pt x="54457" y="45720"/>
                  </a:lnTo>
                  <a:lnTo>
                    <a:pt x="94081" y="45720"/>
                  </a:lnTo>
                  <a:lnTo>
                    <a:pt x="94081" y="44196"/>
                  </a:lnTo>
                  <a:close/>
                </a:path>
                <a:path w="148590" h="196850">
                  <a:moveTo>
                    <a:pt x="95605" y="160020"/>
                  </a:moveTo>
                  <a:lnTo>
                    <a:pt x="54457" y="160020"/>
                  </a:lnTo>
                  <a:lnTo>
                    <a:pt x="54457" y="163068"/>
                  </a:lnTo>
                  <a:lnTo>
                    <a:pt x="95605" y="163068"/>
                  </a:lnTo>
                  <a:lnTo>
                    <a:pt x="95605" y="160020"/>
                  </a:lnTo>
                  <a:close/>
                </a:path>
                <a:path w="148590" h="196850">
                  <a:moveTo>
                    <a:pt x="95605" y="39624"/>
                  </a:moveTo>
                  <a:lnTo>
                    <a:pt x="51409" y="39624"/>
                  </a:lnTo>
                  <a:lnTo>
                    <a:pt x="51409" y="42672"/>
                  </a:lnTo>
                  <a:lnTo>
                    <a:pt x="95605" y="42672"/>
                  </a:lnTo>
                  <a:lnTo>
                    <a:pt x="95605" y="39624"/>
                  </a:lnTo>
                  <a:close/>
                </a:path>
                <a:path w="148590" h="196850">
                  <a:moveTo>
                    <a:pt x="97129" y="164592"/>
                  </a:moveTo>
                  <a:lnTo>
                    <a:pt x="50012" y="164592"/>
                  </a:lnTo>
                  <a:lnTo>
                    <a:pt x="50863" y="162941"/>
                  </a:lnTo>
                  <a:lnTo>
                    <a:pt x="52057" y="162941"/>
                  </a:lnTo>
                  <a:lnTo>
                    <a:pt x="52057" y="161798"/>
                  </a:lnTo>
                  <a:lnTo>
                    <a:pt x="50863" y="160528"/>
                  </a:lnTo>
                  <a:lnTo>
                    <a:pt x="49657" y="158242"/>
                  </a:lnTo>
                  <a:lnTo>
                    <a:pt x="46062" y="158242"/>
                  </a:lnTo>
                  <a:lnTo>
                    <a:pt x="38862" y="157099"/>
                  </a:lnTo>
                  <a:lnTo>
                    <a:pt x="30467" y="151130"/>
                  </a:lnTo>
                  <a:lnTo>
                    <a:pt x="29260" y="151130"/>
                  </a:lnTo>
                  <a:lnTo>
                    <a:pt x="29260" y="149987"/>
                  </a:lnTo>
                  <a:lnTo>
                    <a:pt x="30467" y="149987"/>
                  </a:lnTo>
                  <a:lnTo>
                    <a:pt x="31661" y="151130"/>
                  </a:lnTo>
                  <a:lnTo>
                    <a:pt x="35267" y="152273"/>
                  </a:lnTo>
                  <a:lnTo>
                    <a:pt x="40055" y="155829"/>
                  </a:lnTo>
                  <a:lnTo>
                    <a:pt x="46062" y="157099"/>
                  </a:lnTo>
                  <a:lnTo>
                    <a:pt x="48463" y="157099"/>
                  </a:lnTo>
                  <a:lnTo>
                    <a:pt x="47256" y="155829"/>
                  </a:lnTo>
                  <a:lnTo>
                    <a:pt x="46062" y="154686"/>
                  </a:lnTo>
                  <a:lnTo>
                    <a:pt x="46062" y="153543"/>
                  </a:lnTo>
                  <a:lnTo>
                    <a:pt x="44856" y="152273"/>
                  </a:lnTo>
                  <a:lnTo>
                    <a:pt x="42456" y="149987"/>
                  </a:lnTo>
                  <a:lnTo>
                    <a:pt x="42456" y="147574"/>
                  </a:lnTo>
                  <a:lnTo>
                    <a:pt x="40055" y="145288"/>
                  </a:lnTo>
                  <a:lnTo>
                    <a:pt x="40055" y="144145"/>
                  </a:lnTo>
                  <a:lnTo>
                    <a:pt x="38862" y="142875"/>
                  </a:lnTo>
                  <a:lnTo>
                    <a:pt x="38862" y="141732"/>
                  </a:lnTo>
                  <a:lnTo>
                    <a:pt x="37655" y="140589"/>
                  </a:lnTo>
                  <a:lnTo>
                    <a:pt x="37655" y="139319"/>
                  </a:lnTo>
                  <a:lnTo>
                    <a:pt x="36461" y="138176"/>
                  </a:lnTo>
                  <a:lnTo>
                    <a:pt x="36461" y="135890"/>
                  </a:lnTo>
                  <a:lnTo>
                    <a:pt x="35267" y="135890"/>
                  </a:lnTo>
                  <a:lnTo>
                    <a:pt x="25476" y="132511"/>
                  </a:lnTo>
                  <a:lnTo>
                    <a:pt x="19062" y="128358"/>
                  </a:lnTo>
                  <a:lnTo>
                    <a:pt x="15354" y="124409"/>
                  </a:lnTo>
                  <a:lnTo>
                    <a:pt x="13665" y="121666"/>
                  </a:lnTo>
                  <a:lnTo>
                    <a:pt x="20866" y="128778"/>
                  </a:lnTo>
                  <a:lnTo>
                    <a:pt x="30467" y="132334"/>
                  </a:lnTo>
                  <a:lnTo>
                    <a:pt x="32867" y="133477"/>
                  </a:lnTo>
                  <a:lnTo>
                    <a:pt x="34061" y="133477"/>
                  </a:lnTo>
                  <a:lnTo>
                    <a:pt x="34061" y="131191"/>
                  </a:lnTo>
                  <a:lnTo>
                    <a:pt x="32867" y="129921"/>
                  </a:lnTo>
                  <a:lnTo>
                    <a:pt x="32867" y="128778"/>
                  </a:lnTo>
                  <a:lnTo>
                    <a:pt x="31661" y="127635"/>
                  </a:lnTo>
                  <a:lnTo>
                    <a:pt x="31661" y="126365"/>
                  </a:lnTo>
                  <a:lnTo>
                    <a:pt x="30467" y="124079"/>
                  </a:lnTo>
                  <a:lnTo>
                    <a:pt x="29641" y="121666"/>
                  </a:lnTo>
                  <a:lnTo>
                    <a:pt x="29260" y="120523"/>
                  </a:lnTo>
                  <a:lnTo>
                    <a:pt x="28067" y="115824"/>
                  </a:lnTo>
                  <a:lnTo>
                    <a:pt x="26860" y="113411"/>
                  </a:lnTo>
                  <a:lnTo>
                    <a:pt x="26860" y="112268"/>
                  </a:lnTo>
                  <a:lnTo>
                    <a:pt x="25666" y="109982"/>
                  </a:lnTo>
                  <a:lnTo>
                    <a:pt x="25666" y="108712"/>
                  </a:lnTo>
                  <a:lnTo>
                    <a:pt x="24460" y="108712"/>
                  </a:lnTo>
                  <a:lnTo>
                    <a:pt x="17259" y="106426"/>
                  </a:lnTo>
                  <a:lnTo>
                    <a:pt x="8864" y="99314"/>
                  </a:lnTo>
                  <a:lnTo>
                    <a:pt x="6464" y="97028"/>
                  </a:lnTo>
                  <a:lnTo>
                    <a:pt x="5270" y="97028"/>
                  </a:lnTo>
                  <a:lnTo>
                    <a:pt x="5270" y="95758"/>
                  </a:lnTo>
                  <a:lnTo>
                    <a:pt x="11264" y="100457"/>
                  </a:lnTo>
                  <a:lnTo>
                    <a:pt x="19659" y="105283"/>
                  </a:lnTo>
                  <a:lnTo>
                    <a:pt x="23266" y="106426"/>
                  </a:lnTo>
                  <a:lnTo>
                    <a:pt x="24460" y="106426"/>
                  </a:lnTo>
                  <a:lnTo>
                    <a:pt x="23266" y="102870"/>
                  </a:lnTo>
                  <a:lnTo>
                    <a:pt x="23266" y="100457"/>
                  </a:lnTo>
                  <a:lnTo>
                    <a:pt x="20866" y="97028"/>
                  </a:lnTo>
                  <a:lnTo>
                    <a:pt x="20866" y="95758"/>
                  </a:lnTo>
                  <a:lnTo>
                    <a:pt x="20866" y="93472"/>
                  </a:lnTo>
                  <a:lnTo>
                    <a:pt x="18465" y="86360"/>
                  </a:lnTo>
                  <a:lnTo>
                    <a:pt x="18465" y="82804"/>
                  </a:lnTo>
                  <a:lnTo>
                    <a:pt x="17259" y="81661"/>
                  </a:lnTo>
                  <a:lnTo>
                    <a:pt x="17259" y="80518"/>
                  </a:lnTo>
                  <a:lnTo>
                    <a:pt x="18465" y="80518"/>
                  </a:lnTo>
                  <a:lnTo>
                    <a:pt x="18465" y="82804"/>
                  </a:lnTo>
                  <a:lnTo>
                    <a:pt x="20866" y="93472"/>
                  </a:lnTo>
                  <a:lnTo>
                    <a:pt x="23266" y="95758"/>
                  </a:lnTo>
                  <a:lnTo>
                    <a:pt x="23266" y="98171"/>
                  </a:lnTo>
                  <a:lnTo>
                    <a:pt x="24460" y="100457"/>
                  </a:lnTo>
                  <a:lnTo>
                    <a:pt x="24460" y="102870"/>
                  </a:lnTo>
                  <a:lnTo>
                    <a:pt x="25666" y="102870"/>
                  </a:lnTo>
                  <a:lnTo>
                    <a:pt x="25666" y="105283"/>
                  </a:lnTo>
                  <a:lnTo>
                    <a:pt x="26860" y="104013"/>
                  </a:lnTo>
                  <a:lnTo>
                    <a:pt x="26860" y="102870"/>
                  </a:lnTo>
                  <a:lnTo>
                    <a:pt x="29260" y="101727"/>
                  </a:lnTo>
                  <a:lnTo>
                    <a:pt x="32867" y="97028"/>
                  </a:lnTo>
                  <a:lnTo>
                    <a:pt x="34061" y="89916"/>
                  </a:lnTo>
                  <a:lnTo>
                    <a:pt x="35267" y="94615"/>
                  </a:lnTo>
                  <a:lnTo>
                    <a:pt x="31661" y="99314"/>
                  </a:lnTo>
                  <a:lnTo>
                    <a:pt x="26860" y="106426"/>
                  </a:lnTo>
                  <a:lnTo>
                    <a:pt x="28067" y="112268"/>
                  </a:lnTo>
                  <a:lnTo>
                    <a:pt x="30467" y="119380"/>
                  </a:lnTo>
                  <a:lnTo>
                    <a:pt x="32867" y="122936"/>
                  </a:lnTo>
                  <a:lnTo>
                    <a:pt x="32867" y="125222"/>
                  </a:lnTo>
                  <a:lnTo>
                    <a:pt x="34061" y="126365"/>
                  </a:lnTo>
                  <a:lnTo>
                    <a:pt x="34061" y="128778"/>
                  </a:lnTo>
                  <a:lnTo>
                    <a:pt x="35267" y="128778"/>
                  </a:lnTo>
                  <a:lnTo>
                    <a:pt x="35267" y="129921"/>
                  </a:lnTo>
                  <a:lnTo>
                    <a:pt x="36461" y="129921"/>
                  </a:lnTo>
                  <a:lnTo>
                    <a:pt x="38862" y="127635"/>
                  </a:lnTo>
                  <a:lnTo>
                    <a:pt x="42456" y="120523"/>
                  </a:lnTo>
                  <a:lnTo>
                    <a:pt x="42456" y="116967"/>
                  </a:lnTo>
                  <a:lnTo>
                    <a:pt x="43662" y="115824"/>
                  </a:lnTo>
                  <a:lnTo>
                    <a:pt x="43662" y="116967"/>
                  </a:lnTo>
                  <a:lnTo>
                    <a:pt x="42456" y="121666"/>
                  </a:lnTo>
                  <a:lnTo>
                    <a:pt x="40055" y="129921"/>
                  </a:lnTo>
                  <a:lnTo>
                    <a:pt x="36461" y="133477"/>
                  </a:lnTo>
                  <a:lnTo>
                    <a:pt x="40055" y="140589"/>
                  </a:lnTo>
                  <a:lnTo>
                    <a:pt x="43662" y="147574"/>
                  </a:lnTo>
                  <a:lnTo>
                    <a:pt x="48463" y="153543"/>
                  </a:lnTo>
                  <a:lnTo>
                    <a:pt x="48463" y="154686"/>
                  </a:lnTo>
                  <a:lnTo>
                    <a:pt x="49657" y="153543"/>
                  </a:lnTo>
                  <a:lnTo>
                    <a:pt x="49657" y="151130"/>
                  </a:lnTo>
                  <a:lnTo>
                    <a:pt x="50863" y="146431"/>
                  </a:lnTo>
                  <a:lnTo>
                    <a:pt x="50863" y="151130"/>
                  </a:lnTo>
                  <a:lnTo>
                    <a:pt x="49657" y="155829"/>
                  </a:lnTo>
                  <a:lnTo>
                    <a:pt x="50863" y="157099"/>
                  </a:lnTo>
                  <a:lnTo>
                    <a:pt x="50863" y="158242"/>
                  </a:lnTo>
                  <a:lnTo>
                    <a:pt x="53263" y="158242"/>
                  </a:lnTo>
                  <a:lnTo>
                    <a:pt x="54140" y="141732"/>
                  </a:lnTo>
                  <a:lnTo>
                    <a:pt x="54267" y="139319"/>
                  </a:lnTo>
                  <a:lnTo>
                    <a:pt x="54457" y="135890"/>
                  </a:lnTo>
                  <a:lnTo>
                    <a:pt x="53263" y="135890"/>
                  </a:lnTo>
                  <a:lnTo>
                    <a:pt x="52057" y="137033"/>
                  </a:lnTo>
                  <a:lnTo>
                    <a:pt x="50863" y="137033"/>
                  </a:lnTo>
                  <a:lnTo>
                    <a:pt x="48463" y="139319"/>
                  </a:lnTo>
                  <a:lnTo>
                    <a:pt x="47256" y="138176"/>
                  </a:lnTo>
                  <a:lnTo>
                    <a:pt x="47256" y="132334"/>
                  </a:lnTo>
                  <a:lnTo>
                    <a:pt x="48463" y="125222"/>
                  </a:lnTo>
                  <a:lnTo>
                    <a:pt x="50863" y="114681"/>
                  </a:lnTo>
                  <a:lnTo>
                    <a:pt x="48412" y="112268"/>
                  </a:lnTo>
                  <a:lnTo>
                    <a:pt x="47256" y="111125"/>
                  </a:lnTo>
                  <a:lnTo>
                    <a:pt x="47256" y="109982"/>
                  </a:lnTo>
                  <a:lnTo>
                    <a:pt x="42456" y="109982"/>
                  </a:lnTo>
                  <a:lnTo>
                    <a:pt x="41262" y="111125"/>
                  </a:lnTo>
                  <a:lnTo>
                    <a:pt x="38862" y="112268"/>
                  </a:lnTo>
                  <a:lnTo>
                    <a:pt x="37655" y="112268"/>
                  </a:lnTo>
                  <a:lnTo>
                    <a:pt x="35267" y="109982"/>
                  </a:lnTo>
                  <a:lnTo>
                    <a:pt x="38925" y="102730"/>
                  </a:lnTo>
                  <a:lnTo>
                    <a:pt x="41262" y="98171"/>
                  </a:lnTo>
                  <a:lnTo>
                    <a:pt x="42456" y="95758"/>
                  </a:lnTo>
                  <a:lnTo>
                    <a:pt x="43662" y="93472"/>
                  </a:lnTo>
                  <a:lnTo>
                    <a:pt x="43662" y="89916"/>
                  </a:lnTo>
                  <a:lnTo>
                    <a:pt x="43662" y="88773"/>
                  </a:lnTo>
                  <a:lnTo>
                    <a:pt x="43002" y="87503"/>
                  </a:lnTo>
                  <a:lnTo>
                    <a:pt x="41262" y="84074"/>
                  </a:lnTo>
                  <a:lnTo>
                    <a:pt x="38862" y="82804"/>
                  </a:lnTo>
                  <a:lnTo>
                    <a:pt x="37655" y="81661"/>
                  </a:lnTo>
                  <a:lnTo>
                    <a:pt x="35267" y="81661"/>
                  </a:lnTo>
                  <a:lnTo>
                    <a:pt x="32867" y="85217"/>
                  </a:lnTo>
                  <a:lnTo>
                    <a:pt x="31661" y="87503"/>
                  </a:lnTo>
                  <a:lnTo>
                    <a:pt x="28067" y="87503"/>
                  </a:lnTo>
                  <a:lnTo>
                    <a:pt x="26860" y="86360"/>
                  </a:lnTo>
                  <a:lnTo>
                    <a:pt x="25666" y="82804"/>
                  </a:lnTo>
                  <a:lnTo>
                    <a:pt x="25666" y="79375"/>
                  </a:lnTo>
                  <a:lnTo>
                    <a:pt x="28067" y="68707"/>
                  </a:lnTo>
                  <a:lnTo>
                    <a:pt x="22059" y="66421"/>
                  </a:lnTo>
                  <a:lnTo>
                    <a:pt x="19659" y="65151"/>
                  </a:lnTo>
                  <a:lnTo>
                    <a:pt x="14871" y="64008"/>
                  </a:lnTo>
                  <a:lnTo>
                    <a:pt x="10071" y="66421"/>
                  </a:lnTo>
                  <a:lnTo>
                    <a:pt x="8864" y="71120"/>
                  </a:lnTo>
                  <a:lnTo>
                    <a:pt x="7670" y="74549"/>
                  </a:lnTo>
                  <a:lnTo>
                    <a:pt x="10071" y="81661"/>
                  </a:lnTo>
                  <a:lnTo>
                    <a:pt x="12471" y="84074"/>
                  </a:lnTo>
                  <a:lnTo>
                    <a:pt x="13665" y="87503"/>
                  </a:lnTo>
                  <a:lnTo>
                    <a:pt x="11264" y="92329"/>
                  </a:lnTo>
                  <a:lnTo>
                    <a:pt x="11264" y="93472"/>
                  </a:lnTo>
                  <a:lnTo>
                    <a:pt x="7670" y="93472"/>
                  </a:lnTo>
                  <a:lnTo>
                    <a:pt x="6464" y="92329"/>
                  </a:lnTo>
                  <a:lnTo>
                    <a:pt x="5270" y="91059"/>
                  </a:lnTo>
                  <a:lnTo>
                    <a:pt x="4064" y="89916"/>
                  </a:lnTo>
                  <a:lnTo>
                    <a:pt x="1663" y="89916"/>
                  </a:lnTo>
                  <a:lnTo>
                    <a:pt x="1663" y="92329"/>
                  </a:lnTo>
                  <a:lnTo>
                    <a:pt x="469" y="92329"/>
                  </a:lnTo>
                  <a:lnTo>
                    <a:pt x="0" y="97574"/>
                  </a:lnTo>
                  <a:lnTo>
                    <a:pt x="2108" y="102730"/>
                  </a:lnTo>
                  <a:lnTo>
                    <a:pt x="6705" y="107670"/>
                  </a:lnTo>
                  <a:lnTo>
                    <a:pt x="13665" y="112268"/>
                  </a:lnTo>
                  <a:lnTo>
                    <a:pt x="16065" y="112268"/>
                  </a:lnTo>
                  <a:lnTo>
                    <a:pt x="16065" y="115824"/>
                  </a:lnTo>
                  <a:lnTo>
                    <a:pt x="14871" y="116967"/>
                  </a:lnTo>
                  <a:lnTo>
                    <a:pt x="10071" y="116967"/>
                  </a:lnTo>
                  <a:lnTo>
                    <a:pt x="7670" y="118237"/>
                  </a:lnTo>
                  <a:lnTo>
                    <a:pt x="7670" y="119380"/>
                  </a:lnTo>
                  <a:lnTo>
                    <a:pt x="8432" y="123342"/>
                  </a:lnTo>
                  <a:lnTo>
                    <a:pt x="12014" y="128066"/>
                  </a:lnTo>
                  <a:lnTo>
                    <a:pt x="17665" y="133477"/>
                  </a:lnTo>
                  <a:lnTo>
                    <a:pt x="24460" y="139319"/>
                  </a:lnTo>
                  <a:lnTo>
                    <a:pt x="25666" y="140589"/>
                  </a:lnTo>
                  <a:lnTo>
                    <a:pt x="28067" y="142875"/>
                  </a:lnTo>
                  <a:lnTo>
                    <a:pt x="29260" y="142875"/>
                  </a:lnTo>
                  <a:lnTo>
                    <a:pt x="29260" y="145288"/>
                  </a:lnTo>
                  <a:lnTo>
                    <a:pt x="28067" y="146431"/>
                  </a:lnTo>
                  <a:lnTo>
                    <a:pt x="25666" y="146431"/>
                  </a:lnTo>
                  <a:lnTo>
                    <a:pt x="24460" y="148844"/>
                  </a:lnTo>
                  <a:lnTo>
                    <a:pt x="24460" y="151130"/>
                  </a:lnTo>
                  <a:lnTo>
                    <a:pt x="26860" y="157099"/>
                  </a:lnTo>
                  <a:lnTo>
                    <a:pt x="37655" y="161798"/>
                  </a:lnTo>
                  <a:lnTo>
                    <a:pt x="43662" y="164084"/>
                  </a:lnTo>
                  <a:lnTo>
                    <a:pt x="44856" y="165227"/>
                  </a:lnTo>
                  <a:lnTo>
                    <a:pt x="47256" y="165227"/>
                  </a:lnTo>
                  <a:lnTo>
                    <a:pt x="46062" y="167640"/>
                  </a:lnTo>
                  <a:lnTo>
                    <a:pt x="48463" y="167640"/>
                  </a:lnTo>
                  <a:lnTo>
                    <a:pt x="49885" y="164858"/>
                  </a:lnTo>
                  <a:lnTo>
                    <a:pt x="49885" y="166116"/>
                  </a:lnTo>
                  <a:lnTo>
                    <a:pt x="97129" y="166116"/>
                  </a:lnTo>
                  <a:lnTo>
                    <a:pt x="97129" y="164592"/>
                  </a:lnTo>
                  <a:close/>
                </a:path>
                <a:path w="148590" h="196850">
                  <a:moveTo>
                    <a:pt x="107797" y="175260"/>
                  </a:moveTo>
                  <a:lnTo>
                    <a:pt x="39217" y="175260"/>
                  </a:lnTo>
                  <a:lnTo>
                    <a:pt x="39217" y="176784"/>
                  </a:lnTo>
                  <a:lnTo>
                    <a:pt x="107797" y="176784"/>
                  </a:lnTo>
                  <a:lnTo>
                    <a:pt x="107797" y="175260"/>
                  </a:lnTo>
                  <a:close/>
                </a:path>
                <a:path w="148590" h="196850">
                  <a:moveTo>
                    <a:pt x="148526" y="97574"/>
                  </a:moveTo>
                  <a:lnTo>
                    <a:pt x="148374" y="95758"/>
                  </a:lnTo>
                  <a:lnTo>
                    <a:pt x="148170" y="93472"/>
                  </a:lnTo>
                  <a:lnTo>
                    <a:pt x="148082" y="92329"/>
                  </a:lnTo>
                  <a:lnTo>
                    <a:pt x="146888" y="92329"/>
                  </a:lnTo>
                  <a:lnTo>
                    <a:pt x="146888" y="91059"/>
                  </a:lnTo>
                  <a:lnTo>
                    <a:pt x="145694" y="91059"/>
                  </a:lnTo>
                  <a:lnTo>
                    <a:pt x="145694" y="89916"/>
                  </a:lnTo>
                  <a:lnTo>
                    <a:pt x="144500" y="89916"/>
                  </a:lnTo>
                  <a:lnTo>
                    <a:pt x="143319" y="91059"/>
                  </a:lnTo>
                  <a:lnTo>
                    <a:pt x="140931" y="92329"/>
                  </a:lnTo>
                  <a:lnTo>
                    <a:pt x="139738" y="93472"/>
                  </a:lnTo>
                  <a:lnTo>
                    <a:pt x="137350" y="93472"/>
                  </a:lnTo>
                  <a:lnTo>
                    <a:pt x="136156" y="92329"/>
                  </a:lnTo>
                  <a:lnTo>
                    <a:pt x="136156" y="89916"/>
                  </a:lnTo>
                  <a:lnTo>
                    <a:pt x="134962" y="87503"/>
                  </a:lnTo>
                  <a:lnTo>
                    <a:pt x="136156" y="84074"/>
                  </a:lnTo>
                  <a:lnTo>
                    <a:pt x="137350" y="81661"/>
                  </a:lnTo>
                  <a:lnTo>
                    <a:pt x="138874" y="79375"/>
                  </a:lnTo>
                  <a:lnTo>
                    <a:pt x="139738" y="78105"/>
                  </a:lnTo>
                  <a:lnTo>
                    <a:pt x="140931" y="74549"/>
                  </a:lnTo>
                  <a:lnTo>
                    <a:pt x="139738" y="71120"/>
                  </a:lnTo>
                  <a:lnTo>
                    <a:pt x="138544" y="66421"/>
                  </a:lnTo>
                  <a:lnTo>
                    <a:pt x="132575" y="64008"/>
                  </a:lnTo>
                  <a:lnTo>
                    <a:pt x="129006" y="65151"/>
                  </a:lnTo>
                  <a:lnTo>
                    <a:pt x="126619" y="66421"/>
                  </a:lnTo>
                  <a:lnTo>
                    <a:pt x="121843" y="68707"/>
                  </a:lnTo>
                  <a:lnTo>
                    <a:pt x="123037" y="79375"/>
                  </a:lnTo>
                  <a:lnTo>
                    <a:pt x="124231" y="82804"/>
                  </a:lnTo>
                  <a:lnTo>
                    <a:pt x="123037" y="86360"/>
                  </a:lnTo>
                  <a:lnTo>
                    <a:pt x="120650" y="87503"/>
                  </a:lnTo>
                  <a:lnTo>
                    <a:pt x="118262" y="87503"/>
                  </a:lnTo>
                  <a:lnTo>
                    <a:pt x="117068" y="85217"/>
                  </a:lnTo>
                  <a:lnTo>
                    <a:pt x="114693" y="81661"/>
                  </a:lnTo>
                  <a:lnTo>
                    <a:pt x="112306" y="81661"/>
                  </a:lnTo>
                  <a:lnTo>
                    <a:pt x="111112" y="82804"/>
                  </a:lnTo>
                  <a:lnTo>
                    <a:pt x="107530" y="84074"/>
                  </a:lnTo>
                  <a:lnTo>
                    <a:pt x="105143" y="88773"/>
                  </a:lnTo>
                  <a:lnTo>
                    <a:pt x="106337" y="92329"/>
                  </a:lnTo>
                  <a:lnTo>
                    <a:pt x="106337" y="93472"/>
                  </a:lnTo>
                  <a:lnTo>
                    <a:pt x="107530" y="95758"/>
                  </a:lnTo>
                  <a:lnTo>
                    <a:pt x="108724" y="98171"/>
                  </a:lnTo>
                  <a:lnTo>
                    <a:pt x="111112" y="102870"/>
                  </a:lnTo>
                  <a:lnTo>
                    <a:pt x="113499" y="109982"/>
                  </a:lnTo>
                  <a:lnTo>
                    <a:pt x="112306" y="111125"/>
                  </a:lnTo>
                  <a:lnTo>
                    <a:pt x="112306" y="112268"/>
                  </a:lnTo>
                  <a:lnTo>
                    <a:pt x="109918" y="112268"/>
                  </a:lnTo>
                  <a:lnTo>
                    <a:pt x="107530" y="111125"/>
                  </a:lnTo>
                  <a:lnTo>
                    <a:pt x="106337" y="109982"/>
                  </a:lnTo>
                  <a:lnTo>
                    <a:pt x="102755" y="109982"/>
                  </a:lnTo>
                  <a:lnTo>
                    <a:pt x="101574" y="111125"/>
                  </a:lnTo>
                  <a:lnTo>
                    <a:pt x="99187" y="114681"/>
                  </a:lnTo>
                  <a:lnTo>
                    <a:pt x="100380" y="125222"/>
                  </a:lnTo>
                  <a:lnTo>
                    <a:pt x="101574" y="132334"/>
                  </a:lnTo>
                  <a:lnTo>
                    <a:pt x="102704" y="133438"/>
                  </a:lnTo>
                  <a:lnTo>
                    <a:pt x="102755" y="138176"/>
                  </a:lnTo>
                  <a:lnTo>
                    <a:pt x="101574" y="139319"/>
                  </a:lnTo>
                  <a:lnTo>
                    <a:pt x="99187" y="138176"/>
                  </a:lnTo>
                  <a:lnTo>
                    <a:pt x="97993" y="137033"/>
                  </a:lnTo>
                  <a:lnTo>
                    <a:pt x="96799" y="137033"/>
                  </a:lnTo>
                  <a:lnTo>
                    <a:pt x="96799" y="135890"/>
                  </a:lnTo>
                  <a:lnTo>
                    <a:pt x="95605" y="135890"/>
                  </a:lnTo>
                  <a:lnTo>
                    <a:pt x="96799" y="158242"/>
                  </a:lnTo>
                  <a:lnTo>
                    <a:pt x="97993" y="158242"/>
                  </a:lnTo>
                  <a:lnTo>
                    <a:pt x="99187" y="157099"/>
                  </a:lnTo>
                  <a:lnTo>
                    <a:pt x="99187" y="151130"/>
                  </a:lnTo>
                  <a:lnTo>
                    <a:pt x="97993" y="142875"/>
                  </a:lnTo>
                  <a:lnTo>
                    <a:pt x="97993" y="141732"/>
                  </a:lnTo>
                  <a:lnTo>
                    <a:pt x="99187" y="146431"/>
                  </a:lnTo>
                  <a:lnTo>
                    <a:pt x="99187" y="151130"/>
                  </a:lnTo>
                  <a:lnTo>
                    <a:pt x="100380" y="153543"/>
                  </a:lnTo>
                  <a:lnTo>
                    <a:pt x="100380" y="154686"/>
                  </a:lnTo>
                  <a:lnTo>
                    <a:pt x="101574" y="153543"/>
                  </a:lnTo>
                  <a:lnTo>
                    <a:pt x="106337" y="147574"/>
                  </a:lnTo>
                  <a:lnTo>
                    <a:pt x="109321" y="141732"/>
                  </a:lnTo>
                  <a:lnTo>
                    <a:pt x="109918" y="140589"/>
                  </a:lnTo>
                  <a:lnTo>
                    <a:pt x="110337" y="139319"/>
                  </a:lnTo>
                  <a:lnTo>
                    <a:pt x="112306" y="133477"/>
                  </a:lnTo>
                  <a:lnTo>
                    <a:pt x="109918" y="129921"/>
                  </a:lnTo>
                  <a:lnTo>
                    <a:pt x="106337" y="121666"/>
                  </a:lnTo>
                  <a:lnTo>
                    <a:pt x="106337" y="116967"/>
                  </a:lnTo>
                  <a:lnTo>
                    <a:pt x="107530" y="120523"/>
                  </a:lnTo>
                  <a:lnTo>
                    <a:pt x="111112" y="127635"/>
                  </a:lnTo>
                  <a:lnTo>
                    <a:pt x="112306" y="128778"/>
                  </a:lnTo>
                  <a:lnTo>
                    <a:pt x="112306" y="129921"/>
                  </a:lnTo>
                  <a:lnTo>
                    <a:pt x="114693" y="129921"/>
                  </a:lnTo>
                  <a:lnTo>
                    <a:pt x="114693" y="128778"/>
                  </a:lnTo>
                  <a:lnTo>
                    <a:pt x="115887" y="127635"/>
                  </a:lnTo>
                  <a:lnTo>
                    <a:pt x="115887" y="125222"/>
                  </a:lnTo>
                  <a:lnTo>
                    <a:pt x="117068" y="124079"/>
                  </a:lnTo>
                  <a:lnTo>
                    <a:pt x="117068" y="122936"/>
                  </a:lnTo>
                  <a:lnTo>
                    <a:pt x="118262" y="120523"/>
                  </a:lnTo>
                  <a:lnTo>
                    <a:pt x="119456" y="116967"/>
                  </a:lnTo>
                  <a:lnTo>
                    <a:pt x="120027" y="114681"/>
                  </a:lnTo>
                  <a:lnTo>
                    <a:pt x="120650" y="112268"/>
                  </a:lnTo>
                  <a:lnTo>
                    <a:pt x="121843" y="112268"/>
                  </a:lnTo>
                  <a:lnTo>
                    <a:pt x="121843" y="109982"/>
                  </a:lnTo>
                  <a:lnTo>
                    <a:pt x="123037" y="106426"/>
                  </a:lnTo>
                  <a:lnTo>
                    <a:pt x="117068" y="99314"/>
                  </a:lnTo>
                  <a:lnTo>
                    <a:pt x="114693" y="94615"/>
                  </a:lnTo>
                  <a:lnTo>
                    <a:pt x="114693" y="89916"/>
                  </a:lnTo>
                  <a:lnTo>
                    <a:pt x="117068" y="97028"/>
                  </a:lnTo>
                  <a:lnTo>
                    <a:pt x="120650" y="101727"/>
                  </a:lnTo>
                  <a:lnTo>
                    <a:pt x="121843" y="102870"/>
                  </a:lnTo>
                  <a:lnTo>
                    <a:pt x="121843" y="104013"/>
                  </a:lnTo>
                  <a:lnTo>
                    <a:pt x="123037" y="104013"/>
                  </a:lnTo>
                  <a:lnTo>
                    <a:pt x="123037" y="105283"/>
                  </a:lnTo>
                  <a:lnTo>
                    <a:pt x="124231" y="100457"/>
                  </a:lnTo>
                  <a:lnTo>
                    <a:pt x="125425" y="98171"/>
                  </a:lnTo>
                  <a:lnTo>
                    <a:pt x="126619" y="95758"/>
                  </a:lnTo>
                  <a:lnTo>
                    <a:pt x="126619" y="93472"/>
                  </a:lnTo>
                  <a:lnTo>
                    <a:pt x="127800" y="89916"/>
                  </a:lnTo>
                  <a:lnTo>
                    <a:pt x="128612" y="87503"/>
                  </a:lnTo>
                  <a:lnTo>
                    <a:pt x="130187" y="82804"/>
                  </a:lnTo>
                  <a:lnTo>
                    <a:pt x="130187" y="84074"/>
                  </a:lnTo>
                  <a:lnTo>
                    <a:pt x="129006" y="86360"/>
                  </a:lnTo>
                  <a:lnTo>
                    <a:pt x="129006" y="89916"/>
                  </a:lnTo>
                  <a:lnTo>
                    <a:pt x="126619" y="97028"/>
                  </a:lnTo>
                  <a:lnTo>
                    <a:pt x="126619" y="100457"/>
                  </a:lnTo>
                  <a:lnTo>
                    <a:pt x="125488" y="102730"/>
                  </a:lnTo>
                  <a:lnTo>
                    <a:pt x="125425" y="104013"/>
                  </a:lnTo>
                  <a:lnTo>
                    <a:pt x="124231" y="106426"/>
                  </a:lnTo>
                  <a:lnTo>
                    <a:pt x="125425" y="106426"/>
                  </a:lnTo>
                  <a:lnTo>
                    <a:pt x="127812" y="105283"/>
                  </a:lnTo>
                  <a:lnTo>
                    <a:pt x="137350" y="100457"/>
                  </a:lnTo>
                  <a:lnTo>
                    <a:pt x="137553" y="100304"/>
                  </a:lnTo>
                  <a:lnTo>
                    <a:pt x="138544" y="99314"/>
                  </a:lnTo>
                  <a:lnTo>
                    <a:pt x="139903" y="98450"/>
                  </a:lnTo>
                  <a:lnTo>
                    <a:pt x="143319" y="95758"/>
                  </a:lnTo>
                  <a:lnTo>
                    <a:pt x="142125" y="97028"/>
                  </a:lnTo>
                  <a:lnTo>
                    <a:pt x="139903" y="98450"/>
                  </a:lnTo>
                  <a:lnTo>
                    <a:pt x="137553" y="100304"/>
                  </a:lnTo>
                  <a:lnTo>
                    <a:pt x="131381" y="106426"/>
                  </a:lnTo>
                  <a:lnTo>
                    <a:pt x="124231" y="108712"/>
                  </a:lnTo>
                  <a:lnTo>
                    <a:pt x="124231" y="109982"/>
                  </a:lnTo>
                  <a:lnTo>
                    <a:pt x="123037" y="112268"/>
                  </a:lnTo>
                  <a:lnTo>
                    <a:pt x="123037" y="113411"/>
                  </a:lnTo>
                  <a:lnTo>
                    <a:pt x="119456" y="124079"/>
                  </a:lnTo>
                  <a:lnTo>
                    <a:pt x="118262" y="124079"/>
                  </a:lnTo>
                  <a:lnTo>
                    <a:pt x="118262" y="125222"/>
                  </a:lnTo>
                  <a:lnTo>
                    <a:pt x="117068" y="127635"/>
                  </a:lnTo>
                  <a:lnTo>
                    <a:pt x="117068" y="129921"/>
                  </a:lnTo>
                  <a:lnTo>
                    <a:pt x="115887" y="131191"/>
                  </a:lnTo>
                  <a:lnTo>
                    <a:pt x="114693" y="133477"/>
                  </a:lnTo>
                  <a:lnTo>
                    <a:pt x="115887" y="133477"/>
                  </a:lnTo>
                  <a:lnTo>
                    <a:pt x="119456" y="132334"/>
                  </a:lnTo>
                  <a:lnTo>
                    <a:pt x="127812" y="128778"/>
                  </a:lnTo>
                  <a:lnTo>
                    <a:pt x="134962" y="121666"/>
                  </a:lnTo>
                  <a:lnTo>
                    <a:pt x="133273" y="124409"/>
                  </a:lnTo>
                  <a:lnTo>
                    <a:pt x="129590" y="128358"/>
                  </a:lnTo>
                  <a:lnTo>
                    <a:pt x="123215" y="132511"/>
                  </a:lnTo>
                  <a:lnTo>
                    <a:pt x="113499" y="135890"/>
                  </a:lnTo>
                  <a:lnTo>
                    <a:pt x="113499" y="137033"/>
                  </a:lnTo>
                  <a:lnTo>
                    <a:pt x="112306" y="138176"/>
                  </a:lnTo>
                  <a:lnTo>
                    <a:pt x="112306" y="140589"/>
                  </a:lnTo>
                  <a:lnTo>
                    <a:pt x="109918" y="142875"/>
                  </a:lnTo>
                  <a:lnTo>
                    <a:pt x="109918" y="144145"/>
                  </a:lnTo>
                  <a:lnTo>
                    <a:pt x="108724" y="145288"/>
                  </a:lnTo>
                  <a:lnTo>
                    <a:pt x="108724" y="146431"/>
                  </a:lnTo>
                  <a:lnTo>
                    <a:pt x="107530" y="147574"/>
                  </a:lnTo>
                  <a:lnTo>
                    <a:pt x="107530" y="148844"/>
                  </a:lnTo>
                  <a:lnTo>
                    <a:pt x="105143" y="151130"/>
                  </a:lnTo>
                  <a:lnTo>
                    <a:pt x="105143" y="152273"/>
                  </a:lnTo>
                  <a:lnTo>
                    <a:pt x="103949" y="153543"/>
                  </a:lnTo>
                  <a:lnTo>
                    <a:pt x="102755" y="154686"/>
                  </a:lnTo>
                  <a:lnTo>
                    <a:pt x="102755" y="155829"/>
                  </a:lnTo>
                  <a:lnTo>
                    <a:pt x="101574" y="157099"/>
                  </a:lnTo>
                  <a:lnTo>
                    <a:pt x="102755" y="157099"/>
                  </a:lnTo>
                  <a:lnTo>
                    <a:pt x="109918" y="155829"/>
                  </a:lnTo>
                  <a:lnTo>
                    <a:pt x="114693" y="152273"/>
                  </a:lnTo>
                  <a:lnTo>
                    <a:pt x="118262" y="151130"/>
                  </a:lnTo>
                  <a:lnTo>
                    <a:pt x="119456" y="149987"/>
                  </a:lnTo>
                  <a:lnTo>
                    <a:pt x="120650" y="149987"/>
                  </a:lnTo>
                  <a:lnTo>
                    <a:pt x="119456" y="151130"/>
                  </a:lnTo>
                  <a:lnTo>
                    <a:pt x="111112" y="157099"/>
                  </a:lnTo>
                  <a:lnTo>
                    <a:pt x="103949" y="158242"/>
                  </a:lnTo>
                  <a:lnTo>
                    <a:pt x="100380" y="158242"/>
                  </a:lnTo>
                  <a:lnTo>
                    <a:pt x="97993" y="161798"/>
                  </a:lnTo>
                  <a:lnTo>
                    <a:pt x="97993" y="162941"/>
                  </a:lnTo>
                  <a:lnTo>
                    <a:pt x="99187" y="162941"/>
                  </a:lnTo>
                  <a:lnTo>
                    <a:pt x="100380" y="167640"/>
                  </a:lnTo>
                  <a:lnTo>
                    <a:pt x="102755" y="167640"/>
                  </a:lnTo>
                  <a:lnTo>
                    <a:pt x="102755" y="165227"/>
                  </a:lnTo>
                  <a:lnTo>
                    <a:pt x="103949" y="165227"/>
                  </a:lnTo>
                  <a:lnTo>
                    <a:pt x="105143" y="164084"/>
                  </a:lnTo>
                  <a:lnTo>
                    <a:pt x="112306" y="161798"/>
                  </a:lnTo>
                  <a:lnTo>
                    <a:pt x="123037" y="157099"/>
                  </a:lnTo>
                  <a:lnTo>
                    <a:pt x="124231" y="151130"/>
                  </a:lnTo>
                  <a:lnTo>
                    <a:pt x="124231" y="149987"/>
                  </a:lnTo>
                  <a:lnTo>
                    <a:pt x="124231" y="146431"/>
                  </a:lnTo>
                  <a:lnTo>
                    <a:pt x="120650" y="146431"/>
                  </a:lnTo>
                  <a:lnTo>
                    <a:pt x="120650" y="142875"/>
                  </a:lnTo>
                  <a:lnTo>
                    <a:pt x="121843" y="142875"/>
                  </a:lnTo>
                  <a:lnTo>
                    <a:pt x="121843" y="141732"/>
                  </a:lnTo>
                  <a:lnTo>
                    <a:pt x="124231" y="140589"/>
                  </a:lnTo>
                  <a:lnTo>
                    <a:pt x="125425" y="139319"/>
                  </a:lnTo>
                  <a:lnTo>
                    <a:pt x="131533" y="133438"/>
                  </a:lnTo>
                  <a:lnTo>
                    <a:pt x="136753" y="128066"/>
                  </a:lnTo>
                  <a:lnTo>
                    <a:pt x="140182" y="123342"/>
                  </a:lnTo>
                  <a:lnTo>
                    <a:pt x="140500" y="121666"/>
                  </a:lnTo>
                  <a:lnTo>
                    <a:pt x="140931" y="119380"/>
                  </a:lnTo>
                  <a:lnTo>
                    <a:pt x="139738" y="118237"/>
                  </a:lnTo>
                  <a:lnTo>
                    <a:pt x="138544" y="116967"/>
                  </a:lnTo>
                  <a:lnTo>
                    <a:pt x="133769" y="116967"/>
                  </a:lnTo>
                  <a:lnTo>
                    <a:pt x="131381" y="115824"/>
                  </a:lnTo>
                  <a:lnTo>
                    <a:pt x="131381" y="113411"/>
                  </a:lnTo>
                  <a:lnTo>
                    <a:pt x="132575" y="112268"/>
                  </a:lnTo>
                  <a:lnTo>
                    <a:pt x="133769" y="112268"/>
                  </a:lnTo>
                  <a:lnTo>
                    <a:pt x="141363" y="107670"/>
                  </a:lnTo>
                  <a:lnTo>
                    <a:pt x="146291" y="102730"/>
                  </a:lnTo>
                  <a:lnTo>
                    <a:pt x="148526" y="97574"/>
                  </a:lnTo>
                  <a:close/>
                </a:path>
              </a:pathLst>
            </a:custGeom>
            <a:solidFill>
              <a:srgbClr val="1f295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80" name="object 7"/>
            <p:cNvSpPr/>
            <p:nvPr/>
          </p:nvSpPr>
          <p:spPr>
            <a:xfrm>
              <a:off x="496800" y="554760"/>
              <a:ext cx="28800" cy="16920"/>
            </a:xfrm>
            <a:custGeom>
              <a:avLst/>
              <a:gdLst>
                <a:gd name="textAreaLeft" fmla="*/ 0 w 28800"/>
                <a:gd name="textAreaRight" fmla="*/ 29160 w 28800"/>
                <a:gd name="textAreaTop" fmla="*/ 0 h 16920"/>
                <a:gd name="textAreaBottom" fmla="*/ 17280 h 16920"/>
              </a:gdLst>
              <a:ahLst/>
              <a:rect l="textAreaLeft" t="textAreaTop" r="textAreaRight" b="textAreaBottom"/>
              <a:pathLst>
                <a:path w="29209" h="17145">
                  <a:moveTo>
                    <a:pt x="9144" y="15240"/>
                  </a:moveTo>
                  <a:lnTo>
                    <a:pt x="8178" y="12192"/>
                  </a:lnTo>
                  <a:lnTo>
                    <a:pt x="7861" y="11176"/>
                  </a:lnTo>
                  <a:lnTo>
                    <a:pt x="6451" y="6731"/>
                  </a:lnTo>
                  <a:lnTo>
                    <a:pt x="5778" y="4572"/>
                  </a:lnTo>
                  <a:lnTo>
                    <a:pt x="5778" y="11176"/>
                  </a:lnTo>
                  <a:lnTo>
                    <a:pt x="3848" y="11176"/>
                  </a:lnTo>
                  <a:lnTo>
                    <a:pt x="4813" y="6731"/>
                  </a:lnTo>
                  <a:lnTo>
                    <a:pt x="5778" y="11176"/>
                  </a:lnTo>
                  <a:lnTo>
                    <a:pt x="5778" y="4572"/>
                  </a:lnTo>
                  <a:lnTo>
                    <a:pt x="3848" y="4572"/>
                  </a:lnTo>
                  <a:lnTo>
                    <a:pt x="0" y="15240"/>
                  </a:lnTo>
                  <a:lnTo>
                    <a:pt x="1447" y="15240"/>
                  </a:lnTo>
                  <a:lnTo>
                    <a:pt x="2400" y="12192"/>
                  </a:lnTo>
                  <a:lnTo>
                    <a:pt x="7213" y="12192"/>
                  </a:lnTo>
                  <a:lnTo>
                    <a:pt x="7213" y="15240"/>
                  </a:lnTo>
                  <a:lnTo>
                    <a:pt x="9144" y="15240"/>
                  </a:lnTo>
                  <a:close/>
                </a:path>
                <a:path w="29209" h="17145">
                  <a:moveTo>
                    <a:pt x="28956" y="0"/>
                  </a:moveTo>
                  <a:lnTo>
                    <a:pt x="26581" y="0"/>
                  </a:lnTo>
                  <a:lnTo>
                    <a:pt x="26581" y="3556"/>
                  </a:lnTo>
                  <a:lnTo>
                    <a:pt x="26581" y="14351"/>
                  </a:lnTo>
                  <a:lnTo>
                    <a:pt x="20662" y="14351"/>
                  </a:lnTo>
                  <a:lnTo>
                    <a:pt x="20662" y="3556"/>
                  </a:lnTo>
                  <a:lnTo>
                    <a:pt x="26581" y="3556"/>
                  </a:lnTo>
                  <a:lnTo>
                    <a:pt x="26581" y="0"/>
                  </a:lnTo>
                  <a:lnTo>
                    <a:pt x="18288" y="0"/>
                  </a:lnTo>
                  <a:lnTo>
                    <a:pt x="18288" y="16764"/>
                  </a:lnTo>
                  <a:lnTo>
                    <a:pt x="28956" y="16764"/>
                  </a:lnTo>
                  <a:lnTo>
                    <a:pt x="28956" y="14351"/>
                  </a:lnTo>
                  <a:lnTo>
                    <a:pt x="28956" y="3556"/>
                  </a:lnTo>
                  <a:lnTo>
                    <a:pt x="28956" y="0"/>
                  </a:lnTo>
                  <a:close/>
                </a:path>
              </a:pathLst>
            </a:custGeom>
            <a:solidFill>
              <a:srgbClr val="1f295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81" name="object 8"/>
            <p:cNvSpPr/>
            <p:nvPr/>
          </p:nvSpPr>
          <p:spPr>
            <a:xfrm>
              <a:off x="511920" y="178200"/>
              <a:ext cx="363960" cy="772560"/>
            </a:xfrm>
            <a:custGeom>
              <a:avLst/>
              <a:gdLst>
                <a:gd name="textAreaLeft" fmla="*/ 0 w 363960"/>
                <a:gd name="textAreaRight" fmla="*/ 364320 w 363960"/>
                <a:gd name="textAreaTop" fmla="*/ 0 h 772560"/>
                <a:gd name="textAreaBottom" fmla="*/ 772920 h 772560"/>
              </a:gdLst>
              <a:ahLst/>
              <a:rect l="textAreaLeft" t="textAreaTop" r="textAreaRight" b="textAreaBottom"/>
              <a:pathLst>
                <a:path w="364490" h="772794">
                  <a:moveTo>
                    <a:pt x="279996" y="0"/>
                  </a:moveTo>
                  <a:lnTo>
                    <a:pt x="278815" y="0"/>
                  </a:lnTo>
                  <a:lnTo>
                    <a:pt x="278815" y="537718"/>
                  </a:lnTo>
                  <a:lnTo>
                    <a:pt x="277295" y="549794"/>
                  </a:lnTo>
                  <a:lnTo>
                    <a:pt x="272883" y="560800"/>
                  </a:lnTo>
                  <a:lnTo>
                    <a:pt x="265801" y="570043"/>
                  </a:lnTo>
                  <a:lnTo>
                    <a:pt x="256273" y="576834"/>
                  </a:lnTo>
                  <a:lnTo>
                    <a:pt x="0" y="727583"/>
                  </a:lnTo>
                  <a:lnTo>
                    <a:pt x="79489" y="772668"/>
                  </a:lnTo>
                  <a:lnTo>
                    <a:pt x="310845" y="642112"/>
                  </a:lnTo>
                  <a:lnTo>
                    <a:pt x="349551" y="602916"/>
                  </a:lnTo>
                  <a:lnTo>
                    <a:pt x="364199" y="549794"/>
                  </a:lnTo>
                  <a:lnTo>
                    <a:pt x="364236" y="66421"/>
                  </a:lnTo>
                  <a:lnTo>
                    <a:pt x="361195" y="50960"/>
                  </a:lnTo>
                  <a:lnTo>
                    <a:pt x="352371" y="36941"/>
                  </a:lnTo>
                  <a:lnTo>
                    <a:pt x="338207" y="24897"/>
                  </a:lnTo>
                  <a:lnTo>
                    <a:pt x="319151" y="15367"/>
                  </a:lnTo>
                  <a:lnTo>
                    <a:pt x="279996" y="0"/>
                  </a:lnTo>
                  <a:close/>
                </a:path>
              </a:pathLst>
            </a:custGeom>
            <a:solidFill>
              <a:srgbClr val="0885b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2" name="object 9"/>
            <p:cNvSpPr/>
            <p:nvPr/>
          </p:nvSpPr>
          <p:spPr>
            <a:xfrm>
              <a:off x="141480" y="82080"/>
              <a:ext cx="651240" cy="216000"/>
            </a:xfrm>
            <a:custGeom>
              <a:avLst/>
              <a:gdLst>
                <a:gd name="textAreaLeft" fmla="*/ 0 w 651240"/>
                <a:gd name="textAreaRight" fmla="*/ 651600 w 651240"/>
                <a:gd name="textAreaTop" fmla="*/ 0 h 216000"/>
                <a:gd name="textAreaBottom" fmla="*/ 216360 h 216000"/>
              </a:gdLst>
              <a:ahLst/>
              <a:rect l="textAreaLeft" t="textAreaTop" r="textAreaRight" b="textAreaBottom"/>
              <a:pathLst>
                <a:path w="651510" h="216535">
                  <a:moveTo>
                    <a:pt x="366079" y="0"/>
                  </a:moveTo>
                  <a:lnTo>
                    <a:pt x="313651" y="8858"/>
                  </a:lnTo>
                  <a:lnTo>
                    <a:pt x="43954" y="112109"/>
                  </a:lnTo>
                  <a:lnTo>
                    <a:pt x="11280" y="133635"/>
                  </a:lnTo>
                  <a:lnTo>
                    <a:pt x="0" y="163163"/>
                  </a:lnTo>
                  <a:lnTo>
                    <a:pt x="0" y="216503"/>
                  </a:lnTo>
                  <a:lnTo>
                    <a:pt x="344551" y="84804"/>
                  </a:lnTo>
                  <a:lnTo>
                    <a:pt x="355797" y="82161"/>
                  </a:lnTo>
                  <a:lnTo>
                    <a:pt x="367715" y="81279"/>
                  </a:lnTo>
                  <a:lnTo>
                    <a:pt x="379633" y="82161"/>
                  </a:lnTo>
                  <a:lnTo>
                    <a:pt x="390880" y="84804"/>
                  </a:lnTo>
                  <a:lnTo>
                    <a:pt x="651078" y="183229"/>
                  </a:lnTo>
                  <a:lnTo>
                    <a:pt x="651078" y="96742"/>
                  </a:lnTo>
                  <a:lnTo>
                    <a:pt x="419392" y="8858"/>
                  </a:lnTo>
                  <a:lnTo>
                    <a:pt x="393349" y="2214"/>
                  </a:lnTo>
                  <a:lnTo>
                    <a:pt x="366079" y="0"/>
                  </a:lnTo>
                  <a:close/>
                </a:path>
              </a:pathLst>
            </a:custGeom>
            <a:solidFill>
              <a:srgbClr val="0f487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83" name="object 10"/>
            <p:cNvSpPr/>
            <p:nvPr/>
          </p:nvSpPr>
          <p:spPr>
            <a:xfrm>
              <a:off x="140040" y="268200"/>
              <a:ext cx="452520" cy="719640"/>
            </a:xfrm>
            <a:custGeom>
              <a:avLst/>
              <a:gdLst>
                <a:gd name="textAreaLeft" fmla="*/ 0 w 452520"/>
                <a:gd name="textAreaRight" fmla="*/ 452880 w 452520"/>
                <a:gd name="textAreaTop" fmla="*/ 0 h 719640"/>
                <a:gd name="textAreaBottom" fmla="*/ 720000 h 719640"/>
              </a:gdLst>
              <a:ahLst/>
              <a:rect l="textAreaLeft" t="textAreaTop" r="textAreaRight" b="textAreaBottom"/>
              <a:pathLst>
                <a:path w="452755" h="720090">
                  <a:moveTo>
                    <a:pt x="83159" y="0"/>
                  </a:moveTo>
                  <a:lnTo>
                    <a:pt x="1193" y="30860"/>
                  </a:lnTo>
                  <a:lnTo>
                    <a:pt x="1193" y="58166"/>
                  </a:lnTo>
                  <a:lnTo>
                    <a:pt x="0" y="58166"/>
                  </a:lnTo>
                  <a:lnTo>
                    <a:pt x="0" y="460501"/>
                  </a:lnTo>
                  <a:lnTo>
                    <a:pt x="3674" y="488307"/>
                  </a:lnTo>
                  <a:lnTo>
                    <a:pt x="31069" y="535868"/>
                  </a:lnTo>
                  <a:lnTo>
                    <a:pt x="321945" y="707263"/>
                  </a:lnTo>
                  <a:lnTo>
                    <a:pt x="367088" y="719740"/>
                  </a:lnTo>
                  <a:lnTo>
                    <a:pt x="390108" y="716621"/>
                  </a:lnTo>
                  <a:lnTo>
                    <a:pt x="412242" y="707263"/>
                  </a:lnTo>
                  <a:lnTo>
                    <a:pt x="452628" y="684784"/>
                  </a:lnTo>
                  <a:lnTo>
                    <a:pt x="106921" y="485393"/>
                  </a:lnTo>
                  <a:lnTo>
                    <a:pt x="97378" y="477904"/>
                  </a:lnTo>
                  <a:lnTo>
                    <a:pt x="90289" y="468439"/>
                  </a:lnTo>
                  <a:lnTo>
                    <a:pt x="85874" y="457640"/>
                  </a:lnTo>
                  <a:lnTo>
                    <a:pt x="84353" y="446150"/>
                  </a:lnTo>
                  <a:lnTo>
                    <a:pt x="83159" y="0"/>
                  </a:lnTo>
                  <a:close/>
                </a:path>
              </a:pathLst>
            </a:custGeom>
            <a:solidFill>
              <a:srgbClr val="2aaae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684" name="object 16"/>
          <p:cNvGrpSpPr/>
          <p:nvPr/>
        </p:nvGrpSpPr>
        <p:grpSpPr>
          <a:xfrm>
            <a:off x="140040" y="1449360"/>
            <a:ext cx="5496120" cy="5522400"/>
            <a:chOff x="140040" y="1449360"/>
            <a:chExt cx="5496120" cy="5522400"/>
          </a:xfrm>
        </p:grpSpPr>
        <p:pic>
          <p:nvPicPr>
            <p:cNvPr id="685" name="object 17" descr=""/>
            <p:cNvPicPr/>
            <p:nvPr/>
          </p:nvPicPr>
          <p:blipFill>
            <a:blip r:embed="rId1"/>
            <a:stretch/>
          </p:blipFill>
          <p:spPr>
            <a:xfrm>
              <a:off x="2539800" y="1927800"/>
              <a:ext cx="3096360" cy="50439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86" name="object 19" descr=""/>
            <p:cNvPicPr/>
            <p:nvPr/>
          </p:nvPicPr>
          <p:blipFill>
            <a:blip r:embed="rId2"/>
            <a:stretch/>
          </p:blipFill>
          <p:spPr>
            <a:xfrm>
              <a:off x="144360" y="1453680"/>
              <a:ext cx="3185640" cy="52315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87" name="object 20"/>
            <p:cNvSpPr/>
            <p:nvPr/>
          </p:nvSpPr>
          <p:spPr>
            <a:xfrm>
              <a:off x="140040" y="1449360"/>
              <a:ext cx="3193560" cy="5240880"/>
            </a:xfrm>
            <a:custGeom>
              <a:avLst/>
              <a:gdLst>
                <a:gd name="textAreaLeft" fmla="*/ 0 w 3193560"/>
                <a:gd name="textAreaRight" fmla="*/ 3193920 w 3193560"/>
                <a:gd name="textAreaTop" fmla="*/ 0 h 5240880"/>
                <a:gd name="textAreaBottom" fmla="*/ 5241240 h 5240880"/>
              </a:gdLst>
              <a:ahLst/>
              <a:rect l="textAreaLeft" t="textAreaTop" r="textAreaRight" b="textAreaBottom"/>
              <a:pathLst>
                <a:path w="3653154" h="5241290">
                  <a:moveTo>
                    <a:pt x="0" y="5241036"/>
                  </a:moveTo>
                  <a:lnTo>
                    <a:pt x="3653028" y="5241036"/>
                  </a:lnTo>
                  <a:lnTo>
                    <a:pt x="3653028" y="0"/>
                  </a:lnTo>
                  <a:lnTo>
                    <a:pt x="0" y="0"/>
                  </a:lnTo>
                  <a:lnTo>
                    <a:pt x="0" y="5241036"/>
                  </a:lnTo>
                  <a:close/>
                </a:path>
              </a:pathLst>
            </a:custGeom>
            <a:noFill/>
            <a:ln w="9144">
              <a:solidFill>
                <a:srgbClr val="0066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8" name="object 21"/>
            <p:cNvSpPr/>
            <p:nvPr/>
          </p:nvSpPr>
          <p:spPr>
            <a:xfrm>
              <a:off x="354600" y="4623840"/>
              <a:ext cx="2901960" cy="1221840"/>
            </a:xfrm>
            <a:custGeom>
              <a:avLst/>
              <a:gdLst>
                <a:gd name="textAreaLeft" fmla="*/ 0 w 2901960"/>
                <a:gd name="textAreaRight" fmla="*/ 2902320 w 2901960"/>
                <a:gd name="textAreaTop" fmla="*/ 0 h 1221840"/>
                <a:gd name="textAreaBottom" fmla="*/ 1222200 h 1221840"/>
              </a:gdLst>
              <a:ahLst/>
              <a:rect l="textAreaLeft" t="textAreaTop" r="textAreaRight" b="textAreaBottom"/>
              <a:pathLst>
                <a:path w="3319779" h="1222375">
                  <a:moveTo>
                    <a:pt x="0" y="1222248"/>
                  </a:moveTo>
                  <a:lnTo>
                    <a:pt x="3319272" y="1222248"/>
                  </a:lnTo>
                  <a:lnTo>
                    <a:pt x="3319272" y="0"/>
                  </a:lnTo>
                  <a:lnTo>
                    <a:pt x="0" y="0"/>
                  </a:lnTo>
                  <a:lnTo>
                    <a:pt x="0" y="1222248"/>
                  </a:lnTo>
                  <a:close/>
                </a:path>
              </a:pathLst>
            </a:custGeom>
            <a:noFill/>
            <a:ln w="9144">
              <a:solidFill>
                <a:srgbClr val="ff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689" name="object 22"/>
          <p:cNvSpPr/>
          <p:nvPr/>
        </p:nvSpPr>
        <p:spPr>
          <a:xfrm>
            <a:off x="1676520" y="748440"/>
            <a:ext cx="101160" cy="28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1800" spc="-52" strike="noStrike">
                <a:solidFill>
                  <a:srgbClr val="ff0000"/>
                </a:solidFill>
                <a:latin typeface="Arial"/>
              </a:rPr>
              <a:t>!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0" name="object 23"/>
          <p:cNvSpPr/>
          <p:nvPr/>
        </p:nvSpPr>
        <p:spPr>
          <a:xfrm>
            <a:off x="2089080" y="572040"/>
            <a:ext cx="8731080" cy="74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 algn="ctr">
              <a:lnSpc>
                <a:spcPct val="100000"/>
              </a:lnSpc>
              <a:spcBef>
                <a:spcPts val="96"/>
              </a:spcBef>
            </a:pPr>
            <a:r>
              <a:rPr b="1" lang="ru-RU" sz="1600" spc="-1" strike="noStrike">
                <a:solidFill>
                  <a:srgbClr val="ff0000"/>
                </a:solidFill>
                <a:latin typeface="Times New Roman"/>
              </a:rPr>
              <a:t>Сведения об источниках выбросов загрязняющих веществ и загрязняющих веществах, указанные в ПТО УОНВОС, должны соответствовать данным инвентаризации стационарных источников и выбросов загрязняющих веществ в атмосферный воздух.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1" name="Прямоугольник 10"/>
          <p:cNvSpPr/>
          <p:nvPr/>
        </p:nvSpPr>
        <p:spPr>
          <a:xfrm>
            <a:off x="5703840" y="1576800"/>
            <a:ext cx="6095520" cy="530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 CYR"/>
                <a:ea typeface="Times New Roman"/>
              </a:rPr>
              <a:t>46. </a:t>
            </a:r>
            <a:r>
              <a:rPr b="1" lang="ru-RU" sz="1800" spc="-1" strike="noStrike">
                <a:solidFill>
                  <a:srgbClr val="000000"/>
                </a:solidFill>
                <a:latin typeface="Times New Roman CYR"/>
                <a:ea typeface="Times New Roman"/>
              </a:rPr>
              <a:t>В случае изменения объема и (или) массы выбросов</a:t>
            </a:r>
            <a:r>
              <a:rPr b="0" lang="ru-RU" sz="1800" spc="-1" strike="noStrike">
                <a:solidFill>
                  <a:srgbClr val="000000"/>
                </a:solidFill>
                <a:latin typeface="Times New Roman CYR"/>
                <a:ea typeface="Times New Roman"/>
              </a:rPr>
              <a:t>, а также в случае </a:t>
            </a:r>
            <a:r>
              <a:rPr b="1" lang="ru-RU" sz="1800" spc="-1" strike="noStrike">
                <a:solidFill>
                  <a:srgbClr val="000000"/>
                </a:solidFill>
                <a:latin typeface="Times New Roman CYR"/>
                <a:ea typeface="Times New Roman"/>
              </a:rPr>
              <a:t>выявления несоответствия</a:t>
            </a:r>
            <a:r>
              <a:rPr b="0" lang="ru-RU" sz="1800" spc="-1" strike="noStrike">
                <a:solidFill>
                  <a:srgbClr val="000000"/>
                </a:solidFill>
                <a:latin typeface="Times New Roman CYR"/>
                <a:ea typeface="Times New Roman"/>
              </a:rPr>
              <a:t> между показателями выбросов и данными утвержденной инвентаризации выбросов, </a:t>
            </a:r>
            <a:r>
              <a:rPr b="1" lang="ru-RU" sz="1800" spc="-1" strike="noStrike">
                <a:solidFill>
                  <a:srgbClr val="ff0000"/>
                </a:solidFill>
                <a:latin typeface="Times New Roman CYR"/>
                <a:ea typeface="Times New Roman"/>
              </a:rPr>
              <a:t>корректировка </a:t>
            </a:r>
            <a:r>
              <a:rPr b="1" lang="ru-RU" sz="1800" spc="-1" strike="noStrike">
                <a:solidFill>
                  <a:srgbClr val="000000"/>
                </a:solidFill>
                <a:latin typeface="Times New Roman CYR"/>
                <a:ea typeface="Times New Roman"/>
              </a:rPr>
              <a:t>инвентаризации выбросов </a:t>
            </a:r>
            <a:r>
              <a:rPr b="1" lang="ru-RU" sz="1800" spc="-1" strike="noStrike">
                <a:solidFill>
                  <a:srgbClr val="ff0000"/>
                </a:solidFill>
                <a:latin typeface="Times New Roman CYR"/>
                <a:ea typeface="Times New Roman"/>
              </a:rPr>
              <a:t>обязательна</a:t>
            </a:r>
            <a:r>
              <a:rPr b="0" lang="ru-RU" sz="1800" spc="-1" strike="noStrike">
                <a:solidFill>
                  <a:srgbClr val="ff0000"/>
                </a:solidFill>
                <a:latin typeface="Times New Roman CYR"/>
                <a:ea typeface="Times New Roman"/>
              </a:rPr>
              <a:t>,</a:t>
            </a:r>
            <a:r>
              <a:rPr b="0" lang="ru-RU" sz="1800" spc="-1" strike="noStrike">
                <a:solidFill>
                  <a:srgbClr val="000000"/>
                </a:solidFill>
                <a:latin typeface="Times New Roman CYR"/>
                <a:ea typeface="Times New Roman"/>
              </a:rPr>
              <a:t> </a:t>
            </a:r>
            <a:r>
              <a:rPr b="1" lang="ru-RU" sz="1800" spc="-1" strike="noStrike">
                <a:solidFill>
                  <a:srgbClr val="000000"/>
                </a:solidFill>
                <a:latin typeface="Times New Roman CYR"/>
                <a:ea typeface="Times New Roman"/>
              </a:rPr>
              <a:t>если фактические показатели</a:t>
            </a:r>
            <a:r>
              <a:rPr b="0" lang="ru-RU" sz="1800" spc="-1" strike="noStrike">
                <a:solidFill>
                  <a:srgbClr val="000000"/>
                </a:solidFill>
                <a:latin typeface="Times New Roman CYR"/>
                <a:ea typeface="Times New Roman"/>
              </a:rPr>
              <a:t> выбросов </a:t>
            </a:r>
            <a:r>
              <a:rPr b="1" lang="ru-RU" sz="1800" spc="-1" strike="noStrike" u="sng">
                <a:solidFill>
                  <a:srgbClr val="000000"/>
                </a:solidFill>
                <a:uFillTx/>
                <a:latin typeface="Times New Roman CYR"/>
                <a:ea typeface="Times New Roman"/>
              </a:rPr>
              <a:t>конкретного </a:t>
            </a:r>
            <a:r>
              <a:rPr b="1" lang="ru-RU" sz="1800" spc="-1" strike="noStrike">
                <a:solidFill>
                  <a:srgbClr val="000000"/>
                </a:solidFill>
                <a:latin typeface="Times New Roman CYR"/>
                <a:ea typeface="Times New Roman"/>
              </a:rPr>
              <a:t>источника </a:t>
            </a:r>
            <a:r>
              <a:rPr b="0" lang="ru-RU" sz="1800" spc="-1" strike="noStrike">
                <a:solidFill>
                  <a:srgbClr val="000000"/>
                </a:solidFill>
                <a:latin typeface="Times New Roman CYR"/>
                <a:ea typeface="Times New Roman"/>
              </a:rPr>
              <a:t>выбросов по конкретному веществу </a:t>
            </a:r>
            <a:r>
              <a:rPr b="1" lang="ru-RU" sz="1800" spc="-1" strike="noStrike">
                <a:solidFill>
                  <a:srgbClr val="000000"/>
                </a:solidFill>
                <a:latin typeface="Times New Roman CYR"/>
                <a:ea typeface="Times New Roman"/>
              </a:rPr>
              <a:t>превышают более чем на 25%</a:t>
            </a:r>
            <a:r>
              <a:rPr b="0" lang="ru-RU" sz="1800" spc="-1" strike="noStrike">
                <a:solidFill>
                  <a:srgbClr val="000000"/>
                </a:solidFill>
                <a:latin typeface="Times New Roman CYR"/>
                <a:ea typeface="Times New Roman"/>
              </a:rPr>
              <a:t> соответствующие </a:t>
            </a:r>
            <a:r>
              <a:rPr b="0" lang="ru-RU" sz="1800" spc="-1" strike="noStrike" u="sng">
                <a:solidFill>
                  <a:srgbClr val="000000"/>
                </a:solidFill>
                <a:uFillTx/>
                <a:latin typeface="Times New Roman CYR"/>
                <a:ea typeface="Times New Roman"/>
              </a:rPr>
              <a:t>максимальные разовые </a:t>
            </a:r>
            <a:r>
              <a:rPr b="0" lang="ru-RU" sz="1800" spc="-1" strike="noStrike">
                <a:solidFill>
                  <a:srgbClr val="000000"/>
                </a:solidFill>
                <a:latin typeface="Times New Roman CYR"/>
                <a:ea typeface="Times New Roman"/>
              </a:rPr>
              <a:t>показатели выброса или фактические показатели выбросов объекта ОНВ превышают более чем на </a:t>
            </a:r>
            <a:r>
              <a:rPr b="0" lang="ru-RU" sz="1800" spc="-1" strike="noStrike" u="sng">
                <a:solidFill>
                  <a:srgbClr val="000000"/>
                </a:solidFill>
                <a:uFillTx/>
                <a:latin typeface="Times New Roman CYR"/>
                <a:ea typeface="Times New Roman"/>
              </a:rPr>
              <a:t>10% суммарные годовые (валовые)</a:t>
            </a:r>
            <a:r>
              <a:rPr b="0" lang="ru-RU" sz="1800" spc="-1" strike="noStrike">
                <a:solidFill>
                  <a:srgbClr val="000000"/>
                </a:solidFill>
                <a:latin typeface="Times New Roman CYR"/>
                <a:ea typeface="Times New Roman"/>
              </a:rPr>
              <a:t> показатели, соответствующие нормативам выбросов загрязняющих веществ в атмосферный воздух, </a:t>
            </a:r>
            <a:r>
              <a:rPr b="1" lang="ru-RU" sz="1800" spc="-1" strike="noStrike">
                <a:solidFill>
                  <a:srgbClr val="000000"/>
                </a:solidFill>
                <a:latin typeface="Times New Roman CYR"/>
                <a:ea typeface="Times New Roman"/>
              </a:rPr>
              <a:t>установленным для данного объекта ОНВ</a:t>
            </a:r>
            <a:r>
              <a:rPr b="0" lang="ru-RU" sz="1800" spc="-1" strike="noStrike">
                <a:solidFill>
                  <a:srgbClr val="000000"/>
                </a:solidFill>
                <a:latin typeface="Times New Roman CYR"/>
                <a:ea typeface="Times New Roman"/>
              </a:rPr>
              <a:t> в соответствии с </a:t>
            </a:r>
            <a:r>
              <a:rPr b="0" lang="ru-RU" sz="1800" spc="-1" strike="noStrike">
                <a:solidFill>
                  <a:srgbClr val="000000"/>
                </a:solidFill>
                <a:latin typeface="Times New Roman CYR"/>
                <a:ea typeface="Times New Roman"/>
              </a:rPr>
              <a:t>законодательством</a:t>
            </a:r>
            <a:r>
              <a:rPr b="0" lang="ru-RU" sz="1800" spc="-1" strike="noStrike">
                <a:solidFill>
                  <a:srgbClr val="000000"/>
                </a:solidFill>
                <a:latin typeface="Times New Roman CYR"/>
                <a:ea typeface="Times New Roman"/>
              </a:rPr>
              <a:t> Российской Федерации в области охраны окружающей среды (технологическим нормативам выбросов, предельно допустимым выбросам, временно согласованным выбросам или временно разрешенным выбросам).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PlaceHolder 1"/>
          <p:cNvSpPr>
            <a:spLocks noGrp="1"/>
          </p:cNvSpPr>
          <p:nvPr>
            <p:ph type="title"/>
          </p:nvPr>
        </p:nvSpPr>
        <p:spPr>
          <a:xfrm>
            <a:off x="982440" y="186480"/>
            <a:ext cx="9316440" cy="115776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12600" indent="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ru-RU" sz="1600" spc="-1" strike="noStrike">
                <a:solidFill>
                  <a:srgbClr val="001f5f"/>
                </a:solidFill>
                <a:latin typeface="Times New Roman"/>
              </a:rPr>
              <a:t>Перечень методик расчета выбросов вредных (загрязняющих) веществ в атмосферный воздух стационарными источниками</a:t>
            </a:r>
            <a:endParaRPr b="0" lang="ru-RU" sz="16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693" name="object 4"/>
          <p:cNvGrpSpPr/>
          <p:nvPr/>
        </p:nvGrpSpPr>
        <p:grpSpPr>
          <a:xfrm>
            <a:off x="140040" y="82080"/>
            <a:ext cx="735840" cy="905760"/>
            <a:chOff x="140040" y="82080"/>
            <a:chExt cx="735840" cy="905760"/>
          </a:xfrm>
        </p:grpSpPr>
        <p:sp>
          <p:nvSpPr>
            <p:cNvPr id="694" name="object 5"/>
            <p:cNvSpPr/>
            <p:nvPr/>
          </p:nvSpPr>
          <p:spPr>
            <a:xfrm>
              <a:off x="262080" y="254520"/>
              <a:ext cx="500040" cy="551520"/>
            </a:xfrm>
            <a:custGeom>
              <a:avLst/>
              <a:gdLst>
                <a:gd name="textAreaLeft" fmla="*/ 0 w 500040"/>
                <a:gd name="textAreaRight" fmla="*/ 500400 w 500040"/>
                <a:gd name="textAreaTop" fmla="*/ 0 h 551520"/>
                <a:gd name="textAreaBottom" fmla="*/ 551880 h 551520"/>
              </a:gdLst>
              <a:ahLst/>
              <a:rect l="textAreaLeft" t="textAreaTop" r="textAreaRight" b="textAreaBottom"/>
              <a:pathLst>
                <a:path w="500380" h="551815">
                  <a:moveTo>
                    <a:pt x="70104" y="267081"/>
                  </a:moveTo>
                  <a:lnTo>
                    <a:pt x="66471" y="264668"/>
                  </a:lnTo>
                  <a:lnTo>
                    <a:pt x="59220" y="262382"/>
                  </a:lnTo>
                  <a:lnTo>
                    <a:pt x="56807" y="261112"/>
                  </a:lnTo>
                  <a:lnTo>
                    <a:pt x="54394" y="258826"/>
                  </a:lnTo>
                  <a:lnTo>
                    <a:pt x="50761" y="258826"/>
                  </a:lnTo>
                  <a:lnTo>
                    <a:pt x="45935" y="257683"/>
                  </a:lnTo>
                  <a:lnTo>
                    <a:pt x="32639" y="257683"/>
                  </a:lnTo>
                  <a:lnTo>
                    <a:pt x="27800" y="255270"/>
                  </a:lnTo>
                  <a:lnTo>
                    <a:pt x="24168" y="254127"/>
                  </a:lnTo>
                  <a:lnTo>
                    <a:pt x="22961" y="251714"/>
                  </a:lnTo>
                  <a:lnTo>
                    <a:pt x="22961" y="247015"/>
                  </a:lnTo>
                  <a:lnTo>
                    <a:pt x="27800" y="249428"/>
                  </a:lnTo>
                  <a:lnTo>
                    <a:pt x="30213" y="249428"/>
                  </a:lnTo>
                  <a:lnTo>
                    <a:pt x="35052" y="250571"/>
                  </a:lnTo>
                  <a:lnTo>
                    <a:pt x="38684" y="251714"/>
                  </a:lnTo>
                  <a:lnTo>
                    <a:pt x="43510" y="251714"/>
                  </a:lnTo>
                  <a:lnTo>
                    <a:pt x="47142" y="252984"/>
                  </a:lnTo>
                  <a:lnTo>
                    <a:pt x="51968" y="254127"/>
                  </a:lnTo>
                  <a:lnTo>
                    <a:pt x="58013" y="248285"/>
                  </a:lnTo>
                  <a:lnTo>
                    <a:pt x="62852" y="245872"/>
                  </a:lnTo>
                  <a:lnTo>
                    <a:pt x="62852" y="244729"/>
                  </a:lnTo>
                  <a:lnTo>
                    <a:pt x="64058" y="244729"/>
                  </a:lnTo>
                  <a:lnTo>
                    <a:pt x="64058" y="243586"/>
                  </a:lnTo>
                  <a:lnTo>
                    <a:pt x="56807" y="242316"/>
                  </a:lnTo>
                  <a:lnTo>
                    <a:pt x="48348" y="242316"/>
                  </a:lnTo>
                  <a:lnTo>
                    <a:pt x="42303" y="241173"/>
                  </a:lnTo>
                  <a:lnTo>
                    <a:pt x="35052" y="238887"/>
                  </a:lnTo>
                  <a:lnTo>
                    <a:pt x="27800" y="237617"/>
                  </a:lnTo>
                  <a:lnTo>
                    <a:pt x="21755" y="235331"/>
                  </a:lnTo>
                  <a:lnTo>
                    <a:pt x="7251" y="230632"/>
                  </a:lnTo>
                  <a:lnTo>
                    <a:pt x="0" y="227076"/>
                  </a:lnTo>
                  <a:lnTo>
                    <a:pt x="0" y="241173"/>
                  </a:lnTo>
                  <a:lnTo>
                    <a:pt x="1206" y="242316"/>
                  </a:lnTo>
                  <a:lnTo>
                    <a:pt x="1206" y="244729"/>
                  </a:lnTo>
                  <a:lnTo>
                    <a:pt x="2413" y="245872"/>
                  </a:lnTo>
                  <a:lnTo>
                    <a:pt x="34366" y="267208"/>
                  </a:lnTo>
                  <a:lnTo>
                    <a:pt x="56807" y="268224"/>
                  </a:lnTo>
                  <a:lnTo>
                    <a:pt x="65265" y="268224"/>
                  </a:lnTo>
                  <a:lnTo>
                    <a:pt x="70104" y="267081"/>
                  </a:lnTo>
                  <a:close/>
                </a:path>
                <a:path w="500380" h="551815">
                  <a:moveTo>
                    <a:pt x="70104" y="213233"/>
                  </a:moveTo>
                  <a:lnTo>
                    <a:pt x="60985" y="209435"/>
                  </a:lnTo>
                  <a:lnTo>
                    <a:pt x="52273" y="205270"/>
                  </a:lnTo>
                  <a:lnTo>
                    <a:pt x="43929" y="200634"/>
                  </a:lnTo>
                  <a:lnTo>
                    <a:pt x="41465" y="199009"/>
                  </a:lnTo>
                  <a:lnTo>
                    <a:pt x="36258" y="195580"/>
                  </a:lnTo>
                  <a:lnTo>
                    <a:pt x="28308" y="190017"/>
                  </a:lnTo>
                  <a:lnTo>
                    <a:pt x="20688" y="183997"/>
                  </a:lnTo>
                  <a:lnTo>
                    <a:pt x="13309" y="177546"/>
                  </a:lnTo>
                  <a:lnTo>
                    <a:pt x="6045" y="170688"/>
                  </a:lnTo>
                  <a:lnTo>
                    <a:pt x="4838" y="170688"/>
                  </a:lnTo>
                  <a:lnTo>
                    <a:pt x="4838" y="171831"/>
                  </a:lnTo>
                  <a:lnTo>
                    <a:pt x="3632" y="175387"/>
                  </a:lnTo>
                  <a:lnTo>
                    <a:pt x="2413" y="180086"/>
                  </a:lnTo>
                  <a:lnTo>
                    <a:pt x="1206" y="184912"/>
                  </a:lnTo>
                  <a:lnTo>
                    <a:pt x="1206" y="186055"/>
                  </a:lnTo>
                  <a:lnTo>
                    <a:pt x="0" y="187198"/>
                  </a:lnTo>
                  <a:lnTo>
                    <a:pt x="0" y="195580"/>
                  </a:lnTo>
                  <a:lnTo>
                    <a:pt x="1206" y="197866"/>
                  </a:lnTo>
                  <a:lnTo>
                    <a:pt x="1206" y="200279"/>
                  </a:lnTo>
                  <a:lnTo>
                    <a:pt x="2413" y="202565"/>
                  </a:lnTo>
                  <a:lnTo>
                    <a:pt x="5105" y="209486"/>
                  </a:lnTo>
                  <a:lnTo>
                    <a:pt x="9245" y="215646"/>
                  </a:lnTo>
                  <a:lnTo>
                    <a:pt x="45529" y="235915"/>
                  </a:lnTo>
                  <a:lnTo>
                    <a:pt x="54394" y="238125"/>
                  </a:lnTo>
                  <a:lnTo>
                    <a:pt x="58013" y="239268"/>
                  </a:lnTo>
                  <a:lnTo>
                    <a:pt x="64058" y="239268"/>
                  </a:lnTo>
                  <a:lnTo>
                    <a:pt x="58013" y="234569"/>
                  </a:lnTo>
                  <a:lnTo>
                    <a:pt x="53187" y="229870"/>
                  </a:lnTo>
                  <a:lnTo>
                    <a:pt x="47142" y="225044"/>
                  </a:lnTo>
                  <a:lnTo>
                    <a:pt x="44716" y="222758"/>
                  </a:lnTo>
                  <a:lnTo>
                    <a:pt x="43510" y="221488"/>
                  </a:lnTo>
                  <a:lnTo>
                    <a:pt x="38684" y="220345"/>
                  </a:lnTo>
                  <a:lnTo>
                    <a:pt x="33845" y="217932"/>
                  </a:lnTo>
                  <a:lnTo>
                    <a:pt x="30149" y="215620"/>
                  </a:lnTo>
                  <a:lnTo>
                    <a:pt x="25387" y="213233"/>
                  </a:lnTo>
                  <a:lnTo>
                    <a:pt x="21755" y="210947"/>
                  </a:lnTo>
                  <a:lnTo>
                    <a:pt x="18135" y="207391"/>
                  </a:lnTo>
                  <a:lnTo>
                    <a:pt x="17005" y="204127"/>
                  </a:lnTo>
                  <a:lnTo>
                    <a:pt x="16916" y="201422"/>
                  </a:lnTo>
                  <a:lnTo>
                    <a:pt x="18135" y="199009"/>
                  </a:lnTo>
                  <a:lnTo>
                    <a:pt x="24485" y="204127"/>
                  </a:lnTo>
                  <a:lnTo>
                    <a:pt x="30962" y="208813"/>
                  </a:lnTo>
                  <a:lnTo>
                    <a:pt x="37668" y="213029"/>
                  </a:lnTo>
                  <a:lnTo>
                    <a:pt x="44716" y="216789"/>
                  </a:lnTo>
                  <a:lnTo>
                    <a:pt x="45935" y="217932"/>
                  </a:lnTo>
                  <a:lnTo>
                    <a:pt x="48348" y="217932"/>
                  </a:lnTo>
                  <a:lnTo>
                    <a:pt x="50761" y="216789"/>
                  </a:lnTo>
                  <a:lnTo>
                    <a:pt x="53187" y="216789"/>
                  </a:lnTo>
                  <a:lnTo>
                    <a:pt x="55600" y="215646"/>
                  </a:lnTo>
                  <a:lnTo>
                    <a:pt x="59220" y="215646"/>
                  </a:lnTo>
                  <a:lnTo>
                    <a:pt x="64058" y="214376"/>
                  </a:lnTo>
                  <a:lnTo>
                    <a:pt x="70104" y="213233"/>
                  </a:lnTo>
                  <a:close/>
                </a:path>
                <a:path w="500380" h="551815">
                  <a:moveTo>
                    <a:pt x="70104" y="208788"/>
                  </a:moveTo>
                  <a:lnTo>
                    <a:pt x="68897" y="207645"/>
                  </a:lnTo>
                  <a:lnTo>
                    <a:pt x="68897" y="206375"/>
                  </a:lnTo>
                  <a:lnTo>
                    <a:pt x="66471" y="196977"/>
                  </a:lnTo>
                  <a:lnTo>
                    <a:pt x="64046" y="192151"/>
                  </a:lnTo>
                  <a:lnTo>
                    <a:pt x="64046" y="186309"/>
                  </a:lnTo>
                  <a:lnTo>
                    <a:pt x="60401" y="185039"/>
                  </a:lnTo>
                  <a:lnTo>
                    <a:pt x="55562" y="181483"/>
                  </a:lnTo>
                  <a:lnTo>
                    <a:pt x="48285" y="174371"/>
                  </a:lnTo>
                  <a:lnTo>
                    <a:pt x="42227" y="168529"/>
                  </a:lnTo>
                  <a:lnTo>
                    <a:pt x="37376" y="162560"/>
                  </a:lnTo>
                  <a:lnTo>
                    <a:pt x="33731" y="155448"/>
                  </a:lnTo>
                  <a:lnTo>
                    <a:pt x="32524" y="151892"/>
                  </a:lnTo>
                  <a:lnTo>
                    <a:pt x="32524" y="148336"/>
                  </a:lnTo>
                  <a:lnTo>
                    <a:pt x="36156" y="144780"/>
                  </a:lnTo>
                  <a:lnTo>
                    <a:pt x="41338" y="155003"/>
                  </a:lnTo>
                  <a:lnTo>
                    <a:pt x="47675" y="164325"/>
                  </a:lnTo>
                  <a:lnTo>
                    <a:pt x="54902" y="172770"/>
                  </a:lnTo>
                  <a:lnTo>
                    <a:pt x="62826" y="180340"/>
                  </a:lnTo>
                  <a:lnTo>
                    <a:pt x="64046" y="180340"/>
                  </a:lnTo>
                  <a:lnTo>
                    <a:pt x="64046" y="174371"/>
                  </a:lnTo>
                  <a:lnTo>
                    <a:pt x="65252" y="169672"/>
                  </a:lnTo>
                  <a:lnTo>
                    <a:pt x="65252" y="164973"/>
                  </a:lnTo>
                  <a:lnTo>
                    <a:pt x="66471" y="163703"/>
                  </a:lnTo>
                  <a:lnTo>
                    <a:pt x="65252" y="161417"/>
                  </a:lnTo>
                  <a:lnTo>
                    <a:pt x="38468" y="123177"/>
                  </a:lnTo>
                  <a:lnTo>
                    <a:pt x="32524" y="112776"/>
                  </a:lnTo>
                  <a:lnTo>
                    <a:pt x="30099" y="115189"/>
                  </a:lnTo>
                  <a:lnTo>
                    <a:pt x="23469" y="123609"/>
                  </a:lnTo>
                  <a:lnTo>
                    <a:pt x="19786" y="132778"/>
                  </a:lnTo>
                  <a:lnTo>
                    <a:pt x="18834" y="142621"/>
                  </a:lnTo>
                  <a:lnTo>
                    <a:pt x="20396" y="153035"/>
                  </a:lnTo>
                  <a:lnTo>
                    <a:pt x="21945" y="159270"/>
                  </a:lnTo>
                  <a:lnTo>
                    <a:pt x="24638" y="165252"/>
                  </a:lnTo>
                  <a:lnTo>
                    <a:pt x="28244" y="170776"/>
                  </a:lnTo>
                  <a:lnTo>
                    <a:pt x="32524" y="175641"/>
                  </a:lnTo>
                  <a:lnTo>
                    <a:pt x="38392" y="183057"/>
                  </a:lnTo>
                  <a:lnTo>
                    <a:pt x="44945" y="189572"/>
                  </a:lnTo>
                  <a:lnTo>
                    <a:pt x="51955" y="195630"/>
                  </a:lnTo>
                  <a:lnTo>
                    <a:pt x="59194" y="201676"/>
                  </a:lnTo>
                  <a:lnTo>
                    <a:pt x="62826" y="204089"/>
                  </a:lnTo>
                  <a:lnTo>
                    <a:pt x="65252" y="206375"/>
                  </a:lnTo>
                  <a:lnTo>
                    <a:pt x="70104" y="208788"/>
                  </a:lnTo>
                  <a:close/>
                </a:path>
                <a:path w="500380" h="551815">
                  <a:moveTo>
                    <a:pt x="82296" y="292481"/>
                  </a:moveTo>
                  <a:lnTo>
                    <a:pt x="79908" y="291338"/>
                  </a:lnTo>
                  <a:lnTo>
                    <a:pt x="77533" y="291338"/>
                  </a:lnTo>
                  <a:lnTo>
                    <a:pt x="75145" y="290195"/>
                  </a:lnTo>
                  <a:lnTo>
                    <a:pt x="70383" y="289052"/>
                  </a:lnTo>
                  <a:lnTo>
                    <a:pt x="64427" y="287909"/>
                  </a:lnTo>
                  <a:lnTo>
                    <a:pt x="58470" y="290195"/>
                  </a:lnTo>
                  <a:lnTo>
                    <a:pt x="54889" y="291338"/>
                  </a:lnTo>
                  <a:lnTo>
                    <a:pt x="50126" y="292481"/>
                  </a:lnTo>
                  <a:lnTo>
                    <a:pt x="40589" y="287909"/>
                  </a:lnTo>
                  <a:lnTo>
                    <a:pt x="40589" y="285496"/>
                  </a:lnTo>
                  <a:lnTo>
                    <a:pt x="41783" y="284353"/>
                  </a:lnTo>
                  <a:lnTo>
                    <a:pt x="54889" y="284353"/>
                  </a:lnTo>
                  <a:lnTo>
                    <a:pt x="58470" y="283210"/>
                  </a:lnTo>
                  <a:lnTo>
                    <a:pt x="62039" y="284353"/>
                  </a:lnTo>
                  <a:lnTo>
                    <a:pt x="63233" y="282067"/>
                  </a:lnTo>
                  <a:lnTo>
                    <a:pt x="66802" y="279781"/>
                  </a:lnTo>
                  <a:lnTo>
                    <a:pt x="71577" y="272796"/>
                  </a:lnTo>
                  <a:lnTo>
                    <a:pt x="57861" y="274370"/>
                  </a:lnTo>
                  <a:lnTo>
                    <a:pt x="51117" y="274891"/>
                  </a:lnTo>
                  <a:lnTo>
                    <a:pt x="44170" y="275082"/>
                  </a:lnTo>
                  <a:lnTo>
                    <a:pt x="16764" y="275082"/>
                  </a:lnTo>
                  <a:lnTo>
                    <a:pt x="16764" y="277368"/>
                  </a:lnTo>
                  <a:lnTo>
                    <a:pt x="17957" y="278638"/>
                  </a:lnTo>
                  <a:lnTo>
                    <a:pt x="17957" y="280924"/>
                  </a:lnTo>
                  <a:lnTo>
                    <a:pt x="24193" y="290474"/>
                  </a:lnTo>
                  <a:lnTo>
                    <a:pt x="32105" y="296672"/>
                  </a:lnTo>
                  <a:lnTo>
                    <a:pt x="41579" y="299643"/>
                  </a:lnTo>
                  <a:lnTo>
                    <a:pt x="52514" y="299466"/>
                  </a:lnTo>
                  <a:lnTo>
                    <a:pt x="59448" y="298399"/>
                  </a:lnTo>
                  <a:lnTo>
                    <a:pt x="66052" y="296976"/>
                  </a:lnTo>
                  <a:lnTo>
                    <a:pt x="78727" y="293624"/>
                  </a:lnTo>
                  <a:lnTo>
                    <a:pt x="79908" y="293624"/>
                  </a:lnTo>
                  <a:lnTo>
                    <a:pt x="81102" y="292481"/>
                  </a:lnTo>
                  <a:lnTo>
                    <a:pt x="82296" y="292481"/>
                  </a:lnTo>
                  <a:close/>
                </a:path>
                <a:path w="500380" h="551815">
                  <a:moveTo>
                    <a:pt x="100584" y="312039"/>
                  </a:moveTo>
                  <a:lnTo>
                    <a:pt x="86360" y="312039"/>
                  </a:lnTo>
                  <a:lnTo>
                    <a:pt x="85178" y="313309"/>
                  </a:lnTo>
                  <a:lnTo>
                    <a:pt x="75692" y="318135"/>
                  </a:lnTo>
                  <a:lnTo>
                    <a:pt x="69761" y="316865"/>
                  </a:lnTo>
                  <a:lnTo>
                    <a:pt x="67398" y="316865"/>
                  </a:lnTo>
                  <a:lnTo>
                    <a:pt x="65024" y="314452"/>
                  </a:lnTo>
                  <a:lnTo>
                    <a:pt x="66205" y="312039"/>
                  </a:lnTo>
                  <a:lnTo>
                    <a:pt x="69761" y="312039"/>
                  </a:lnTo>
                  <a:lnTo>
                    <a:pt x="73317" y="310896"/>
                  </a:lnTo>
                  <a:lnTo>
                    <a:pt x="78066" y="309753"/>
                  </a:lnTo>
                  <a:lnTo>
                    <a:pt x="81622" y="308483"/>
                  </a:lnTo>
                  <a:lnTo>
                    <a:pt x="86360" y="306070"/>
                  </a:lnTo>
                  <a:lnTo>
                    <a:pt x="85178" y="300101"/>
                  </a:lnTo>
                  <a:lnTo>
                    <a:pt x="85178" y="298958"/>
                  </a:lnTo>
                  <a:lnTo>
                    <a:pt x="86360" y="297688"/>
                  </a:lnTo>
                  <a:lnTo>
                    <a:pt x="86360" y="294132"/>
                  </a:lnTo>
                  <a:lnTo>
                    <a:pt x="74777" y="299250"/>
                  </a:lnTo>
                  <a:lnTo>
                    <a:pt x="63093" y="303453"/>
                  </a:lnTo>
                  <a:lnTo>
                    <a:pt x="51181" y="306298"/>
                  </a:lnTo>
                  <a:lnTo>
                    <a:pt x="38950" y="307340"/>
                  </a:lnTo>
                  <a:lnTo>
                    <a:pt x="36576" y="307340"/>
                  </a:lnTo>
                  <a:lnTo>
                    <a:pt x="36576" y="308483"/>
                  </a:lnTo>
                  <a:lnTo>
                    <a:pt x="38950" y="313309"/>
                  </a:lnTo>
                  <a:lnTo>
                    <a:pt x="41313" y="315722"/>
                  </a:lnTo>
                  <a:lnTo>
                    <a:pt x="42506" y="316865"/>
                  </a:lnTo>
                  <a:lnTo>
                    <a:pt x="48425" y="322834"/>
                  </a:lnTo>
                  <a:lnTo>
                    <a:pt x="54356" y="327660"/>
                  </a:lnTo>
                  <a:lnTo>
                    <a:pt x="68580" y="327660"/>
                  </a:lnTo>
                  <a:lnTo>
                    <a:pt x="74510" y="326517"/>
                  </a:lnTo>
                  <a:lnTo>
                    <a:pt x="80429" y="324104"/>
                  </a:lnTo>
                  <a:lnTo>
                    <a:pt x="87541" y="320421"/>
                  </a:lnTo>
                  <a:lnTo>
                    <a:pt x="92113" y="318135"/>
                  </a:lnTo>
                  <a:lnTo>
                    <a:pt x="94653" y="316865"/>
                  </a:lnTo>
                  <a:lnTo>
                    <a:pt x="100584" y="313309"/>
                  </a:lnTo>
                  <a:lnTo>
                    <a:pt x="100584" y="312039"/>
                  </a:lnTo>
                  <a:close/>
                </a:path>
                <a:path w="500380" h="551815">
                  <a:moveTo>
                    <a:pt x="106680" y="139065"/>
                  </a:moveTo>
                  <a:lnTo>
                    <a:pt x="101968" y="129667"/>
                  </a:lnTo>
                  <a:lnTo>
                    <a:pt x="99618" y="126238"/>
                  </a:lnTo>
                  <a:lnTo>
                    <a:pt x="97256" y="122682"/>
                  </a:lnTo>
                  <a:lnTo>
                    <a:pt x="92544" y="110998"/>
                  </a:lnTo>
                  <a:lnTo>
                    <a:pt x="97256" y="106299"/>
                  </a:lnTo>
                  <a:lnTo>
                    <a:pt x="97256" y="105156"/>
                  </a:lnTo>
                  <a:lnTo>
                    <a:pt x="89014" y="105156"/>
                  </a:lnTo>
                  <a:lnTo>
                    <a:pt x="83121" y="106299"/>
                  </a:lnTo>
                  <a:lnTo>
                    <a:pt x="80772" y="110998"/>
                  </a:lnTo>
                  <a:lnTo>
                    <a:pt x="83121" y="115697"/>
                  </a:lnTo>
                  <a:lnTo>
                    <a:pt x="84302" y="119253"/>
                  </a:lnTo>
                  <a:lnTo>
                    <a:pt x="86664" y="121539"/>
                  </a:lnTo>
                  <a:lnTo>
                    <a:pt x="90195" y="128524"/>
                  </a:lnTo>
                  <a:lnTo>
                    <a:pt x="93726" y="134366"/>
                  </a:lnTo>
                  <a:lnTo>
                    <a:pt x="92544" y="140208"/>
                  </a:lnTo>
                  <a:lnTo>
                    <a:pt x="92544" y="142621"/>
                  </a:lnTo>
                  <a:lnTo>
                    <a:pt x="91376" y="144907"/>
                  </a:lnTo>
                  <a:lnTo>
                    <a:pt x="90195" y="147320"/>
                  </a:lnTo>
                  <a:lnTo>
                    <a:pt x="93726" y="144907"/>
                  </a:lnTo>
                  <a:lnTo>
                    <a:pt x="96075" y="143764"/>
                  </a:lnTo>
                  <a:lnTo>
                    <a:pt x="98437" y="141351"/>
                  </a:lnTo>
                  <a:lnTo>
                    <a:pt x="101968" y="146050"/>
                  </a:lnTo>
                  <a:lnTo>
                    <a:pt x="101968" y="150749"/>
                  </a:lnTo>
                  <a:lnTo>
                    <a:pt x="103149" y="155448"/>
                  </a:lnTo>
                  <a:lnTo>
                    <a:pt x="104330" y="153162"/>
                  </a:lnTo>
                  <a:lnTo>
                    <a:pt x="104330" y="151892"/>
                  </a:lnTo>
                  <a:lnTo>
                    <a:pt x="105498" y="149606"/>
                  </a:lnTo>
                  <a:lnTo>
                    <a:pt x="106680" y="144907"/>
                  </a:lnTo>
                  <a:lnTo>
                    <a:pt x="106680" y="141351"/>
                  </a:lnTo>
                  <a:lnTo>
                    <a:pt x="106680" y="139065"/>
                  </a:lnTo>
                  <a:close/>
                </a:path>
                <a:path w="500380" h="551815">
                  <a:moveTo>
                    <a:pt x="121920" y="326390"/>
                  </a:moveTo>
                  <a:lnTo>
                    <a:pt x="117221" y="327533"/>
                  </a:lnTo>
                  <a:lnTo>
                    <a:pt x="113690" y="327533"/>
                  </a:lnTo>
                  <a:lnTo>
                    <a:pt x="110172" y="328803"/>
                  </a:lnTo>
                  <a:lnTo>
                    <a:pt x="108991" y="329946"/>
                  </a:lnTo>
                  <a:lnTo>
                    <a:pt x="107823" y="331216"/>
                  </a:lnTo>
                  <a:lnTo>
                    <a:pt x="106641" y="332359"/>
                  </a:lnTo>
                  <a:lnTo>
                    <a:pt x="104292" y="333629"/>
                  </a:lnTo>
                  <a:lnTo>
                    <a:pt x="101942" y="334772"/>
                  </a:lnTo>
                  <a:lnTo>
                    <a:pt x="99593" y="333629"/>
                  </a:lnTo>
                  <a:lnTo>
                    <a:pt x="98425" y="333629"/>
                  </a:lnTo>
                  <a:lnTo>
                    <a:pt x="97243" y="332359"/>
                  </a:lnTo>
                  <a:lnTo>
                    <a:pt x="98425" y="331216"/>
                  </a:lnTo>
                  <a:lnTo>
                    <a:pt x="99593" y="329946"/>
                  </a:lnTo>
                  <a:lnTo>
                    <a:pt x="100774" y="329946"/>
                  </a:lnTo>
                  <a:lnTo>
                    <a:pt x="100774" y="328803"/>
                  </a:lnTo>
                  <a:lnTo>
                    <a:pt x="105473" y="326390"/>
                  </a:lnTo>
                  <a:lnTo>
                    <a:pt x="106641" y="320294"/>
                  </a:lnTo>
                  <a:lnTo>
                    <a:pt x="103124" y="315468"/>
                  </a:lnTo>
                  <a:lnTo>
                    <a:pt x="94767" y="322224"/>
                  </a:lnTo>
                  <a:lnTo>
                    <a:pt x="85636" y="327837"/>
                  </a:lnTo>
                  <a:lnTo>
                    <a:pt x="75857" y="332105"/>
                  </a:lnTo>
                  <a:lnTo>
                    <a:pt x="65532" y="334772"/>
                  </a:lnTo>
                  <a:lnTo>
                    <a:pt x="65532" y="337185"/>
                  </a:lnTo>
                  <a:lnTo>
                    <a:pt x="66700" y="337185"/>
                  </a:lnTo>
                  <a:lnTo>
                    <a:pt x="72275" y="343293"/>
                  </a:lnTo>
                  <a:lnTo>
                    <a:pt x="79616" y="347014"/>
                  </a:lnTo>
                  <a:lnTo>
                    <a:pt x="114363" y="334772"/>
                  </a:lnTo>
                  <a:lnTo>
                    <a:pt x="117221" y="332359"/>
                  </a:lnTo>
                  <a:lnTo>
                    <a:pt x="118389" y="331216"/>
                  </a:lnTo>
                  <a:lnTo>
                    <a:pt x="119570" y="328803"/>
                  </a:lnTo>
                  <a:lnTo>
                    <a:pt x="121920" y="326390"/>
                  </a:lnTo>
                  <a:close/>
                </a:path>
                <a:path w="500380" h="551815">
                  <a:moveTo>
                    <a:pt x="134112" y="84467"/>
                  </a:moveTo>
                  <a:lnTo>
                    <a:pt x="129286" y="83197"/>
                  </a:lnTo>
                  <a:lnTo>
                    <a:pt x="125679" y="80772"/>
                  </a:lnTo>
                  <a:lnTo>
                    <a:pt x="119646" y="80772"/>
                  </a:lnTo>
                  <a:lnTo>
                    <a:pt x="117246" y="82042"/>
                  </a:lnTo>
                  <a:lnTo>
                    <a:pt x="114833" y="83197"/>
                  </a:lnTo>
                  <a:lnTo>
                    <a:pt x="113626" y="84467"/>
                  </a:lnTo>
                  <a:lnTo>
                    <a:pt x="111213" y="86868"/>
                  </a:lnTo>
                  <a:lnTo>
                    <a:pt x="110007" y="88138"/>
                  </a:lnTo>
                  <a:lnTo>
                    <a:pt x="105194" y="94246"/>
                  </a:lnTo>
                  <a:lnTo>
                    <a:pt x="99161" y="99072"/>
                  </a:lnTo>
                  <a:lnTo>
                    <a:pt x="91935" y="101473"/>
                  </a:lnTo>
                  <a:lnTo>
                    <a:pt x="88315" y="101473"/>
                  </a:lnTo>
                  <a:lnTo>
                    <a:pt x="85915" y="102743"/>
                  </a:lnTo>
                  <a:lnTo>
                    <a:pt x="82296" y="103886"/>
                  </a:lnTo>
                  <a:lnTo>
                    <a:pt x="82296" y="105156"/>
                  </a:lnTo>
                  <a:lnTo>
                    <a:pt x="87122" y="105156"/>
                  </a:lnTo>
                  <a:lnTo>
                    <a:pt x="90728" y="103886"/>
                  </a:lnTo>
                  <a:lnTo>
                    <a:pt x="94348" y="103886"/>
                  </a:lnTo>
                  <a:lnTo>
                    <a:pt x="100457" y="103949"/>
                  </a:lnTo>
                  <a:lnTo>
                    <a:pt x="100698" y="103886"/>
                  </a:lnTo>
                  <a:lnTo>
                    <a:pt x="106235" y="102400"/>
                  </a:lnTo>
                  <a:lnTo>
                    <a:pt x="111798" y="99466"/>
                  </a:lnTo>
                  <a:lnTo>
                    <a:pt x="117246" y="95377"/>
                  </a:lnTo>
                  <a:lnTo>
                    <a:pt x="120853" y="91694"/>
                  </a:lnTo>
                  <a:lnTo>
                    <a:pt x="126885" y="86868"/>
                  </a:lnTo>
                  <a:lnTo>
                    <a:pt x="132905" y="85598"/>
                  </a:lnTo>
                  <a:lnTo>
                    <a:pt x="134112" y="84467"/>
                  </a:lnTo>
                  <a:close/>
                </a:path>
                <a:path w="500380" h="551815">
                  <a:moveTo>
                    <a:pt x="144780" y="338963"/>
                  </a:moveTo>
                  <a:lnTo>
                    <a:pt x="137629" y="338963"/>
                  </a:lnTo>
                  <a:lnTo>
                    <a:pt x="135255" y="342392"/>
                  </a:lnTo>
                  <a:lnTo>
                    <a:pt x="132867" y="344805"/>
                  </a:lnTo>
                  <a:lnTo>
                    <a:pt x="131686" y="344805"/>
                  </a:lnTo>
                  <a:lnTo>
                    <a:pt x="128104" y="343662"/>
                  </a:lnTo>
                  <a:lnTo>
                    <a:pt x="134061" y="338963"/>
                  </a:lnTo>
                  <a:lnTo>
                    <a:pt x="129298" y="335407"/>
                  </a:lnTo>
                  <a:lnTo>
                    <a:pt x="128104" y="330708"/>
                  </a:lnTo>
                  <a:lnTo>
                    <a:pt x="123583" y="337693"/>
                  </a:lnTo>
                  <a:lnTo>
                    <a:pt x="118732" y="344220"/>
                  </a:lnTo>
                  <a:lnTo>
                    <a:pt x="113207" y="349872"/>
                  </a:lnTo>
                  <a:lnTo>
                    <a:pt x="106680" y="354203"/>
                  </a:lnTo>
                  <a:lnTo>
                    <a:pt x="106680" y="355346"/>
                  </a:lnTo>
                  <a:lnTo>
                    <a:pt x="111442" y="360045"/>
                  </a:lnTo>
                  <a:lnTo>
                    <a:pt x="120967" y="361188"/>
                  </a:lnTo>
                  <a:lnTo>
                    <a:pt x="129298" y="357632"/>
                  </a:lnTo>
                  <a:lnTo>
                    <a:pt x="137629" y="354203"/>
                  </a:lnTo>
                  <a:lnTo>
                    <a:pt x="141211" y="345948"/>
                  </a:lnTo>
                  <a:lnTo>
                    <a:pt x="141782" y="344805"/>
                  </a:lnTo>
                  <a:lnTo>
                    <a:pt x="144780" y="338963"/>
                  </a:lnTo>
                  <a:close/>
                </a:path>
                <a:path w="500380" h="551815">
                  <a:moveTo>
                    <a:pt x="153911" y="322834"/>
                  </a:moveTo>
                  <a:lnTo>
                    <a:pt x="151549" y="325120"/>
                  </a:lnTo>
                  <a:lnTo>
                    <a:pt x="149174" y="326390"/>
                  </a:lnTo>
                  <a:lnTo>
                    <a:pt x="146786" y="328803"/>
                  </a:lnTo>
                  <a:lnTo>
                    <a:pt x="144424" y="322834"/>
                  </a:lnTo>
                  <a:lnTo>
                    <a:pt x="143230" y="320421"/>
                  </a:lnTo>
                  <a:lnTo>
                    <a:pt x="142049" y="318008"/>
                  </a:lnTo>
                  <a:lnTo>
                    <a:pt x="139674" y="313182"/>
                  </a:lnTo>
                  <a:lnTo>
                    <a:pt x="133743" y="314452"/>
                  </a:lnTo>
                  <a:lnTo>
                    <a:pt x="126619" y="316738"/>
                  </a:lnTo>
                  <a:lnTo>
                    <a:pt x="119494" y="318008"/>
                  </a:lnTo>
                  <a:lnTo>
                    <a:pt x="119494" y="310769"/>
                  </a:lnTo>
                  <a:lnTo>
                    <a:pt x="118897" y="307213"/>
                  </a:lnTo>
                  <a:lnTo>
                    <a:pt x="117119" y="296418"/>
                  </a:lnTo>
                  <a:lnTo>
                    <a:pt x="113550" y="296418"/>
                  </a:lnTo>
                  <a:lnTo>
                    <a:pt x="108800" y="295275"/>
                  </a:lnTo>
                  <a:lnTo>
                    <a:pt x="96939" y="295275"/>
                  </a:lnTo>
                  <a:lnTo>
                    <a:pt x="96939" y="294005"/>
                  </a:lnTo>
                  <a:lnTo>
                    <a:pt x="98120" y="291719"/>
                  </a:lnTo>
                  <a:lnTo>
                    <a:pt x="99314" y="286893"/>
                  </a:lnTo>
                  <a:lnTo>
                    <a:pt x="100495" y="283337"/>
                  </a:lnTo>
                  <a:lnTo>
                    <a:pt x="101688" y="279654"/>
                  </a:lnTo>
                  <a:lnTo>
                    <a:pt x="101688" y="278511"/>
                  </a:lnTo>
                  <a:lnTo>
                    <a:pt x="102870" y="276098"/>
                  </a:lnTo>
                  <a:lnTo>
                    <a:pt x="104051" y="274955"/>
                  </a:lnTo>
                  <a:lnTo>
                    <a:pt x="96939" y="271272"/>
                  </a:lnTo>
                  <a:lnTo>
                    <a:pt x="90995" y="268859"/>
                  </a:lnTo>
                  <a:lnTo>
                    <a:pt x="83870" y="265303"/>
                  </a:lnTo>
                  <a:lnTo>
                    <a:pt x="88620" y="260604"/>
                  </a:lnTo>
                  <a:lnTo>
                    <a:pt x="92189" y="256921"/>
                  </a:lnTo>
                  <a:lnTo>
                    <a:pt x="95745" y="252222"/>
                  </a:lnTo>
                  <a:lnTo>
                    <a:pt x="98120" y="249809"/>
                  </a:lnTo>
                  <a:lnTo>
                    <a:pt x="95745" y="246126"/>
                  </a:lnTo>
                  <a:lnTo>
                    <a:pt x="92189" y="243840"/>
                  </a:lnTo>
                  <a:lnTo>
                    <a:pt x="88620" y="240157"/>
                  </a:lnTo>
                  <a:lnTo>
                    <a:pt x="85064" y="236601"/>
                  </a:lnTo>
                  <a:lnTo>
                    <a:pt x="83870" y="235458"/>
                  </a:lnTo>
                  <a:lnTo>
                    <a:pt x="82689" y="234188"/>
                  </a:lnTo>
                  <a:lnTo>
                    <a:pt x="85064" y="233045"/>
                  </a:lnTo>
                  <a:lnTo>
                    <a:pt x="89814" y="230632"/>
                  </a:lnTo>
                  <a:lnTo>
                    <a:pt x="94564" y="227076"/>
                  </a:lnTo>
                  <a:lnTo>
                    <a:pt x="99314" y="225806"/>
                  </a:lnTo>
                  <a:lnTo>
                    <a:pt x="101688" y="224663"/>
                  </a:lnTo>
                  <a:lnTo>
                    <a:pt x="101688" y="223393"/>
                  </a:lnTo>
                  <a:lnTo>
                    <a:pt x="100495" y="221107"/>
                  </a:lnTo>
                  <a:lnTo>
                    <a:pt x="96939" y="213868"/>
                  </a:lnTo>
                  <a:lnTo>
                    <a:pt x="95745" y="206629"/>
                  </a:lnTo>
                  <a:lnTo>
                    <a:pt x="95745" y="193548"/>
                  </a:lnTo>
                  <a:lnTo>
                    <a:pt x="94564" y="191135"/>
                  </a:lnTo>
                  <a:lnTo>
                    <a:pt x="90995" y="187579"/>
                  </a:lnTo>
                  <a:lnTo>
                    <a:pt x="89814" y="187579"/>
                  </a:lnTo>
                  <a:lnTo>
                    <a:pt x="89814" y="186309"/>
                  </a:lnTo>
                  <a:lnTo>
                    <a:pt x="71996" y="160020"/>
                  </a:lnTo>
                  <a:lnTo>
                    <a:pt x="68440" y="167259"/>
                  </a:lnTo>
                  <a:lnTo>
                    <a:pt x="68440" y="180340"/>
                  </a:lnTo>
                  <a:lnTo>
                    <a:pt x="69862" y="190855"/>
                  </a:lnTo>
                  <a:lnTo>
                    <a:pt x="72732" y="200698"/>
                  </a:lnTo>
                  <a:lnTo>
                    <a:pt x="77622" y="209638"/>
                  </a:lnTo>
                  <a:lnTo>
                    <a:pt x="85064" y="217424"/>
                  </a:lnTo>
                  <a:lnTo>
                    <a:pt x="60502" y="220179"/>
                  </a:lnTo>
                  <a:lnTo>
                    <a:pt x="52997" y="221107"/>
                  </a:lnTo>
                  <a:lnTo>
                    <a:pt x="52997" y="222250"/>
                  </a:lnTo>
                  <a:lnTo>
                    <a:pt x="51816" y="222250"/>
                  </a:lnTo>
                  <a:lnTo>
                    <a:pt x="58432" y="228612"/>
                  </a:lnTo>
                  <a:lnTo>
                    <a:pt x="65608" y="233756"/>
                  </a:lnTo>
                  <a:lnTo>
                    <a:pt x="80314" y="242570"/>
                  </a:lnTo>
                  <a:lnTo>
                    <a:pt x="79121" y="243840"/>
                  </a:lnTo>
                  <a:lnTo>
                    <a:pt x="77939" y="243840"/>
                  </a:lnTo>
                  <a:lnTo>
                    <a:pt x="71996" y="247396"/>
                  </a:lnTo>
                  <a:lnTo>
                    <a:pt x="64871" y="250952"/>
                  </a:lnTo>
                  <a:lnTo>
                    <a:pt x="58940" y="254508"/>
                  </a:lnTo>
                  <a:lnTo>
                    <a:pt x="56565" y="255778"/>
                  </a:lnTo>
                  <a:lnTo>
                    <a:pt x="56565" y="256921"/>
                  </a:lnTo>
                  <a:lnTo>
                    <a:pt x="58940" y="258191"/>
                  </a:lnTo>
                  <a:lnTo>
                    <a:pt x="64871" y="260604"/>
                  </a:lnTo>
                  <a:lnTo>
                    <a:pt x="70815" y="262890"/>
                  </a:lnTo>
                  <a:lnTo>
                    <a:pt x="76746" y="265303"/>
                  </a:lnTo>
                  <a:lnTo>
                    <a:pt x="79121" y="265303"/>
                  </a:lnTo>
                  <a:lnTo>
                    <a:pt x="81495" y="266573"/>
                  </a:lnTo>
                  <a:lnTo>
                    <a:pt x="85064" y="267716"/>
                  </a:lnTo>
                  <a:lnTo>
                    <a:pt x="79121" y="272542"/>
                  </a:lnTo>
                  <a:lnTo>
                    <a:pt x="74371" y="278511"/>
                  </a:lnTo>
                  <a:lnTo>
                    <a:pt x="69621" y="285623"/>
                  </a:lnTo>
                  <a:lnTo>
                    <a:pt x="77939" y="286893"/>
                  </a:lnTo>
                  <a:lnTo>
                    <a:pt x="86245" y="288036"/>
                  </a:lnTo>
                  <a:lnTo>
                    <a:pt x="93370" y="289306"/>
                  </a:lnTo>
                  <a:lnTo>
                    <a:pt x="92189" y="295275"/>
                  </a:lnTo>
                  <a:lnTo>
                    <a:pt x="89814" y="301244"/>
                  </a:lnTo>
                  <a:lnTo>
                    <a:pt x="88620" y="309626"/>
                  </a:lnTo>
                  <a:lnTo>
                    <a:pt x="95745" y="308356"/>
                  </a:lnTo>
                  <a:lnTo>
                    <a:pt x="102870" y="308356"/>
                  </a:lnTo>
                  <a:lnTo>
                    <a:pt x="109994" y="307213"/>
                  </a:lnTo>
                  <a:lnTo>
                    <a:pt x="109994" y="319151"/>
                  </a:lnTo>
                  <a:lnTo>
                    <a:pt x="111175" y="325120"/>
                  </a:lnTo>
                  <a:lnTo>
                    <a:pt x="120675" y="322834"/>
                  </a:lnTo>
                  <a:lnTo>
                    <a:pt x="124244" y="321564"/>
                  </a:lnTo>
                  <a:lnTo>
                    <a:pt x="128993" y="320421"/>
                  </a:lnTo>
                  <a:lnTo>
                    <a:pt x="131368" y="327533"/>
                  </a:lnTo>
                  <a:lnTo>
                    <a:pt x="133743" y="329946"/>
                  </a:lnTo>
                  <a:lnTo>
                    <a:pt x="134924" y="333502"/>
                  </a:lnTo>
                  <a:lnTo>
                    <a:pt x="134924" y="335915"/>
                  </a:lnTo>
                  <a:lnTo>
                    <a:pt x="137299" y="337185"/>
                  </a:lnTo>
                  <a:lnTo>
                    <a:pt x="139674" y="335915"/>
                  </a:lnTo>
                  <a:lnTo>
                    <a:pt x="143243" y="334772"/>
                  </a:lnTo>
                  <a:lnTo>
                    <a:pt x="146786" y="333502"/>
                  </a:lnTo>
                  <a:lnTo>
                    <a:pt x="150355" y="332359"/>
                  </a:lnTo>
                  <a:lnTo>
                    <a:pt x="151549" y="333502"/>
                  </a:lnTo>
                  <a:lnTo>
                    <a:pt x="153911" y="338328"/>
                  </a:lnTo>
                  <a:lnTo>
                    <a:pt x="153911" y="332359"/>
                  </a:lnTo>
                  <a:lnTo>
                    <a:pt x="153911" y="328803"/>
                  </a:lnTo>
                  <a:lnTo>
                    <a:pt x="153911" y="322834"/>
                  </a:lnTo>
                  <a:close/>
                </a:path>
                <a:path w="500380" h="551815">
                  <a:moveTo>
                    <a:pt x="153911" y="281559"/>
                  </a:moveTo>
                  <a:lnTo>
                    <a:pt x="144487" y="278003"/>
                  </a:lnTo>
                  <a:lnTo>
                    <a:pt x="139776" y="270891"/>
                  </a:lnTo>
                  <a:lnTo>
                    <a:pt x="138595" y="261493"/>
                  </a:lnTo>
                  <a:lnTo>
                    <a:pt x="138595" y="255524"/>
                  </a:lnTo>
                  <a:lnTo>
                    <a:pt x="140957" y="249555"/>
                  </a:lnTo>
                  <a:lnTo>
                    <a:pt x="144487" y="244856"/>
                  </a:lnTo>
                  <a:lnTo>
                    <a:pt x="146850" y="239014"/>
                  </a:lnTo>
                  <a:lnTo>
                    <a:pt x="146850" y="234188"/>
                  </a:lnTo>
                  <a:lnTo>
                    <a:pt x="140957" y="230632"/>
                  </a:lnTo>
                  <a:lnTo>
                    <a:pt x="139776" y="229489"/>
                  </a:lnTo>
                  <a:lnTo>
                    <a:pt x="110020" y="202882"/>
                  </a:lnTo>
                  <a:lnTo>
                    <a:pt x="103225" y="192913"/>
                  </a:lnTo>
                  <a:lnTo>
                    <a:pt x="103225" y="191643"/>
                  </a:lnTo>
                  <a:lnTo>
                    <a:pt x="100876" y="191643"/>
                  </a:lnTo>
                  <a:lnTo>
                    <a:pt x="101333" y="200494"/>
                  </a:lnTo>
                  <a:lnTo>
                    <a:pt x="102781" y="209219"/>
                  </a:lnTo>
                  <a:lnTo>
                    <a:pt x="105333" y="217741"/>
                  </a:lnTo>
                  <a:lnTo>
                    <a:pt x="109118" y="225933"/>
                  </a:lnTo>
                  <a:lnTo>
                    <a:pt x="103225" y="229489"/>
                  </a:lnTo>
                  <a:lnTo>
                    <a:pt x="97332" y="230632"/>
                  </a:lnTo>
                  <a:lnTo>
                    <a:pt x="91440" y="235458"/>
                  </a:lnTo>
                  <a:lnTo>
                    <a:pt x="96151" y="239014"/>
                  </a:lnTo>
                  <a:lnTo>
                    <a:pt x="99695" y="242570"/>
                  </a:lnTo>
                  <a:lnTo>
                    <a:pt x="103225" y="245999"/>
                  </a:lnTo>
                  <a:lnTo>
                    <a:pt x="106768" y="248412"/>
                  </a:lnTo>
                  <a:lnTo>
                    <a:pt x="103225" y="250825"/>
                  </a:lnTo>
                  <a:lnTo>
                    <a:pt x="96151" y="257937"/>
                  </a:lnTo>
                  <a:lnTo>
                    <a:pt x="92621" y="262636"/>
                  </a:lnTo>
                  <a:lnTo>
                    <a:pt x="99695" y="264922"/>
                  </a:lnTo>
                  <a:lnTo>
                    <a:pt x="105587" y="267335"/>
                  </a:lnTo>
                  <a:lnTo>
                    <a:pt x="112661" y="269748"/>
                  </a:lnTo>
                  <a:lnTo>
                    <a:pt x="109118" y="275590"/>
                  </a:lnTo>
                  <a:lnTo>
                    <a:pt x="104406" y="281559"/>
                  </a:lnTo>
                  <a:lnTo>
                    <a:pt x="103225" y="288671"/>
                  </a:lnTo>
                  <a:lnTo>
                    <a:pt x="123266" y="288671"/>
                  </a:lnTo>
                  <a:lnTo>
                    <a:pt x="124447" y="289814"/>
                  </a:lnTo>
                  <a:lnTo>
                    <a:pt x="124447" y="307594"/>
                  </a:lnTo>
                  <a:lnTo>
                    <a:pt x="125628" y="308737"/>
                  </a:lnTo>
                  <a:lnTo>
                    <a:pt x="127990" y="307594"/>
                  </a:lnTo>
                  <a:lnTo>
                    <a:pt x="130340" y="307594"/>
                  </a:lnTo>
                  <a:lnTo>
                    <a:pt x="133883" y="305181"/>
                  </a:lnTo>
                  <a:lnTo>
                    <a:pt x="138595" y="304038"/>
                  </a:lnTo>
                  <a:lnTo>
                    <a:pt x="143319" y="302768"/>
                  </a:lnTo>
                  <a:lnTo>
                    <a:pt x="144487" y="306324"/>
                  </a:lnTo>
                  <a:lnTo>
                    <a:pt x="146850" y="311023"/>
                  </a:lnTo>
                  <a:lnTo>
                    <a:pt x="148031" y="314579"/>
                  </a:lnTo>
                  <a:lnTo>
                    <a:pt x="149212" y="316992"/>
                  </a:lnTo>
                  <a:lnTo>
                    <a:pt x="151549" y="315849"/>
                  </a:lnTo>
                  <a:lnTo>
                    <a:pt x="152742" y="314579"/>
                  </a:lnTo>
                  <a:lnTo>
                    <a:pt x="153911" y="314579"/>
                  </a:lnTo>
                  <a:lnTo>
                    <a:pt x="153911" y="302768"/>
                  </a:lnTo>
                  <a:lnTo>
                    <a:pt x="153911" y="281559"/>
                  </a:lnTo>
                  <a:close/>
                </a:path>
                <a:path w="500380" h="551815">
                  <a:moveTo>
                    <a:pt x="160020" y="132969"/>
                  </a:moveTo>
                  <a:lnTo>
                    <a:pt x="158813" y="132969"/>
                  </a:lnTo>
                  <a:lnTo>
                    <a:pt x="157594" y="131826"/>
                  </a:lnTo>
                  <a:lnTo>
                    <a:pt x="152755" y="129413"/>
                  </a:lnTo>
                  <a:lnTo>
                    <a:pt x="149110" y="125857"/>
                  </a:lnTo>
                  <a:lnTo>
                    <a:pt x="146710" y="121158"/>
                  </a:lnTo>
                  <a:lnTo>
                    <a:pt x="144272" y="115316"/>
                  </a:lnTo>
                  <a:lnTo>
                    <a:pt x="141871" y="103632"/>
                  </a:lnTo>
                  <a:lnTo>
                    <a:pt x="140652" y="100076"/>
                  </a:lnTo>
                  <a:lnTo>
                    <a:pt x="139446" y="95377"/>
                  </a:lnTo>
                  <a:lnTo>
                    <a:pt x="138239" y="91948"/>
                  </a:lnTo>
                  <a:lnTo>
                    <a:pt x="137020" y="89547"/>
                  </a:lnTo>
                  <a:lnTo>
                    <a:pt x="135813" y="88392"/>
                  </a:lnTo>
                  <a:lnTo>
                    <a:pt x="132181" y="88392"/>
                  </a:lnTo>
                  <a:lnTo>
                    <a:pt x="127342" y="90678"/>
                  </a:lnTo>
                  <a:lnTo>
                    <a:pt x="123710" y="93091"/>
                  </a:lnTo>
                  <a:lnTo>
                    <a:pt x="118872" y="96647"/>
                  </a:lnTo>
                  <a:lnTo>
                    <a:pt x="128549" y="100076"/>
                  </a:lnTo>
                  <a:lnTo>
                    <a:pt x="132181" y="105918"/>
                  </a:lnTo>
                  <a:lnTo>
                    <a:pt x="134607" y="114173"/>
                  </a:lnTo>
                  <a:lnTo>
                    <a:pt x="135813" y="116586"/>
                  </a:lnTo>
                  <a:lnTo>
                    <a:pt x="137020" y="120015"/>
                  </a:lnTo>
                  <a:lnTo>
                    <a:pt x="138239" y="122428"/>
                  </a:lnTo>
                  <a:lnTo>
                    <a:pt x="144272" y="129413"/>
                  </a:lnTo>
                  <a:lnTo>
                    <a:pt x="150342" y="134112"/>
                  </a:lnTo>
                  <a:lnTo>
                    <a:pt x="160020" y="134112"/>
                  </a:lnTo>
                  <a:lnTo>
                    <a:pt x="160020" y="132969"/>
                  </a:lnTo>
                  <a:close/>
                </a:path>
                <a:path w="500380" h="551815">
                  <a:moveTo>
                    <a:pt x="172212" y="166751"/>
                  </a:moveTo>
                  <a:lnTo>
                    <a:pt x="159931" y="147193"/>
                  </a:lnTo>
                  <a:lnTo>
                    <a:pt x="158711" y="146050"/>
                  </a:lnTo>
                  <a:lnTo>
                    <a:pt x="158711" y="144780"/>
                  </a:lnTo>
                  <a:lnTo>
                    <a:pt x="157480" y="144780"/>
                  </a:lnTo>
                  <a:lnTo>
                    <a:pt x="157480" y="152146"/>
                  </a:lnTo>
                  <a:lnTo>
                    <a:pt x="148882" y="152146"/>
                  </a:lnTo>
                  <a:lnTo>
                    <a:pt x="148882" y="150876"/>
                  </a:lnTo>
                  <a:lnTo>
                    <a:pt x="151345" y="149606"/>
                  </a:lnTo>
                  <a:lnTo>
                    <a:pt x="152565" y="149606"/>
                  </a:lnTo>
                  <a:lnTo>
                    <a:pt x="155028" y="148463"/>
                  </a:lnTo>
                  <a:lnTo>
                    <a:pt x="156248" y="150876"/>
                  </a:lnTo>
                  <a:lnTo>
                    <a:pt x="157480" y="152146"/>
                  </a:lnTo>
                  <a:lnTo>
                    <a:pt x="157480" y="144780"/>
                  </a:lnTo>
                  <a:lnTo>
                    <a:pt x="151345" y="144780"/>
                  </a:lnTo>
                  <a:lnTo>
                    <a:pt x="145199" y="146050"/>
                  </a:lnTo>
                  <a:lnTo>
                    <a:pt x="140296" y="148463"/>
                  </a:lnTo>
                  <a:lnTo>
                    <a:pt x="133324" y="153492"/>
                  </a:lnTo>
                  <a:lnTo>
                    <a:pt x="130619" y="160489"/>
                  </a:lnTo>
                  <a:lnTo>
                    <a:pt x="131826" y="168173"/>
                  </a:lnTo>
                  <a:lnTo>
                    <a:pt x="136613" y="175260"/>
                  </a:lnTo>
                  <a:lnTo>
                    <a:pt x="140296" y="169164"/>
                  </a:lnTo>
                  <a:lnTo>
                    <a:pt x="146431" y="165481"/>
                  </a:lnTo>
                  <a:lnTo>
                    <a:pt x="159931" y="165481"/>
                  </a:lnTo>
                  <a:lnTo>
                    <a:pt x="166077" y="166751"/>
                  </a:lnTo>
                  <a:lnTo>
                    <a:pt x="172212" y="166751"/>
                  </a:lnTo>
                  <a:close/>
                </a:path>
                <a:path w="500380" h="551815">
                  <a:moveTo>
                    <a:pt x="184404" y="177800"/>
                  </a:moveTo>
                  <a:lnTo>
                    <a:pt x="180822" y="175641"/>
                  </a:lnTo>
                  <a:lnTo>
                    <a:pt x="178435" y="174498"/>
                  </a:lnTo>
                  <a:lnTo>
                    <a:pt x="176060" y="172212"/>
                  </a:lnTo>
                  <a:lnTo>
                    <a:pt x="173672" y="172212"/>
                  </a:lnTo>
                  <a:lnTo>
                    <a:pt x="166916" y="174129"/>
                  </a:lnTo>
                  <a:lnTo>
                    <a:pt x="160845" y="176441"/>
                  </a:lnTo>
                  <a:lnTo>
                    <a:pt x="155219" y="179184"/>
                  </a:lnTo>
                  <a:lnTo>
                    <a:pt x="149809" y="182372"/>
                  </a:lnTo>
                  <a:lnTo>
                    <a:pt x="143852" y="185674"/>
                  </a:lnTo>
                  <a:lnTo>
                    <a:pt x="137883" y="189103"/>
                  </a:lnTo>
                  <a:lnTo>
                    <a:pt x="130733" y="187960"/>
                  </a:lnTo>
                  <a:lnTo>
                    <a:pt x="129540" y="187960"/>
                  </a:lnTo>
                  <a:lnTo>
                    <a:pt x="133121" y="192405"/>
                  </a:lnTo>
                  <a:lnTo>
                    <a:pt x="136690" y="193548"/>
                  </a:lnTo>
                  <a:lnTo>
                    <a:pt x="141465" y="192405"/>
                  </a:lnTo>
                  <a:lnTo>
                    <a:pt x="145046" y="191262"/>
                  </a:lnTo>
                  <a:lnTo>
                    <a:pt x="148628" y="189103"/>
                  </a:lnTo>
                  <a:lnTo>
                    <a:pt x="151003" y="187960"/>
                  </a:lnTo>
                  <a:lnTo>
                    <a:pt x="154584" y="185674"/>
                  </a:lnTo>
                  <a:lnTo>
                    <a:pt x="158165" y="184531"/>
                  </a:lnTo>
                  <a:lnTo>
                    <a:pt x="161747" y="182372"/>
                  </a:lnTo>
                  <a:lnTo>
                    <a:pt x="161747" y="187960"/>
                  </a:lnTo>
                  <a:lnTo>
                    <a:pt x="167703" y="182372"/>
                  </a:lnTo>
                  <a:lnTo>
                    <a:pt x="174866" y="180086"/>
                  </a:lnTo>
                  <a:lnTo>
                    <a:pt x="183210" y="178943"/>
                  </a:lnTo>
                  <a:lnTo>
                    <a:pt x="183210" y="177800"/>
                  </a:lnTo>
                  <a:lnTo>
                    <a:pt x="184404" y="177800"/>
                  </a:lnTo>
                  <a:close/>
                </a:path>
                <a:path w="500380" h="551815">
                  <a:moveTo>
                    <a:pt x="184404" y="83312"/>
                  </a:moveTo>
                  <a:lnTo>
                    <a:pt x="181864" y="80772"/>
                  </a:lnTo>
                  <a:lnTo>
                    <a:pt x="179324" y="80772"/>
                  </a:lnTo>
                  <a:lnTo>
                    <a:pt x="176784" y="83312"/>
                  </a:lnTo>
                  <a:lnTo>
                    <a:pt x="176784" y="85852"/>
                  </a:lnTo>
                  <a:lnTo>
                    <a:pt x="178054" y="87122"/>
                  </a:lnTo>
                  <a:lnTo>
                    <a:pt x="179324" y="87122"/>
                  </a:lnTo>
                  <a:lnTo>
                    <a:pt x="181864" y="88392"/>
                  </a:lnTo>
                  <a:lnTo>
                    <a:pt x="183134" y="87122"/>
                  </a:lnTo>
                  <a:lnTo>
                    <a:pt x="184404" y="84594"/>
                  </a:lnTo>
                  <a:lnTo>
                    <a:pt x="184404" y="83312"/>
                  </a:lnTo>
                  <a:close/>
                </a:path>
                <a:path w="500380" h="551815">
                  <a:moveTo>
                    <a:pt x="185928" y="92722"/>
                  </a:moveTo>
                  <a:lnTo>
                    <a:pt x="182372" y="91440"/>
                  </a:lnTo>
                  <a:lnTo>
                    <a:pt x="179997" y="91440"/>
                  </a:lnTo>
                  <a:lnTo>
                    <a:pt x="177634" y="92722"/>
                  </a:lnTo>
                  <a:lnTo>
                    <a:pt x="176441" y="95123"/>
                  </a:lnTo>
                  <a:lnTo>
                    <a:pt x="175260" y="98818"/>
                  </a:lnTo>
                  <a:lnTo>
                    <a:pt x="177634" y="108458"/>
                  </a:lnTo>
                  <a:lnTo>
                    <a:pt x="178816" y="113411"/>
                  </a:lnTo>
                  <a:lnTo>
                    <a:pt x="178816" y="114554"/>
                  </a:lnTo>
                  <a:lnTo>
                    <a:pt x="179997" y="115824"/>
                  </a:lnTo>
                  <a:lnTo>
                    <a:pt x="181190" y="115824"/>
                  </a:lnTo>
                  <a:lnTo>
                    <a:pt x="182372" y="114554"/>
                  </a:lnTo>
                  <a:lnTo>
                    <a:pt x="183553" y="113411"/>
                  </a:lnTo>
                  <a:lnTo>
                    <a:pt x="183553" y="107315"/>
                  </a:lnTo>
                  <a:lnTo>
                    <a:pt x="185928" y="102362"/>
                  </a:lnTo>
                  <a:lnTo>
                    <a:pt x="185928" y="92722"/>
                  </a:lnTo>
                  <a:close/>
                </a:path>
                <a:path w="500380" h="551815">
                  <a:moveTo>
                    <a:pt x="187452" y="68453"/>
                  </a:moveTo>
                  <a:lnTo>
                    <a:pt x="187083" y="67195"/>
                  </a:lnTo>
                  <a:lnTo>
                    <a:pt x="186359" y="64643"/>
                  </a:lnTo>
                  <a:lnTo>
                    <a:pt x="183095" y="67195"/>
                  </a:lnTo>
                  <a:lnTo>
                    <a:pt x="182003" y="65913"/>
                  </a:lnTo>
                  <a:lnTo>
                    <a:pt x="182003" y="60718"/>
                  </a:lnTo>
                  <a:lnTo>
                    <a:pt x="179832" y="59436"/>
                  </a:lnTo>
                  <a:lnTo>
                    <a:pt x="177660" y="59436"/>
                  </a:lnTo>
                  <a:lnTo>
                    <a:pt x="177660" y="67195"/>
                  </a:lnTo>
                  <a:lnTo>
                    <a:pt x="175475" y="65913"/>
                  </a:lnTo>
                  <a:lnTo>
                    <a:pt x="173304" y="65913"/>
                  </a:lnTo>
                  <a:lnTo>
                    <a:pt x="173304" y="67195"/>
                  </a:lnTo>
                  <a:lnTo>
                    <a:pt x="172212" y="68453"/>
                  </a:lnTo>
                  <a:lnTo>
                    <a:pt x="172212" y="70993"/>
                  </a:lnTo>
                  <a:lnTo>
                    <a:pt x="177660" y="70993"/>
                  </a:lnTo>
                  <a:lnTo>
                    <a:pt x="177660" y="76200"/>
                  </a:lnTo>
                  <a:lnTo>
                    <a:pt x="182003" y="76200"/>
                  </a:lnTo>
                  <a:lnTo>
                    <a:pt x="182003" y="70993"/>
                  </a:lnTo>
                  <a:lnTo>
                    <a:pt x="183095" y="69723"/>
                  </a:lnTo>
                  <a:lnTo>
                    <a:pt x="187452" y="72390"/>
                  </a:lnTo>
                  <a:lnTo>
                    <a:pt x="187452" y="69723"/>
                  </a:lnTo>
                  <a:lnTo>
                    <a:pt x="187452" y="68453"/>
                  </a:lnTo>
                  <a:close/>
                </a:path>
                <a:path w="500380" h="551815">
                  <a:moveTo>
                    <a:pt x="199644" y="129540"/>
                  </a:moveTo>
                  <a:lnTo>
                    <a:pt x="161544" y="129540"/>
                  </a:lnTo>
                  <a:lnTo>
                    <a:pt x="161544" y="132969"/>
                  </a:lnTo>
                  <a:lnTo>
                    <a:pt x="162737" y="134112"/>
                  </a:lnTo>
                  <a:lnTo>
                    <a:pt x="194881" y="134112"/>
                  </a:lnTo>
                  <a:lnTo>
                    <a:pt x="199644" y="134112"/>
                  </a:lnTo>
                  <a:lnTo>
                    <a:pt x="199644" y="129540"/>
                  </a:lnTo>
                  <a:close/>
                </a:path>
                <a:path w="500380" h="551815">
                  <a:moveTo>
                    <a:pt x="202361" y="135051"/>
                  </a:moveTo>
                  <a:lnTo>
                    <a:pt x="201168" y="135128"/>
                  </a:lnTo>
                  <a:lnTo>
                    <a:pt x="202361" y="135128"/>
                  </a:lnTo>
                  <a:close/>
                </a:path>
                <a:path w="500380" h="551815">
                  <a:moveTo>
                    <a:pt x="207264" y="106553"/>
                  </a:moveTo>
                  <a:lnTo>
                    <a:pt x="198831" y="98298"/>
                  </a:lnTo>
                  <a:lnTo>
                    <a:pt x="195211" y="97167"/>
                  </a:lnTo>
                  <a:lnTo>
                    <a:pt x="189191" y="96012"/>
                  </a:lnTo>
                  <a:lnTo>
                    <a:pt x="189191" y="99568"/>
                  </a:lnTo>
                  <a:lnTo>
                    <a:pt x="187985" y="101854"/>
                  </a:lnTo>
                  <a:lnTo>
                    <a:pt x="187985" y="107696"/>
                  </a:lnTo>
                  <a:lnTo>
                    <a:pt x="186778" y="113538"/>
                  </a:lnTo>
                  <a:lnTo>
                    <a:pt x="183159" y="120650"/>
                  </a:lnTo>
                  <a:lnTo>
                    <a:pt x="181952" y="121793"/>
                  </a:lnTo>
                  <a:lnTo>
                    <a:pt x="179552" y="121793"/>
                  </a:lnTo>
                  <a:lnTo>
                    <a:pt x="178346" y="120650"/>
                  </a:lnTo>
                  <a:lnTo>
                    <a:pt x="177139" y="118237"/>
                  </a:lnTo>
                  <a:lnTo>
                    <a:pt x="173520" y="112395"/>
                  </a:lnTo>
                  <a:lnTo>
                    <a:pt x="172313" y="106553"/>
                  </a:lnTo>
                  <a:lnTo>
                    <a:pt x="172313" y="97167"/>
                  </a:lnTo>
                  <a:lnTo>
                    <a:pt x="171107" y="96012"/>
                  </a:lnTo>
                  <a:lnTo>
                    <a:pt x="168706" y="96012"/>
                  </a:lnTo>
                  <a:lnTo>
                    <a:pt x="167500" y="97167"/>
                  </a:lnTo>
                  <a:lnTo>
                    <a:pt x="162674" y="98298"/>
                  </a:lnTo>
                  <a:lnTo>
                    <a:pt x="156654" y="101854"/>
                  </a:lnTo>
                  <a:lnTo>
                    <a:pt x="156654" y="108966"/>
                  </a:lnTo>
                  <a:lnTo>
                    <a:pt x="155448" y="113538"/>
                  </a:lnTo>
                  <a:lnTo>
                    <a:pt x="156654" y="119507"/>
                  </a:lnTo>
                  <a:lnTo>
                    <a:pt x="157861" y="124206"/>
                  </a:lnTo>
                  <a:lnTo>
                    <a:pt x="159067" y="126492"/>
                  </a:lnTo>
                  <a:lnTo>
                    <a:pt x="161467" y="126492"/>
                  </a:lnTo>
                  <a:lnTo>
                    <a:pt x="202438" y="126492"/>
                  </a:lnTo>
                  <a:lnTo>
                    <a:pt x="202438" y="124206"/>
                  </a:lnTo>
                  <a:lnTo>
                    <a:pt x="203644" y="122936"/>
                  </a:lnTo>
                  <a:lnTo>
                    <a:pt x="203644" y="120650"/>
                  </a:lnTo>
                  <a:lnTo>
                    <a:pt x="204851" y="119507"/>
                  </a:lnTo>
                  <a:lnTo>
                    <a:pt x="206057" y="113538"/>
                  </a:lnTo>
                  <a:lnTo>
                    <a:pt x="207264" y="106553"/>
                  </a:lnTo>
                  <a:close/>
                </a:path>
                <a:path w="500380" h="551815">
                  <a:moveTo>
                    <a:pt x="227926" y="315468"/>
                  </a:moveTo>
                  <a:lnTo>
                    <a:pt x="226733" y="311023"/>
                  </a:lnTo>
                  <a:lnTo>
                    <a:pt x="225552" y="311023"/>
                  </a:lnTo>
                  <a:lnTo>
                    <a:pt x="226733" y="315468"/>
                  </a:lnTo>
                  <a:lnTo>
                    <a:pt x="227926" y="315468"/>
                  </a:lnTo>
                  <a:close/>
                </a:path>
                <a:path w="500380" h="551815">
                  <a:moveTo>
                    <a:pt x="230124" y="92329"/>
                  </a:moveTo>
                  <a:lnTo>
                    <a:pt x="228904" y="91186"/>
                  </a:lnTo>
                  <a:lnTo>
                    <a:pt x="227685" y="89916"/>
                  </a:lnTo>
                  <a:lnTo>
                    <a:pt x="226466" y="89916"/>
                  </a:lnTo>
                  <a:lnTo>
                    <a:pt x="225247" y="91186"/>
                  </a:lnTo>
                  <a:lnTo>
                    <a:pt x="224028" y="92329"/>
                  </a:lnTo>
                  <a:lnTo>
                    <a:pt x="225247" y="93599"/>
                  </a:lnTo>
                  <a:lnTo>
                    <a:pt x="226466" y="93599"/>
                  </a:lnTo>
                  <a:lnTo>
                    <a:pt x="226466" y="96012"/>
                  </a:lnTo>
                  <a:lnTo>
                    <a:pt x="227685" y="93599"/>
                  </a:lnTo>
                  <a:lnTo>
                    <a:pt x="228904" y="93599"/>
                  </a:lnTo>
                  <a:lnTo>
                    <a:pt x="230124" y="92329"/>
                  </a:lnTo>
                  <a:close/>
                </a:path>
                <a:path w="500380" h="551815">
                  <a:moveTo>
                    <a:pt x="231470" y="308737"/>
                  </a:moveTo>
                  <a:lnTo>
                    <a:pt x="230289" y="307594"/>
                  </a:lnTo>
                  <a:lnTo>
                    <a:pt x="227926" y="307594"/>
                  </a:lnTo>
                  <a:lnTo>
                    <a:pt x="227926" y="308737"/>
                  </a:lnTo>
                  <a:lnTo>
                    <a:pt x="231470" y="308737"/>
                  </a:lnTo>
                  <a:close/>
                </a:path>
                <a:path w="500380" h="551815">
                  <a:moveTo>
                    <a:pt x="232664" y="309880"/>
                  </a:moveTo>
                  <a:lnTo>
                    <a:pt x="232181" y="309422"/>
                  </a:lnTo>
                  <a:lnTo>
                    <a:pt x="227926" y="315468"/>
                  </a:lnTo>
                  <a:lnTo>
                    <a:pt x="232664" y="315468"/>
                  </a:lnTo>
                  <a:lnTo>
                    <a:pt x="232664" y="309880"/>
                  </a:lnTo>
                  <a:close/>
                </a:path>
                <a:path w="500380" h="551815">
                  <a:moveTo>
                    <a:pt x="232664" y="308737"/>
                  </a:moveTo>
                  <a:lnTo>
                    <a:pt x="231470" y="308737"/>
                  </a:lnTo>
                  <a:lnTo>
                    <a:pt x="232181" y="309422"/>
                  </a:lnTo>
                  <a:lnTo>
                    <a:pt x="232664" y="308737"/>
                  </a:lnTo>
                  <a:close/>
                </a:path>
                <a:path w="500380" h="551815">
                  <a:moveTo>
                    <a:pt x="232664" y="307594"/>
                  </a:moveTo>
                  <a:lnTo>
                    <a:pt x="231902" y="306705"/>
                  </a:lnTo>
                  <a:lnTo>
                    <a:pt x="230289" y="307594"/>
                  </a:lnTo>
                  <a:lnTo>
                    <a:pt x="232664" y="307594"/>
                  </a:lnTo>
                  <a:close/>
                </a:path>
                <a:path w="500380" h="551815">
                  <a:moveTo>
                    <a:pt x="240792" y="145542"/>
                  </a:moveTo>
                  <a:lnTo>
                    <a:pt x="232384" y="145542"/>
                  </a:lnTo>
                  <a:lnTo>
                    <a:pt x="229984" y="143129"/>
                  </a:lnTo>
                  <a:lnTo>
                    <a:pt x="234784" y="139446"/>
                  </a:lnTo>
                  <a:lnTo>
                    <a:pt x="238315" y="134721"/>
                  </a:lnTo>
                  <a:lnTo>
                    <a:pt x="238391" y="131064"/>
                  </a:lnTo>
                  <a:lnTo>
                    <a:pt x="228295" y="134721"/>
                  </a:lnTo>
                  <a:lnTo>
                    <a:pt x="217970" y="136931"/>
                  </a:lnTo>
                  <a:lnTo>
                    <a:pt x="207645" y="138023"/>
                  </a:lnTo>
                  <a:lnTo>
                    <a:pt x="197561" y="138303"/>
                  </a:lnTo>
                  <a:lnTo>
                    <a:pt x="192760" y="139446"/>
                  </a:lnTo>
                  <a:lnTo>
                    <a:pt x="191566" y="139166"/>
                  </a:lnTo>
                  <a:lnTo>
                    <a:pt x="191566" y="145542"/>
                  </a:lnTo>
                  <a:lnTo>
                    <a:pt x="191566" y="146685"/>
                  </a:lnTo>
                  <a:lnTo>
                    <a:pt x="189166" y="147955"/>
                  </a:lnTo>
                  <a:lnTo>
                    <a:pt x="186753" y="149098"/>
                  </a:lnTo>
                  <a:lnTo>
                    <a:pt x="183159" y="150368"/>
                  </a:lnTo>
                  <a:lnTo>
                    <a:pt x="181952" y="151511"/>
                  </a:lnTo>
                  <a:lnTo>
                    <a:pt x="180759" y="151511"/>
                  </a:lnTo>
                  <a:lnTo>
                    <a:pt x="178358" y="152781"/>
                  </a:lnTo>
                  <a:lnTo>
                    <a:pt x="177152" y="155194"/>
                  </a:lnTo>
                  <a:lnTo>
                    <a:pt x="175958" y="153924"/>
                  </a:lnTo>
                  <a:lnTo>
                    <a:pt x="175958" y="152781"/>
                  </a:lnTo>
                  <a:lnTo>
                    <a:pt x="174752" y="150368"/>
                  </a:lnTo>
                  <a:lnTo>
                    <a:pt x="174752" y="149098"/>
                  </a:lnTo>
                  <a:lnTo>
                    <a:pt x="173545" y="146685"/>
                  </a:lnTo>
                  <a:lnTo>
                    <a:pt x="174752" y="146685"/>
                  </a:lnTo>
                  <a:lnTo>
                    <a:pt x="177152" y="145542"/>
                  </a:lnTo>
                  <a:lnTo>
                    <a:pt x="191566" y="145542"/>
                  </a:lnTo>
                  <a:lnTo>
                    <a:pt x="191566" y="139166"/>
                  </a:lnTo>
                  <a:lnTo>
                    <a:pt x="187960" y="138303"/>
                  </a:lnTo>
                  <a:lnTo>
                    <a:pt x="183159" y="138303"/>
                  </a:lnTo>
                  <a:lnTo>
                    <a:pt x="177152" y="139446"/>
                  </a:lnTo>
                  <a:lnTo>
                    <a:pt x="161544" y="139446"/>
                  </a:lnTo>
                  <a:lnTo>
                    <a:pt x="161544" y="141859"/>
                  </a:lnTo>
                  <a:lnTo>
                    <a:pt x="162750" y="145542"/>
                  </a:lnTo>
                  <a:lnTo>
                    <a:pt x="163944" y="147955"/>
                  </a:lnTo>
                  <a:lnTo>
                    <a:pt x="166344" y="151511"/>
                  </a:lnTo>
                  <a:lnTo>
                    <a:pt x="169468" y="156743"/>
                  </a:lnTo>
                  <a:lnTo>
                    <a:pt x="173393" y="161645"/>
                  </a:lnTo>
                  <a:lnTo>
                    <a:pt x="177990" y="166306"/>
                  </a:lnTo>
                  <a:lnTo>
                    <a:pt x="183159" y="170815"/>
                  </a:lnTo>
                  <a:lnTo>
                    <a:pt x="186753" y="173228"/>
                  </a:lnTo>
                  <a:lnTo>
                    <a:pt x="191566" y="176911"/>
                  </a:lnTo>
                  <a:lnTo>
                    <a:pt x="195160" y="180467"/>
                  </a:lnTo>
                  <a:lnTo>
                    <a:pt x="196367" y="178054"/>
                  </a:lnTo>
                  <a:lnTo>
                    <a:pt x="197561" y="174498"/>
                  </a:lnTo>
                  <a:lnTo>
                    <a:pt x="198767" y="172085"/>
                  </a:lnTo>
                  <a:lnTo>
                    <a:pt x="203568" y="175641"/>
                  </a:lnTo>
                  <a:lnTo>
                    <a:pt x="205968" y="180467"/>
                  </a:lnTo>
                  <a:lnTo>
                    <a:pt x="210769" y="182880"/>
                  </a:lnTo>
                  <a:lnTo>
                    <a:pt x="210769" y="172085"/>
                  </a:lnTo>
                  <a:lnTo>
                    <a:pt x="210769" y="167259"/>
                  </a:lnTo>
                  <a:lnTo>
                    <a:pt x="217106" y="171399"/>
                  </a:lnTo>
                  <a:lnTo>
                    <a:pt x="223672" y="174294"/>
                  </a:lnTo>
                  <a:lnTo>
                    <a:pt x="230695" y="175171"/>
                  </a:lnTo>
                  <a:lnTo>
                    <a:pt x="238391" y="173228"/>
                  </a:lnTo>
                  <a:lnTo>
                    <a:pt x="232384" y="170815"/>
                  </a:lnTo>
                  <a:lnTo>
                    <a:pt x="226377" y="167259"/>
                  </a:lnTo>
                  <a:lnTo>
                    <a:pt x="223977" y="161163"/>
                  </a:lnTo>
                  <a:lnTo>
                    <a:pt x="227584" y="161163"/>
                  </a:lnTo>
                  <a:lnTo>
                    <a:pt x="231190" y="162433"/>
                  </a:lnTo>
                  <a:lnTo>
                    <a:pt x="233070" y="161163"/>
                  </a:lnTo>
                  <a:lnTo>
                    <a:pt x="234784" y="160020"/>
                  </a:lnTo>
                  <a:lnTo>
                    <a:pt x="232384" y="157607"/>
                  </a:lnTo>
                  <a:lnTo>
                    <a:pt x="228790" y="156337"/>
                  </a:lnTo>
                  <a:lnTo>
                    <a:pt x="228396" y="155194"/>
                  </a:lnTo>
                  <a:lnTo>
                    <a:pt x="227584" y="152781"/>
                  </a:lnTo>
                  <a:lnTo>
                    <a:pt x="232384" y="151511"/>
                  </a:lnTo>
                  <a:lnTo>
                    <a:pt x="237185" y="150368"/>
                  </a:lnTo>
                  <a:lnTo>
                    <a:pt x="240792" y="145542"/>
                  </a:lnTo>
                  <a:close/>
                </a:path>
                <a:path w="500380" h="551815">
                  <a:moveTo>
                    <a:pt x="240792" y="90944"/>
                  </a:moveTo>
                  <a:lnTo>
                    <a:pt x="237744" y="88392"/>
                  </a:lnTo>
                  <a:lnTo>
                    <a:pt x="236220" y="89662"/>
                  </a:lnTo>
                  <a:lnTo>
                    <a:pt x="236220" y="93472"/>
                  </a:lnTo>
                  <a:lnTo>
                    <a:pt x="239268" y="93472"/>
                  </a:lnTo>
                  <a:lnTo>
                    <a:pt x="240792" y="92202"/>
                  </a:lnTo>
                  <a:lnTo>
                    <a:pt x="240792" y="90944"/>
                  </a:lnTo>
                  <a:close/>
                </a:path>
                <a:path w="500380" h="551815">
                  <a:moveTo>
                    <a:pt x="242976" y="105156"/>
                  </a:moveTo>
                  <a:lnTo>
                    <a:pt x="229831" y="105156"/>
                  </a:lnTo>
                  <a:lnTo>
                    <a:pt x="228638" y="106299"/>
                  </a:lnTo>
                  <a:lnTo>
                    <a:pt x="228638" y="107569"/>
                  </a:lnTo>
                  <a:lnTo>
                    <a:pt x="227444" y="109982"/>
                  </a:lnTo>
                  <a:lnTo>
                    <a:pt x="227444" y="113538"/>
                  </a:lnTo>
                  <a:lnTo>
                    <a:pt x="226250" y="115951"/>
                  </a:lnTo>
                  <a:lnTo>
                    <a:pt x="222199" y="123151"/>
                  </a:lnTo>
                  <a:lnTo>
                    <a:pt x="217144" y="128524"/>
                  </a:lnTo>
                  <a:lnTo>
                    <a:pt x="210959" y="132105"/>
                  </a:lnTo>
                  <a:lnTo>
                    <a:pt x="203555" y="133858"/>
                  </a:lnTo>
                  <a:lnTo>
                    <a:pt x="202361" y="133858"/>
                  </a:lnTo>
                  <a:lnTo>
                    <a:pt x="202361" y="135051"/>
                  </a:lnTo>
                  <a:lnTo>
                    <a:pt x="216090" y="134150"/>
                  </a:lnTo>
                  <a:lnTo>
                    <a:pt x="230124" y="127342"/>
                  </a:lnTo>
                  <a:lnTo>
                    <a:pt x="240131" y="116941"/>
                  </a:lnTo>
                  <a:lnTo>
                    <a:pt x="242976" y="105156"/>
                  </a:lnTo>
                  <a:close/>
                </a:path>
                <a:path w="500380" h="551815">
                  <a:moveTo>
                    <a:pt x="243840" y="208026"/>
                  </a:moveTo>
                  <a:lnTo>
                    <a:pt x="242531" y="201383"/>
                  </a:lnTo>
                  <a:lnTo>
                    <a:pt x="241363" y="197739"/>
                  </a:lnTo>
                  <a:lnTo>
                    <a:pt x="240550" y="195173"/>
                  </a:lnTo>
                  <a:lnTo>
                    <a:pt x="238760" y="190881"/>
                  </a:lnTo>
                  <a:lnTo>
                    <a:pt x="238125" y="189382"/>
                  </a:lnTo>
                  <a:lnTo>
                    <a:pt x="235483" y="184023"/>
                  </a:lnTo>
                  <a:lnTo>
                    <a:pt x="234289" y="182880"/>
                  </a:lnTo>
                  <a:lnTo>
                    <a:pt x="233095" y="182880"/>
                  </a:lnTo>
                  <a:lnTo>
                    <a:pt x="231889" y="181737"/>
                  </a:lnTo>
                  <a:lnTo>
                    <a:pt x="228307" y="181737"/>
                  </a:lnTo>
                  <a:lnTo>
                    <a:pt x="223532" y="180594"/>
                  </a:lnTo>
                  <a:lnTo>
                    <a:pt x="219951" y="180594"/>
                  </a:lnTo>
                  <a:lnTo>
                    <a:pt x="218757" y="179451"/>
                  </a:lnTo>
                  <a:lnTo>
                    <a:pt x="216369" y="179451"/>
                  </a:lnTo>
                  <a:lnTo>
                    <a:pt x="215176" y="178308"/>
                  </a:lnTo>
                  <a:lnTo>
                    <a:pt x="217563" y="185166"/>
                  </a:lnTo>
                  <a:lnTo>
                    <a:pt x="218757" y="189738"/>
                  </a:lnTo>
                  <a:lnTo>
                    <a:pt x="211594" y="190881"/>
                  </a:lnTo>
                  <a:lnTo>
                    <a:pt x="205613" y="188595"/>
                  </a:lnTo>
                  <a:lnTo>
                    <a:pt x="200837" y="182880"/>
                  </a:lnTo>
                  <a:lnTo>
                    <a:pt x="199644" y="187452"/>
                  </a:lnTo>
                  <a:lnTo>
                    <a:pt x="199644" y="190881"/>
                  </a:lnTo>
                  <a:lnTo>
                    <a:pt x="200837" y="194310"/>
                  </a:lnTo>
                  <a:lnTo>
                    <a:pt x="202031" y="200025"/>
                  </a:lnTo>
                  <a:lnTo>
                    <a:pt x="203225" y="204597"/>
                  </a:lnTo>
                  <a:lnTo>
                    <a:pt x="203225" y="210312"/>
                  </a:lnTo>
                  <a:lnTo>
                    <a:pt x="204419" y="213741"/>
                  </a:lnTo>
                  <a:lnTo>
                    <a:pt x="204419" y="219456"/>
                  </a:lnTo>
                  <a:lnTo>
                    <a:pt x="205613" y="219456"/>
                  </a:lnTo>
                  <a:lnTo>
                    <a:pt x="208000" y="213741"/>
                  </a:lnTo>
                  <a:lnTo>
                    <a:pt x="212788" y="204597"/>
                  </a:lnTo>
                  <a:lnTo>
                    <a:pt x="212788" y="202311"/>
                  </a:lnTo>
                  <a:lnTo>
                    <a:pt x="213982" y="201168"/>
                  </a:lnTo>
                  <a:lnTo>
                    <a:pt x="213982" y="200025"/>
                  </a:lnTo>
                  <a:lnTo>
                    <a:pt x="215176" y="201168"/>
                  </a:lnTo>
                  <a:lnTo>
                    <a:pt x="216369" y="201168"/>
                  </a:lnTo>
                  <a:lnTo>
                    <a:pt x="217563" y="202311"/>
                  </a:lnTo>
                  <a:lnTo>
                    <a:pt x="217563" y="203454"/>
                  </a:lnTo>
                  <a:lnTo>
                    <a:pt x="221145" y="206883"/>
                  </a:lnTo>
                  <a:lnTo>
                    <a:pt x="222338" y="209169"/>
                  </a:lnTo>
                  <a:lnTo>
                    <a:pt x="223532" y="210312"/>
                  </a:lnTo>
                  <a:lnTo>
                    <a:pt x="224726" y="206883"/>
                  </a:lnTo>
                  <a:lnTo>
                    <a:pt x="224726" y="201168"/>
                  </a:lnTo>
                  <a:lnTo>
                    <a:pt x="225310" y="200025"/>
                  </a:lnTo>
                  <a:lnTo>
                    <a:pt x="225920" y="198882"/>
                  </a:lnTo>
                  <a:lnTo>
                    <a:pt x="225920" y="197739"/>
                  </a:lnTo>
                  <a:lnTo>
                    <a:pt x="228307" y="200025"/>
                  </a:lnTo>
                  <a:lnTo>
                    <a:pt x="233095" y="202311"/>
                  </a:lnTo>
                  <a:lnTo>
                    <a:pt x="235483" y="204597"/>
                  </a:lnTo>
                  <a:lnTo>
                    <a:pt x="240258" y="206883"/>
                  </a:lnTo>
                  <a:lnTo>
                    <a:pt x="243840" y="208026"/>
                  </a:lnTo>
                  <a:close/>
                </a:path>
                <a:path w="500380" h="551815">
                  <a:moveTo>
                    <a:pt x="249339" y="466090"/>
                  </a:moveTo>
                  <a:lnTo>
                    <a:pt x="248158" y="466090"/>
                  </a:lnTo>
                  <a:lnTo>
                    <a:pt x="246964" y="464820"/>
                  </a:lnTo>
                  <a:lnTo>
                    <a:pt x="242709" y="461010"/>
                  </a:lnTo>
                  <a:lnTo>
                    <a:pt x="240309" y="458876"/>
                  </a:lnTo>
                  <a:lnTo>
                    <a:pt x="232994" y="454342"/>
                  </a:lnTo>
                  <a:lnTo>
                    <a:pt x="225234" y="451256"/>
                  </a:lnTo>
                  <a:lnTo>
                    <a:pt x="217258" y="449580"/>
                  </a:lnTo>
                  <a:lnTo>
                    <a:pt x="216077" y="449580"/>
                  </a:lnTo>
                  <a:lnTo>
                    <a:pt x="214884" y="450850"/>
                  </a:lnTo>
                  <a:lnTo>
                    <a:pt x="218452" y="453390"/>
                  </a:lnTo>
                  <a:lnTo>
                    <a:pt x="226771" y="453390"/>
                  </a:lnTo>
                  <a:lnTo>
                    <a:pt x="226771" y="457200"/>
                  </a:lnTo>
                  <a:lnTo>
                    <a:pt x="225577" y="459740"/>
                  </a:lnTo>
                  <a:lnTo>
                    <a:pt x="227952" y="462280"/>
                  </a:lnTo>
                  <a:lnTo>
                    <a:pt x="232702" y="462280"/>
                  </a:lnTo>
                  <a:lnTo>
                    <a:pt x="233895" y="461010"/>
                  </a:lnTo>
                  <a:lnTo>
                    <a:pt x="235089" y="461010"/>
                  </a:lnTo>
                  <a:lnTo>
                    <a:pt x="235089" y="462280"/>
                  </a:lnTo>
                  <a:lnTo>
                    <a:pt x="236270" y="463550"/>
                  </a:lnTo>
                  <a:lnTo>
                    <a:pt x="236270" y="464820"/>
                  </a:lnTo>
                  <a:lnTo>
                    <a:pt x="237464" y="469900"/>
                  </a:lnTo>
                  <a:lnTo>
                    <a:pt x="241020" y="472440"/>
                  </a:lnTo>
                  <a:lnTo>
                    <a:pt x="245783" y="468630"/>
                  </a:lnTo>
                  <a:lnTo>
                    <a:pt x="249339" y="466090"/>
                  </a:lnTo>
                  <a:close/>
                </a:path>
                <a:path w="500380" h="551815">
                  <a:moveTo>
                    <a:pt x="250812" y="309118"/>
                  </a:moveTo>
                  <a:lnTo>
                    <a:pt x="250494" y="308711"/>
                  </a:lnTo>
                  <a:lnTo>
                    <a:pt x="249720" y="309118"/>
                  </a:lnTo>
                  <a:lnTo>
                    <a:pt x="250812" y="309118"/>
                  </a:lnTo>
                  <a:close/>
                </a:path>
                <a:path w="500380" h="551815">
                  <a:moveTo>
                    <a:pt x="251460" y="256667"/>
                  </a:moveTo>
                  <a:lnTo>
                    <a:pt x="250774" y="256032"/>
                  </a:lnTo>
                  <a:lnTo>
                    <a:pt x="249097" y="256032"/>
                  </a:lnTo>
                  <a:lnTo>
                    <a:pt x="248412" y="256667"/>
                  </a:lnTo>
                  <a:lnTo>
                    <a:pt x="248412" y="257556"/>
                  </a:lnTo>
                  <a:lnTo>
                    <a:pt x="248412" y="258445"/>
                  </a:lnTo>
                  <a:lnTo>
                    <a:pt x="249097" y="259080"/>
                  </a:lnTo>
                  <a:lnTo>
                    <a:pt x="250774" y="259080"/>
                  </a:lnTo>
                  <a:lnTo>
                    <a:pt x="251460" y="258445"/>
                  </a:lnTo>
                  <a:lnTo>
                    <a:pt x="251460" y="256667"/>
                  </a:lnTo>
                  <a:close/>
                </a:path>
                <a:path w="500380" h="551815">
                  <a:moveTo>
                    <a:pt x="251460" y="250952"/>
                  </a:moveTo>
                  <a:lnTo>
                    <a:pt x="250444" y="249936"/>
                  </a:lnTo>
                  <a:lnTo>
                    <a:pt x="248412" y="249936"/>
                  </a:lnTo>
                  <a:lnTo>
                    <a:pt x="248412" y="252984"/>
                  </a:lnTo>
                  <a:lnTo>
                    <a:pt x="250444" y="252984"/>
                  </a:lnTo>
                  <a:lnTo>
                    <a:pt x="251460" y="251968"/>
                  </a:lnTo>
                  <a:lnTo>
                    <a:pt x="251460" y="250952"/>
                  </a:lnTo>
                  <a:close/>
                </a:path>
                <a:path w="500380" h="551815">
                  <a:moveTo>
                    <a:pt x="252984" y="315468"/>
                  </a:moveTo>
                  <a:lnTo>
                    <a:pt x="251891" y="313309"/>
                  </a:lnTo>
                  <a:lnTo>
                    <a:pt x="251891" y="310134"/>
                  </a:lnTo>
                  <a:lnTo>
                    <a:pt x="249720" y="309118"/>
                  </a:lnTo>
                  <a:lnTo>
                    <a:pt x="247535" y="309118"/>
                  </a:lnTo>
                  <a:lnTo>
                    <a:pt x="247535" y="304800"/>
                  </a:lnTo>
                  <a:lnTo>
                    <a:pt x="245364" y="304800"/>
                  </a:lnTo>
                  <a:lnTo>
                    <a:pt x="245364" y="315468"/>
                  </a:lnTo>
                  <a:lnTo>
                    <a:pt x="247535" y="315468"/>
                  </a:lnTo>
                  <a:lnTo>
                    <a:pt x="247535" y="310134"/>
                  </a:lnTo>
                  <a:lnTo>
                    <a:pt x="248627" y="310134"/>
                  </a:lnTo>
                  <a:lnTo>
                    <a:pt x="250812" y="313309"/>
                  </a:lnTo>
                  <a:lnTo>
                    <a:pt x="250812" y="315468"/>
                  </a:lnTo>
                  <a:lnTo>
                    <a:pt x="252984" y="315468"/>
                  </a:lnTo>
                  <a:close/>
                </a:path>
                <a:path w="500380" h="551815">
                  <a:moveTo>
                    <a:pt x="252984" y="304800"/>
                  </a:moveTo>
                  <a:lnTo>
                    <a:pt x="247535" y="304800"/>
                  </a:lnTo>
                  <a:lnTo>
                    <a:pt x="250494" y="308711"/>
                  </a:lnTo>
                  <a:lnTo>
                    <a:pt x="251891" y="307975"/>
                  </a:lnTo>
                  <a:lnTo>
                    <a:pt x="250812" y="305816"/>
                  </a:lnTo>
                  <a:lnTo>
                    <a:pt x="252984" y="305816"/>
                  </a:lnTo>
                  <a:lnTo>
                    <a:pt x="252984" y="304800"/>
                  </a:lnTo>
                  <a:close/>
                </a:path>
                <a:path w="500380" h="551815">
                  <a:moveTo>
                    <a:pt x="252984" y="90944"/>
                  </a:moveTo>
                  <a:lnTo>
                    <a:pt x="250698" y="88392"/>
                  </a:lnTo>
                  <a:lnTo>
                    <a:pt x="248412" y="90944"/>
                  </a:lnTo>
                  <a:lnTo>
                    <a:pt x="248412" y="93472"/>
                  </a:lnTo>
                  <a:lnTo>
                    <a:pt x="250698" y="93472"/>
                  </a:lnTo>
                  <a:lnTo>
                    <a:pt x="250698" y="96012"/>
                  </a:lnTo>
                  <a:lnTo>
                    <a:pt x="251841" y="93472"/>
                  </a:lnTo>
                  <a:lnTo>
                    <a:pt x="252984" y="93472"/>
                  </a:lnTo>
                  <a:lnTo>
                    <a:pt x="252984" y="92202"/>
                  </a:lnTo>
                  <a:lnTo>
                    <a:pt x="252984" y="90944"/>
                  </a:lnTo>
                  <a:close/>
                </a:path>
                <a:path w="500380" h="551815">
                  <a:moveTo>
                    <a:pt x="256032" y="24892"/>
                  </a:moveTo>
                  <a:lnTo>
                    <a:pt x="253644" y="22872"/>
                  </a:lnTo>
                  <a:lnTo>
                    <a:pt x="247751" y="22872"/>
                  </a:lnTo>
                  <a:lnTo>
                    <a:pt x="245364" y="24892"/>
                  </a:lnTo>
                  <a:lnTo>
                    <a:pt x="245364" y="27444"/>
                  </a:lnTo>
                  <a:lnTo>
                    <a:pt x="245364" y="29972"/>
                  </a:lnTo>
                  <a:lnTo>
                    <a:pt x="247751" y="32004"/>
                  </a:lnTo>
                  <a:lnTo>
                    <a:pt x="253644" y="32004"/>
                  </a:lnTo>
                  <a:lnTo>
                    <a:pt x="256032" y="29972"/>
                  </a:lnTo>
                  <a:lnTo>
                    <a:pt x="256032" y="24892"/>
                  </a:lnTo>
                  <a:close/>
                </a:path>
                <a:path w="500380" h="551815">
                  <a:moveTo>
                    <a:pt x="258064" y="270256"/>
                  </a:moveTo>
                  <a:lnTo>
                    <a:pt x="257048" y="271272"/>
                  </a:lnTo>
                  <a:lnTo>
                    <a:pt x="258064" y="271272"/>
                  </a:lnTo>
                  <a:lnTo>
                    <a:pt x="258064" y="270256"/>
                  </a:lnTo>
                  <a:close/>
                </a:path>
                <a:path w="500380" h="551815">
                  <a:moveTo>
                    <a:pt x="259080" y="266700"/>
                  </a:moveTo>
                  <a:lnTo>
                    <a:pt x="258064" y="265176"/>
                  </a:lnTo>
                  <a:lnTo>
                    <a:pt x="256032" y="266700"/>
                  </a:lnTo>
                  <a:lnTo>
                    <a:pt x="257048" y="268224"/>
                  </a:lnTo>
                  <a:lnTo>
                    <a:pt x="256032" y="268224"/>
                  </a:lnTo>
                  <a:lnTo>
                    <a:pt x="256032" y="270256"/>
                  </a:lnTo>
                  <a:lnTo>
                    <a:pt x="258064" y="270256"/>
                  </a:lnTo>
                  <a:lnTo>
                    <a:pt x="259080" y="270256"/>
                  </a:lnTo>
                  <a:lnTo>
                    <a:pt x="258064" y="269240"/>
                  </a:lnTo>
                  <a:lnTo>
                    <a:pt x="258064" y="268224"/>
                  </a:lnTo>
                  <a:lnTo>
                    <a:pt x="259080" y="268224"/>
                  </a:lnTo>
                  <a:lnTo>
                    <a:pt x="259080" y="266700"/>
                  </a:lnTo>
                  <a:close/>
                </a:path>
                <a:path w="500380" h="551815">
                  <a:moveTo>
                    <a:pt x="259080" y="5461"/>
                  </a:moveTo>
                  <a:lnTo>
                    <a:pt x="253492" y="5461"/>
                  </a:lnTo>
                  <a:lnTo>
                    <a:pt x="252374" y="4318"/>
                  </a:lnTo>
                  <a:lnTo>
                    <a:pt x="252374" y="0"/>
                  </a:lnTo>
                  <a:lnTo>
                    <a:pt x="247904" y="0"/>
                  </a:lnTo>
                  <a:lnTo>
                    <a:pt x="247904" y="5461"/>
                  </a:lnTo>
                  <a:lnTo>
                    <a:pt x="242316" y="5461"/>
                  </a:lnTo>
                  <a:lnTo>
                    <a:pt x="242316" y="9779"/>
                  </a:lnTo>
                  <a:lnTo>
                    <a:pt x="247904" y="9779"/>
                  </a:lnTo>
                  <a:lnTo>
                    <a:pt x="247904" y="15240"/>
                  </a:lnTo>
                  <a:lnTo>
                    <a:pt x="253492" y="15240"/>
                  </a:lnTo>
                  <a:lnTo>
                    <a:pt x="253492" y="14097"/>
                  </a:lnTo>
                  <a:lnTo>
                    <a:pt x="252374" y="9779"/>
                  </a:lnTo>
                  <a:lnTo>
                    <a:pt x="259080" y="9779"/>
                  </a:lnTo>
                  <a:lnTo>
                    <a:pt x="259080" y="5461"/>
                  </a:lnTo>
                  <a:close/>
                </a:path>
                <a:path w="500380" h="551815">
                  <a:moveTo>
                    <a:pt x="260604" y="271272"/>
                  </a:moveTo>
                  <a:lnTo>
                    <a:pt x="259588" y="271272"/>
                  </a:lnTo>
                  <a:lnTo>
                    <a:pt x="257556" y="272796"/>
                  </a:lnTo>
                  <a:lnTo>
                    <a:pt x="254000" y="272796"/>
                  </a:lnTo>
                  <a:lnTo>
                    <a:pt x="251460" y="274320"/>
                  </a:lnTo>
                  <a:lnTo>
                    <a:pt x="256540" y="274320"/>
                  </a:lnTo>
                  <a:lnTo>
                    <a:pt x="259080" y="272796"/>
                  </a:lnTo>
                  <a:lnTo>
                    <a:pt x="260604" y="272796"/>
                  </a:lnTo>
                  <a:lnTo>
                    <a:pt x="260604" y="271272"/>
                  </a:lnTo>
                  <a:close/>
                </a:path>
                <a:path w="500380" h="551815">
                  <a:moveTo>
                    <a:pt x="260604" y="262128"/>
                  </a:moveTo>
                  <a:lnTo>
                    <a:pt x="259080" y="262128"/>
                  </a:lnTo>
                  <a:lnTo>
                    <a:pt x="259080" y="265176"/>
                  </a:lnTo>
                  <a:lnTo>
                    <a:pt x="260604" y="265176"/>
                  </a:lnTo>
                  <a:lnTo>
                    <a:pt x="260604" y="262128"/>
                  </a:lnTo>
                  <a:close/>
                </a:path>
                <a:path w="500380" h="551815">
                  <a:moveTo>
                    <a:pt x="260604" y="46494"/>
                  </a:moveTo>
                  <a:lnTo>
                    <a:pt x="259435" y="46494"/>
                  </a:lnTo>
                  <a:lnTo>
                    <a:pt x="259435" y="45212"/>
                  </a:lnTo>
                  <a:lnTo>
                    <a:pt x="257111" y="39243"/>
                  </a:lnTo>
                  <a:lnTo>
                    <a:pt x="252450" y="38100"/>
                  </a:lnTo>
                  <a:lnTo>
                    <a:pt x="246621" y="39243"/>
                  </a:lnTo>
                  <a:lnTo>
                    <a:pt x="243128" y="40513"/>
                  </a:lnTo>
                  <a:lnTo>
                    <a:pt x="240792" y="44069"/>
                  </a:lnTo>
                  <a:lnTo>
                    <a:pt x="240792" y="46494"/>
                  </a:lnTo>
                  <a:lnTo>
                    <a:pt x="241960" y="52324"/>
                  </a:lnTo>
                  <a:lnTo>
                    <a:pt x="241960" y="58293"/>
                  </a:lnTo>
                  <a:lnTo>
                    <a:pt x="244284" y="63119"/>
                  </a:lnTo>
                  <a:lnTo>
                    <a:pt x="244284" y="66675"/>
                  </a:lnTo>
                  <a:lnTo>
                    <a:pt x="246621" y="71374"/>
                  </a:lnTo>
                  <a:lnTo>
                    <a:pt x="248945" y="76200"/>
                  </a:lnTo>
                  <a:lnTo>
                    <a:pt x="251282" y="76200"/>
                  </a:lnTo>
                  <a:lnTo>
                    <a:pt x="252450" y="73787"/>
                  </a:lnTo>
                  <a:lnTo>
                    <a:pt x="253606" y="73787"/>
                  </a:lnTo>
                  <a:lnTo>
                    <a:pt x="253606" y="72644"/>
                  </a:lnTo>
                  <a:lnTo>
                    <a:pt x="257098" y="59994"/>
                  </a:lnTo>
                  <a:lnTo>
                    <a:pt x="258851" y="53416"/>
                  </a:lnTo>
                  <a:lnTo>
                    <a:pt x="260604" y="46494"/>
                  </a:lnTo>
                  <a:close/>
                </a:path>
                <a:path w="500380" h="551815">
                  <a:moveTo>
                    <a:pt x="262128" y="269748"/>
                  </a:moveTo>
                  <a:lnTo>
                    <a:pt x="261366" y="268224"/>
                  </a:lnTo>
                  <a:lnTo>
                    <a:pt x="261366" y="271272"/>
                  </a:lnTo>
                  <a:lnTo>
                    <a:pt x="262128" y="269748"/>
                  </a:lnTo>
                  <a:close/>
                </a:path>
                <a:path w="500380" h="551815">
                  <a:moveTo>
                    <a:pt x="262128" y="266700"/>
                  </a:moveTo>
                  <a:lnTo>
                    <a:pt x="261366" y="266700"/>
                  </a:lnTo>
                  <a:lnTo>
                    <a:pt x="261366" y="265176"/>
                  </a:lnTo>
                  <a:lnTo>
                    <a:pt x="260604" y="266700"/>
                  </a:lnTo>
                  <a:lnTo>
                    <a:pt x="261366" y="268224"/>
                  </a:lnTo>
                  <a:lnTo>
                    <a:pt x="262128" y="266700"/>
                  </a:lnTo>
                  <a:close/>
                </a:path>
                <a:path w="500380" h="551815">
                  <a:moveTo>
                    <a:pt x="263652" y="91186"/>
                  </a:moveTo>
                  <a:lnTo>
                    <a:pt x="262636" y="89916"/>
                  </a:lnTo>
                  <a:lnTo>
                    <a:pt x="261620" y="89916"/>
                  </a:lnTo>
                  <a:lnTo>
                    <a:pt x="260604" y="91186"/>
                  </a:lnTo>
                  <a:lnTo>
                    <a:pt x="260604" y="93599"/>
                  </a:lnTo>
                  <a:lnTo>
                    <a:pt x="261620" y="93599"/>
                  </a:lnTo>
                  <a:lnTo>
                    <a:pt x="261620" y="96012"/>
                  </a:lnTo>
                  <a:lnTo>
                    <a:pt x="262636" y="94742"/>
                  </a:lnTo>
                  <a:lnTo>
                    <a:pt x="263652" y="93599"/>
                  </a:lnTo>
                  <a:lnTo>
                    <a:pt x="263652" y="91186"/>
                  </a:lnTo>
                  <a:close/>
                </a:path>
                <a:path w="500380" h="551815">
                  <a:moveTo>
                    <a:pt x="268224" y="267208"/>
                  </a:moveTo>
                  <a:lnTo>
                    <a:pt x="266700" y="266192"/>
                  </a:lnTo>
                  <a:lnTo>
                    <a:pt x="266700" y="265176"/>
                  </a:lnTo>
                  <a:lnTo>
                    <a:pt x="265176" y="265176"/>
                  </a:lnTo>
                  <a:lnTo>
                    <a:pt x="265176" y="266192"/>
                  </a:lnTo>
                  <a:lnTo>
                    <a:pt x="263652" y="267208"/>
                  </a:lnTo>
                  <a:lnTo>
                    <a:pt x="265176" y="267208"/>
                  </a:lnTo>
                  <a:lnTo>
                    <a:pt x="265176" y="268224"/>
                  </a:lnTo>
                  <a:lnTo>
                    <a:pt x="266700" y="268224"/>
                  </a:lnTo>
                  <a:lnTo>
                    <a:pt x="266700" y="267208"/>
                  </a:lnTo>
                  <a:lnTo>
                    <a:pt x="268224" y="267208"/>
                  </a:lnTo>
                  <a:close/>
                </a:path>
                <a:path w="500380" h="551815">
                  <a:moveTo>
                    <a:pt x="274320" y="304800"/>
                  </a:moveTo>
                  <a:lnTo>
                    <a:pt x="271932" y="304800"/>
                  </a:lnTo>
                  <a:lnTo>
                    <a:pt x="271932" y="309245"/>
                  </a:lnTo>
                  <a:lnTo>
                    <a:pt x="267652" y="309245"/>
                  </a:lnTo>
                  <a:lnTo>
                    <a:pt x="267652" y="304800"/>
                  </a:lnTo>
                  <a:lnTo>
                    <a:pt x="266700" y="304800"/>
                  </a:lnTo>
                  <a:lnTo>
                    <a:pt x="266700" y="315468"/>
                  </a:lnTo>
                  <a:lnTo>
                    <a:pt x="267652" y="315468"/>
                  </a:lnTo>
                  <a:lnTo>
                    <a:pt x="267652" y="310134"/>
                  </a:lnTo>
                  <a:lnTo>
                    <a:pt x="271932" y="310134"/>
                  </a:lnTo>
                  <a:lnTo>
                    <a:pt x="271932" y="315468"/>
                  </a:lnTo>
                  <a:lnTo>
                    <a:pt x="274320" y="315468"/>
                  </a:lnTo>
                  <a:lnTo>
                    <a:pt x="274320" y="310134"/>
                  </a:lnTo>
                  <a:lnTo>
                    <a:pt x="274320" y="309245"/>
                  </a:lnTo>
                  <a:lnTo>
                    <a:pt x="274320" y="304800"/>
                  </a:lnTo>
                  <a:close/>
                </a:path>
                <a:path w="500380" h="551815">
                  <a:moveTo>
                    <a:pt x="275844" y="89662"/>
                  </a:moveTo>
                  <a:lnTo>
                    <a:pt x="274828" y="88392"/>
                  </a:lnTo>
                  <a:lnTo>
                    <a:pt x="272796" y="90944"/>
                  </a:lnTo>
                  <a:lnTo>
                    <a:pt x="272796" y="92202"/>
                  </a:lnTo>
                  <a:lnTo>
                    <a:pt x="273812" y="93472"/>
                  </a:lnTo>
                  <a:lnTo>
                    <a:pt x="275844" y="93472"/>
                  </a:lnTo>
                  <a:lnTo>
                    <a:pt x="275844" y="89662"/>
                  </a:lnTo>
                  <a:close/>
                </a:path>
                <a:path w="500380" h="551815">
                  <a:moveTo>
                    <a:pt x="277368" y="97536"/>
                  </a:moveTo>
                  <a:lnTo>
                    <a:pt x="224028" y="97536"/>
                  </a:lnTo>
                  <a:lnTo>
                    <a:pt x="225183" y="102108"/>
                  </a:lnTo>
                  <a:lnTo>
                    <a:pt x="276212" y="102108"/>
                  </a:lnTo>
                  <a:lnTo>
                    <a:pt x="277368" y="97536"/>
                  </a:lnTo>
                  <a:close/>
                </a:path>
                <a:path w="500380" h="551815">
                  <a:moveTo>
                    <a:pt x="281940" y="296799"/>
                  </a:moveTo>
                  <a:lnTo>
                    <a:pt x="278409" y="296799"/>
                  </a:lnTo>
                  <a:lnTo>
                    <a:pt x="278409" y="300355"/>
                  </a:lnTo>
                  <a:lnTo>
                    <a:pt x="278409" y="318262"/>
                  </a:lnTo>
                  <a:lnTo>
                    <a:pt x="220637" y="318262"/>
                  </a:lnTo>
                  <a:lnTo>
                    <a:pt x="220637" y="300355"/>
                  </a:lnTo>
                  <a:lnTo>
                    <a:pt x="226441" y="300355"/>
                  </a:lnTo>
                  <a:lnTo>
                    <a:pt x="225552" y="305435"/>
                  </a:lnTo>
                  <a:lnTo>
                    <a:pt x="227926" y="305435"/>
                  </a:lnTo>
                  <a:lnTo>
                    <a:pt x="227926" y="302006"/>
                  </a:lnTo>
                  <a:lnTo>
                    <a:pt x="231902" y="306705"/>
                  </a:lnTo>
                  <a:lnTo>
                    <a:pt x="236220" y="304292"/>
                  </a:lnTo>
                  <a:lnTo>
                    <a:pt x="232333" y="302006"/>
                  </a:lnTo>
                  <a:lnTo>
                    <a:pt x="229527" y="300355"/>
                  </a:lnTo>
                  <a:lnTo>
                    <a:pt x="278409" y="300355"/>
                  </a:lnTo>
                  <a:lnTo>
                    <a:pt x="278409" y="296799"/>
                  </a:lnTo>
                  <a:lnTo>
                    <a:pt x="268973" y="296799"/>
                  </a:lnTo>
                  <a:lnTo>
                    <a:pt x="268973" y="294386"/>
                  </a:lnTo>
                  <a:lnTo>
                    <a:pt x="266611" y="293116"/>
                  </a:lnTo>
                  <a:lnTo>
                    <a:pt x="266611" y="290703"/>
                  </a:lnTo>
                  <a:lnTo>
                    <a:pt x="268973" y="290703"/>
                  </a:lnTo>
                  <a:lnTo>
                    <a:pt x="268973" y="289560"/>
                  </a:lnTo>
                  <a:lnTo>
                    <a:pt x="232422" y="289560"/>
                  </a:lnTo>
                  <a:lnTo>
                    <a:pt x="232422" y="290703"/>
                  </a:lnTo>
                  <a:lnTo>
                    <a:pt x="233603" y="290703"/>
                  </a:lnTo>
                  <a:lnTo>
                    <a:pt x="233603" y="293116"/>
                  </a:lnTo>
                  <a:lnTo>
                    <a:pt x="232422" y="294386"/>
                  </a:lnTo>
                  <a:lnTo>
                    <a:pt x="231241" y="294386"/>
                  </a:lnTo>
                  <a:lnTo>
                    <a:pt x="231241" y="295529"/>
                  </a:lnTo>
                  <a:lnTo>
                    <a:pt x="232422" y="296799"/>
                  </a:lnTo>
                  <a:lnTo>
                    <a:pt x="219456" y="296799"/>
                  </a:lnTo>
                  <a:lnTo>
                    <a:pt x="219456" y="320675"/>
                  </a:lnTo>
                  <a:lnTo>
                    <a:pt x="237134" y="320675"/>
                  </a:lnTo>
                  <a:lnTo>
                    <a:pt x="232422" y="400812"/>
                  </a:lnTo>
                  <a:lnTo>
                    <a:pt x="239496" y="400812"/>
                  </a:lnTo>
                  <a:lnTo>
                    <a:pt x="239496" y="399669"/>
                  </a:lnTo>
                  <a:lnTo>
                    <a:pt x="241858" y="320675"/>
                  </a:lnTo>
                  <a:lnTo>
                    <a:pt x="247751" y="320675"/>
                  </a:lnTo>
                  <a:lnTo>
                    <a:pt x="245389" y="400812"/>
                  </a:lnTo>
                  <a:lnTo>
                    <a:pt x="256006" y="400812"/>
                  </a:lnTo>
                  <a:lnTo>
                    <a:pt x="256006" y="399669"/>
                  </a:lnTo>
                  <a:lnTo>
                    <a:pt x="252463" y="320675"/>
                  </a:lnTo>
                  <a:lnTo>
                    <a:pt x="259537" y="320675"/>
                  </a:lnTo>
                  <a:lnTo>
                    <a:pt x="261899" y="400812"/>
                  </a:lnTo>
                  <a:lnTo>
                    <a:pt x="268973" y="400812"/>
                  </a:lnTo>
                  <a:lnTo>
                    <a:pt x="268973" y="399669"/>
                  </a:lnTo>
                  <a:lnTo>
                    <a:pt x="264261" y="320675"/>
                  </a:lnTo>
                  <a:lnTo>
                    <a:pt x="281940" y="320675"/>
                  </a:lnTo>
                  <a:lnTo>
                    <a:pt x="281940" y="318262"/>
                  </a:lnTo>
                  <a:lnTo>
                    <a:pt x="281940" y="300355"/>
                  </a:lnTo>
                  <a:lnTo>
                    <a:pt x="281940" y="296799"/>
                  </a:lnTo>
                  <a:close/>
                </a:path>
                <a:path w="500380" h="551815">
                  <a:moveTo>
                    <a:pt x="284988" y="449580"/>
                  </a:moveTo>
                  <a:lnTo>
                    <a:pt x="283794" y="449580"/>
                  </a:lnTo>
                  <a:lnTo>
                    <a:pt x="275107" y="451256"/>
                  </a:lnTo>
                  <a:lnTo>
                    <a:pt x="266865" y="454342"/>
                  </a:lnTo>
                  <a:lnTo>
                    <a:pt x="259067" y="458876"/>
                  </a:lnTo>
                  <a:lnTo>
                    <a:pt x="251714" y="464820"/>
                  </a:lnTo>
                  <a:lnTo>
                    <a:pt x="251714" y="466090"/>
                  </a:lnTo>
                  <a:lnTo>
                    <a:pt x="249339" y="466090"/>
                  </a:lnTo>
                  <a:lnTo>
                    <a:pt x="252907" y="467360"/>
                  </a:lnTo>
                  <a:lnTo>
                    <a:pt x="255282" y="469900"/>
                  </a:lnTo>
                  <a:lnTo>
                    <a:pt x="258851" y="471170"/>
                  </a:lnTo>
                  <a:lnTo>
                    <a:pt x="260032" y="471170"/>
                  </a:lnTo>
                  <a:lnTo>
                    <a:pt x="262407" y="468630"/>
                  </a:lnTo>
                  <a:lnTo>
                    <a:pt x="262407" y="466090"/>
                  </a:lnTo>
                  <a:lnTo>
                    <a:pt x="263601" y="464820"/>
                  </a:lnTo>
                  <a:lnTo>
                    <a:pt x="263601" y="463550"/>
                  </a:lnTo>
                  <a:lnTo>
                    <a:pt x="264782" y="462280"/>
                  </a:lnTo>
                  <a:lnTo>
                    <a:pt x="264782" y="461010"/>
                  </a:lnTo>
                  <a:lnTo>
                    <a:pt x="267169" y="462280"/>
                  </a:lnTo>
                  <a:lnTo>
                    <a:pt x="274294" y="462280"/>
                  </a:lnTo>
                  <a:lnTo>
                    <a:pt x="274294" y="461010"/>
                  </a:lnTo>
                  <a:lnTo>
                    <a:pt x="274294" y="453390"/>
                  </a:lnTo>
                  <a:lnTo>
                    <a:pt x="282613" y="453390"/>
                  </a:lnTo>
                  <a:lnTo>
                    <a:pt x="284988" y="449580"/>
                  </a:lnTo>
                  <a:close/>
                </a:path>
                <a:path w="500380" h="551815">
                  <a:moveTo>
                    <a:pt x="289560" y="60198"/>
                  </a:moveTo>
                  <a:lnTo>
                    <a:pt x="266573" y="45339"/>
                  </a:lnTo>
                  <a:lnTo>
                    <a:pt x="265366" y="53340"/>
                  </a:lnTo>
                  <a:lnTo>
                    <a:pt x="262953" y="61341"/>
                  </a:lnTo>
                  <a:lnTo>
                    <a:pt x="261747" y="68199"/>
                  </a:lnTo>
                  <a:lnTo>
                    <a:pt x="260527" y="72771"/>
                  </a:lnTo>
                  <a:lnTo>
                    <a:pt x="255689" y="79629"/>
                  </a:lnTo>
                  <a:lnTo>
                    <a:pt x="253276" y="84201"/>
                  </a:lnTo>
                  <a:lnTo>
                    <a:pt x="249643" y="83070"/>
                  </a:lnTo>
                  <a:lnTo>
                    <a:pt x="246011" y="79629"/>
                  </a:lnTo>
                  <a:lnTo>
                    <a:pt x="246011" y="78486"/>
                  </a:lnTo>
                  <a:lnTo>
                    <a:pt x="244805" y="78486"/>
                  </a:lnTo>
                  <a:lnTo>
                    <a:pt x="241769" y="72491"/>
                  </a:lnTo>
                  <a:lnTo>
                    <a:pt x="239661" y="66497"/>
                  </a:lnTo>
                  <a:lnTo>
                    <a:pt x="236347" y="54495"/>
                  </a:lnTo>
                  <a:lnTo>
                    <a:pt x="236347" y="47625"/>
                  </a:lnTo>
                  <a:lnTo>
                    <a:pt x="235127" y="44196"/>
                  </a:lnTo>
                  <a:lnTo>
                    <a:pt x="231508" y="45339"/>
                  </a:lnTo>
                  <a:lnTo>
                    <a:pt x="227876" y="45339"/>
                  </a:lnTo>
                  <a:lnTo>
                    <a:pt x="224243" y="46494"/>
                  </a:lnTo>
                  <a:lnTo>
                    <a:pt x="218198" y="49911"/>
                  </a:lnTo>
                  <a:lnTo>
                    <a:pt x="213360" y="54495"/>
                  </a:lnTo>
                  <a:lnTo>
                    <a:pt x="213360" y="63627"/>
                  </a:lnTo>
                  <a:lnTo>
                    <a:pt x="214566" y="69342"/>
                  </a:lnTo>
                  <a:lnTo>
                    <a:pt x="215773" y="76200"/>
                  </a:lnTo>
                  <a:lnTo>
                    <a:pt x="218198" y="81915"/>
                  </a:lnTo>
                  <a:lnTo>
                    <a:pt x="219405" y="84201"/>
                  </a:lnTo>
                  <a:lnTo>
                    <a:pt x="220611" y="85344"/>
                  </a:lnTo>
                  <a:lnTo>
                    <a:pt x="282308" y="85344"/>
                  </a:lnTo>
                  <a:lnTo>
                    <a:pt x="282308" y="84201"/>
                  </a:lnTo>
                  <a:lnTo>
                    <a:pt x="282308" y="83070"/>
                  </a:lnTo>
                  <a:lnTo>
                    <a:pt x="284721" y="77343"/>
                  </a:lnTo>
                  <a:lnTo>
                    <a:pt x="287147" y="72771"/>
                  </a:lnTo>
                  <a:lnTo>
                    <a:pt x="288353" y="67068"/>
                  </a:lnTo>
                  <a:lnTo>
                    <a:pt x="289560" y="63627"/>
                  </a:lnTo>
                  <a:lnTo>
                    <a:pt x="289560" y="60198"/>
                  </a:lnTo>
                  <a:close/>
                </a:path>
                <a:path w="500380" h="551815">
                  <a:moveTo>
                    <a:pt x="300228" y="134112"/>
                  </a:moveTo>
                  <a:lnTo>
                    <a:pt x="297802" y="131826"/>
                  </a:lnTo>
                  <a:lnTo>
                    <a:pt x="291757" y="131826"/>
                  </a:lnTo>
                  <a:lnTo>
                    <a:pt x="285699" y="129540"/>
                  </a:lnTo>
                  <a:lnTo>
                    <a:pt x="282079" y="124841"/>
                  </a:lnTo>
                  <a:lnTo>
                    <a:pt x="277228" y="120269"/>
                  </a:lnTo>
                  <a:lnTo>
                    <a:pt x="274815" y="114427"/>
                  </a:lnTo>
                  <a:lnTo>
                    <a:pt x="273608" y="107442"/>
                  </a:lnTo>
                  <a:lnTo>
                    <a:pt x="272389" y="105156"/>
                  </a:lnTo>
                  <a:lnTo>
                    <a:pt x="259080" y="105156"/>
                  </a:lnTo>
                  <a:lnTo>
                    <a:pt x="286004" y="132816"/>
                  </a:lnTo>
                  <a:lnTo>
                    <a:pt x="293001" y="133845"/>
                  </a:lnTo>
                  <a:lnTo>
                    <a:pt x="300228" y="134112"/>
                  </a:lnTo>
                  <a:close/>
                </a:path>
                <a:path w="500380" h="551815">
                  <a:moveTo>
                    <a:pt x="301752" y="186309"/>
                  </a:moveTo>
                  <a:lnTo>
                    <a:pt x="299402" y="182880"/>
                  </a:lnTo>
                  <a:lnTo>
                    <a:pt x="294716" y="188595"/>
                  </a:lnTo>
                  <a:lnTo>
                    <a:pt x="288861" y="190881"/>
                  </a:lnTo>
                  <a:lnTo>
                    <a:pt x="281825" y="189738"/>
                  </a:lnTo>
                  <a:lnTo>
                    <a:pt x="282994" y="185166"/>
                  </a:lnTo>
                  <a:lnTo>
                    <a:pt x="285343" y="181737"/>
                  </a:lnTo>
                  <a:lnTo>
                    <a:pt x="286512" y="178308"/>
                  </a:lnTo>
                  <a:lnTo>
                    <a:pt x="281825" y="179451"/>
                  </a:lnTo>
                  <a:lnTo>
                    <a:pt x="277139" y="181737"/>
                  </a:lnTo>
                  <a:lnTo>
                    <a:pt x="267754" y="181737"/>
                  </a:lnTo>
                  <a:lnTo>
                    <a:pt x="267754" y="182880"/>
                  </a:lnTo>
                  <a:lnTo>
                    <a:pt x="266585" y="182880"/>
                  </a:lnTo>
                  <a:lnTo>
                    <a:pt x="265404" y="184023"/>
                  </a:lnTo>
                  <a:lnTo>
                    <a:pt x="262293" y="189382"/>
                  </a:lnTo>
                  <a:lnTo>
                    <a:pt x="259842" y="195173"/>
                  </a:lnTo>
                  <a:lnTo>
                    <a:pt x="257822" y="201383"/>
                  </a:lnTo>
                  <a:lnTo>
                    <a:pt x="256032" y="208026"/>
                  </a:lnTo>
                  <a:lnTo>
                    <a:pt x="257200" y="208026"/>
                  </a:lnTo>
                  <a:lnTo>
                    <a:pt x="258381" y="206883"/>
                  </a:lnTo>
                  <a:lnTo>
                    <a:pt x="272440" y="200025"/>
                  </a:lnTo>
                  <a:lnTo>
                    <a:pt x="272440" y="198882"/>
                  </a:lnTo>
                  <a:lnTo>
                    <a:pt x="274789" y="198882"/>
                  </a:lnTo>
                  <a:lnTo>
                    <a:pt x="274789" y="200025"/>
                  </a:lnTo>
                  <a:lnTo>
                    <a:pt x="275958" y="201168"/>
                  </a:lnTo>
                  <a:lnTo>
                    <a:pt x="275958" y="206883"/>
                  </a:lnTo>
                  <a:lnTo>
                    <a:pt x="277139" y="209169"/>
                  </a:lnTo>
                  <a:lnTo>
                    <a:pt x="279476" y="206883"/>
                  </a:lnTo>
                  <a:lnTo>
                    <a:pt x="281825" y="203454"/>
                  </a:lnTo>
                  <a:lnTo>
                    <a:pt x="285343" y="201168"/>
                  </a:lnTo>
                  <a:lnTo>
                    <a:pt x="286512" y="200025"/>
                  </a:lnTo>
                  <a:lnTo>
                    <a:pt x="287680" y="200025"/>
                  </a:lnTo>
                  <a:lnTo>
                    <a:pt x="287680" y="201168"/>
                  </a:lnTo>
                  <a:lnTo>
                    <a:pt x="288861" y="201168"/>
                  </a:lnTo>
                  <a:lnTo>
                    <a:pt x="290029" y="204597"/>
                  </a:lnTo>
                  <a:lnTo>
                    <a:pt x="290029" y="209169"/>
                  </a:lnTo>
                  <a:lnTo>
                    <a:pt x="292379" y="212598"/>
                  </a:lnTo>
                  <a:lnTo>
                    <a:pt x="292379" y="214884"/>
                  </a:lnTo>
                  <a:lnTo>
                    <a:pt x="294716" y="217170"/>
                  </a:lnTo>
                  <a:lnTo>
                    <a:pt x="295884" y="219456"/>
                  </a:lnTo>
                  <a:lnTo>
                    <a:pt x="297357" y="205892"/>
                  </a:lnTo>
                  <a:lnTo>
                    <a:pt x="298411" y="200025"/>
                  </a:lnTo>
                  <a:lnTo>
                    <a:pt x="298526" y="199364"/>
                  </a:lnTo>
                  <a:lnTo>
                    <a:pt x="298678" y="198882"/>
                  </a:lnTo>
                  <a:lnTo>
                    <a:pt x="300583" y="193167"/>
                  </a:lnTo>
                  <a:lnTo>
                    <a:pt x="301358" y="190881"/>
                  </a:lnTo>
                  <a:lnTo>
                    <a:pt x="301752" y="189738"/>
                  </a:lnTo>
                  <a:lnTo>
                    <a:pt x="301752" y="186309"/>
                  </a:lnTo>
                  <a:close/>
                </a:path>
                <a:path w="500380" h="551815">
                  <a:moveTo>
                    <a:pt x="326136" y="96266"/>
                  </a:moveTo>
                  <a:lnTo>
                    <a:pt x="324802" y="93853"/>
                  </a:lnTo>
                  <a:lnTo>
                    <a:pt x="322135" y="91440"/>
                  </a:lnTo>
                  <a:lnTo>
                    <a:pt x="319468" y="92722"/>
                  </a:lnTo>
                  <a:lnTo>
                    <a:pt x="316801" y="93853"/>
                  </a:lnTo>
                  <a:lnTo>
                    <a:pt x="315468" y="96266"/>
                  </a:lnTo>
                  <a:lnTo>
                    <a:pt x="315468" y="98818"/>
                  </a:lnTo>
                  <a:lnTo>
                    <a:pt x="318135" y="108458"/>
                  </a:lnTo>
                  <a:lnTo>
                    <a:pt x="318135" y="113411"/>
                  </a:lnTo>
                  <a:lnTo>
                    <a:pt x="319468" y="114554"/>
                  </a:lnTo>
                  <a:lnTo>
                    <a:pt x="319468" y="115824"/>
                  </a:lnTo>
                  <a:lnTo>
                    <a:pt x="322135" y="115824"/>
                  </a:lnTo>
                  <a:lnTo>
                    <a:pt x="323469" y="114554"/>
                  </a:lnTo>
                  <a:lnTo>
                    <a:pt x="323469" y="113411"/>
                  </a:lnTo>
                  <a:lnTo>
                    <a:pt x="324802" y="108458"/>
                  </a:lnTo>
                  <a:lnTo>
                    <a:pt x="324802" y="103632"/>
                  </a:lnTo>
                  <a:lnTo>
                    <a:pt x="326136" y="98818"/>
                  </a:lnTo>
                  <a:lnTo>
                    <a:pt x="326136" y="96266"/>
                  </a:lnTo>
                  <a:close/>
                </a:path>
                <a:path w="500380" h="551815">
                  <a:moveTo>
                    <a:pt x="326136" y="83312"/>
                  </a:moveTo>
                  <a:lnTo>
                    <a:pt x="323596" y="80772"/>
                  </a:lnTo>
                  <a:lnTo>
                    <a:pt x="319786" y="80772"/>
                  </a:lnTo>
                  <a:lnTo>
                    <a:pt x="318516" y="82042"/>
                  </a:lnTo>
                  <a:lnTo>
                    <a:pt x="318516" y="87122"/>
                  </a:lnTo>
                  <a:lnTo>
                    <a:pt x="319786" y="88392"/>
                  </a:lnTo>
                  <a:lnTo>
                    <a:pt x="322326" y="87122"/>
                  </a:lnTo>
                  <a:lnTo>
                    <a:pt x="324866" y="87122"/>
                  </a:lnTo>
                  <a:lnTo>
                    <a:pt x="324866" y="85852"/>
                  </a:lnTo>
                  <a:lnTo>
                    <a:pt x="326136" y="83312"/>
                  </a:lnTo>
                  <a:close/>
                </a:path>
                <a:path w="500380" h="551815">
                  <a:moveTo>
                    <a:pt x="327660" y="65913"/>
                  </a:moveTo>
                  <a:lnTo>
                    <a:pt x="325310" y="65913"/>
                  </a:lnTo>
                  <a:lnTo>
                    <a:pt x="322973" y="67195"/>
                  </a:lnTo>
                  <a:lnTo>
                    <a:pt x="322973" y="59436"/>
                  </a:lnTo>
                  <a:lnTo>
                    <a:pt x="318287" y="59436"/>
                  </a:lnTo>
                  <a:lnTo>
                    <a:pt x="318287" y="65913"/>
                  </a:lnTo>
                  <a:lnTo>
                    <a:pt x="315937" y="67195"/>
                  </a:lnTo>
                  <a:lnTo>
                    <a:pt x="312420" y="64643"/>
                  </a:lnTo>
                  <a:lnTo>
                    <a:pt x="312420" y="72390"/>
                  </a:lnTo>
                  <a:lnTo>
                    <a:pt x="315937" y="69723"/>
                  </a:lnTo>
                  <a:lnTo>
                    <a:pt x="318287" y="70993"/>
                  </a:lnTo>
                  <a:lnTo>
                    <a:pt x="318287" y="76200"/>
                  </a:lnTo>
                  <a:lnTo>
                    <a:pt x="322973" y="76200"/>
                  </a:lnTo>
                  <a:lnTo>
                    <a:pt x="322973" y="70993"/>
                  </a:lnTo>
                  <a:lnTo>
                    <a:pt x="326491" y="70993"/>
                  </a:lnTo>
                  <a:lnTo>
                    <a:pt x="326491" y="69723"/>
                  </a:lnTo>
                  <a:lnTo>
                    <a:pt x="327660" y="69723"/>
                  </a:lnTo>
                  <a:lnTo>
                    <a:pt x="327660" y="65913"/>
                  </a:lnTo>
                  <a:close/>
                </a:path>
                <a:path w="500380" h="551815">
                  <a:moveTo>
                    <a:pt x="341376" y="505079"/>
                  </a:moveTo>
                  <a:lnTo>
                    <a:pt x="336613" y="505079"/>
                  </a:lnTo>
                  <a:lnTo>
                    <a:pt x="334225" y="503809"/>
                  </a:lnTo>
                  <a:lnTo>
                    <a:pt x="329463" y="502666"/>
                  </a:lnTo>
                  <a:lnTo>
                    <a:pt x="325577" y="487045"/>
                  </a:lnTo>
                  <a:lnTo>
                    <a:pt x="324700" y="483489"/>
                  </a:lnTo>
                  <a:lnTo>
                    <a:pt x="321132" y="479933"/>
                  </a:lnTo>
                  <a:lnTo>
                    <a:pt x="321132" y="478790"/>
                  </a:lnTo>
                  <a:lnTo>
                    <a:pt x="319938" y="477520"/>
                  </a:lnTo>
                  <a:lnTo>
                    <a:pt x="318744" y="476377"/>
                  </a:lnTo>
                  <a:lnTo>
                    <a:pt x="322326" y="473964"/>
                  </a:lnTo>
                  <a:lnTo>
                    <a:pt x="325894" y="467995"/>
                  </a:lnTo>
                  <a:lnTo>
                    <a:pt x="325259" y="466725"/>
                  </a:lnTo>
                  <a:lnTo>
                    <a:pt x="324700" y="465582"/>
                  </a:lnTo>
                  <a:lnTo>
                    <a:pt x="319938" y="465582"/>
                  </a:lnTo>
                  <a:lnTo>
                    <a:pt x="315175" y="466725"/>
                  </a:lnTo>
                  <a:lnTo>
                    <a:pt x="310413" y="465582"/>
                  </a:lnTo>
                  <a:lnTo>
                    <a:pt x="288975" y="458343"/>
                  </a:lnTo>
                  <a:lnTo>
                    <a:pt x="286588" y="457200"/>
                  </a:lnTo>
                  <a:lnTo>
                    <a:pt x="284213" y="457200"/>
                  </a:lnTo>
                  <a:lnTo>
                    <a:pt x="281825" y="458343"/>
                  </a:lnTo>
                  <a:lnTo>
                    <a:pt x="283019" y="459613"/>
                  </a:lnTo>
                  <a:lnTo>
                    <a:pt x="286588" y="460756"/>
                  </a:lnTo>
                  <a:lnTo>
                    <a:pt x="288975" y="462026"/>
                  </a:lnTo>
                  <a:lnTo>
                    <a:pt x="291350" y="463169"/>
                  </a:lnTo>
                  <a:lnTo>
                    <a:pt x="298500" y="466725"/>
                  </a:lnTo>
                  <a:lnTo>
                    <a:pt x="305650" y="471551"/>
                  </a:lnTo>
                  <a:lnTo>
                    <a:pt x="310413" y="477520"/>
                  </a:lnTo>
                  <a:lnTo>
                    <a:pt x="312699" y="479856"/>
                  </a:lnTo>
                  <a:lnTo>
                    <a:pt x="312788" y="485902"/>
                  </a:lnTo>
                  <a:lnTo>
                    <a:pt x="311607" y="487045"/>
                  </a:lnTo>
                  <a:lnTo>
                    <a:pt x="310413" y="487045"/>
                  </a:lnTo>
                  <a:lnTo>
                    <a:pt x="310413" y="485902"/>
                  </a:lnTo>
                  <a:lnTo>
                    <a:pt x="309219" y="485902"/>
                  </a:lnTo>
                  <a:lnTo>
                    <a:pt x="284213" y="464439"/>
                  </a:lnTo>
                  <a:lnTo>
                    <a:pt x="281825" y="464439"/>
                  </a:lnTo>
                  <a:lnTo>
                    <a:pt x="280631" y="463169"/>
                  </a:lnTo>
                  <a:lnTo>
                    <a:pt x="278257" y="463169"/>
                  </a:lnTo>
                  <a:lnTo>
                    <a:pt x="278257" y="466725"/>
                  </a:lnTo>
                  <a:lnTo>
                    <a:pt x="269925" y="466725"/>
                  </a:lnTo>
                  <a:lnTo>
                    <a:pt x="269925" y="467995"/>
                  </a:lnTo>
                  <a:lnTo>
                    <a:pt x="271106" y="469138"/>
                  </a:lnTo>
                  <a:lnTo>
                    <a:pt x="277063" y="475107"/>
                  </a:lnTo>
                  <a:lnTo>
                    <a:pt x="281825" y="481076"/>
                  </a:lnTo>
                  <a:lnTo>
                    <a:pt x="285407" y="488315"/>
                  </a:lnTo>
                  <a:lnTo>
                    <a:pt x="288975" y="494284"/>
                  </a:lnTo>
                  <a:lnTo>
                    <a:pt x="291350" y="500253"/>
                  </a:lnTo>
                  <a:lnTo>
                    <a:pt x="291350" y="506222"/>
                  </a:lnTo>
                  <a:lnTo>
                    <a:pt x="290169" y="509778"/>
                  </a:lnTo>
                  <a:lnTo>
                    <a:pt x="288975" y="511048"/>
                  </a:lnTo>
                  <a:lnTo>
                    <a:pt x="286588" y="511048"/>
                  </a:lnTo>
                  <a:lnTo>
                    <a:pt x="282752" y="497827"/>
                  </a:lnTo>
                  <a:lnTo>
                    <a:pt x="277342" y="486943"/>
                  </a:lnTo>
                  <a:lnTo>
                    <a:pt x="272465" y="479933"/>
                  </a:lnTo>
                  <a:lnTo>
                    <a:pt x="271487" y="478536"/>
                  </a:lnTo>
                  <a:lnTo>
                    <a:pt x="268465" y="475107"/>
                  </a:lnTo>
                  <a:lnTo>
                    <a:pt x="266344" y="472694"/>
                  </a:lnTo>
                  <a:lnTo>
                    <a:pt x="263969" y="473964"/>
                  </a:lnTo>
                  <a:lnTo>
                    <a:pt x="262775" y="475107"/>
                  </a:lnTo>
                  <a:lnTo>
                    <a:pt x="258013" y="475107"/>
                  </a:lnTo>
                  <a:lnTo>
                    <a:pt x="255625" y="473964"/>
                  </a:lnTo>
                  <a:lnTo>
                    <a:pt x="253250" y="473964"/>
                  </a:lnTo>
                  <a:lnTo>
                    <a:pt x="253339" y="484759"/>
                  </a:lnTo>
                  <a:lnTo>
                    <a:pt x="253898" y="491871"/>
                  </a:lnTo>
                  <a:lnTo>
                    <a:pt x="254203" y="499110"/>
                  </a:lnTo>
                  <a:lnTo>
                    <a:pt x="254304" y="502666"/>
                  </a:lnTo>
                  <a:lnTo>
                    <a:pt x="254431" y="520573"/>
                  </a:lnTo>
                  <a:lnTo>
                    <a:pt x="253250" y="521843"/>
                  </a:lnTo>
                  <a:lnTo>
                    <a:pt x="253199" y="524217"/>
                  </a:lnTo>
                  <a:lnTo>
                    <a:pt x="252056" y="526542"/>
                  </a:lnTo>
                  <a:lnTo>
                    <a:pt x="250863" y="526542"/>
                  </a:lnTo>
                  <a:lnTo>
                    <a:pt x="249301" y="523430"/>
                  </a:lnTo>
                  <a:lnTo>
                    <a:pt x="248488" y="521843"/>
                  </a:lnTo>
                  <a:lnTo>
                    <a:pt x="247294" y="520573"/>
                  </a:lnTo>
                  <a:lnTo>
                    <a:pt x="247345" y="517194"/>
                  </a:lnTo>
                  <a:lnTo>
                    <a:pt x="247980" y="507492"/>
                  </a:lnTo>
                  <a:lnTo>
                    <a:pt x="248234" y="500253"/>
                  </a:lnTo>
                  <a:lnTo>
                    <a:pt x="248348" y="496011"/>
                  </a:lnTo>
                  <a:lnTo>
                    <a:pt x="248475" y="479933"/>
                  </a:lnTo>
                  <a:lnTo>
                    <a:pt x="248475" y="477520"/>
                  </a:lnTo>
                  <a:lnTo>
                    <a:pt x="248488" y="472694"/>
                  </a:lnTo>
                  <a:lnTo>
                    <a:pt x="243713" y="476377"/>
                  </a:lnTo>
                  <a:lnTo>
                    <a:pt x="240144" y="477520"/>
                  </a:lnTo>
                  <a:lnTo>
                    <a:pt x="236575" y="471551"/>
                  </a:lnTo>
                  <a:lnTo>
                    <a:pt x="228523" y="480580"/>
                  </a:lnTo>
                  <a:lnTo>
                    <a:pt x="222275" y="490067"/>
                  </a:lnTo>
                  <a:lnTo>
                    <a:pt x="217805" y="500456"/>
                  </a:lnTo>
                  <a:lnTo>
                    <a:pt x="215138" y="512191"/>
                  </a:lnTo>
                  <a:lnTo>
                    <a:pt x="212750" y="511048"/>
                  </a:lnTo>
                  <a:lnTo>
                    <a:pt x="211569" y="509778"/>
                  </a:lnTo>
                  <a:lnTo>
                    <a:pt x="211455" y="507276"/>
                  </a:lnTo>
                  <a:lnTo>
                    <a:pt x="210375" y="505079"/>
                  </a:lnTo>
                  <a:lnTo>
                    <a:pt x="210375" y="501396"/>
                  </a:lnTo>
                  <a:lnTo>
                    <a:pt x="211569" y="499110"/>
                  </a:lnTo>
                  <a:lnTo>
                    <a:pt x="213982" y="492112"/>
                  </a:lnTo>
                  <a:lnTo>
                    <a:pt x="217512" y="485597"/>
                  </a:lnTo>
                  <a:lnTo>
                    <a:pt x="221945" y="479539"/>
                  </a:lnTo>
                  <a:lnTo>
                    <a:pt x="228231" y="472694"/>
                  </a:lnTo>
                  <a:lnTo>
                    <a:pt x="230619" y="469138"/>
                  </a:lnTo>
                  <a:lnTo>
                    <a:pt x="232994" y="466725"/>
                  </a:lnTo>
                  <a:lnTo>
                    <a:pt x="223469" y="466725"/>
                  </a:lnTo>
                  <a:lnTo>
                    <a:pt x="223469" y="463169"/>
                  </a:lnTo>
                  <a:lnTo>
                    <a:pt x="219900" y="463169"/>
                  </a:lnTo>
                  <a:lnTo>
                    <a:pt x="212280" y="467410"/>
                  </a:lnTo>
                  <a:lnTo>
                    <a:pt x="205384" y="472694"/>
                  </a:lnTo>
                  <a:lnTo>
                    <a:pt x="199263" y="478574"/>
                  </a:lnTo>
                  <a:lnTo>
                    <a:pt x="193700" y="484759"/>
                  </a:lnTo>
                  <a:lnTo>
                    <a:pt x="192506" y="485902"/>
                  </a:lnTo>
                  <a:lnTo>
                    <a:pt x="191312" y="485902"/>
                  </a:lnTo>
                  <a:lnTo>
                    <a:pt x="191312" y="487045"/>
                  </a:lnTo>
                  <a:lnTo>
                    <a:pt x="190131" y="485902"/>
                  </a:lnTo>
                  <a:lnTo>
                    <a:pt x="190131" y="484759"/>
                  </a:lnTo>
                  <a:lnTo>
                    <a:pt x="188937" y="483489"/>
                  </a:lnTo>
                  <a:lnTo>
                    <a:pt x="188988" y="479856"/>
                  </a:lnTo>
                  <a:lnTo>
                    <a:pt x="191312" y="476377"/>
                  </a:lnTo>
                  <a:lnTo>
                    <a:pt x="193700" y="475107"/>
                  </a:lnTo>
                  <a:lnTo>
                    <a:pt x="199275" y="470192"/>
                  </a:lnTo>
                  <a:lnTo>
                    <a:pt x="204558" y="466547"/>
                  </a:lnTo>
                  <a:lnTo>
                    <a:pt x="205308" y="466026"/>
                  </a:lnTo>
                  <a:lnTo>
                    <a:pt x="211785" y="462546"/>
                  </a:lnTo>
                  <a:lnTo>
                    <a:pt x="218706" y="459613"/>
                  </a:lnTo>
                  <a:lnTo>
                    <a:pt x="219900" y="458343"/>
                  </a:lnTo>
                  <a:lnTo>
                    <a:pt x="217512" y="458343"/>
                  </a:lnTo>
                  <a:lnTo>
                    <a:pt x="215138" y="457200"/>
                  </a:lnTo>
                  <a:lnTo>
                    <a:pt x="213944" y="457200"/>
                  </a:lnTo>
                  <a:lnTo>
                    <a:pt x="210375" y="458343"/>
                  </a:lnTo>
                  <a:lnTo>
                    <a:pt x="206794" y="460756"/>
                  </a:lnTo>
                  <a:lnTo>
                    <a:pt x="202031" y="462026"/>
                  </a:lnTo>
                  <a:lnTo>
                    <a:pt x="196380" y="464439"/>
                  </a:lnTo>
                  <a:lnTo>
                    <a:pt x="190423" y="466051"/>
                  </a:lnTo>
                  <a:lnTo>
                    <a:pt x="183946" y="466547"/>
                  </a:lnTo>
                  <a:lnTo>
                    <a:pt x="177025" y="465582"/>
                  </a:lnTo>
                  <a:lnTo>
                    <a:pt x="177025" y="466725"/>
                  </a:lnTo>
                  <a:lnTo>
                    <a:pt x="178219" y="469138"/>
                  </a:lnTo>
                  <a:lnTo>
                    <a:pt x="179412" y="470408"/>
                  </a:lnTo>
                  <a:lnTo>
                    <a:pt x="180594" y="472694"/>
                  </a:lnTo>
                  <a:lnTo>
                    <a:pt x="181787" y="475107"/>
                  </a:lnTo>
                  <a:lnTo>
                    <a:pt x="182981" y="476377"/>
                  </a:lnTo>
                  <a:lnTo>
                    <a:pt x="182981" y="477520"/>
                  </a:lnTo>
                  <a:lnTo>
                    <a:pt x="181787" y="477520"/>
                  </a:lnTo>
                  <a:lnTo>
                    <a:pt x="181787" y="478790"/>
                  </a:lnTo>
                  <a:lnTo>
                    <a:pt x="177025" y="483489"/>
                  </a:lnTo>
                  <a:lnTo>
                    <a:pt x="175831" y="490728"/>
                  </a:lnTo>
                  <a:lnTo>
                    <a:pt x="173456" y="496697"/>
                  </a:lnTo>
                  <a:lnTo>
                    <a:pt x="172262" y="502666"/>
                  </a:lnTo>
                  <a:lnTo>
                    <a:pt x="168694" y="506222"/>
                  </a:lnTo>
                  <a:lnTo>
                    <a:pt x="162737" y="505079"/>
                  </a:lnTo>
                  <a:lnTo>
                    <a:pt x="161544" y="505079"/>
                  </a:lnTo>
                  <a:lnTo>
                    <a:pt x="166522" y="512927"/>
                  </a:lnTo>
                  <a:lnTo>
                    <a:pt x="174637" y="519671"/>
                  </a:lnTo>
                  <a:lnTo>
                    <a:pt x="183642" y="524217"/>
                  </a:lnTo>
                  <a:lnTo>
                    <a:pt x="191312" y="525399"/>
                  </a:lnTo>
                  <a:lnTo>
                    <a:pt x="191401" y="508914"/>
                  </a:lnTo>
                  <a:lnTo>
                    <a:pt x="192430" y="506222"/>
                  </a:lnTo>
                  <a:lnTo>
                    <a:pt x="197408" y="493242"/>
                  </a:lnTo>
                  <a:lnTo>
                    <a:pt x="202171" y="487045"/>
                  </a:lnTo>
                  <a:lnTo>
                    <a:pt x="207213" y="480466"/>
                  </a:lnTo>
                  <a:lnTo>
                    <a:pt x="216331" y="474306"/>
                  </a:lnTo>
                  <a:lnTo>
                    <a:pt x="216331" y="473964"/>
                  </a:lnTo>
                  <a:lnTo>
                    <a:pt x="216827" y="473964"/>
                  </a:lnTo>
                  <a:lnTo>
                    <a:pt x="218706" y="472694"/>
                  </a:lnTo>
                  <a:lnTo>
                    <a:pt x="217512" y="473964"/>
                  </a:lnTo>
                  <a:lnTo>
                    <a:pt x="216827" y="473964"/>
                  </a:lnTo>
                  <a:lnTo>
                    <a:pt x="216382" y="474268"/>
                  </a:lnTo>
                  <a:lnTo>
                    <a:pt x="216331" y="475107"/>
                  </a:lnTo>
                  <a:lnTo>
                    <a:pt x="211226" y="481634"/>
                  </a:lnTo>
                  <a:lnTo>
                    <a:pt x="206794" y="488607"/>
                  </a:lnTo>
                  <a:lnTo>
                    <a:pt x="203263" y="496011"/>
                  </a:lnTo>
                  <a:lnTo>
                    <a:pt x="200850" y="503809"/>
                  </a:lnTo>
                  <a:lnTo>
                    <a:pt x="198869" y="513803"/>
                  </a:lnTo>
                  <a:lnTo>
                    <a:pt x="200240" y="523430"/>
                  </a:lnTo>
                  <a:lnTo>
                    <a:pt x="205193" y="531926"/>
                  </a:lnTo>
                  <a:lnTo>
                    <a:pt x="213944" y="538480"/>
                  </a:lnTo>
                  <a:lnTo>
                    <a:pt x="218706" y="540893"/>
                  </a:lnTo>
                  <a:lnTo>
                    <a:pt x="222288" y="542163"/>
                  </a:lnTo>
                  <a:lnTo>
                    <a:pt x="228231" y="540893"/>
                  </a:lnTo>
                  <a:lnTo>
                    <a:pt x="224726" y="525475"/>
                  </a:lnTo>
                  <a:lnTo>
                    <a:pt x="225767" y="512191"/>
                  </a:lnTo>
                  <a:lnTo>
                    <a:pt x="226148" y="507276"/>
                  </a:lnTo>
                  <a:lnTo>
                    <a:pt x="231584" y="490639"/>
                  </a:lnTo>
                  <a:lnTo>
                    <a:pt x="240144" y="479933"/>
                  </a:lnTo>
                  <a:lnTo>
                    <a:pt x="240144" y="481076"/>
                  </a:lnTo>
                  <a:lnTo>
                    <a:pt x="237769" y="487045"/>
                  </a:lnTo>
                  <a:lnTo>
                    <a:pt x="236575" y="491871"/>
                  </a:lnTo>
                  <a:lnTo>
                    <a:pt x="235381" y="497840"/>
                  </a:lnTo>
                  <a:lnTo>
                    <a:pt x="234518" y="505066"/>
                  </a:lnTo>
                  <a:lnTo>
                    <a:pt x="233883" y="512191"/>
                  </a:lnTo>
                  <a:lnTo>
                    <a:pt x="233781" y="520573"/>
                  </a:lnTo>
                  <a:lnTo>
                    <a:pt x="234188" y="526542"/>
                  </a:lnTo>
                  <a:lnTo>
                    <a:pt x="235381" y="533781"/>
                  </a:lnTo>
                  <a:lnTo>
                    <a:pt x="236575" y="539750"/>
                  </a:lnTo>
                  <a:lnTo>
                    <a:pt x="241338" y="544449"/>
                  </a:lnTo>
                  <a:lnTo>
                    <a:pt x="243713" y="548132"/>
                  </a:lnTo>
                  <a:lnTo>
                    <a:pt x="247294" y="549275"/>
                  </a:lnTo>
                  <a:lnTo>
                    <a:pt x="250863" y="551688"/>
                  </a:lnTo>
                  <a:lnTo>
                    <a:pt x="252056" y="551688"/>
                  </a:lnTo>
                  <a:lnTo>
                    <a:pt x="253250" y="550545"/>
                  </a:lnTo>
                  <a:lnTo>
                    <a:pt x="255625" y="550545"/>
                  </a:lnTo>
                  <a:lnTo>
                    <a:pt x="261505" y="544372"/>
                  </a:lnTo>
                  <a:lnTo>
                    <a:pt x="264858" y="538670"/>
                  </a:lnTo>
                  <a:lnTo>
                    <a:pt x="266865" y="532320"/>
                  </a:lnTo>
                  <a:lnTo>
                    <a:pt x="267423" y="526542"/>
                  </a:lnTo>
                  <a:lnTo>
                    <a:pt x="267563" y="525195"/>
                  </a:lnTo>
                  <a:lnTo>
                    <a:pt x="268732" y="518160"/>
                  </a:lnTo>
                  <a:lnTo>
                    <a:pt x="266344" y="501396"/>
                  </a:lnTo>
                  <a:lnTo>
                    <a:pt x="266344" y="494284"/>
                  </a:lnTo>
                  <a:lnTo>
                    <a:pt x="263969" y="488315"/>
                  </a:lnTo>
                  <a:lnTo>
                    <a:pt x="262826" y="482650"/>
                  </a:lnTo>
                  <a:lnTo>
                    <a:pt x="262775" y="479933"/>
                  </a:lnTo>
                  <a:lnTo>
                    <a:pt x="267665" y="486448"/>
                  </a:lnTo>
                  <a:lnTo>
                    <a:pt x="277037" y="525399"/>
                  </a:lnTo>
                  <a:lnTo>
                    <a:pt x="276199" y="532980"/>
                  </a:lnTo>
                  <a:lnTo>
                    <a:pt x="274688" y="540893"/>
                  </a:lnTo>
                  <a:lnTo>
                    <a:pt x="278257" y="543306"/>
                  </a:lnTo>
                  <a:lnTo>
                    <a:pt x="302844" y="513803"/>
                  </a:lnTo>
                  <a:lnTo>
                    <a:pt x="302793" y="512191"/>
                  </a:lnTo>
                  <a:lnTo>
                    <a:pt x="302691" y="511048"/>
                  </a:lnTo>
                  <a:lnTo>
                    <a:pt x="302069" y="503809"/>
                  </a:lnTo>
                  <a:lnTo>
                    <a:pt x="284213" y="473964"/>
                  </a:lnTo>
                  <a:lnTo>
                    <a:pt x="284213" y="472694"/>
                  </a:lnTo>
                  <a:lnTo>
                    <a:pt x="310972" y="508635"/>
                  </a:lnTo>
                  <a:lnTo>
                    <a:pt x="311607" y="525399"/>
                  </a:lnTo>
                  <a:lnTo>
                    <a:pt x="319773" y="523570"/>
                  </a:lnTo>
                  <a:lnTo>
                    <a:pt x="328714" y="518820"/>
                  </a:lnTo>
                  <a:lnTo>
                    <a:pt x="336550" y="512279"/>
                  </a:lnTo>
                  <a:lnTo>
                    <a:pt x="341376" y="505079"/>
                  </a:lnTo>
                  <a:close/>
                </a:path>
                <a:path w="500380" h="551815">
                  <a:moveTo>
                    <a:pt x="341376" y="235966"/>
                  </a:moveTo>
                  <a:lnTo>
                    <a:pt x="340194" y="233553"/>
                  </a:lnTo>
                  <a:lnTo>
                    <a:pt x="335445" y="233553"/>
                  </a:lnTo>
                  <a:lnTo>
                    <a:pt x="335445" y="241808"/>
                  </a:lnTo>
                  <a:lnTo>
                    <a:pt x="335445" y="416560"/>
                  </a:lnTo>
                  <a:lnTo>
                    <a:pt x="334264" y="421259"/>
                  </a:lnTo>
                  <a:lnTo>
                    <a:pt x="334264" y="424815"/>
                  </a:lnTo>
                  <a:lnTo>
                    <a:pt x="331889" y="433070"/>
                  </a:lnTo>
                  <a:lnTo>
                    <a:pt x="325970" y="437769"/>
                  </a:lnTo>
                  <a:lnTo>
                    <a:pt x="318858" y="437769"/>
                  </a:lnTo>
                  <a:lnTo>
                    <a:pt x="311734" y="438315"/>
                  </a:lnTo>
                  <a:lnTo>
                    <a:pt x="304622" y="438251"/>
                  </a:lnTo>
                  <a:lnTo>
                    <a:pt x="297510" y="437959"/>
                  </a:lnTo>
                  <a:lnTo>
                    <a:pt x="290410" y="437769"/>
                  </a:lnTo>
                  <a:lnTo>
                    <a:pt x="252476" y="451993"/>
                  </a:lnTo>
                  <a:lnTo>
                    <a:pt x="251294" y="453136"/>
                  </a:lnTo>
                  <a:lnTo>
                    <a:pt x="248920" y="453136"/>
                  </a:lnTo>
                  <a:lnTo>
                    <a:pt x="213233" y="439039"/>
                  </a:lnTo>
                  <a:lnTo>
                    <a:pt x="206235" y="438315"/>
                  </a:lnTo>
                  <a:lnTo>
                    <a:pt x="199136" y="437934"/>
                  </a:lnTo>
                  <a:lnTo>
                    <a:pt x="192024" y="437794"/>
                  </a:lnTo>
                  <a:lnTo>
                    <a:pt x="174244" y="437769"/>
                  </a:lnTo>
                  <a:lnTo>
                    <a:pt x="169506" y="433070"/>
                  </a:lnTo>
                  <a:lnTo>
                    <a:pt x="167132" y="422529"/>
                  </a:lnTo>
                  <a:lnTo>
                    <a:pt x="167132" y="418973"/>
                  </a:lnTo>
                  <a:lnTo>
                    <a:pt x="165950" y="414147"/>
                  </a:lnTo>
                  <a:lnTo>
                    <a:pt x="165950" y="241808"/>
                  </a:lnTo>
                  <a:lnTo>
                    <a:pt x="167132" y="240665"/>
                  </a:lnTo>
                  <a:lnTo>
                    <a:pt x="174244" y="240665"/>
                  </a:lnTo>
                  <a:lnTo>
                    <a:pt x="216281" y="237324"/>
                  </a:lnTo>
                  <a:lnTo>
                    <a:pt x="239433" y="233426"/>
                  </a:lnTo>
                  <a:lnTo>
                    <a:pt x="245999" y="231267"/>
                  </a:lnTo>
                  <a:lnTo>
                    <a:pt x="249250" y="230200"/>
                  </a:lnTo>
                  <a:lnTo>
                    <a:pt x="249555" y="229997"/>
                  </a:lnTo>
                  <a:lnTo>
                    <a:pt x="251294" y="228854"/>
                  </a:lnTo>
                  <a:lnTo>
                    <a:pt x="252971" y="230200"/>
                  </a:lnTo>
                  <a:lnTo>
                    <a:pt x="262102" y="233426"/>
                  </a:lnTo>
                  <a:lnTo>
                    <a:pt x="284784" y="237324"/>
                  </a:lnTo>
                  <a:lnTo>
                    <a:pt x="327152" y="240665"/>
                  </a:lnTo>
                  <a:lnTo>
                    <a:pt x="334264" y="240665"/>
                  </a:lnTo>
                  <a:lnTo>
                    <a:pt x="335445" y="241808"/>
                  </a:lnTo>
                  <a:lnTo>
                    <a:pt x="335445" y="233553"/>
                  </a:lnTo>
                  <a:lnTo>
                    <a:pt x="333082" y="233553"/>
                  </a:lnTo>
                  <a:lnTo>
                    <a:pt x="321297" y="233362"/>
                  </a:lnTo>
                  <a:lnTo>
                    <a:pt x="310845" y="232841"/>
                  </a:lnTo>
                  <a:lnTo>
                    <a:pt x="301739" y="232117"/>
                  </a:lnTo>
                  <a:lnTo>
                    <a:pt x="293966" y="231267"/>
                  </a:lnTo>
                  <a:lnTo>
                    <a:pt x="292773" y="227711"/>
                  </a:lnTo>
                  <a:lnTo>
                    <a:pt x="292150" y="226441"/>
                  </a:lnTo>
                  <a:lnTo>
                    <a:pt x="291592" y="225298"/>
                  </a:lnTo>
                  <a:lnTo>
                    <a:pt x="290410" y="221742"/>
                  </a:lnTo>
                  <a:lnTo>
                    <a:pt x="288036" y="219456"/>
                  </a:lnTo>
                  <a:lnTo>
                    <a:pt x="288036" y="218186"/>
                  </a:lnTo>
                  <a:lnTo>
                    <a:pt x="286854" y="215900"/>
                  </a:lnTo>
                  <a:lnTo>
                    <a:pt x="285661" y="213487"/>
                  </a:lnTo>
                  <a:lnTo>
                    <a:pt x="284480" y="211201"/>
                  </a:lnTo>
                  <a:lnTo>
                    <a:pt x="280924" y="215900"/>
                  </a:lnTo>
                  <a:lnTo>
                    <a:pt x="277368" y="221742"/>
                  </a:lnTo>
                  <a:lnTo>
                    <a:pt x="273812" y="226441"/>
                  </a:lnTo>
                  <a:lnTo>
                    <a:pt x="273812" y="225298"/>
                  </a:lnTo>
                  <a:lnTo>
                    <a:pt x="273812" y="224155"/>
                  </a:lnTo>
                  <a:lnTo>
                    <a:pt x="273812" y="223012"/>
                  </a:lnTo>
                  <a:lnTo>
                    <a:pt x="273812" y="220599"/>
                  </a:lnTo>
                  <a:lnTo>
                    <a:pt x="272630" y="214630"/>
                  </a:lnTo>
                  <a:lnTo>
                    <a:pt x="271437" y="208788"/>
                  </a:lnTo>
                  <a:lnTo>
                    <a:pt x="267881" y="209931"/>
                  </a:lnTo>
                  <a:lnTo>
                    <a:pt x="264325" y="213487"/>
                  </a:lnTo>
                  <a:lnTo>
                    <a:pt x="259588" y="214630"/>
                  </a:lnTo>
                  <a:lnTo>
                    <a:pt x="256032" y="215900"/>
                  </a:lnTo>
                  <a:lnTo>
                    <a:pt x="253657" y="219456"/>
                  </a:lnTo>
                  <a:lnTo>
                    <a:pt x="252476" y="223012"/>
                  </a:lnTo>
                  <a:lnTo>
                    <a:pt x="251294" y="221742"/>
                  </a:lnTo>
                  <a:lnTo>
                    <a:pt x="250101" y="223012"/>
                  </a:lnTo>
                  <a:lnTo>
                    <a:pt x="248920" y="223012"/>
                  </a:lnTo>
                  <a:lnTo>
                    <a:pt x="247738" y="220599"/>
                  </a:lnTo>
                  <a:lnTo>
                    <a:pt x="247738" y="217043"/>
                  </a:lnTo>
                  <a:lnTo>
                    <a:pt x="244182" y="215900"/>
                  </a:lnTo>
                  <a:lnTo>
                    <a:pt x="239433" y="213487"/>
                  </a:lnTo>
                  <a:lnTo>
                    <a:pt x="235877" y="211201"/>
                  </a:lnTo>
                  <a:lnTo>
                    <a:pt x="229958" y="208788"/>
                  </a:lnTo>
                  <a:lnTo>
                    <a:pt x="229958" y="214630"/>
                  </a:lnTo>
                  <a:lnTo>
                    <a:pt x="228765" y="220599"/>
                  </a:lnTo>
                  <a:lnTo>
                    <a:pt x="228765" y="226441"/>
                  </a:lnTo>
                  <a:lnTo>
                    <a:pt x="225209" y="221742"/>
                  </a:lnTo>
                  <a:lnTo>
                    <a:pt x="221653" y="215900"/>
                  </a:lnTo>
                  <a:lnTo>
                    <a:pt x="218097" y="211201"/>
                  </a:lnTo>
                  <a:lnTo>
                    <a:pt x="215734" y="213487"/>
                  </a:lnTo>
                  <a:lnTo>
                    <a:pt x="214541" y="218186"/>
                  </a:lnTo>
                  <a:lnTo>
                    <a:pt x="212178" y="223012"/>
                  </a:lnTo>
                  <a:lnTo>
                    <a:pt x="209804" y="227711"/>
                  </a:lnTo>
                  <a:lnTo>
                    <a:pt x="209804" y="229997"/>
                  </a:lnTo>
                  <a:lnTo>
                    <a:pt x="208622" y="231267"/>
                  </a:lnTo>
                  <a:lnTo>
                    <a:pt x="200164" y="232117"/>
                  </a:lnTo>
                  <a:lnTo>
                    <a:pt x="190830" y="232841"/>
                  </a:lnTo>
                  <a:lnTo>
                    <a:pt x="180606" y="233362"/>
                  </a:lnTo>
                  <a:lnTo>
                    <a:pt x="169506" y="233553"/>
                  </a:lnTo>
                  <a:lnTo>
                    <a:pt x="161201" y="233553"/>
                  </a:lnTo>
                  <a:lnTo>
                    <a:pt x="160020" y="234823"/>
                  </a:lnTo>
                  <a:lnTo>
                    <a:pt x="160020" y="418973"/>
                  </a:lnTo>
                  <a:lnTo>
                    <a:pt x="161201" y="423672"/>
                  </a:lnTo>
                  <a:lnTo>
                    <a:pt x="161201" y="427228"/>
                  </a:lnTo>
                  <a:lnTo>
                    <a:pt x="163576" y="439039"/>
                  </a:lnTo>
                  <a:lnTo>
                    <a:pt x="169506" y="443738"/>
                  </a:lnTo>
                  <a:lnTo>
                    <a:pt x="180174" y="443738"/>
                  </a:lnTo>
                  <a:lnTo>
                    <a:pt x="187477" y="444246"/>
                  </a:lnTo>
                  <a:lnTo>
                    <a:pt x="231279" y="447573"/>
                  </a:lnTo>
                  <a:lnTo>
                    <a:pt x="248920" y="459105"/>
                  </a:lnTo>
                  <a:lnTo>
                    <a:pt x="251294" y="460248"/>
                  </a:lnTo>
                  <a:lnTo>
                    <a:pt x="293966" y="443738"/>
                  </a:lnTo>
                  <a:lnTo>
                    <a:pt x="301091" y="443903"/>
                  </a:lnTo>
                  <a:lnTo>
                    <a:pt x="308330" y="444169"/>
                  </a:lnTo>
                  <a:lnTo>
                    <a:pt x="315798" y="444220"/>
                  </a:lnTo>
                  <a:lnTo>
                    <a:pt x="323596" y="443738"/>
                  </a:lnTo>
                  <a:lnTo>
                    <a:pt x="331889" y="443738"/>
                  </a:lnTo>
                  <a:lnTo>
                    <a:pt x="337286" y="438315"/>
                  </a:lnTo>
                  <a:lnTo>
                    <a:pt x="337820" y="437769"/>
                  </a:lnTo>
                  <a:lnTo>
                    <a:pt x="340194" y="430784"/>
                  </a:lnTo>
                  <a:lnTo>
                    <a:pt x="340194" y="425958"/>
                  </a:lnTo>
                  <a:lnTo>
                    <a:pt x="341376" y="421259"/>
                  </a:lnTo>
                  <a:lnTo>
                    <a:pt x="341376" y="235966"/>
                  </a:lnTo>
                  <a:close/>
                </a:path>
                <a:path w="500380" h="551815">
                  <a:moveTo>
                    <a:pt x="341376" y="140716"/>
                  </a:moveTo>
                  <a:lnTo>
                    <a:pt x="340182" y="139446"/>
                  </a:lnTo>
                  <a:lnTo>
                    <a:pt x="334251" y="139446"/>
                  </a:lnTo>
                  <a:lnTo>
                    <a:pt x="329501" y="139166"/>
                  </a:lnTo>
                  <a:lnTo>
                    <a:pt x="329501" y="146685"/>
                  </a:lnTo>
                  <a:lnTo>
                    <a:pt x="327126" y="149098"/>
                  </a:lnTo>
                  <a:lnTo>
                    <a:pt x="324751" y="153924"/>
                  </a:lnTo>
                  <a:lnTo>
                    <a:pt x="319989" y="151511"/>
                  </a:lnTo>
                  <a:lnTo>
                    <a:pt x="316433" y="150368"/>
                  </a:lnTo>
                  <a:lnTo>
                    <a:pt x="312864" y="147955"/>
                  </a:lnTo>
                  <a:lnTo>
                    <a:pt x="310489" y="146685"/>
                  </a:lnTo>
                  <a:lnTo>
                    <a:pt x="310489" y="145542"/>
                  </a:lnTo>
                  <a:lnTo>
                    <a:pt x="328307" y="145542"/>
                  </a:lnTo>
                  <a:lnTo>
                    <a:pt x="329501" y="146685"/>
                  </a:lnTo>
                  <a:lnTo>
                    <a:pt x="329501" y="139166"/>
                  </a:lnTo>
                  <a:lnTo>
                    <a:pt x="323367" y="138785"/>
                  </a:lnTo>
                  <a:lnTo>
                    <a:pt x="312267" y="138455"/>
                  </a:lnTo>
                  <a:lnTo>
                    <a:pt x="283171" y="138303"/>
                  </a:lnTo>
                  <a:lnTo>
                    <a:pt x="268922" y="133477"/>
                  </a:lnTo>
                  <a:lnTo>
                    <a:pt x="266547" y="132207"/>
                  </a:lnTo>
                  <a:lnTo>
                    <a:pt x="264172" y="132207"/>
                  </a:lnTo>
                  <a:lnTo>
                    <a:pt x="261797" y="131064"/>
                  </a:lnTo>
                  <a:lnTo>
                    <a:pt x="262978" y="137033"/>
                  </a:lnTo>
                  <a:lnTo>
                    <a:pt x="266547" y="139446"/>
                  </a:lnTo>
                  <a:lnTo>
                    <a:pt x="271297" y="144272"/>
                  </a:lnTo>
                  <a:lnTo>
                    <a:pt x="267728" y="144272"/>
                  </a:lnTo>
                  <a:lnTo>
                    <a:pt x="264172" y="145542"/>
                  </a:lnTo>
                  <a:lnTo>
                    <a:pt x="260604" y="146685"/>
                  </a:lnTo>
                  <a:lnTo>
                    <a:pt x="264172" y="150368"/>
                  </a:lnTo>
                  <a:lnTo>
                    <a:pt x="268922" y="151511"/>
                  </a:lnTo>
                  <a:lnTo>
                    <a:pt x="273672" y="153924"/>
                  </a:lnTo>
                  <a:lnTo>
                    <a:pt x="271297" y="155194"/>
                  </a:lnTo>
                  <a:lnTo>
                    <a:pt x="267728" y="157607"/>
                  </a:lnTo>
                  <a:lnTo>
                    <a:pt x="265353" y="160020"/>
                  </a:lnTo>
                  <a:lnTo>
                    <a:pt x="268922" y="162433"/>
                  </a:lnTo>
                  <a:lnTo>
                    <a:pt x="273672" y="161163"/>
                  </a:lnTo>
                  <a:lnTo>
                    <a:pt x="277228" y="161163"/>
                  </a:lnTo>
                  <a:lnTo>
                    <a:pt x="273672" y="167259"/>
                  </a:lnTo>
                  <a:lnTo>
                    <a:pt x="268922" y="170815"/>
                  </a:lnTo>
                  <a:lnTo>
                    <a:pt x="261797" y="173228"/>
                  </a:lnTo>
                  <a:lnTo>
                    <a:pt x="269582" y="175171"/>
                  </a:lnTo>
                  <a:lnTo>
                    <a:pt x="276936" y="174294"/>
                  </a:lnTo>
                  <a:lnTo>
                    <a:pt x="283832" y="171399"/>
                  </a:lnTo>
                  <a:lnTo>
                    <a:pt x="290296" y="167259"/>
                  </a:lnTo>
                  <a:lnTo>
                    <a:pt x="290296" y="182880"/>
                  </a:lnTo>
                  <a:lnTo>
                    <a:pt x="295046" y="180467"/>
                  </a:lnTo>
                  <a:lnTo>
                    <a:pt x="297421" y="175641"/>
                  </a:lnTo>
                  <a:lnTo>
                    <a:pt x="302183" y="170815"/>
                  </a:lnTo>
                  <a:lnTo>
                    <a:pt x="304558" y="174498"/>
                  </a:lnTo>
                  <a:lnTo>
                    <a:pt x="304558" y="178054"/>
                  </a:lnTo>
                  <a:lnTo>
                    <a:pt x="305739" y="180467"/>
                  </a:lnTo>
                  <a:lnTo>
                    <a:pt x="310489" y="176911"/>
                  </a:lnTo>
                  <a:lnTo>
                    <a:pt x="314058" y="173228"/>
                  </a:lnTo>
                  <a:lnTo>
                    <a:pt x="317271" y="170815"/>
                  </a:lnTo>
                  <a:lnTo>
                    <a:pt x="318808" y="169672"/>
                  </a:lnTo>
                  <a:lnTo>
                    <a:pt x="321703" y="167259"/>
                  </a:lnTo>
                  <a:lnTo>
                    <a:pt x="324802" y="164693"/>
                  </a:lnTo>
                  <a:lnTo>
                    <a:pt x="328129" y="161163"/>
                  </a:lnTo>
                  <a:lnTo>
                    <a:pt x="330238" y="158940"/>
                  </a:lnTo>
                  <a:lnTo>
                    <a:pt x="333971" y="153924"/>
                  </a:lnTo>
                  <a:lnTo>
                    <a:pt x="335000" y="152527"/>
                  </a:lnTo>
                  <a:lnTo>
                    <a:pt x="339001" y="145542"/>
                  </a:lnTo>
                  <a:lnTo>
                    <a:pt x="341376" y="140716"/>
                  </a:lnTo>
                  <a:close/>
                </a:path>
                <a:path w="500380" h="551815">
                  <a:moveTo>
                    <a:pt x="341376" y="129540"/>
                  </a:moveTo>
                  <a:lnTo>
                    <a:pt x="301752" y="129540"/>
                  </a:lnTo>
                  <a:lnTo>
                    <a:pt x="301752" y="132969"/>
                  </a:lnTo>
                  <a:lnTo>
                    <a:pt x="302958" y="134112"/>
                  </a:lnTo>
                  <a:lnTo>
                    <a:pt x="336575" y="134112"/>
                  </a:lnTo>
                  <a:lnTo>
                    <a:pt x="340169" y="134112"/>
                  </a:lnTo>
                  <a:lnTo>
                    <a:pt x="341376" y="132969"/>
                  </a:lnTo>
                  <a:lnTo>
                    <a:pt x="341376" y="129540"/>
                  </a:lnTo>
                  <a:close/>
                </a:path>
                <a:path w="500380" h="551815">
                  <a:moveTo>
                    <a:pt x="345948" y="106172"/>
                  </a:moveTo>
                  <a:lnTo>
                    <a:pt x="344754" y="101346"/>
                  </a:lnTo>
                  <a:lnTo>
                    <a:pt x="339966" y="97790"/>
                  </a:lnTo>
                  <a:lnTo>
                    <a:pt x="336372" y="96520"/>
                  </a:lnTo>
                  <a:lnTo>
                    <a:pt x="329184" y="92964"/>
                  </a:lnTo>
                  <a:lnTo>
                    <a:pt x="329184" y="95377"/>
                  </a:lnTo>
                  <a:lnTo>
                    <a:pt x="327990" y="96520"/>
                  </a:lnTo>
                  <a:lnTo>
                    <a:pt x="327990" y="104902"/>
                  </a:lnTo>
                  <a:lnTo>
                    <a:pt x="326783" y="112141"/>
                  </a:lnTo>
                  <a:lnTo>
                    <a:pt x="324396" y="118110"/>
                  </a:lnTo>
                  <a:lnTo>
                    <a:pt x="321995" y="120523"/>
                  </a:lnTo>
                  <a:lnTo>
                    <a:pt x="319608" y="120523"/>
                  </a:lnTo>
                  <a:lnTo>
                    <a:pt x="317207" y="119253"/>
                  </a:lnTo>
                  <a:lnTo>
                    <a:pt x="317207" y="118110"/>
                  </a:lnTo>
                  <a:lnTo>
                    <a:pt x="313613" y="112141"/>
                  </a:lnTo>
                  <a:lnTo>
                    <a:pt x="312420" y="106172"/>
                  </a:lnTo>
                  <a:lnTo>
                    <a:pt x="312420" y="97790"/>
                  </a:lnTo>
                  <a:lnTo>
                    <a:pt x="311226" y="95377"/>
                  </a:lnTo>
                  <a:lnTo>
                    <a:pt x="311226" y="94119"/>
                  </a:lnTo>
                  <a:lnTo>
                    <a:pt x="308825" y="94119"/>
                  </a:lnTo>
                  <a:lnTo>
                    <a:pt x="306438" y="95377"/>
                  </a:lnTo>
                  <a:lnTo>
                    <a:pt x="305231" y="96520"/>
                  </a:lnTo>
                  <a:lnTo>
                    <a:pt x="300443" y="97790"/>
                  </a:lnTo>
                  <a:lnTo>
                    <a:pt x="298056" y="101346"/>
                  </a:lnTo>
                  <a:lnTo>
                    <a:pt x="296849" y="106172"/>
                  </a:lnTo>
                  <a:lnTo>
                    <a:pt x="295656" y="112141"/>
                  </a:lnTo>
                  <a:lnTo>
                    <a:pt x="296849" y="116967"/>
                  </a:lnTo>
                  <a:lnTo>
                    <a:pt x="298056" y="122936"/>
                  </a:lnTo>
                  <a:lnTo>
                    <a:pt x="298056" y="125349"/>
                  </a:lnTo>
                  <a:lnTo>
                    <a:pt x="300443" y="126492"/>
                  </a:lnTo>
                  <a:lnTo>
                    <a:pt x="302844" y="126492"/>
                  </a:lnTo>
                  <a:lnTo>
                    <a:pt x="305231" y="125349"/>
                  </a:lnTo>
                  <a:lnTo>
                    <a:pt x="342353" y="125349"/>
                  </a:lnTo>
                  <a:lnTo>
                    <a:pt x="342353" y="122936"/>
                  </a:lnTo>
                  <a:lnTo>
                    <a:pt x="344754" y="115697"/>
                  </a:lnTo>
                  <a:lnTo>
                    <a:pt x="344754" y="112141"/>
                  </a:lnTo>
                  <a:lnTo>
                    <a:pt x="345948" y="106172"/>
                  </a:lnTo>
                  <a:close/>
                </a:path>
                <a:path w="500380" h="551815">
                  <a:moveTo>
                    <a:pt x="371856" y="188341"/>
                  </a:moveTo>
                  <a:lnTo>
                    <a:pt x="363461" y="189484"/>
                  </a:lnTo>
                  <a:lnTo>
                    <a:pt x="356260" y="186055"/>
                  </a:lnTo>
                  <a:lnTo>
                    <a:pt x="349059" y="181229"/>
                  </a:lnTo>
                  <a:lnTo>
                    <a:pt x="343065" y="177800"/>
                  </a:lnTo>
                  <a:lnTo>
                    <a:pt x="337058" y="175387"/>
                  </a:lnTo>
                  <a:lnTo>
                    <a:pt x="329869" y="171831"/>
                  </a:lnTo>
                  <a:lnTo>
                    <a:pt x="327469" y="171831"/>
                  </a:lnTo>
                  <a:lnTo>
                    <a:pt x="325069" y="170688"/>
                  </a:lnTo>
                  <a:lnTo>
                    <a:pt x="323862" y="171831"/>
                  </a:lnTo>
                  <a:lnTo>
                    <a:pt x="321462" y="173101"/>
                  </a:lnTo>
                  <a:lnTo>
                    <a:pt x="319062" y="175387"/>
                  </a:lnTo>
                  <a:lnTo>
                    <a:pt x="315468" y="177800"/>
                  </a:lnTo>
                  <a:lnTo>
                    <a:pt x="321551" y="179616"/>
                  </a:lnTo>
                  <a:lnTo>
                    <a:pt x="327304" y="181889"/>
                  </a:lnTo>
                  <a:lnTo>
                    <a:pt x="332841" y="185039"/>
                  </a:lnTo>
                  <a:lnTo>
                    <a:pt x="338264" y="189484"/>
                  </a:lnTo>
                  <a:lnTo>
                    <a:pt x="338264" y="184785"/>
                  </a:lnTo>
                  <a:lnTo>
                    <a:pt x="339458" y="182499"/>
                  </a:lnTo>
                  <a:lnTo>
                    <a:pt x="339458" y="183642"/>
                  </a:lnTo>
                  <a:lnTo>
                    <a:pt x="341858" y="183642"/>
                  </a:lnTo>
                  <a:lnTo>
                    <a:pt x="345465" y="187198"/>
                  </a:lnTo>
                  <a:lnTo>
                    <a:pt x="350266" y="189484"/>
                  </a:lnTo>
                  <a:lnTo>
                    <a:pt x="355053" y="191897"/>
                  </a:lnTo>
                  <a:lnTo>
                    <a:pt x="362254" y="196596"/>
                  </a:lnTo>
                  <a:lnTo>
                    <a:pt x="367055" y="195453"/>
                  </a:lnTo>
                  <a:lnTo>
                    <a:pt x="371856" y="188341"/>
                  </a:lnTo>
                  <a:close/>
                </a:path>
                <a:path w="500380" h="551815">
                  <a:moveTo>
                    <a:pt x="371856" y="156972"/>
                  </a:moveTo>
                  <a:lnTo>
                    <a:pt x="365887" y="152146"/>
                  </a:lnTo>
                  <a:lnTo>
                    <a:pt x="363499" y="149606"/>
                  </a:lnTo>
                  <a:lnTo>
                    <a:pt x="358711" y="148463"/>
                  </a:lnTo>
                  <a:lnTo>
                    <a:pt x="355130" y="147193"/>
                  </a:lnTo>
                  <a:lnTo>
                    <a:pt x="351548" y="146050"/>
                  </a:lnTo>
                  <a:lnTo>
                    <a:pt x="351548" y="152146"/>
                  </a:lnTo>
                  <a:lnTo>
                    <a:pt x="343192" y="152146"/>
                  </a:lnTo>
                  <a:lnTo>
                    <a:pt x="345579" y="149606"/>
                  </a:lnTo>
                  <a:lnTo>
                    <a:pt x="346773" y="148463"/>
                  </a:lnTo>
                  <a:lnTo>
                    <a:pt x="349161" y="148463"/>
                  </a:lnTo>
                  <a:lnTo>
                    <a:pt x="350354" y="149606"/>
                  </a:lnTo>
                  <a:lnTo>
                    <a:pt x="351548" y="152146"/>
                  </a:lnTo>
                  <a:lnTo>
                    <a:pt x="351548" y="146050"/>
                  </a:lnTo>
                  <a:lnTo>
                    <a:pt x="347967" y="146050"/>
                  </a:lnTo>
                  <a:lnTo>
                    <a:pt x="344385" y="144780"/>
                  </a:lnTo>
                  <a:lnTo>
                    <a:pt x="343192" y="144780"/>
                  </a:lnTo>
                  <a:lnTo>
                    <a:pt x="341998" y="146050"/>
                  </a:lnTo>
                  <a:lnTo>
                    <a:pt x="339750" y="152044"/>
                  </a:lnTo>
                  <a:lnTo>
                    <a:pt x="336613" y="157454"/>
                  </a:lnTo>
                  <a:lnTo>
                    <a:pt x="332574" y="162623"/>
                  </a:lnTo>
                  <a:lnTo>
                    <a:pt x="327660" y="167894"/>
                  </a:lnTo>
                  <a:lnTo>
                    <a:pt x="328853" y="167894"/>
                  </a:lnTo>
                  <a:lnTo>
                    <a:pt x="336016" y="165481"/>
                  </a:lnTo>
                  <a:lnTo>
                    <a:pt x="347967" y="165481"/>
                  </a:lnTo>
                  <a:lnTo>
                    <a:pt x="353936" y="166751"/>
                  </a:lnTo>
                  <a:lnTo>
                    <a:pt x="359905" y="167894"/>
                  </a:lnTo>
                  <a:lnTo>
                    <a:pt x="363499" y="173990"/>
                  </a:lnTo>
                  <a:lnTo>
                    <a:pt x="363499" y="175260"/>
                  </a:lnTo>
                  <a:lnTo>
                    <a:pt x="364693" y="175260"/>
                  </a:lnTo>
                  <a:lnTo>
                    <a:pt x="365887" y="173990"/>
                  </a:lnTo>
                  <a:lnTo>
                    <a:pt x="367080" y="172847"/>
                  </a:lnTo>
                  <a:lnTo>
                    <a:pt x="367080" y="171577"/>
                  </a:lnTo>
                  <a:lnTo>
                    <a:pt x="371094" y="165481"/>
                  </a:lnTo>
                  <a:lnTo>
                    <a:pt x="371856" y="164338"/>
                  </a:lnTo>
                  <a:lnTo>
                    <a:pt x="371856" y="156972"/>
                  </a:lnTo>
                  <a:close/>
                </a:path>
                <a:path w="500380" h="551815">
                  <a:moveTo>
                    <a:pt x="381000" y="94869"/>
                  </a:moveTo>
                  <a:lnTo>
                    <a:pt x="377532" y="92468"/>
                  </a:lnTo>
                  <a:lnTo>
                    <a:pt x="375221" y="90043"/>
                  </a:lnTo>
                  <a:lnTo>
                    <a:pt x="371767" y="88900"/>
                  </a:lnTo>
                  <a:lnTo>
                    <a:pt x="365988" y="86487"/>
                  </a:lnTo>
                  <a:lnTo>
                    <a:pt x="364832" y="85344"/>
                  </a:lnTo>
                  <a:lnTo>
                    <a:pt x="361378" y="93726"/>
                  </a:lnTo>
                  <a:lnTo>
                    <a:pt x="361378" y="96012"/>
                  </a:lnTo>
                  <a:lnTo>
                    <a:pt x="360222" y="97294"/>
                  </a:lnTo>
                  <a:lnTo>
                    <a:pt x="359067" y="103124"/>
                  </a:lnTo>
                  <a:lnTo>
                    <a:pt x="359067" y="110363"/>
                  </a:lnTo>
                  <a:lnTo>
                    <a:pt x="356755" y="116332"/>
                  </a:lnTo>
                  <a:lnTo>
                    <a:pt x="355600" y="123444"/>
                  </a:lnTo>
                  <a:lnTo>
                    <a:pt x="352132" y="129413"/>
                  </a:lnTo>
                  <a:lnTo>
                    <a:pt x="344055" y="131699"/>
                  </a:lnTo>
                  <a:lnTo>
                    <a:pt x="344055" y="132969"/>
                  </a:lnTo>
                  <a:lnTo>
                    <a:pt x="342900" y="134112"/>
                  </a:lnTo>
                  <a:lnTo>
                    <a:pt x="348678" y="134112"/>
                  </a:lnTo>
                  <a:lnTo>
                    <a:pt x="357911" y="129413"/>
                  </a:lnTo>
                  <a:lnTo>
                    <a:pt x="362521" y="124587"/>
                  </a:lnTo>
                  <a:lnTo>
                    <a:pt x="368300" y="106807"/>
                  </a:lnTo>
                  <a:lnTo>
                    <a:pt x="370611" y="100838"/>
                  </a:lnTo>
                  <a:lnTo>
                    <a:pt x="375221" y="97294"/>
                  </a:lnTo>
                  <a:lnTo>
                    <a:pt x="381000" y="94869"/>
                  </a:lnTo>
                  <a:close/>
                </a:path>
                <a:path w="500380" h="551815">
                  <a:moveTo>
                    <a:pt x="394716" y="355346"/>
                  </a:moveTo>
                  <a:lnTo>
                    <a:pt x="388366" y="350354"/>
                  </a:lnTo>
                  <a:lnTo>
                    <a:pt x="384606" y="345948"/>
                  </a:lnTo>
                  <a:lnTo>
                    <a:pt x="383247" y="344360"/>
                  </a:lnTo>
                  <a:lnTo>
                    <a:pt x="378802" y="337705"/>
                  </a:lnTo>
                  <a:lnTo>
                    <a:pt x="374472" y="330708"/>
                  </a:lnTo>
                  <a:lnTo>
                    <a:pt x="373278" y="335407"/>
                  </a:lnTo>
                  <a:lnTo>
                    <a:pt x="368515" y="340106"/>
                  </a:lnTo>
                  <a:lnTo>
                    <a:pt x="373278" y="343662"/>
                  </a:lnTo>
                  <a:lnTo>
                    <a:pt x="370903" y="345948"/>
                  </a:lnTo>
                  <a:lnTo>
                    <a:pt x="368515" y="345948"/>
                  </a:lnTo>
                  <a:lnTo>
                    <a:pt x="367334" y="342392"/>
                  </a:lnTo>
                  <a:lnTo>
                    <a:pt x="365734" y="340106"/>
                  </a:lnTo>
                  <a:lnTo>
                    <a:pt x="364947" y="338963"/>
                  </a:lnTo>
                  <a:lnTo>
                    <a:pt x="360184" y="340106"/>
                  </a:lnTo>
                  <a:lnTo>
                    <a:pt x="356616" y="338963"/>
                  </a:lnTo>
                  <a:lnTo>
                    <a:pt x="358990" y="343662"/>
                  </a:lnTo>
                  <a:lnTo>
                    <a:pt x="361378" y="347091"/>
                  </a:lnTo>
                  <a:lnTo>
                    <a:pt x="363753" y="350647"/>
                  </a:lnTo>
                  <a:lnTo>
                    <a:pt x="368515" y="358902"/>
                  </a:lnTo>
                  <a:lnTo>
                    <a:pt x="375666" y="361188"/>
                  </a:lnTo>
                  <a:lnTo>
                    <a:pt x="387565" y="361188"/>
                  </a:lnTo>
                  <a:lnTo>
                    <a:pt x="392328" y="360045"/>
                  </a:lnTo>
                  <a:lnTo>
                    <a:pt x="394716" y="355346"/>
                  </a:lnTo>
                  <a:close/>
                </a:path>
                <a:path w="500380" h="551815">
                  <a:moveTo>
                    <a:pt x="402043" y="248056"/>
                  </a:moveTo>
                  <a:lnTo>
                    <a:pt x="401561" y="247396"/>
                  </a:lnTo>
                  <a:lnTo>
                    <a:pt x="401561" y="248539"/>
                  </a:lnTo>
                  <a:lnTo>
                    <a:pt x="402043" y="248056"/>
                  </a:lnTo>
                  <a:close/>
                </a:path>
                <a:path w="500380" h="551815">
                  <a:moveTo>
                    <a:pt x="408432" y="234188"/>
                  </a:moveTo>
                  <a:lnTo>
                    <a:pt x="402539" y="230632"/>
                  </a:lnTo>
                  <a:lnTo>
                    <a:pt x="396646" y="228346"/>
                  </a:lnTo>
                  <a:lnTo>
                    <a:pt x="390753" y="224790"/>
                  </a:lnTo>
                  <a:lnTo>
                    <a:pt x="394500" y="216763"/>
                  </a:lnTo>
                  <a:lnTo>
                    <a:pt x="396938" y="208508"/>
                  </a:lnTo>
                  <a:lnTo>
                    <a:pt x="398043" y="199834"/>
                  </a:lnTo>
                  <a:lnTo>
                    <a:pt x="397852" y="191643"/>
                  </a:lnTo>
                  <a:lnTo>
                    <a:pt x="397827" y="190500"/>
                  </a:lnTo>
                  <a:lnTo>
                    <a:pt x="397827" y="191643"/>
                  </a:lnTo>
                  <a:lnTo>
                    <a:pt x="396646" y="191643"/>
                  </a:lnTo>
                  <a:lnTo>
                    <a:pt x="396646" y="192913"/>
                  </a:lnTo>
                  <a:lnTo>
                    <a:pt x="392861" y="199072"/>
                  </a:lnTo>
                  <a:lnTo>
                    <a:pt x="388531" y="205003"/>
                  </a:lnTo>
                  <a:lnTo>
                    <a:pt x="383540" y="210477"/>
                  </a:lnTo>
                  <a:lnTo>
                    <a:pt x="377774" y="215265"/>
                  </a:lnTo>
                  <a:lnTo>
                    <a:pt x="371881" y="221234"/>
                  </a:lnTo>
                  <a:lnTo>
                    <a:pt x="365988" y="225933"/>
                  </a:lnTo>
                  <a:lnTo>
                    <a:pt x="358914" y="230632"/>
                  </a:lnTo>
                  <a:lnTo>
                    <a:pt x="355384" y="233045"/>
                  </a:lnTo>
                  <a:lnTo>
                    <a:pt x="354203" y="236601"/>
                  </a:lnTo>
                  <a:lnTo>
                    <a:pt x="355384" y="241300"/>
                  </a:lnTo>
                  <a:lnTo>
                    <a:pt x="356552" y="243713"/>
                  </a:lnTo>
                  <a:lnTo>
                    <a:pt x="358914" y="247269"/>
                  </a:lnTo>
                  <a:lnTo>
                    <a:pt x="360095" y="250825"/>
                  </a:lnTo>
                  <a:lnTo>
                    <a:pt x="361911" y="259600"/>
                  </a:lnTo>
                  <a:lnTo>
                    <a:pt x="360527" y="267804"/>
                  </a:lnTo>
                  <a:lnTo>
                    <a:pt x="356273" y="274891"/>
                  </a:lnTo>
                  <a:lnTo>
                    <a:pt x="349478" y="280289"/>
                  </a:lnTo>
                  <a:lnTo>
                    <a:pt x="348310" y="280289"/>
                  </a:lnTo>
                  <a:lnTo>
                    <a:pt x="347129" y="281559"/>
                  </a:lnTo>
                  <a:lnTo>
                    <a:pt x="345948" y="281559"/>
                  </a:lnTo>
                  <a:lnTo>
                    <a:pt x="345948" y="313436"/>
                  </a:lnTo>
                  <a:lnTo>
                    <a:pt x="347129" y="314579"/>
                  </a:lnTo>
                  <a:lnTo>
                    <a:pt x="348310" y="314579"/>
                  </a:lnTo>
                  <a:lnTo>
                    <a:pt x="349478" y="315849"/>
                  </a:lnTo>
                  <a:lnTo>
                    <a:pt x="350659" y="316992"/>
                  </a:lnTo>
                  <a:lnTo>
                    <a:pt x="351840" y="316992"/>
                  </a:lnTo>
                  <a:lnTo>
                    <a:pt x="353021" y="314579"/>
                  </a:lnTo>
                  <a:lnTo>
                    <a:pt x="354203" y="311023"/>
                  </a:lnTo>
                  <a:lnTo>
                    <a:pt x="356552" y="306324"/>
                  </a:lnTo>
                  <a:lnTo>
                    <a:pt x="357733" y="301625"/>
                  </a:lnTo>
                  <a:lnTo>
                    <a:pt x="358914" y="302768"/>
                  </a:lnTo>
                  <a:lnTo>
                    <a:pt x="361276" y="302768"/>
                  </a:lnTo>
                  <a:lnTo>
                    <a:pt x="364807" y="304038"/>
                  </a:lnTo>
                  <a:lnTo>
                    <a:pt x="368350" y="306324"/>
                  </a:lnTo>
                  <a:lnTo>
                    <a:pt x="373062" y="307594"/>
                  </a:lnTo>
                  <a:lnTo>
                    <a:pt x="375424" y="307594"/>
                  </a:lnTo>
                  <a:lnTo>
                    <a:pt x="376605" y="306324"/>
                  </a:lnTo>
                  <a:lnTo>
                    <a:pt x="376605" y="301625"/>
                  </a:lnTo>
                  <a:lnTo>
                    <a:pt x="376605" y="288671"/>
                  </a:lnTo>
                  <a:lnTo>
                    <a:pt x="396646" y="288671"/>
                  </a:lnTo>
                  <a:lnTo>
                    <a:pt x="396646" y="287401"/>
                  </a:lnTo>
                  <a:lnTo>
                    <a:pt x="394284" y="281559"/>
                  </a:lnTo>
                  <a:lnTo>
                    <a:pt x="390753" y="275590"/>
                  </a:lnTo>
                  <a:lnTo>
                    <a:pt x="388391" y="269748"/>
                  </a:lnTo>
                  <a:lnTo>
                    <a:pt x="400177" y="264922"/>
                  </a:lnTo>
                  <a:lnTo>
                    <a:pt x="407250" y="262636"/>
                  </a:lnTo>
                  <a:lnTo>
                    <a:pt x="402539" y="257937"/>
                  </a:lnTo>
                  <a:lnTo>
                    <a:pt x="398995" y="253111"/>
                  </a:lnTo>
                  <a:lnTo>
                    <a:pt x="395465" y="249555"/>
                  </a:lnTo>
                  <a:lnTo>
                    <a:pt x="393103" y="247269"/>
                  </a:lnTo>
                  <a:lnTo>
                    <a:pt x="396646" y="244856"/>
                  </a:lnTo>
                  <a:lnTo>
                    <a:pt x="400177" y="242570"/>
                  </a:lnTo>
                  <a:lnTo>
                    <a:pt x="403720" y="239014"/>
                  </a:lnTo>
                  <a:lnTo>
                    <a:pt x="408432" y="235458"/>
                  </a:lnTo>
                  <a:lnTo>
                    <a:pt x="408432" y="234188"/>
                  </a:lnTo>
                  <a:close/>
                </a:path>
                <a:path w="500380" h="551815">
                  <a:moveTo>
                    <a:pt x="419100" y="110998"/>
                  </a:moveTo>
                  <a:lnTo>
                    <a:pt x="416750" y="107442"/>
                  </a:lnTo>
                  <a:lnTo>
                    <a:pt x="414388" y="107442"/>
                  </a:lnTo>
                  <a:lnTo>
                    <a:pt x="410857" y="106299"/>
                  </a:lnTo>
                  <a:lnTo>
                    <a:pt x="407327" y="106299"/>
                  </a:lnTo>
                  <a:lnTo>
                    <a:pt x="402615" y="105156"/>
                  </a:lnTo>
                  <a:lnTo>
                    <a:pt x="407327" y="114554"/>
                  </a:lnTo>
                  <a:lnTo>
                    <a:pt x="406146" y="114554"/>
                  </a:lnTo>
                  <a:lnTo>
                    <a:pt x="402615" y="122682"/>
                  </a:lnTo>
                  <a:lnTo>
                    <a:pt x="399084" y="128524"/>
                  </a:lnTo>
                  <a:lnTo>
                    <a:pt x="396722" y="133223"/>
                  </a:lnTo>
                  <a:lnTo>
                    <a:pt x="395541" y="137922"/>
                  </a:lnTo>
                  <a:lnTo>
                    <a:pt x="393192" y="143764"/>
                  </a:lnTo>
                  <a:lnTo>
                    <a:pt x="394373" y="149606"/>
                  </a:lnTo>
                  <a:lnTo>
                    <a:pt x="396722" y="155448"/>
                  </a:lnTo>
                  <a:lnTo>
                    <a:pt x="399084" y="149606"/>
                  </a:lnTo>
                  <a:lnTo>
                    <a:pt x="399084" y="146050"/>
                  </a:lnTo>
                  <a:lnTo>
                    <a:pt x="402615" y="141351"/>
                  </a:lnTo>
                  <a:lnTo>
                    <a:pt x="404964" y="143764"/>
                  </a:lnTo>
                  <a:lnTo>
                    <a:pt x="406146" y="144907"/>
                  </a:lnTo>
                  <a:lnTo>
                    <a:pt x="408495" y="146050"/>
                  </a:lnTo>
                  <a:lnTo>
                    <a:pt x="406908" y="141351"/>
                  </a:lnTo>
                  <a:lnTo>
                    <a:pt x="406146" y="139065"/>
                  </a:lnTo>
                  <a:lnTo>
                    <a:pt x="407327" y="133223"/>
                  </a:lnTo>
                  <a:lnTo>
                    <a:pt x="409676" y="127381"/>
                  </a:lnTo>
                  <a:lnTo>
                    <a:pt x="410857" y="125095"/>
                  </a:lnTo>
                  <a:lnTo>
                    <a:pt x="413207" y="122682"/>
                  </a:lnTo>
                  <a:lnTo>
                    <a:pt x="414388" y="120396"/>
                  </a:lnTo>
                  <a:lnTo>
                    <a:pt x="415569" y="117983"/>
                  </a:lnTo>
                  <a:lnTo>
                    <a:pt x="416750" y="115697"/>
                  </a:lnTo>
                  <a:lnTo>
                    <a:pt x="417918" y="113284"/>
                  </a:lnTo>
                  <a:lnTo>
                    <a:pt x="419100" y="110998"/>
                  </a:lnTo>
                  <a:close/>
                </a:path>
                <a:path w="500380" h="551815">
                  <a:moveTo>
                    <a:pt x="419100" y="105156"/>
                  </a:moveTo>
                  <a:lnTo>
                    <a:pt x="417931" y="104013"/>
                  </a:lnTo>
                  <a:lnTo>
                    <a:pt x="416763" y="104013"/>
                  </a:lnTo>
                  <a:lnTo>
                    <a:pt x="415594" y="102743"/>
                  </a:lnTo>
                  <a:lnTo>
                    <a:pt x="413258" y="102743"/>
                  </a:lnTo>
                  <a:lnTo>
                    <a:pt x="409740" y="101600"/>
                  </a:lnTo>
                  <a:lnTo>
                    <a:pt x="407403" y="100469"/>
                  </a:lnTo>
                  <a:lnTo>
                    <a:pt x="400392" y="98044"/>
                  </a:lnTo>
                  <a:lnTo>
                    <a:pt x="394538" y="92202"/>
                  </a:lnTo>
                  <a:lnTo>
                    <a:pt x="389864" y="86372"/>
                  </a:lnTo>
                  <a:lnTo>
                    <a:pt x="387515" y="85090"/>
                  </a:lnTo>
                  <a:lnTo>
                    <a:pt x="386346" y="82804"/>
                  </a:lnTo>
                  <a:lnTo>
                    <a:pt x="384009" y="81661"/>
                  </a:lnTo>
                  <a:lnTo>
                    <a:pt x="378167" y="79248"/>
                  </a:lnTo>
                  <a:lnTo>
                    <a:pt x="373481" y="82804"/>
                  </a:lnTo>
                  <a:lnTo>
                    <a:pt x="368808" y="85090"/>
                  </a:lnTo>
                  <a:lnTo>
                    <a:pt x="368808" y="86372"/>
                  </a:lnTo>
                  <a:lnTo>
                    <a:pt x="369976" y="86372"/>
                  </a:lnTo>
                  <a:lnTo>
                    <a:pt x="375831" y="87503"/>
                  </a:lnTo>
                  <a:lnTo>
                    <a:pt x="380504" y="92202"/>
                  </a:lnTo>
                  <a:lnTo>
                    <a:pt x="385178" y="95770"/>
                  </a:lnTo>
                  <a:lnTo>
                    <a:pt x="388696" y="99314"/>
                  </a:lnTo>
                  <a:lnTo>
                    <a:pt x="394538" y="102743"/>
                  </a:lnTo>
                  <a:lnTo>
                    <a:pt x="400392" y="104013"/>
                  </a:lnTo>
                  <a:lnTo>
                    <a:pt x="415594" y="104013"/>
                  </a:lnTo>
                  <a:lnTo>
                    <a:pt x="416763" y="105156"/>
                  </a:lnTo>
                  <a:lnTo>
                    <a:pt x="419100" y="105156"/>
                  </a:lnTo>
                  <a:close/>
                </a:path>
                <a:path w="500380" h="551815">
                  <a:moveTo>
                    <a:pt x="437388" y="336042"/>
                  </a:moveTo>
                  <a:lnTo>
                    <a:pt x="425780" y="332638"/>
                  </a:lnTo>
                  <a:lnTo>
                    <a:pt x="415518" y="328002"/>
                  </a:lnTo>
                  <a:lnTo>
                    <a:pt x="406133" y="322237"/>
                  </a:lnTo>
                  <a:lnTo>
                    <a:pt x="397205" y="315468"/>
                  </a:lnTo>
                  <a:lnTo>
                    <a:pt x="394843" y="320294"/>
                  </a:lnTo>
                  <a:lnTo>
                    <a:pt x="394843" y="326390"/>
                  </a:lnTo>
                  <a:lnTo>
                    <a:pt x="399567" y="328803"/>
                  </a:lnTo>
                  <a:lnTo>
                    <a:pt x="400748" y="329946"/>
                  </a:lnTo>
                  <a:lnTo>
                    <a:pt x="401929" y="329946"/>
                  </a:lnTo>
                  <a:lnTo>
                    <a:pt x="401929" y="331216"/>
                  </a:lnTo>
                  <a:lnTo>
                    <a:pt x="403110" y="331216"/>
                  </a:lnTo>
                  <a:lnTo>
                    <a:pt x="403110" y="332359"/>
                  </a:lnTo>
                  <a:lnTo>
                    <a:pt x="404291" y="332359"/>
                  </a:lnTo>
                  <a:lnTo>
                    <a:pt x="403110" y="333629"/>
                  </a:lnTo>
                  <a:lnTo>
                    <a:pt x="401929" y="333629"/>
                  </a:lnTo>
                  <a:lnTo>
                    <a:pt x="401929" y="334772"/>
                  </a:lnTo>
                  <a:lnTo>
                    <a:pt x="396024" y="334772"/>
                  </a:lnTo>
                  <a:lnTo>
                    <a:pt x="393661" y="332359"/>
                  </a:lnTo>
                  <a:lnTo>
                    <a:pt x="392480" y="329946"/>
                  </a:lnTo>
                  <a:lnTo>
                    <a:pt x="390118" y="328803"/>
                  </a:lnTo>
                  <a:lnTo>
                    <a:pt x="386562" y="327533"/>
                  </a:lnTo>
                  <a:lnTo>
                    <a:pt x="381838" y="327533"/>
                  </a:lnTo>
                  <a:lnTo>
                    <a:pt x="379476" y="326390"/>
                  </a:lnTo>
                  <a:lnTo>
                    <a:pt x="412203" y="348488"/>
                  </a:lnTo>
                  <a:lnTo>
                    <a:pt x="419798" y="347954"/>
                  </a:lnTo>
                  <a:lnTo>
                    <a:pt x="426720" y="345376"/>
                  </a:lnTo>
                  <a:lnTo>
                    <a:pt x="432663" y="340868"/>
                  </a:lnTo>
                  <a:lnTo>
                    <a:pt x="435025" y="339598"/>
                  </a:lnTo>
                  <a:lnTo>
                    <a:pt x="435025" y="338455"/>
                  </a:lnTo>
                  <a:lnTo>
                    <a:pt x="437388" y="336042"/>
                  </a:lnTo>
                  <a:close/>
                </a:path>
                <a:path w="500380" h="551815">
                  <a:moveTo>
                    <a:pt x="446532" y="219837"/>
                  </a:moveTo>
                  <a:lnTo>
                    <a:pt x="415759" y="216281"/>
                  </a:lnTo>
                  <a:lnTo>
                    <a:pt x="421309" y="209804"/>
                  </a:lnTo>
                  <a:lnTo>
                    <a:pt x="424637" y="204901"/>
                  </a:lnTo>
                  <a:lnTo>
                    <a:pt x="427075" y="199123"/>
                  </a:lnTo>
                  <a:lnTo>
                    <a:pt x="429971" y="189992"/>
                  </a:lnTo>
                  <a:lnTo>
                    <a:pt x="431114" y="182765"/>
                  </a:lnTo>
                  <a:lnTo>
                    <a:pt x="431139" y="173634"/>
                  </a:lnTo>
                  <a:lnTo>
                    <a:pt x="430288" y="165188"/>
                  </a:lnTo>
                  <a:lnTo>
                    <a:pt x="428777" y="160020"/>
                  </a:lnTo>
                  <a:lnTo>
                    <a:pt x="424053" y="167259"/>
                  </a:lnTo>
                  <a:lnTo>
                    <a:pt x="419315" y="174371"/>
                  </a:lnTo>
                  <a:lnTo>
                    <a:pt x="414578" y="180340"/>
                  </a:lnTo>
                  <a:lnTo>
                    <a:pt x="412216" y="183896"/>
                  </a:lnTo>
                  <a:lnTo>
                    <a:pt x="408660" y="187579"/>
                  </a:lnTo>
                  <a:lnTo>
                    <a:pt x="406298" y="189992"/>
                  </a:lnTo>
                  <a:lnTo>
                    <a:pt x="405117" y="191135"/>
                  </a:lnTo>
                  <a:lnTo>
                    <a:pt x="405117" y="192278"/>
                  </a:lnTo>
                  <a:lnTo>
                    <a:pt x="404685" y="199986"/>
                  </a:lnTo>
                  <a:lnTo>
                    <a:pt x="403479" y="207124"/>
                  </a:lnTo>
                  <a:lnTo>
                    <a:pt x="401612" y="214058"/>
                  </a:lnTo>
                  <a:lnTo>
                    <a:pt x="399199" y="221107"/>
                  </a:lnTo>
                  <a:lnTo>
                    <a:pt x="399199" y="223393"/>
                  </a:lnTo>
                  <a:lnTo>
                    <a:pt x="401561" y="224663"/>
                  </a:lnTo>
                  <a:lnTo>
                    <a:pt x="406298" y="225806"/>
                  </a:lnTo>
                  <a:lnTo>
                    <a:pt x="411035" y="229489"/>
                  </a:lnTo>
                  <a:lnTo>
                    <a:pt x="414578" y="231775"/>
                  </a:lnTo>
                  <a:lnTo>
                    <a:pt x="416953" y="233045"/>
                  </a:lnTo>
                  <a:lnTo>
                    <a:pt x="416953" y="234188"/>
                  </a:lnTo>
                  <a:lnTo>
                    <a:pt x="415759" y="235458"/>
                  </a:lnTo>
                  <a:lnTo>
                    <a:pt x="412216" y="237744"/>
                  </a:lnTo>
                  <a:lnTo>
                    <a:pt x="408660" y="241427"/>
                  </a:lnTo>
                  <a:lnTo>
                    <a:pt x="402043" y="248056"/>
                  </a:lnTo>
                  <a:lnTo>
                    <a:pt x="405117" y="252222"/>
                  </a:lnTo>
                  <a:lnTo>
                    <a:pt x="408660" y="255778"/>
                  </a:lnTo>
                  <a:lnTo>
                    <a:pt x="412216" y="260604"/>
                  </a:lnTo>
                  <a:lnTo>
                    <a:pt x="415759" y="264160"/>
                  </a:lnTo>
                  <a:lnTo>
                    <a:pt x="408660" y="267716"/>
                  </a:lnTo>
                  <a:lnTo>
                    <a:pt x="402742" y="270129"/>
                  </a:lnTo>
                  <a:lnTo>
                    <a:pt x="396836" y="273685"/>
                  </a:lnTo>
                  <a:lnTo>
                    <a:pt x="396836" y="274955"/>
                  </a:lnTo>
                  <a:lnTo>
                    <a:pt x="398018" y="274955"/>
                  </a:lnTo>
                  <a:lnTo>
                    <a:pt x="398018" y="276098"/>
                  </a:lnTo>
                  <a:lnTo>
                    <a:pt x="399199" y="279654"/>
                  </a:lnTo>
                  <a:lnTo>
                    <a:pt x="400380" y="283337"/>
                  </a:lnTo>
                  <a:lnTo>
                    <a:pt x="401561" y="288036"/>
                  </a:lnTo>
                  <a:lnTo>
                    <a:pt x="403936" y="294005"/>
                  </a:lnTo>
                  <a:lnTo>
                    <a:pt x="392099" y="294005"/>
                  </a:lnTo>
                  <a:lnTo>
                    <a:pt x="387362" y="295275"/>
                  </a:lnTo>
                  <a:lnTo>
                    <a:pt x="382625" y="295275"/>
                  </a:lnTo>
                  <a:lnTo>
                    <a:pt x="382625" y="302387"/>
                  </a:lnTo>
                  <a:lnTo>
                    <a:pt x="381444" y="309626"/>
                  </a:lnTo>
                  <a:lnTo>
                    <a:pt x="381444" y="316738"/>
                  </a:lnTo>
                  <a:lnTo>
                    <a:pt x="374345" y="315595"/>
                  </a:lnTo>
                  <a:lnTo>
                    <a:pt x="367245" y="313182"/>
                  </a:lnTo>
                  <a:lnTo>
                    <a:pt x="361327" y="312039"/>
                  </a:lnTo>
                  <a:lnTo>
                    <a:pt x="358965" y="316738"/>
                  </a:lnTo>
                  <a:lnTo>
                    <a:pt x="356603" y="321564"/>
                  </a:lnTo>
                  <a:lnTo>
                    <a:pt x="354228" y="327533"/>
                  </a:lnTo>
                  <a:lnTo>
                    <a:pt x="350685" y="325120"/>
                  </a:lnTo>
                  <a:lnTo>
                    <a:pt x="348310" y="322834"/>
                  </a:lnTo>
                  <a:lnTo>
                    <a:pt x="345948" y="321564"/>
                  </a:lnTo>
                  <a:lnTo>
                    <a:pt x="345948" y="338328"/>
                  </a:lnTo>
                  <a:lnTo>
                    <a:pt x="347129" y="338328"/>
                  </a:lnTo>
                  <a:lnTo>
                    <a:pt x="347129" y="337185"/>
                  </a:lnTo>
                  <a:lnTo>
                    <a:pt x="349504" y="332359"/>
                  </a:lnTo>
                  <a:lnTo>
                    <a:pt x="350685" y="331089"/>
                  </a:lnTo>
                  <a:lnTo>
                    <a:pt x="354228" y="332359"/>
                  </a:lnTo>
                  <a:lnTo>
                    <a:pt x="357784" y="333502"/>
                  </a:lnTo>
                  <a:lnTo>
                    <a:pt x="361327" y="334772"/>
                  </a:lnTo>
                  <a:lnTo>
                    <a:pt x="363702" y="335915"/>
                  </a:lnTo>
                  <a:lnTo>
                    <a:pt x="366064" y="334772"/>
                  </a:lnTo>
                  <a:lnTo>
                    <a:pt x="366064" y="332359"/>
                  </a:lnTo>
                  <a:lnTo>
                    <a:pt x="366483" y="331089"/>
                  </a:lnTo>
                  <a:lnTo>
                    <a:pt x="367245" y="328803"/>
                  </a:lnTo>
                  <a:lnTo>
                    <a:pt x="368058" y="327533"/>
                  </a:lnTo>
                  <a:lnTo>
                    <a:pt x="369620" y="325120"/>
                  </a:lnTo>
                  <a:lnTo>
                    <a:pt x="370801" y="321564"/>
                  </a:lnTo>
                  <a:lnTo>
                    <a:pt x="370801" y="320421"/>
                  </a:lnTo>
                  <a:lnTo>
                    <a:pt x="371983" y="319151"/>
                  </a:lnTo>
                  <a:lnTo>
                    <a:pt x="373164" y="320421"/>
                  </a:lnTo>
                  <a:lnTo>
                    <a:pt x="375526" y="320421"/>
                  </a:lnTo>
                  <a:lnTo>
                    <a:pt x="377901" y="321564"/>
                  </a:lnTo>
                  <a:lnTo>
                    <a:pt x="381444" y="321564"/>
                  </a:lnTo>
                  <a:lnTo>
                    <a:pt x="383819" y="322834"/>
                  </a:lnTo>
                  <a:lnTo>
                    <a:pt x="386181" y="322834"/>
                  </a:lnTo>
                  <a:lnTo>
                    <a:pt x="389737" y="323977"/>
                  </a:lnTo>
                  <a:lnTo>
                    <a:pt x="390690" y="319151"/>
                  </a:lnTo>
                  <a:lnTo>
                    <a:pt x="390918" y="318008"/>
                  </a:lnTo>
                  <a:lnTo>
                    <a:pt x="390918" y="316738"/>
                  </a:lnTo>
                  <a:lnTo>
                    <a:pt x="390918" y="306070"/>
                  </a:lnTo>
                  <a:lnTo>
                    <a:pt x="398018" y="307213"/>
                  </a:lnTo>
                  <a:lnTo>
                    <a:pt x="403936" y="307213"/>
                  </a:lnTo>
                  <a:lnTo>
                    <a:pt x="412216" y="308356"/>
                  </a:lnTo>
                  <a:lnTo>
                    <a:pt x="411568" y="306070"/>
                  </a:lnTo>
                  <a:lnTo>
                    <a:pt x="409854" y="299974"/>
                  </a:lnTo>
                  <a:lnTo>
                    <a:pt x="408660" y="294005"/>
                  </a:lnTo>
                  <a:lnTo>
                    <a:pt x="406298" y="288036"/>
                  </a:lnTo>
                  <a:lnTo>
                    <a:pt x="414578" y="286893"/>
                  </a:lnTo>
                  <a:lnTo>
                    <a:pt x="421678" y="285623"/>
                  </a:lnTo>
                  <a:lnTo>
                    <a:pt x="429971" y="284480"/>
                  </a:lnTo>
                  <a:lnTo>
                    <a:pt x="429971" y="283337"/>
                  </a:lnTo>
                  <a:lnTo>
                    <a:pt x="425234" y="277241"/>
                  </a:lnTo>
                  <a:lnTo>
                    <a:pt x="420497" y="272542"/>
                  </a:lnTo>
                  <a:lnTo>
                    <a:pt x="415759" y="266573"/>
                  </a:lnTo>
                  <a:lnTo>
                    <a:pt x="418134" y="265303"/>
                  </a:lnTo>
                  <a:lnTo>
                    <a:pt x="420497" y="264160"/>
                  </a:lnTo>
                  <a:lnTo>
                    <a:pt x="422859" y="264160"/>
                  </a:lnTo>
                  <a:lnTo>
                    <a:pt x="440613" y="256921"/>
                  </a:lnTo>
                  <a:lnTo>
                    <a:pt x="442976" y="255778"/>
                  </a:lnTo>
                  <a:lnTo>
                    <a:pt x="442976" y="254508"/>
                  </a:lnTo>
                  <a:lnTo>
                    <a:pt x="440613" y="253365"/>
                  </a:lnTo>
                  <a:lnTo>
                    <a:pt x="431152" y="248539"/>
                  </a:lnTo>
                  <a:lnTo>
                    <a:pt x="426415" y="244983"/>
                  </a:lnTo>
                  <a:lnTo>
                    <a:pt x="424053" y="243840"/>
                  </a:lnTo>
                  <a:lnTo>
                    <a:pt x="421678" y="242570"/>
                  </a:lnTo>
                  <a:lnTo>
                    <a:pt x="419315" y="241427"/>
                  </a:lnTo>
                  <a:lnTo>
                    <a:pt x="420497" y="241427"/>
                  </a:lnTo>
                  <a:lnTo>
                    <a:pt x="426681" y="237617"/>
                  </a:lnTo>
                  <a:lnTo>
                    <a:pt x="432765" y="233476"/>
                  </a:lnTo>
                  <a:lnTo>
                    <a:pt x="438632" y="229133"/>
                  </a:lnTo>
                  <a:lnTo>
                    <a:pt x="444169" y="224663"/>
                  </a:lnTo>
                  <a:lnTo>
                    <a:pt x="445350" y="223393"/>
                  </a:lnTo>
                  <a:lnTo>
                    <a:pt x="446532" y="222250"/>
                  </a:lnTo>
                  <a:lnTo>
                    <a:pt x="446532" y="219837"/>
                  </a:lnTo>
                  <a:close/>
                </a:path>
                <a:path w="500380" h="551815">
                  <a:moveTo>
                    <a:pt x="464820" y="308483"/>
                  </a:moveTo>
                  <a:lnTo>
                    <a:pt x="463638" y="307340"/>
                  </a:lnTo>
                  <a:lnTo>
                    <a:pt x="454152" y="307340"/>
                  </a:lnTo>
                  <a:lnTo>
                    <a:pt x="450596" y="306070"/>
                  </a:lnTo>
                  <a:lnTo>
                    <a:pt x="444665" y="304927"/>
                  </a:lnTo>
                  <a:lnTo>
                    <a:pt x="439928" y="303657"/>
                  </a:lnTo>
                  <a:lnTo>
                    <a:pt x="433997" y="301371"/>
                  </a:lnTo>
                  <a:lnTo>
                    <a:pt x="428078" y="300101"/>
                  </a:lnTo>
                  <a:lnTo>
                    <a:pt x="422148" y="297688"/>
                  </a:lnTo>
                  <a:lnTo>
                    <a:pt x="415036" y="294132"/>
                  </a:lnTo>
                  <a:lnTo>
                    <a:pt x="416217" y="298958"/>
                  </a:lnTo>
                  <a:lnTo>
                    <a:pt x="417410" y="302514"/>
                  </a:lnTo>
                  <a:lnTo>
                    <a:pt x="417410" y="306070"/>
                  </a:lnTo>
                  <a:lnTo>
                    <a:pt x="418592" y="307340"/>
                  </a:lnTo>
                  <a:lnTo>
                    <a:pt x="419773" y="307340"/>
                  </a:lnTo>
                  <a:lnTo>
                    <a:pt x="424522" y="309753"/>
                  </a:lnTo>
                  <a:lnTo>
                    <a:pt x="430441" y="310896"/>
                  </a:lnTo>
                  <a:lnTo>
                    <a:pt x="436372" y="313309"/>
                  </a:lnTo>
                  <a:lnTo>
                    <a:pt x="435190" y="314452"/>
                  </a:lnTo>
                  <a:lnTo>
                    <a:pt x="433997" y="316865"/>
                  </a:lnTo>
                  <a:lnTo>
                    <a:pt x="423329" y="316865"/>
                  </a:lnTo>
                  <a:lnTo>
                    <a:pt x="419773" y="314452"/>
                  </a:lnTo>
                  <a:lnTo>
                    <a:pt x="413854" y="310896"/>
                  </a:lnTo>
                  <a:lnTo>
                    <a:pt x="407924" y="312039"/>
                  </a:lnTo>
                  <a:lnTo>
                    <a:pt x="400812" y="312039"/>
                  </a:lnTo>
                  <a:lnTo>
                    <a:pt x="400812" y="313309"/>
                  </a:lnTo>
                  <a:lnTo>
                    <a:pt x="407924" y="316865"/>
                  </a:lnTo>
                  <a:lnTo>
                    <a:pt x="413854" y="320421"/>
                  </a:lnTo>
                  <a:lnTo>
                    <a:pt x="420966" y="324104"/>
                  </a:lnTo>
                  <a:lnTo>
                    <a:pt x="426885" y="326517"/>
                  </a:lnTo>
                  <a:lnTo>
                    <a:pt x="432816" y="327660"/>
                  </a:lnTo>
                  <a:lnTo>
                    <a:pt x="438746" y="327660"/>
                  </a:lnTo>
                  <a:lnTo>
                    <a:pt x="463638" y="309753"/>
                  </a:lnTo>
                  <a:lnTo>
                    <a:pt x="464820" y="308483"/>
                  </a:lnTo>
                  <a:close/>
                </a:path>
                <a:path w="500380" h="551815">
                  <a:moveTo>
                    <a:pt x="483590" y="145288"/>
                  </a:moveTo>
                  <a:lnTo>
                    <a:pt x="482625" y="133985"/>
                  </a:lnTo>
                  <a:lnTo>
                    <a:pt x="481444" y="127000"/>
                  </a:lnTo>
                  <a:lnTo>
                    <a:pt x="477913" y="119888"/>
                  </a:lnTo>
                  <a:lnTo>
                    <a:pt x="470852" y="112776"/>
                  </a:lnTo>
                  <a:lnTo>
                    <a:pt x="469671" y="112776"/>
                  </a:lnTo>
                  <a:lnTo>
                    <a:pt x="469671" y="115189"/>
                  </a:lnTo>
                  <a:lnTo>
                    <a:pt x="463054" y="126453"/>
                  </a:lnTo>
                  <a:lnTo>
                    <a:pt x="455676" y="137414"/>
                  </a:lnTo>
                  <a:lnTo>
                    <a:pt x="447636" y="148196"/>
                  </a:lnTo>
                  <a:lnTo>
                    <a:pt x="439051" y="158877"/>
                  </a:lnTo>
                  <a:lnTo>
                    <a:pt x="437870" y="161163"/>
                  </a:lnTo>
                  <a:lnTo>
                    <a:pt x="437870" y="167132"/>
                  </a:lnTo>
                  <a:lnTo>
                    <a:pt x="439051" y="170688"/>
                  </a:lnTo>
                  <a:lnTo>
                    <a:pt x="439051" y="175387"/>
                  </a:lnTo>
                  <a:lnTo>
                    <a:pt x="440232" y="177673"/>
                  </a:lnTo>
                  <a:lnTo>
                    <a:pt x="440232" y="180086"/>
                  </a:lnTo>
                  <a:lnTo>
                    <a:pt x="448437" y="171856"/>
                  </a:lnTo>
                  <a:lnTo>
                    <a:pt x="455536" y="163093"/>
                  </a:lnTo>
                  <a:lnTo>
                    <a:pt x="461746" y="153682"/>
                  </a:lnTo>
                  <a:lnTo>
                    <a:pt x="467309" y="143510"/>
                  </a:lnTo>
                  <a:lnTo>
                    <a:pt x="470852" y="149352"/>
                  </a:lnTo>
                  <a:lnTo>
                    <a:pt x="469671" y="154051"/>
                  </a:lnTo>
                  <a:lnTo>
                    <a:pt x="466140" y="158877"/>
                  </a:lnTo>
                  <a:lnTo>
                    <a:pt x="461289" y="166217"/>
                  </a:lnTo>
                  <a:lnTo>
                    <a:pt x="455676" y="172694"/>
                  </a:lnTo>
                  <a:lnTo>
                    <a:pt x="449402" y="178739"/>
                  </a:lnTo>
                  <a:lnTo>
                    <a:pt x="442582" y="184785"/>
                  </a:lnTo>
                  <a:lnTo>
                    <a:pt x="441401" y="184785"/>
                  </a:lnTo>
                  <a:lnTo>
                    <a:pt x="440232" y="186055"/>
                  </a:lnTo>
                  <a:lnTo>
                    <a:pt x="440232" y="188341"/>
                  </a:lnTo>
                  <a:lnTo>
                    <a:pt x="436689" y="199009"/>
                  </a:lnTo>
                  <a:lnTo>
                    <a:pt x="435521" y="201295"/>
                  </a:lnTo>
                  <a:lnTo>
                    <a:pt x="435521" y="203708"/>
                  </a:lnTo>
                  <a:lnTo>
                    <a:pt x="434340" y="207264"/>
                  </a:lnTo>
                  <a:lnTo>
                    <a:pt x="435521" y="207264"/>
                  </a:lnTo>
                  <a:lnTo>
                    <a:pt x="435521" y="206121"/>
                  </a:lnTo>
                  <a:lnTo>
                    <a:pt x="436689" y="204851"/>
                  </a:lnTo>
                  <a:lnTo>
                    <a:pt x="437870" y="204851"/>
                  </a:lnTo>
                  <a:lnTo>
                    <a:pt x="447154" y="197954"/>
                  </a:lnTo>
                  <a:lnTo>
                    <a:pt x="477151" y="166103"/>
                  </a:lnTo>
                  <a:lnTo>
                    <a:pt x="481584" y="156032"/>
                  </a:lnTo>
                  <a:lnTo>
                    <a:pt x="483590" y="145288"/>
                  </a:lnTo>
                  <a:close/>
                </a:path>
                <a:path w="500380" h="551815">
                  <a:moveTo>
                    <a:pt x="486156" y="275082"/>
                  </a:moveTo>
                  <a:lnTo>
                    <a:pt x="471970" y="276339"/>
                  </a:lnTo>
                  <a:lnTo>
                    <a:pt x="458012" y="276517"/>
                  </a:lnTo>
                  <a:lnTo>
                    <a:pt x="444055" y="275412"/>
                  </a:lnTo>
                  <a:lnTo>
                    <a:pt x="429882" y="272796"/>
                  </a:lnTo>
                  <a:lnTo>
                    <a:pt x="432269" y="276225"/>
                  </a:lnTo>
                  <a:lnTo>
                    <a:pt x="433463" y="278638"/>
                  </a:lnTo>
                  <a:lnTo>
                    <a:pt x="435864" y="282067"/>
                  </a:lnTo>
                  <a:lnTo>
                    <a:pt x="437057" y="282067"/>
                  </a:lnTo>
                  <a:lnTo>
                    <a:pt x="438264" y="283210"/>
                  </a:lnTo>
                  <a:lnTo>
                    <a:pt x="439458" y="283210"/>
                  </a:lnTo>
                  <a:lnTo>
                    <a:pt x="445439" y="284353"/>
                  </a:lnTo>
                  <a:lnTo>
                    <a:pt x="462203" y="284353"/>
                  </a:lnTo>
                  <a:lnTo>
                    <a:pt x="461010" y="285496"/>
                  </a:lnTo>
                  <a:lnTo>
                    <a:pt x="461010" y="286639"/>
                  </a:lnTo>
                  <a:lnTo>
                    <a:pt x="458609" y="291338"/>
                  </a:lnTo>
                  <a:lnTo>
                    <a:pt x="450227" y="291338"/>
                  </a:lnTo>
                  <a:lnTo>
                    <a:pt x="445439" y="290195"/>
                  </a:lnTo>
                  <a:lnTo>
                    <a:pt x="441845" y="289052"/>
                  </a:lnTo>
                  <a:lnTo>
                    <a:pt x="434670" y="289052"/>
                  </a:lnTo>
                  <a:lnTo>
                    <a:pt x="428675" y="290195"/>
                  </a:lnTo>
                  <a:lnTo>
                    <a:pt x="419100" y="292481"/>
                  </a:lnTo>
                  <a:lnTo>
                    <a:pt x="422694" y="293624"/>
                  </a:lnTo>
                  <a:lnTo>
                    <a:pt x="425081" y="294767"/>
                  </a:lnTo>
                  <a:lnTo>
                    <a:pt x="428675" y="295910"/>
                  </a:lnTo>
                  <a:lnTo>
                    <a:pt x="435864" y="297180"/>
                  </a:lnTo>
                  <a:lnTo>
                    <a:pt x="447840" y="299466"/>
                  </a:lnTo>
                  <a:lnTo>
                    <a:pt x="483755" y="284353"/>
                  </a:lnTo>
                  <a:lnTo>
                    <a:pt x="486156" y="279781"/>
                  </a:lnTo>
                  <a:lnTo>
                    <a:pt x="486156" y="276517"/>
                  </a:lnTo>
                  <a:lnTo>
                    <a:pt x="486156" y="275082"/>
                  </a:lnTo>
                  <a:close/>
                </a:path>
                <a:path w="500380" h="551815">
                  <a:moveTo>
                    <a:pt x="499872" y="227076"/>
                  </a:moveTo>
                  <a:lnTo>
                    <a:pt x="461556" y="240792"/>
                  </a:lnTo>
                  <a:lnTo>
                    <a:pt x="440918" y="243840"/>
                  </a:lnTo>
                  <a:lnTo>
                    <a:pt x="437311" y="243840"/>
                  </a:lnTo>
                  <a:lnTo>
                    <a:pt x="437311" y="244983"/>
                  </a:lnTo>
                  <a:lnTo>
                    <a:pt x="438505" y="244983"/>
                  </a:lnTo>
                  <a:lnTo>
                    <a:pt x="442125" y="248539"/>
                  </a:lnTo>
                  <a:lnTo>
                    <a:pt x="449338" y="253365"/>
                  </a:lnTo>
                  <a:lnTo>
                    <a:pt x="449338" y="254508"/>
                  </a:lnTo>
                  <a:lnTo>
                    <a:pt x="450545" y="254508"/>
                  </a:lnTo>
                  <a:lnTo>
                    <a:pt x="455358" y="253365"/>
                  </a:lnTo>
                  <a:lnTo>
                    <a:pt x="460171" y="253365"/>
                  </a:lnTo>
                  <a:lnTo>
                    <a:pt x="464985" y="252222"/>
                  </a:lnTo>
                  <a:lnTo>
                    <a:pt x="468591" y="250952"/>
                  </a:lnTo>
                  <a:lnTo>
                    <a:pt x="473405" y="249809"/>
                  </a:lnTo>
                  <a:lnTo>
                    <a:pt x="478218" y="248539"/>
                  </a:lnTo>
                  <a:lnTo>
                    <a:pt x="478218" y="252222"/>
                  </a:lnTo>
                  <a:lnTo>
                    <a:pt x="475805" y="254508"/>
                  </a:lnTo>
                  <a:lnTo>
                    <a:pt x="473405" y="255778"/>
                  </a:lnTo>
                  <a:lnTo>
                    <a:pt x="467385" y="259334"/>
                  </a:lnTo>
                  <a:lnTo>
                    <a:pt x="461365" y="259334"/>
                  </a:lnTo>
                  <a:lnTo>
                    <a:pt x="455358" y="260477"/>
                  </a:lnTo>
                  <a:lnTo>
                    <a:pt x="448132" y="260477"/>
                  </a:lnTo>
                  <a:lnTo>
                    <a:pt x="444525" y="262890"/>
                  </a:lnTo>
                  <a:lnTo>
                    <a:pt x="443318" y="262890"/>
                  </a:lnTo>
                  <a:lnTo>
                    <a:pt x="443318" y="264160"/>
                  </a:lnTo>
                  <a:lnTo>
                    <a:pt x="436105" y="266446"/>
                  </a:lnTo>
                  <a:lnTo>
                    <a:pt x="431292" y="268859"/>
                  </a:lnTo>
                  <a:lnTo>
                    <a:pt x="436105" y="270129"/>
                  </a:lnTo>
                  <a:lnTo>
                    <a:pt x="445731" y="270129"/>
                  </a:lnTo>
                  <a:lnTo>
                    <a:pt x="453821" y="270573"/>
                  </a:lnTo>
                  <a:lnTo>
                    <a:pt x="494271" y="254101"/>
                  </a:lnTo>
                  <a:lnTo>
                    <a:pt x="496912" y="248539"/>
                  </a:lnTo>
                  <a:lnTo>
                    <a:pt x="498665" y="244983"/>
                  </a:lnTo>
                  <a:lnTo>
                    <a:pt x="499872" y="243840"/>
                  </a:lnTo>
                  <a:lnTo>
                    <a:pt x="499872" y="227076"/>
                  </a:lnTo>
                  <a:close/>
                </a:path>
                <a:path w="500380" h="551815">
                  <a:moveTo>
                    <a:pt x="499872" y="187198"/>
                  </a:moveTo>
                  <a:lnTo>
                    <a:pt x="498678" y="186055"/>
                  </a:lnTo>
                  <a:lnTo>
                    <a:pt x="498678" y="182499"/>
                  </a:lnTo>
                  <a:lnTo>
                    <a:pt x="496303" y="175387"/>
                  </a:lnTo>
                  <a:lnTo>
                    <a:pt x="496303" y="173101"/>
                  </a:lnTo>
                  <a:lnTo>
                    <a:pt x="495109" y="171831"/>
                  </a:lnTo>
                  <a:lnTo>
                    <a:pt x="493915" y="170688"/>
                  </a:lnTo>
                  <a:lnTo>
                    <a:pt x="480580" y="183819"/>
                  </a:lnTo>
                  <a:lnTo>
                    <a:pt x="465912" y="195059"/>
                  </a:lnTo>
                  <a:lnTo>
                    <a:pt x="450329" y="204762"/>
                  </a:lnTo>
                  <a:lnTo>
                    <a:pt x="434340" y="213233"/>
                  </a:lnTo>
                  <a:lnTo>
                    <a:pt x="440296" y="214376"/>
                  </a:lnTo>
                  <a:lnTo>
                    <a:pt x="446252" y="215646"/>
                  </a:lnTo>
                  <a:lnTo>
                    <a:pt x="452208" y="216789"/>
                  </a:lnTo>
                  <a:lnTo>
                    <a:pt x="453402" y="217932"/>
                  </a:lnTo>
                  <a:lnTo>
                    <a:pt x="454596" y="217932"/>
                  </a:lnTo>
                  <a:lnTo>
                    <a:pt x="455790" y="216789"/>
                  </a:lnTo>
                  <a:lnTo>
                    <a:pt x="462915" y="213690"/>
                  </a:lnTo>
                  <a:lnTo>
                    <a:pt x="469925" y="209715"/>
                  </a:lnTo>
                  <a:lnTo>
                    <a:pt x="476808" y="204749"/>
                  </a:lnTo>
                  <a:lnTo>
                    <a:pt x="483196" y="199009"/>
                  </a:lnTo>
                  <a:lnTo>
                    <a:pt x="484378" y="201422"/>
                  </a:lnTo>
                  <a:lnTo>
                    <a:pt x="484378" y="203835"/>
                  </a:lnTo>
                  <a:lnTo>
                    <a:pt x="482003" y="207391"/>
                  </a:lnTo>
                  <a:lnTo>
                    <a:pt x="479615" y="212090"/>
                  </a:lnTo>
                  <a:lnTo>
                    <a:pt x="473659" y="214376"/>
                  </a:lnTo>
                  <a:lnTo>
                    <a:pt x="461746" y="220345"/>
                  </a:lnTo>
                  <a:lnTo>
                    <a:pt x="454596" y="222758"/>
                  </a:lnTo>
                  <a:lnTo>
                    <a:pt x="449834" y="229870"/>
                  </a:lnTo>
                  <a:lnTo>
                    <a:pt x="447446" y="233299"/>
                  </a:lnTo>
                  <a:lnTo>
                    <a:pt x="442683" y="235712"/>
                  </a:lnTo>
                  <a:lnTo>
                    <a:pt x="439102" y="239268"/>
                  </a:lnTo>
                  <a:lnTo>
                    <a:pt x="443877" y="239268"/>
                  </a:lnTo>
                  <a:lnTo>
                    <a:pt x="448640" y="238125"/>
                  </a:lnTo>
                  <a:lnTo>
                    <a:pt x="452208" y="236855"/>
                  </a:lnTo>
                  <a:lnTo>
                    <a:pt x="454596" y="235712"/>
                  </a:lnTo>
                  <a:lnTo>
                    <a:pt x="462610" y="233476"/>
                  </a:lnTo>
                  <a:lnTo>
                    <a:pt x="494347" y="211061"/>
                  </a:lnTo>
                  <a:lnTo>
                    <a:pt x="498411" y="199009"/>
                  </a:lnTo>
                  <a:lnTo>
                    <a:pt x="498678" y="197866"/>
                  </a:lnTo>
                  <a:lnTo>
                    <a:pt x="499872" y="196723"/>
                  </a:lnTo>
                  <a:lnTo>
                    <a:pt x="499872" y="187198"/>
                  </a:lnTo>
                  <a:close/>
                </a:path>
              </a:pathLst>
            </a:custGeom>
            <a:solidFill>
              <a:srgbClr val="1f295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95" name="object 6"/>
            <p:cNvSpPr/>
            <p:nvPr/>
          </p:nvSpPr>
          <p:spPr>
            <a:xfrm>
              <a:off x="437760" y="496800"/>
              <a:ext cx="148320" cy="196560"/>
            </a:xfrm>
            <a:custGeom>
              <a:avLst/>
              <a:gdLst>
                <a:gd name="textAreaLeft" fmla="*/ 0 w 148320"/>
                <a:gd name="textAreaRight" fmla="*/ 148680 w 148320"/>
                <a:gd name="textAreaTop" fmla="*/ 0 h 196560"/>
                <a:gd name="textAreaBottom" fmla="*/ 196920 h 196560"/>
              </a:gdLst>
              <a:ahLst/>
              <a:rect l="textAreaLeft" t="textAreaTop" r="textAreaRight" b="textAreaBottom"/>
              <a:pathLst>
                <a:path w="148590" h="196850">
                  <a:moveTo>
                    <a:pt x="59791" y="15240"/>
                  </a:moveTo>
                  <a:lnTo>
                    <a:pt x="59029" y="16764"/>
                  </a:lnTo>
                  <a:lnTo>
                    <a:pt x="59791" y="16764"/>
                  </a:lnTo>
                  <a:lnTo>
                    <a:pt x="59791" y="15240"/>
                  </a:lnTo>
                  <a:close/>
                </a:path>
                <a:path w="148590" h="196850">
                  <a:moveTo>
                    <a:pt x="60553" y="28956"/>
                  </a:moveTo>
                  <a:lnTo>
                    <a:pt x="59791" y="25908"/>
                  </a:lnTo>
                  <a:lnTo>
                    <a:pt x="59791" y="27432"/>
                  </a:lnTo>
                  <a:lnTo>
                    <a:pt x="59029" y="27432"/>
                  </a:lnTo>
                  <a:lnTo>
                    <a:pt x="59029" y="28956"/>
                  </a:lnTo>
                  <a:lnTo>
                    <a:pt x="59791" y="30480"/>
                  </a:lnTo>
                  <a:lnTo>
                    <a:pt x="59791" y="28956"/>
                  </a:lnTo>
                  <a:lnTo>
                    <a:pt x="60553" y="28956"/>
                  </a:lnTo>
                  <a:close/>
                </a:path>
                <a:path w="148590" h="196850">
                  <a:moveTo>
                    <a:pt x="65125" y="31369"/>
                  </a:moveTo>
                  <a:lnTo>
                    <a:pt x="62509" y="30480"/>
                  </a:lnTo>
                  <a:lnTo>
                    <a:pt x="62077" y="30683"/>
                  </a:lnTo>
                  <a:lnTo>
                    <a:pt x="62077" y="28956"/>
                  </a:lnTo>
                  <a:lnTo>
                    <a:pt x="60553" y="28956"/>
                  </a:lnTo>
                  <a:lnTo>
                    <a:pt x="60553" y="31369"/>
                  </a:lnTo>
                  <a:lnTo>
                    <a:pt x="60553" y="32004"/>
                  </a:lnTo>
                  <a:lnTo>
                    <a:pt x="63817" y="32004"/>
                  </a:lnTo>
                  <a:lnTo>
                    <a:pt x="65125" y="31369"/>
                  </a:lnTo>
                  <a:close/>
                </a:path>
                <a:path w="148590" h="196850">
                  <a:moveTo>
                    <a:pt x="65125" y="24384"/>
                  </a:moveTo>
                  <a:lnTo>
                    <a:pt x="62077" y="22860"/>
                  </a:lnTo>
                  <a:lnTo>
                    <a:pt x="62077" y="24384"/>
                  </a:lnTo>
                  <a:lnTo>
                    <a:pt x="60553" y="24384"/>
                  </a:lnTo>
                  <a:lnTo>
                    <a:pt x="60553" y="24892"/>
                  </a:lnTo>
                  <a:lnTo>
                    <a:pt x="60553" y="25908"/>
                  </a:lnTo>
                  <a:lnTo>
                    <a:pt x="60553" y="27432"/>
                  </a:lnTo>
                  <a:lnTo>
                    <a:pt x="62077" y="28956"/>
                  </a:lnTo>
                  <a:lnTo>
                    <a:pt x="62077" y="27432"/>
                  </a:lnTo>
                  <a:lnTo>
                    <a:pt x="63601" y="27432"/>
                  </a:lnTo>
                  <a:lnTo>
                    <a:pt x="62077" y="25908"/>
                  </a:lnTo>
                  <a:lnTo>
                    <a:pt x="63601" y="25908"/>
                  </a:lnTo>
                  <a:lnTo>
                    <a:pt x="63601" y="24384"/>
                  </a:lnTo>
                  <a:lnTo>
                    <a:pt x="65125" y="24384"/>
                  </a:lnTo>
                  <a:close/>
                </a:path>
                <a:path w="148590" h="196850">
                  <a:moveTo>
                    <a:pt x="66649" y="15240"/>
                  </a:moveTo>
                  <a:lnTo>
                    <a:pt x="65125" y="15240"/>
                  </a:lnTo>
                  <a:lnTo>
                    <a:pt x="66649" y="18288"/>
                  </a:lnTo>
                  <a:lnTo>
                    <a:pt x="66649" y="15240"/>
                  </a:lnTo>
                  <a:close/>
                </a:path>
                <a:path w="148590" h="196850">
                  <a:moveTo>
                    <a:pt x="67157" y="19304"/>
                  </a:moveTo>
                  <a:lnTo>
                    <a:pt x="66141" y="18288"/>
                  </a:lnTo>
                  <a:lnTo>
                    <a:pt x="65125" y="19304"/>
                  </a:lnTo>
                  <a:lnTo>
                    <a:pt x="65125" y="19812"/>
                  </a:lnTo>
                  <a:lnTo>
                    <a:pt x="64363" y="19812"/>
                  </a:lnTo>
                  <a:lnTo>
                    <a:pt x="63982" y="19558"/>
                  </a:lnTo>
                  <a:lnTo>
                    <a:pt x="65125" y="18796"/>
                  </a:lnTo>
                  <a:lnTo>
                    <a:pt x="65125" y="16764"/>
                  </a:lnTo>
                  <a:lnTo>
                    <a:pt x="63601" y="16764"/>
                  </a:lnTo>
                  <a:lnTo>
                    <a:pt x="65125" y="15240"/>
                  </a:lnTo>
                  <a:lnTo>
                    <a:pt x="62839" y="14097"/>
                  </a:lnTo>
                  <a:lnTo>
                    <a:pt x="62839" y="18796"/>
                  </a:lnTo>
                  <a:lnTo>
                    <a:pt x="62077" y="18288"/>
                  </a:lnTo>
                  <a:lnTo>
                    <a:pt x="62077" y="18796"/>
                  </a:lnTo>
                  <a:lnTo>
                    <a:pt x="62077" y="19304"/>
                  </a:lnTo>
                  <a:lnTo>
                    <a:pt x="61569" y="19304"/>
                  </a:lnTo>
                  <a:lnTo>
                    <a:pt x="62077" y="18796"/>
                  </a:lnTo>
                  <a:lnTo>
                    <a:pt x="62077" y="18288"/>
                  </a:lnTo>
                  <a:lnTo>
                    <a:pt x="62293" y="18072"/>
                  </a:lnTo>
                  <a:lnTo>
                    <a:pt x="62839" y="18796"/>
                  </a:lnTo>
                  <a:lnTo>
                    <a:pt x="62839" y="14097"/>
                  </a:lnTo>
                  <a:lnTo>
                    <a:pt x="62077" y="13716"/>
                  </a:lnTo>
                  <a:lnTo>
                    <a:pt x="62077" y="16764"/>
                  </a:lnTo>
                  <a:lnTo>
                    <a:pt x="62077" y="17780"/>
                  </a:lnTo>
                  <a:lnTo>
                    <a:pt x="61061" y="16764"/>
                  </a:lnTo>
                  <a:lnTo>
                    <a:pt x="62077" y="16764"/>
                  </a:lnTo>
                  <a:lnTo>
                    <a:pt x="62077" y="13716"/>
                  </a:lnTo>
                  <a:lnTo>
                    <a:pt x="60553" y="13716"/>
                  </a:lnTo>
                  <a:lnTo>
                    <a:pt x="60553" y="16764"/>
                  </a:lnTo>
                  <a:lnTo>
                    <a:pt x="60045" y="16764"/>
                  </a:lnTo>
                  <a:lnTo>
                    <a:pt x="60045" y="17780"/>
                  </a:lnTo>
                  <a:lnTo>
                    <a:pt x="59029" y="17780"/>
                  </a:lnTo>
                  <a:lnTo>
                    <a:pt x="60045" y="18796"/>
                  </a:lnTo>
                  <a:lnTo>
                    <a:pt x="60045" y="19812"/>
                  </a:lnTo>
                  <a:lnTo>
                    <a:pt x="58521" y="18288"/>
                  </a:lnTo>
                  <a:lnTo>
                    <a:pt x="58013" y="18796"/>
                  </a:lnTo>
                  <a:lnTo>
                    <a:pt x="59029" y="16764"/>
                  </a:lnTo>
                  <a:lnTo>
                    <a:pt x="57505" y="17780"/>
                  </a:lnTo>
                  <a:lnTo>
                    <a:pt x="57505" y="19304"/>
                  </a:lnTo>
                  <a:lnTo>
                    <a:pt x="57505" y="19812"/>
                  </a:lnTo>
                  <a:lnTo>
                    <a:pt x="55981" y="19812"/>
                  </a:lnTo>
                  <a:lnTo>
                    <a:pt x="54457" y="21336"/>
                  </a:lnTo>
                  <a:lnTo>
                    <a:pt x="55981" y="22860"/>
                  </a:lnTo>
                  <a:lnTo>
                    <a:pt x="55981" y="24384"/>
                  </a:lnTo>
                  <a:lnTo>
                    <a:pt x="57505" y="25908"/>
                  </a:lnTo>
                  <a:lnTo>
                    <a:pt x="57505" y="24892"/>
                  </a:lnTo>
                  <a:lnTo>
                    <a:pt x="58521" y="25908"/>
                  </a:lnTo>
                  <a:lnTo>
                    <a:pt x="59537" y="25908"/>
                  </a:lnTo>
                  <a:lnTo>
                    <a:pt x="59537" y="24892"/>
                  </a:lnTo>
                  <a:lnTo>
                    <a:pt x="60553" y="24892"/>
                  </a:lnTo>
                  <a:lnTo>
                    <a:pt x="58521" y="22860"/>
                  </a:lnTo>
                  <a:lnTo>
                    <a:pt x="58521" y="23876"/>
                  </a:lnTo>
                  <a:lnTo>
                    <a:pt x="57505" y="23876"/>
                  </a:lnTo>
                  <a:lnTo>
                    <a:pt x="57505" y="22860"/>
                  </a:lnTo>
                  <a:lnTo>
                    <a:pt x="58521" y="22860"/>
                  </a:lnTo>
                  <a:lnTo>
                    <a:pt x="59029" y="22860"/>
                  </a:lnTo>
                  <a:lnTo>
                    <a:pt x="57505" y="21336"/>
                  </a:lnTo>
                  <a:lnTo>
                    <a:pt x="57505" y="20320"/>
                  </a:lnTo>
                  <a:lnTo>
                    <a:pt x="58521" y="21336"/>
                  </a:lnTo>
                  <a:lnTo>
                    <a:pt x="58521" y="20320"/>
                  </a:lnTo>
                  <a:lnTo>
                    <a:pt x="60045" y="20320"/>
                  </a:lnTo>
                  <a:lnTo>
                    <a:pt x="60045" y="21336"/>
                  </a:lnTo>
                  <a:lnTo>
                    <a:pt x="59029" y="21336"/>
                  </a:lnTo>
                  <a:lnTo>
                    <a:pt x="60045" y="22860"/>
                  </a:lnTo>
                  <a:lnTo>
                    <a:pt x="61061" y="22860"/>
                  </a:lnTo>
                  <a:lnTo>
                    <a:pt x="62077" y="21336"/>
                  </a:lnTo>
                  <a:lnTo>
                    <a:pt x="61391" y="20320"/>
                  </a:lnTo>
                  <a:lnTo>
                    <a:pt x="62077" y="20320"/>
                  </a:lnTo>
                  <a:lnTo>
                    <a:pt x="62077" y="21336"/>
                  </a:lnTo>
                  <a:lnTo>
                    <a:pt x="63601" y="20320"/>
                  </a:lnTo>
                  <a:lnTo>
                    <a:pt x="63601" y="22860"/>
                  </a:lnTo>
                  <a:lnTo>
                    <a:pt x="65125" y="22860"/>
                  </a:lnTo>
                  <a:lnTo>
                    <a:pt x="66649" y="21336"/>
                  </a:lnTo>
                  <a:lnTo>
                    <a:pt x="66395" y="21082"/>
                  </a:lnTo>
                  <a:lnTo>
                    <a:pt x="67157" y="20320"/>
                  </a:lnTo>
                  <a:lnTo>
                    <a:pt x="67157" y="19304"/>
                  </a:lnTo>
                  <a:close/>
                </a:path>
                <a:path w="148590" h="196850">
                  <a:moveTo>
                    <a:pt x="68173" y="73152"/>
                  </a:moveTo>
                  <a:lnTo>
                    <a:pt x="67208" y="70104"/>
                  </a:lnTo>
                  <a:lnTo>
                    <a:pt x="66890" y="69088"/>
                  </a:lnTo>
                  <a:lnTo>
                    <a:pt x="65481" y="64643"/>
                  </a:lnTo>
                  <a:lnTo>
                    <a:pt x="64808" y="62484"/>
                  </a:lnTo>
                  <a:lnTo>
                    <a:pt x="64808" y="69088"/>
                  </a:lnTo>
                  <a:lnTo>
                    <a:pt x="62877" y="69088"/>
                  </a:lnTo>
                  <a:lnTo>
                    <a:pt x="63842" y="64643"/>
                  </a:lnTo>
                  <a:lnTo>
                    <a:pt x="64808" y="69088"/>
                  </a:lnTo>
                  <a:lnTo>
                    <a:pt x="64808" y="62484"/>
                  </a:lnTo>
                  <a:lnTo>
                    <a:pt x="62877" y="62484"/>
                  </a:lnTo>
                  <a:lnTo>
                    <a:pt x="59029" y="73152"/>
                  </a:lnTo>
                  <a:lnTo>
                    <a:pt x="60477" y="73152"/>
                  </a:lnTo>
                  <a:lnTo>
                    <a:pt x="61429" y="70104"/>
                  </a:lnTo>
                  <a:lnTo>
                    <a:pt x="66243" y="70104"/>
                  </a:lnTo>
                  <a:lnTo>
                    <a:pt x="66243" y="73152"/>
                  </a:lnTo>
                  <a:lnTo>
                    <a:pt x="68173" y="73152"/>
                  </a:lnTo>
                  <a:close/>
                </a:path>
                <a:path w="148590" h="196850">
                  <a:moveTo>
                    <a:pt x="68173" y="22860"/>
                  </a:moveTo>
                  <a:lnTo>
                    <a:pt x="67411" y="21336"/>
                  </a:lnTo>
                  <a:lnTo>
                    <a:pt x="67411" y="19812"/>
                  </a:lnTo>
                  <a:lnTo>
                    <a:pt x="67157" y="20320"/>
                  </a:lnTo>
                  <a:lnTo>
                    <a:pt x="66649" y="21336"/>
                  </a:lnTo>
                  <a:lnTo>
                    <a:pt x="67411" y="22860"/>
                  </a:lnTo>
                  <a:lnTo>
                    <a:pt x="68173" y="22860"/>
                  </a:lnTo>
                  <a:close/>
                </a:path>
                <a:path w="148590" h="196850">
                  <a:moveTo>
                    <a:pt x="69545" y="23609"/>
                  </a:moveTo>
                  <a:lnTo>
                    <a:pt x="68935" y="13716"/>
                  </a:lnTo>
                  <a:lnTo>
                    <a:pt x="68173" y="13716"/>
                  </a:lnTo>
                  <a:lnTo>
                    <a:pt x="69545" y="23609"/>
                  </a:lnTo>
                  <a:close/>
                </a:path>
                <a:path w="148590" h="196850">
                  <a:moveTo>
                    <a:pt x="69697" y="27432"/>
                  </a:moveTo>
                  <a:lnTo>
                    <a:pt x="68173" y="25908"/>
                  </a:lnTo>
                  <a:lnTo>
                    <a:pt x="68173" y="26924"/>
                  </a:lnTo>
                  <a:lnTo>
                    <a:pt x="68173" y="27432"/>
                  </a:lnTo>
                  <a:lnTo>
                    <a:pt x="69697" y="27432"/>
                  </a:lnTo>
                  <a:close/>
                </a:path>
                <a:path w="148590" h="196850">
                  <a:moveTo>
                    <a:pt x="69697" y="23876"/>
                  </a:moveTo>
                  <a:lnTo>
                    <a:pt x="69557" y="23749"/>
                  </a:lnTo>
                  <a:lnTo>
                    <a:pt x="68681" y="22860"/>
                  </a:lnTo>
                  <a:lnTo>
                    <a:pt x="67665" y="23876"/>
                  </a:lnTo>
                  <a:lnTo>
                    <a:pt x="67665" y="24003"/>
                  </a:lnTo>
                  <a:lnTo>
                    <a:pt x="66141" y="22860"/>
                  </a:lnTo>
                  <a:lnTo>
                    <a:pt x="65125" y="24384"/>
                  </a:lnTo>
                  <a:lnTo>
                    <a:pt x="65125" y="25908"/>
                  </a:lnTo>
                  <a:lnTo>
                    <a:pt x="66141" y="25908"/>
                  </a:lnTo>
                  <a:lnTo>
                    <a:pt x="67157" y="24384"/>
                  </a:lnTo>
                  <a:lnTo>
                    <a:pt x="67665" y="24384"/>
                  </a:lnTo>
                  <a:lnTo>
                    <a:pt x="67665" y="24892"/>
                  </a:lnTo>
                  <a:lnTo>
                    <a:pt x="66649" y="25908"/>
                  </a:lnTo>
                  <a:lnTo>
                    <a:pt x="66141" y="25908"/>
                  </a:lnTo>
                  <a:lnTo>
                    <a:pt x="65125" y="26924"/>
                  </a:lnTo>
                  <a:lnTo>
                    <a:pt x="65125" y="27940"/>
                  </a:lnTo>
                  <a:lnTo>
                    <a:pt x="67157" y="27940"/>
                  </a:lnTo>
                  <a:lnTo>
                    <a:pt x="68173" y="26924"/>
                  </a:lnTo>
                  <a:lnTo>
                    <a:pt x="67157" y="25908"/>
                  </a:lnTo>
                  <a:lnTo>
                    <a:pt x="68173" y="25908"/>
                  </a:lnTo>
                  <a:lnTo>
                    <a:pt x="68681" y="25908"/>
                  </a:lnTo>
                  <a:lnTo>
                    <a:pt x="69634" y="24955"/>
                  </a:lnTo>
                  <a:lnTo>
                    <a:pt x="69697" y="25908"/>
                  </a:lnTo>
                  <a:lnTo>
                    <a:pt x="69697" y="24892"/>
                  </a:lnTo>
                  <a:lnTo>
                    <a:pt x="69697" y="24638"/>
                  </a:lnTo>
                  <a:lnTo>
                    <a:pt x="69697" y="23876"/>
                  </a:lnTo>
                  <a:close/>
                </a:path>
                <a:path w="148590" h="196850">
                  <a:moveTo>
                    <a:pt x="71602" y="178308"/>
                  </a:moveTo>
                  <a:lnTo>
                    <a:pt x="68173" y="178308"/>
                  </a:lnTo>
                  <a:lnTo>
                    <a:pt x="68173" y="179070"/>
                  </a:lnTo>
                  <a:lnTo>
                    <a:pt x="69316" y="179070"/>
                  </a:lnTo>
                  <a:lnTo>
                    <a:pt x="70459" y="179832"/>
                  </a:lnTo>
                  <a:lnTo>
                    <a:pt x="71602" y="179832"/>
                  </a:lnTo>
                  <a:lnTo>
                    <a:pt x="71602" y="178308"/>
                  </a:lnTo>
                  <a:close/>
                </a:path>
                <a:path w="148590" h="196850">
                  <a:moveTo>
                    <a:pt x="72745" y="30988"/>
                  </a:moveTo>
                  <a:lnTo>
                    <a:pt x="71602" y="29972"/>
                  </a:lnTo>
                  <a:lnTo>
                    <a:pt x="69316" y="28956"/>
                  </a:lnTo>
                  <a:lnTo>
                    <a:pt x="68173" y="28956"/>
                  </a:lnTo>
                  <a:lnTo>
                    <a:pt x="68173" y="30480"/>
                  </a:lnTo>
                  <a:lnTo>
                    <a:pt x="68173" y="30607"/>
                  </a:lnTo>
                  <a:lnTo>
                    <a:pt x="67868" y="30480"/>
                  </a:lnTo>
                  <a:lnTo>
                    <a:pt x="68173" y="30480"/>
                  </a:lnTo>
                  <a:lnTo>
                    <a:pt x="67411" y="28956"/>
                  </a:lnTo>
                  <a:lnTo>
                    <a:pt x="67411" y="30480"/>
                  </a:lnTo>
                  <a:lnTo>
                    <a:pt x="66649" y="30480"/>
                  </a:lnTo>
                  <a:lnTo>
                    <a:pt x="65125" y="28956"/>
                  </a:lnTo>
                  <a:lnTo>
                    <a:pt x="65125" y="30480"/>
                  </a:lnTo>
                  <a:lnTo>
                    <a:pt x="65125" y="31242"/>
                  </a:lnTo>
                  <a:lnTo>
                    <a:pt x="66040" y="32004"/>
                  </a:lnTo>
                  <a:lnTo>
                    <a:pt x="69697" y="32004"/>
                  </a:lnTo>
                  <a:lnTo>
                    <a:pt x="69697" y="31242"/>
                  </a:lnTo>
                  <a:lnTo>
                    <a:pt x="69088" y="30988"/>
                  </a:lnTo>
                  <a:lnTo>
                    <a:pt x="70459" y="30988"/>
                  </a:lnTo>
                  <a:lnTo>
                    <a:pt x="71602" y="32004"/>
                  </a:lnTo>
                  <a:lnTo>
                    <a:pt x="72745" y="32004"/>
                  </a:lnTo>
                  <a:lnTo>
                    <a:pt x="72745" y="30988"/>
                  </a:lnTo>
                  <a:close/>
                </a:path>
                <a:path w="148590" h="196850">
                  <a:moveTo>
                    <a:pt x="72745" y="25908"/>
                  </a:moveTo>
                  <a:lnTo>
                    <a:pt x="71729" y="15113"/>
                  </a:lnTo>
                  <a:lnTo>
                    <a:pt x="71729" y="13716"/>
                  </a:lnTo>
                  <a:lnTo>
                    <a:pt x="69697" y="13716"/>
                  </a:lnTo>
                  <a:lnTo>
                    <a:pt x="71729" y="24511"/>
                  </a:lnTo>
                  <a:lnTo>
                    <a:pt x="72745" y="25908"/>
                  </a:lnTo>
                  <a:close/>
                </a:path>
                <a:path w="148590" h="196850">
                  <a:moveTo>
                    <a:pt x="74269" y="25908"/>
                  </a:moveTo>
                  <a:lnTo>
                    <a:pt x="72745" y="27051"/>
                  </a:lnTo>
                  <a:lnTo>
                    <a:pt x="71221" y="25908"/>
                  </a:lnTo>
                  <a:lnTo>
                    <a:pt x="69697" y="25908"/>
                  </a:lnTo>
                  <a:lnTo>
                    <a:pt x="69697" y="27051"/>
                  </a:lnTo>
                  <a:lnTo>
                    <a:pt x="71221" y="28194"/>
                  </a:lnTo>
                  <a:lnTo>
                    <a:pt x="71221" y="29337"/>
                  </a:lnTo>
                  <a:lnTo>
                    <a:pt x="72745" y="30480"/>
                  </a:lnTo>
                  <a:lnTo>
                    <a:pt x="72745" y="29337"/>
                  </a:lnTo>
                  <a:lnTo>
                    <a:pt x="74269" y="30480"/>
                  </a:lnTo>
                  <a:lnTo>
                    <a:pt x="74269" y="25908"/>
                  </a:lnTo>
                  <a:close/>
                </a:path>
                <a:path w="148590" h="196850">
                  <a:moveTo>
                    <a:pt x="76047" y="0"/>
                  </a:moveTo>
                  <a:lnTo>
                    <a:pt x="73507" y="0"/>
                  </a:lnTo>
                  <a:lnTo>
                    <a:pt x="73507" y="3048"/>
                  </a:lnTo>
                  <a:lnTo>
                    <a:pt x="72237" y="3048"/>
                  </a:lnTo>
                  <a:lnTo>
                    <a:pt x="72237" y="2032"/>
                  </a:lnTo>
                  <a:lnTo>
                    <a:pt x="70967" y="2032"/>
                  </a:lnTo>
                  <a:lnTo>
                    <a:pt x="69697" y="1016"/>
                  </a:lnTo>
                  <a:lnTo>
                    <a:pt x="69697" y="4064"/>
                  </a:lnTo>
                  <a:lnTo>
                    <a:pt x="73507" y="4064"/>
                  </a:lnTo>
                  <a:lnTo>
                    <a:pt x="73507" y="6096"/>
                  </a:lnTo>
                  <a:lnTo>
                    <a:pt x="76047" y="6096"/>
                  </a:lnTo>
                  <a:lnTo>
                    <a:pt x="74777" y="5080"/>
                  </a:lnTo>
                  <a:lnTo>
                    <a:pt x="74777" y="3048"/>
                  </a:lnTo>
                  <a:lnTo>
                    <a:pt x="74777" y="1016"/>
                  </a:lnTo>
                  <a:lnTo>
                    <a:pt x="76047" y="0"/>
                  </a:lnTo>
                  <a:close/>
                </a:path>
                <a:path w="148590" h="196850">
                  <a:moveTo>
                    <a:pt x="77317" y="13716"/>
                  </a:moveTo>
                  <a:lnTo>
                    <a:pt x="75793" y="13716"/>
                  </a:lnTo>
                  <a:lnTo>
                    <a:pt x="75793" y="18669"/>
                  </a:lnTo>
                  <a:lnTo>
                    <a:pt x="75793" y="19431"/>
                  </a:lnTo>
                  <a:lnTo>
                    <a:pt x="75793" y="20447"/>
                  </a:lnTo>
                  <a:lnTo>
                    <a:pt x="75107" y="19812"/>
                  </a:lnTo>
                  <a:lnTo>
                    <a:pt x="75793" y="19431"/>
                  </a:lnTo>
                  <a:lnTo>
                    <a:pt x="75793" y="18669"/>
                  </a:lnTo>
                  <a:lnTo>
                    <a:pt x="75107" y="18288"/>
                  </a:lnTo>
                  <a:lnTo>
                    <a:pt x="73431" y="18288"/>
                  </a:lnTo>
                  <a:lnTo>
                    <a:pt x="72745" y="18669"/>
                  </a:lnTo>
                  <a:lnTo>
                    <a:pt x="72745" y="19050"/>
                  </a:lnTo>
                  <a:lnTo>
                    <a:pt x="72745" y="19431"/>
                  </a:lnTo>
                  <a:lnTo>
                    <a:pt x="73431" y="19812"/>
                  </a:lnTo>
                  <a:lnTo>
                    <a:pt x="72745" y="20447"/>
                  </a:lnTo>
                  <a:lnTo>
                    <a:pt x="72745" y="21336"/>
                  </a:lnTo>
                  <a:lnTo>
                    <a:pt x="72745" y="22225"/>
                  </a:lnTo>
                  <a:lnTo>
                    <a:pt x="73431" y="22860"/>
                  </a:lnTo>
                  <a:lnTo>
                    <a:pt x="73088" y="22860"/>
                  </a:lnTo>
                  <a:lnTo>
                    <a:pt x="72745" y="23495"/>
                  </a:lnTo>
                  <a:lnTo>
                    <a:pt x="72745" y="24384"/>
                  </a:lnTo>
                  <a:lnTo>
                    <a:pt x="72745" y="25273"/>
                  </a:lnTo>
                  <a:lnTo>
                    <a:pt x="73088" y="25908"/>
                  </a:lnTo>
                  <a:lnTo>
                    <a:pt x="73926" y="25908"/>
                  </a:lnTo>
                  <a:lnTo>
                    <a:pt x="74269" y="25273"/>
                  </a:lnTo>
                  <a:lnTo>
                    <a:pt x="74269" y="23495"/>
                  </a:lnTo>
                  <a:lnTo>
                    <a:pt x="73926" y="22860"/>
                  </a:lnTo>
                  <a:lnTo>
                    <a:pt x="75107" y="22860"/>
                  </a:lnTo>
                  <a:lnTo>
                    <a:pt x="75793" y="22225"/>
                  </a:lnTo>
                  <a:lnTo>
                    <a:pt x="75793" y="24511"/>
                  </a:lnTo>
                  <a:lnTo>
                    <a:pt x="77317" y="13716"/>
                  </a:lnTo>
                  <a:close/>
                </a:path>
                <a:path w="148590" h="196850">
                  <a:moveTo>
                    <a:pt x="77317" y="2032"/>
                  </a:moveTo>
                  <a:lnTo>
                    <a:pt x="76047" y="3048"/>
                  </a:lnTo>
                  <a:lnTo>
                    <a:pt x="77317" y="4064"/>
                  </a:lnTo>
                  <a:lnTo>
                    <a:pt x="77317" y="2032"/>
                  </a:lnTo>
                  <a:close/>
                </a:path>
                <a:path w="148590" h="196850">
                  <a:moveTo>
                    <a:pt x="78841" y="27432"/>
                  </a:moveTo>
                  <a:lnTo>
                    <a:pt x="77317" y="27432"/>
                  </a:lnTo>
                  <a:lnTo>
                    <a:pt x="77317" y="25908"/>
                  </a:lnTo>
                  <a:lnTo>
                    <a:pt x="75793" y="27051"/>
                  </a:lnTo>
                  <a:lnTo>
                    <a:pt x="75793" y="29337"/>
                  </a:lnTo>
                  <a:lnTo>
                    <a:pt x="77317" y="29337"/>
                  </a:lnTo>
                  <a:lnTo>
                    <a:pt x="77317" y="28956"/>
                  </a:lnTo>
                  <a:lnTo>
                    <a:pt x="78841" y="27432"/>
                  </a:lnTo>
                  <a:close/>
                </a:path>
                <a:path w="148590" h="196850">
                  <a:moveTo>
                    <a:pt x="80365" y="178308"/>
                  </a:moveTo>
                  <a:lnTo>
                    <a:pt x="76847" y="178308"/>
                  </a:lnTo>
                  <a:lnTo>
                    <a:pt x="76847" y="179578"/>
                  </a:lnTo>
                  <a:lnTo>
                    <a:pt x="75679" y="180721"/>
                  </a:lnTo>
                  <a:lnTo>
                    <a:pt x="72161" y="184404"/>
                  </a:lnTo>
                  <a:lnTo>
                    <a:pt x="66294" y="185674"/>
                  </a:lnTo>
                  <a:lnTo>
                    <a:pt x="65125" y="186817"/>
                  </a:lnTo>
                  <a:lnTo>
                    <a:pt x="66294" y="186817"/>
                  </a:lnTo>
                  <a:lnTo>
                    <a:pt x="68580" y="188061"/>
                  </a:lnTo>
                  <a:lnTo>
                    <a:pt x="65709" y="187198"/>
                  </a:lnTo>
                  <a:lnTo>
                    <a:pt x="58674" y="185928"/>
                  </a:lnTo>
                  <a:lnTo>
                    <a:pt x="57505" y="185928"/>
                  </a:lnTo>
                  <a:lnTo>
                    <a:pt x="58674" y="187198"/>
                  </a:lnTo>
                  <a:lnTo>
                    <a:pt x="58674" y="188595"/>
                  </a:lnTo>
                  <a:lnTo>
                    <a:pt x="62191" y="191262"/>
                  </a:lnTo>
                  <a:lnTo>
                    <a:pt x="65709" y="196596"/>
                  </a:lnTo>
                  <a:lnTo>
                    <a:pt x="70396" y="196596"/>
                  </a:lnTo>
                  <a:lnTo>
                    <a:pt x="70396" y="195199"/>
                  </a:lnTo>
                  <a:lnTo>
                    <a:pt x="71577" y="195199"/>
                  </a:lnTo>
                  <a:lnTo>
                    <a:pt x="72745" y="193929"/>
                  </a:lnTo>
                  <a:lnTo>
                    <a:pt x="71577" y="192532"/>
                  </a:lnTo>
                  <a:lnTo>
                    <a:pt x="71577" y="191262"/>
                  </a:lnTo>
                  <a:lnTo>
                    <a:pt x="70675" y="189230"/>
                  </a:lnTo>
                  <a:lnTo>
                    <a:pt x="70993" y="189230"/>
                  </a:lnTo>
                  <a:lnTo>
                    <a:pt x="72161" y="190500"/>
                  </a:lnTo>
                  <a:lnTo>
                    <a:pt x="73329" y="190500"/>
                  </a:lnTo>
                  <a:lnTo>
                    <a:pt x="73329" y="189230"/>
                  </a:lnTo>
                  <a:lnTo>
                    <a:pt x="75679" y="184404"/>
                  </a:lnTo>
                  <a:lnTo>
                    <a:pt x="79197" y="179578"/>
                  </a:lnTo>
                  <a:lnTo>
                    <a:pt x="80365" y="178308"/>
                  </a:lnTo>
                  <a:close/>
                </a:path>
                <a:path w="148590" h="196850">
                  <a:moveTo>
                    <a:pt x="80365" y="25908"/>
                  </a:moveTo>
                  <a:lnTo>
                    <a:pt x="78841" y="25908"/>
                  </a:lnTo>
                  <a:lnTo>
                    <a:pt x="78841" y="27432"/>
                  </a:lnTo>
                  <a:lnTo>
                    <a:pt x="80365" y="27432"/>
                  </a:lnTo>
                  <a:lnTo>
                    <a:pt x="80365" y="25908"/>
                  </a:lnTo>
                  <a:close/>
                </a:path>
                <a:path w="148590" h="196850">
                  <a:moveTo>
                    <a:pt x="81889" y="28956"/>
                  </a:moveTo>
                  <a:lnTo>
                    <a:pt x="79349" y="28956"/>
                  </a:lnTo>
                  <a:lnTo>
                    <a:pt x="76809" y="29972"/>
                  </a:lnTo>
                  <a:lnTo>
                    <a:pt x="74269" y="32004"/>
                  </a:lnTo>
                  <a:lnTo>
                    <a:pt x="75539" y="32004"/>
                  </a:lnTo>
                  <a:lnTo>
                    <a:pt x="78079" y="30988"/>
                  </a:lnTo>
                  <a:lnTo>
                    <a:pt x="80619" y="30988"/>
                  </a:lnTo>
                  <a:lnTo>
                    <a:pt x="81889" y="28956"/>
                  </a:lnTo>
                  <a:close/>
                </a:path>
                <a:path w="148590" h="196850">
                  <a:moveTo>
                    <a:pt x="81889" y="22860"/>
                  </a:moveTo>
                  <a:lnTo>
                    <a:pt x="80365" y="23876"/>
                  </a:lnTo>
                  <a:lnTo>
                    <a:pt x="80365" y="25908"/>
                  </a:lnTo>
                  <a:lnTo>
                    <a:pt x="81889" y="25908"/>
                  </a:lnTo>
                  <a:lnTo>
                    <a:pt x="81889" y="22860"/>
                  </a:lnTo>
                  <a:close/>
                </a:path>
                <a:path w="148590" h="196850">
                  <a:moveTo>
                    <a:pt x="81889" y="13716"/>
                  </a:moveTo>
                  <a:lnTo>
                    <a:pt x="80365" y="13716"/>
                  </a:lnTo>
                  <a:lnTo>
                    <a:pt x="77317" y="25908"/>
                  </a:lnTo>
                  <a:lnTo>
                    <a:pt x="78841" y="24638"/>
                  </a:lnTo>
                  <a:lnTo>
                    <a:pt x="81889" y="13716"/>
                  </a:lnTo>
                  <a:close/>
                </a:path>
                <a:path w="148590" h="196850">
                  <a:moveTo>
                    <a:pt x="82651" y="18288"/>
                  </a:moveTo>
                  <a:lnTo>
                    <a:pt x="81889" y="19304"/>
                  </a:lnTo>
                  <a:lnTo>
                    <a:pt x="81889" y="19812"/>
                  </a:lnTo>
                  <a:lnTo>
                    <a:pt x="80365" y="19812"/>
                  </a:lnTo>
                  <a:lnTo>
                    <a:pt x="80365" y="22860"/>
                  </a:lnTo>
                  <a:lnTo>
                    <a:pt x="81889" y="22860"/>
                  </a:lnTo>
                  <a:lnTo>
                    <a:pt x="81889" y="20320"/>
                  </a:lnTo>
                  <a:lnTo>
                    <a:pt x="82651" y="21336"/>
                  </a:lnTo>
                  <a:lnTo>
                    <a:pt x="82651" y="18288"/>
                  </a:lnTo>
                  <a:close/>
                </a:path>
                <a:path w="148590" h="196850">
                  <a:moveTo>
                    <a:pt x="84937" y="16764"/>
                  </a:moveTo>
                  <a:lnTo>
                    <a:pt x="83032" y="16764"/>
                  </a:lnTo>
                  <a:lnTo>
                    <a:pt x="83413" y="15240"/>
                  </a:lnTo>
                  <a:lnTo>
                    <a:pt x="82651" y="15240"/>
                  </a:lnTo>
                  <a:lnTo>
                    <a:pt x="82651" y="16764"/>
                  </a:lnTo>
                  <a:lnTo>
                    <a:pt x="81889" y="16764"/>
                  </a:lnTo>
                  <a:lnTo>
                    <a:pt x="82651" y="18288"/>
                  </a:lnTo>
                  <a:lnTo>
                    <a:pt x="82905" y="17272"/>
                  </a:lnTo>
                  <a:lnTo>
                    <a:pt x="82905" y="18796"/>
                  </a:lnTo>
                  <a:lnTo>
                    <a:pt x="83921" y="19812"/>
                  </a:lnTo>
                  <a:lnTo>
                    <a:pt x="84937" y="17780"/>
                  </a:lnTo>
                  <a:lnTo>
                    <a:pt x="84937" y="16764"/>
                  </a:lnTo>
                  <a:close/>
                </a:path>
                <a:path w="148590" h="196850">
                  <a:moveTo>
                    <a:pt x="86461" y="33528"/>
                  </a:moveTo>
                  <a:lnTo>
                    <a:pt x="62077" y="33528"/>
                  </a:lnTo>
                  <a:lnTo>
                    <a:pt x="62077" y="36576"/>
                  </a:lnTo>
                  <a:lnTo>
                    <a:pt x="70205" y="35052"/>
                  </a:lnTo>
                  <a:lnTo>
                    <a:pt x="78333" y="35052"/>
                  </a:lnTo>
                  <a:lnTo>
                    <a:pt x="86461" y="36576"/>
                  </a:lnTo>
                  <a:lnTo>
                    <a:pt x="86461" y="35052"/>
                  </a:lnTo>
                  <a:lnTo>
                    <a:pt x="86461" y="33528"/>
                  </a:lnTo>
                  <a:close/>
                </a:path>
                <a:path w="148590" h="196850">
                  <a:moveTo>
                    <a:pt x="86461" y="20320"/>
                  </a:moveTo>
                  <a:lnTo>
                    <a:pt x="85699" y="19304"/>
                  </a:lnTo>
                  <a:lnTo>
                    <a:pt x="85699" y="18288"/>
                  </a:lnTo>
                  <a:lnTo>
                    <a:pt x="84937" y="20320"/>
                  </a:lnTo>
                  <a:lnTo>
                    <a:pt x="86461" y="20320"/>
                  </a:lnTo>
                  <a:close/>
                </a:path>
                <a:path w="148590" h="196850">
                  <a:moveTo>
                    <a:pt x="86461" y="15240"/>
                  </a:moveTo>
                  <a:lnTo>
                    <a:pt x="85699" y="13716"/>
                  </a:lnTo>
                  <a:lnTo>
                    <a:pt x="84937" y="15240"/>
                  </a:lnTo>
                  <a:lnTo>
                    <a:pt x="85699" y="18288"/>
                  </a:lnTo>
                  <a:lnTo>
                    <a:pt x="85699" y="16764"/>
                  </a:lnTo>
                  <a:lnTo>
                    <a:pt x="86461" y="15240"/>
                  </a:lnTo>
                  <a:close/>
                </a:path>
                <a:path w="148590" h="196850">
                  <a:moveTo>
                    <a:pt x="87985" y="28956"/>
                  </a:moveTo>
                  <a:lnTo>
                    <a:pt x="84937" y="28956"/>
                  </a:lnTo>
                  <a:lnTo>
                    <a:pt x="85953" y="29972"/>
                  </a:lnTo>
                  <a:lnTo>
                    <a:pt x="85953" y="30988"/>
                  </a:lnTo>
                  <a:lnTo>
                    <a:pt x="86194" y="31242"/>
                  </a:lnTo>
                  <a:lnTo>
                    <a:pt x="84721" y="30480"/>
                  </a:lnTo>
                  <a:lnTo>
                    <a:pt x="83413" y="31369"/>
                  </a:lnTo>
                  <a:lnTo>
                    <a:pt x="84721" y="32004"/>
                  </a:lnTo>
                  <a:lnTo>
                    <a:pt x="85585" y="32004"/>
                  </a:lnTo>
                  <a:lnTo>
                    <a:pt x="86385" y="31432"/>
                  </a:lnTo>
                  <a:lnTo>
                    <a:pt x="86969" y="32004"/>
                  </a:lnTo>
                  <a:lnTo>
                    <a:pt x="87985" y="30988"/>
                  </a:lnTo>
                  <a:lnTo>
                    <a:pt x="87985" y="28956"/>
                  </a:lnTo>
                  <a:close/>
                </a:path>
                <a:path w="148590" h="196850">
                  <a:moveTo>
                    <a:pt x="87985" y="19812"/>
                  </a:moveTo>
                  <a:lnTo>
                    <a:pt x="86461" y="21336"/>
                  </a:lnTo>
                  <a:lnTo>
                    <a:pt x="86461" y="22860"/>
                  </a:lnTo>
                  <a:lnTo>
                    <a:pt x="87985" y="22860"/>
                  </a:lnTo>
                  <a:lnTo>
                    <a:pt x="87985" y="20320"/>
                  </a:lnTo>
                  <a:lnTo>
                    <a:pt x="87985" y="19812"/>
                  </a:lnTo>
                  <a:close/>
                </a:path>
                <a:path w="148590" h="196850">
                  <a:moveTo>
                    <a:pt x="87985" y="16764"/>
                  </a:moveTo>
                  <a:lnTo>
                    <a:pt x="86461" y="16764"/>
                  </a:lnTo>
                  <a:lnTo>
                    <a:pt x="86461" y="19812"/>
                  </a:lnTo>
                  <a:lnTo>
                    <a:pt x="87985" y="19812"/>
                  </a:lnTo>
                  <a:lnTo>
                    <a:pt x="87985" y="16764"/>
                  </a:lnTo>
                  <a:close/>
                </a:path>
                <a:path w="148590" h="196850">
                  <a:moveTo>
                    <a:pt x="91033" y="185928"/>
                  </a:moveTo>
                  <a:lnTo>
                    <a:pt x="88493" y="185928"/>
                  </a:lnTo>
                  <a:lnTo>
                    <a:pt x="79806" y="187020"/>
                  </a:lnTo>
                  <a:lnTo>
                    <a:pt x="79984" y="186817"/>
                  </a:lnTo>
                  <a:lnTo>
                    <a:pt x="81127" y="186817"/>
                  </a:lnTo>
                  <a:lnTo>
                    <a:pt x="83413" y="185674"/>
                  </a:lnTo>
                  <a:lnTo>
                    <a:pt x="81127" y="185674"/>
                  </a:lnTo>
                  <a:lnTo>
                    <a:pt x="81127" y="184404"/>
                  </a:lnTo>
                  <a:lnTo>
                    <a:pt x="78841" y="184404"/>
                  </a:lnTo>
                  <a:lnTo>
                    <a:pt x="77698" y="185674"/>
                  </a:lnTo>
                  <a:lnTo>
                    <a:pt x="76555" y="186817"/>
                  </a:lnTo>
                  <a:lnTo>
                    <a:pt x="76555" y="188087"/>
                  </a:lnTo>
                  <a:lnTo>
                    <a:pt x="74269" y="190500"/>
                  </a:lnTo>
                  <a:lnTo>
                    <a:pt x="76860" y="189547"/>
                  </a:lnTo>
                  <a:lnTo>
                    <a:pt x="75793" y="191262"/>
                  </a:lnTo>
                  <a:lnTo>
                    <a:pt x="75793" y="195199"/>
                  </a:lnTo>
                  <a:lnTo>
                    <a:pt x="77063" y="195199"/>
                  </a:lnTo>
                  <a:lnTo>
                    <a:pt x="78333" y="196596"/>
                  </a:lnTo>
                  <a:lnTo>
                    <a:pt x="80873" y="196596"/>
                  </a:lnTo>
                  <a:lnTo>
                    <a:pt x="82143" y="195199"/>
                  </a:lnTo>
                  <a:lnTo>
                    <a:pt x="83413" y="193929"/>
                  </a:lnTo>
                  <a:lnTo>
                    <a:pt x="91033" y="185928"/>
                  </a:lnTo>
                  <a:close/>
                </a:path>
                <a:path w="148590" h="196850">
                  <a:moveTo>
                    <a:pt x="91033" y="27432"/>
                  </a:moveTo>
                  <a:lnTo>
                    <a:pt x="89509" y="25908"/>
                  </a:lnTo>
                  <a:lnTo>
                    <a:pt x="87985" y="28956"/>
                  </a:lnTo>
                  <a:lnTo>
                    <a:pt x="89509" y="30480"/>
                  </a:lnTo>
                  <a:lnTo>
                    <a:pt x="91033" y="28956"/>
                  </a:lnTo>
                  <a:lnTo>
                    <a:pt x="91033" y="27432"/>
                  </a:lnTo>
                  <a:close/>
                </a:path>
                <a:path w="148590" h="196850">
                  <a:moveTo>
                    <a:pt x="91033" y="16764"/>
                  </a:moveTo>
                  <a:lnTo>
                    <a:pt x="89509" y="15240"/>
                  </a:lnTo>
                  <a:lnTo>
                    <a:pt x="89509" y="16764"/>
                  </a:lnTo>
                  <a:lnTo>
                    <a:pt x="91033" y="16764"/>
                  </a:lnTo>
                  <a:close/>
                </a:path>
                <a:path w="148590" h="196850">
                  <a:moveTo>
                    <a:pt x="92557" y="16764"/>
                  </a:moveTo>
                  <a:lnTo>
                    <a:pt x="91033" y="16764"/>
                  </a:lnTo>
                  <a:lnTo>
                    <a:pt x="92303" y="19304"/>
                  </a:lnTo>
                  <a:lnTo>
                    <a:pt x="91033" y="19304"/>
                  </a:lnTo>
                  <a:lnTo>
                    <a:pt x="91033" y="18288"/>
                  </a:lnTo>
                  <a:lnTo>
                    <a:pt x="87985" y="20320"/>
                  </a:lnTo>
                  <a:lnTo>
                    <a:pt x="89509" y="20320"/>
                  </a:lnTo>
                  <a:lnTo>
                    <a:pt x="91033" y="21336"/>
                  </a:lnTo>
                  <a:lnTo>
                    <a:pt x="91033" y="22860"/>
                  </a:lnTo>
                  <a:lnTo>
                    <a:pt x="89509" y="22860"/>
                  </a:lnTo>
                  <a:lnTo>
                    <a:pt x="89509" y="23876"/>
                  </a:lnTo>
                  <a:lnTo>
                    <a:pt x="87985" y="24892"/>
                  </a:lnTo>
                  <a:lnTo>
                    <a:pt x="89509" y="24892"/>
                  </a:lnTo>
                  <a:lnTo>
                    <a:pt x="89509" y="25908"/>
                  </a:lnTo>
                  <a:lnTo>
                    <a:pt x="91033" y="25908"/>
                  </a:lnTo>
                  <a:lnTo>
                    <a:pt x="91033" y="24892"/>
                  </a:lnTo>
                  <a:lnTo>
                    <a:pt x="91541" y="24892"/>
                  </a:lnTo>
                  <a:lnTo>
                    <a:pt x="92557" y="25908"/>
                  </a:lnTo>
                  <a:lnTo>
                    <a:pt x="92557" y="24892"/>
                  </a:lnTo>
                  <a:lnTo>
                    <a:pt x="92557" y="20320"/>
                  </a:lnTo>
                  <a:lnTo>
                    <a:pt x="92557" y="19812"/>
                  </a:lnTo>
                  <a:lnTo>
                    <a:pt x="92557" y="19304"/>
                  </a:lnTo>
                  <a:lnTo>
                    <a:pt x="92557" y="16764"/>
                  </a:lnTo>
                  <a:close/>
                </a:path>
                <a:path w="148590" h="196850">
                  <a:moveTo>
                    <a:pt x="94081" y="44196"/>
                  </a:moveTo>
                  <a:lnTo>
                    <a:pt x="54457" y="44196"/>
                  </a:lnTo>
                  <a:lnTo>
                    <a:pt x="54457" y="45720"/>
                  </a:lnTo>
                  <a:lnTo>
                    <a:pt x="94081" y="45720"/>
                  </a:lnTo>
                  <a:lnTo>
                    <a:pt x="94081" y="44196"/>
                  </a:lnTo>
                  <a:close/>
                </a:path>
                <a:path w="148590" h="196850">
                  <a:moveTo>
                    <a:pt x="95605" y="160020"/>
                  </a:moveTo>
                  <a:lnTo>
                    <a:pt x="54457" y="160020"/>
                  </a:lnTo>
                  <a:lnTo>
                    <a:pt x="54457" y="163068"/>
                  </a:lnTo>
                  <a:lnTo>
                    <a:pt x="95605" y="163068"/>
                  </a:lnTo>
                  <a:lnTo>
                    <a:pt x="95605" y="160020"/>
                  </a:lnTo>
                  <a:close/>
                </a:path>
                <a:path w="148590" h="196850">
                  <a:moveTo>
                    <a:pt x="95605" y="39624"/>
                  </a:moveTo>
                  <a:lnTo>
                    <a:pt x="51409" y="39624"/>
                  </a:lnTo>
                  <a:lnTo>
                    <a:pt x="51409" y="42672"/>
                  </a:lnTo>
                  <a:lnTo>
                    <a:pt x="95605" y="42672"/>
                  </a:lnTo>
                  <a:lnTo>
                    <a:pt x="95605" y="39624"/>
                  </a:lnTo>
                  <a:close/>
                </a:path>
                <a:path w="148590" h="196850">
                  <a:moveTo>
                    <a:pt x="97129" y="164592"/>
                  </a:moveTo>
                  <a:lnTo>
                    <a:pt x="50012" y="164592"/>
                  </a:lnTo>
                  <a:lnTo>
                    <a:pt x="50863" y="162941"/>
                  </a:lnTo>
                  <a:lnTo>
                    <a:pt x="52057" y="162941"/>
                  </a:lnTo>
                  <a:lnTo>
                    <a:pt x="52057" y="161798"/>
                  </a:lnTo>
                  <a:lnTo>
                    <a:pt x="50863" y="160528"/>
                  </a:lnTo>
                  <a:lnTo>
                    <a:pt x="49657" y="158242"/>
                  </a:lnTo>
                  <a:lnTo>
                    <a:pt x="46062" y="158242"/>
                  </a:lnTo>
                  <a:lnTo>
                    <a:pt x="38862" y="157099"/>
                  </a:lnTo>
                  <a:lnTo>
                    <a:pt x="30467" y="151130"/>
                  </a:lnTo>
                  <a:lnTo>
                    <a:pt x="29260" y="151130"/>
                  </a:lnTo>
                  <a:lnTo>
                    <a:pt x="29260" y="149987"/>
                  </a:lnTo>
                  <a:lnTo>
                    <a:pt x="30467" y="149987"/>
                  </a:lnTo>
                  <a:lnTo>
                    <a:pt x="31661" y="151130"/>
                  </a:lnTo>
                  <a:lnTo>
                    <a:pt x="35267" y="152273"/>
                  </a:lnTo>
                  <a:lnTo>
                    <a:pt x="40055" y="155829"/>
                  </a:lnTo>
                  <a:lnTo>
                    <a:pt x="46062" y="157099"/>
                  </a:lnTo>
                  <a:lnTo>
                    <a:pt x="48463" y="157099"/>
                  </a:lnTo>
                  <a:lnTo>
                    <a:pt x="47256" y="155829"/>
                  </a:lnTo>
                  <a:lnTo>
                    <a:pt x="46062" y="154686"/>
                  </a:lnTo>
                  <a:lnTo>
                    <a:pt x="46062" y="153543"/>
                  </a:lnTo>
                  <a:lnTo>
                    <a:pt x="44856" y="152273"/>
                  </a:lnTo>
                  <a:lnTo>
                    <a:pt x="42456" y="149987"/>
                  </a:lnTo>
                  <a:lnTo>
                    <a:pt x="42456" y="147574"/>
                  </a:lnTo>
                  <a:lnTo>
                    <a:pt x="40055" y="145288"/>
                  </a:lnTo>
                  <a:lnTo>
                    <a:pt x="40055" y="144145"/>
                  </a:lnTo>
                  <a:lnTo>
                    <a:pt x="38862" y="142875"/>
                  </a:lnTo>
                  <a:lnTo>
                    <a:pt x="38862" y="141732"/>
                  </a:lnTo>
                  <a:lnTo>
                    <a:pt x="37655" y="140589"/>
                  </a:lnTo>
                  <a:lnTo>
                    <a:pt x="37655" y="139319"/>
                  </a:lnTo>
                  <a:lnTo>
                    <a:pt x="36461" y="138176"/>
                  </a:lnTo>
                  <a:lnTo>
                    <a:pt x="36461" y="135890"/>
                  </a:lnTo>
                  <a:lnTo>
                    <a:pt x="35267" y="135890"/>
                  </a:lnTo>
                  <a:lnTo>
                    <a:pt x="25476" y="132511"/>
                  </a:lnTo>
                  <a:lnTo>
                    <a:pt x="19062" y="128358"/>
                  </a:lnTo>
                  <a:lnTo>
                    <a:pt x="15354" y="124409"/>
                  </a:lnTo>
                  <a:lnTo>
                    <a:pt x="13665" y="121666"/>
                  </a:lnTo>
                  <a:lnTo>
                    <a:pt x="20866" y="128778"/>
                  </a:lnTo>
                  <a:lnTo>
                    <a:pt x="30467" y="132334"/>
                  </a:lnTo>
                  <a:lnTo>
                    <a:pt x="32867" y="133477"/>
                  </a:lnTo>
                  <a:lnTo>
                    <a:pt x="34061" y="133477"/>
                  </a:lnTo>
                  <a:lnTo>
                    <a:pt x="34061" y="131191"/>
                  </a:lnTo>
                  <a:lnTo>
                    <a:pt x="32867" y="129921"/>
                  </a:lnTo>
                  <a:lnTo>
                    <a:pt x="32867" y="128778"/>
                  </a:lnTo>
                  <a:lnTo>
                    <a:pt x="31661" y="127635"/>
                  </a:lnTo>
                  <a:lnTo>
                    <a:pt x="31661" y="126365"/>
                  </a:lnTo>
                  <a:lnTo>
                    <a:pt x="30467" y="124079"/>
                  </a:lnTo>
                  <a:lnTo>
                    <a:pt x="29641" y="121666"/>
                  </a:lnTo>
                  <a:lnTo>
                    <a:pt x="29260" y="120523"/>
                  </a:lnTo>
                  <a:lnTo>
                    <a:pt x="28067" y="115824"/>
                  </a:lnTo>
                  <a:lnTo>
                    <a:pt x="26860" y="113411"/>
                  </a:lnTo>
                  <a:lnTo>
                    <a:pt x="26860" y="112268"/>
                  </a:lnTo>
                  <a:lnTo>
                    <a:pt x="25666" y="109982"/>
                  </a:lnTo>
                  <a:lnTo>
                    <a:pt x="25666" y="108712"/>
                  </a:lnTo>
                  <a:lnTo>
                    <a:pt x="24460" y="108712"/>
                  </a:lnTo>
                  <a:lnTo>
                    <a:pt x="17259" y="106426"/>
                  </a:lnTo>
                  <a:lnTo>
                    <a:pt x="8864" y="99314"/>
                  </a:lnTo>
                  <a:lnTo>
                    <a:pt x="6464" y="97028"/>
                  </a:lnTo>
                  <a:lnTo>
                    <a:pt x="5270" y="97028"/>
                  </a:lnTo>
                  <a:lnTo>
                    <a:pt x="5270" y="95758"/>
                  </a:lnTo>
                  <a:lnTo>
                    <a:pt x="11264" y="100457"/>
                  </a:lnTo>
                  <a:lnTo>
                    <a:pt x="19659" y="105283"/>
                  </a:lnTo>
                  <a:lnTo>
                    <a:pt x="23266" y="106426"/>
                  </a:lnTo>
                  <a:lnTo>
                    <a:pt x="24460" y="106426"/>
                  </a:lnTo>
                  <a:lnTo>
                    <a:pt x="23266" y="102870"/>
                  </a:lnTo>
                  <a:lnTo>
                    <a:pt x="23266" y="100457"/>
                  </a:lnTo>
                  <a:lnTo>
                    <a:pt x="20866" y="97028"/>
                  </a:lnTo>
                  <a:lnTo>
                    <a:pt x="20866" y="95758"/>
                  </a:lnTo>
                  <a:lnTo>
                    <a:pt x="20866" y="93472"/>
                  </a:lnTo>
                  <a:lnTo>
                    <a:pt x="18465" y="86360"/>
                  </a:lnTo>
                  <a:lnTo>
                    <a:pt x="18465" y="82804"/>
                  </a:lnTo>
                  <a:lnTo>
                    <a:pt x="17259" y="81661"/>
                  </a:lnTo>
                  <a:lnTo>
                    <a:pt x="17259" y="80518"/>
                  </a:lnTo>
                  <a:lnTo>
                    <a:pt x="18465" y="80518"/>
                  </a:lnTo>
                  <a:lnTo>
                    <a:pt x="18465" y="82804"/>
                  </a:lnTo>
                  <a:lnTo>
                    <a:pt x="20866" y="93472"/>
                  </a:lnTo>
                  <a:lnTo>
                    <a:pt x="23266" y="95758"/>
                  </a:lnTo>
                  <a:lnTo>
                    <a:pt x="23266" y="98171"/>
                  </a:lnTo>
                  <a:lnTo>
                    <a:pt x="24460" y="100457"/>
                  </a:lnTo>
                  <a:lnTo>
                    <a:pt x="24460" y="102870"/>
                  </a:lnTo>
                  <a:lnTo>
                    <a:pt x="25666" y="102870"/>
                  </a:lnTo>
                  <a:lnTo>
                    <a:pt x="25666" y="105283"/>
                  </a:lnTo>
                  <a:lnTo>
                    <a:pt x="26860" y="104013"/>
                  </a:lnTo>
                  <a:lnTo>
                    <a:pt x="26860" y="102870"/>
                  </a:lnTo>
                  <a:lnTo>
                    <a:pt x="29260" y="101727"/>
                  </a:lnTo>
                  <a:lnTo>
                    <a:pt x="32867" y="97028"/>
                  </a:lnTo>
                  <a:lnTo>
                    <a:pt x="34061" y="89916"/>
                  </a:lnTo>
                  <a:lnTo>
                    <a:pt x="35267" y="94615"/>
                  </a:lnTo>
                  <a:lnTo>
                    <a:pt x="31661" y="99314"/>
                  </a:lnTo>
                  <a:lnTo>
                    <a:pt x="26860" y="106426"/>
                  </a:lnTo>
                  <a:lnTo>
                    <a:pt x="28067" y="112268"/>
                  </a:lnTo>
                  <a:lnTo>
                    <a:pt x="30467" y="119380"/>
                  </a:lnTo>
                  <a:lnTo>
                    <a:pt x="32867" y="122936"/>
                  </a:lnTo>
                  <a:lnTo>
                    <a:pt x="32867" y="125222"/>
                  </a:lnTo>
                  <a:lnTo>
                    <a:pt x="34061" y="126365"/>
                  </a:lnTo>
                  <a:lnTo>
                    <a:pt x="34061" y="128778"/>
                  </a:lnTo>
                  <a:lnTo>
                    <a:pt x="35267" y="128778"/>
                  </a:lnTo>
                  <a:lnTo>
                    <a:pt x="35267" y="129921"/>
                  </a:lnTo>
                  <a:lnTo>
                    <a:pt x="36461" y="129921"/>
                  </a:lnTo>
                  <a:lnTo>
                    <a:pt x="38862" y="127635"/>
                  </a:lnTo>
                  <a:lnTo>
                    <a:pt x="42456" y="120523"/>
                  </a:lnTo>
                  <a:lnTo>
                    <a:pt x="42456" y="116967"/>
                  </a:lnTo>
                  <a:lnTo>
                    <a:pt x="43662" y="115824"/>
                  </a:lnTo>
                  <a:lnTo>
                    <a:pt x="43662" y="116967"/>
                  </a:lnTo>
                  <a:lnTo>
                    <a:pt x="42456" y="121666"/>
                  </a:lnTo>
                  <a:lnTo>
                    <a:pt x="40055" y="129921"/>
                  </a:lnTo>
                  <a:lnTo>
                    <a:pt x="36461" y="133477"/>
                  </a:lnTo>
                  <a:lnTo>
                    <a:pt x="40055" y="140589"/>
                  </a:lnTo>
                  <a:lnTo>
                    <a:pt x="43662" y="147574"/>
                  </a:lnTo>
                  <a:lnTo>
                    <a:pt x="48463" y="153543"/>
                  </a:lnTo>
                  <a:lnTo>
                    <a:pt x="48463" y="154686"/>
                  </a:lnTo>
                  <a:lnTo>
                    <a:pt x="49657" y="153543"/>
                  </a:lnTo>
                  <a:lnTo>
                    <a:pt x="49657" y="151130"/>
                  </a:lnTo>
                  <a:lnTo>
                    <a:pt x="50863" y="146431"/>
                  </a:lnTo>
                  <a:lnTo>
                    <a:pt x="50863" y="151130"/>
                  </a:lnTo>
                  <a:lnTo>
                    <a:pt x="49657" y="155829"/>
                  </a:lnTo>
                  <a:lnTo>
                    <a:pt x="50863" y="157099"/>
                  </a:lnTo>
                  <a:lnTo>
                    <a:pt x="50863" y="158242"/>
                  </a:lnTo>
                  <a:lnTo>
                    <a:pt x="53263" y="158242"/>
                  </a:lnTo>
                  <a:lnTo>
                    <a:pt x="54140" y="141732"/>
                  </a:lnTo>
                  <a:lnTo>
                    <a:pt x="54267" y="139319"/>
                  </a:lnTo>
                  <a:lnTo>
                    <a:pt x="54457" y="135890"/>
                  </a:lnTo>
                  <a:lnTo>
                    <a:pt x="53263" y="135890"/>
                  </a:lnTo>
                  <a:lnTo>
                    <a:pt x="52057" y="137033"/>
                  </a:lnTo>
                  <a:lnTo>
                    <a:pt x="50863" y="137033"/>
                  </a:lnTo>
                  <a:lnTo>
                    <a:pt x="48463" y="139319"/>
                  </a:lnTo>
                  <a:lnTo>
                    <a:pt x="47256" y="138176"/>
                  </a:lnTo>
                  <a:lnTo>
                    <a:pt x="47256" y="132334"/>
                  </a:lnTo>
                  <a:lnTo>
                    <a:pt x="48463" y="125222"/>
                  </a:lnTo>
                  <a:lnTo>
                    <a:pt x="50863" y="114681"/>
                  </a:lnTo>
                  <a:lnTo>
                    <a:pt x="48412" y="112268"/>
                  </a:lnTo>
                  <a:lnTo>
                    <a:pt x="47256" y="111125"/>
                  </a:lnTo>
                  <a:lnTo>
                    <a:pt x="47256" y="109982"/>
                  </a:lnTo>
                  <a:lnTo>
                    <a:pt x="42456" y="109982"/>
                  </a:lnTo>
                  <a:lnTo>
                    <a:pt x="41262" y="111125"/>
                  </a:lnTo>
                  <a:lnTo>
                    <a:pt x="38862" y="112268"/>
                  </a:lnTo>
                  <a:lnTo>
                    <a:pt x="37655" y="112268"/>
                  </a:lnTo>
                  <a:lnTo>
                    <a:pt x="35267" y="109982"/>
                  </a:lnTo>
                  <a:lnTo>
                    <a:pt x="38925" y="102730"/>
                  </a:lnTo>
                  <a:lnTo>
                    <a:pt x="41262" y="98171"/>
                  </a:lnTo>
                  <a:lnTo>
                    <a:pt x="42456" y="95758"/>
                  </a:lnTo>
                  <a:lnTo>
                    <a:pt x="43662" y="93472"/>
                  </a:lnTo>
                  <a:lnTo>
                    <a:pt x="43662" y="89916"/>
                  </a:lnTo>
                  <a:lnTo>
                    <a:pt x="43662" y="88773"/>
                  </a:lnTo>
                  <a:lnTo>
                    <a:pt x="43002" y="87503"/>
                  </a:lnTo>
                  <a:lnTo>
                    <a:pt x="41262" y="84074"/>
                  </a:lnTo>
                  <a:lnTo>
                    <a:pt x="38862" y="82804"/>
                  </a:lnTo>
                  <a:lnTo>
                    <a:pt x="37655" y="81661"/>
                  </a:lnTo>
                  <a:lnTo>
                    <a:pt x="35267" y="81661"/>
                  </a:lnTo>
                  <a:lnTo>
                    <a:pt x="32867" y="85217"/>
                  </a:lnTo>
                  <a:lnTo>
                    <a:pt x="31661" y="87503"/>
                  </a:lnTo>
                  <a:lnTo>
                    <a:pt x="28067" y="87503"/>
                  </a:lnTo>
                  <a:lnTo>
                    <a:pt x="26860" y="86360"/>
                  </a:lnTo>
                  <a:lnTo>
                    <a:pt x="25666" y="82804"/>
                  </a:lnTo>
                  <a:lnTo>
                    <a:pt x="25666" y="79375"/>
                  </a:lnTo>
                  <a:lnTo>
                    <a:pt x="28067" y="68707"/>
                  </a:lnTo>
                  <a:lnTo>
                    <a:pt x="22059" y="66421"/>
                  </a:lnTo>
                  <a:lnTo>
                    <a:pt x="19659" y="65151"/>
                  </a:lnTo>
                  <a:lnTo>
                    <a:pt x="14871" y="64008"/>
                  </a:lnTo>
                  <a:lnTo>
                    <a:pt x="10071" y="66421"/>
                  </a:lnTo>
                  <a:lnTo>
                    <a:pt x="8864" y="71120"/>
                  </a:lnTo>
                  <a:lnTo>
                    <a:pt x="7670" y="74549"/>
                  </a:lnTo>
                  <a:lnTo>
                    <a:pt x="10071" y="81661"/>
                  </a:lnTo>
                  <a:lnTo>
                    <a:pt x="12471" y="84074"/>
                  </a:lnTo>
                  <a:lnTo>
                    <a:pt x="13665" y="87503"/>
                  </a:lnTo>
                  <a:lnTo>
                    <a:pt x="11264" y="92329"/>
                  </a:lnTo>
                  <a:lnTo>
                    <a:pt x="11264" y="93472"/>
                  </a:lnTo>
                  <a:lnTo>
                    <a:pt x="7670" y="93472"/>
                  </a:lnTo>
                  <a:lnTo>
                    <a:pt x="6464" y="92329"/>
                  </a:lnTo>
                  <a:lnTo>
                    <a:pt x="5270" y="91059"/>
                  </a:lnTo>
                  <a:lnTo>
                    <a:pt x="4064" y="89916"/>
                  </a:lnTo>
                  <a:lnTo>
                    <a:pt x="1663" y="89916"/>
                  </a:lnTo>
                  <a:lnTo>
                    <a:pt x="1663" y="92329"/>
                  </a:lnTo>
                  <a:lnTo>
                    <a:pt x="469" y="92329"/>
                  </a:lnTo>
                  <a:lnTo>
                    <a:pt x="0" y="97574"/>
                  </a:lnTo>
                  <a:lnTo>
                    <a:pt x="2108" y="102730"/>
                  </a:lnTo>
                  <a:lnTo>
                    <a:pt x="6705" y="107670"/>
                  </a:lnTo>
                  <a:lnTo>
                    <a:pt x="13665" y="112268"/>
                  </a:lnTo>
                  <a:lnTo>
                    <a:pt x="16065" y="112268"/>
                  </a:lnTo>
                  <a:lnTo>
                    <a:pt x="16065" y="115824"/>
                  </a:lnTo>
                  <a:lnTo>
                    <a:pt x="14871" y="116967"/>
                  </a:lnTo>
                  <a:lnTo>
                    <a:pt x="10071" y="116967"/>
                  </a:lnTo>
                  <a:lnTo>
                    <a:pt x="7670" y="118237"/>
                  </a:lnTo>
                  <a:lnTo>
                    <a:pt x="7670" y="119380"/>
                  </a:lnTo>
                  <a:lnTo>
                    <a:pt x="8432" y="123342"/>
                  </a:lnTo>
                  <a:lnTo>
                    <a:pt x="12014" y="128066"/>
                  </a:lnTo>
                  <a:lnTo>
                    <a:pt x="17665" y="133477"/>
                  </a:lnTo>
                  <a:lnTo>
                    <a:pt x="24460" y="139319"/>
                  </a:lnTo>
                  <a:lnTo>
                    <a:pt x="25666" y="140589"/>
                  </a:lnTo>
                  <a:lnTo>
                    <a:pt x="28067" y="142875"/>
                  </a:lnTo>
                  <a:lnTo>
                    <a:pt x="29260" y="142875"/>
                  </a:lnTo>
                  <a:lnTo>
                    <a:pt x="29260" y="145288"/>
                  </a:lnTo>
                  <a:lnTo>
                    <a:pt x="28067" y="146431"/>
                  </a:lnTo>
                  <a:lnTo>
                    <a:pt x="25666" y="146431"/>
                  </a:lnTo>
                  <a:lnTo>
                    <a:pt x="24460" y="148844"/>
                  </a:lnTo>
                  <a:lnTo>
                    <a:pt x="24460" y="151130"/>
                  </a:lnTo>
                  <a:lnTo>
                    <a:pt x="26860" y="157099"/>
                  </a:lnTo>
                  <a:lnTo>
                    <a:pt x="37655" y="161798"/>
                  </a:lnTo>
                  <a:lnTo>
                    <a:pt x="43662" y="164084"/>
                  </a:lnTo>
                  <a:lnTo>
                    <a:pt x="44856" y="165227"/>
                  </a:lnTo>
                  <a:lnTo>
                    <a:pt x="47256" y="165227"/>
                  </a:lnTo>
                  <a:lnTo>
                    <a:pt x="46062" y="167640"/>
                  </a:lnTo>
                  <a:lnTo>
                    <a:pt x="48463" y="167640"/>
                  </a:lnTo>
                  <a:lnTo>
                    <a:pt x="49885" y="164858"/>
                  </a:lnTo>
                  <a:lnTo>
                    <a:pt x="49885" y="166116"/>
                  </a:lnTo>
                  <a:lnTo>
                    <a:pt x="97129" y="166116"/>
                  </a:lnTo>
                  <a:lnTo>
                    <a:pt x="97129" y="164592"/>
                  </a:lnTo>
                  <a:close/>
                </a:path>
                <a:path w="148590" h="196850">
                  <a:moveTo>
                    <a:pt x="107797" y="175260"/>
                  </a:moveTo>
                  <a:lnTo>
                    <a:pt x="39217" y="175260"/>
                  </a:lnTo>
                  <a:lnTo>
                    <a:pt x="39217" y="176784"/>
                  </a:lnTo>
                  <a:lnTo>
                    <a:pt x="107797" y="176784"/>
                  </a:lnTo>
                  <a:lnTo>
                    <a:pt x="107797" y="175260"/>
                  </a:lnTo>
                  <a:close/>
                </a:path>
                <a:path w="148590" h="196850">
                  <a:moveTo>
                    <a:pt x="148526" y="97574"/>
                  </a:moveTo>
                  <a:lnTo>
                    <a:pt x="148374" y="95758"/>
                  </a:lnTo>
                  <a:lnTo>
                    <a:pt x="148170" y="93472"/>
                  </a:lnTo>
                  <a:lnTo>
                    <a:pt x="148082" y="92329"/>
                  </a:lnTo>
                  <a:lnTo>
                    <a:pt x="146888" y="92329"/>
                  </a:lnTo>
                  <a:lnTo>
                    <a:pt x="146888" y="91059"/>
                  </a:lnTo>
                  <a:lnTo>
                    <a:pt x="145694" y="91059"/>
                  </a:lnTo>
                  <a:lnTo>
                    <a:pt x="145694" y="89916"/>
                  </a:lnTo>
                  <a:lnTo>
                    <a:pt x="144500" y="89916"/>
                  </a:lnTo>
                  <a:lnTo>
                    <a:pt x="143319" y="91059"/>
                  </a:lnTo>
                  <a:lnTo>
                    <a:pt x="140931" y="92329"/>
                  </a:lnTo>
                  <a:lnTo>
                    <a:pt x="139738" y="93472"/>
                  </a:lnTo>
                  <a:lnTo>
                    <a:pt x="137350" y="93472"/>
                  </a:lnTo>
                  <a:lnTo>
                    <a:pt x="136156" y="92329"/>
                  </a:lnTo>
                  <a:lnTo>
                    <a:pt x="136156" y="89916"/>
                  </a:lnTo>
                  <a:lnTo>
                    <a:pt x="134962" y="87503"/>
                  </a:lnTo>
                  <a:lnTo>
                    <a:pt x="136156" y="84074"/>
                  </a:lnTo>
                  <a:lnTo>
                    <a:pt x="137350" y="81661"/>
                  </a:lnTo>
                  <a:lnTo>
                    <a:pt x="138874" y="79375"/>
                  </a:lnTo>
                  <a:lnTo>
                    <a:pt x="139738" y="78105"/>
                  </a:lnTo>
                  <a:lnTo>
                    <a:pt x="140931" y="74549"/>
                  </a:lnTo>
                  <a:lnTo>
                    <a:pt x="139738" y="71120"/>
                  </a:lnTo>
                  <a:lnTo>
                    <a:pt x="138544" y="66421"/>
                  </a:lnTo>
                  <a:lnTo>
                    <a:pt x="132575" y="64008"/>
                  </a:lnTo>
                  <a:lnTo>
                    <a:pt x="129006" y="65151"/>
                  </a:lnTo>
                  <a:lnTo>
                    <a:pt x="126619" y="66421"/>
                  </a:lnTo>
                  <a:lnTo>
                    <a:pt x="121843" y="68707"/>
                  </a:lnTo>
                  <a:lnTo>
                    <a:pt x="123037" y="79375"/>
                  </a:lnTo>
                  <a:lnTo>
                    <a:pt x="124231" y="82804"/>
                  </a:lnTo>
                  <a:lnTo>
                    <a:pt x="123037" y="86360"/>
                  </a:lnTo>
                  <a:lnTo>
                    <a:pt x="120650" y="87503"/>
                  </a:lnTo>
                  <a:lnTo>
                    <a:pt x="118262" y="87503"/>
                  </a:lnTo>
                  <a:lnTo>
                    <a:pt x="117068" y="85217"/>
                  </a:lnTo>
                  <a:lnTo>
                    <a:pt x="114693" y="81661"/>
                  </a:lnTo>
                  <a:lnTo>
                    <a:pt x="112306" y="81661"/>
                  </a:lnTo>
                  <a:lnTo>
                    <a:pt x="111112" y="82804"/>
                  </a:lnTo>
                  <a:lnTo>
                    <a:pt x="107530" y="84074"/>
                  </a:lnTo>
                  <a:lnTo>
                    <a:pt x="105143" y="88773"/>
                  </a:lnTo>
                  <a:lnTo>
                    <a:pt x="106337" y="92329"/>
                  </a:lnTo>
                  <a:lnTo>
                    <a:pt x="106337" y="93472"/>
                  </a:lnTo>
                  <a:lnTo>
                    <a:pt x="107530" y="95758"/>
                  </a:lnTo>
                  <a:lnTo>
                    <a:pt x="108724" y="98171"/>
                  </a:lnTo>
                  <a:lnTo>
                    <a:pt x="111112" y="102870"/>
                  </a:lnTo>
                  <a:lnTo>
                    <a:pt x="113499" y="109982"/>
                  </a:lnTo>
                  <a:lnTo>
                    <a:pt x="112306" y="111125"/>
                  </a:lnTo>
                  <a:lnTo>
                    <a:pt x="112306" y="112268"/>
                  </a:lnTo>
                  <a:lnTo>
                    <a:pt x="109918" y="112268"/>
                  </a:lnTo>
                  <a:lnTo>
                    <a:pt x="107530" y="111125"/>
                  </a:lnTo>
                  <a:lnTo>
                    <a:pt x="106337" y="109982"/>
                  </a:lnTo>
                  <a:lnTo>
                    <a:pt x="102755" y="109982"/>
                  </a:lnTo>
                  <a:lnTo>
                    <a:pt x="101574" y="111125"/>
                  </a:lnTo>
                  <a:lnTo>
                    <a:pt x="99187" y="114681"/>
                  </a:lnTo>
                  <a:lnTo>
                    <a:pt x="100380" y="125222"/>
                  </a:lnTo>
                  <a:lnTo>
                    <a:pt x="101574" y="132334"/>
                  </a:lnTo>
                  <a:lnTo>
                    <a:pt x="102704" y="133438"/>
                  </a:lnTo>
                  <a:lnTo>
                    <a:pt x="102755" y="138176"/>
                  </a:lnTo>
                  <a:lnTo>
                    <a:pt x="101574" y="139319"/>
                  </a:lnTo>
                  <a:lnTo>
                    <a:pt x="99187" y="138176"/>
                  </a:lnTo>
                  <a:lnTo>
                    <a:pt x="97993" y="137033"/>
                  </a:lnTo>
                  <a:lnTo>
                    <a:pt x="96799" y="137033"/>
                  </a:lnTo>
                  <a:lnTo>
                    <a:pt x="96799" y="135890"/>
                  </a:lnTo>
                  <a:lnTo>
                    <a:pt x="95605" y="135890"/>
                  </a:lnTo>
                  <a:lnTo>
                    <a:pt x="96799" y="158242"/>
                  </a:lnTo>
                  <a:lnTo>
                    <a:pt x="97993" y="158242"/>
                  </a:lnTo>
                  <a:lnTo>
                    <a:pt x="99187" y="157099"/>
                  </a:lnTo>
                  <a:lnTo>
                    <a:pt x="99187" y="151130"/>
                  </a:lnTo>
                  <a:lnTo>
                    <a:pt x="97993" y="142875"/>
                  </a:lnTo>
                  <a:lnTo>
                    <a:pt x="97993" y="141732"/>
                  </a:lnTo>
                  <a:lnTo>
                    <a:pt x="99187" y="146431"/>
                  </a:lnTo>
                  <a:lnTo>
                    <a:pt x="99187" y="151130"/>
                  </a:lnTo>
                  <a:lnTo>
                    <a:pt x="100380" y="153543"/>
                  </a:lnTo>
                  <a:lnTo>
                    <a:pt x="100380" y="154686"/>
                  </a:lnTo>
                  <a:lnTo>
                    <a:pt x="101574" y="153543"/>
                  </a:lnTo>
                  <a:lnTo>
                    <a:pt x="106337" y="147574"/>
                  </a:lnTo>
                  <a:lnTo>
                    <a:pt x="109321" y="141732"/>
                  </a:lnTo>
                  <a:lnTo>
                    <a:pt x="109918" y="140589"/>
                  </a:lnTo>
                  <a:lnTo>
                    <a:pt x="110337" y="139319"/>
                  </a:lnTo>
                  <a:lnTo>
                    <a:pt x="112306" y="133477"/>
                  </a:lnTo>
                  <a:lnTo>
                    <a:pt x="109918" y="129921"/>
                  </a:lnTo>
                  <a:lnTo>
                    <a:pt x="106337" y="121666"/>
                  </a:lnTo>
                  <a:lnTo>
                    <a:pt x="106337" y="116967"/>
                  </a:lnTo>
                  <a:lnTo>
                    <a:pt x="107530" y="120523"/>
                  </a:lnTo>
                  <a:lnTo>
                    <a:pt x="111112" y="127635"/>
                  </a:lnTo>
                  <a:lnTo>
                    <a:pt x="112306" y="128778"/>
                  </a:lnTo>
                  <a:lnTo>
                    <a:pt x="112306" y="129921"/>
                  </a:lnTo>
                  <a:lnTo>
                    <a:pt x="114693" y="129921"/>
                  </a:lnTo>
                  <a:lnTo>
                    <a:pt x="114693" y="128778"/>
                  </a:lnTo>
                  <a:lnTo>
                    <a:pt x="115887" y="127635"/>
                  </a:lnTo>
                  <a:lnTo>
                    <a:pt x="115887" y="125222"/>
                  </a:lnTo>
                  <a:lnTo>
                    <a:pt x="117068" y="124079"/>
                  </a:lnTo>
                  <a:lnTo>
                    <a:pt x="117068" y="122936"/>
                  </a:lnTo>
                  <a:lnTo>
                    <a:pt x="118262" y="120523"/>
                  </a:lnTo>
                  <a:lnTo>
                    <a:pt x="119456" y="116967"/>
                  </a:lnTo>
                  <a:lnTo>
                    <a:pt x="120027" y="114681"/>
                  </a:lnTo>
                  <a:lnTo>
                    <a:pt x="120650" y="112268"/>
                  </a:lnTo>
                  <a:lnTo>
                    <a:pt x="121843" y="112268"/>
                  </a:lnTo>
                  <a:lnTo>
                    <a:pt x="121843" y="109982"/>
                  </a:lnTo>
                  <a:lnTo>
                    <a:pt x="123037" y="106426"/>
                  </a:lnTo>
                  <a:lnTo>
                    <a:pt x="117068" y="99314"/>
                  </a:lnTo>
                  <a:lnTo>
                    <a:pt x="114693" y="94615"/>
                  </a:lnTo>
                  <a:lnTo>
                    <a:pt x="114693" y="89916"/>
                  </a:lnTo>
                  <a:lnTo>
                    <a:pt x="117068" y="97028"/>
                  </a:lnTo>
                  <a:lnTo>
                    <a:pt x="120650" y="101727"/>
                  </a:lnTo>
                  <a:lnTo>
                    <a:pt x="121843" y="102870"/>
                  </a:lnTo>
                  <a:lnTo>
                    <a:pt x="121843" y="104013"/>
                  </a:lnTo>
                  <a:lnTo>
                    <a:pt x="123037" y="104013"/>
                  </a:lnTo>
                  <a:lnTo>
                    <a:pt x="123037" y="105283"/>
                  </a:lnTo>
                  <a:lnTo>
                    <a:pt x="124231" y="100457"/>
                  </a:lnTo>
                  <a:lnTo>
                    <a:pt x="125425" y="98171"/>
                  </a:lnTo>
                  <a:lnTo>
                    <a:pt x="126619" y="95758"/>
                  </a:lnTo>
                  <a:lnTo>
                    <a:pt x="126619" y="93472"/>
                  </a:lnTo>
                  <a:lnTo>
                    <a:pt x="127800" y="89916"/>
                  </a:lnTo>
                  <a:lnTo>
                    <a:pt x="128612" y="87503"/>
                  </a:lnTo>
                  <a:lnTo>
                    <a:pt x="130187" y="82804"/>
                  </a:lnTo>
                  <a:lnTo>
                    <a:pt x="130187" y="84074"/>
                  </a:lnTo>
                  <a:lnTo>
                    <a:pt x="129006" y="86360"/>
                  </a:lnTo>
                  <a:lnTo>
                    <a:pt x="129006" y="89916"/>
                  </a:lnTo>
                  <a:lnTo>
                    <a:pt x="126619" y="97028"/>
                  </a:lnTo>
                  <a:lnTo>
                    <a:pt x="126619" y="100457"/>
                  </a:lnTo>
                  <a:lnTo>
                    <a:pt x="125488" y="102730"/>
                  </a:lnTo>
                  <a:lnTo>
                    <a:pt x="125425" y="104013"/>
                  </a:lnTo>
                  <a:lnTo>
                    <a:pt x="124231" y="106426"/>
                  </a:lnTo>
                  <a:lnTo>
                    <a:pt x="125425" y="106426"/>
                  </a:lnTo>
                  <a:lnTo>
                    <a:pt x="127812" y="105283"/>
                  </a:lnTo>
                  <a:lnTo>
                    <a:pt x="137350" y="100457"/>
                  </a:lnTo>
                  <a:lnTo>
                    <a:pt x="137553" y="100304"/>
                  </a:lnTo>
                  <a:lnTo>
                    <a:pt x="138544" y="99314"/>
                  </a:lnTo>
                  <a:lnTo>
                    <a:pt x="139903" y="98450"/>
                  </a:lnTo>
                  <a:lnTo>
                    <a:pt x="143319" y="95758"/>
                  </a:lnTo>
                  <a:lnTo>
                    <a:pt x="142125" y="97028"/>
                  </a:lnTo>
                  <a:lnTo>
                    <a:pt x="139903" y="98450"/>
                  </a:lnTo>
                  <a:lnTo>
                    <a:pt x="137553" y="100304"/>
                  </a:lnTo>
                  <a:lnTo>
                    <a:pt x="131381" y="106426"/>
                  </a:lnTo>
                  <a:lnTo>
                    <a:pt x="124231" y="108712"/>
                  </a:lnTo>
                  <a:lnTo>
                    <a:pt x="124231" y="109982"/>
                  </a:lnTo>
                  <a:lnTo>
                    <a:pt x="123037" y="112268"/>
                  </a:lnTo>
                  <a:lnTo>
                    <a:pt x="123037" y="113411"/>
                  </a:lnTo>
                  <a:lnTo>
                    <a:pt x="119456" y="124079"/>
                  </a:lnTo>
                  <a:lnTo>
                    <a:pt x="118262" y="124079"/>
                  </a:lnTo>
                  <a:lnTo>
                    <a:pt x="118262" y="125222"/>
                  </a:lnTo>
                  <a:lnTo>
                    <a:pt x="117068" y="127635"/>
                  </a:lnTo>
                  <a:lnTo>
                    <a:pt x="117068" y="129921"/>
                  </a:lnTo>
                  <a:lnTo>
                    <a:pt x="115887" y="131191"/>
                  </a:lnTo>
                  <a:lnTo>
                    <a:pt x="114693" y="133477"/>
                  </a:lnTo>
                  <a:lnTo>
                    <a:pt x="115887" y="133477"/>
                  </a:lnTo>
                  <a:lnTo>
                    <a:pt x="119456" y="132334"/>
                  </a:lnTo>
                  <a:lnTo>
                    <a:pt x="127812" y="128778"/>
                  </a:lnTo>
                  <a:lnTo>
                    <a:pt x="134962" y="121666"/>
                  </a:lnTo>
                  <a:lnTo>
                    <a:pt x="133273" y="124409"/>
                  </a:lnTo>
                  <a:lnTo>
                    <a:pt x="129590" y="128358"/>
                  </a:lnTo>
                  <a:lnTo>
                    <a:pt x="123215" y="132511"/>
                  </a:lnTo>
                  <a:lnTo>
                    <a:pt x="113499" y="135890"/>
                  </a:lnTo>
                  <a:lnTo>
                    <a:pt x="113499" y="137033"/>
                  </a:lnTo>
                  <a:lnTo>
                    <a:pt x="112306" y="138176"/>
                  </a:lnTo>
                  <a:lnTo>
                    <a:pt x="112306" y="140589"/>
                  </a:lnTo>
                  <a:lnTo>
                    <a:pt x="109918" y="142875"/>
                  </a:lnTo>
                  <a:lnTo>
                    <a:pt x="109918" y="144145"/>
                  </a:lnTo>
                  <a:lnTo>
                    <a:pt x="108724" y="145288"/>
                  </a:lnTo>
                  <a:lnTo>
                    <a:pt x="108724" y="146431"/>
                  </a:lnTo>
                  <a:lnTo>
                    <a:pt x="107530" y="147574"/>
                  </a:lnTo>
                  <a:lnTo>
                    <a:pt x="107530" y="148844"/>
                  </a:lnTo>
                  <a:lnTo>
                    <a:pt x="105143" y="151130"/>
                  </a:lnTo>
                  <a:lnTo>
                    <a:pt x="105143" y="152273"/>
                  </a:lnTo>
                  <a:lnTo>
                    <a:pt x="103949" y="153543"/>
                  </a:lnTo>
                  <a:lnTo>
                    <a:pt x="102755" y="154686"/>
                  </a:lnTo>
                  <a:lnTo>
                    <a:pt x="102755" y="155829"/>
                  </a:lnTo>
                  <a:lnTo>
                    <a:pt x="101574" y="157099"/>
                  </a:lnTo>
                  <a:lnTo>
                    <a:pt x="102755" y="157099"/>
                  </a:lnTo>
                  <a:lnTo>
                    <a:pt x="109918" y="155829"/>
                  </a:lnTo>
                  <a:lnTo>
                    <a:pt x="114693" y="152273"/>
                  </a:lnTo>
                  <a:lnTo>
                    <a:pt x="118262" y="151130"/>
                  </a:lnTo>
                  <a:lnTo>
                    <a:pt x="119456" y="149987"/>
                  </a:lnTo>
                  <a:lnTo>
                    <a:pt x="120650" y="149987"/>
                  </a:lnTo>
                  <a:lnTo>
                    <a:pt x="119456" y="151130"/>
                  </a:lnTo>
                  <a:lnTo>
                    <a:pt x="111112" y="157099"/>
                  </a:lnTo>
                  <a:lnTo>
                    <a:pt x="103949" y="158242"/>
                  </a:lnTo>
                  <a:lnTo>
                    <a:pt x="100380" y="158242"/>
                  </a:lnTo>
                  <a:lnTo>
                    <a:pt x="97993" y="161798"/>
                  </a:lnTo>
                  <a:lnTo>
                    <a:pt x="97993" y="162941"/>
                  </a:lnTo>
                  <a:lnTo>
                    <a:pt x="99187" y="162941"/>
                  </a:lnTo>
                  <a:lnTo>
                    <a:pt x="100380" y="167640"/>
                  </a:lnTo>
                  <a:lnTo>
                    <a:pt x="102755" y="167640"/>
                  </a:lnTo>
                  <a:lnTo>
                    <a:pt x="102755" y="165227"/>
                  </a:lnTo>
                  <a:lnTo>
                    <a:pt x="103949" y="165227"/>
                  </a:lnTo>
                  <a:lnTo>
                    <a:pt x="105143" y="164084"/>
                  </a:lnTo>
                  <a:lnTo>
                    <a:pt x="112306" y="161798"/>
                  </a:lnTo>
                  <a:lnTo>
                    <a:pt x="123037" y="157099"/>
                  </a:lnTo>
                  <a:lnTo>
                    <a:pt x="124231" y="151130"/>
                  </a:lnTo>
                  <a:lnTo>
                    <a:pt x="124231" y="149987"/>
                  </a:lnTo>
                  <a:lnTo>
                    <a:pt x="124231" y="146431"/>
                  </a:lnTo>
                  <a:lnTo>
                    <a:pt x="120650" y="146431"/>
                  </a:lnTo>
                  <a:lnTo>
                    <a:pt x="120650" y="142875"/>
                  </a:lnTo>
                  <a:lnTo>
                    <a:pt x="121843" y="142875"/>
                  </a:lnTo>
                  <a:lnTo>
                    <a:pt x="121843" y="141732"/>
                  </a:lnTo>
                  <a:lnTo>
                    <a:pt x="124231" y="140589"/>
                  </a:lnTo>
                  <a:lnTo>
                    <a:pt x="125425" y="139319"/>
                  </a:lnTo>
                  <a:lnTo>
                    <a:pt x="131533" y="133438"/>
                  </a:lnTo>
                  <a:lnTo>
                    <a:pt x="136753" y="128066"/>
                  </a:lnTo>
                  <a:lnTo>
                    <a:pt x="140182" y="123342"/>
                  </a:lnTo>
                  <a:lnTo>
                    <a:pt x="140500" y="121666"/>
                  </a:lnTo>
                  <a:lnTo>
                    <a:pt x="140931" y="119380"/>
                  </a:lnTo>
                  <a:lnTo>
                    <a:pt x="139738" y="118237"/>
                  </a:lnTo>
                  <a:lnTo>
                    <a:pt x="138544" y="116967"/>
                  </a:lnTo>
                  <a:lnTo>
                    <a:pt x="133769" y="116967"/>
                  </a:lnTo>
                  <a:lnTo>
                    <a:pt x="131381" y="115824"/>
                  </a:lnTo>
                  <a:lnTo>
                    <a:pt x="131381" y="113411"/>
                  </a:lnTo>
                  <a:lnTo>
                    <a:pt x="132575" y="112268"/>
                  </a:lnTo>
                  <a:lnTo>
                    <a:pt x="133769" y="112268"/>
                  </a:lnTo>
                  <a:lnTo>
                    <a:pt x="141363" y="107670"/>
                  </a:lnTo>
                  <a:lnTo>
                    <a:pt x="146291" y="102730"/>
                  </a:lnTo>
                  <a:lnTo>
                    <a:pt x="148526" y="97574"/>
                  </a:lnTo>
                  <a:close/>
                </a:path>
              </a:pathLst>
            </a:custGeom>
            <a:solidFill>
              <a:srgbClr val="1f295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96" name="object 7"/>
            <p:cNvSpPr/>
            <p:nvPr/>
          </p:nvSpPr>
          <p:spPr>
            <a:xfrm>
              <a:off x="496800" y="554760"/>
              <a:ext cx="28800" cy="16920"/>
            </a:xfrm>
            <a:custGeom>
              <a:avLst/>
              <a:gdLst>
                <a:gd name="textAreaLeft" fmla="*/ 0 w 28800"/>
                <a:gd name="textAreaRight" fmla="*/ 29160 w 28800"/>
                <a:gd name="textAreaTop" fmla="*/ 0 h 16920"/>
                <a:gd name="textAreaBottom" fmla="*/ 17280 h 16920"/>
              </a:gdLst>
              <a:ahLst/>
              <a:rect l="textAreaLeft" t="textAreaTop" r="textAreaRight" b="textAreaBottom"/>
              <a:pathLst>
                <a:path w="29209" h="17145">
                  <a:moveTo>
                    <a:pt x="9144" y="15240"/>
                  </a:moveTo>
                  <a:lnTo>
                    <a:pt x="8178" y="12192"/>
                  </a:lnTo>
                  <a:lnTo>
                    <a:pt x="7861" y="11176"/>
                  </a:lnTo>
                  <a:lnTo>
                    <a:pt x="6451" y="6731"/>
                  </a:lnTo>
                  <a:lnTo>
                    <a:pt x="5778" y="4572"/>
                  </a:lnTo>
                  <a:lnTo>
                    <a:pt x="5778" y="11176"/>
                  </a:lnTo>
                  <a:lnTo>
                    <a:pt x="3848" y="11176"/>
                  </a:lnTo>
                  <a:lnTo>
                    <a:pt x="4813" y="6731"/>
                  </a:lnTo>
                  <a:lnTo>
                    <a:pt x="5778" y="11176"/>
                  </a:lnTo>
                  <a:lnTo>
                    <a:pt x="5778" y="4572"/>
                  </a:lnTo>
                  <a:lnTo>
                    <a:pt x="3848" y="4572"/>
                  </a:lnTo>
                  <a:lnTo>
                    <a:pt x="0" y="15240"/>
                  </a:lnTo>
                  <a:lnTo>
                    <a:pt x="1447" y="15240"/>
                  </a:lnTo>
                  <a:lnTo>
                    <a:pt x="2400" y="12192"/>
                  </a:lnTo>
                  <a:lnTo>
                    <a:pt x="7213" y="12192"/>
                  </a:lnTo>
                  <a:lnTo>
                    <a:pt x="7213" y="15240"/>
                  </a:lnTo>
                  <a:lnTo>
                    <a:pt x="9144" y="15240"/>
                  </a:lnTo>
                  <a:close/>
                </a:path>
                <a:path w="29209" h="17145">
                  <a:moveTo>
                    <a:pt x="28956" y="0"/>
                  </a:moveTo>
                  <a:lnTo>
                    <a:pt x="26581" y="0"/>
                  </a:lnTo>
                  <a:lnTo>
                    <a:pt x="26581" y="3556"/>
                  </a:lnTo>
                  <a:lnTo>
                    <a:pt x="26581" y="14351"/>
                  </a:lnTo>
                  <a:lnTo>
                    <a:pt x="20662" y="14351"/>
                  </a:lnTo>
                  <a:lnTo>
                    <a:pt x="20662" y="3556"/>
                  </a:lnTo>
                  <a:lnTo>
                    <a:pt x="26581" y="3556"/>
                  </a:lnTo>
                  <a:lnTo>
                    <a:pt x="26581" y="0"/>
                  </a:lnTo>
                  <a:lnTo>
                    <a:pt x="18288" y="0"/>
                  </a:lnTo>
                  <a:lnTo>
                    <a:pt x="18288" y="16764"/>
                  </a:lnTo>
                  <a:lnTo>
                    <a:pt x="28956" y="16764"/>
                  </a:lnTo>
                  <a:lnTo>
                    <a:pt x="28956" y="14351"/>
                  </a:lnTo>
                  <a:lnTo>
                    <a:pt x="28956" y="3556"/>
                  </a:lnTo>
                  <a:lnTo>
                    <a:pt x="28956" y="0"/>
                  </a:lnTo>
                  <a:close/>
                </a:path>
              </a:pathLst>
            </a:custGeom>
            <a:solidFill>
              <a:srgbClr val="1f295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97" name="object 8"/>
            <p:cNvSpPr/>
            <p:nvPr/>
          </p:nvSpPr>
          <p:spPr>
            <a:xfrm>
              <a:off x="511920" y="178200"/>
              <a:ext cx="363960" cy="772560"/>
            </a:xfrm>
            <a:custGeom>
              <a:avLst/>
              <a:gdLst>
                <a:gd name="textAreaLeft" fmla="*/ 0 w 363960"/>
                <a:gd name="textAreaRight" fmla="*/ 364320 w 363960"/>
                <a:gd name="textAreaTop" fmla="*/ 0 h 772560"/>
                <a:gd name="textAreaBottom" fmla="*/ 772920 h 772560"/>
              </a:gdLst>
              <a:ahLst/>
              <a:rect l="textAreaLeft" t="textAreaTop" r="textAreaRight" b="textAreaBottom"/>
              <a:pathLst>
                <a:path w="364490" h="772794">
                  <a:moveTo>
                    <a:pt x="279996" y="0"/>
                  </a:moveTo>
                  <a:lnTo>
                    <a:pt x="278815" y="0"/>
                  </a:lnTo>
                  <a:lnTo>
                    <a:pt x="278815" y="537718"/>
                  </a:lnTo>
                  <a:lnTo>
                    <a:pt x="277295" y="549794"/>
                  </a:lnTo>
                  <a:lnTo>
                    <a:pt x="272883" y="560800"/>
                  </a:lnTo>
                  <a:lnTo>
                    <a:pt x="265801" y="570043"/>
                  </a:lnTo>
                  <a:lnTo>
                    <a:pt x="256273" y="576834"/>
                  </a:lnTo>
                  <a:lnTo>
                    <a:pt x="0" y="727583"/>
                  </a:lnTo>
                  <a:lnTo>
                    <a:pt x="79489" y="772668"/>
                  </a:lnTo>
                  <a:lnTo>
                    <a:pt x="310845" y="642112"/>
                  </a:lnTo>
                  <a:lnTo>
                    <a:pt x="349551" y="602916"/>
                  </a:lnTo>
                  <a:lnTo>
                    <a:pt x="364199" y="549794"/>
                  </a:lnTo>
                  <a:lnTo>
                    <a:pt x="364236" y="66421"/>
                  </a:lnTo>
                  <a:lnTo>
                    <a:pt x="361195" y="50960"/>
                  </a:lnTo>
                  <a:lnTo>
                    <a:pt x="352371" y="36941"/>
                  </a:lnTo>
                  <a:lnTo>
                    <a:pt x="338207" y="24897"/>
                  </a:lnTo>
                  <a:lnTo>
                    <a:pt x="319151" y="15367"/>
                  </a:lnTo>
                  <a:lnTo>
                    <a:pt x="279996" y="0"/>
                  </a:lnTo>
                  <a:close/>
                </a:path>
              </a:pathLst>
            </a:custGeom>
            <a:solidFill>
              <a:srgbClr val="0885b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8" name="object 9"/>
            <p:cNvSpPr/>
            <p:nvPr/>
          </p:nvSpPr>
          <p:spPr>
            <a:xfrm>
              <a:off x="141480" y="82080"/>
              <a:ext cx="651240" cy="216000"/>
            </a:xfrm>
            <a:custGeom>
              <a:avLst/>
              <a:gdLst>
                <a:gd name="textAreaLeft" fmla="*/ 0 w 651240"/>
                <a:gd name="textAreaRight" fmla="*/ 651600 w 651240"/>
                <a:gd name="textAreaTop" fmla="*/ 0 h 216000"/>
                <a:gd name="textAreaBottom" fmla="*/ 216360 h 216000"/>
              </a:gdLst>
              <a:ahLst/>
              <a:rect l="textAreaLeft" t="textAreaTop" r="textAreaRight" b="textAreaBottom"/>
              <a:pathLst>
                <a:path w="651510" h="216535">
                  <a:moveTo>
                    <a:pt x="366079" y="0"/>
                  </a:moveTo>
                  <a:lnTo>
                    <a:pt x="313651" y="8858"/>
                  </a:lnTo>
                  <a:lnTo>
                    <a:pt x="43954" y="112109"/>
                  </a:lnTo>
                  <a:lnTo>
                    <a:pt x="11280" y="133635"/>
                  </a:lnTo>
                  <a:lnTo>
                    <a:pt x="0" y="163163"/>
                  </a:lnTo>
                  <a:lnTo>
                    <a:pt x="0" y="216503"/>
                  </a:lnTo>
                  <a:lnTo>
                    <a:pt x="344551" y="84804"/>
                  </a:lnTo>
                  <a:lnTo>
                    <a:pt x="355797" y="82161"/>
                  </a:lnTo>
                  <a:lnTo>
                    <a:pt x="367715" y="81279"/>
                  </a:lnTo>
                  <a:lnTo>
                    <a:pt x="379633" y="82161"/>
                  </a:lnTo>
                  <a:lnTo>
                    <a:pt x="390880" y="84804"/>
                  </a:lnTo>
                  <a:lnTo>
                    <a:pt x="651078" y="183229"/>
                  </a:lnTo>
                  <a:lnTo>
                    <a:pt x="651078" y="96742"/>
                  </a:lnTo>
                  <a:lnTo>
                    <a:pt x="419392" y="8858"/>
                  </a:lnTo>
                  <a:lnTo>
                    <a:pt x="393349" y="2214"/>
                  </a:lnTo>
                  <a:lnTo>
                    <a:pt x="366079" y="0"/>
                  </a:lnTo>
                  <a:close/>
                </a:path>
              </a:pathLst>
            </a:custGeom>
            <a:solidFill>
              <a:srgbClr val="0f487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99" name="object 10"/>
            <p:cNvSpPr/>
            <p:nvPr/>
          </p:nvSpPr>
          <p:spPr>
            <a:xfrm>
              <a:off x="140040" y="268200"/>
              <a:ext cx="452520" cy="719640"/>
            </a:xfrm>
            <a:custGeom>
              <a:avLst/>
              <a:gdLst>
                <a:gd name="textAreaLeft" fmla="*/ 0 w 452520"/>
                <a:gd name="textAreaRight" fmla="*/ 452880 w 452520"/>
                <a:gd name="textAreaTop" fmla="*/ 0 h 719640"/>
                <a:gd name="textAreaBottom" fmla="*/ 720000 h 719640"/>
              </a:gdLst>
              <a:ahLst/>
              <a:rect l="textAreaLeft" t="textAreaTop" r="textAreaRight" b="textAreaBottom"/>
              <a:pathLst>
                <a:path w="452755" h="720090">
                  <a:moveTo>
                    <a:pt x="83159" y="0"/>
                  </a:moveTo>
                  <a:lnTo>
                    <a:pt x="1193" y="30860"/>
                  </a:lnTo>
                  <a:lnTo>
                    <a:pt x="1193" y="58166"/>
                  </a:lnTo>
                  <a:lnTo>
                    <a:pt x="0" y="58166"/>
                  </a:lnTo>
                  <a:lnTo>
                    <a:pt x="0" y="460501"/>
                  </a:lnTo>
                  <a:lnTo>
                    <a:pt x="3674" y="488307"/>
                  </a:lnTo>
                  <a:lnTo>
                    <a:pt x="31069" y="535868"/>
                  </a:lnTo>
                  <a:lnTo>
                    <a:pt x="321945" y="707263"/>
                  </a:lnTo>
                  <a:lnTo>
                    <a:pt x="367088" y="719740"/>
                  </a:lnTo>
                  <a:lnTo>
                    <a:pt x="390108" y="716621"/>
                  </a:lnTo>
                  <a:lnTo>
                    <a:pt x="412242" y="707263"/>
                  </a:lnTo>
                  <a:lnTo>
                    <a:pt x="452628" y="684784"/>
                  </a:lnTo>
                  <a:lnTo>
                    <a:pt x="106921" y="485393"/>
                  </a:lnTo>
                  <a:lnTo>
                    <a:pt x="97378" y="477904"/>
                  </a:lnTo>
                  <a:lnTo>
                    <a:pt x="90289" y="468439"/>
                  </a:lnTo>
                  <a:lnTo>
                    <a:pt x="85874" y="457640"/>
                  </a:lnTo>
                  <a:lnTo>
                    <a:pt x="84353" y="446150"/>
                  </a:lnTo>
                  <a:lnTo>
                    <a:pt x="83159" y="0"/>
                  </a:lnTo>
                  <a:close/>
                </a:path>
              </a:pathLst>
            </a:custGeom>
            <a:solidFill>
              <a:srgbClr val="2aaae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700" name="object 11"/>
          <p:cNvGrpSpPr/>
          <p:nvPr/>
        </p:nvGrpSpPr>
        <p:grpSpPr>
          <a:xfrm>
            <a:off x="4823640" y="1147680"/>
            <a:ext cx="7121880" cy="3736440"/>
            <a:chOff x="4823640" y="1147680"/>
            <a:chExt cx="7121880" cy="3736440"/>
          </a:xfrm>
        </p:grpSpPr>
        <p:pic>
          <p:nvPicPr>
            <p:cNvPr id="701" name="object 12" descr=""/>
            <p:cNvPicPr/>
            <p:nvPr/>
          </p:nvPicPr>
          <p:blipFill>
            <a:blip r:embed="rId1"/>
            <a:stretch/>
          </p:blipFill>
          <p:spPr>
            <a:xfrm>
              <a:off x="4828320" y="1152000"/>
              <a:ext cx="7112160" cy="37274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02" name="object 13"/>
            <p:cNvSpPr/>
            <p:nvPr/>
          </p:nvSpPr>
          <p:spPr>
            <a:xfrm>
              <a:off x="4823640" y="1147680"/>
              <a:ext cx="7121880" cy="3736440"/>
            </a:xfrm>
            <a:custGeom>
              <a:avLst/>
              <a:gdLst>
                <a:gd name="textAreaLeft" fmla="*/ 0 w 7121880"/>
                <a:gd name="textAreaRight" fmla="*/ 7122240 w 7121880"/>
                <a:gd name="textAreaTop" fmla="*/ 0 h 3736440"/>
                <a:gd name="textAreaBottom" fmla="*/ 3736800 h 3736440"/>
              </a:gdLst>
              <a:ahLst/>
              <a:rect l="textAreaLeft" t="textAreaTop" r="textAreaRight" b="textAreaBottom"/>
              <a:pathLst>
                <a:path w="7122159" h="3736975">
                  <a:moveTo>
                    <a:pt x="0" y="3736848"/>
                  </a:moveTo>
                  <a:lnTo>
                    <a:pt x="7121652" y="3736848"/>
                  </a:lnTo>
                  <a:lnTo>
                    <a:pt x="7121652" y="0"/>
                  </a:lnTo>
                  <a:lnTo>
                    <a:pt x="0" y="0"/>
                  </a:lnTo>
                  <a:lnTo>
                    <a:pt x="0" y="3736848"/>
                  </a:lnTo>
                  <a:close/>
                </a:path>
              </a:pathLst>
            </a:custGeom>
            <a:noFill/>
            <a:ln w="9144">
              <a:solidFill>
                <a:srgbClr val="0066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703" name="object 14"/>
          <p:cNvSpPr/>
          <p:nvPr/>
        </p:nvSpPr>
        <p:spPr>
          <a:xfrm>
            <a:off x="5257080" y="5110200"/>
            <a:ext cx="6591600" cy="74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Перечень методик расчета выбросов вредных (загрязняющих) веществ в атмосферный воздух стационарными источниками размещен на сайте Минприроды России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04" name="object 15" descr=""/>
          <p:cNvPicPr/>
          <p:nvPr/>
        </p:nvPicPr>
        <p:blipFill>
          <a:blip r:embed="rId2"/>
          <a:stretch/>
        </p:blipFill>
        <p:spPr>
          <a:xfrm>
            <a:off x="4800600" y="5196960"/>
            <a:ext cx="304560" cy="298440"/>
          </a:xfrm>
          <a:prstGeom prst="rect">
            <a:avLst/>
          </a:prstGeom>
          <a:ln w="0">
            <a:noFill/>
          </a:ln>
        </p:spPr>
      </p:pic>
      <p:sp>
        <p:nvSpPr>
          <p:cNvPr id="705" name="object 16"/>
          <p:cNvSpPr/>
          <p:nvPr/>
        </p:nvSpPr>
        <p:spPr>
          <a:xfrm>
            <a:off x="218520" y="1416240"/>
            <a:ext cx="4237560" cy="512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Список выбрасываемых загрязняющих веществ для каждого стационарного источника выбросов составляется на основе анализа данных о технологических процессах, в результате которых образуются выбросы, включая документацию хозяйствующих субъектов, регламентирующую порядок проведения технологических операций и процессов на объекте НВОС, проектную (конструкторскую) документацию оборудования, материальный баланс применяемых технологических процессов, информационно-технические справочники по наилучшим доступным технологиям, разрабатываемые в соответствии со статьей 28.1 Федерального закона № 7-ФЗ и методики расчета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"/>
              </a:spcBef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выбросов, включенные в перечень методик расчета выбросов загрязняющих веществ, который формируется и ведется Министерством природных ресурсов и экологии Российской Федерации.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PlaceHolder 1"/>
          <p:cNvSpPr>
            <a:spLocks noGrp="1"/>
          </p:cNvSpPr>
          <p:nvPr>
            <p:ph type="title"/>
          </p:nvPr>
        </p:nvSpPr>
        <p:spPr>
          <a:xfrm>
            <a:off x="942120" y="82800"/>
            <a:ext cx="10307520" cy="1349280"/>
          </a:xfrm>
          <a:prstGeom prst="rect">
            <a:avLst/>
          </a:prstGeom>
          <a:noFill/>
          <a:ln w="0">
            <a:noFill/>
          </a:ln>
        </p:spPr>
        <p:txBody>
          <a:bodyPr lIns="0" rIns="0" tIns="204120" bIns="0" anchor="t">
            <a:noAutofit/>
          </a:bodyPr>
          <a:p>
            <a:pPr marL="78840" indent="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ru-RU" sz="2400" spc="-1" strike="noStrike">
                <a:solidFill>
                  <a:srgbClr val="001f5f"/>
                </a:solidFill>
                <a:latin typeface="Times New Roman"/>
              </a:rPr>
              <a:t>Требования к заявке на выдачу КЭР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7" name="object 3"/>
          <p:cNvSpPr/>
          <p:nvPr/>
        </p:nvSpPr>
        <p:spPr>
          <a:xfrm>
            <a:off x="3363480" y="885600"/>
            <a:ext cx="5323320" cy="992160"/>
          </a:xfrm>
          <a:custGeom>
            <a:avLst/>
            <a:gdLst>
              <a:gd name="textAreaLeft" fmla="*/ 0 w 5323320"/>
              <a:gd name="textAreaRight" fmla="*/ 5323680 w 5323320"/>
              <a:gd name="textAreaTop" fmla="*/ 0 h 992160"/>
              <a:gd name="textAreaBottom" fmla="*/ 992520 h 992160"/>
            </a:gdLst>
            <a:ahLst/>
            <a:rect l="textAreaLeft" t="textAreaTop" r="textAreaRight" b="textAreaBottom"/>
            <a:pathLst>
              <a:path w="5323840" h="992505">
                <a:moveTo>
                  <a:pt x="5323332" y="0"/>
                </a:moveTo>
                <a:lnTo>
                  <a:pt x="0" y="0"/>
                </a:lnTo>
                <a:lnTo>
                  <a:pt x="654685" y="854963"/>
                </a:lnTo>
                <a:lnTo>
                  <a:pt x="2438654" y="854963"/>
                </a:lnTo>
                <a:lnTo>
                  <a:pt x="2661666" y="992123"/>
                </a:lnTo>
                <a:lnTo>
                  <a:pt x="2891917" y="854963"/>
                </a:lnTo>
                <a:lnTo>
                  <a:pt x="4683125" y="850391"/>
                </a:lnTo>
                <a:lnTo>
                  <a:pt x="4812538" y="676655"/>
                </a:lnTo>
                <a:lnTo>
                  <a:pt x="5323332" y="0"/>
                </a:lnTo>
                <a:close/>
              </a:path>
            </a:pathLst>
          </a:custGeom>
          <a:solidFill>
            <a:srgbClr val="c5d9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8" name="object 4"/>
          <p:cNvSpPr/>
          <p:nvPr/>
        </p:nvSpPr>
        <p:spPr>
          <a:xfrm>
            <a:off x="3849120" y="930600"/>
            <a:ext cx="4351320" cy="68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39680" algn="ctr">
              <a:lnSpc>
                <a:spcPts val="1919"/>
              </a:lnSpc>
              <a:spcBef>
                <a:spcPts val="96"/>
              </a:spcBef>
            </a:pPr>
            <a:r>
              <a:rPr b="1" lang="ru-RU" sz="1600" spc="-1" strike="noStrike">
                <a:solidFill>
                  <a:srgbClr val="244060"/>
                </a:solidFill>
                <a:latin typeface="Times New Roman"/>
              </a:rPr>
              <a:t>Раздел IV.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1484640" indent="-1472400">
              <a:lnSpc>
                <a:spcPts val="1681"/>
              </a:lnSpc>
              <a:spcBef>
                <a:spcPts val="54"/>
              </a:spcBef>
              <a:tabLst>
                <a:tab algn="l" pos="0"/>
              </a:tabLst>
            </a:pPr>
            <a:r>
              <a:rPr b="1" lang="ru-RU" sz="1400" spc="-1" strike="noStrike">
                <a:solidFill>
                  <a:srgbClr val="244060"/>
                </a:solidFill>
                <a:latin typeface="Times New Roman"/>
              </a:rPr>
              <a:t>Обоснование нормативов образования отходов и лимитов для их размещения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709" name="object 5"/>
          <p:cNvGrpSpPr/>
          <p:nvPr/>
        </p:nvGrpSpPr>
        <p:grpSpPr>
          <a:xfrm>
            <a:off x="1785960" y="1927800"/>
            <a:ext cx="8565840" cy="353160"/>
            <a:chOff x="1785960" y="1927800"/>
            <a:chExt cx="8565840" cy="353160"/>
          </a:xfrm>
        </p:grpSpPr>
        <p:sp>
          <p:nvSpPr>
            <p:cNvPr id="710" name="object 6"/>
            <p:cNvSpPr/>
            <p:nvPr/>
          </p:nvSpPr>
          <p:spPr>
            <a:xfrm>
              <a:off x="1785960" y="1938600"/>
              <a:ext cx="8565840" cy="330480"/>
            </a:xfrm>
            <a:custGeom>
              <a:avLst/>
              <a:gdLst>
                <a:gd name="textAreaLeft" fmla="*/ 0 w 8565840"/>
                <a:gd name="textAreaRight" fmla="*/ 8566200 w 8565840"/>
                <a:gd name="textAreaTop" fmla="*/ 0 h 330480"/>
                <a:gd name="textAreaBottom" fmla="*/ 330840 h 330480"/>
              </a:gdLst>
              <a:ahLst/>
              <a:rect l="textAreaLeft" t="textAreaTop" r="textAreaRight" b="textAreaBottom"/>
              <a:pathLst>
                <a:path w="8566150" h="330835">
                  <a:moveTo>
                    <a:pt x="0" y="0"/>
                  </a:moveTo>
                  <a:lnTo>
                    <a:pt x="8565896" y="0"/>
                  </a:lnTo>
                </a:path>
                <a:path w="8566150" h="330835">
                  <a:moveTo>
                    <a:pt x="6096" y="330326"/>
                  </a:moveTo>
                  <a:lnTo>
                    <a:pt x="6096" y="0"/>
                  </a:lnTo>
                </a:path>
              </a:pathLst>
            </a:custGeom>
            <a:noFill/>
            <a:ln w="12192">
              <a:solidFill>
                <a:srgbClr val="9bbdb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1" name="object 7"/>
            <p:cNvSpPr/>
            <p:nvPr/>
          </p:nvSpPr>
          <p:spPr>
            <a:xfrm>
              <a:off x="6089760" y="1927800"/>
              <a:ext cx="4254840" cy="353160"/>
            </a:xfrm>
            <a:custGeom>
              <a:avLst/>
              <a:gdLst>
                <a:gd name="textAreaLeft" fmla="*/ 0 w 4254840"/>
                <a:gd name="textAreaRight" fmla="*/ 4255200 w 4254840"/>
                <a:gd name="textAreaTop" fmla="*/ 0 h 353160"/>
                <a:gd name="textAreaBottom" fmla="*/ 353520 h 353160"/>
              </a:gdLst>
              <a:ahLst/>
              <a:rect l="textAreaLeft" t="textAreaTop" r="textAreaRight" b="textAreaBottom"/>
              <a:pathLst>
                <a:path w="4255134" h="353694">
                  <a:moveTo>
                    <a:pt x="0" y="330326"/>
                  </a:moveTo>
                  <a:lnTo>
                    <a:pt x="0" y="0"/>
                  </a:lnTo>
                </a:path>
                <a:path w="4255134" h="353694">
                  <a:moveTo>
                    <a:pt x="4255008" y="353187"/>
                  </a:moveTo>
                  <a:lnTo>
                    <a:pt x="4255008" y="22860"/>
                  </a:lnTo>
                </a:path>
              </a:pathLst>
            </a:custGeom>
            <a:noFill/>
            <a:ln w="12192">
              <a:solidFill>
                <a:srgbClr val="9bbdb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712" name="object 8"/>
          <p:cNvSpPr/>
          <p:nvPr/>
        </p:nvSpPr>
        <p:spPr>
          <a:xfrm>
            <a:off x="854280" y="2303640"/>
            <a:ext cx="2585880" cy="980280"/>
          </a:xfrm>
          <a:prstGeom prst="rect">
            <a:avLst/>
          </a:prstGeom>
          <a:noFill/>
          <a:ln w="25907">
            <a:solidFill>
              <a:srgbClr val="385d8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128160" bIns="0" anchor="t">
            <a:spAutoFit/>
          </a:bodyPr>
          <a:p>
            <a:pPr marL="407160" algn="ctr">
              <a:lnSpc>
                <a:spcPct val="100000"/>
              </a:lnSpc>
              <a:spcBef>
                <a:spcPts val="1009"/>
              </a:spcBef>
            </a:pPr>
            <a:r>
              <a:rPr b="0" lang="ru-RU" sz="1400" spc="-1" strike="noStrike">
                <a:solidFill>
                  <a:srgbClr val="244060"/>
                </a:solidFill>
                <a:latin typeface="Times New Roman"/>
              </a:rPr>
              <a:t>Обоснование нормативов образования отходов 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Таблица 4.1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3" name="object 9"/>
          <p:cNvSpPr/>
          <p:nvPr/>
        </p:nvSpPr>
        <p:spPr>
          <a:xfrm>
            <a:off x="4789080" y="2307960"/>
            <a:ext cx="2561760" cy="780480"/>
          </a:xfrm>
          <a:prstGeom prst="rect">
            <a:avLst/>
          </a:prstGeom>
          <a:noFill/>
          <a:ln w="25907">
            <a:solidFill>
              <a:srgbClr val="385d8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141480" bIns="0" anchor="t">
            <a:spAutoFit/>
          </a:bodyPr>
          <a:p>
            <a:pPr marL="375120" algn="ctr">
              <a:lnSpc>
                <a:spcPct val="100000"/>
              </a:lnSpc>
              <a:spcBef>
                <a:spcPts val="1114"/>
              </a:spcBef>
            </a:pPr>
            <a:r>
              <a:rPr b="0" lang="ru-RU" sz="1400" spc="-1" strike="noStrike">
                <a:solidFill>
                  <a:srgbClr val="244060"/>
                </a:solidFill>
                <a:latin typeface="Times New Roman"/>
              </a:rPr>
              <a:t>Обоснование лимитов на размещение отходов 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Таблица 4.2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4" name="object 10"/>
          <p:cNvSpPr/>
          <p:nvPr/>
        </p:nvSpPr>
        <p:spPr>
          <a:xfrm>
            <a:off x="7997040" y="2307960"/>
            <a:ext cx="3751920" cy="1057680"/>
          </a:xfrm>
          <a:prstGeom prst="rect">
            <a:avLst/>
          </a:prstGeom>
          <a:noFill/>
          <a:ln w="25907">
            <a:solidFill>
              <a:srgbClr val="385d8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1613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Сводные данные по образованию отходов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187200"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производства и потребления и запрашиваемым лимитам на их размещение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187200"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Таблица 4.3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5" name="object 11"/>
          <p:cNvSpPr/>
          <p:nvPr/>
        </p:nvSpPr>
        <p:spPr>
          <a:xfrm>
            <a:off x="1611000" y="3416760"/>
            <a:ext cx="4605120" cy="383760"/>
          </a:xfrm>
          <a:custGeom>
            <a:avLst/>
            <a:gdLst>
              <a:gd name="textAreaLeft" fmla="*/ 0 w 4605120"/>
              <a:gd name="textAreaRight" fmla="*/ 4605480 w 4605120"/>
              <a:gd name="textAreaTop" fmla="*/ 0 h 383760"/>
              <a:gd name="textAreaBottom" fmla="*/ 384120 h 383760"/>
            </a:gdLst>
            <a:ahLst/>
            <a:rect l="textAreaLeft" t="textAreaTop" r="textAreaRight" b="textAreaBottom"/>
            <a:pathLst>
              <a:path w="4605655" h="384175">
                <a:moveTo>
                  <a:pt x="4605528" y="0"/>
                </a:moveTo>
                <a:lnTo>
                  <a:pt x="4603009" y="74741"/>
                </a:lnTo>
                <a:lnTo>
                  <a:pt x="4596145" y="135778"/>
                </a:lnTo>
                <a:lnTo>
                  <a:pt x="4585971" y="176932"/>
                </a:lnTo>
                <a:lnTo>
                  <a:pt x="4573524" y="192023"/>
                </a:lnTo>
                <a:lnTo>
                  <a:pt x="2334768" y="192023"/>
                </a:lnTo>
                <a:lnTo>
                  <a:pt x="2322320" y="207115"/>
                </a:lnTo>
                <a:lnTo>
                  <a:pt x="2312146" y="248269"/>
                </a:lnTo>
                <a:lnTo>
                  <a:pt x="2305282" y="309306"/>
                </a:lnTo>
                <a:lnTo>
                  <a:pt x="2302764" y="384047"/>
                </a:lnTo>
                <a:lnTo>
                  <a:pt x="2300245" y="309306"/>
                </a:lnTo>
                <a:lnTo>
                  <a:pt x="2293381" y="248269"/>
                </a:lnTo>
                <a:lnTo>
                  <a:pt x="2283207" y="207115"/>
                </a:lnTo>
                <a:lnTo>
                  <a:pt x="2270760" y="192023"/>
                </a:lnTo>
                <a:lnTo>
                  <a:pt x="32004" y="192023"/>
                </a:lnTo>
                <a:lnTo>
                  <a:pt x="19556" y="176932"/>
                </a:lnTo>
                <a:lnTo>
                  <a:pt x="9382" y="135778"/>
                </a:lnTo>
                <a:lnTo>
                  <a:pt x="2518" y="74741"/>
                </a:lnTo>
                <a:lnTo>
                  <a:pt x="0" y="0"/>
                </a:lnTo>
              </a:path>
            </a:pathLst>
          </a:custGeom>
          <a:noFill/>
          <a:ln w="9144">
            <a:solidFill>
              <a:srgbClr val="497dba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716" name="object 12"/>
          <p:cNvGrpSpPr/>
          <p:nvPr/>
        </p:nvGrpSpPr>
        <p:grpSpPr>
          <a:xfrm>
            <a:off x="2258640" y="3863520"/>
            <a:ext cx="3364560" cy="1982520"/>
            <a:chOff x="2258640" y="3863520"/>
            <a:chExt cx="3364560" cy="1982520"/>
          </a:xfrm>
        </p:grpSpPr>
        <p:pic>
          <p:nvPicPr>
            <p:cNvPr id="717" name="object 13" descr=""/>
            <p:cNvPicPr/>
            <p:nvPr/>
          </p:nvPicPr>
          <p:blipFill>
            <a:blip r:embed="rId1"/>
            <a:stretch/>
          </p:blipFill>
          <p:spPr>
            <a:xfrm>
              <a:off x="2258640" y="3863520"/>
              <a:ext cx="3364560" cy="1982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18" name="object 14" descr=""/>
            <p:cNvPicPr/>
            <p:nvPr/>
          </p:nvPicPr>
          <p:blipFill>
            <a:blip r:embed="rId2"/>
            <a:stretch/>
          </p:blipFill>
          <p:spPr>
            <a:xfrm>
              <a:off x="2737080" y="4107240"/>
              <a:ext cx="2445840" cy="15465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19" name="object 15"/>
            <p:cNvSpPr/>
            <p:nvPr/>
          </p:nvSpPr>
          <p:spPr>
            <a:xfrm>
              <a:off x="2297520" y="3902040"/>
              <a:ext cx="3232440" cy="1850040"/>
            </a:xfrm>
            <a:custGeom>
              <a:avLst/>
              <a:gdLst>
                <a:gd name="textAreaLeft" fmla="*/ 0 w 3232440"/>
                <a:gd name="textAreaRight" fmla="*/ 3232800 w 3232440"/>
                <a:gd name="textAreaTop" fmla="*/ 0 h 1850040"/>
                <a:gd name="textAreaBottom" fmla="*/ 1850400 h 1850040"/>
              </a:gdLst>
              <a:ahLst/>
              <a:rect l="textAreaLeft" t="textAreaTop" r="textAreaRight" b="textAreaBottom"/>
              <a:pathLst>
                <a:path w="3232785" h="1850389">
                  <a:moveTo>
                    <a:pt x="1616202" y="0"/>
                  </a:moveTo>
                  <a:lnTo>
                    <a:pt x="1555614" y="638"/>
                  </a:lnTo>
                  <a:lnTo>
                    <a:pt x="1495588" y="2537"/>
                  </a:lnTo>
                  <a:lnTo>
                    <a:pt x="1436165" y="5675"/>
                  </a:lnTo>
                  <a:lnTo>
                    <a:pt x="1377382" y="10029"/>
                  </a:lnTo>
                  <a:lnTo>
                    <a:pt x="1319279" y="15578"/>
                  </a:lnTo>
                  <a:lnTo>
                    <a:pt x="1261894" y="22298"/>
                  </a:lnTo>
                  <a:lnTo>
                    <a:pt x="1205268" y="30168"/>
                  </a:lnTo>
                  <a:lnTo>
                    <a:pt x="1149438" y="39164"/>
                  </a:lnTo>
                  <a:lnTo>
                    <a:pt x="1094445" y="49266"/>
                  </a:lnTo>
                  <a:lnTo>
                    <a:pt x="1040327" y="60449"/>
                  </a:lnTo>
                  <a:lnTo>
                    <a:pt x="987123" y="72693"/>
                  </a:lnTo>
                  <a:lnTo>
                    <a:pt x="934872" y="85974"/>
                  </a:lnTo>
                  <a:lnTo>
                    <a:pt x="883614" y="100271"/>
                  </a:lnTo>
                  <a:lnTo>
                    <a:pt x="833387" y="115560"/>
                  </a:lnTo>
                  <a:lnTo>
                    <a:pt x="784230" y="131820"/>
                  </a:lnTo>
                  <a:lnTo>
                    <a:pt x="736184" y="149029"/>
                  </a:lnTo>
                  <a:lnTo>
                    <a:pt x="689285" y="167163"/>
                  </a:lnTo>
                  <a:lnTo>
                    <a:pt x="643575" y="186200"/>
                  </a:lnTo>
                  <a:lnTo>
                    <a:pt x="599091" y="206119"/>
                  </a:lnTo>
                  <a:lnTo>
                    <a:pt x="555874" y="226896"/>
                  </a:lnTo>
                  <a:lnTo>
                    <a:pt x="513961" y="248510"/>
                  </a:lnTo>
                  <a:lnTo>
                    <a:pt x="473392" y="270938"/>
                  </a:lnTo>
                  <a:lnTo>
                    <a:pt x="434206" y="294158"/>
                  </a:lnTo>
                  <a:lnTo>
                    <a:pt x="396443" y="318147"/>
                  </a:lnTo>
                  <a:lnTo>
                    <a:pt x="360140" y="342883"/>
                  </a:lnTo>
                  <a:lnTo>
                    <a:pt x="325338" y="368344"/>
                  </a:lnTo>
                  <a:lnTo>
                    <a:pt x="292076" y="394507"/>
                  </a:lnTo>
                  <a:lnTo>
                    <a:pt x="260392" y="421349"/>
                  </a:lnTo>
                  <a:lnTo>
                    <a:pt x="230325" y="448850"/>
                  </a:lnTo>
                  <a:lnTo>
                    <a:pt x="201915" y="476986"/>
                  </a:lnTo>
                  <a:lnTo>
                    <a:pt x="175201" y="505734"/>
                  </a:lnTo>
                  <a:lnTo>
                    <a:pt x="150221" y="535073"/>
                  </a:lnTo>
                  <a:lnTo>
                    <a:pt x="105623" y="595434"/>
                  </a:lnTo>
                  <a:lnTo>
                    <a:pt x="68432" y="657888"/>
                  </a:lnTo>
                  <a:lnTo>
                    <a:pt x="38962" y="722258"/>
                  </a:lnTo>
                  <a:lnTo>
                    <a:pt x="17524" y="788363"/>
                  </a:lnTo>
                  <a:lnTo>
                    <a:pt x="4433" y="856026"/>
                  </a:lnTo>
                  <a:lnTo>
                    <a:pt x="0" y="925068"/>
                  </a:lnTo>
                  <a:lnTo>
                    <a:pt x="1114" y="959749"/>
                  </a:lnTo>
                  <a:lnTo>
                    <a:pt x="9916" y="1028124"/>
                  </a:lnTo>
                  <a:lnTo>
                    <a:pt x="27219" y="1095030"/>
                  </a:lnTo>
                  <a:lnTo>
                    <a:pt x="52712" y="1160290"/>
                  </a:lnTo>
                  <a:lnTo>
                    <a:pt x="86082" y="1223724"/>
                  </a:lnTo>
                  <a:lnTo>
                    <a:pt x="127015" y="1285154"/>
                  </a:lnTo>
                  <a:lnTo>
                    <a:pt x="175201" y="1344401"/>
                  </a:lnTo>
                  <a:lnTo>
                    <a:pt x="201915" y="1373149"/>
                  </a:lnTo>
                  <a:lnTo>
                    <a:pt x="230325" y="1401285"/>
                  </a:lnTo>
                  <a:lnTo>
                    <a:pt x="260392" y="1428786"/>
                  </a:lnTo>
                  <a:lnTo>
                    <a:pt x="292076" y="1455628"/>
                  </a:lnTo>
                  <a:lnTo>
                    <a:pt x="325338" y="1481791"/>
                  </a:lnTo>
                  <a:lnTo>
                    <a:pt x="360140" y="1507252"/>
                  </a:lnTo>
                  <a:lnTo>
                    <a:pt x="396443" y="1531988"/>
                  </a:lnTo>
                  <a:lnTo>
                    <a:pt x="434206" y="1555977"/>
                  </a:lnTo>
                  <a:lnTo>
                    <a:pt x="473392" y="1579197"/>
                  </a:lnTo>
                  <a:lnTo>
                    <a:pt x="513961" y="1601625"/>
                  </a:lnTo>
                  <a:lnTo>
                    <a:pt x="555874" y="1623239"/>
                  </a:lnTo>
                  <a:lnTo>
                    <a:pt x="599091" y="1644016"/>
                  </a:lnTo>
                  <a:lnTo>
                    <a:pt x="643575" y="1663935"/>
                  </a:lnTo>
                  <a:lnTo>
                    <a:pt x="689285" y="1682972"/>
                  </a:lnTo>
                  <a:lnTo>
                    <a:pt x="736184" y="1701106"/>
                  </a:lnTo>
                  <a:lnTo>
                    <a:pt x="784230" y="1718315"/>
                  </a:lnTo>
                  <a:lnTo>
                    <a:pt x="833387" y="1734575"/>
                  </a:lnTo>
                  <a:lnTo>
                    <a:pt x="883614" y="1749864"/>
                  </a:lnTo>
                  <a:lnTo>
                    <a:pt x="934872" y="1764161"/>
                  </a:lnTo>
                  <a:lnTo>
                    <a:pt x="987123" y="1777442"/>
                  </a:lnTo>
                  <a:lnTo>
                    <a:pt x="1040327" y="1789686"/>
                  </a:lnTo>
                  <a:lnTo>
                    <a:pt x="1094445" y="1800869"/>
                  </a:lnTo>
                  <a:lnTo>
                    <a:pt x="1149438" y="1810971"/>
                  </a:lnTo>
                  <a:lnTo>
                    <a:pt x="1205268" y="1819967"/>
                  </a:lnTo>
                  <a:lnTo>
                    <a:pt x="1261894" y="1827837"/>
                  </a:lnTo>
                  <a:lnTo>
                    <a:pt x="1319279" y="1834557"/>
                  </a:lnTo>
                  <a:lnTo>
                    <a:pt x="1377382" y="1840106"/>
                  </a:lnTo>
                  <a:lnTo>
                    <a:pt x="1436165" y="1844460"/>
                  </a:lnTo>
                  <a:lnTo>
                    <a:pt x="1495588" y="1847598"/>
                  </a:lnTo>
                  <a:lnTo>
                    <a:pt x="1555614" y="1849497"/>
                  </a:lnTo>
                  <a:lnTo>
                    <a:pt x="1616202" y="1850136"/>
                  </a:lnTo>
                  <a:lnTo>
                    <a:pt x="1676789" y="1849497"/>
                  </a:lnTo>
                  <a:lnTo>
                    <a:pt x="1736815" y="1847598"/>
                  </a:lnTo>
                  <a:lnTo>
                    <a:pt x="1796238" y="1844460"/>
                  </a:lnTo>
                  <a:lnTo>
                    <a:pt x="1855021" y="1840106"/>
                  </a:lnTo>
                  <a:lnTo>
                    <a:pt x="1913124" y="1834557"/>
                  </a:lnTo>
                  <a:lnTo>
                    <a:pt x="1970509" y="1827837"/>
                  </a:lnTo>
                  <a:lnTo>
                    <a:pt x="2027135" y="1819967"/>
                  </a:lnTo>
                  <a:lnTo>
                    <a:pt x="2082965" y="1810971"/>
                  </a:lnTo>
                  <a:lnTo>
                    <a:pt x="2137958" y="1800869"/>
                  </a:lnTo>
                  <a:lnTo>
                    <a:pt x="2192076" y="1789686"/>
                  </a:lnTo>
                  <a:lnTo>
                    <a:pt x="2245280" y="1777442"/>
                  </a:lnTo>
                  <a:lnTo>
                    <a:pt x="2297531" y="1764161"/>
                  </a:lnTo>
                  <a:lnTo>
                    <a:pt x="2348789" y="1749864"/>
                  </a:lnTo>
                  <a:lnTo>
                    <a:pt x="2399016" y="1734575"/>
                  </a:lnTo>
                  <a:lnTo>
                    <a:pt x="2448173" y="1718315"/>
                  </a:lnTo>
                  <a:lnTo>
                    <a:pt x="2496219" y="1701106"/>
                  </a:lnTo>
                  <a:lnTo>
                    <a:pt x="2543118" y="1682972"/>
                  </a:lnTo>
                  <a:lnTo>
                    <a:pt x="2588828" y="1663935"/>
                  </a:lnTo>
                  <a:lnTo>
                    <a:pt x="2633312" y="1644016"/>
                  </a:lnTo>
                  <a:lnTo>
                    <a:pt x="2676529" y="1623239"/>
                  </a:lnTo>
                  <a:lnTo>
                    <a:pt x="2718442" y="1601625"/>
                  </a:lnTo>
                  <a:lnTo>
                    <a:pt x="2759011" y="1579197"/>
                  </a:lnTo>
                  <a:lnTo>
                    <a:pt x="2798197" y="1555977"/>
                  </a:lnTo>
                  <a:lnTo>
                    <a:pt x="2835960" y="1531988"/>
                  </a:lnTo>
                  <a:lnTo>
                    <a:pt x="2872263" y="1507252"/>
                  </a:lnTo>
                  <a:lnTo>
                    <a:pt x="2907065" y="1481791"/>
                  </a:lnTo>
                  <a:lnTo>
                    <a:pt x="2940327" y="1455628"/>
                  </a:lnTo>
                  <a:lnTo>
                    <a:pt x="2972011" y="1428786"/>
                  </a:lnTo>
                  <a:lnTo>
                    <a:pt x="3002078" y="1401285"/>
                  </a:lnTo>
                  <a:lnTo>
                    <a:pt x="3030488" y="1373149"/>
                  </a:lnTo>
                  <a:lnTo>
                    <a:pt x="3057202" y="1344401"/>
                  </a:lnTo>
                  <a:lnTo>
                    <a:pt x="3082182" y="1315062"/>
                  </a:lnTo>
                  <a:lnTo>
                    <a:pt x="3126780" y="1254701"/>
                  </a:lnTo>
                  <a:lnTo>
                    <a:pt x="3163971" y="1192247"/>
                  </a:lnTo>
                  <a:lnTo>
                    <a:pt x="3193441" y="1127877"/>
                  </a:lnTo>
                  <a:lnTo>
                    <a:pt x="3214879" y="1061772"/>
                  </a:lnTo>
                  <a:lnTo>
                    <a:pt x="3227970" y="994109"/>
                  </a:lnTo>
                  <a:lnTo>
                    <a:pt x="3232404" y="925068"/>
                  </a:lnTo>
                  <a:lnTo>
                    <a:pt x="3231289" y="890386"/>
                  </a:lnTo>
                  <a:lnTo>
                    <a:pt x="3222487" y="822011"/>
                  </a:lnTo>
                  <a:lnTo>
                    <a:pt x="3205184" y="755105"/>
                  </a:lnTo>
                  <a:lnTo>
                    <a:pt x="3179691" y="689845"/>
                  </a:lnTo>
                  <a:lnTo>
                    <a:pt x="3146321" y="626411"/>
                  </a:lnTo>
                  <a:lnTo>
                    <a:pt x="3105388" y="564981"/>
                  </a:lnTo>
                  <a:lnTo>
                    <a:pt x="3057202" y="505734"/>
                  </a:lnTo>
                  <a:lnTo>
                    <a:pt x="3030488" y="476986"/>
                  </a:lnTo>
                  <a:lnTo>
                    <a:pt x="3002078" y="448850"/>
                  </a:lnTo>
                  <a:lnTo>
                    <a:pt x="2972011" y="421349"/>
                  </a:lnTo>
                  <a:lnTo>
                    <a:pt x="2940327" y="394507"/>
                  </a:lnTo>
                  <a:lnTo>
                    <a:pt x="2907065" y="368344"/>
                  </a:lnTo>
                  <a:lnTo>
                    <a:pt x="2872263" y="342883"/>
                  </a:lnTo>
                  <a:lnTo>
                    <a:pt x="2835960" y="318147"/>
                  </a:lnTo>
                  <a:lnTo>
                    <a:pt x="2798197" y="294158"/>
                  </a:lnTo>
                  <a:lnTo>
                    <a:pt x="2759011" y="270938"/>
                  </a:lnTo>
                  <a:lnTo>
                    <a:pt x="2718442" y="248510"/>
                  </a:lnTo>
                  <a:lnTo>
                    <a:pt x="2676529" y="226896"/>
                  </a:lnTo>
                  <a:lnTo>
                    <a:pt x="2633312" y="206119"/>
                  </a:lnTo>
                  <a:lnTo>
                    <a:pt x="2588828" y="186200"/>
                  </a:lnTo>
                  <a:lnTo>
                    <a:pt x="2543118" y="167163"/>
                  </a:lnTo>
                  <a:lnTo>
                    <a:pt x="2496219" y="149029"/>
                  </a:lnTo>
                  <a:lnTo>
                    <a:pt x="2448173" y="131820"/>
                  </a:lnTo>
                  <a:lnTo>
                    <a:pt x="2399016" y="115560"/>
                  </a:lnTo>
                  <a:lnTo>
                    <a:pt x="2348789" y="100271"/>
                  </a:lnTo>
                  <a:lnTo>
                    <a:pt x="2297531" y="85974"/>
                  </a:lnTo>
                  <a:lnTo>
                    <a:pt x="2245280" y="72693"/>
                  </a:lnTo>
                  <a:lnTo>
                    <a:pt x="2192076" y="60449"/>
                  </a:lnTo>
                  <a:lnTo>
                    <a:pt x="2137958" y="49266"/>
                  </a:lnTo>
                  <a:lnTo>
                    <a:pt x="2082965" y="39164"/>
                  </a:lnTo>
                  <a:lnTo>
                    <a:pt x="2027135" y="30168"/>
                  </a:lnTo>
                  <a:lnTo>
                    <a:pt x="1970509" y="22298"/>
                  </a:lnTo>
                  <a:lnTo>
                    <a:pt x="1913124" y="15578"/>
                  </a:lnTo>
                  <a:lnTo>
                    <a:pt x="1855021" y="10029"/>
                  </a:lnTo>
                  <a:lnTo>
                    <a:pt x="1796238" y="5675"/>
                  </a:lnTo>
                  <a:lnTo>
                    <a:pt x="1736815" y="2537"/>
                  </a:lnTo>
                  <a:lnTo>
                    <a:pt x="1676789" y="638"/>
                  </a:lnTo>
                  <a:lnTo>
                    <a:pt x="1616202" y="0"/>
                  </a:lnTo>
                  <a:close/>
                </a:path>
              </a:pathLst>
            </a:custGeom>
            <a:solidFill>
              <a:srgbClr val="c5d9f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6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720" name="object 16"/>
            <p:cNvSpPr/>
            <p:nvPr/>
          </p:nvSpPr>
          <p:spPr>
            <a:xfrm>
              <a:off x="2297520" y="3902040"/>
              <a:ext cx="3232440" cy="1850040"/>
            </a:xfrm>
            <a:custGeom>
              <a:avLst/>
              <a:gdLst>
                <a:gd name="textAreaLeft" fmla="*/ 0 w 3232440"/>
                <a:gd name="textAreaRight" fmla="*/ 3232800 w 3232440"/>
                <a:gd name="textAreaTop" fmla="*/ 0 h 1850040"/>
                <a:gd name="textAreaBottom" fmla="*/ 1850400 h 1850040"/>
              </a:gdLst>
              <a:ahLst/>
              <a:rect l="textAreaLeft" t="textAreaTop" r="textAreaRight" b="textAreaBottom"/>
              <a:pathLst>
                <a:path w="3232785" h="1850389">
                  <a:moveTo>
                    <a:pt x="0" y="925068"/>
                  </a:moveTo>
                  <a:lnTo>
                    <a:pt x="4433" y="856026"/>
                  </a:lnTo>
                  <a:lnTo>
                    <a:pt x="17524" y="788363"/>
                  </a:lnTo>
                  <a:lnTo>
                    <a:pt x="38962" y="722258"/>
                  </a:lnTo>
                  <a:lnTo>
                    <a:pt x="68432" y="657888"/>
                  </a:lnTo>
                  <a:lnTo>
                    <a:pt x="105623" y="595434"/>
                  </a:lnTo>
                  <a:lnTo>
                    <a:pt x="150221" y="535073"/>
                  </a:lnTo>
                  <a:lnTo>
                    <a:pt x="175201" y="505734"/>
                  </a:lnTo>
                  <a:lnTo>
                    <a:pt x="201915" y="476986"/>
                  </a:lnTo>
                  <a:lnTo>
                    <a:pt x="230325" y="448850"/>
                  </a:lnTo>
                  <a:lnTo>
                    <a:pt x="260392" y="421349"/>
                  </a:lnTo>
                  <a:lnTo>
                    <a:pt x="292076" y="394507"/>
                  </a:lnTo>
                  <a:lnTo>
                    <a:pt x="325338" y="368344"/>
                  </a:lnTo>
                  <a:lnTo>
                    <a:pt x="360140" y="342883"/>
                  </a:lnTo>
                  <a:lnTo>
                    <a:pt x="396443" y="318147"/>
                  </a:lnTo>
                  <a:lnTo>
                    <a:pt x="434206" y="294158"/>
                  </a:lnTo>
                  <a:lnTo>
                    <a:pt x="473392" y="270938"/>
                  </a:lnTo>
                  <a:lnTo>
                    <a:pt x="513961" y="248510"/>
                  </a:lnTo>
                  <a:lnTo>
                    <a:pt x="555874" y="226896"/>
                  </a:lnTo>
                  <a:lnTo>
                    <a:pt x="599091" y="206119"/>
                  </a:lnTo>
                  <a:lnTo>
                    <a:pt x="643575" y="186200"/>
                  </a:lnTo>
                  <a:lnTo>
                    <a:pt x="689285" y="167163"/>
                  </a:lnTo>
                  <a:lnTo>
                    <a:pt x="736184" y="149029"/>
                  </a:lnTo>
                  <a:lnTo>
                    <a:pt x="784230" y="131820"/>
                  </a:lnTo>
                  <a:lnTo>
                    <a:pt x="833387" y="115560"/>
                  </a:lnTo>
                  <a:lnTo>
                    <a:pt x="883614" y="100271"/>
                  </a:lnTo>
                  <a:lnTo>
                    <a:pt x="934872" y="85974"/>
                  </a:lnTo>
                  <a:lnTo>
                    <a:pt x="987123" y="72693"/>
                  </a:lnTo>
                  <a:lnTo>
                    <a:pt x="1040327" y="60449"/>
                  </a:lnTo>
                  <a:lnTo>
                    <a:pt x="1094445" y="49266"/>
                  </a:lnTo>
                  <a:lnTo>
                    <a:pt x="1149438" y="39164"/>
                  </a:lnTo>
                  <a:lnTo>
                    <a:pt x="1205268" y="30168"/>
                  </a:lnTo>
                  <a:lnTo>
                    <a:pt x="1261894" y="22298"/>
                  </a:lnTo>
                  <a:lnTo>
                    <a:pt x="1319279" y="15578"/>
                  </a:lnTo>
                  <a:lnTo>
                    <a:pt x="1377382" y="10029"/>
                  </a:lnTo>
                  <a:lnTo>
                    <a:pt x="1436165" y="5675"/>
                  </a:lnTo>
                  <a:lnTo>
                    <a:pt x="1495588" y="2537"/>
                  </a:lnTo>
                  <a:lnTo>
                    <a:pt x="1555614" y="638"/>
                  </a:lnTo>
                  <a:lnTo>
                    <a:pt x="1616202" y="0"/>
                  </a:lnTo>
                  <a:lnTo>
                    <a:pt x="1676789" y="638"/>
                  </a:lnTo>
                  <a:lnTo>
                    <a:pt x="1736815" y="2537"/>
                  </a:lnTo>
                  <a:lnTo>
                    <a:pt x="1796238" y="5675"/>
                  </a:lnTo>
                  <a:lnTo>
                    <a:pt x="1855021" y="10029"/>
                  </a:lnTo>
                  <a:lnTo>
                    <a:pt x="1913124" y="15578"/>
                  </a:lnTo>
                  <a:lnTo>
                    <a:pt x="1970509" y="22298"/>
                  </a:lnTo>
                  <a:lnTo>
                    <a:pt x="2027135" y="30168"/>
                  </a:lnTo>
                  <a:lnTo>
                    <a:pt x="2082965" y="39164"/>
                  </a:lnTo>
                  <a:lnTo>
                    <a:pt x="2137958" y="49266"/>
                  </a:lnTo>
                  <a:lnTo>
                    <a:pt x="2192076" y="60449"/>
                  </a:lnTo>
                  <a:lnTo>
                    <a:pt x="2245280" y="72693"/>
                  </a:lnTo>
                  <a:lnTo>
                    <a:pt x="2297531" y="85974"/>
                  </a:lnTo>
                  <a:lnTo>
                    <a:pt x="2348789" y="100271"/>
                  </a:lnTo>
                  <a:lnTo>
                    <a:pt x="2399016" y="115560"/>
                  </a:lnTo>
                  <a:lnTo>
                    <a:pt x="2448173" y="131820"/>
                  </a:lnTo>
                  <a:lnTo>
                    <a:pt x="2496219" y="149029"/>
                  </a:lnTo>
                  <a:lnTo>
                    <a:pt x="2543118" y="167163"/>
                  </a:lnTo>
                  <a:lnTo>
                    <a:pt x="2588828" y="186200"/>
                  </a:lnTo>
                  <a:lnTo>
                    <a:pt x="2633312" y="206119"/>
                  </a:lnTo>
                  <a:lnTo>
                    <a:pt x="2676529" y="226896"/>
                  </a:lnTo>
                  <a:lnTo>
                    <a:pt x="2718442" y="248510"/>
                  </a:lnTo>
                  <a:lnTo>
                    <a:pt x="2759011" y="270938"/>
                  </a:lnTo>
                  <a:lnTo>
                    <a:pt x="2798197" y="294158"/>
                  </a:lnTo>
                  <a:lnTo>
                    <a:pt x="2835960" y="318147"/>
                  </a:lnTo>
                  <a:lnTo>
                    <a:pt x="2872263" y="342883"/>
                  </a:lnTo>
                  <a:lnTo>
                    <a:pt x="2907065" y="368344"/>
                  </a:lnTo>
                  <a:lnTo>
                    <a:pt x="2940327" y="394507"/>
                  </a:lnTo>
                  <a:lnTo>
                    <a:pt x="2972011" y="421349"/>
                  </a:lnTo>
                  <a:lnTo>
                    <a:pt x="3002078" y="448850"/>
                  </a:lnTo>
                  <a:lnTo>
                    <a:pt x="3030488" y="476986"/>
                  </a:lnTo>
                  <a:lnTo>
                    <a:pt x="3057202" y="505734"/>
                  </a:lnTo>
                  <a:lnTo>
                    <a:pt x="3082182" y="535073"/>
                  </a:lnTo>
                  <a:lnTo>
                    <a:pt x="3126780" y="595434"/>
                  </a:lnTo>
                  <a:lnTo>
                    <a:pt x="3163971" y="657888"/>
                  </a:lnTo>
                  <a:lnTo>
                    <a:pt x="3193441" y="722258"/>
                  </a:lnTo>
                  <a:lnTo>
                    <a:pt x="3214879" y="788363"/>
                  </a:lnTo>
                  <a:lnTo>
                    <a:pt x="3227970" y="856026"/>
                  </a:lnTo>
                  <a:lnTo>
                    <a:pt x="3232404" y="925068"/>
                  </a:lnTo>
                  <a:lnTo>
                    <a:pt x="3231289" y="959749"/>
                  </a:lnTo>
                  <a:lnTo>
                    <a:pt x="3222487" y="1028124"/>
                  </a:lnTo>
                  <a:lnTo>
                    <a:pt x="3205184" y="1095030"/>
                  </a:lnTo>
                  <a:lnTo>
                    <a:pt x="3179691" y="1160290"/>
                  </a:lnTo>
                  <a:lnTo>
                    <a:pt x="3146321" y="1223724"/>
                  </a:lnTo>
                  <a:lnTo>
                    <a:pt x="3105388" y="1285154"/>
                  </a:lnTo>
                  <a:lnTo>
                    <a:pt x="3057202" y="1344401"/>
                  </a:lnTo>
                  <a:lnTo>
                    <a:pt x="3030488" y="1373149"/>
                  </a:lnTo>
                  <a:lnTo>
                    <a:pt x="3002078" y="1401285"/>
                  </a:lnTo>
                  <a:lnTo>
                    <a:pt x="2972011" y="1428786"/>
                  </a:lnTo>
                  <a:lnTo>
                    <a:pt x="2940327" y="1455628"/>
                  </a:lnTo>
                  <a:lnTo>
                    <a:pt x="2907065" y="1481791"/>
                  </a:lnTo>
                  <a:lnTo>
                    <a:pt x="2872263" y="1507252"/>
                  </a:lnTo>
                  <a:lnTo>
                    <a:pt x="2835960" y="1531988"/>
                  </a:lnTo>
                  <a:lnTo>
                    <a:pt x="2798197" y="1555977"/>
                  </a:lnTo>
                  <a:lnTo>
                    <a:pt x="2759011" y="1579197"/>
                  </a:lnTo>
                  <a:lnTo>
                    <a:pt x="2718442" y="1601625"/>
                  </a:lnTo>
                  <a:lnTo>
                    <a:pt x="2676529" y="1623239"/>
                  </a:lnTo>
                  <a:lnTo>
                    <a:pt x="2633312" y="1644016"/>
                  </a:lnTo>
                  <a:lnTo>
                    <a:pt x="2588828" y="1663935"/>
                  </a:lnTo>
                  <a:lnTo>
                    <a:pt x="2543118" y="1682972"/>
                  </a:lnTo>
                  <a:lnTo>
                    <a:pt x="2496219" y="1701106"/>
                  </a:lnTo>
                  <a:lnTo>
                    <a:pt x="2448173" y="1718315"/>
                  </a:lnTo>
                  <a:lnTo>
                    <a:pt x="2399016" y="1734575"/>
                  </a:lnTo>
                  <a:lnTo>
                    <a:pt x="2348789" y="1749864"/>
                  </a:lnTo>
                  <a:lnTo>
                    <a:pt x="2297531" y="1764161"/>
                  </a:lnTo>
                  <a:lnTo>
                    <a:pt x="2245280" y="1777442"/>
                  </a:lnTo>
                  <a:lnTo>
                    <a:pt x="2192076" y="1789686"/>
                  </a:lnTo>
                  <a:lnTo>
                    <a:pt x="2137958" y="1800869"/>
                  </a:lnTo>
                  <a:lnTo>
                    <a:pt x="2082965" y="1810971"/>
                  </a:lnTo>
                  <a:lnTo>
                    <a:pt x="2027135" y="1819967"/>
                  </a:lnTo>
                  <a:lnTo>
                    <a:pt x="1970509" y="1827837"/>
                  </a:lnTo>
                  <a:lnTo>
                    <a:pt x="1913124" y="1834557"/>
                  </a:lnTo>
                  <a:lnTo>
                    <a:pt x="1855021" y="1840106"/>
                  </a:lnTo>
                  <a:lnTo>
                    <a:pt x="1796238" y="1844460"/>
                  </a:lnTo>
                  <a:lnTo>
                    <a:pt x="1736815" y="1847598"/>
                  </a:lnTo>
                  <a:lnTo>
                    <a:pt x="1676789" y="1849497"/>
                  </a:lnTo>
                  <a:lnTo>
                    <a:pt x="1616202" y="1850136"/>
                  </a:lnTo>
                  <a:lnTo>
                    <a:pt x="1555614" y="1849497"/>
                  </a:lnTo>
                  <a:lnTo>
                    <a:pt x="1495588" y="1847598"/>
                  </a:lnTo>
                  <a:lnTo>
                    <a:pt x="1436165" y="1844460"/>
                  </a:lnTo>
                  <a:lnTo>
                    <a:pt x="1377382" y="1840106"/>
                  </a:lnTo>
                  <a:lnTo>
                    <a:pt x="1319279" y="1834557"/>
                  </a:lnTo>
                  <a:lnTo>
                    <a:pt x="1261894" y="1827837"/>
                  </a:lnTo>
                  <a:lnTo>
                    <a:pt x="1205268" y="1819967"/>
                  </a:lnTo>
                  <a:lnTo>
                    <a:pt x="1149438" y="1810971"/>
                  </a:lnTo>
                  <a:lnTo>
                    <a:pt x="1094445" y="1800869"/>
                  </a:lnTo>
                  <a:lnTo>
                    <a:pt x="1040327" y="1789686"/>
                  </a:lnTo>
                  <a:lnTo>
                    <a:pt x="987123" y="1777442"/>
                  </a:lnTo>
                  <a:lnTo>
                    <a:pt x="934872" y="1764161"/>
                  </a:lnTo>
                  <a:lnTo>
                    <a:pt x="883614" y="1749864"/>
                  </a:lnTo>
                  <a:lnTo>
                    <a:pt x="833387" y="1734575"/>
                  </a:lnTo>
                  <a:lnTo>
                    <a:pt x="784230" y="1718315"/>
                  </a:lnTo>
                  <a:lnTo>
                    <a:pt x="736184" y="1701106"/>
                  </a:lnTo>
                  <a:lnTo>
                    <a:pt x="689285" y="1682972"/>
                  </a:lnTo>
                  <a:lnTo>
                    <a:pt x="643575" y="1663935"/>
                  </a:lnTo>
                  <a:lnTo>
                    <a:pt x="599091" y="1644016"/>
                  </a:lnTo>
                  <a:lnTo>
                    <a:pt x="555874" y="1623239"/>
                  </a:lnTo>
                  <a:lnTo>
                    <a:pt x="513961" y="1601625"/>
                  </a:lnTo>
                  <a:lnTo>
                    <a:pt x="473392" y="1579197"/>
                  </a:lnTo>
                  <a:lnTo>
                    <a:pt x="434206" y="1555977"/>
                  </a:lnTo>
                  <a:lnTo>
                    <a:pt x="396443" y="1531988"/>
                  </a:lnTo>
                  <a:lnTo>
                    <a:pt x="360140" y="1507252"/>
                  </a:lnTo>
                  <a:lnTo>
                    <a:pt x="325338" y="1481791"/>
                  </a:lnTo>
                  <a:lnTo>
                    <a:pt x="292076" y="1455628"/>
                  </a:lnTo>
                  <a:lnTo>
                    <a:pt x="260392" y="1428786"/>
                  </a:lnTo>
                  <a:lnTo>
                    <a:pt x="230325" y="1401285"/>
                  </a:lnTo>
                  <a:lnTo>
                    <a:pt x="201915" y="1373149"/>
                  </a:lnTo>
                  <a:lnTo>
                    <a:pt x="175201" y="1344401"/>
                  </a:lnTo>
                  <a:lnTo>
                    <a:pt x="150221" y="1315062"/>
                  </a:lnTo>
                  <a:lnTo>
                    <a:pt x="105623" y="1254701"/>
                  </a:lnTo>
                  <a:lnTo>
                    <a:pt x="68432" y="1192247"/>
                  </a:lnTo>
                  <a:lnTo>
                    <a:pt x="38962" y="1127877"/>
                  </a:lnTo>
                  <a:lnTo>
                    <a:pt x="17524" y="1061772"/>
                  </a:lnTo>
                  <a:lnTo>
                    <a:pt x="4433" y="994109"/>
                  </a:lnTo>
                  <a:lnTo>
                    <a:pt x="0" y="925068"/>
                  </a:lnTo>
                  <a:close/>
                </a:path>
              </a:pathLst>
            </a:custGeom>
            <a:noFill/>
            <a:ln w="25907">
              <a:solidFill>
                <a:srgbClr val="c3d59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6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721" name="object 17"/>
          <p:cNvSpPr/>
          <p:nvPr/>
        </p:nvSpPr>
        <p:spPr>
          <a:xfrm>
            <a:off x="2857680" y="4169880"/>
            <a:ext cx="2325240" cy="129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240" algn="ctr">
              <a:lnSpc>
                <a:spcPct val="100000"/>
              </a:lnSpc>
              <a:spcBef>
                <a:spcPts val="99"/>
              </a:spcBef>
            </a:pPr>
            <a:r>
              <a:rPr b="0" lang="ru-RU" sz="1400" spc="-1" strike="noStrike">
                <a:solidFill>
                  <a:srgbClr val="244060"/>
                </a:solidFill>
                <a:latin typeface="Times New Roman"/>
              </a:rPr>
              <a:t>Заполняются в соответствии с Методическими указаниями по разработке ПНООЛР, утвержденными приказом Минприроды России от 07.12.2020 № 1021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2" name="object 18"/>
          <p:cNvSpPr/>
          <p:nvPr/>
        </p:nvSpPr>
        <p:spPr>
          <a:xfrm>
            <a:off x="7038720" y="4021920"/>
            <a:ext cx="4052160" cy="150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299160" indent="-286920">
              <a:lnSpc>
                <a:spcPct val="100000"/>
              </a:lnSpc>
              <a:spcBef>
                <a:spcPts val="99"/>
              </a:spcBef>
              <a:buClr>
                <a:srgbClr val="244060"/>
              </a:buClr>
              <a:buFont typeface="Wingdings" charset="2"/>
              <a:buChar char=""/>
              <a:tabLst>
                <a:tab algn="l" pos="299160"/>
              </a:tabLst>
            </a:pPr>
            <a:r>
              <a:rPr b="0" lang="ru-RU" sz="1400" spc="-1" strike="noStrike">
                <a:solidFill>
                  <a:srgbClr val="244060"/>
                </a:solidFill>
                <a:latin typeface="Times New Roman"/>
              </a:rPr>
              <a:t>К заявке на выдачу КЭР целесообразно прикладывать заверенные хозяйствующим субъектом копии договоров на передачу отходов иным хозяйствующим субъектам с целью их обработки, утилизации, обезвреживания, размещения отходов определенных видов и классов опасности (при наличии)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723" name="object 20"/>
          <p:cNvGrpSpPr/>
          <p:nvPr/>
        </p:nvGrpSpPr>
        <p:grpSpPr>
          <a:xfrm>
            <a:off x="140040" y="82080"/>
            <a:ext cx="735840" cy="905760"/>
            <a:chOff x="140040" y="82080"/>
            <a:chExt cx="735840" cy="905760"/>
          </a:xfrm>
        </p:grpSpPr>
        <p:sp>
          <p:nvSpPr>
            <p:cNvPr id="724" name="object 21"/>
            <p:cNvSpPr/>
            <p:nvPr/>
          </p:nvSpPr>
          <p:spPr>
            <a:xfrm>
              <a:off x="262080" y="254520"/>
              <a:ext cx="500040" cy="551520"/>
            </a:xfrm>
            <a:custGeom>
              <a:avLst/>
              <a:gdLst>
                <a:gd name="textAreaLeft" fmla="*/ 0 w 500040"/>
                <a:gd name="textAreaRight" fmla="*/ 500400 w 500040"/>
                <a:gd name="textAreaTop" fmla="*/ 0 h 551520"/>
                <a:gd name="textAreaBottom" fmla="*/ 551880 h 551520"/>
              </a:gdLst>
              <a:ahLst/>
              <a:rect l="textAreaLeft" t="textAreaTop" r="textAreaRight" b="textAreaBottom"/>
              <a:pathLst>
                <a:path w="500380" h="551815">
                  <a:moveTo>
                    <a:pt x="70104" y="267081"/>
                  </a:moveTo>
                  <a:lnTo>
                    <a:pt x="66471" y="264668"/>
                  </a:lnTo>
                  <a:lnTo>
                    <a:pt x="59220" y="262382"/>
                  </a:lnTo>
                  <a:lnTo>
                    <a:pt x="56807" y="261112"/>
                  </a:lnTo>
                  <a:lnTo>
                    <a:pt x="54394" y="258826"/>
                  </a:lnTo>
                  <a:lnTo>
                    <a:pt x="50761" y="258826"/>
                  </a:lnTo>
                  <a:lnTo>
                    <a:pt x="45935" y="257683"/>
                  </a:lnTo>
                  <a:lnTo>
                    <a:pt x="32639" y="257683"/>
                  </a:lnTo>
                  <a:lnTo>
                    <a:pt x="27800" y="255270"/>
                  </a:lnTo>
                  <a:lnTo>
                    <a:pt x="24168" y="254127"/>
                  </a:lnTo>
                  <a:lnTo>
                    <a:pt x="22961" y="251714"/>
                  </a:lnTo>
                  <a:lnTo>
                    <a:pt x="22961" y="247015"/>
                  </a:lnTo>
                  <a:lnTo>
                    <a:pt x="27800" y="249428"/>
                  </a:lnTo>
                  <a:lnTo>
                    <a:pt x="30213" y="249428"/>
                  </a:lnTo>
                  <a:lnTo>
                    <a:pt x="35052" y="250571"/>
                  </a:lnTo>
                  <a:lnTo>
                    <a:pt x="38684" y="251714"/>
                  </a:lnTo>
                  <a:lnTo>
                    <a:pt x="43510" y="251714"/>
                  </a:lnTo>
                  <a:lnTo>
                    <a:pt x="47142" y="252984"/>
                  </a:lnTo>
                  <a:lnTo>
                    <a:pt x="51968" y="254127"/>
                  </a:lnTo>
                  <a:lnTo>
                    <a:pt x="58013" y="248285"/>
                  </a:lnTo>
                  <a:lnTo>
                    <a:pt x="62852" y="245872"/>
                  </a:lnTo>
                  <a:lnTo>
                    <a:pt x="62852" y="244729"/>
                  </a:lnTo>
                  <a:lnTo>
                    <a:pt x="64058" y="244729"/>
                  </a:lnTo>
                  <a:lnTo>
                    <a:pt x="64058" y="243586"/>
                  </a:lnTo>
                  <a:lnTo>
                    <a:pt x="56807" y="242316"/>
                  </a:lnTo>
                  <a:lnTo>
                    <a:pt x="48348" y="242316"/>
                  </a:lnTo>
                  <a:lnTo>
                    <a:pt x="42303" y="241173"/>
                  </a:lnTo>
                  <a:lnTo>
                    <a:pt x="35052" y="238887"/>
                  </a:lnTo>
                  <a:lnTo>
                    <a:pt x="27800" y="237617"/>
                  </a:lnTo>
                  <a:lnTo>
                    <a:pt x="21755" y="235331"/>
                  </a:lnTo>
                  <a:lnTo>
                    <a:pt x="7251" y="230632"/>
                  </a:lnTo>
                  <a:lnTo>
                    <a:pt x="0" y="227076"/>
                  </a:lnTo>
                  <a:lnTo>
                    <a:pt x="0" y="241173"/>
                  </a:lnTo>
                  <a:lnTo>
                    <a:pt x="1206" y="242316"/>
                  </a:lnTo>
                  <a:lnTo>
                    <a:pt x="1206" y="244729"/>
                  </a:lnTo>
                  <a:lnTo>
                    <a:pt x="2413" y="245872"/>
                  </a:lnTo>
                  <a:lnTo>
                    <a:pt x="34366" y="267208"/>
                  </a:lnTo>
                  <a:lnTo>
                    <a:pt x="56807" y="268224"/>
                  </a:lnTo>
                  <a:lnTo>
                    <a:pt x="65265" y="268224"/>
                  </a:lnTo>
                  <a:lnTo>
                    <a:pt x="70104" y="267081"/>
                  </a:lnTo>
                  <a:close/>
                </a:path>
                <a:path w="500380" h="551815">
                  <a:moveTo>
                    <a:pt x="70104" y="213233"/>
                  </a:moveTo>
                  <a:lnTo>
                    <a:pt x="60985" y="209435"/>
                  </a:lnTo>
                  <a:lnTo>
                    <a:pt x="52273" y="205270"/>
                  </a:lnTo>
                  <a:lnTo>
                    <a:pt x="43929" y="200634"/>
                  </a:lnTo>
                  <a:lnTo>
                    <a:pt x="41465" y="199009"/>
                  </a:lnTo>
                  <a:lnTo>
                    <a:pt x="36258" y="195580"/>
                  </a:lnTo>
                  <a:lnTo>
                    <a:pt x="28308" y="190017"/>
                  </a:lnTo>
                  <a:lnTo>
                    <a:pt x="20688" y="183997"/>
                  </a:lnTo>
                  <a:lnTo>
                    <a:pt x="13309" y="177546"/>
                  </a:lnTo>
                  <a:lnTo>
                    <a:pt x="6045" y="170688"/>
                  </a:lnTo>
                  <a:lnTo>
                    <a:pt x="4838" y="170688"/>
                  </a:lnTo>
                  <a:lnTo>
                    <a:pt x="4838" y="171831"/>
                  </a:lnTo>
                  <a:lnTo>
                    <a:pt x="3632" y="175387"/>
                  </a:lnTo>
                  <a:lnTo>
                    <a:pt x="2413" y="180086"/>
                  </a:lnTo>
                  <a:lnTo>
                    <a:pt x="1206" y="184912"/>
                  </a:lnTo>
                  <a:lnTo>
                    <a:pt x="1206" y="186055"/>
                  </a:lnTo>
                  <a:lnTo>
                    <a:pt x="0" y="187198"/>
                  </a:lnTo>
                  <a:lnTo>
                    <a:pt x="0" y="195580"/>
                  </a:lnTo>
                  <a:lnTo>
                    <a:pt x="1206" y="197866"/>
                  </a:lnTo>
                  <a:lnTo>
                    <a:pt x="1206" y="200279"/>
                  </a:lnTo>
                  <a:lnTo>
                    <a:pt x="2413" y="202565"/>
                  </a:lnTo>
                  <a:lnTo>
                    <a:pt x="5105" y="209486"/>
                  </a:lnTo>
                  <a:lnTo>
                    <a:pt x="9245" y="215646"/>
                  </a:lnTo>
                  <a:lnTo>
                    <a:pt x="45529" y="235915"/>
                  </a:lnTo>
                  <a:lnTo>
                    <a:pt x="54394" y="238125"/>
                  </a:lnTo>
                  <a:lnTo>
                    <a:pt x="58013" y="239268"/>
                  </a:lnTo>
                  <a:lnTo>
                    <a:pt x="64058" y="239268"/>
                  </a:lnTo>
                  <a:lnTo>
                    <a:pt x="58013" y="234569"/>
                  </a:lnTo>
                  <a:lnTo>
                    <a:pt x="53187" y="229870"/>
                  </a:lnTo>
                  <a:lnTo>
                    <a:pt x="47142" y="225044"/>
                  </a:lnTo>
                  <a:lnTo>
                    <a:pt x="44716" y="222758"/>
                  </a:lnTo>
                  <a:lnTo>
                    <a:pt x="43510" y="221488"/>
                  </a:lnTo>
                  <a:lnTo>
                    <a:pt x="38684" y="220345"/>
                  </a:lnTo>
                  <a:lnTo>
                    <a:pt x="33845" y="217932"/>
                  </a:lnTo>
                  <a:lnTo>
                    <a:pt x="30149" y="215620"/>
                  </a:lnTo>
                  <a:lnTo>
                    <a:pt x="25387" y="213233"/>
                  </a:lnTo>
                  <a:lnTo>
                    <a:pt x="21755" y="210947"/>
                  </a:lnTo>
                  <a:lnTo>
                    <a:pt x="18135" y="207391"/>
                  </a:lnTo>
                  <a:lnTo>
                    <a:pt x="17005" y="204127"/>
                  </a:lnTo>
                  <a:lnTo>
                    <a:pt x="16916" y="201422"/>
                  </a:lnTo>
                  <a:lnTo>
                    <a:pt x="18135" y="199009"/>
                  </a:lnTo>
                  <a:lnTo>
                    <a:pt x="24485" y="204127"/>
                  </a:lnTo>
                  <a:lnTo>
                    <a:pt x="30962" y="208813"/>
                  </a:lnTo>
                  <a:lnTo>
                    <a:pt x="37668" y="213029"/>
                  </a:lnTo>
                  <a:lnTo>
                    <a:pt x="44716" y="216789"/>
                  </a:lnTo>
                  <a:lnTo>
                    <a:pt x="45935" y="217932"/>
                  </a:lnTo>
                  <a:lnTo>
                    <a:pt x="48348" y="217932"/>
                  </a:lnTo>
                  <a:lnTo>
                    <a:pt x="50761" y="216789"/>
                  </a:lnTo>
                  <a:lnTo>
                    <a:pt x="53187" y="216789"/>
                  </a:lnTo>
                  <a:lnTo>
                    <a:pt x="55600" y="215646"/>
                  </a:lnTo>
                  <a:lnTo>
                    <a:pt x="59220" y="215646"/>
                  </a:lnTo>
                  <a:lnTo>
                    <a:pt x="64058" y="214376"/>
                  </a:lnTo>
                  <a:lnTo>
                    <a:pt x="70104" y="213233"/>
                  </a:lnTo>
                  <a:close/>
                </a:path>
                <a:path w="500380" h="551815">
                  <a:moveTo>
                    <a:pt x="70104" y="208788"/>
                  </a:moveTo>
                  <a:lnTo>
                    <a:pt x="68897" y="207645"/>
                  </a:lnTo>
                  <a:lnTo>
                    <a:pt x="68897" y="206375"/>
                  </a:lnTo>
                  <a:lnTo>
                    <a:pt x="66471" y="196977"/>
                  </a:lnTo>
                  <a:lnTo>
                    <a:pt x="64046" y="192151"/>
                  </a:lnTo>
                  <a:lnTo>
                    <a:pt x="64046" y="186309"/>
                  </a:lnTo>
                  <a:lnTo>
                    <a:pt x="60401" y="185039"/>
                  </a:lnTo>
                  <a:lnTo>
                    <a:pt x="55562" y="181483"/>
                  </a:lnTo>
                  <a:lnTo>
                    <a:pt x="48285" y="174371"/>
                  </a:lnTo>
                  <a:lnTo>
                    <a:pt x="42227" y="168529"/>
                  </a:lnTo>
                  <a:lnTo>
                    <a:pt x="37376" y="162560"/>
                  </a:lnTo>
                  <a:lnTo>
                    <a:pt x="33731" y="155448"/>
                  </a:lnTo>
                  <a:lnTo>
                    <a:pt x="32524" y="151892"/>
                  </a:lnTo>
                  <a:lnTo>
                    <a:pt x="32524" y="148336"/>
                  </a:lnTo>
                  <a:lnTo>
                    <a:pt x="36156" y="144780"/>
                  </a:lnTo>
                  <a:lnTo>
                    <a:pt x="41338" y="155003"/>
                  </a:lnTo>
                  <a:lnTo>
                    <a:pt x="47675" y="164325"/>
                  </a:lnTo>
                  <a:lnTo>
                    <a:pt x="54902" y="172770"/>
                  </a:lnTo>
                  <a:lnTo>
                    <a:pt x="62826" y="180340"/>
                  </a:lnTo>
                  <a:lnTo>
                    <a:pt x="64046" y="180340"/>
                  </a:lnTo>
                  <a:lnTo>
                    <a:pt x="64046" y="174371"/>
                  </a:lnTo>
                  <a:lnTo>
                    <a:pt x="65252" y="169672"/>
                  </a:lnTo>
                  <a:lnTo>
                    <a:pt x="65252" y="164973"/>
                  </a:lnTo>
                  <a:lnTo>
                    <a:pt x="66471" y="163703"/>
                  </a:lnTo>
                  <a:lnTo>
                    <a:pt x="65252" y="161417"/>
                  </a:lnTo>
                  <a:lnTo>
                    <a:pt x="38468" y="123177"/>
                  </a:lnTo>
                  <a:lnTo>
                    <a:pt x="32524" y="112776"/>
                  </a:lnTo>
                  <a:lnTo>
                    <a:pt x="30099" y="115189"/>
                  </a:lnTo>
                  <a:lnTo>
                    <a:pt x="23469" y="123609"/>
                  </a:lnTo>
                  <a:lnTo>
                    <a:pt x="19786" y="132778"/>
                  </a:lnTo>
                  <a:lnTo>
                    <a:pt x="18834" y="142621"/>
                  </a:lnTo>
                  <a:lnTo>
                    <a:pt x="20396" y="153035"/>
                  </a:lnTo>
                  <a:lnTo>
                    <a:pt x="21945" y="159270"/>
                  </a:lnTo>
                  <a:lnTo>
                    <a:pt x="24638" y="165252"/>
                  </a:lnTo>
                  <a:lnTo>
                    <a:pt x="28244" y="170776"/>
                  </a:lnTo>
                  <a:lnTo>
                    <a:pt x="32524" y="175641"/>
                  </a:lnTo>
                  <a:lnTo>
                    <a:pt x="38392" y="183057"/>
                  </a:lnTo>
                  <a:lnTo>
                    <a:pt x="44945" y="189572"/>
                  </a:lnTo>
                  <a:lnTo>
                    <a:pt x="51955" y="195630"/>
                  </a:lnTo>
                  <a:lnTo>
                    <a:pt x="59194" y="201676"/>
                  </a:lnTo>
                  <a:lnTo>
                    <a:pt x="62826" y="204089"/>
                  </a:lnTo>
                  <a:lnTo>
                    <a:pt x="65252" y="206375"/>
                  </a:lnTo>
                  <a:lnTo>
                    <a:pt x="70104" y="208788"/>
                  </a:lnTo>
                  <a:close/>
                </a:path>
                <a:path w="500380" h="551815">
                  <a:moveTo>
                    <a:pt x="82296" y="292481"/>
                  </a:moveTo>
                  <a:lnTo>
                    <a:pt x="79908" y="291338"/>
                  </a:lnTo>
                  <a:lnTo>
                    <a:pt x="77533" y="291338"/>
                  </a:lnTo>
                  <a:lnTo>
                    <a:pt x="75145" y="290195"/>
                  </a:lnTo>
                  <a:lnTo>
                    <a:pt x="70383" y="289052"/>
                  </a:lnTo>
                  <a:lnTo>
                    <a:pt x="64427" y="287909"/>
                  </a:lnTo>
                  <a:lnTo>
                    <a:pt x="58470" y="290195"/>
                  </a:lnTo>
                  <a:lnTo>
                    <a:pt x="54889" y="291338"/>
                  </a:lnTo>
                  <a:lnTo>
                    <a:pt x="50126" y="292481"/>
                  </a:lnTo>
                  <a:lnTo>
                    <a:pt x="40589" y="287909"/>
                  </a:lnTo>
                  <a:lnTo>
                    <a:pt x="40589" y="285496"/>
                  </a:lnTo>
                  <a:lnTo>
                    <a:pt x="41783" y="284353"/>
                  </a:lnTo>
                  <a:lnTo>
                    <a:pt x="54889" y="284353"/>
                  </a:lnTo>
                  <a:lnTo>
                    <a:pt x="58470" y="283210"/>
                  </a:lnTo>
                  <a:lnTo>
                    <a:pt x="62039" y="284353"/>
                  </a:lnTo>
                  <a:lnTo>
                    <a:pt x="63233" y="282067"/>
                  </a:lnTo>
                  <a:lnTo>
                    <a:pt x="66802" y="279781"/>
                  </a:lnTo>
                  <a:lnTo>
                    <a:pt x="71577" y="272796"/>
                  </a:lnTo>
                  <a:lnTo>
                    <a:pt x="57861" y="274370"/>
                  </a:lnTo>
                  <a:lnTo>
                    <a:pt x="51117" y="274891"/>
                  </a:lnTo>
                  <a:lnTo>
                    <a:pt x="44170" y="275082"/>
                  </a:lnTo>
                  <a:lnTo>
                    <a:pt x="16764" y="275082"/>
                  </a:lnTo>
                  <a:lnTo>
                    <a:pt x="16764" y="277368"/>
                  </a:lnTo>
                  <a:lnTo>
                    <a:pt x="17957" y="278638"/>
                  </a:lnTo>
                  <a:lnTo>
                    <a:pt x="17957" y="280924"/>
                  </a:lnTo>
                  <a:lnTo>
                    <a:pt x="24193" y="290474"/>
                  </a:lnTo>
                  <a:lnTo>
                    <a:pt x="32105" y="296672"/>
                  </a:lnTo>
                  <a:lnTo>
                    <a:pt x="41579" y="299643"/>
                  </a:lnTo>
                  <a:lnTo>
                    <a:pt x="52514" y="299466"/>
                  </a:lnTo>
                  <a:lnTo>
                    <a:pt x="59448" y="298399"/>
                  </a:lnTo>
                  <a:lnTo>
                    <a:pt x="66052" y="296976"/>
                  </a:lnTo>
                  <a:lnTo>
                    <a:pt x="78727" y="293624"/>
                  </a:lnTo>
                  <a:lnTo>
                    <a:pt x="79908" y="293624"/>
                  </a:lnTo>
                  <a:lnTo>
                    <a:pt x="81102" y="292481"/>
                  </a:lnTo>
                  <a:lnTo>
                    <a:pt x="82296" y="292481"/>
                  </a:lnTo>
                  <a:close/>
                </a:path>
                <a:path w="500380" h="551815">
                  <a:moveTo>
                    <a:pt x="100584" y="312039"/>
                  </a:moveTo>
                  <a:lnTo>
                    <a:pt x="86360" y="312039"/>
                  </a:lnTo>
                  <a:lnTo>
                    <a:pt x="85178" y="313309"/>
                  </a:lnTo>
                  <a:lnTo>
                    <a:pt x="75692" y="318135"/>
                  </a:lnTo>
                  <a:lnTo>
                    <a:pt x="69761" y="316865"/>
                  </a:lnTo>
                  <a:lnTo>
                    <a:pt x="67398" y="316865"/>
                  </a:lnTo>
                  <a:lnTo>
                    <a:pt x="65024" y="314452"/>
                  </a:lnTo>
                  <a:lnTo>
                    <a:pt x="66205" y="312039"/>
                  </a:lnTo>
                  <a:lnTo>
                    <a:pt x="69761" y="312039"/>
                  </a:lnTo>
                  <a:lnTo>
                    <a:pt x="73317" y="310896"/>
                  </a:lnTo>
                  <a:lnTo>
                    <a:pt x="78066" y="309753"/>
                  </a:lnTo>
                  <a:lnTo>
                    <a:pt x="81622" y="308483"/>
                  </a:lnTo>
                  <a:lnTo>
                    <a:pt x="86360" y="306070"/>
                  </a:lnTo>
                  <a:lnTo>
                    <a:pt x="85178" y="300101"/>
                  </a:lnTo>
                  <a:lnTo>
                    <a:pt x="85178" y="298958"/>
                  </a:lnTo>
                  <a:lnTo>
                    <a:pt x="86360" y="297688"/>
                  </a:lnTo>
                  <a:lnTo>
                    <a:pt x="86360" y="294132"/>
                  </a:lnTo>
                  <a:lnTo>
                    <a:pt x="74777" y="299250"/>
                  </a:lnTo>
                  <a:lnTo>
                    <a:pt x="63093" y="303453"/>
                  </a:lnTo>
                  <a:lnTo>
                    <a:pt x="51181" y="306298"/>
                  </a:lnTo>
                  <a:lnTo>
                    <a:pt x="38950" y="307340"/>
                  </a:lnTo>
                  <a:lnTo>
                    <a:pt x="36576" y="307340"/>
                  </a:lnTo>
                  <a:lnTo>
                    <a:pt x="36576" y="308483"/>
                  </a:lnTo>
                  <a:lnTo>
                    <a:pt x="38950" y="313309"/>
                  </a:lnTo>
                  <a:lnTo>
                    <a:pt x="41313" y="315722"/>
                  </a:lnTo>
                  <a:lnTo>
                    <a:pt x="42506" y="316865"/>
                  </a:lnTo>
                  <a:lnTo>
                    <a:pt x="48425" y="322834"/>
                  </a:lnTo>
                  <a:lnTo>
                    <a:pt x="54356" y="327660"/>
                  </a:lnTo>
                  <a:lnTo>
                    <a:pt x="68580" y="327660"/>
                  </a:lnTo>
                  <a:lnTo>
                    <a:pt x="74510" y="326517"/>
                  </a:lnTo>
                  <a:lnTo>
                    <a:pt x="80429" y="324104"/>
                  </a:lnTo>
                  <a:lnTo>
                    <a:pt x="87541" y="320421"/>
                  </a:lnTo>
                  <a:lnTo>
                    <a:pt x="92113" y="318135"/>
                  </a:lnTo>
                  <a:lnTo>
                    <a:pt x="94653" y="316865"/>
                  </a:lnTo>
                  <a:lnTo>
                    <a:pt x="100584" y="313309"/>
                  </a:lnTo>
                  <a:lnTo>
                    <a:pt x="100584" y="312039"/>
                  </a:lnTo>
                  <a:close/>
                </a:path>
                <a:path w="500380" h="551815">
                  <a:moveTo>
                    <a:pt x="106680" y="139065"/>
                  </a:moveTo>
                  <a:lnTo>
                    <a:pt x="101968" y="129667"/>
                  </a:lnTo>
                  <a:lnTo>
                    <a:pt x="99618" y="126238"/>
                  </a:lnTo>
                  <a:lnTo>
                    <a:pt x="97256" y="122682"/>
                  </a:lnTo>
                  <a:lnTo>
                    <a:pt x="92544" y="110998"/>
                  </a:lnTo>
                  <a:lnTo>
                    <a:pt x="97256" y="106299"/>
                  </a:lnTo>
                  <a:lnTo>
                    <a:pt x="97256" y="105156"/>
                  </a:lnTo>
                  <a:lnTo>
                    <a:pt x="89014" y="105156"/>
                  </a:lnTo>
                  <a:lnTo>
                    <a:pt x="83121" y="106299"/>
                  </a:lnTo>
                  <a:lnTo>
                    <a:pt x="80772" y="110998"/>
                  </a:lnTo>
                  <a:lnTo>
                    <a:pt x="83121" y="115697"/>
                  </a:lnTo>
                  <a:lnTo>
                    <a:pt x="84302" y="119253"/>
                  </a:lnTo>
                  <a:lnTo>
                    <a:pt x="86664" y="121539"/>
                  </a:lnTo>
                  <a:lnTo>
                    <a:pt x="90195" y="128524"/>
                  </a:lnTo>
                  <a:lnTo>
                    <a:pt x="93726" y="134366"/>
                  </a:lnTo>
                  <a:lnTo>
                    <a:pt x="92544" y="140208"/>
                  </a:lnTo>
                  <a:lnTo>
                    <a:pt x="92544" y="142621"/>
                  </a:lnTo>
                  <a:lnTo>
                    <a:pt x="91376" y="144907"/>
                  </a:lnTo>
                  <a:lnTo>
                    <a:pt x="90195" y="147320"/>
                  </a:lnTo>
                  <a:lnTo>
                    <a:pt x="93726" y="144907"/>
                  </a:lnTo>
                  <a:lnTo>
                    <a:pt x="96075" y="143764"/>
                  </a:lnTo>
                  <a:lnTo>
                    <a:pt x="98437" y="141351"/>
                  </a:lnTo>
                  <a:lnTo>
                    <a:pt x="101968" y="146050"/>
                  </a:lnTo>
                  <a:lnTo>
                    <a:pt x="101968" y="150749"/>
                  </a:lnTo>
                  <a:lnTo>
                    <a:pt x="103149" y="155448"/>
                  </a:lnTo>
                  <a:lnTo>
                    <a:pt x="104330" y="153162"/>
                  </a:lnTo>
                  <a:lnTo>
                    <a:pt x="104330" y="151892"/>
                  </a:lnTo>
                  <a:lnTo>
                    <a:pt x="105498" y="149606"/>
                  </a:lnTo>
                  <a:lnTo>
                    <a:pt x="106680" y="144907"/>
                  </a:lnTo>
                  <a:lnTo>
                    <a:pt x="106680" y="141351"/>
                  </a:lnTo>
                  <a:lnTo>
                    <a:pt x="106680" y="139065"/>
                  </a:lnTo>
                  <a:close/>
                </a:path>
                <a:path w="500380" h="551815">
                  <a:moveTo>
                    <a:pt x="121920" y="326390"/>
                  </a:moveTo>
                  <a:lnTo>
                    <a:pt x="117221" y="327533"/>
                  </a:lnTo>
                  <a:lnTo>
                    <a:pt x="113690" y="327533"/>
                  </a:lnTo>
                  <a:lnTo>
                    <a:pt x="110172" y="328803"/>
                  </a:lnTo>
                  <a:lnTo>
                    <a:pt x="108991" y="329946"/>
                  </a:lnTo>
                  <a:lnTo>
                    <a:pt x="107823" y="331216"/>
                  </a:lnTo>
                  <a:lnTo>
                    <a:pt x="106641" y="332359"/>
                  </a:lnTo>
                  <a:lnTo>
                    <a:pt x="104292" y="333629"/>
                  </a:lnTo>
                  <a:lnTo>
                    <a:pt x="101942" y="334772"/>
                  </a:lnTo>
                  <a:lnTo>
                    <a:pt x="99593" y="333629"/>
                  </a:lnTo>
                  <a:lnTo>
                    <a:pt x="98425" y="333629"/>
                  </a:lnTo>
                  <a:lnTo>
                    <a:pt x="97243" y="332359"/>
                  </a:lnTo>
                  <a:lnTo>
                    <a:pt x="98425" y="331216"/>
                  </a:lnTo>
                  <a:lnTo>
                    <a:pt x="99593" y="329946"/>
                  </a:lnTo>
                  <a:lnTo>
                    <a:pt x="100774" y="329946"/>
                  </a:lnTo>
                  <a:lnTo>
                    <a:pt x="100774" y="328803"/>
                  </a:lnTo>
                  <a:lnTo>
                    <a:pt x="105473" y="326390"/>
                  </a:lnTo>
                  <a:lnTo>
                    <a:pt x="106641" y="320294"/>
                  </a:lnTo>
                  <a:lnTo>
                    <a:pt x="103124" y="315468"/>
                  </a:lnTo>
                  <a:lnTo>
                    <a:pt x="94767" y="322224"/>
                  </a:lnTo>
                  <a:lnTo>
                    <a:pt x="85636" y="327837"/>
                  </a:lnTo>
                  <a:lnTo>
                    <a:pt x="75857" y="332105"/>
                  </a:lnTo>
                  <a:lnTo>
                    <a:pt x="65532" y="334772"/>
                  </a:lnTo>
                  <a:lnTo>
                    <a:pt x="65532" y="337185"/>
                  </a:lnTo>
                  <a:lnTo>
                    <a:pt x="66700" y="337185"/>
                  </a:lnTo>
                  <a:lnTo>
                    <a:pt x="72275" y="343293"/>
                  </a:lnTo>
                  <a:lnTo>
                    <a:pt x="79616" y="347014"/>
                  </a:lnTo>
                  <a:lnTo>
                    <a:pt x="114363" y="334772"/>
                  </a:lnTo>
                  <a:lnTo>
                    <a:pt x="117221" y="332359"/>
                  </a:lnTo>
                  <a:lnTo>
                    <a:pt x="118389" y="331216"/>
                  </a:lnTo>
                  <a:lnTo>
                    <a:pt x="119570" y="328803"/>
                  </a:lnTo>
                  <a:lnTo>
                    <a:pt x="121920" y="326390"/>
                  </a:lnTo>
                  <a:close/>
                </a:path>
                <a:path w="500380" h="551815">
                  <a:moveTo>
                    <a:pt x="134112" y="84467"/>
                  </a:moveTo>
                  <a:lnTo>
                    <a:pt x="129286" y="83197"/>
                  </a:lnTo>
                  <a:lnTo>
                    <a:pt x="125679" y="80772"/>
                  </a:lnTo>
                  <a:lnTo>
                    <a:pt x="119646" y="80772"/>
                  </a:lnTo>
                  <a:lnTo>
                    <a:pt x="117246" y="82042"/>
                  </a:lnTo>
                  <a:lnTo>
                    <a:pt x="114833" y="83197"/>
                  </a:lnTo>
                  <a:lnTo>
                    <a:pt x="113626" y="84467"/>
                  </a:lnTo>
                  <a:lnTo>
                    <a:pt x="111213" y="86868"/>
                  </a:lnTo>
                  <a:lnTo>
                    <a:pt x="110007" y="88138"/>
                  </a:lnTo>
                  <a:lnTo>
                    <a:pt x="105194" y="94246"/>
                  </a:lnTo>
                  <a:lnTo>
                    <a:pt x="99161" y="99072"/>
                  </a:lnTo>
                  <a:lnTo>
                    <a:pt x="91935" y="101473"/>
                  </a:lnTo>
                  <a:lnTo>
                    <a:pt x="88315" y="101473"/>
                  </a:lnTo>
                  <a:lnTo>
                    <a:pt x="85915" y="102743"/>
                  </a:lnTo>
                  <a:lnTo>
                    <a:pt x="82296" y="103886"/>
                  </a:lnTo>
                  <a:lnTo>
                    <a:pt x="82296" y="105156"/>
                  </a:lnTo>
                  <a:lnTo>
                    <a:pt x="87122" y="105156"/>
                  </a:lnTo>
                  <a:lnTo>
                    <a:pt x="90728" y="103886"/>
                  </a:lnTo>
                  <a:lnTo>
                    <a:pt x="94348" y="103886"/>
                  </a:lnTo>
                  <a:lnTo>
                    <a:pt x="100457" y="103949"/>
                  </a:lnTo>
                  <a:lnTo>
                    <a:pt x="100698" y="103886"/>
                  </a:lnTo>
                  <a:lnTo>
                    <a:pt x="106235" y="102400"/>
                  </a:lnTo>
                  <a:lnTo>
                    <a:pt x="111798" y="99466"/>
                  </a:lnTo>
                  <a:lnTo>
                    <a:pt x="117246" y="95377"/>
                  </a:lnTo>
                  <a:lnTo>
                    <a:pt x="120853" y="91694"/>
                  </a:lnTo>
                  <a:lnTo>
                    <a:pt x="126885" y="86868"/>
                  </a:lnTo>
                  <a:lnTo>
                    <a:pt x="132905" y="85598"/>
                  </a:lnTo>
                  <a:lnTo>
                    <a:pt x="134112" y="84467"/>
                  </a:lnTo>
                  <a:close/>
                </a:path>
                <a:path w="500380" h="551815">
                  <a:moveTo>
                    <a:pt x="144780" y="338963"/>
                  </a:moveTo>
                  <a:lnTo>
                    <a:pt x="137629" y="338963"/>
                  </a:lnTo>
                  <a:lnTo>
                    <a:pt x="135255" y="342392"/>
                  </a:lnTo>
                  <a:lnTo>
                    <a:pt x="132867" y="344805"/>
                  </a:lnTo>
                  <a:lnTo>
                    <a:pt x="131686" y="344805"/>
                  </a:lnTo>
                  <a:lnTo>
                    <a:pt x="128104" y="343662"/>
                  </a:lnTo>
                  <a:lnTo>
                    <a:pt x="134061" y="338963"/>
                  </a:lnTo>
                  <a:lnTo>
                    <a:pt x="129298" y="335407"/>
                  </a:lnTo>
                  <a:lnTo>
                    <a:pt x="128104" y="330708"/>
                  </a:lnTo>
                  <a:lnTo>
                    <a:pt x="123583" y="337693"/>
                  </a:lnTo>
                  <a:lnTo>
                    <a:pt x="118732" y="344220"/>
                  </a:lnTo>
                  <a:lnTo>
                    <a:pt x="113207" y="349872"/>
                  </a:lnTo>
                  <a:lnTo>
                    <a:pt x="106680" y="354203"/>
                  </a:lnTo>
                  <a:lnTo>
                    <a:pt x="106680" y="355346"/>
                  </a:lnTo>
                  <a:lnTo>
                    <a:pt x="111442" y="360045"/>
                  </a:lnTo>
                  <a:lnTo>
                    <a:pt x="120967" y="361188"/>
                  </a:lnTo>
                  <a:lnTo>
                    <a:pt x="129298" y="357632"/>
                  </a:lnTo>
                  <a:lnTo>
                    <a:pt x="137629" y="354203"/>
                  </a:lnTo>
                  <a:lnTo>
                    <a:pt x="141211" y="345948"/>
                  </a:lnTo>
                  <a:lnTo>
                    <a:pt x="141782" y="344805"/>
                  </a:lnTo>
                  <a:lnTo>
                    <a:pt x="144780" y="338963"/>
                  </a:lnTo>
                  <a:close/>
                </a:path>
                <a:path w="500380" h="551815">
                  <a:moveTo>
                    <a:pt x="153911" y="322834"/>
                  </a:moveTo>
                  <a:lnTo>
                    <a:pt x="151549" y="325120"/>
                  </a:lnTo>
                  <a:lnTo>
                    <a:pt x="149174" y="326390"/>
                  </a:lnTo>
                  <a:lnTo>
                    <a:pt x="146786" y="328803"/>
                  </a:lnTo>
                  <a:lnTo>
                    <a:pt x="144424" y="322834"/>
                  </a:lnTo>
                  <a:lnTo>
                    <a:pt x="143230" y="320421"/>
                  </a:lnTo>
                  <a:lnTo>
                    <a:pt x="142049" y="318008"/>
                  </a:lnTo>
                  <a:lnTo>
                    <a:pt x="139674" y="313182"/>
                  </a:lnTo>
                  <a:lnTo>
                    <a:pt x="133743" y="314452"/>
                  </a:lnTo>
                  <a:lnTo>
                    <a:pt x="126619" y="316738"/>
                  </a:lnTo>
                  <a:lnTo>
                    <a:pt x="119494" y="318008"/>
                  </a:lnTo>
                  <a:lnTo>
                    <a:pt x="119494" y="310769"/>
                  </a:lnTo>
                  <a:lnTo>
                    <a:pt x="118897" y="307213"/>
                  </a:lnTo>
                  <a:lnTo>
                    <a:pt x="117119" y="296418"/>
                  </a:lnTo>
                  <a:lnTo>
                    <a:pt x="113550" y="296418"/>
                  </a:lnTo>
                  <a:lnTo>
                    <a:pt x="108800" y="295275"/>
                  </a:lnTo>
                  <a:lnTo>
                    <a:pt x="96939" y="295275"/>
                  </a:lnTo>
                  <a:lnTo>
                    <a:pt x="96939" y="294005"/>
                  </a:lnTo>
                  <a:lnTo>
                    <a:pt x="98120" y="291719"/>
                  </a:lnTo>
                  <a:lnTo>
                    <a:pt x="99314" y="286893"/>
                  </a:lnTo>
                  <a:lnTo>
                    <a:pt x="100495" y="283337"/>
                  </a:lnTo>
                  <a:lnTo>
                    <a:pt x="101688" y="279654"/>
                  </a:lnTo>
                  <a:lnTo>
                    <a:pt x="101688" y="278511"/>
                  </a:lnTo>
                  <a:lnTo>
                    <a:pt x="102870" y="276098"/>
                  </a:lnTo>
                  <a:lnTo>
                    <a:pt x="104051" y="274955"/>
                  </a:lnTo>
                  <a:lnTo>
                    <a:pt x="96939" y="271272"/>
                  </a:lnTo>
                  <a:lnTo>
                    <a:pt x="90995" y="268859"/>
                  </a:lnTo>
                  <a:lnTo>
                    <a:pt x="83870" y="265303"/>
                  </a:lnTo>
                  <a:lnTo>
                    <a:pt x="88620" y="260604"/>
                  </a:lnTo>
                  <a:lnTo>
                    <a:pt x="92189" y="256921"/>
                  </a:lnTo>
                  <a:lnTo>
                    <a:pt x="95745" y="252222"/>
                  </a:lnTo>
                  <a:lnTo>
                    <a:pt x="98120" y="249809"/>
                  </a:lnTo>
                  <a:lnTo>
                    <a:pt x="95745" y="246126"/>
                  </a:lnTo>
                  <a:lnTo>
                    <a:pt x="92189" y="243840"/>
                  </a:lnTo>
                  <a:lnTo>
                    <a:pt x="88620" y="240157"/>
                  </a:lnTo>
                  <a:lnTo>
                    <a:pt x="85064" y="236601"/>
                  </a:lnTo>
                  <a:lnTo>
                    <a:pt x="83870" y="235458"/>
                  </a:lnTo>
                  <a:lnTo>
                    <a:pt x="82689" y="234188"/>
                  </a:lnTo>
                  <a:lnTo>
                    <a:pt x="85064" y="233045"/>
                  </a:lnTo>
                  <a:lnTo>
                    <a:pt x="89814" y="230632"/>
                  </a:lnTo>
                  <a:lnTo>
                    <a:pt x="94564" y="227076"/>
                  </a:lnTo>
                  <a:lnTo>
                    <a:pt x="99314" y="225806"/>
                  </a:lnTo>
                  <a:lnTo>
                    <a:pt x="101688" y="224663"/>
                  </a:lnTo>
                  <a:lnTo>
                    <a:pt x="101688" y="223393"/>
                  </a:lnTo>
                  <a:lnTo>
                    <a:pt x="100495" y="221107"/>
                  </a:lnTo>
                  <a:lnTo>
                    <a:pt x="96939" y="213868"/>
                  </a:lnTo>
                  <a:lnTo>
                    <a:pt x="95745" y="206629"/>
                  </a:lnTo>
                  <a:lnTo>
                    <a:pt x="95745" y="193548"/>
                  </a:lnTo>
                  <a:lnTo>
                    <a:pt x="94564" y="191135"/>
                  </a:lnTo>
                  <a:lnTo>
                    <a:pt x="90995" y="187579"/>
                  </a:lnTo>
                  <a:lnTo>
                    <a:pt x="89814" y="187579"/>
                  </a:lnTo>
                  <a:lnTo>
                    <a:pt x="89814" y="186309"/>
                  </a:lnTo>
                  <a:lnTo>
                    <a:pt x="71996" y="160020"/>
                  </a:lnTo>
                  <a:lnTo>
                    <a:pt x="68440" y="167259"/>
                  </a:lnTo>
                  <a:lnTo>
                    <a:pt x="68440" y="180340"/>
                  </a:lnTo>
                  <a:lnTo>
                    <a:pt x="69862" y="190855"/>
                  </a:lnTo>
                  <a:lnTo>
                    <a:pt x="72732" y="200698"/>
                  </a:lnTo>
                  <a:lnTo>
                    <a:pt x="77622" y="209638"/>
                  </a:lnTo>
                  <a:lnTo>
                    <a:pt x="85064" y="217424"/>
                  </a:lnTo>
                  <a:lnTo>
                    <a:pt x="60502" y="220179"/>
                  </a:lnTo>
                  <a:lnTo>
                    <a:pt x="52997" y="221107"/>
                  </a:lnTo>
                  <a:lnTo>
                    <a:pt x="52997" y="222250"/>
                  </a:lnTo>
                  <a:lnTo>
                    <a:pt x="51816" y="222250"/>
                  </a:lnTo>
                  <a:lnTo>
                    <a:pt x="58432" y="228612"/>
                  </a:lnTo>
                  <a:lnTo>
                    <a:pt x="65608" y="233756"/>
                  </a:lnTo>
                  <a:lnTo>
                    <a:pt x="80314" y="242570"/>
                  </a:lnTo>
                  <a:lnTo>
                    <a:pt x="79121" y="243840"/>
                  </a:lnTo>
                  <a:lnTo>
                    <a:pt x="77939" y="243840"/>
                  </a:lnTo>
                  <a:lnTo>
                    <a:pt x="71996" y="247396"/>
                  </a:lnTo>
                  <a:lnTo>
                    <a:pt x="64871" y="250952"/>
                  </a:lnTo>
                  <a:lnTo>
                    <a:pt x="58940" y="254508"/>
                  </a:lnTo>
                  <a:lnTo>
                    <a:pt x="56565" y="255778"/>
                  </a:lnTo>
                  <a:lnTo>
                    <a:pt x="56565" y="256921"/>
                  </a:lnTo>
                  <a:lnTo>
                    <a:pt x="58940" y="258191"/>
                  </a:lnTo>
                  <a:lnTo>
                    <a:pt x="64871" y="260604"/>
                  </a:lnTo>
                  <a:lnTo>
                    <a:pt x="70815" y="262890"/>
                  </a:lnTo>
                  <a:lnTo>
                    <a:pt x="76746" y="265303"/>
                  </a:lnTo>
                  <a:lnTo>
                    <a:pt x="79121" y="265303"/>
                  </a:lnTo>
                  <a:lnTo>
                    <a:pt x="81495" y="266573"/>
                  </a:lnTo>
                  <a:lnTo>
                    <a:pt x="85064" y="267716"/>
                  </a:lnTo>
                  <a:lnTo>
                    <a:pt x="79121" y="272542"/>
                  </a:lnTo>
                  <a:lnTo>
                    <a:pt x="74371" y="278511"/>
                  </a:lnTo>
                  <a:lnTo>
                    <a:pt x="69621" y="285623"/>
                  </a:lnTo>
                  <a:lnTo>
                    <a:pt x="77939" y="286893"/>
                  </a:lnTo>
                  <a:lnTo>
                    <a:pt x="86245" y="288036"/>
                  </a:lnTo>
                  <a:lnTo>
                    <a:pt x="93370" y="289306"/>
                  </a:lnTo>
                  <a:lnTo>
                    <a:pt x="92189" y="295275"/>
                  </a:lnTo>
                  <a:lnTo>
                    <a:pt x="89814" y="301244"/>
                  </a:lnTo>
                  <a:lnTo>
                    <a:pt x="88620" y="309626"/>
                  </a:lnTo>
                  <a:lnTo>
                    <a:pt x="95745" y="308356"/>
                  </a:lnTo>
                  <a:lnTo>
                    <a:pt x="102870" y="308356"/>
                  </a:lnTo>
                  <a:lnTo>
                    <a:pt x="109994" y="307213"/>
                  </a:lnTo>
                  <a:lnTo>
                    <a:pt x="109994" y="319151"/>
                  </a:lnTo>
                  <a:lnTo>
                    <a:pt x="111175" y="325120"/>
                  </a:lnTo>
                  <a:lnTo>
                    <a:pt x="120675" y="322834"/>
                  </a:lnTo>
                  <a:lnTo>
                    <a:pt x="124244" y="321564"/>
                  </a:lnTo>
                  <a:lnTo>
                    <a:pt x="128993" y="320421"/>
                  </a:lnTo>
                  <a:lnTo>
                    <a:pt x="131368" y="327533"/>
                  </a:lnTo>
                  <a:lnTo>
                    <a:pt x="133743" y="329946"/>
                  </a:lnTo>
                  <a:lnTo>
                    <a:pt x="134924" y="333502"/>
                  </a:lnTo>
                  <a:lnTo>
                    <a:pt x="134924" y="335915"/>
                  </a:lnTo>
                  <a:lnTo>
                    <a:pt x="137299" y="337185"/>
                  </a:lnTo>
                  <a:lnTo>
                    <a:pt x="139674" y="335915"/>
                  </a:lnTo>
                  <a:lnTo>
                    <a:pt x="143243" y="334772"/>
                  </a:lnTo>
                  <a:lnTo>
                    <a:pt x="146786" y="333502"/>
                  </a:lnTo>
                  <a:lnTo>
                    <a:pt x="150355" y="332359"/>
                  </a:lnTo>
                  <a:lnTo>
                    <a:pt x="151549" y="333502"/>
                  </a:lnTo>
                  <a:lnTo>
                    <a:pt x="153911" y="338328"/>
                  </a:lnTo>
                  <a:lnTo>
                    <a:pt x="153911" y="332359"/>
                  </a:lnTo>
                  <a:lnTo>
                    <a:pt x="153911" y="328803"/>
                  </a:lnTo>
                  <a:lnTo>
                    <a:pt x="153911" y="322834"/>
                  </a:lnTo>
                  <a:close/>
                </a:path>
                <a:path w="500380" h="551815">
                  <a:moveTo>
                    <a:pt x="153911" y="281559"/>
                  </a:moveTo>
                  <a:lnTo>
                    <a:pt x="144487" y="278003"/>
                  </a:lnTo>
                  <a:lnTo>
                    <a:pt x="139776" y="270891"/>
                  </a:lnTo>
                  <a:lnTo>
                    <a:pt x="138595" y="261493"/>
                  </a:lnTo>
                  <a:lnTo>
                    <a:pt x="138595" y="255524"/>
                  </a:lnTo>
                  <a:lnTo>
                    <a:pt x="140957" y="249555"/>
                  </a:lnTo>
                  <a:lnTo>
                    <a:pt x="144487" y="244856"/>
                  </a:lnTo>
                  <a:lnTo>
                    <a:pt x="146850" y="239014"/>
                  </a:lnTo>
                  <a:lnTo>
                    <a:pt x="146850" y="234188"/>
                  </a:lnTo>
                  <a:lnTo>
                    <a:pt x="140957" y="230632"/>
                  </a:lnTo>
                  <a:lnTo>
                    <a:pt x="139776" y="229489"/>
                  </a:lnTo>
                  <a:lnTo>
                    <a:pt x="110020" y="202882"/>
                  </a:lnTo>
                  <a:lnTo>
                    <a:pt x="103225" y="192913"/>
                  </a:lnTo>
                  <a:lnTo>
                    <a:pt x="103225" y="191643"/>
                  </a:lnTo>
                  <a:lnTo>
                    <a:pt x="100876" y="191643"/>
                  </a:lnTo>
                  <a:lnTo>
                    <a:pt x="101333" y="200494"/>
                  </a:lnTo>
                  <a:lnTo>
                    <a:pt x="102781" y="209219"/>
                  </a:lnTo>
                  <a:lnTo>
                    <a:pt x="105333" y="217741"/>
                  </a:lnTo>
                  <a:lnTo>
                    <a:pt x="109118" y="225933"/>
                  </a:lnTo>
                  <a:lnTo>
                    <a:pt x="103225" y="229489"/>
                  </a:lnTo>
                  <a:lnTo>
                    <a:pt x="97332" y="230632"/>
                  </a:lnTo>
                  <a:lnTo>
                    <a:pt x="91440" y="235458"/>
                  </a:lnTo>
                  <a:lnTo>
                    <a:pt x="96151" y="239014"/>
                  </a:lnTo>
                  <a:lnTo>
                    <a:pt x="99695" y="242570"/>
                  </a:lnTo>
                  <a:lnTo>
                    <a:pt x="103225" y="245999"/>
                  </a:lnTo>
                  <a:lnTo>
                    <a:pt x="106768" y="248412"/>
                  </a:lnTo>
                  <a:lnTo>
                    <a:pt x="103225" y="250825"/>
                  </a:lnTo>
                  <a:lnTo>
                    <a:pt x="96151" y="257937"/>
                  </a:lnTo>
                  <a:lnTo>
                    <a:pt x="92621" y="262636"/>
                  </a:lnTo>
                  <a:lnTo>
                    <a:pt x="99695" y="264922"/>
                  </a:lnTo>
                  <a:lnTo>
                    <a:pt x="105587" y="267335"/>
                  </a:lnTo>
                  <a:lnTo>
                    <a:pt x="112661" y="269748"/>
                  </a:lnTo>
                  <a:lnTo>
                    <a:pt x="109118" y="275590"/>
                  </a:lnTo>
                  <a:lnTo>
                    <a:pt x="104406" y="281559"/>
                  </a:lnTo>
                  <a:lnTo>
                    <a:pt x="103225" y="288671"/>
                  </a:lnTo>
                  <a:lnTo>
                    <a:pt x="123266" y="288671"/>
                  </a:lnTo>
                  <a:lnTo>
                    <a:pt x="124447" y="289814"/>
                  </a:lnTo>
                  <a:lnTo>
                    <a:pt x="124447" y="307594"/>
                  </a:lnTo>
                  <a:lnTo>
                    <a:pt x="125628" y="308737"/>
                  </a:lnTo>
                  <a:lnTo>
                    <a:pt x="127990" y="307594"/>
                  </a:lnTo>
                  <a:lnTo>
                    <a:pt x="130340" y="307594"/>
                  </a:lnTo>
                  <a:lnTo>
                    <a:pt x="133883" y="305181"/>
                  </a:lnTo>
                  <a:lnTo>
                    <a:pt x="138595" y="304038"/>
                  </a:lnTo>
                  <a:lnTo>
                    <a:pt x="143319" y="302768"/>
                  </a:lnTo>
                  <a:lnTo>
                    <a:pt x="144487" y="306324"/>
                  </a:lnTo>
                  <a:lnTo>
                    <a:pt x="146850" y="311023"/>
                  </a:lnTo>
                  <a:lnTo>
                    <a:pt x="148031" y="314579"/>
                  </a:lnTo>
                  <a:lnTo>
                    <a:pt x="149212" y="316992"/>
                  </a:lnTo>
                  <a:lnTo>
                    <a:pt x="151549" y="315849"/>
                  </a:lnTo>
                  <a:lnTo>
                    <a:pt x="152742" y="314579"/>
                  </a:lnTo>
                  <a:lnTo>
                    <a:pt x="153911" y="314579"/>
                  </a:lnTo>
                  <a:lnTo>
                    <a:pt x="153911" y="302768"/>
                  </a:lnTo>
                  <a:lnTo>
                    <a:pt x="153911" y="281559"/>
                  </a:lnTo>
                  <a:close/>
                </a:path>
                <a:path w="500380" h="551815">
                  <a:moveTo>
                    <a:pt x="160020" y="132969"/>
                  </a:moveTo>
                  <a:lnTo>
                    <a:pt x="158813" y="132969"/>
                  </a:lnTo>
                  <a:lnTo>
                    <a:pt x="157594" y="131826"/>
                  </a:lnTo>
                  <a:lnTo>
                    <a:pt x="152755" y="129413"/>
                  </a:lnTo>
                  <a:lnTo>
                    <a:pt x="149110" y="125857"/>
                  </a:lnTo>
                  <a:lnTo>
                    <a:pt x="146710" y="121158"/>
                  </a:lnTo>
                  <a:lnTo>
                    <a:pt x="144272" y="115316"/>
                  </a:lnTo>
                  <a:lnTo>
                    <a:pt x="141871" y="103632"/>
                  </a:lnTo>
                  <a:lnTo>
                    <a:pt x="140652" y="100076"/>
                  </a:lnTo>
                  <a:lnTo>
                    <a:pt x="139446" y="95377"/>
                  </a:lnTo>
                  <a:lnTo>
                    <a:pt x="138239" y="91948"/>
                  </a:lnTo>
                  <a:lnTo>
                    <a:pt x="137020" y="89547"/>
                  </a:lnTo>
                  <a:lnTo>
                    <a:pt x="135813" y="88392"/>
                  </a:lnTo>
                  <a:lnTo>
                    <a:pt x="132181" y="88392"/>
                  </a:lnTo>
                  <a:lnTo>
                    <a:pt x="127342" y="90678"/>
                  </a:lnTo>
                  <a:lnTo>
                    <a:pt x="123710" y="93091"/>
                  </a:lnTo>
                  <a:lnTo>
                    <a:pt x="118872" y="96647"/>
                  </a:lnTo>
                  <a:lnTo>
                    <a:pt x="128549" y="100076"/>
                  </a:lnTo>
                  <a:lnTo>
                    <a:pt x="132181" y="105918"/>
                  </a:lnTo>
                  <a:lnTo>
                    <a:pt x="134607" y="114173"/>
                  </a:lnTo>
                  <a:lnTo>
                    <a:pt x="135813" y="116586"/>
                  </a:lnTo>
                  <a:lnTo>
                    <a:pt x="137020" y="120015"/>
                  </a:lnTo>
                  <a:lnTo>
                    <a:pt x="138239" y="122428"/>
                  </a:lnTo>
                  <a:lnTo>
                    <a:pt x="144272" y="129413"/>
                  </a:lnTo>
                  <a:lnTo>
                    <a:pt x="150342" y="134112"/>
                  </a:lnTo>
                  <a:lnTo>
                    <a:pt x="160020" y="134112"/>
                  </a:lnTo>
                  <a:lnTo>
                    <a:pt x="160020" y="132969"/>
                  </a:lnTo>
                  <a:close/>
                </a:path>
                <a:path w="500380" h="551815">
                  <a:moveTo>
                    <a:pt x="172212" y="166751"/>
                  </a:moveTo>
                  <a:lnTo>
                    <a:pt x="159931" y="147193"/>
                  </a:lnTo>
                  <a:lnTo>
                    <a:pt x="158711" y="146050"/>
                  </a:lnTo>
                  <a:lnTo>
                    <a:pt x="158711" y="144780"/>
                  </a:lnTo>
                  <a:lnTo>
                    <a:pt x="157480" y="144780"/>
                  </a:lnTo>
                  <a:lnTo>
                    <a:pt x="157480" y="152146"/>
                  </a:lnTo>
                  <a:lnTo>
                    <a:pt x="148882" y="152146"/>
                  </a:lnTo>
                  <a:lnTo>
                    <a:pt x="148882" y="150876"/>
                  </a:lnTo>
                  <a:lnTo>
                    <a:pt x="151345" y="149606"/>
                  </a:lnTo>
                  <a:lnTo>
                    <a:pt x="152565" y="149606"/>
                  </a:lnTo>
                  <a:lnTo>
                    <a:pt x="155028" y="148463"/>
                  </a:lnTo>
                  <a:lnTo>
                    <a:pt x="156248" y="150876"/>
                  </a:lnTo>
                  <a:lnTo>
                    <a:pt x="157480" y="152146"/>
                  </a:lnTo>
                  <a:lnTo>
                    <a:pt x="157480" y="144780"/>
                  </a:lnTo>
                  <a:lnTo>
                    <a:pt x="151345" y="144780"/>
                  </a:lnTo>
                  <a:lnTo>
                    <a:pt x="145199" y="146050"/>
                  </a:lnTo>
                  <a:lnTo>
                    <a:pt x="140296" y="148463"/>
                  </a:lnTo>
                  <a:lnTo>
                    <a:pt x="133324" y="153492"/>
                  </a:lnTo>
                  <a:lnTo>
                    <a:pt x="130619" y="160489"/>
                  </a:lnTo>
                  <a:lnTo>
                    <a:pt x="131826" y="168173"/>
                  </a:lnTo>
                  <a:lnTo>
                    <a:pt x="136613" y="175260"/>
                  </a:lnTo>
                  <a:lnTo>
                    <a:pt x="140296" y="169164"/>
                  </a:lnTo>
                  <a:lnTo>
                    <a:pt x="146431" y="165481"/>
                  </a:lnTo>
                  <a:lnTo>
                    <a:pt x="159931" y="165481"/>
                  </a:lnTo>
                  <a:lnTo>
                    <a:pt x="166077" y="166751"/>
                  </a:lnTo>
                  <a:lnTo>
                    <a:pt x="172212" y="166751"/>
                  </a:lnTo>
                  <a:close/>
                </a:path>
                <a:path w="500380" h="551815">
                  <a:moveTo>
                    <a:pt x="184404" y="177800"/>
                  </a:moveTo>
                  <a:lnTo>
                    <a:pt x="180822" y="175641"/>
                  </a:lnTo>
                  <a:lnTo>
                    <a:pt x="178435" y="174498"/>
                  </a:lnTo>
                  <a:lnTo>
                    <a:pt x="176060" y="172212"/>
                  </a:lnTo>
                  <a:lnTo>
                    <a:pt x="173672" y="172212"/>
                  </a:lnTo>
                  <a:lnTo>
                    <a:pt x="166916" y="174129"/>
                  </a:lnTo>
                  <a:lnTo>
                    <a:pt x="160845" y="176441"/>
                  </a:lnTo>
                  <a:lnTo>
                    <a:pt x="155219" y="179184"/>
                  </a:lnTo>
                  <a:lnTo>
                    <a:pt x="149809" y="182372"/>
                  </a:lnTo>
                  <a:lnTo>
                    <a:pt x="143852" y="185674"/>
                  </a:lnTo>
                  <a:lnTo>
                    <a:pt x="137883" y="189103"/>
                  </a:lnTo>
                  <a:lnTo>
                    <a:pt x="130733" y="187960"/>
                  </a:lnTo>
                  <a:lnTo>
                    <a:pt x="129540" y="187960"/>
                  </a:lnTo>
                  <a:lnTo>
                    <a:pt x="133121" y="192405"/>
                  </a:lnTo>
                  <a:lnTo>
                    <a:pt x="136690" y="193548"/>
                  </a:lnTo>
                  <a:lnTo>
                    <a:pt x="141465" y="192405"/>
                  </a:lnTo>
                  <a:lnTo>
                    <a:pt x="145046" y="191262"/>
                  </a:lnTo>
                  <a:lnTo>
                    <a:pt x="148628" y="189103"/>
                  </a:lnTo>
                  <a:lnTo>
                    <a:pt x="151003" y="187960"/>
                  </a:lnTo>
                  <a:lnTo>
                    <a:pt x="154584" y="185674"/>
                  </a:lnTo>
                  <a:lnTo>
                    <a:pt x="158165" y="184531"/>
                  </a:lnTo>
                  <a:lnTo>
                    <a:pt x="161747" y="182372"/>
                  </a:lnTo>
                  <a:lnTo>
                    <a:pt x="161747" y="187960"/>
                  </a:lnTo>
                  <a:lnTo>
                    <a:pt x="167703" y="182372"/>
                  </a:lnTo>
                  <a:lnTo>
                    <a:pt x="174866" y="180086"/>
                  </a:lnTo>
                  <a:lnTo>
                    <a:pt x="183210" y="178943"/>
                  </a:lnTo>
                  <a:lnTo>
                    <a:pt x="183210" y="177800"/>
                  </a:lnTo>
                  <a:lnTo>
                    <a:pt x="184404" y="177800"/>
                  </a:lnTo>
                  <a:close/>
                </a:path>
                <a:path w="500380" h="551815">
                  <a:moveTo>
                    <a:pt x="184404" y="83312"/>
                  </a:moveTo>
                  <a:lnTo>
                    <a:pt x="181864" y="80772"/>
                  </a:lnTo>
                  <a:lnTo>
                    <a:pt x="179324" y="80772"/>
                  </a:lnTo>
                  <a:lnTo>
                    <a:pt x="176784" y="83312"/>
                  </a:lnTo>
                  <a:lnTo>
                    <a:pt x="176784" y="85852"/>
                  </a:lnTo>
                  <a:lnTo>
                    <a:pt x="178054" y="87122"/>
                  </a:lnTo>
                  <a:lnTo>
                    <a:pt x="179324" y="87122"/>
                  </a:lnTo>
                  <a:lnTo>
                    <a:pt x="181864" y="88392"/>
                  </a:lnTo>
                  <a:lnTo>
                    <a:pt x="183134" y="87122"/>
                  </a:lnTo>
                  <a:lnTo>
                    <a:pt x="184404" y="84594"/>
                  </a:lnTo>
                  <a:lnTo>
                    <a:pt x="184404" y="83312"/>
                  </a:lnTo>
                  <a:close/>
                </a:path>
                <a:path w="500380" h="551815">
                  <a:moveTo>
                    <a:pt x="185928" y="92722"/>
                  </a:moveTo>
                  <a:lnTo>
                    <a:pt x="182372" y="91440"/>
                  </a:lnTo>
                  <a:lnTo>
                    <a:pt x="179997" y="91440"/>
                  </a:lnTo>
                  <a:lnTo>
                    <a:pt x="177634" y="92722"/>
                  </a:lnTo>
                  <a:lnTo>
                    <a:pt x="176441" y="95123"/>
                  </a:lnTo>
                  <a:lnTo>
                    <a:pt x="175260" y="98818"/>
                  </a:lnTo>
                  <a:lnTo>
                    <a:pt x="177634" y="108458"/>
                  </a:lnTo>
                  <a:lnTo>
                    <a:pt x="178816" y="113411"/>
                  </a:lnTo>
                  <a:lnTo>
                    <a:pt x="178816" y="114554"/>
                  </a:lnTo>
                  <a:lnTo>
                    <a:pt x="179997" y="115824"/>
                  </a:lnTo>
                  <a:lnTo>
                    <a:pt x="181190" y="115824"/>
                  </a:lnTo>
                  <a:lnTo>
                    <a:pt x="182372" y="114554"/>
                  </a:lnTo>
                  <a:lnTo>
                    <a:pt x="183553" y="113411"/>
                  </a:lnTo>
                  <a:lnTo>
                    <a:pt x="183553" y="107315"/>
                  </a:lnTo>
                  <a:lnTo>
                    <a:pt x="185928" y="102362"/>
                  </a:lnTo>
                  <a:lnTo>
                    <a:pt x="185928" y="92722"/>
                  </a:lnTo>
                  <a:close/>
                </a:path>
                <a:path w="500380" h="551815">
                  <a:moveTo>
                    <a:pt x="187452" y="68453"/>
                  </a:moveTo>
                  <a:lnTo>
                    <a:pt x="187083" y="67195"/>
                  </a:lnTo>
                  <a:lnTo>
                    <a:pt x="186359" y="64643"/>
                  </a:lnTo>
                  <a:lnTo>
                    <a:pt x="183095" y="67195"/>
                  </a:lnTo>
                  <a:lnTo>
                    <a:pt x="182003" y="65913"/>
                  </a:lnTo>
                  <a:lnTo>
                    <a:pt x="182003" y="60718"/>
                  </a:lnTo>
                  <a:lnTo>
                    <a:pt x="179832" y="59436"/>
                  </a:lnTo>
                  <a:lnTo>
                    <a:pt x="177660" y="59436"/>
                  </a:lnTo>
                  <a:lnTo>
                    <a:pt x="177660" y="67195"/>
                  </a:lnTo>
                  <a:lnTo>
                    <a:pt x="175475" y="65913"/>
                  </a:lnTo>
                  <a:lnTo>
                    <a:pt x="173304" y="65913"/>
                  </a:lnTo>
                  <a:lnTo>
                    <a:pt x="173304" y="67195"/>
                  </a:lnTo>
                  <a:lnTo>
                    <a:pt x="172212" y="68453"/>
                  </a:lnTo>
                  <a:lnTo>
                    <a:pt x="172212" y="70993"/>
                  </a:lnTo>
                  <a:lnTo>
                    <a:pt x="177660" y="70993"/>
                  </a:lnTo>
                  <a:lnTo>
                    <a:pt x="177660" y="76200"/>
                  </a:lnTo>
                  <a:lnTo>
                    <a:pt x="182003" y="76200"/>
                  </a:lnTo>
                  <a:lnTo>
                    <a:pt x="182003" y="70993"/>
                  </a:lnTo>
                  <a:lnTo>
                    <a:pt x="183095" y="69723"/>
                  </a:lnTo>
                  <a:lnTo>
                    <a:pt x="187452" y="72390"/>
                  </a:lnTo>
                  <a:lnTo>
                    <a:pt x="187452" y="69723"/>
                  </a:lnTo>
                  <a:lnTo>
                    <a:pt x="187452" y="68453"/>
                  </a:lnTo>
                  <a:close/>
                </a:path>
                <a:path w="500380" h="551815">
                  <a:moveTo>
                    <a:pt x="199644" y="129540"/>
                  </a:moveTo>
                  <a:lnTo>
                    <a:pt x="161544" y="129540"/>
                  </a:lnTo>
                  <a:lnTo>
                    <a:pt x="161544" y="132969"/>
                  </a:lnTo>
                  <a:lnTo>
                    <a:pt x="162737" y="134112"/>
                  </a:lnTo>
                  <a:lnTo>
                    <a:pt x="194881" y="134112"/>
                  </a:lnTo>
                  <a:lnTo>
                    <a:pt x="199644" y="134112"/>
                  </a:lnTo>
                  <a:lnTo>
                    <a:pt x="199644" y="129540"/>
                  </a:lnTo>
                  <a:close/>
                </a:path>
                <a:path w="500380" h="551815">
                  <a:moveTo>
                    <a:pt x="202361" y="135051"/>
                  </a:moveTo>
                  <a:lnTo>
                    <a:pt x="201168" y="135128"/>
                  </a:lnTo>
                  <a:lnTo>
                    <a:pt x="202361" y="135128"/>
                  </a:lnTo>
                  <a:close/>
                </a:path>
                <a:path w="500380" h="551815">
                  <a:moveTo>
                    <a:pt x="207264" y="106553"/>
                  </a:moveTo>
                  <a:lnTo>
                    <a:pt x="198831" y="98298"/>
                  </a:lnTo>
                  <a:lnTo>
                    <a:pt x="195211" y="97167"/>
                  </a:lnTo>
                  <a:lnTo>
                    <a:pt x="189191" y="96012"/>
                  </a:lnTo>
                  <a:lnTo>
                    <a:pt x="189191" y="99568"/>
                  </a:lnTo>
                  <a:lnTo>
                    <a:pt x="187985" y="101854"/>
                  </a:lnTo>
                  <a:lnTo>
                    <a:pt x="187985" y="107696"/>
                  </a:lnTo>
                  <a:lnTo>
                    <a:pt x="186778" y="113538"/>
                  </a:lnTo>
                  <a:lnTo>
                    <a:pt x="183159" y="120650"/>
                  </a:lnTo>
                  <a:lnTo>
                    <a:pt x="181952" y="121793"/>
                  </a:lnTo>
                  <a:lnTo>
                    <a:pt x="179552" y="121793"/>
                  </a:lnTo>
                  <a:lnTo>
                    <a:pt x="178346" y="120650"/>
                  </a:lnTo>
                  <a:lnTo>
                    <a:pt x="177139" y="118237"/>
                  </a:lnTo>
                  <a:lnTo>
                    <a:pt x="173520" y="112395"/>
                  </a:lnTo>
                  <a:lnTo>
                    <a:pt x="172313" y="106553"/>
                  </a:lnTo>
                  <a:lnTo>
                    <a:pt x="172313" y="97167"/>
                  </a:lnTo>
                  <a:lnTo>
                    <a:pt x="171107" y="96012"/>
                  </a:lnTo>
                  <a:lnTo>
                    <a:pt x="168706" y="96012"/>
                  </a:lnTo>
                  <a:lnTo>
                    <a:pt x="167500" y="97167"/>
                  </a:lnTo>
                  <a:lnTo>
                    <a:pt x="162674" y="98298"/>
                  </a:lnTo>
                  <a:lnTo>
                    <a:pt x="156654" y="101854"/>
                  </a:lnTo>
                  <a:lnTo>
                    <a:pt x="156654" y="108966"/>
                  </a:lnTo>
                  <a:lnTo>
                    <a:pt x="155448" y="113538"/>
                  </a:lnTo>
                  <a:lnTo>
                    <a:pt x="156654" y="119507"/>
                  </a:lnTo>
                  <a:lnTo>
                    <a:pt x="157861" y="124206"/>
                  </a:lnTo>
                  <a:lnTo>
                    <a:pt x="159067" y="126492"/>
                  </a:lnTo>
                  <a:lnTo>
                    <a:pt x="161467" y="126492"/>
                  </a:lnTo>
                  <a:lnTo>
                    <a:pt x="202438" y="126492"/>
                  </a:lnTo>
                  <a:lnTo>
                    <a:pt x="202438" y="124206"/>
                  </a:lnTo>
                  <a:lnTo>
                    <a:pt x="203644" y="122936"/>
                  </a:lnTo>
                  <a:lnTo>
                    <a:pt x="203644" y="120650"/>
                  </a:lnTo>
                  <a:lnTo>
                    <a:pt x="204851" y="119507"/>
                  </a:lnTo>
                  <a:lnTo>
                    <a:pt x="206057" y="113538"/>
                  </a:lnTo>
                  <a:lnTo>
                    <a:pt x="207264" y="106553"/>
                  </a:lnTo>
                  <a:close/>
                </a:path>
                <a:path w="500380" h="551815">
                  <a:moveTo>
                    <a:pt x="227926" y="315468"/>
                  </a:moveTo>
                  <a:lnTo>
                    <a:pt x="226733" y="311023"/>
                  </a:lnTo>
                  <a:lnTo>
                    <a:pt x="225552" y="311023"/>
                  </a:lnTo>
                  <a:lnTo>
                    <a:pt x="226733" y="315468"/>
                  </a:lnTo>
                  <a:lnTo>
                    <a:pt x="227926" y="315468"/>
                  </a:lnTo>
                  <a:close/>
                </a:path>
                <a:path w="500380" h="551815">
                  <a:moveTo>
                    <a:pt x="230124" y="92329"/>
                  </a:moveTo>
                  <a:lnTo>
                    <a:pt x="228904" y="91186"/>
                  </a:lnTo>
                  <a:lnTo>
                    <a:pt x="227685" y="89916"/>
                  </a:lnTo>
                  <a:lnTo>
                    <a:pt x="226466" y="89916"/>
                  </a:lnTo>
                  <a:lnTo>
                    <a:pt x="225247" y="91186"/>
                  </a:lnTo>
                  <a:lnTo>
                    <a:pt x="224028" y="92329"/>
                  </a:lnTo>
                  <a:lnTo>
                    <a:pt x="225247" y="93599"/>
                  </a:lnTo>
                  <a:lnTo>
                    <a:pt x="226466" y="93599"/>
                  </a:lnTo>
                  <a:lnTo>
                    <a:pt x="226466" y="96012"/>
                  </a:lnTo>
                  <a:lnTo>
                    <a:pt x="227685" y="93599"/>
                  </a:lnTo>
                  <a:lnTo>
                    <a:pt x="228904" y="93599"/>
                  </a:lnTo>
                  <a:lnTo>
                    <a:pt x="230124" y="92329"/>
                  </a:lnTo>
                  <a:close/>
                </a:path>
                <a:path w="500380" h="551815">
                  <a:moveTo>
                    <a:pt x="231470" y="308737"/>
                  </a:moveTo>
                  <a:lnTo>
                    <a:pt x="230289" y="307594"/>
                  </a:lnTo>
                  <a:lnTo>
                    <a:pt x="227926" y="307594"/>
                  </a:lnTo>
                  <a:lnTo>
                    <a:pt x="227926" y="308737"/>
                  </a:lnTo>
                  <a:lnTo>
                    <a:pt x="231470" y="308737"/>
                  </a:lnTo>
                  <a:close/>
                </a:path>
                <a:path w="500380" h="551815">
                  <a:moveTo>
                    <a:pt x="232664" y="309880"/>
                  </a:moveTo>
                  <a:lnTo>
                    <a:pt x="232181" y="309422"/>
                  </a:lnTo>
                  <a:lnTo>
                    <a:pt x="227926" y="315468"/>
                  </a:lnTo>
                  <a:lnTo>
                    <a:pt x="232664" y="315468"/>
                  </a:lnTo>
                  <a:lnTo>
                    <a:pt x="232664" y="309880"/>
                  </a:lnTo>
                  <a:close/>
                </a:path>
                <a:path w="500380" h="551815">
                  <a:moveTo>
                    <a:pt x="232664" y="308737"/>
                  </a:moveTo>
                  <a:lnTo>
                    <a:pt x="231470" y="308737"/>
                  </a:lnTo>
                  <a:lnTo>
                    <a:pt x="232181" y="309422"/>
                  </a:lnTo>
                  <a:lnTo>
                    <a:pt x="232664" y="308737"/>
                  </a:lnTo>
                  <a:close/>
                </a:path>
                <a:path w="500380" h="551815">
                  <a:moveTo>
                    <a:pt x="232664" y="307594"/>
                  </a:moveTo>
                  <a:lnTo>
                    <a:pt x="231902" y="306705"/>
                  </a:lnTo>
                  <a:lnTo>
                    <a:pt x="230289" y="307594"/>
                  </a:lnTo>
                  <a:lnTo>
                    <a:pt x="232664" y="307594"/>
                  </a:lnTo>
                  <a:close/>
                </a:path>
                <a:path w="500380" h="551815">
                  <a:moveTo>
                    <a:pt x="240792" y="145542"/>
                  </a:moveTo>
                  <a:lnTo>
                    <a:pt x="232384" y="145542"/>
                  </a:lnTo>
                  <a:lnTo>
                    <a:pt x="229984" y="143129"/>
                  </a:lnTo>
                  <a:lnTo>
                    <a:pt x="234784" y="139446"/>
                  </a:lnTo>
                  <a:lnTo>
                    <a:pt x="238315" y="134721"/>
                  </a:lnTo>
                  <a:lnTo>
                    <a:pt x="238391" y="131064"/>
                  </a:lnTo>
                  <a:lnTo>
                    <a:pt x="228295" y="134721"/>
                  </a:lnTo>
                  <a:lnTo>
                    <a:pt x="217970" y="136931"/>
                  </a:lnTo>
                  <a:lnTo>
                    <a:pt x="207645" y="138023"/>
                  </a:lnTo>
                  <a:lnTo>
                    <a:pt x="197561" y="138303"/>
                  </a:lnTo>
                  <a:lnTo>
                    <a:pt x="192760" y="139446"/>
                  </a:lnTo>
                  <a:lnTo>
                    <a:pt x="191566" y="139166"/>
                  </a:lnTo>
                  <a:lnTo>
                    <a:pt x="191566" y="145542"/>
                  </a:lnTo>
                  <a:lnTo>
                    <a:pt x="191566" y="146685"/>
                  </a:lnTo>
                  <a:lnTo>
                    <a:pt x="189166" y="147955"/>
                  </a:lnTo>
                  <a:lnTo>
                    <a:pt x="186753" y="149098"/>
                  </a:lnTo>
                  <a:lnTo>
                    <a:pt x="183159" y="150368"/>
                  </a:lnTo>
                  <a:lnTo>
                    <a:pt x="181952" y="151511"/>
                  </a:lnTo>
                  <a:lnTo>
                    <a:pt x="180759" y="151511"/>
                  </a:lnTo>
                  <a:lnTo>
                    <a:pt x="178358" y="152781"/>
                  </a:lnTo>
                  <a:lnTo>
                    <a:pt x="177152" y="155194"/>
                  </a:lnTo>
                  <a:lnTo>
                    <a:pt x="175958" y="153924"/>
                  </a:lnTo>
                  <a:lnTo>
                    <a:pt x="175958" y="152781"/>
                  </a:lnTo>
                  <a:lnTo>
                    <a:pt x="174752" y="150368"/>
                  </a:lnTo>
                  <a:lnTo>
                    <a:pt x="174752" y="149098"/>
                  </a:lnTo>
                  <a:lnTo>
                    <a:pt x="173545" y="146685"/>
                  </a:lnTo>
                  <a:lnTo>
                    <a:pt x="174752" y="146685"/>
                  </a:lnTo>
                  <a:lnTo>
                    <a:pt x="177152" y="145542"/>
                  </a:lnTo>
                  <a:lnTo>
                    <a:pt x="191566" y="145542"/>
                  </a:lnTo>
                  <a:lnTo>
                    <a:pt x="191566" y="139166"/>
                  </a:lnTo>
                  <a:lnTo>
                    <a:pt x="187960" y="138303"/>
                  </a:lnTo>
                  <a:lnTo>
                    <a:pt x="183159" y="138303"/>
                  </a:lnTo>
                  <a:lnTo>
                    <a:pt x="177152" y="139446"/>
                  </a:lnTo>
                  <a:lnTo>
                    <a:pt x="161544" y="139446"/>
                  </a:lnTo>
                  <a:lnTo>
                    <a:pt x="161544" y="141859"/>
                  </a:lnTo>
                  <a:lnTo>
                    <a:pt x="162750" y="145542"/>
                  </a:lnTo>
                  <a:lnTo>
                    <a:pt x="163944" y="147955"/>
                  </a:lnTo>
                  <a:lnTo>
                    <a:pt x="166344" y="151511"/>
                  </a:lnTo>
                  <a:lnTo>
                    <a:pt x="169468" y="156743"/>
                  </a:lnTo>
                  <a:lnTo>
                    <a:pt x="173393" y="161645"/>
                  </a:lnTo>
                  <a:lnTo>
                    <a:pt x="177990" y="166306"/>
                  </a:lnTo>
                  <a:lnTo>
                    <a:pt x="183159" y="170815"/>
                  </a:lnTo>
                  <a:lnTo>
                    <a:pt x="186753" y="173228"/>
                  </a:lnTo>
                  <a:lnTo>
                    <a:pt x="191566" y="176911"/>
                  </a:lnTo>
                  <a:lnTo>
                    <a:pt x="195160" y="180467"/>
                  </a:lnTo>
                  <a:lnTo>
                    <a:pt x="196367" y="178054"/>
                  </a:lnTo>
                  <a:lnTo>
                    <a:pt x="197561" y="174498"/>
                  </a:lnTo>
                  <a:lnTo>
                    <a:pt x="198767" y="172085"/>
                  </a:lnTo>
                  <a:lnTo>
                    <a:pt x="203568" y="175641"/>
                  </a:lnTo>
                  <a:lnTo>
                    <a:pt x="205968" y="180467"/>
                  </a:lnTo>
                  <a:lnTo>
                    <a:pt x="210769" y="182880"/>
                  </a:lnTo>
                  <a:lnTo>
                    <a:pt x="210769" y="172085"/>
                  </a:lnTo>
                  <a:lnTo>
                    <a:pt x="210769" y="167259"/>
                  </a:lnTo>
                  <a:lnTo>
                    <a:pt x="217106" y="171399"/>
                  </a:lnTo>
                  <a:lnTo>
                    <a:pt x="223672" y="174294"/>
                  </a:lnTo>
                  <a:lnTo>
                    <a:pt x="230695" y="175171"/>
                  </a:lnTo>
                  <a:lnTo>
                    <a:pt x="238391" y="173228"/>
                  </a:lnTo>
                  <a:lnTo>
                    <a:pt x="232384" y="170815"/>
                  </a:lnTo>
                  <a:lnTo>
                    <a:pt x="226377" y="167259"/>
                  </a:lnTo>
                  <a:lnTo>
                    <a:pt x="223977" y="161163"/>
                  </a:lnTo>
                  <a:lnTo>
                    <a:pt x="227584" y="161163"/>
                  </a:lnTo>
                  <a:lnTo>
                    <a:pt x="231190" y="162433"/>
                  </a:lnTo>
                  <a:lnTo>
                    <a:pt x="233070" y="161163"/>
                  </a:lnTo>
                  <a:lnTo>
                    <a:pt x="234784" y="160020"/>
                  </a:lnTo>
                  <a:lnTo>
                    <a:pt x="232384" y="157607"/>
                  </a:lnTo>
                  <a:lnTo>
                    <a:pt x="228790" y="156337"/>
                  </a:lnTo>
                  <a:lnTo>
                    <a:pt x="228396" y="155194"/>
                  </a:lnTo>
                  <a:lnTo>
                    <a:pt x="227584" y="152781"/>
                  </a:lnTo>
                  <a:lnTo>
                    <a:pt x="232384" y="151511"/>
                  </a:lnTo>
                  <a:lnTo>
                    <a:pt x="237185" y="150368"/>
                  </a:lnTo>
                  <a:lnTo>
                    <a:pt x="240792" y="145542"/>
                  </a:lnTo>
                  <a:close/>
                </a:path>
                <a:path w="500380" h="551815">
                  <a:moveTo>
                    <a:pt x="240792" y="90944"/>
                  </a:moveTo>
                  <a:lnTo>
                    <a:pt x="237744" y="88392"/>
                  </a:lnTo>
                  <a:lnTo>
                    <a:pt x="236220" y="89662"/>
                  </a:lnTo>
                  <a:lnTo>
                    <a:pt x="236220" y="93472"/>
                  </a:lnTo>
                  <a:lnTo>
                    <a:pt x="239268" y="93472"/>
                  </a:lnTo>
                  <a:lnTo>
                    <a:pt x="240792" y="92202"/>
                  </a:lnTo>
                  <a:lnTo>
                    <a:pt x="240792" y="90944"/>
                  </a:lnTo>
                  <a:close/>
                </a:path>
                <a:path w="500380" h="551815">
                  <a:moveTo>
                    <a:pt x="242976" y="105156"/>
                  </a:moveTo>
                  <a:lnTo>
                    <a:pt x="229831" y="105156"/>
                  </a:lnTo>
                  <a:lnTo>
                    <a:pt x="228638" y="106299"/>
                  </a:lnTo>
                  <a:lnTo>
                    <a:pt x="228638" y="107569"/>
                  </a:lnTo>
                  <a:lnTo>
                    <a:pt x="227444" y="109982"/>
                  </a:lnTo>
                  <a:lnTo>
                    <a:pt x="227444" y="113538"/>
                  </a:lnTo>
                  <a:lnTo>
                    <a:pt x="226250" y="115951"/>
                  </a:lnTo>
                  <a:lnTo>
                    <a:pt x="222199" y="123151"/>
                  </a:lnTo>
                  <a:lnTo>
                    <a:pt x="217144" y="128524"/>
                  </a:lnTo>
                  <a:lnTo>
                    <a:pt x="210959" y="132105"/>
                  </a:lnTo>
                  <a:lnTo>
                    <a:pt x="203555" y="133858"/>
                  </a:lnTo>
                  <a:lnTo>
                    <a:pt x="202361" y="133858"/>
                  </a:lnTo>
                  <a:lnTo>
                    <a:pt x="202361" y="135051"/>
                  </a:lnTo>
                  <a:lnTo>
                    <a:pt x="216090" y="134150"/>
                  </a:lnTo>
                  <a:lnTo>
                    <a:pt x="230124" y="127342"/>
                  </a:lnTo>
                  <a:lnTo>
                    <a:pt x="240131" y="116941"/>
                  </a:lnTo>
                  <a:lnTo>
                    <a:pt x="242976" y="105156"/>
                  </a:lnTo>
                  <a:close/>
                </a:path>
                <a:path w="500380" h="551815">
                  <a:moveTo>
                    <a:pt x="243840" y="208026"/>
                  </a:moveTo>
                  <a:lnTo>
                    <a:pt x="242531" y="201383"/>
                  </a:lnTo>
                  <a:lnTo>
                    <a:pt x="241363" y="197739"/>
                  </a:lnTo>
                  <a:lnTo>
                    <a:pt x="240550" y="195173"/>
                  </a:lnTo>
                  <a:lnTo>
                    <a:pt x="238760" y="190881"/>
                  </a:lnTo>
                  <a:lnTo>
                    <a:pt x="238125" y="189382"/>
                  </a:lnTo>
                  <a:lnTo>
                    <a:pt x="235483" y="184023"/>
                  </a:lnTo>
                  <a:lnTo>
                    <a:pt x="234289" y="182880"/>
                  </a:lnTo>
                  <a:lnTo>
                    <a:pt x="233095" y="182880"/>
                  </a:lnTo>
                  <a:lnTo>
                    <a:pt x="231889" y="181737"/>
                  </a:lnTo>
                  <a:lnTo>
                    <a:pt x="228307" y="181737"/>
                  </a:lnTo>
                  <a:lnTo>
                    <a:pt x="223532" y="180594"/>
                  </a:lnTo>
                  <a:lnTo>
                    <a:pt x="219951" y="180594"/>
                  </a:lnTo>
                  <a:lnTo>
                    <a:pt x="218757" y="179451"/>
                  </a:lnTo>
                  <a:lnTo>
                    <a:pt x="216369" y="179451"/>
                  </a:lnTo>
                  <a:lnTo>
                    <a:pt x="215176" y="178308"/>
                  </a:lnTo>
                  <a:lnTo>
                    <a:pt x="217563" y="185166"/>
                  </a:lnTo>
                  <a:lnTo>
                    <a:pt x="218757" y="189738"/>
                  </a:lnTo>
                  <a:lnTo>
                    <a:pt x="211594" y="190881"/>
                  </a:lnTo>
                  <a:lnTo>
                    <a:pt x="205613" y="188595"/>
                  </a:lnTo>
                  <a:lnTo>
                    <a:pt x="200837" y="182880"/>
                  </a:lnTo>
                  <a:lnTo>
                    <a:pt x="199644" y="187452"/>
                  </a:lnTo>
                  <a:lnTo>
                    <a:pt x="199644" y="190881"/>
                  </a:lnTo>
                  <a:lnTo>
                    <a:pt x="200837" y="194310"/>
                  </a:lnTo>
                  <a:lnTo>
                    <a:pt x="202031" y="200025"/>
                  </a:lnTo>
                  <a:lnTo>
                    <a:pt x="203225" y="204597"/>
                  </a:lnTo>
                  <a:lnTo>
                    <a:pt x="203225" y="210312"/>
                  </a:lnTo>
                  <a:lnTo>
                    <a:pt x="204419" y="213741"/>
                  </a:lnTo>
                  <a:lnTo>
                    <a:pt x="204419" y="219456"/>
                  </a:lnTo>
                  <a:lnTo>
                    <a:pt x="205613" y="219456"/>
                  </a:lnTo>
                  <a:lnTo>
                    <a:pt x="208000" y="213741"/>
                  </a:lnTo>
                  <a:lnTo>
                    <a:pt x="212788" y="204597"/>
                  </a:lnTo>
                  <a:lnTo>
                    <a:pt x="212788" y="202311"/>
                  </a:lnTo>
                  <a:lnTo>
                    <a:pt x="213982" y="201168"/>
                  </a:lnTo>
                  <a:lnTo>
                    <a:pt x="213982" y="200025"/>
                  </a:lnTo>
                  <a:lnTo>
                    <a:pt x="215176" y="201168"/>
                  </a:lnTo>
                  <a:lnTo>
                    <a:pt x="216369" y="201168"/>
                  </a:lnTo>
                  <a:lnTo>
                    <a:pt x="217563" y="202311"/>
                  </a:lnTo>
                  <a:lnTo>
                    <a:pt x="217563" y="203454"/>
                  </a:lnTo>
                  <a:lnTo>
                    <a:pt x="221145" y="206883"/>
                  </a:lnTo>
                  <a:lnTo>
                    <a:pt x="222338" y="209169"/>
                  </a:lnTo>
                  <a:lnTo>
                    <a:pt x="223532" y="210312"/>
                  </a:lnTo>
                  <a:lnTo>
                    <a:pt x="224726" y="206883"/>
                  </a:lnTo>
                  <a:lnTo>
                    <a:pt x="224726" y="201168"/>
                  </a:lnTo>
                  <a:lnTo>
                    <a:pt x="225310" y="200025"/>
                  </a:lnTo>
                  <a:lnTo>
                    <a:pt x="225920" y="198882"/>
                  </a:lnTo>
                  <a:lnTo>
                    <a:pt x="225920" y="197739"/>
                  </a:lnTo>
                  <a:lnTo>
                    <a:pt x="228307" y="200025"/>
                  </a:lnTo>
                  <a:lnTo>
                    <a:pt x="233095" y="202311"/>
                  </a:lnTo>
                  <a:lnTo>
                    <a:pt x="235483" y="204597"/>
                  </a:lnTo>
                  <a:lnTo>
                    <a:pt x="240258" y="206883"/>
                  </a:lnTo>
                  <a:lnTo>
                    <a:pt x="243840" y="208026"/>
                  </a:lnTo>
                  <a:close/>
                </a:path>
                <a:path w="500380" h="551815">
                  <a:moveTo>
                    <a:pt x="249339" y="466090"/>
                  </a:moveTo>
                  <a:lnTo>
                    <a:pt x="248158" y="466090"/>
                  </a:lnTo>
                  <a:lnTo>
                    <a:pt x="246964" y="464820"/>
                  </a:lnTo>
                  <a:lnTo>
                    <a:pt x="242709" y="461010"/>
                  </a:lnTo>
                  <a:lnTo>
                    <a:pt x="240309" y="458876"/>
                  </a:lnTo>
                  <a:lnTo>
                    <a:pt x="232994" y="454342"/>
                  </a:lnTo>
                  <a:lnTo>
                    <a:pt x="225234" y="451256"/>
                  </a:lnTo>
                  <a:lnTo>
                    <a:pt x="217258" y="449580"/>
                  </a:lnTo>
                  <a:lnTo>
                    <a:pt x="216077" y="449580"/>
                  </a:lnTo>
                  <a:lnTo>
                    <a:pt x="214884" y="450850"/>
                  </a:lnTo>
                  <a:lnTo>
                    <a:pt x="218452" y="453390"/>
                  </a:lnTo>
                  <a:lnTo>
                    <a:pt x="226771" y="453390"/>
                  </a:lnTo>
                  <a:lnTo>
                    <a:pt x="226771" y="457200"/>
                  </a:lnTo>
                  <a:lnTo>
                    <a:pt x="225577" y="459740"/>
                  </a:lnTo>
                  <a:lnTo>
                    <a:pt x="227952" y="462280"/>
                  </a:lnTo>
                  <a:lnTo>
                    <a:pt x="232702" y="462280"/>
                  </a:lnTo>
                  <a:lnTo>
                    <a:pt x="233895" y="461010"/>
                  </a:lnTo>
                  <a:lnTo>
                    <a:pt x="235089" y="461010"/>
                  </a:lnTo>
                  <a:lnTo>
                    <a:pt x="235089" y="462280"/>
                  </a:lnTo>
                  <a:lnTo>
                    <a:pt x="236270" y="463550"/>
                  </a:lnTo>
                  <a:lnTo>
                    <a:pt x="236270" y="464820"/>
                  </a:lnTo>
                  <a:lnTo>
                    <a:pt x="237464" y="469900"/>
                  </a:lnTo>
                  <a:lnTo>
                    <a:pt x="241020" y="472440"/>
                  </a:lnTo>
                  <a:lnTo>
                    <a:pt x="245783" y="468630"/>
                  </a:lnTo>
                  <a:lnTo>
                    <a:pt x="249339" y="466090"/>
                  </a:lnTo>
                  <a:close/>
                </a:path>
                <a:path w="500380" h="551815">
                  <a:moveTo>
                    <a:pt x="250812" y="309118"/>
                  </a:moveTo>
                  <a:lnTo>
                    <a:pt x="250494" y="308711"/>
                  </a:lnTo>
                  <a:lnTo>
                    <a:pt x="249720" y="309118"/>
                  </a:lnTo>
                  <a:lnTo>
                    <a:pt x="250812" y="309118"/>
                  </a:lnTo>
                  <a:close/>
                </a:path>
                <a:path w="500380" h="551815">
                  <a:moveTo>
                    <a:pt x="251460" y="256667"/>
                  </a:moveTo>
                  <a:lnTo>
                    <a:pt x="250774" y="256032"/>
                  </a:lnTo>
                  <a:lnTo>
                    <a:pt x="249097" y="256032"/>
                  </a:lnTo>
                  <a:lnTo>
                    <a:pt x="248412" y="256667"/>
                  </a:lnTo>
                  <a:lnTo>
                    <a:pt x="248412" y="257556"/>
                  </a:lnTo>
                  <a:lnTo>
                    <a:pt x="248412" y="258445"/>
                  </a:lnTo>
                  <a:lnTo>
                    <a:pt x="249097" y="259080"/>
                  </a:lnTo>
                  <a:lnTo>
                    <a:pt x="250774" y="259080"/>
                  </a:lnTo>
                  <a:lnTo>
                    <a:pt x="251460" y="258445"/>
                  </a:lnTo>
                  <a:lnTo>
                    <a:pt x="251460" y="256667"/>
                  </a:lnTo>
                  <a:close/>
                </a:path>
                <a:path w="500380" h="551815">
                  <a:moveTo>
                    <a:pt x="251460" y="250952"/>
                  </a:moveTo>
                  <a:lnTo>
                    <a:pt x="250444" y="249936"/>
                  </a:lnTo>
                  <a:lnTo>
                    <a:pt x="248412" y="249936"/>
                  </a:lnTo>
                  <a:lnTo>
                    <a:pt x="248412" y="252984"/>
                  </a:lnTo>
                  <a:lnTo>
                    <a:pt x="250444" y="252984"/>
                  </a:lnTo>
                  <a:lnTo>
                    <a:pt x="251460" y="251968"/>
                  </a:lnTo>
                  <a:lnTo>
                    <a:pt x="251460" y="250952"/>
                  </a:lnTo>
                  <a:close/>
                </a:path>
                <a:path w="500380" h="551815">
                  <a:moveTo>
                    <a:pt x="252984" y="315468"/>
                  </a:moveTo>
                  <a:lnTo>
                    <a:pt x="251891" y="313309"/>
                  </a:lnTo>
                  <a:lnTo>
                    <a:pt x="251891" y="310134"/>
                  </a:lnTo>
                  <a:lnTo>
                    <a:pt x="249720" y="309118"/>
                  </a:lnTo>
                  <a:lnTo>
                    <a:pt x="247535" y="309118"/>
                  </a:lnTo>
                  <a:lnTo>
                    <a:pt x="247535" y="304800"/>
                  </a:lnTo>
                  <a:lnTo>
                    <a:pt x="245364" y="304800"/>
                  </a:lnTo>
                  <a:lnTo>
                    <a:pt x="245364" y="315468"/>
                  </a:lnTo>
                  <a:lnTo>
                    <a:pt x="247535" y="315468"/>
                  </a:lnTo>
                  <a:lnTo>
                    <a:pt x="247535" y="310134"/>
                  </a:lnTo>
                  <a:lnTo>
                    <a:pt x="248627" y="310134"/>
                  </a:lnTo>
                  <a:lnTo>
                    <a:pt x="250812" y="313309"/>
                  </a:lnTo>
                  <a:lnTo>
                    <a:pt x="250812" y="315468"/>
                  </a:lnTo>
                  <a:lnTo>
                    <a:pt x="252984" y="315468"/>
                  </a:lnTo>
                  <a:close/>
                </a:path>
                <a:path w="500380" h="551815">
                  <a:moveTo>
                    <a:pt x="252984" y="304800"/>
                  </a:moveTo>
                  <a:lnTo>
                    <a:pt x="247535" y="304800"/>
                  </a:lnTo>
                  <a:lnTo>
                    <a:pt x="250494" y="308711"/>
                  </a:lnTo>
                  <a:lnTo>
                    <a:pt x="251891" y="307975"/>
                  </a:lnTo>
                  <a:lnTo>
                    <a:pt x="250812" y="305816"/>
                  </a:lnTo>
                  <a:lnTo>
                    <a:pt x="252984" y="305816"/>
                  </a:lnTo>
                  <a:lnTo>
                    <a:pt x="252984" y="304800"/>
                  </a:lnTo>
                  <a:close/>
                </a:path>
                <a:path w="500380" h="551815">
                  <a:moveTo>
                    <a:pt x="252984" y="90944"/>
                  </a:moveTo>
                  <a:lnTo>
                    <a:pt x="250698" y="88392"/>
                  </a:lnTo>
                  <a:lnTo>
                    <a:pt x="248412" y="90944"/>
                  </a:lnTo>
                  <a:lnTo>
                    <a:pt x="248412" y="93472"/>
                  </a:lnTo>
                  <a:lnTo>
                    <a:pt x="250698" y="93472"/>
                  </a:lnTo>
                  <a:lnTo>
                    <a:pt x="250698" y="96012"/>
                  </a:lnTo>
                  <a:lnTo>
                    <a:pt x="251841" y="93472"/>
                  </a:lnTo>
                  <a:lnTo>
                    <a:pt x="252984" y="93472"/>
                  </a:lnTo>
                  <a:lnTo>
                    <a:pt x="252984" y="92202"/>
                  </a:lnTo>
                  <a:lnTo>
                    <a:pt x="252984" y="90944"/>
                  </a:lnTo>
                  <a:close/>
                </a:path>
                <a:path w="500380" h="551815">
                  <a:moveTo>
                    <a:pt x="256032" y="24892"/>
                  </a:moveTo>
                  <a:lnTo>
                    <a:pt x="253644" y="22872"/>
                  </a:lnTo>
                  <a:lnTo>
                    <a:pt x="247751" y="22872"/>
                  </a:lnTo>
                  <a:lnTo>
                    <a:pt x="245364" y="24892"/>
                  </a:lnTo>
                  <a:lnTo>
                    <a:pt x="245364" y="27444"/>
                  </a:lnTo>
                  <a:lnTo>
                    <a:pt x="245364" y="29972"/>
                  </a:lnTo>
                  <a:lnTo>
                    <a:pt x="247751" y="32004"/>
                  </a:lnTo>
                  <a:lnTo>
                    <a:pt x="253644" y="32004"/>
                  </a:lnTo>
                  <a:lnTo>
                    <a:pt x="256032" y="29972"/>
                  </a:lnTo>
                  <a:lnTo>
                    <a:pt x="256032" y="24892"/>
                  </a:lnTo>
                  <a:close/>
                </a:path>
                <a:path w="500380" h="551815">
                  <a:moveTo>
                    <a:pt x="258064" y="270256"/>
                  </a:moveTo>
                  <a:lnTo>
                    <a:pt x="257048" y="271272"/>
                  </a:lnTo>
                  <a:lnTo>
                    <a:pt x="258064" y="271272"/>
                  </a:lnTo>
                  <a:lnTo>
                    <a:pt x="258064" y="270256"/>
                  </a:lnTo>
                  <a:close/>
                </a:path>
                <a:path w="500380" h="551815">
                  <a:moveTo>
                    <a:pt x="259080" y="266700"/>
                  </a:moveTo>
                  <a:lnTo>
                    <a:pt x="258064" y="265176"/>
                  </a:lnTo>
                  <a:lnTo>
                    <a:pt x="256032" y="266700"/>
                  </a:lnTo>
                  <a:lnTo>
                    <a:pt x="257048" y="268224"/>
                  </a:lnTo>
                  <a:lnTo>
                    <a:pt x="256032" y="268224"/>
                  </a:lnTo>
                  <a:lnTo>
                    <a:pt x="256032" y="270256"/>
                  </a:lnTo>
                  <a:lnTo>
                    <a:pt x="258064" y="270256"/>
                  </a:lnTo>
                  <a:lnTo>
                    <a:pt x="259080" y="270256"/>
                  </a:lnTo>
                  <a:lnTo>
                    <a:pt x="258064" y="269240"/>
                  </a:lnTo>
                  <a:lnTo>
                    <a:pt x="258064" y="268224"/>
                  </a:lnTo>
                  <a:lnTo>
                    <a:pt x="259080" y="268224"/>
                  </a:lnTo>
                  <a:lnTo>
                    <a:pt x="259080" y="266700"/>
                  </a:lnTo>
                  <a:close/>
                </a:path>
                <a:path w="500380" h="551815">
                  <a:moveTo>
                    <a:pt x="259080" y="5461"/>
                  </a:moveTo>
                  <a:lnTo>
                    <a:pt x="253492" y="5461"/>
                  </a:lnTo>
                  <a:lnTo>
                    <a:pt x="252374" y="4318"/>
                  </a:lnTo>
                  <a:lnTo>
                    <a:pt x="252374" y="0"/>
                  </a:lnTo>
                  <a:lnTo>
                    <a:pt x="247904" y="0"/>
                  </a:lnTo>
                  <a:lnTo>
                    <a:pt x="247904" y="5461"/>
                  </a:lnTo>
                  <a:lnTo>
                    <a:pt x="242316" y="5461"/>
                  </a:lnTo>
                  <a:lnTo>
                    <a:pt x="242316" y="9779"/>
                  </a:lnTo>
                  <a:lnTo>
                    <a:pt x="247904" y="9779"/>
                  </a:lnTo>
                  <a:lnTo>
                    <a:pt x="247904" y="15240"/>
                  </a:lnTo>
                  <a:lnTo>
                    <a:pt x="253492" y="15240"/>
                  </a:lnTo>
                  <a:lnTo>
                    <a:pt x="253492" y="14097"/>
                  </a:lnTo>
                  <a:lnTo>
                    <a:pt x="252374" y="9779"/>
                  </a:lnTo>
                  <a:lnTo>
                    <a:pt x="259080" y="9779"/>
                  </a:lnTo>
                  <a:lnTo>
                    <a:pt x="259080" y="5461"/>
                  </a:lnTo>
                  <a:close/>
                </a:path>
                <a:path w="500380" h="551815">
                  <a:moveTo>
                    <a:pt x="260604" y="271272"/>
                  </a:moveTo>
                  <a:lnTo>
                    <a:pt x="259588" y="271272"/>
                  </a:lnTo>
                  <a:lnTo>
                    <a:pt x="257556" y="272796"/>
                  </a:lnTo>
                  <a:lnTo>
                    <a:pt x="254000" y="272796"/>
                  </a:lnTo>
                  <a:lnTo>
                    <a:pt x="251460" y="274320"/>
                  </a:lnTo>
                  <a:lnTo>
                    <a:pt x="256540" y="274320"/>
                  </a:lnTo>
                  <a:lnTo>
                    <a:pt x="259080" y="272796"/>
                  </a:lnTo>
                  <a:lnTo>
                    <a:pt x="260604" y="272796"/>
                  </a:lnTo>
                  <a:lnTo>
                    <a:pt x="260604" y="271272"/>
                  </a:lnTo>
                  <a:close/>
                </a:path>
                <a:path w="500380" h="551815">
                  <a:moveTo>
                    <a:pt x="260604" y="262128"/>
                  </a:moveTo>
                  <a:lnTo>
                    <a:pt x="259080" y="262128"/>
                  </a:lnTo>
                  <a:lnTo>
                    <a:pt x="259080" y="265176"/>
                  </a:lnTo>
                  <a:lnTo>
                    <a:pt x="260604" y="265176"/>
                  </a:lnTo>
                  <a:lnTo>
                    <a:pt x="260604" y="262128"/>
                  </a:lnTo>
                  <a:close/>
                </a:path>
                <a:path w="500380" h="551815">
                  <a:moveTo>
                    <a:pt x="260604" y="46494"/>
                  </a:moveTo>
                  <a:lnTo>
                    <a:pt x="259435" y="46494"/>
                  </a:lnTo>
                  <a:lnTo>
                    <a:pt x="259435" y="45212"/>
                  </a:lnTo>
                  <a:lnTo>
                    <a:pt x="257111" y="39243"/>
                  </a:lnTo>
                  <a:lnTo>
                    <a:pt x="252450" y="38100"/>
                  </a:lnTo>
                  <a:lnTo>
                    <a:pt x="246621" y="39243"/>
                  </a:lnTo>
                  <a:lnTo>
                    <a:pt x="243128" y="40513"/>
                  </a:lnTo>
                  <a:lnTo>
                    <a:pt x="240792" y="44069"/>
                  </a:lnTo>
                  <a:lnTo>
                    <a:pt x="240792" y="46494"/>
                  </a:lnTo>
                  <a:lnTo>
                    <a:pt x="241960" y="52324"/>
                  </a:lnTo>
                  <a:lnTo>
                    <a:pt x="241960" y="58293"/>
                  </a:lnTo>
                  <a:lnTo>
                    <a:pt x="244284" y="63119"/>
                  </a:lnTo>
                  <a:lnTo>
                    <a:pt x="244284" y="66675"/>
                  </a:lnTo>
                  <a:lnTo>
                    <a:pt x="246621" y="71374"/>
                  </a:lnTo>
                  <a:lnTo>
                    <a:pt x="248945" y="76200"/>
                  </a:lnTo>
                  <a:lnTo>
                    <a:pt x="251282" y="76200"/>
                  </a:lnTo>
                  <a:lnTo>
                    <a:pt x="252450" y="73787"/>
                  </a:lnTo>
                  <a:lnTo>
                    <a:pt x="253606" y="73787"/>
                  </a:lnTo>
                  <a:lnTo>
                    <a:pt x="253606" y="72644"/>
                  </a:lnTo>
                  <a:lnTo>
                    <a:pt x="257098" y="59994"/>
                  </a:lnTo>
                  <a:lnTo>
                    <a:pt x="258851" y="53416"/>
                  </a:lnTo>
                  <a:lnTo>
                    <a:pt x="260604" y="46494"/>
                  </a:lnTo>
                  <a:close/>
                </a:path>
                <a:path w="500380" h="551815">
                  <a:moveTo>
                    <a:pt x="262128" y="269748"/>
                  </a:moveTo>
                  <a:lnTo>
                    <a:pt x="261366" y="268224"/>
                  </a:lnTo>
                  <a:lnTo>
                    <a:pt x="261366" y="271272"/>
                  </a:lnTo>
                  <a:lnTo>
                    <a:pt x="262128" y="269748"/>
                  </a:lnTo>
                  <a:close/>
                </a:path>
                <a:path w="500380" h="551815">
                  <a:moveTo>
                    <a:pt x="262128" y="266700"/>
                  </a:moveTo>
                  <a:lnTo>
                    <a:pt x="261366" y="266700"/>
                  </a:lnTo>
                  <a:lnTo>
                    <a:pt x="261366" y="265176"/>
                  </a:lnTo>
                  <a:lnTo>
                    <a:pt x="260604" y="266700"/>
                  </a:lnTo>
                  <a:lnTo>
                    <a:pt x="261366" y="268224"/>
                  </a:lnTo>
                  <a:lnTo>
                    <a:pt x="262128" y="266700"/>
                  </a:lnTo>
                  <a:close/>
                </a:path>
                <a:path w="500380" h="551815">
                  <a:moveTo>
                    <a:pt x="263652" y="91186"/>
                  </a:moveTo>
                  <a:lnTo>
                    <a:pt x="262636" y="89916"/>
                  </a:lnTo>
                  <a:lnTo>
                    <a:pt x="261620" y="89916"/>
                  </a:lnTo>
                  <a:lnTo>
                    <a:pt x="260604" y="91186"/>
                  </a:lnTo>
                  <a:lnTo>
                    <a:pt x="260604" y="93599"/>
                  </a:lnTo>
                  <a:lnTo>
                    <a:pt x="261620" y="93599"/>
                  </a:lnTo>
                  <a:lnTo>
                    <a:pt x="261620" y="96012"/>
                  </a:lnTo>
                  <a:lnTo>
                    <a:pt x="262636" y="94742"/>
                  </a:lnTo>
                  <a:lnTo>
                    <a:pt x="263652" y="93599"/>
                  </a:lnTo>
                  <a:lnTo>
                    <a:pt x="263652" y="91186"/>
                  </a:lnTo>
                  <a:close/>
                </a:path>
                <a:path w="500380" h="551815">
                  <a:moveTo>
                    <a:pt x="268224" y="267208"/>
                  </a:moveTo>
                  <a:lnTo>
                    <a:pt x="266700" y="266192"/>
                  </a:lnTo>
                  <a:lnTo>
                    <a:pt x="266700" y="265176"/>
                  </a:lnTo>
                  <a:lnTo>
                    <a:pt x="265176" y="265176"/>
                  </a:lnTo>
                  <a:lnTo>
                    <a:pt x="265176" y="266192"/>
                  </a:lnTo>
                  <a:lnTo>
                    <a:pt x="263652" y="267208"/>
                  </a:lnTo>
                  <a:lnTo>
                    <a:pt x="265176" y="267208"/>
                  </a:lnTo>
                  <a:lnTo>
                    <a:pt x="265176" y="268224"/>
                  </a:lnTo>
                  <a:lnTo>
                    <a:pt x="266700" y="268224"/>
                  </a:lnTo>
                  <a:lnTo>
                    <a:pt x="266700" y="267208"/>
                  </a:lnTo>
                  <a:lnTo>
                    <a:pt x="268224" y="267208"/>
                  </a:lnTo>
                  <a:close/>
                </a:path>
                <a:path w="500380" h="551815">
                  <a:moveTo>
                    <a:pt x="274320" y="304800"/>
                  </a:moveTo>
                  <a:lnTo>
                    <a:pt x="271932" y="304800"/>
                  </a:lnTo>
                  <a:lnTo>
                    <a:pt x="271932" y="309245"/>
                  </a:lnTo>
                  <a:lnTo>
                    <a:pt x="267652" y="309245"/>
                  </a:lnTo>
                  <a:lnTo>
                    <a:pt x="267652" y="304800"/>
                  </a:lnTo>
                  <a:lnTo>
                    <a:pt x="266700" y="304800"/>
                  </a:lnTo>
                  <a:lnTo>
                    <a:pt x="266700" y="315468"/>
                  </a:lnTo>
                  <a:lnTo>
                    <a:pt x="267652" y="315468"/>
                  </a:lnTo>
                  <a:lnTo>
                    <a:pt x="267652" y="310134"/>
                  </a:lnTo>
                  <a:lnTo>
                    <a:pt x="271932" y="310134"/>
                  </a:lnTo>
                  <a:lnTo>
                    <a:pt x="271932" y="315468"/>
                  </a:lnTo>
                  <a:lnTo>
                    <a:pt x="274320" y="315468"/>
                  </a:lnTo>
                  <a:lnTo>
                    <a:pt x="274320" y="310134"/>
                  </a:lnTo>
                  <a:lnTo>
                    <a:pt x="274320" y="309245"/>
                  </a:lnTo>
                  <a:lnTo>
                    <a:pt x="274320" y="304800"/>
                  </a:lnTo>
                  <a:close/>
                </a:path>
                <a:path w="500380" h="551815">
                  <a:moveTo>
                    <a:pt x="275844" y="89662"/>
                  </a:moveTo>
                  <a:lnTo>
                    <a:pt x="274828" y="88392"/>
                  </a:lnTo>
                  <a:lnTo>
                    <a:pt x="272796" y="90944"/>
                  </a:lnTo>
                  <a:lnTo>
                    <a:pt x="272796" y="92202"/>
                  </a:lnTo>
                  <a:lnTo>
                    <a:pt x="273812" y="93472"/>
                  </a:lnTo>
                  <a:lnTo>
                    <a:pt x="275844" y="93472"/>
                  </a:lnTo>
                  <a:lnTo>
                    <a:pt x="275844" y="89662"/>
                  </a:lnTo>
                  <a:close/>
                </a:path>
                <a:path w="500380" h="551815">
                  <a:moveTo>
                    <a:pt x="277368" y="97536"/>
                  </a:moveTo>
                  <a:lnTo>
                    <a:pt x="224028" y="97536"/>
                  </a:lnTo>
                  <a:lnTo>
                    <a:pt x="225183" y="102108"/>
                  </a:lnTo>
                  <a:lnTo>
                    <a:pt x="276212" y="102108"/>
                  </a:lnTo>
                  <a:lnTo>
                    <a:pt x="277368" y="97536"/>
                  </a:lnTo>
                  <a:close/>
                </a:path>
                <a:path w="500380" h="551815">
                  <a:moveTo>
                    <a:pt x="281940" y="296799"/>
                  </a:moveTo>
                  <a:lnTo>
                    <a:pt x="278409" y="296799"/>
                  </a:lnTo>
                  <a:lnTo>
                    <a:pt x="278409" y="300355"/>
                  </a:lnTo>
                  <a:lnTo>
                    <a:pt x="278409" y="318262"/>
                  </a:lnTo>
                  <a:lnTo>
                    <a:pt x="220637" y="318262"/>
                  </a:lnTo>
                  <a:lnTo>
                    <a:pt x="220637" y="300355"/>
                  </a:lnTo>
                  <a:lnTo>
                    <a:pt x="226441" y="300355"/>
                  </a:lnTo>
                  <a:lnTo>
                    <a:pt x="225552" y="305435"/>
                  </a:lnTo>
                  <a:lnTo>
                    <a:pt x="227926" y="305435"/>
                  </a:lnTo>
                  <a:lnTo>
                    <a:pt x="227926" y="302006"/>
                  </a:lnTo>
                  <a:lnTo>
                    <a:pt x="231902" y="306705"/>
                  </a:lnTo>
                  <a:lnTo>
                    <a:pt x="236220" y="304292"/>
                  </a:lnTo>
                  <a:lnTo>
                    <a:pt x="232333" y="302006"/>
                  </a:lnTo>
                  <a:lnTo>
                    <a:pt x="229527" y="300355"/>
                  </a:lnTo>
                  <a:lnTo>
                    <a:pt x="278409" y="300355"/>
                  </a:lnTo>
                  <a:lnTo>
                    <a:pt x="278409" y="296799"/>
                  </a:lnTo>
                  <a:lnTo>
                    <a:pt x="268973" y="296799"/>
                  </a:lnTo>
                  <a:lnTo>
                    <a:pt x="268973" y="294386"/>
                  </a:lnTo>
                  <a:lnTo>
                    <a:pt x="266611" y="293116"/>
                  </a:lnTo>
                  <a:lnTo>
                    <a:pt x="266611" y="290703"/>
                  </a:lnTo>
                  <a:lnTo>
                    <a:pt x="268973" y="290703"/>
                  </a:lnTo>
                  <a:lnTo>
                    <a:pt x="268973" y="289560"/>
                  </a:lnTo>
                  <a:lnTo>
                    <a:pt x="232422" y="289560"/>
                  </a:lnTo>
                  <a:lnTo>
                    <a:pt x="232422" y="290703"/>
                  </a:lnTo>
                  <a:lnTo>
                    <a:pt x="233603" y="290703"/>
                  </a:lnTo>
                  <a:lnTo>
                    <a:pt x="233603" y="293116"/>
                  </a:lnTo>
                  <a:lnTo>
                    <a:pt x="232422" y="294386"/>
                  </a:lnTo>
                  <a:lnTo>
                    <a:pt x="231241" y="294386"/>
                  </a:lnTo>
                  <a:lnTo>
                    <a:pt x="231241" y="295529"/>
                  </a:lnTo>
                  <a:lnTo>
                    <a:pt x="232422" y="296799"/>
                  </a:lnTo>
                  <a:lnTo>
                    <a:pt x="219456" y="296799"/>
                  </a:lnTo>
                  <a:lnTo>
                    <a:pt x="219456" y="320675"/>
                  </a:lnTo>
                  <a:lnTo>
                    <a:pt x="237134" y="320675"/>
                  </a:lnTo>
                  <a:lnTo>
                    <a:pt x="232422" y="400812"/>
                  </a:lnTo>
                  <a:lnTo>
                    <a:pt x="239496" y="400812"/>
                  </a:lnTo>
                  <a:lnTo>
                    <a:pt x="239496" y="399669"/>
                  </a:lnTo>
                  <a:lnTo>
                    <a:pt x="241858" y="320675"/>
                  </a:lnTo>
                  <a:lnTo>
                    <a:pt x="247751" y="320675"/>
                  </a:lnTo>
                  <a:lnTo>
                    <a:pt x="245389" y="400812"/>
                  </a:lnTo>
                  <a:lnTo>
                    <a:pt x="256006" y="400812"/>
                  </a:lnTo>
                  <a:lnTo>
                    <a:pt x="256006" y="399669"/>
                  </a:lnTo>
                  <a:lnTo>
                    <a:pt x="252463" y="320675"/>
                  </a:lnTo>
                  <a:lnTo>
                    <a:pt x="259537" y="320675"/>
                  </a:lnTo>
                  <a:lnTo>
                    <a:pt x="261899" y="400812"/>
                  </a:lnTo>
                  <a:lnTo>
                    <a:pt x="268973" y="400812"/>
                  </a:lnTo>
                  <a:lnTo>
                    <a:pt x="268973" y="399669"/>
                  </a:lnTo>
                  <a:lnTo>
                    <a:pt x="264261" y="320675"/>
                  </a:lnTo>
                  <a:lnTo>
                    <a:pt x="281940" y="320675"/>
                  </a:lnTo>
                  <a:lnTo>
                    <a:pt x="281940" y="318262"/>
                  </a:lnTo>
                  <a:lnTo>
                    <a:pt x="281940" y="300355"/>
                  </a:lnTo>
                  <a:lnTo>
                    <a:pt x="281940" y="296799"/>
                  </a:lnTo>
                  <a:close/>
                </a:path>
                <a:path w="500380" h="551815">
                  <a:moveTo>
                    <a:pt x="284988" y="449580"/>
                  </a:moveTo>
                  <a:lnTo>
                    <a:pt x="283794" y="449580"/>
                  </a:lnTo>
                  <a:lnTo>
                    <a:pt x="275107" y="451256"/>
                  </a:lnTo>
                  <a:lnTo>
                    <a:pt x="266865" y="454342"/>
                  </a:lnTo>
                  <a:lnTo>
                    <a:pt x="259067" y="458876"/>
                  </a:lnTo>
                  <a:lnTo>
                    <a:pt x="251714" y="464820"/>
                  </a:lnTo>
                  <a:lnTo>
                    <a:pt x="251714" y="466090"/>
                  </a:lnTo>
                  <a:lnTo>
                    <a:pt x="249339" y="466090"/>
                  </a:lnTo>
                  <a:lnTo>
                    <a:pt x="252907" y="467360"/>
                  </a:lnTo>
                  <a:lnTo>
                    <a:pt x="255282" y="469900"/>
                  </a:lnTo>
                  <a:lnTo>
                    <a:pt x="258851" y="471170"/>
                  </a:lnTo>
                  <a:lnTo>
                    <a:pt x="260032" y="471170"/>
                  </a:lnTo>
                  <a:lnTo>
                    <a:pt x="262407" y="468630"/>
                  </a:lnTo>
                  <a:lnTo>
                    <a:pt x="262407" y="466090"/>
                  </a:lnTo>
                  <a:lnTo>
                    <a:pt x="263601" y="464820"/>
                  </a:lnTo>
                  <a:lnTo>
                    <a:pt x="263601" y="463550"/>
                  </a:lnTo>
                  <a:lnTo>
                    <a:pt x="264782" y="462280"/>
                  </a:lnTo>
                  <a:lnTo>
                    <a:pt x="264782" y="461010"/>
                  </a:lnTo>
                  <a:lnTo>
                    <a:pt x="267169" y="462280"/>
                  </a:lnTo>
                  <a:lnTo>
                    <a:pt x="274294" y="462280"/>
                  </a:lnTo>
                  <a:lnTo>
                    <a:pt x="274294" y="461010"/>
                  </a:lnTo>
                  <a:lnTo>
                    <a:pt x="274294" y="453390"/>
                  </a:lnTo>
                  <a:lnTo>
                    <a:pt x="282613" y="453390"/>
                  </a:lnTo>
                  <a:lnTo>
                    <a:pt x="284988" y="449580"/>
                  </a:lnTo>
                  <a:close/>
                </a:path>
                <a:path w="500380" h="551815">
                  <a:moveTo>
                    <a:pt x="289560" y="60198"/>
                  </a:moveTo>
                  <a:lnTo>
                    <a:pt x="266573" y="45339"/>
                  </a:lnTo>
                  <a:lnTo>
                    <a:pt x="265366" y="53340"/>
                  </a:lnTo>
                  <a:lnTo>
                    <a:pt x="262953" y="61341"/>
                  </a:lnTo>
                  <a:lnTo>
                    <a:pt x="261747" y="68199"/>
                  </a:lnTo>
                  <a:lnTo>
                    <a:pt x="260527" y="72771"/>
                  </a:lnTo>
                  <a:lnTo>
                    <a:pt x="255689" y="79629"/>
                  </a:lnTo>
                  <a:lnTo>
                    <a:pt x="253276" y="84201"/>
                  </a:lnTo>
                  <a:lnTo>
                    <a:pt x="249643" y="83070"/>
                  </a:lnTo>
                  <a:lnTo>
                    <a:pt x="246011" y="79629"/>
                  </a:lnTo>
                  <a:lnTo>
                    <a:pt x="246011" y="78486"/>
                  </a:lnTo>
                  <a:lnTo>
                    <a:pt x="244805" y="78486"/>
                  </a:lnTo>
                  <a:lnTo>
                    <a:pt x="241769" y="72491"/>
                  </a:lnTo>
                  <a:lnTo>
                    <a:pt x="239661" y="66497"/>
                  </a:lnTo>
                  <a:lnTo>
                    <a:pt x="236347" y="54495"/>
                  </a:lnTo>
                  <a:lnTo>
                    <a:pt x="236347" y="47625"/>
                  </a:lnTo>
                  <a:lnTo>
                    <a:pt x="235127" y="44196"/>
                  </a:lnTo>
                  <a:lnTo>
                    <a:pt x="231508" y="45339"/>
                  </a:lnTo>
                  <a:lnTo>
                    <a:pt x="227876" y="45339"/>
                  </a:lnTo>
                  <a:lnTo>
                    <a:pt x="224243" y="46494"/>
                  </a:lnTo>
                  <a:lnTo>
                    <a:pt x="218198" y="49911"/>
                  </a:lnTo>
                  <a:lnTo>
                    <a:pt x="213360" y="54495"/>
                  </a:lnTo>
                  <a:lnTo>
                    <a:pt x="213360" y="63627"/>
                  </a:lnTo>
                  <a:lnTo>
                    <a:pt x="214566" y="69342"/>
                  </a:lnTo>
                  <a:lnTo>
                    <a:pt x="215773" y="76200"/>
                  </a:lnTo>
                  <a:lnTo>
                    <a:pt x="218198" y="81915"/>
                  </a:lnTo>
                  <a:lnTo>
                    <a:pt x="219405" y="84201"/>
                  </a:lnTo>
                  <a:lnTo>
                    <a:pt x="220611" y="85344"/>
                  </a:lnTo>
                  <a:lnTo>
                    <a:pt x="282308" y="85344"/>
                  </a:lnTo>
                  <a:lnTo>
                    <a:pt x="282308" y="84201"/>
                  </a:lnTo>
                  <a:lnTo>
                    <a:pt x="282308" y="83070"/>
                  </a:lnTo>
                  <a:lnTo>
                    <a:pt x="284721" y="77343"/>
                  </a:lnTo>
                  <a:lnTo>
                    <a:pt x="287147" y="72771"/>
                  </a:lnTo>
                  <a:lnTo>
                    <a:pt x="288353" y="67068"/>
                  </a:lnTo>
                  <a:lnTo>
                    <a:pt x="289560" y="63627"/>
                  </a:lnTo>
                  <a:lnTo>
                    <a:pt x="289560" y="60198"/>
                  </a:lnTo>
                  <a:close/>
                </a:path>
                <a:path w="500380" h="551815">
                  <a:moveTo>
                    <a:pt x="300228" y="134112"/>
                  </a:moveTo>
                  <a:lnTo>
                    <a:pt x="297802" y="131826"/>
                  </a:lnTo>
                  <a:lnTo>
                    <a:pt x="291757" y="131826"/>
                  </a:lnTo>
                  <a:lnTo>
                    <a:pt x="285699" y="129540"/>
                  </a:lnTo>
                  <a:lnTo>
                    <a:pt x="282079" y="124841"/>
                  </a:lnTo>
                  <a:lnTo>
                    <a:pt x="277228" y="120269"/>
                  </a:lnTo>
                  <a:lnTo>
                    <a:pt x="274815" y="114427"/>
                  </a:lnTo>
                  <a:lnTo>
                    <a:pt x="273608" y="107442"/>
                  </a:lnTo>
                  <a:lnTo>
                    <a:pt x="272389" y="105156"/>
                  </a:lnTo>
                  <a:lnTo>
                    <a:pt x="259080" y="105156"/>
                  </a:lnTo>
                  <a:lnTo>
                    <a:pt x="286004" y="132816"/>
                  </a:lnTo>
                  <a:lnTo>
                    <a:pt x="293001" y="133845"/>
                  </a:lnTo>
                  <a:lnTo>
                    <a:pt x="300228" y="134112"/>
                  </a:lnTo>
                  <a:close/>
                </a:path>
                <a:path w="500380" h="551815">
                  <a:moveTo>
                    <a:pt x="301752" y="186309"/>
                  </a:moveTo>
                  <a:lnTo>
                    <a:pt x="299402" y="182880"/>
                  </a:lnTo>
                  <a:lnTo>
                    <a:pt x="294716" y="188595"/>
                  </a:lnTo>
                  <a:lnTo>
                    <a:pt x="288861" y="190881"/>
                  </a:lnTo>
                  <a:lnTo>
                    <a:pt x="281825" y="189738"/>
                  </a:lnTo>
                  <a:lnTo>
                    <a:pt x="282994" y="185166"/>
                  </a:lnTo>
                  <a:lnTo>
                    <a:pt x="285343" y="181737"/>
                  </a:lnTo>
                  <a:lnTo>
                    <a:pt x="286512" y="178308"/>
                  </a:lnTo>
                  <a:lnTo>
                    <a:pt x="281825" y="179451"/>
                  </a:lnTo>
                  <a:lnTo>
                    <a:pt x="277139" y="181737"/>
                  </a:lnTo>
                  <a:lnTo>
                    <a:pt x="267754" y="181737"/>
                  </a:lnTo>
                  <a:lnTo>
                    <a:pt x="267754" y="182880"/>
                  </a:lnTo>
                  <a:lnTo>
                    <a:pt x="266585" y="182880"/>
                  </a:lnTo>
                  <a:lnTo>
                    <a:pt x="265404" y="184023"/>
                  </a:lnTo>
                  <a:lnTo>
                    <a:pt x="262293" y="189382"/>
                  </a:lnTo>
                  <a:lnTo>
                    <a:pt x="259842" y="195173"/>
                  </a:lnTo>
                  <a:lnTo>
                    <a:pt x="257822" y="201383"/>
                  </a:lnTo>
                  <a:lnTo>
                    <a:pt x="256032" y="208026"/>
                  </a:lnTo>
                  <a:lnTo>
                    <a:pt x="257200" y="208026"/>
                  </a:lnTo>
                  <a:lnTo>
                    <a:pt x="258381" y="206883"/>
                  </a:lnTo>
                  <a:lnTo>
                    <a:pt x="272440" y="200025"/>
                  </a:lnTo>
                  <a:lnTo>
                    <a:pt x="272440" y="198882"/>
                  </a:lnTo>
                  <a:lnTo>
                    <a:pt x="274789" y="198882"/>
                  </a:lnTo>
                  <a:lnTo>
                    <a:pt x="274789" y="200025"/>
                  </a:lnTo>
                  <a:lnTo>
                    <a:pt x="275958" y="201168"/>
                  </a:lnTo>
                  <a:lnTo>
                    <a:pt x="275958" y="206883"/>
                  </a:lnTo>
                  <a:lnTo>
                    <a:pt x="277139" y="209169"/>
                  </a:lnTo>
                  <a:lnTo>
                    <a:pt x="279476" y="206883"/>
                  </a:lnTo>
                  <a:lnTo>
                    <a:pt x="281825" y="203454"/>
                  </a:lnTo>
                  <a:lnTo>
                    <a:pt x="285343" y="201168"/>
                  </a:lnTo>
                  <a:lnTo>
                    <a:pt x="286512" y="200025"/>
                  </a:lnTo>
                  <a:lnTo>
                    <a:pt x="287680" y="200025"/>
                  </a:lnTo>
                  <a:lnTo>
                    <a:pt x="287680" y="201168"/>
                  </a:lnTo>
                  <a:lnTo>
                    <a:pt x="288861" y="201168"/>
                  </a:lnTo>
                  <a:lnTo>
                    <a:pt x="290029" y="204597"/>
                  </a:lnTo>
                  <a:lnTo>
                    <a:pt x="290029" y="209169"/>
                  </a:lnTo>
                  <a:lnTo>
                    <a:pt x="292379" y="212598"/>
                  </a:lnTo>
                  <a:lnTo>
                    <a:pt x="292379" y="214884"/>
                  </a:lnTo>
                  <a:lnTo>
                    <a:pt x="294716" y="217170"/>
                  </a:lnTo>
                  <a:lnTo>
                    <a:pt x="295884" y="219456"/>
                  </a:lnTo>
                  <a:lnTo>
                    <a:pt x="297357" y="205892"/>
                  </a:lnTo>
                  <a:lnTo>
                    <a:pt x="298411" y="200025"/>
                  </a:lnTo>
                  <a:lnTo>
                    <a:pt x="298526" y="199364"/>
                  </a:lnTo>
                  <a:lnTo>
                    <a:pt x="298678" y="198882"/>
                  </a:lnTo>
                  <a:lnTo>
                    <a:pt x="300583" y="193167"/>
                  </a:lnTo>
                  <a:lnTo>
                    <a:pt x="301358" y="190881"/>
                  </a:lnTo>
                  <a:lnTo>
                    <a:pt x="301752" y="189738"/>
                  </a:lnTo>
                  <a:lnTo>
                    <a:pt x="301752" y="186309"/>
                  </a:lnTo>
                  <a:close/>
                </a:path>
                <a:path w="500380" h="551815">
                  <a:moveTo>
                    <a:pt x="326136" y="96266"/>
                  </a:moveTo>
                  <a:lnTo>
                    <a:pt x="324802" y="93853"/>
                  </a:lnTo>
                  <a:lnTo>
                    <a:pt x="322135" y="91440"/>
                  </a:lnTo>
                  <a:lnTo>
                    <a:pt x="319468" y="92722"/>
                  </a:lnTo>
                  <a:lnTo>
                    <a:pt x="316801" y="93853"/>
                  </a:lnTo>
                  <a:lnTo>
                    <a:pt x="315468" y="96266"/>
                  </a:lnTo>
                  <a:lnTo>
                    <a:pt x="315468" y="98818"/>
                  </a:lnTo>
                  <a:lnTo>
                    <a:pt x="318135" y="108458"/>
                  </a:lnTo>
                  <a:lnTo>
                    <a:pt x="318135" y="113411"/>
                  </a:lnTo>
                  <a:lnTo>
                    <a:pt x="319468" y="114554"/>
                  </a:lnTo>
                  <a:lnTo>
                    <a:pt x="319468" y="115824"/>
                  </a:lnTo>
                  <a:lnTo>
                    <a:pt x="322135" y="115824"/>
                  </a:lnTo>
                  <a:lnTo>
                    <a:pt x="323469" y="114554"/>
                  </a:lnTo>
                  <a:lnTo>
                    <a:pt x="323469" y="113411"/>
                  </a:lnTo>
                  <a:lnTo>
                    <a:pt x="324802" y="108458"/>
                  </a:lnTo>
                  <a:lnTo>
                    <a:pt x="324802" y="103632"/>
                  </a:lnTo>
                  <a:lnTo>
                    <a:pt x="326136" y="98818"/>
                  </a:lnTo>
                  <a:lnTo>
                    <a:pt x="326136" y="96266"/>
                  </a:lnTo>
                  <a:close/>
                </a:path>
                <a:path w="500380" h="551815">
                  <a:moveTo>
                    <a:pt x="326136" y="83312"/>
                  </a:moveTo>
                  <a:lnTo>
                    <a:pt x="323596" y="80772"/>
                  </a:lnTo>
                  <a:lnTo>
                    <a:pt x="319786" y="80772"/>
                  </a:lnTo>
                  <a:lnTo>
                    <a:pt x="318516" y="82042"/>
                  </a:lnTo>
                  <a:lnTo>
                    <a:pt x="318516" y="87122"/>
                  </a:lnTo>
                  <a:lnTo>
                    <a:pt x="319786" y="88392"/>
                  </a:lnTo>
                  <a:lnTo>
                    <a:pt x="322326" y="87122"/>
                  </a:lnTo>
                  <a:lnTo>
                    <a:pt x="324866" y="87122"/>
                  </a:lnTo>
                  <a:lnTo>
                    <a:pt x="324866" y="85852"/>
                  </a:lnTo>
                  <a:lnTo>
                    <a:pt x="326136" y="83312"/>
                  </a:lnTo>
                  <a:close/>
                </a:path>
                <a:path w="500380" h="551815">
                  <a:moveTo>
                    <a:pt x="327660" y="65913"/>
                  </a:moveTo>
                  <a:lnTo>
                    <a:pt x="325310" y="65913"/>
                  </a:lnTo>
                  <a:lnTo>
                    <a:pt x="322973" y="67195"/>
                  </a:lnTo>
                  <a:lnTo>
                    <a:pt x="322973" y="59436"/>
                  </a:lnTo>
                  <a:lnTo>
                    <a:pt x="318287" y="59436"/>
                  </a:lnTo>
                  <a:lnTo>
                    <a:pt x="318287" y="65913"/>
                  </a:lnTo>
                  <a:lnTo>
                    <a:pt x="315937" y="67195"/>
                  </a:lnTo>
                  <a:lnTo>
                    <a:pt x="312420" y="64643"/>
                  </a:lnTo>
                  <a:lnTo>
                    <a:pt x="312420" y="72390"/>
                  </a:lnTo>
                  <a:lnTo>
                    <a:pt x="315937" y="69723"/>
                  </a:lnTo>
                  <a:lnTo>
                    <a:pt x="318287" y="70993"/>
                  </a:lnTo>
                  <a:lnTo>
                    <a:pt x="318287" y="76200"/>
                  </a:lnTo>
                  <a:lnTo>
                    <a:pt x="322973" y="76200"/>
                  </a:lnTo>
                  <a:lnTo>
                    <a:pt x="322973" y="70993"/>
                  </a:lnTo>
                  <a:lnTo>
                    <a:pt x="326491" y="70993"/>
                  </a:lnTo>
                  <a:lnTo>
                    <a:pt x="326491" y="69723"/>
                  </a:lnTo>
                  <a:lnTo>
                    <a:pt x="327660" y="69723"/>
                  </a:lnTo>
                  <a:lnTo>
                    <a:pt x="327660" y="65913"/>
                  </a:lnTo>
                  <a:close/>
                </a:path>
                <a:path w="500380" h="551815">
                  <a:moveTo>
                    <a:pt x="341376" y="505079"/>
                  </a:moveTo>
                  <a:lnTo>
                    <a:pt x="336613" y="505079"/>
                  </a:lnTo>
                  <a:lnTo>
                    <a:pt x="334225" y="503809"/>
                  </a:lnTo>
                  <a:lnTo>
                    <a:pt x="329463" y="502666"/>
                  </a:lnTo>
                  <a:lnTo>
                    <a:pt x="325577" y="487045"/>
                  </a:lnTo>
                  <a:lnTo>
                    <a:pt x="324700" y="483489"/>
                  </a:lnTo>
                  <a:lnTo>
                    <a:pt x="321132" y="479933"/>
                  </a:lnTo>
                  <a:lnTo>
                    <a:pt x="321132" y="478790"/>
                  </a:lnTo>
                  <a:lnTo>
                    <a:pt x="319938" y="477520"/>
                  </a:lnTo>
                  <a:lnTo>
                    <a:pt x="318744" y="476377"/>
                  </a:lnTo>
                  <a:lnTo>
                    <a:pt x="322326" y="473964"/>
                  </a:lnTo>
                  <a:lnTo>
                    <a:pt x="325894" y="467995"/>
                  </a:lnTo>
                  <a:lnTo>
                    <a:pt x="325259" y="466725"/>
                  </a:lnTo>
                  <a:lnTo>
                    <a:pt x="324700" y="465582"/>
                  </a:lnTo>
                  <a:lnTo>
                    <a:pt x="319938" y="465582"/>
                  </a:lnTo>
                  <a:lnTo>
                    <a:pt x="315175" y="466725"/>
                  </a:lnTo>
                  <a:lnTo>
                    <a:pt x="310413" y="465582"/>
                  </a:lnTo>
                  <a:lnTo>
                    <a:pt x="288975" y="458343"/>
                  </a:lnTo>
                  <a:lnTo>
                    <a:pt x="286588" y="457200"/>
                  </a:lnTo>
                  <a:lnTo>
                    <a:pt x="284213" y="457200"/>
                  </a:lnTo>
                  <a:lnTo>
                    <a:pt x="281825" y="458343"/>
                  </a:lnTo>
                  <a:lnTo>
                    <a:pt x="283019" y="459613"/>
                  </a:lnTo>
                  <a:lnTo>
                    <a:pt x="286588" y="460756"/>
                  </a:lnTo>
                  <a:lnTo>
                    <a:pt x="288975" y="462026"/>
                  </a:lnTo>
                  <a:lnTo>
                    <a:pt x="291350" y="463169"/>
                  </a:lnTo>
                  <a:lnTo>
                    <a:pt x="298500" y="466725"/>
                  </a:lnTo>
                  <a:lnTo>
                    <a:pt x="305650" y="471551"/>
                  </a:lnTo>
                  <a:lnTo>
                    <a:pt x="310413" y="477520"/>
                  </a:lnTo>
                  <a:lnTo>
                    <a:pt x="312699" y="479856"/>
                  </a:lnTo>
                  <a:lnTo>
                    <a:pt x="312788" y="485902"/>
                  </a:lnTo>
                  <a:lnTo>
                    <a:pt x="311607" y="487045"/>
                  </a:lnTo>
                  <a:lnTo>
                    <a:pt x="310413" y="487045"/>
                  </a:lnTo>
                  <a:lnTo>
                    <a:pt x="310413" y="485902"/>
                  </a:lnTo>
                  <a:lnTo>
                    <a:pt x="309219" y="485902"/>
                  </a:lnTo>
                  <a:lnTo>
                    <a:pt x="284213" y="464439"/>
                  </a:lnTo>
                  <a:lnTo>
                    <a:pt x="281825" y="464439"/>
                  </a:lnTo>
                  <a:lnTo>
                    <a:pt x="280631" y="463169"/>
                  </a:lnTo>
                  <a:lnTo>
                    <a:pt x="278257" y="463169"/>
                  </a:lnTo>
                  <a:lnTo>
                    <a:pt x="278257" y="466725"/>
                  </a:lnTo>
                  <a:lnTo>
                    <a:pt x="269925" y="466725"/>
                  </a:lnTo>
                  <a:lnTo>
                    <a:pt x="269925" y="467995"/>
                  </a:lnTo>
                  <a:lnTo>
                    <a:pt x="271106" y="469138"/>
                  </a:lnTo>
                  <a:lnTo>
                    <a:pt x="277063" y="475107"/>
                  </a:lnTo>
                  <a:lnTo>
                    <a:pt x="281825" y="481076"/>
                  </a:lnTo>
                  <a:lnTo>
                    <a:pt x="285407" y="488315"/>
                  </a:lnTo>
                  <a:lnTo>
                    <a:pt x="288975" y="494284"/>
                  </a:lnTo>
                  <a:lnTo>
                    <a:pt x="291350" y="500253"/>
                  </a:lnTo>
                  <a:lnTo>
                    <a:pt x="291350" y="506222"/>
                  </a:lnTo>
                  <a:lnTo>
                    <a:pt x="290169" y="509778"/>
                  </a:lnTo>
                  <a:lnTo>
                    <a:pt x="288975" y="511048"/>
                  </a:lnTo>
                  <a:lnTo>
                    <a:pt x="286588" y="511048"/>
                  </a:lnTo>
                  <a:lnTo>
                    <a:pt x="282752" y="497827"/>
                  </a:lnTo>
                  <a:lnTo>
                    <a:pt x="277342" y="486943"/>
                  </a:lnTo>
                  <a:lnTo>
                    <a:pt x="272465" y="479933"/>
                  </a:lnTo>
                  <a:lnTo>
                    <a:pt x="271487" y="478536"/>
                  </a:lnTo>
                  <a:lnTo>
                    <a:pt x="268465" y="475107"/>
                  </a:lnTo>
                  <a:lnTo>
                    <a:pt x="266344" y="472694"/>
                  </a:lnTo>
                  <a:lnTo>
                    <a:pt x="263969" y="473964"/>
                  </a:lnTo>
                  <a:lnTo>
                    <a:pt x="262775" y="475107"/>
                  </a:lnTo>
                  <a:lnTo>
                    <a:pt x="258013" y="475107"/>
                  </a:lnTo>
                  <a:lnTo>
                    <a:pt x="255625" y="473964"/>
                  </a:lnTo>
                  <a:lnTo>
                    <a:pt x="253250" y="473964"/>
                  </a:lnTo>
                  <a:lnTo>
                    <a:pt x="253339" y="484759"/>
                  </a:lnTo>
                  <a:lnTo>
                    <a:pt x="253898" y="491871"/>
                  </a:lnTo>
                  <a:lnTo>
                    <a:pt x="254203" y="499110"/>
                  </a:lnTo>
                  <a:lnTo>
                    <a:pt x="254304" y="502666"/>
                  </a:lnTo>
                  <a:lnTo>
                    <a:pt x="254431" y="520573"/>
                  </a:lnTo>
                  <a:lnTo>
                    <a:pt x="253250" y="521843"/>
                  </a:lnTo>
                  <a:lnTo>
                    <a:pt x="253199" y="524217"/>
                  </a:lnTo>
                  <a:lnTo>
                    <a:pt x="252056" y="526542"/>
                  </a:lnTo>
                  <a:lnTo>
                    <a:pt x="250863" y="526542"/>
                  </a:lnTo>
                  <a:lnTo>
                    <a:pt x="249301" y="523430"/>
                  </a:lnTo>
                  <a:lnTo>
                    <a:pt x="248488" y="521843"/>
                  </a:lnTo>
                  <a:lnTo>
                    <a:pt x="247294" y="520573"/>
                  </a:lnTo>
                  <a:lnTo>
                    <a:pt x="247345" y="517194"/>
                  </a:lnTo>
                  <a:lnTo>
                    <a:pt x="247980" y="507492"/>
                  </a:lnTo>
                  <a:lnTo>
                    <a:pt x="248234" y="500253"/>
                  </a:lnTo>
                  <a:lnTo>
                    <a:pt x="248348" y="496011"/>
                  </a:lnTo>
                  <a:lnTo>
                    <a:pt x="248475" y="479933"/>
                  </a:lnTo>
                  <a:lnTo>
                    <a:pt x="248475" y="477520"/>
                  </a:lnTo>
                  <a:lnTo>
                    <a:pt x="248488" y="472694"/>
                  </a:lnTo>
                  <a:lnTo>
                    <a:pt x="243713" y="476377"/>
                  </a:lnTo>
                  <a:lnTo>
                    <a:pt x="240144" y="477520"/>
                  </a:lnTo>
                  <a:lnTo>
                    <a:pt x="236575" y="471551"/>
                  </a:lnTo>
                  <a:lnTo>
                    <a:pt x="228523" y="480580"/>
                  </a:lnTo>
                  <a:lnTo>
                    <a:pt x="222275" y="490067"/>
                  </a:lnTo>
                  <a:lnTo>
                    <a:pt x="217805" y="500456"/>
                  </a:lnTo>
                  <a:lnTo>
                    <a:pt x="215138" y="512191"/>
                  </a:lnTo>
                  <a:lnTo>
                    <a:pt x="212750" y="511048"/>
                  </a:lnTo>
                  <a:lnTo>
                    <a:pt x="211569" y="509778"/>
                  </a:lnTo>
                  <a:lnTo>
                    <a:pt x="211455" y="507276"/>
                  </a:lnTo>
                  <a:lnTo>
                    <a:pt x="210375" y="505079"/>
                  </a:lnTo>
                  <a:lnTo>
                    <a:pt x="210375" y="501396"/>
                  </a:lnTo>
                  <a:lnTo>
                    <a:pt x="211569" y="499110"/>
                  </a:lnTo>
                  <a:lnTo>
                    <a:pt x="213982" y="492112"/>
                  </a:lnTo>
                  <a:lnTo>
                    <a:pt x="217512" y="485597"/>
                  </a:lnTo>
                  <a:lnTo>
                    <a:pt x="221945" y="479539"/>
                  </a:lnTo>
                  <a:lnTo>
                    <a:pt x="228231" y="472694"/>
                  </a:lnTo>
                  <a:lnTo>
                    <a:pt x="230619" y="469138"/>
                  </a:lnTo>
                  <a:lnTo>
                    <a:pt x="232994" y="466725"/>
                  </a:lnTo>
                  <a:lnTo>
                    <a:pt x="223469" y="466725"/>
                  </a:lnTo>
                  <a:lnTo>
                    <a:pt x="223469" y="463169"/>
                  </a:lnTo>
                  <a:lnTo>
                    <a:pt x="219900" y="463169"/>
                  </a:lnTo>
                  <a:lnTo>
                    <a:pt x="212280" y="467410"/>
                  </a:lnTo>
                  <a:lnTo>
                    <a:pt x="205384" y="472694"/>
                  </a:lnTo>
                  <a:lnTo>
                    <a:pt x="199263" y="478574"/>
                  </a:lnTo>
                  <a:lnTo>
                    <a:pt x="193700" y="484759"/>
                  </a:lnTo>
                  <a:lnTo>
                    <a:pt x="192506" y="485902"/>
                  </a:lnTo>
                  <a:lnTo>
                    <a:pt x="191312" y="485902"/>
                  </a:lnTo>
                  <a:lnTo>
                    <a:pt x="191312" y="487045"/>
                  </a:lnTo>
                  <a:lnTo>
                    <a:pt x="190131" y="485902"/>
                  </a:lnTo>
                  <a:lnTo>
                    <a:pt x="190131" y="484759"/>
                  </a:lnTo>
                  <a:lnTo>
                    <a:pt x="188937" y="483489"/>
                  </a:lnTo>
                  <a:lnTo>
                    <a:pt x="188988" y="479856"/>
                  </a:lnTo>
                  <a:lnTo>
                    <a:pt x="191312" y="476377"/>
                  </a:lnTo>
                  <a:lnTo>
                    <a:pt x="193700" y="475107"/>
                  </a:lnTo>
                  <a:lnTo>
                    <a:pt x="199275" y="470192"/>
                  </a:lnTo>
                  <a:lnTo>
                    <a:pt x="204558" y="466547"/>
                  </a:lnTo>
                  <a:lnTo>
                    <a:pt x="205308" y="466026"/>
                  </a:lnTo>
                  <a:lnTo>
                    <a:pt x="211785" y="462546"/>
                  </a:lnTo>
                  <a:lnTo>
                    <a:pt x="218706" y="459613"/>
                  </a:lnTo>
                  <a:lnTo>
                    <a:pt x="219900" y="458343"/>
                  </a:lnTo>
                  <a:lnTo>
                    <a:pt x="217512" y="458343"/>
                  </a:lnTo>
                  <a:lnTo>
                    <a:pt x="215138" y="457200"/>
                  </a:lnTo>
                  <a:lnTo>
                    <a:pt x="213944" y="457200"/>
                  </a:lnTo>
                  <a:lnTo>
                    <a:pt x="210375" y="458343"/>
                  </a:lnTo>
                  <a:lnTo>
                    <a:pt x="206794" y="460756"/>
                  </a:lnTo>
                  <a:lnTo>
                    <a:pt x="202031" y="462026"/>
                  </a:lnTo>
                  <a:lnTo>
                    <a:pt x="196380" y="464439"/>
                  </a:lnTo>
                  <a:lnTo>
                    <a:pt x="190423" y="466051"/>
                  </a:lnTo>
                  <a:lnTo>
                    <a:pt x="183946" y="466547"/>
                  </a:lnTo>
                  <a:lnTo>
                    <a:pt x="177025" y="465582"/>
                  </a:lnTo>
                  <a:lnTo>
                    <a:pt x="177025" y="466725"/>
                  </a:lnTo>
                  <a:lnTo>
                    <a:pt x="178219" y="469138"/>
                  </a:lnTo>
                  <a:lnTo>
                    <a:pt x="179412" y="470408"/>
                  </a:lnTo>
                  <a:lnTo>
                    <a:pt x="180594" y="472694"/>
                  </a:lnTo>
                  <a:lnTo>
                    <a:pt x="181787" y="475107"/>
                  </a:lnTo>
                  <a:lnTo>
                    <a:pt x="182981" y="476377"/>
                  </a:lnTo>
                  <a:lnTo>
                    <a:pt x="182981" y="477520"/>
                  </a:lnTo>
                  <a:lnTo>
                    <a:pt x="181787" y="477520"/>
                  </a:lnTo>
                  <a:lnTo>
                    <a:pt x="181787" y="478790"/>
                  </a:lnTo>
                  <a:lnTo>
                    <a:pt x="177025" y="483489"/>
                  </a:lnTo>
                  <a:lnTo>
                    <a:pt x="175831" y="490728"/>
                  </a:lnTo>
                  <a:lnTo>
                    <a:pt x="173456" y="496697"/>
                  </a:lnTo>
                  <a:lnTo>
                    <a:pt x="172262" y="502666"/>
                  </a:lnTo>
                  <a:lnTo>
                    <a:pt x="168694" y="506222"/>
                  </a:lnTo>
                  <a:lnTo>
                    <a:pt x="162737" y="505079"/>
                  </a:lnTo>
                  <a:lnTo>
                    <a:pt x="161544" y="505079"/>
                  </a:lnTo>
                  <a:lnTo>
                    <a:pt x="166522" y="512927"/>
                  </a:lnTo>
                  <a:lnTo>
                    <a:pt x="174637" y="519671"/>
                  </a:lnTo>
                  <a:lnTo>
                    <a:pt x="183642" y="524217"/>
                  </a:lnTo>
                  <a:lnTo>
                    <a:pt x="191312" y="525399"/>
                  </a:lnTo>
                  <a:lnTo>
                    <a:pt x="191401" y="508914"/>
                  </a:lnTo>
                  <a:lnTo>
                    <a:pt x="192430" y="506222"/>
                  </a:lnTo>
                  <a:lnTo>
                    <a:pt x="197408" y="493242"/>
                  </a:lnTo>
                  <a:lnTo>
                    <a:pt x="202171" y="487045"/>
                  </a:lnTo>
                  <a:lnTo>
                    <a:pt x="207213" y="480466"/>
                  </a:lnTo>
                  <a:lnTo>
                    <a:pt x="216331" y="474306"/>
                  </a:lnTo>
                  <a:lnTo>
                    <a:pt x="216331" y="473964"/>
                  </a:lnTo>
                  <a:lnTo>
                    <a:pt x="216827" y="473964"/>
                  </a:lnTo>
                  <a:lnTo>
                    <a:pt x="218706" y="472694"/>
                  </a:lnTo>
                  <a:lnTo>
                    <a:pt x="217512" y="473964"/>
                  </a:lnTo>
                  <a:lnTo>
                    <a:pt x="216827" y="473964"/>
                  </a:lnTo>
                  <a:lnTo>
                    <a:pt x="216382" y="474268"/>
                  </a:lnTo>
                  <a:lnTo>
                    <a:pt x="216331" y="475107"/>
                  </a:lnTo>
                  <a:lnTo>
                    <a:pt x="211226" y="481634"/>
                  </a:lnTo>
                  <a:lnTo>
                    <a:pt x="206794" y="488607"/>
                  </a:lnTo>
                  <a:lnTo>
                    <a:pt x="203263" y="496011"/>
                  </a:lnTo>
                  <a:lnTo>
                    <a:pt x="200850" y="503809"/>
                  </a:lnTo>
                  <a:lnTo>
                    <a:pt x="198869" y="513803"/>
                  </a:lnTo>
                  <a:lnTo>
                    <a:pt x="200240" y="523430"/>
                  </a:lnTo>
                  <a:lnTo>
                    <a:pt x="205193" y="531926"/>
                  </a:lnTo>
                  <a:lnTo>
                    <a:pt x="213944" y="538480"/>
                  </a:lnTo>
                  <a:lnTo>
                    <a:pt x="218706" y="540893"/>
                  </a:lnTo>
                  <a:lnTo>
                    <a:pt x="222288" y="542163"/>
                  </a:lnTo>
                  <a:lnTo>
                    <a:pt x="228231" y="540893"/>
                  </a:lnTo>
                  <a:lnTo>
                    <a:pt x="224726" y="525475"/>
                  </a:lnTo>
                  <a:lnTo>
                    <a:pt x="225767" y="512191"/>
                  </a:lnTo>
                  <a:lnTo>
                    <a:pt x="226148" y="507276"/>
                  </a:lnTo>
                  <a:lnTo>
                    <a:pt x="231584" y="490639"/>
                  </a:lnTo>
                  <a:lnTo>
                    <a:pt x="240144" y="479933"/>
                  </a:lnTo>
                  <a:lnTo>
                    <a:pt x="240144" y="481076"/>
                  </a:lnTo>
                  <a:lnTo>
                    <a:pt x="237769" y="487045"/>
                  </a:lnTo>
                  <a:lnTo>
                    <a:pt x="236575" y="491871"/>
                  </a:lnTo>
                  <a:lnTo>
                    <a:pt x="235381" y="497840"/>
                  </a:lnTo>
                  <a:lnTo>
                    <a:pt x="234518" y="505066"/>
                  </a:lnTo>
                  <a:lnTo>
                    <a:pt x="233883" y="512191"/>
                  </a:lnTo>
                  <a:lnTo>
                    <a:pt x="233781" y="520573"/>
                  </a:lnTo>
                  <a:lnTo>
                    <a:pt x="234188" y="526542"/>
                  </a:lnTo>
                  <a:lnTo>
                    <a:pt x="235381" y="533781"/>
                  </a:lnTo>
                  <a:lnTo>
                    <a:pt x="236575" y="539750"/>
                  </a:lnTo>
                  <a:lnTo>
                    <a:pt x="241338" y="544449"/>
                  </a:lnTo>
                  <a:lnTo>
                    <a:pt x="243713" y="548132"/>
                  </a:lnTo>
                  <a:lnTo>
                    <a:pt x="247294" y="549275"/>
                  </a:lnTo>
                  <a:lnTo>
                    <a:pt x="250863" y="551688"/>
                  </a:lnTo>
                  <a:lnTo>
                    <a:pt x="252056" y="551688"/>
                  </a:lnTo>
                  <a:lnTo>
                    <a:pt x="253250" y="550545"/>
                  </a:lnTo>
                  <a:lnTo>
                    <a:pt x="255625" y="550545"/>
                  </a:lnTo>
                  <a:lnTo>
                    <a:pt x="261505" y="544372"/>
                  </a:lnTo>
                  <a:lnTo>
                    <a:pt x="264858" y="538670"/>
                  </a:lnTo>
                  <a:lnTo>
                    <a:pt x="266865" y="532320"/>
                  </a:lnTo>
                  <a:lnTo>
                    <a:pt x="267423" y="526542"/>
                  </a:lnTo>
                  <a:lnTo>
                    <a:pt x="267563" y="525195"/>
                  </a:lnTo>
                  <a:lnTo>
                    <a:pt x="268732" y="518160"/>
                  </a:lnTo>
                  <a:lnTo>
                    <a:pt x="266344" y="501396"/>
                  </a:lnTo>
                  <a:lnTo>
                    <a:pt x="266344" y="494284"/>
                  </a:lnTo>
                  <a:lnTo>
                    <a:pt x="263969" y="488315"/>
                  </a:lnTo>
                  <a:lnTo>
                    <a:pt x="262826" y="482650"/>
                  </a:lnTo>
                  <a:lnTo>
                    <a:pt x="262775" y="479933"/>
                  </a:lnTo>
                  <a:lnTo>
                    <a:pt x="267665" y="486448"/>
                  </a:lnTo>
                  <a:lnTo>
                    <a:pt x="277037" y="525399"/>
                  </a:lnTo>
                  <a:lnTo>
                    <a:pt x="276199" y="532980"/>
                  </a:lnTo>
                  <a:lnTo>
                    <a:pt x="274688" y="540893"/>
                  </a:lnTo>
                  <a:lnTo>
                    <a:pt x="278257" y="543306"/>
                  </a:lnTo>
                  <a:lnTo>
                    <a:pt x="302844" y="513803"/>
                  </a:lnTo>
                  <a:lnTo>
                    <a:pt x="302793" y="512191"/>
                  </a:lnTo>
                  <a:lnTo>
                    <a:pt x="302691" y="511048"/>
                  </a:lnTo>
                  <a:lnTo>
                    <a:pt x="302069" y="503809"/>
                  </a:lnTo>
                  <a:lnTo>
                    <a:pt x="284213" y="473964"/>
                  </a:lnTo>
                  <a:lnTo>
                    <a:pt x="284213" y="472694"/>
                  </a:lnTo>
                  <a:lnTo>
                    <a:pt x="310972" y="508635"/>
                  </a:lnTo>
                  <a:lnTo>
                    <a:pt x="311607" y="525399"/>
                  </a:lnTo>
                  <a:lnTo>
                    <a:pt x="319773" y="523570"/>
                  </a:lnTo>
                  <a:lnTo>
                    <a:pt x="328714" y="518820"/>
                  </a:lnTo>
                  <a:lnTo>
                    <a:pt x="336550" y="512279"/>
                  </a:lnTo>
                  <a:lnTo>
                    <a:pt x="341376" y="505079"/>
                  </a:lnTo>
                  <a:close/>
                </a:path>
                <a:path w="500380" h="551815">
                  <a:moveTo>
                    <a:pt x="341376" y="235966"/>
                  </a:moveTo>
                  <a:lnTo>
                    <a:pt x="340194" y="233553"/>
                  </a:lnTo>
                  <a:lnTo>
                    <a:pt x="335445" y="233553"/>
                  </a:lnTo>
                  <a:lnTo>
                    <a:pt x="335445" y="241808"/>
                  </a:lnTo>
                  <a:lnTo>
                    <a:pt x="335445" y="416560"/>
                  </a:lnTo>
                  <a:lnTo>
                    <a:pt x="334264" y="421259"/>
                  </a:lnTo>
                  <a:lnTo>
                    <a:pt x="334264" y="424815"/>
                  </a:lnTo>
                  <a:lnTo>
                    <a:pt x="331889" y="433070"/>
                  </a:lnTo>
                  <a:lnTo>
                    <a:pt x="325970" y="437769"/>
                  </a:lnTo>
                  <a:lnTo>
                    <a:pt x="318858" y="437769"/>
                  </a:lnTo>
                  <a:lnTo>
                    <a:pt x="311734" y="438315"/>
                  </a:lnTo>
                  <a:lnTo>
                    <a:pt x="304622" y="438251"/>
                  </a:lnTo>
                  <a:lnTo>
                    <a:pt x="297510" y="437959"/>
                  </a:lnTo>
                  <a:lnTo>
                    <a:pt x="290410" y="437769"/>
                  </a:lnTo>
                  <a:lnTo>
                    <a:pt x="252476" y="451993"/>
                  </a:lnTo>
                  <a:lnTo>
                    <a:pt x="251294" y="453136"/>
                  </a:lnTo>
                  <a:lnTo>
                    <a:pt x="248920" y="453136"/>
                  </a:lnTo>
                  <a:lnTo>
                    <a:pt x="213233" y="439039"/>
                  </a:lnTo>
                  <a:lnTo>
                    <a:pt x="206235" y="438315"/>
                  </a:lnTo>
                  <a:lnTo>
                    <a:pt x="199136" y="437934"/>
                  </a:lnTo>
                  <a:lnTo>
                    <a:pt x="192024" y="437794"/>
                  </a:lnTo>
                  <a:lnTo>
                    <a:pt x="174244" y="437769"/>
                  </a:lnTo>
                  <a:lnTo>
                    <a:pt x="169506" y="433070"/>
                  </a:lnTo>
                  <a:lnTo>
                    <a:pt x="167132" y="422529"/>
                  </a:lnTo>
                  <a:lnTo>
                    <a:pt x="167132" y="418973"/>
                  </a:lnTo>
                  <a:lnTo>
                    <a:pt x="165950" y="414147"/>
                  </a:lnTo>
                  <a:lnTo>
                    <a:pt x="165950" y="241808"/>
                  </a:lnTo>
                  <a:lnTo>
                    <a:pt x="167132" y="240665"/>
                  </a:lnTo>
                  <a:lnTo>
                    <a:pt x="174244" y="240665"/>
                  </a:lnTo>
                  <a:lnTo>
                    <a:pt x="216281" y="237324"/>
                  </a:lnTo>
                  <a:lnTo>
                    <a:pt x="239433" y="233426"/>
                  </a:lnTo>
                  <a:lnTo>
                    <a:pt x="245999" y="231267"/>
                  </a:lnTo>
                  <a:lnTo>
                    <a:pt x="249250" y="230200"/>
                  </a:lnTo>
                  <a:lnTo>
                    <a:pt x="249555" y="229997"/>
                  </a:lnTo>
                  <a:lnTo>
                    <a:pt x="251294" y="228854"/>
                  </a:lnTo>
                  <a:lnTo>
                    <a:pt x="252971" y="230200"/>
                  </a:lnTo>
                  <a:lnTo>
                    <a:pt x="262102" y="233426"/>
                  </a:lnTo>
                  <a:lnTo>
                    <a:pt x="284784" y="237324"/>
                  </a:lnTo>
                  <a:lnTo>
                    <a:pt x="327152" y="240665"/>
                  </a:lnTo>
                  <a:lnTo>
                    <a:pt x="334264" y="240665"/>
                  </a:lnTo>
                  <a:lnTo>
                    <a:pt x="335445" y="241808"/>
                  </a:lnTo>
                  <a:lnTo>
                    <a:pt x="335445" y="233553"/>
                  </a:lnTo>
                  <a:lnTo>
                    <a:pt x="333082" y="233553"/>
                  </a:lnTo>
                  <a:lnTo>
                    <a:pt x="321297" y="233362"/>
                  </a:lnTo>
                  <a:lnTo>
                    <a:pt x="310845" y="232841"/>
                  </a:lnTo>
                  <a:lnTo>
                    <a:pt x="301739" y="232117"/>
                  </a:lnTo>
                  <a:lnTo>
                    <a:pt x="293966" y="231267"/>
                  </a:lnTo>
                  <a:lnTo>
                    <a:pt x="292773" y="227711"/>
                  </a:lnTo>
                  <a:lnTo>
                    <a:pt x="292150" y="226441"/>
                  </a:lnTo>
                  <a:lnTo>
                    <a:pt x="291592" y="225298"/>
                  </a:lnTo>
                  <a:lnTo>
                    <a:pt x="290410" y="221742"/>
                  </a:lnTo>
                  <a:lnTo>
                    <a:pt x="288036" y="219456"/>
                  </a:lnTo>
                  <a:lnTo>
                    <a:pt x="288036" y="218186"/>
                  </a:lnTo>
                  <a:lnTo>
                    <a:pt x="286854" y="215900"/>
                  </a:lnTo>
                  <a:lnTo>
                    <a:pt x="285661" y="213487"/>
                  </a:lnTo>
                  <a:lnTo>
                    <a:pt x="284480" y="211201"/>
                  </a:lnTo>
                  <a:lnTo>
                    <a:pt x="280924" y="215900"/>
                  </a:lnTo>
                  <a:lnTo>
                    <a:pt x="277368" y="221742"/>
                  </a:lnTo>
                  <a:lnTo>
                    <a:pt x="273812" y="226441"/>
                  </a:lnTo>
                  <a:lnTo>
                    <a:pt x="273812" y="225298"/>
                  </a:lnTo>
                  <a:lnTo>
                    <a:pt x="273812" y="224155"/>
                  </a:lnTo>
                  <a:lnTo>
                    <a:pt x="273812" y="223012"/>
                  </a:lnTo>
                  <a:lnTo>
                    <a:pt x="273812" y="220599"/>
                  </a:lnTo>
                  <a:lnTo>
                    <a:pt x="272630" y="214630"/>
                  </a:lnTo>
                  <a:lnTo>
                    <a:pt x="271437" y="208788"/>
                  </a:lnTo>
                  <a:lnTo>
                    <a:pt x="267881" y="209931"/>
                  </a:lnTo>
                  <a:lnTo>
                    <a:pt x="264325" y="213487"/>
                  </a:lnTo>
                  <a:lnTo>
                    <a:pt x="259588" y="214630"/>
                  </a:lnTo>
                  <a:lnTo>
                    <a:pt x="256032" y="215900"/>
                  </a:lnTo>
                  <a:lnTo>
                    <a:pt x="253657" y="219456"/>
                  </a:lnTo>
                  <a:lnTo>
                    <a:pt x="252476" y="223012"/>
                  </a:lnTo>
                  <a:lnTo>
                    <a:pt x="251294" y="221742"/>
                  </a:lnTo>
                  <a:lnTo>
                    <a:pt x="250101" y="223012"/>
                  </a:lnTo>
                  <a:lnTo>
                    <a:pt x="248920" y="223012"/>
                  </a:lnTo>
                  <a:lnTo>
                    <a:pt x="247738" y="220599"/>
                  </a:lnTo>
                  <a:lnTo>
                    <a:pt x="247738" y="217043"/>
                  </a:lnTo>
                  <a:lnTo>
                    <a:pt x="244182" y="215900"/>
                  </a:lnTo>
                  <a:lnTo>
                    <a:pt x="239433" y="213487"/>
                  </a:lnTo>
                  <a:lnTo>
                    <a:pt x="235877" y="211201"/>
                  </a:lnTo>
                  <a:lnTo>
                    <a:pt x="229958" y="208788"/>
                  </a:lnTo>
                  <a:lnTo>
                    <a:pt x="229958" y="214630"/>
                  </a:lnTo>
                  <a:lnTo>
                    <a:pt x="228765" y="220599"/>
                  </a:lnTo>
                  <a:lnTo>
                    <a:pt x="228765" y="226441"/>
                  </a:lnTo>
                  <a:lnTo>
                    <a:pt x="225209" y="221742"/>
                  </a:lnTo>
                  <a:lnTo>
                    <a:pt x="221653" y="215900"/>
                  </a:lnTo>
                  <a:lnTo>
                    <a:pt x="218097" y="211201"/>
                  </a:lnTo>
                  <a:lnTo>
                    <a:pt x="215734" y="213487"/>
                  </a:lnTo>
                  <a:lnTo>
                    <a:pt x="214541" y="218186"/>
                  </a:lnTo>
                  <a:lnTo>
                    <a:pt x="212178" y="223012"/>
                  </a:lnTo>
                  <a:lnTo>
                    <a:pt x="209804" y="227711"/>
                  </a:lnTo>
                  <a:lnTo>
                    <a:pt x="209804" y="229997"/>
                  </a:lnTo>
                  <a:lnTo>
                    <a:pt x="208622" y="231267"/>
                  </a:lnTo>
                  <a:lnTo>
                    <a:pt x="200164" y="232117"/>
                  </a:lnTo>
                  <a:lnTo>
                    <a:pt x="190830" y="232841"/>
                  </a:lnTo>
                  <a:lnTo>
                    <a:pt x="180606" y="233362"/>
                  </a:lnTo>
                  <a:lnTo>
                    <a:pt x="169506" y="233553"/>
                  </a:lnTo>
                  <a:lnTo>
                    <a:pt x="161201" y="233553"/>
                  </a:lnTo>
                  <a:lnTo>
                    <a:pt x="160020" y="234823"/>
                  </a:lnTo>
                  <a:lnTo>
                    <a:pt x="160020" y="418973"/>
                  </a:lnTo>
                  <a:lnTo>
                    <a:pt x="161201" y="423672"/>
                  </a:lnTo>
                  <a:lnTo>
                    <a:pt x="161201" y="427228"/>
                  </a:lnTo>
                  <a:lnTo>
                    <a:pt x="163576" y="439039"/>
                  </a:lnTo>
                  <a:lnTo>
                    <a:pt x="169506" y="443738"/>
                  </a:lnTo>
                  <a:lnTo>
                    <a:pt x="180174" y="443738"/>
                  </a:lnTo>
                  <a:lnTo>
                    <a:pt x="187477" y="444246"/>
                  </a:lnTo>
                  <a:lnTo>
                    <a:pt x="231279" y="447573"/>
                  </a:lnTo>
                  <a:lnTo>
                    <a:pt x="248920" y="459105"/>
                  </a:lnTo>
                  <a:lnTo>
                    <a:pt x="251294" y="460248"/>
                  </a:lnTo>
                  <a:lnTo>
                    <a:pt x="293966" y="443738"/>
                  </a:lnTo>
                  <a:lnTo>
                    <a:pt x="301091" y="443903"/>
                  </a:lnTo>
                  <a:lnTo>
                    <a:pt x="308330" y="444169"/>
                  </a:lnTo>
                  <a:lnTo>
                    <a:pt x="315798" y="444220"/>
                  </a:lnTo>
                  <a:lnTo>
                    <a:pt x="323596" y="443738"/>
                  </a:lnTo>
                  <a:lnTo>
                    <a:pt x="331889" y="443738"/>
                  </a:lnTo>
                  <a:lnTo>
                    <a:pt x="337286" y="438315"/>
                  </a:lnTo>
                  <a:lnTo>
                    <a:pt x="337820" y="437769"/>
                  </a:lnTo>
                  <a:lnTo>
                    <a:pt x="340194" y="430784"/>
                  </a:lnTo>
                  <a:lnTo>
                    <a:pt x="340194" y="425958"/>
                  </a:lnTo>
                  <a:lnTo>
                    <a:pt x="341376" y="421259"/>
                  </a:lnTo>
                  <a:lnTo>
                    <a:pt x="341376" y="235966"/>
                  </a:lnTo>
                  <a:close/>
                </a:path>
                <a:path w="500380" h="551815">
                  <a:moveTo>
                    <a:pt x="341376" y="140716"/>
                  </a:moveTo>
                  <a:lnTo>
                    <a:pt x="340182" y="139446"/>
                  </a:lnTo>
                  <a:lnTo>
                    <a:pt x="334251" y="139446"/>
                  </a:lnTo>
                  <a:lnTo>
                    <a:pt x="329501" y="139166"/>
                  </a:lnTo>
                  <a:lnTo>
                    <a:pt x="329501" y="146685"/>
                  </a:lnTo>
                  <a:lnTo>
                    <a:pt x="327126" y="149098"/>
                  </a:lnTo>
                  <a:lnTo>
                    <a:pt x="324751" y="153924"/>
                  </a:lnTo>
                  <a:lnTo>
                    <a:pt x="319989" y="151511"/>
                  </a:lnTo>
                  <a:lnTo>
                    <a:pt x="316433" y="150368"/>
                  </a:lnTo>
                  <a:lnTo>
                    <a:pt x="312864" y="147955"/>
                  </a:lnTo>
                  <a:lnTo>
                    <a:pt x="310489" y="146685"/>
                  </a:lnTo>
                  <a:lnTo>
                    <a:pt x="310489" y="145542"/>
                  </a:lnTo>
                  <a:lnTo>
                    <a:pt x="328307" y="145542"/>
                  </a:lnTo>
                  <a:lnTo>
                    <a:pt x="329501" y="146685"/>
                  </a:lnTo>
                  <a:lnTo>
                    <a:pt x="329501" y="139166"/>
                  </a:lnTo>
                  <a:lnTo>
                    <a:pt x="323367" y="138785"/>
                  </a:lnTo>
                  <a:lnTo>
                    <a:pt x="312267" y="138455"/>
                  </a:lnTo>
                  <a:lnTo>
                    <a:pt x="283171" y="138303"/>
                  </a:lnTo>
                  <a:lnTo>
                    <a:pt x="268922" y="133477"/>
                  </a:lnTo>
                  <a:lnTo>
                    <a:pt x="266547" y="132207"/>
                  </a:lnTo>
                  <a:lnTo>
                    <a:pt x="264172" y="132207"/>
                  </a:lnTo>
                  <a:lnTo>
                    <a:pt x="261797" y="131064"/>
                  </a:lnTo>
                  <a:lnTo>
                    <a:pt x="262978" y="137033"/>
                  </a:lnTo>
                  <a:lnTo>
                    <a:pt x="266547" y="139446"/>
                  </a:lnTo>
                  <a:lnTo>
                    <a:pt x="271297" y="144272"/>
                  </a:lnTo>
                  <a:lnTo>
                    <a:pt x="267728" y="144272"/>
                  </a:lnTo>
                  <a:lnTo>
                    <a:pt x="264172" y="145542"/>
                  </a:lnTo>
                  <a:lnTo>
                    <a:pt x="260604" y="146685"/>
                  </a:lnTo>
                  <a:lnTo>
                    <a:pt x="264172" y="150368"/>
                  </a:lnTo>
                  <a:lnTo>
                    <a:pt x="268922" y="151511"/>
                  </a:lnTo>
                  <a:lnTo>
                    <a:pt x="273672" y="153924"/>
                  </a:lnTo>
                  <a:lnTo>
                    <a:pt x="271297" y="155194"/>
                  </a:lnTo>
                  <a:lnTo>
                    <a:pt x="267728" y="157607"/>
                  </a:lnTo>
                  <a:lnTo>
                    <a:pt x="265353" y="160020"/>
                  </a:lnTo>
                  <a:lnTo>
                    <a:pt x="268922" y="162433"/>
                  </a:lnTo>
                  <a:lnTo>
                    <a:pt x="273672" y="161163"/>
                  </a:lnTo>
                  <a:lnTo>
                    <a:pt x="277228" y="161163"/>
                  </a:lnTo>
                  <a:lnTo>
                    <a:pt x="273672" y="167259"/>
                  </a:lnTo>
                  <a:lnTo>
                    <a:pt x="268922" y="170815"/>
                  </a:lnTo>
                  <a:lnTo>
                    <a:pt x="261797" y="173228"/>
                  </a:lnTo>
                  <a:lnTo>
                    <a:pt x="269582" y="175171"/>
                  </a:lnTo>
                  <a:lnTo>
                    <a:pt x="276936" y="174294"/>
                  </a:lnTo>
                  <a:lnTo>
                    <a:pt x="283832" y="171399"/>
                  </a:lnTo>
                  <a:lnTo>
                    <a:pt x="290296" y="167259"/>
                  </a:lnTo>
                  <a:lnTo>
                    <a:pt x="290296" y="182880"/>
                  </a:lnTo>
                  <a:lnTo>
                    <a:pt x="295046" y="180467"/>
                  </a:lnTo>
                  <a:lnTo>
                    <a:pt x="297421" y="175641"/>
                  </a:lnTo>
                  <a:lnTo>
                    <a:pt x="302183" y="170815"/>
                  </a:lnTo>
                  <a:lnTo>
                    <a:pt x="304558" y="174498"/>
                  </a:lnTo>
                  <a:lnTo>
                    <a:pt x="304558" y="178054"/>
                  </a:lnTo>
                  <a:lnTo>
                    <a:pt x="305739" y="180467"/>
                  </a:lnTo>
                  <a:lnTo>
                    <a:pt x="310489" y="176911"/>
                  </a:lnTo>
                  <a:lnTo>
                    <a:pt x="314058" y="173228"/>
                  </a:lnTo>
                  <a:lnTo>
                    <a:pt x="317271" y="170815"/>
                  </a:lnTo>
                  <a:lnTo>
                    <a:pt x="318808" y="169672"/>
                  </a:lnTo>
                  <a:lnTo>
                    <a:pt x="321703" y="167259"/>
                  </a:lnTo>
                  <a:lnTo>
                    <a:pt x="324802" y="164693"/>
                  </a:lnTo>
                  <a:lnTo>
                    <a:pt x="328129" y="161163"/>
                  </a:lnTo>
                  <a:lnTo>
                    <a:pt x="330238" y="158940"/>
                  </a:lnTo>
                  <a:lnTo>
                    <a:pt x="333971" y="153924"/>
                  </a:lnTo>
                  <a:lnTo>
                    <a:pt x="335000" y="152527"/>
                  </a:lnTo>
                  <a:lnTo>
                    <a:pt x="339001" y="145542"/>
                  </a:lnTo>
                  <a:lnTo>
                    <a:pt x="341376" y="140716"/>
                  </a:lnTo>
                  <a:close/>
                </a:path>
                <a:path w="500380" h="551815">
                  <a:moveTo>
                    <a:pt x="341376" y="129540"/>
                  </a:moveTo>
                  <a:lnTo>
                    <a:pt x="301752" y="129540"/>
                  </a:lnTo>
                  <a:lnTo>
                    <a:pt x="301752" y="132969"/>
                  </a:lnTo>
                  <a:lnTo>
                    <a:pt x="302958" y="134112"/>
                  </a:lnTo>
                  <a:lnTo>
                    <a:pt x="336575" y="134112"/>
                  </a:lnTo>
                  <a:lnTo>
                    <a:pt x="340169" y="134112"/>
                  </a:lnTo>
                  <a:lnTo>
                    <a:pt x="341376" y="132969"/>
                  </a:lnTo>
                  <a:lnTo>
                    <a:pt x="341376" y="129540"/>
                  </a:lnTo>
                  <a:close/>
                </a:path>
                <a:path w="500380" h="551815">
                  <a:moveTo>
                    <a:pt x="345948" y="106172"/>
                  </a:moveTo>
                  <a:lnTo>
                    <a:pt x="344754" y="101346"/>
                  </a:lnTo>
                  <a:lnTo>
                    <a:pt x="339966" y="97790"/>
                  </a:lnTo>
                  <a:lnTo>
                    <a:pt x="336372" y="96520"/>
                  </a:lnTo>
                  <a:lnTo>
                    <a:pt x="329184" y="92964"/>
                  </a:lnTo>
                  <a:lnTo>
                    <a:pt x="329184" y="95377"/>
                  </a:lnTo>
                  <a:lnTo>
                    <a:pt x="327990" y="96520"/>
                  </a:lnTo>
                  <a:lnTo>
                    <a:pt x="327990" y="104902"/>
                  </a:lnTo>
                  <a:lnTo>
                    <a:pt x="326783" y="112141"/>
                  </a:lnTo>
                  <a:lnTo>
                    <a:pt x="324396" y="118110"/>
                  </a:lnTo>
                  <a:lnTo>
                    <a:pt x="321995" y="120523"/>
                  </a:lnTo>
                  <a:lnTo>
                    <a:pt x="319608" y="120523"/>
                  </a:lnTo>
                  <a:lnTo>
                    <a:pt x="317207" y="119253"/>
                  </a:lnTo>
                  <a:lnTo>
                    <a:pt x="317207" y="118110"/>
                  </a:lnTo>
                  <a:lnTo>
                    <a:pt x="313613" y="112141"/>
                  </a:lnTo>
                  <a:lnTo>
                    <a:pt x="312420" y="106172"/>
                  </a:lnTo>
                  <a:lnTo>
                    <a:pt x="312420" y="97790"/>
                  </a:lnTo>
                  <a:lnTo>
                    <a:pt x="311226" y="95377"/>
                  </a:lnTo>
                  <a:lnTo>
                    <a:pt x="311226" y="94119"/>
                  </a:lnTo>
                  <a:lnTo>
                    <a:pt x="308825" y="94119"/>
                  </a:lnTo>
                  <a:lnTo>
                    <a:pt x="306438" y="95377"/>
                  </a:lnTo>
                  <a:lnTo>
                    <a:pt x="305231" y="96520"/>
                  </a:lnTo>
                  <a:lnTo>
                    <a:pt x="300443" y="97790"/>
                  </a:lnTo>
                  <a:lnTo>
                    <a:pt x="298056" y="101346"/>
                  </a:lnTo>
                  <a:lnTo>
                    <a:pt x="296849" y="106172"/>
                  </a:lnTo>
                  <a:lnTo>
                    <a:pt x="295656" y="112141"/>
                  </a:lnTo>
                  <a:lnTo>
                    <a:pt x="296849" y="116967"/>
                  </a:lnTo>
                  <a:lnTo>
                    <a:pt x="298056" y="122936"/>
                  </a:lnTo>
                  <a:lnTo>
                    <a:pt x="298056" y="125349"/>
                  </a:lnTo>
                  <a:lnTo>
                    <a:pt x="300443" y="126492"/>
                  </a:lnTo>
                  <a:lnTo>
                    <a:pt x="302844" y="126492"/>
                  </a:lnTo>
                  <a:lnTo>
                    <a:pt x="305231" y="125349"/>
                  </a:lnTo>
                  <a:lnTo>
                    <a:pt x="342353" y="125349"/>
                  </a:lnTo>
                  <a:lnTo>
                    <a:pt x="342353" y="122936"/>
                  </a:lnTo>
                  <a:lnTo>
                    <a:pt x="344754" y="115697"/>
                  </a:lnTo>
                  <a:lnTo>
                    <a:pt x="344754" y="112141"/>
                  </a:lnTo>
                  <a:lnTo>
                    <a:pt x="345948" y="106172"/>
                  </a:lnTo>
                  <a:close/>
                </a:path>
                <a:path w="500380" h="551815">
                  <a:moveTo>
                    <a:pt x="371856" y="188341"/>
                  </a:moveTo>
                  <a:lnTo>
                    <a:pt x="363461" y="189484"/>
                  </a:lnTo>
                  <a:lnTo>
                    <a:pt x="356260" y="186055"/>
                  </a:lnTo>
                  <a:lnTo>
                    <a:pt x="349059" y="181229"/>
                  </a:lnTo>
                  <a:lnTo>
                    <a:pt x="343065" y="177800"/>
                  </a:lnTo>
                  <a:lnTo>
                    <a:pt x="337058" y="175387"/>
                  </a:lnTo>
                  <a:lnTo>
                    <a:pt x="329869" y="171831"/>
                  </a:lnTo>
                  <a:lnTo>
                    <a:pt x="327469" y="171831"/>
                  </a:lnTo>
                  <a:lnTo>
                    <a:pt x="325069" y="170688"/>
                  </a:lnTo>
                  <a:lnTo>
                    <a:pt x="323862" y="171831"/>
                  </a:lnTo>
                  <a:lnTo>
                    <a:pt x="321462" y="173101"/>
                  </a:lnTo>
                  <a:lnTo>
                    <a:pt x="319062" y="175387"/>
                  </a:lnTo>
                  <a:lnTo>
                    <a:pt x="315468" y="177800"/>
                  </a:lnTo>
                  <a:lnTo>
                    <a:pt x="321551" y="179616"/>
                  </a:lnTo>
                  <a:lnTo>
                    <a:pt x="327304" y="181889"/>
                  </a:lnTo>
                  <a:lnTo>
                    <a:pt x="332841" y="185039"/>
                  </a:lnTo>
                  <a:lnTo>
                    <a:pt x="338264" y="189484"/>
                  </a:lnTo>
                  <a:lnTo>
                    <a:pt x="338264" y="184785"/>
                  </a:lnTo>
                  <a:lnTo>
                    <a:pt x="339458" y="182499"/>
                  </a:lnTo>
                  <a:lnTo>
                    <a:pt x="339458" y="183642"/>
                  </a:lnTo>
                  <a:lnTo>
                    <a:pt x="341858" y="183642"/>
                  </a:lnTo>
                  <a:lnTo>
                    <a:pt x="345465" y="187198"/>
                  </a:lnTo>
                  <a:lnTo>
                    <a:pt x="350266" y="189484"/>
                  </a:lnTo>
                  <a:lnTo>
                    <a:pt x="355053" y="191897"/>
                  </a:lnTo>
                  <a:lnTo>
                    <a:pt x="362254" y="196596"/>
                  </a:lnTo>
                  <a:lnTo>
                    <a:pt x="367055" y="195453"/>
                  </a:lnTo>
                  <a:lnTo>
                    <a:pt x="371856" y="188341"/>
                  </a:lnTo>
                  <a:close/>
                </a:path>
                <a:path w="500380" h="551815">
                  <a:moveTo>
                    <a:pt x="371856" y="156972"/>
                  </a:moveTo>
                  <a:lnTo>
                    <a:pt x="365887" y="152146"/>
                  </a:lnTo>
                  <a:lnTo>
                    <a:pt x="363499" y="149606"/>
                  </a:lnTo>
                  <a:lnTo>
                    <a:pt x="358711" y="148463"/>
                  </a:lnTo>
                  <a:lnTo>
                    <a:pt x="355130" y="147193"/>
                  </a:lnTo>
                  <a:lnTo>
                    <a:pt x="351548" y="146050"/>
                  </a:lnTo>
                  <a:lnTo>
                    <a:pt x="351548" y="152146"/>
                  </a:lnTo>
                  <a:lnTo>
                    <a:pt x="343192" y="152146"/>
                  </a:lnTo>
                  <a:lnTo>
                    <a:pt x="345579" y="149606"/>
                  </a:lnTo>
                  <a:lnTo>
                    <a:pt x="346773" y="148463"/>
                  </a:lnTo>
                  <a:lnTo>
                    <a:pt x="349161" y="148463"/>
                  </a:lnTo>
                  <a:lnTo>
                    <a:pt x="350354" y="149606"/>
                  </a:lnTo>
                  <a:lnTo>
                    <a:pt x="351548" y="152146"/>
                  </a:lnTo>
                  <a:lnTo>
                    <a:pt x="351548" y="146050"/>
                  </a:lnTo>
                  <a:lnTo>
                    <a:pt x="347967" y="146050"/>
                  </a:lnTo>
                  <a:lnTo>
                    <a:pt x="344385" y="144780"/>
                  </a:lnTo>
                  <a:lnTo>
                    <a:pt x="343192" y="144780"/>
                  </a:lnTo>
                  <a:lnTo>
                    <a:pt x="341998" y="146050"/>
                  </a:lnTo>
                  <a:lnTo>
                    <a:pt x="339750" y="152044"/>
                  </a:lnTo>
                  <a:lnTo>
                    <a:pt x="336613" y="157454"/>
                  </a:lnTo>
                  <a:lnTo>
                    <a:pt x="332574" y="162623"/>
                  </a:lnTo>
                  <a:lnTo>
                    <a:pt x="327660" y="167894"/>
                  </a:lnTo>
                  <a:lnTo>
                    <a:pt x="328853" y="167894"/>
                  </a:lnTo>
                  <a:lnTo>
                    <a:pt x="336016" y="165481"/>
                  </a:lnTo>
                  <a:lnTo>
                    <a:pt x="347967" y="165481"/>
                  </a:lnTo>
                  <a:lnTo>
                    <a:pt x="353936" y="166751"/>
                  </a:lnTo>
                  <a:lnTo>
                    <a:pt x="359905" y="167894"/>
                  </a:lnTo>
                  <a:lnTo>
                    <a:pt x="363499" y="173990"/>
                  </a:lnTo>
                  <a:lnTo>
                    <a:pt x="363499" y="175260"/>
                  </a:lnTo>
                  <a:lnTo>
                    <a:pt x="364693" y="175260"/>
                  </a:lnTo>
                  <a:lnTo>
                    <a:pt x="365887" y="173990"/>
                  </a:lnTo>
                  <a:lnTo>
                    <a:pt x="367080" y="172847"/>
                  </a:lnTo>
                  <a:lnTo>
                    <a:pt x="367080" y="171577"/>
                  </a:lnTo>
                  <a:lnTo>
                    <a:pt x="371094" y="165481"/>
                  </a:lnTo>
                  <a:lnTo>
                    <a:pt x="371856" y="164338"/>
                  </a:lnTo>
                  <a:lnTo>
                    <a:pt x="371856" y="156972"/>
                  </a:lnTo>
                  <a:close/>
                </a:path>
                <a:path w="500380" h="551815">
                  <a:moveTo>
                    <a:pt x="381000" y="94869"/>
                  </a:moveTo>
                  <a:lnTo>
                    <a:pt x="377532" y="92468"/>
                  </a:lnTo>
                  <a:lnTo>
                    <a:pt x="375221" y="90043"/>
                  </a:lnTo>
                  <a:lnTo>
                    <a:pt x="371767" y="88900"/>
                  </a:lnTo>
                  <a:lnTo>
                    <a:pt x="365988" y="86487"/>
                  </a:lnTo>
                  <a:lnTo>
                    <a:pt x="364832" y="85344"/>
                  </a:lnTo>
                  <a:lnTo>
                    <a:pt x="361378" y="93726"/>
                  </a:lnTo>
                  <a:lnTo>
                    <a:pt x="361378" y="96012"/>
                  </a:lnTo>
                  <a:lnTo>
                    <a:pt x="360222" y="97294"/>
                  </a:lnTo>
                  <a:lnTo>
                    <a:pt x="359067" y="103124"/>
                  </a:lnTo>
                  <a:lnTo>
                    <a:pt x="359067" y="110363"/>
                  </a:lnTo>
                  <a:lnTo>
                    <a:pt x="356755" y="116332"/>
                  </a:lnTo>
                  <a:lnTo>
                    <a:pt x="355600" y="123444"/>
                  </a:lnTo>
                  <a:lnTo>
                    <a:pt x="352132" y="129413"/>
                  </a:lnTo>
                  <a:lnTo>
                    <a:pt x="344055" y="131699"/>
                  </a:lnTo>
                  <a:lnTo>
                    <a:pt x="344055" y="132969"/>
                  </a:lnTo>
                  <a:lnTo>
                    <a:pt x="342900" y="134112"/>
                  </a:lnTo>
                  <a:lnTo>
                    <a:pt x="348678" y="134112"/>
                  </a:lnTo>
                  <a:lnTo>
                    <a:pt x="357911" y="129413"/>
                  </a:lnTo>
                  <a:lnTo>
                    <a:pt x="362521" y="124587"/>
                  </a:lnTo>
                  <a:lnTo>
                    <a:pt x="368300" y="106807"/>
                  </a:lnTo>
                  <a:lnTo>
                    <a:pt x="370611" y="100838"/>
                  </a:lnTo>
                  <a:lnTo>
                    <a:pt x="375221" y="97294"/>
                  </a:lnTo>
                  <a:lnTo>
                    <a:pt x="381000" y="94869"/>
                  </a:lnTo>
                  <a:close/>
                </a:path>
                <a:path w="500380" h="551815">
                  <a:moveTo>
                    <a:pt x="394716" y="355346"/>
                  </a:moveTo>
                  <a:lnTo>
                    <a:pt x="388366" y="350354"/>
                  </a:lnTo>
                  <a:lnTo>
                    <a:pt x="384606" y="345948"/>
                  </a:lnTo>
                  <a:lnTo>
                    <a:pt x="383247" y="344360"/>
                  </a:lnTo>
                  <a:lnTo>
                    <a:pt x="378802" y="337705"/>
                  </a:lnTo>
                  <a:lnTo>
                    <a:pt x="374472" y="330708"/>
                  </a:lnTo>
                  <a:lnTo>
                    <a:pt x="373278" y="335407"/>
                  </a:lnTo>
                  <a:lnTo>
                    <a:pt x="368515" y="340106"/>
                  </a:lnTo>
                  <a:lnTo>
                    <a:pt x="373278" y="343662"/>
                  </a:lnTo>
                  <a:lnTo>
                    <a:pt x="370903" y="345948"/>
                  </a:lnTo>
                  <a:lnTo>
                    <a:pt x="368515" y="345948"/>
                  </a:lnTo>
                  <a:lnTo>
                    <a:pt x="367334" y="342392"/>
                  </a:lnTo>
                  <a:lnTo>
                    <a:pt x="365734" y="340106"/>
                  </a:lnTo>
                  <a:lnTo>
                    <a:pt x="364947" y="338963"/>
                  </a:lnTo>
                  <a:lnTo>
                    <a:pt x="360184" y="340106"/>
                  </a:lnTo>
                  <a:lnTo>
                    <a:pt x="356616" y="338963"/>
                  </a:lnTo>
                  <a:lnTo>
                    <a:pt x="358990" y="343662"/>
                  </a:lnTo>
                  <a:lnTo>
                    <a:pt x="361378" y="347091"/>
                  </a:lnTo>
                  <a:lnTo>
                    <a:pt x="363753" y="350647"/>
                  </a:lnTo>
                  <a:lnTo>
                    <a:pt x="368515" y="358902"/>
                  </a:lnTo>
                  <a:lnTo>
                    <a:pt x="375666" y="361188"/>
                  </a:lnTo>
                  <a:lnTo>
                    <a:pt x="387565" y="361188"/>
                  </a:lnTo>
                  <a:lnTo>
                    <a:pt x="392328" y="360045"/>
                  </a:lnTo>
                  <a:lnTo>
                    <a:pt x="394716" y="355346"/>
                  </a:lnTo>
                  <a:close/>
                </a:path>
                <a:path w="500380" h="551815">
                  <a:moveTo>
                    <a:pt x="402043" y="248056"/>
                  </a:moveTo>
                  <a:lnTo>
                    <a:pt x="401561" y="247396"/>
                  </a:lnTo>
                  <a:lnTo>
                    <a:pt x="401561" y="248539"/>
                  </a:lnTo>
                  <a:lnTo>
                    <a:pt x="402043" y="248056"/>
                  </a:lnTo>
                  <a:close/>
                </a:path>
                <a:path w="500380" h="551815">
                  <a:moveTo>
                    <a:pt x="408432" y="234188"/>
                  </a:moveTo>
                  <a:lnTo>
                    <a:pt x="402539" y="230632"/>
                  </a:lnTo>
                  <a:lnTo>
                    <a:pt x="396646" y="228346"/>
                  </a:lnTo>
                  <a:lnTo>
                    <a:pt x="390753" y="224790"/>
                  </a:lnTo>
                  <a:lnTo>
                    <a:pt x="394500" y="216763"/>
                  </a:lnTo>
                  <a:lnTo>
                    <a:pt x="396938" y="208508"/>
                  </a:lnTo>
                  <a:lnTo>
                    <a:pt x="398043" y="199834"/>
                  </a:lnTo>
                  <a:lnTo>
                    <a:pt x="397852" y="191643"/>
                  </a:lnTo>
                  <a:lnTo>
                    <a:pt x="397827" y="190500"/>
                  </a:lnTo>
                  <a:lnTo>
                    <a:pt x="397827" y="191643"/>
                  </a:lnTo>
                  <a:lnTo>
                    <a:pt x="396646" y="191643"/>
                  </a:lnTo>
                  <a:lnTo>
                    <a:pt x="396646" y="192913"/>
                  </a:lnTo>
                  <a:lnTo>
                    <a:pt x="392861" y="199072"/>
                  </a:lnTo>
                  <a:lnTo>
                    <a:pt x="388531" y="205003"/>
                  </a:lnTo>
                  <a:lnTo>
                    <a:pt x="383540" y="210477"/>
                  </a:lnTo>
                  <a:lnTo>
                    <a:pt x="377774" y="215265"/>
                  </a:lnTo>
                  <a:lnTo>
                    <a:pt x="371881" y="221234"/>
                  </a:lnTo>
                  <a:lnTo>
                    <a:pt x="365988" y="225933"/>
                  </a:lnTo>
                  <a:lnTo>
                    <a:pt x="358914" y="230632"/>
                  </a:lnTo>
                  <a:lnTo>
                    <a:pt x="355384" y="233045"/>
                  </a:lnTo>
                  <a:lnTo>
                    <a:pt x="354203" y="236601"/>
                  </a:lnTo>
                  <a:lnTo>
                    <a:pt x="355384" y="241300"/>
                  </a:lnTo>
                  <a:lnTo>
                    <a:pt x="356552" y="243713"/>
                  </a:lnTo>
                  <a:lnTo>
                    <a:pt x="358914" y="247269"/>
                  </a:lnTo>
                  <a:lnTo>
                    <a:pt x="360095" y="250825"/>
                  </a:lnTo>
                  <a:lnTo>
                    <a:pt x="361911" y="259600"/>
                  </a:lnTo>
                  <a:lnTo>
                    <a:pt x="360527" y="267804"/>
                  </a:lnTo>
                  <a:lnTo>
                    <a:pt x="356273" y="274891"/>
                  </a:lnTo>
                  <a:lnTo>
                    <a:pt x="349478" y="280289"/>
                  </a:lnTo>
                  <a:lnTo>
                    <a:pt x="348310" y="280289"/>
                  </a:lnTo>
                  <a:lnTo>
                    <a:pt x="347129" y="281559"/>
                  </a:lnTo>
                  <a:lnTo>
                    <a:pt x="345948" y="281559"/>
                  </a:lnTo>
                  <a:lnTo>
                    <a:pt x="345948" y="313436"/>
                  </a:lnTo>
                  <a:lnTo>
                    <a:pt x="347129" y="314579"/>
                  </a:lnTo>
                  <a:lnTo>
                    <a:pt x="348310" y="314579"/>
                  </a:lnTo>
                  <a:lnTo>
                    <a:pt x="349478" y="315849"/>
                  </a:lnTo>
                  <a:lnTo>
                    <a:pt x="350659" y="316992"/>
                  </a:lnTo>
                  <a:lnTo>
                    <a:pt x="351840" y="316992"/>
                  </a:lnTo>
                  <a:lnTo>
                    <a:pt x="353021" y="314579"/>
                  </a:lnTo>
                  <a:lnTo>
                    <a:pt x="354203" y="311023"/>
                  </a:lnTo>
                  <a:lnTo>
                    <a:pt x="356552" y="306324"/>
                  </a:lnTo>
                  <a:lnTo>
                    <a:pt x="357733" y="301625"/>
                  </a:lnTo>
                  <a:lnTo>
                    <a:pt x="358914" y="302768"/>
                  </a:lnTo>
                  <a:lnTo>
                    <a:pt x="361276" y="302768"/>
                  </a:lnTo>
                  <a:lnTo>
                    <a:pt x="364807" y="304038"/>
                  </a:lnTo>
                  <a:lnTo>
                    <a:pt x="368350" y="306324"/>
                  </a:lnTo>
                  <a:lnTo>
                    <a:pt x="373062" y="307594"/>
                  </a:lnTo>
                  <a:lnTo>
                    <a:pt x="375424" y="307594"/>
                  </a:lnTo>
                  <a:lnTo>
                    <a:pt x="376605" y="306324"/>
                  </a:lnTo>
                  <a:lnTo>
                    <a:pt x="376605" y="301625"/>
                  </a:lnTo>
                  <a:lnTo>
                    <a:pt x="376605" y="288671"/>
                  </a:lnTo>
                  <a:lnTo>
                    <a:pt x="396646" y="288671"/>
                  </a:lnTo>
                  <a:lnTo>
                    <a:pt x="396646" y="287401"/>
                  </a:lnTo>
                  <a:lnTo>
                    <a:pt x="394284" y="281559"/>
                  </a:lnTo>
                  <a:lnTo>
                    <a:pt x="390753" y="275590"/>
                  </a:lnTo>
                  <a:lnTo>
                    <a:pt x="388391" y="269748"/>
                  </a:lnTo>
                  <a:lnTo>
                    <a:pt x="400177" y="264922"/>
                  </a:lnTo>
                  <a:lnTo>
                    <a:pt x="407250" y="262636"/>
                  </a:lnTo>
                  <a:lnTo>
                    <a:pt x="402539" y="257937"/>
                  </a:lnTo>
                  <a:lnTo>
                    <a:pt x="398995" y="253111"/>
                  </a:lnTo>
                  <a:lnTo>
                    <a:pt x="395465" y="249555"/>
                  </a:lnTo>
                  <a:lnTo>
                    <a:pt x="393103" y="247269"/>
                  </a:lnTo>
                  <a:lnTo>
                    <a:pt x="396646" y="244856"/>
                  </a:lnTo>
                  <a:lnTo>
                    <a:pt x="400177" y="242570"/>
                  </a:lnTo>
                  <a:lnTo>
                    <a:pt x="403720" y="239014"/>
                  </a:lnTo>
                  <a:lnTo>
                    <a:pt x="408432" y="235458"/>
                  </a:lnTo>
                  <a:lnTo>
                    <a:pt x="408432" y="234188"/>
                  </a:lnTo>
                  <a:close/>
                </a:path>
                <a:path w="500380" h="551815">
                  <a:moveTo>
                    <a:pt x="419100" y="110998"/>
                  </a:moveTo>
                  <a:lnTo>
                    <a:pt x="416750" y="107442"/>
                  </a:lnTo>
                  <a:lnTo>
                    <a:pt x="414388" y="107442"/>
                  </a:lnTo>
                  <a:lnTo>
                    <a:pt x="410857" y="106299"/>
                  </a:lnTo>
                  <a:lnTo>
                    <a:pt x="407327" y="106299"/>
                  </a:lnTo>
                  <a:lnTo>
                    <a:pt x="402615" y="105156"/>
                  </a:lnTo>
                  <a:lnTo>
                    <a:pt x="407327" y="114554"/>
                  </a:lnTo>
                  <a:lnTo>
                    <a:pt x="406146" y="114554"/>
                  </a:lnTo>
                  <a:lnTo>
                    <a:pt x="402615" y="122682"/>
                  </a:lnTo>
                  <a:lnTo>
                    <a:pt x="399084" y="128524"/>
                  </a:lnTo>
                  <a:lnTo>
                    <a:pt x="396722" y="133223"/>
                  </a:lnTo>
                  <a:lnTo>
                    <a:pt x="395541" y="137922"/>
                  </a:lnTo>
                  <a:lnTo>
                    <a:pt x="393192" y="143764"/>
                  </a:lnTo>
                  <a:lnTo>
                    <a:pt x="394373" y="149606"/>
                  </a:lnTo>
                  <a:lnTo>
                    <a:pt x="396722" y="155448"/>
                  </a:lnTo>
                  <a:lnTo>
                    <a:pt x="399084" y="149606"/>
                  </a:lnTo>
                  <a:lnTo>
                    <a:pt x="399084" y="146050"/>
                  </a:lnTo>
                  <a:lnTo>
                    <a:pt x="402615" y="141351"/>
                  </a:lnTo>
                  <a:lnTo>
                    <a:pt x="404964" y="143764"/>
                  </a:lnTo>
                  <a:lnTo>
                    <a:pt x="406146" y="144907"/>
                  </a:lnTo>
                  <a:lnTo>
                    <a:pt x="408495" y="146050"/>
                  </a:lnTo>
                  <a:lnTo>
                    <a:pt x="406908" y="141351"/>
                  </a:lnTo>
                  <a:lnTo>
                    <a:pt x="406146" y="139065"/>
                  </a:lnTo>
                  <a:lnTo>
                    <a:pt x="407327" y="133223"/>
                  </a:lnTo>
                  <a:lnTo>
                    <a:pt x="409676" y="127381"/>
                  </a:lnTo>
                  <a:lnTo>
                    <a:pt x="410857" y="125095"/>
                  </a:lnTo>
                  <a:lnTo>
                    <a:pt x="413207" y="122682"/>
                  </a:lnTo>
                  <a:lnTo>
                    <a:pt x="414388" y="120396"/>
                  </a:lnTo>
                  <a:lnTo>
                    <a:pt x="415569" y="117983"/>
                  </a:lnTo>
                  <a:lnTo>
                    <a:pt x="416750" y="115697"/>
                  </a:lnTo>
                  <a:lnTo>
                    <a:pt x="417918" y="113284"/>
                  </a:lnTo>
                  <a:lnTo>
                    <a:pt x="419100" y="110998"/>
                  </a:lnTo>
                  <a:close/>
                </a:path>
                <a:path w="500380" h="551815">
                  <a:moveTo>
                    <a:pt x="419100" y="105156"/>
                  </a:moveTo>
                  <a:lnTo>
                    <a:pt x="417931" y="104013"/>
                  </a:lnTo>
                  <a:lnTo>
                    <a:pt x="416763" y="104013"/>
                  </a:lnTo>
                  <a:lnTo>
                    <a:pt x="415594" y="102743"/>
                  </a:lnTo>
                  <a:lnTo>
                    <a:pt x="413258" y="102743"/>
                  </a:lnTo>
                  <a:lnTo>
                    <a:pt x="409740" y="101600"/>
                  </a:lnTo>
                  <a:lnTo>
                    <a:pt x="407403" y="100469"/>
                  </a:lnTo>
                  <a:lnTo>
                    <a:pt x="400392" y="98044"/>
                  </a:lnTo>
                  <a:lnTo>
                    <a:pt x="394538" y="92202"/>
                  </a:lnTo>
                  <a:lnTo>
                    <a:pt x="389864" y="86372"/>
                  </a:lnTo>
                  <a:lnTo>
                    <a:pt x="387515" y="85090"/>
                  </a:lnTo>
                  <a:lnTo>
                    <a:pt x="386346" y="82804"/>
                  </a:lnTo>
                  <a:lnTo>
                    <a:pt x="384009" y="81661"/>
                  </a:lnTo>
                  <a:lnTo>
                    <a:pt x="378167" y="79248"/>
                  </a:lnTo>
                  <a:lnTo>
                    <a:pt x="373481" y="82804"/>
                  </a:lnTo>
                  <a:lnTo>
                    <a:pt x="368808" y="85090"/>
                  </a:lnTo>
                  <a:lnTo>
                    <a:pt x="368808" y="86372"/>
                  </a:lnTo>
                  <a:lnTo>
                    <a:pt x="369976" y="86372"/>
                  </a:lnTo>
                  <a:lnTo>
                    <a:pt x="375831" y="87503"/>
                  </a:lnTo>
                  <a:lnTo>
                    <a:pt x="380504" y="92202"/>
                  </a:lnTo>
                  <a:lnTo>
                    <a:pt x="385178" y="95770"/>
                  </a:lnTo>
                  <a:lnTo>
                    <a:pt x="388696" y="99314"/>
                  </a:lnTo>
                  <a:lnTo>
                    <a:pt x="394538" y="102743"/>
                  </a:lnTo>
                  <a:lnTo>
                    <a:pt x="400392" y="104013"/>
                  </a:lnTo>
                  <a:lnTo>
                    <a:pt x="415594" y="104013"/>
                  </a:lnTo>
                  <a:lnTo>
                    <a:pt x="416763" y="105156"/>
                  </a:lnTo>
                  <a:lnTo>
                    <a:pt x="419100" y="105156"/>
                  </a:lnTo>
                  <a:close/>
                </a:path>
                <a:path w="500380" h="551815">
                  <a:moveTo>
                    <a:pt x="437388" y="336042"/>
                  </a:moveTo>
                  <a:lnTo>
                    <a:pt x="425780" y="332638"/>
                  </a:lnTo>
                  <a:lnTo>
                    <a:pt x="415518" y="328002"/>
                  </a:lnTo>
                  <a:lnTo>
                    <a:pt x="406133" y="322237"/>
                  </a:lnTo>
                  <a:lnTo>
                    <a:pt x="397205" y="315468"/>
                  </a:lnTo>
                  <a:lnTo>
                    <a:pt x="394843" y="320294"/>
                  </a:lnTo>
                  <a:lnTo>
                    <a:pt x="394843" y="326390"/>
                  </a:lnTo>
                  <a:lnTo>
                    <a:pt x="399567" y="328803"/>
                  </a:lnTo>
                  <a:lnTo>
                    <a:pt x="400748" y="329946"/>
                  </a:lnTo>
                  <a:lnTo>
                    <a:pt x="401929" y="329946"/>
                  </a:lnTo>
                  <a:lnTo>
                    <a:pt x="401929" y="331216"/>
                  </a:lnTo>
                  <a:lnTo>
                    <a:pt x="403110" y="331216"/>
                  </a:lnTo>
                  <a:lnTo>
                    <a:pt x="403110" y="332359"/>
                  </a:lnTo>
                  <a:lnTo>
                    <a:pt x="404291" y="332359"/>
                  </a:lnTo>
                  <a:lnTo>
                    <a:pt x="403110" y="333629"/>
                  </a:lnTo>
                  <a:lnTo>
                    <a:pt x="401929" y="333629"/>
                  </a:lnTo>
                  <a:lnTo>
                    <a:pt x="401929" y="334772"/>
                  </a:lnTo>
                  <a:lnTo>
                    <a:pt x="396024" y="334772"/>
                  </a:lnTo>
                  <a:lnTo>
                    <a:pt x="393661" y="332359"/>
                  </a:lnTo>
                  <a:lnTo>
                    <a:pt x="392480" y="329946"/>
                  </a:lnTo>
                  <a:lnTo>
                    <a:pt x="390118" y="328803"/>
                  </a:lnTo>
                  <a:lnTo>
                    <a:pt x="386562" y="327533"/>
                  </a:lnTo>
                  <a:lnTo>
                    <a:pt x="381838" y="327533"/>
                  </a:lnTo>
                  <a:lnTo>
                    <a:pt x="379476" y="326390"/>
                  </a:lnTo>
                  <a:lnTo>
                    <a:pt x="412203" y="348488"/>
                  </a:lnTo>
                  <a:lnTo>
                    <a:pt x="419798" y="347954"/>
                  </a:lnTo>
                  <a:lnTo>
                    <a:pt x="426720" y="345376"/>
                  </a:lnTo>
                  <a:lnTo>
                    <a:pt x="432663" y="340868"/>
                  </a:lnTo>
                  <a:lnTo>
                    <a:pt x="435025" y="339598"/>
                  </a:lnTo>
                  <a:lnTo>
                    <a:pt x="435025" y="338455"/>
                  </a:lnTo>
                  <a:lnTo>
                    <a:pt x="437388" y="336042"/>
                  </a:lnTo>
                  <a:close/>
                </a:path>
                <a:path w="500380" h="551815">
                  <a:moveTo>
                    <a:pt x="446532" y="219837"/>
                  </a:moveTo>
                  <a:lnTo>
                    <a:pt x="415759" y="216281"/>
                  </a:lnTo>
                  <a:lnTo>
                    <a:pt x="421309" y="209804"/>
                  </a:lnTo>
                  <a:lnTo>
                    <a:pt x="424637" y="204901"/>
                  </a:lnTo>
                  <a:lnTo>
                    <a:pt x="427075" y="199123"/>
                  </a:lnTo>
                  <a:lnTo>
                    <a:pt x="429971" y="189992"/>
                  </a:lnTo>
                  <a:lnTo>
                    <a:pt x="431114" y="182765"/>
                  </a:lnTo>
                  <a:lnTo>
                    <a:pt x="431139" y="173634"/>
                  </a:lnTo>
                  <a:lnTo>
                    <a:pt x="430288" y="165188"/>
                  </a:lnTo>
                  <a:lnTo>
                    <a:pt x="428777" y="160020"/>
                  </a:lnTo>
                  <a:lnTo>
                    <a:pt x="424053" y="167259"/>
                  </a:lnTo>
                  <a:lnTo>
                    <a:pt x="419315" y="174371"/>
                  </a:lnTo>
                  <a:lnTo>
                    <a:pt x="414578" y="180340"/>
                  </a:lnTo>
                  <a:lnTo>
                    <a:pt x="412216" y="183896"/>
                  </a:lnTo>
                  <a:lnTo>
                    <a:pt x="408660" y="187579"/>
                  </a:lnTo>
                  <a:lnTo>
                    <a:pt x="406298" y="189992"/>
                  </a:lnTo>
                  <a:lnTo>
                    <a:pt x="405117" y="191135"/>
                  </a:lnTo>
                  <a:lnTo>
                    <a:pt x="405117" y="192278"/>
                  </a:lnTo>
                  <a:lnTo>
                    <a:pt x="404685" y="199986"/>
                  </a:lnTo>
                  <a:lnTo>
                    <a:pt x="403479" y="207124"/>
                  </a:lnTo>
                  <a:lnTo>
                    <a:pt x="401612" y="214058"/>
                  </a:lnTo>
                  <a:lnTo>
                    <a:pt x="399199" y="221107"/>
                  </a:lnTo>
                  <a:lnTo>
                    <a:pt x="399199" y="223393"/>
                  </a:lnTo>
                  <a:lnTo>
                    <a:pt x="401561" y="224663"/>
                  </a:lnTo>
                  <a:lnTo>
                    <a:pt x="406298" y="225806"/>
                  </a:lnTo>
                  <a:lnTo>
                    <a:pt x="411035" y="229489"/>
                  </a:lnTo>
                  <a:lnTo>
                    <a:pt x="414578" y="231775"/>
                  </a:lnTo>
                  <a:lnTo>
                    <a:pt x="416953" y="233045"/>
                  </a:lnTo>
                  <a:lnTo>
                    <a:pt x="416953" y="234188"/>
                  </a:lnTo>
                  <a:lnTo>
                    <a:pt x="415759" y="235458"/>
                  </a:lnTo>
                  <a:lnTo>
                    <a:pt x="412216" y="237744"/>
                  </a:lnTo>
                  <a:lnTo>
                    <a:pt x="408660" y="241427"/>
                  </a:lnTo>
                  <a:lnTo>
                    <a:pt x="402043" y="248056"/>
                  </a:lnTo>
                  <a:lnTo>
                    <a:pt x="405117" y="252222"/>
                  </a:lnTo>
                  <a:lnTo>
                    <a:pt x="408660" y="255778"/>
                  </a:lnTo>
                  <a:lnTo>
                    <a:pt x="412216" y="260604"/>
                  </a:lnTo>
                  <a:lnTo>
                    <a:pt x="415759" y="264160"/>
                  </a:lnTo>
                  <a:lnTo>
                    <a:pt x="408660" y="267716"/>
                  </a:lnTo>
                  <a:lnTo>
                    <a:pt x="402742" y="270129"/>
                  </a:lnTo>
                  <a:lnTo>
                    <a:pt x="396836" y="273685"/>
                  </a:lnTo>
                  <a:lnTo>
                    <a:pt x="396836" y="274955"/>
                  </a:lnTo>
                  <a:lnTo>
                    <a:pt x="398018" y="274955"/>
                  </a:lnTo>
                  <a:lnTo>
                    <a:pt x="398018" y="276098"/>
                  </a:lnTo>
                  <a:lnTo>
                    <a:pt x="399199" y="279654"/>
                  </a:lnTo>
                  <a:lnTo>
                    <a:pt x="400380" y="283337"/>
                  </a:lnTo>
                  <a:lnTo>
                    <a:pt x="401561" y="288036"/>
                  </a:lnTo>
                  <a:lnTo>
                    <a:pt x="403936" y="294005"/>
                  </a:lnTo>
                  <a:lnTo>
                    <a:pt x="392099" y="294005"/>
                  </a:lnTo>
                  <a:lnTo>
                    <a:pt x="387362" y="295275"/>
                  </a:lnTo>
                  <a:lnTo>
                    <a:pt x="382625" y="295275"/>
                  </a:lnTo>
                  <a:lnTo>
                    <a:pt x="382625" y="302387"/>
                  </a:lnTo>
                  <a:lnTo>
                    <a:pt x="381444" y="309626"/>
                  </a:lnTo>
                  <a:lnTo>
                    <a:pt x="381444" y="316738"/>
                  </a:lnTo>
                  <a:lnTo>
                    <a:pt x="374345" y="315595"/>
                  </a:lnTo>
                  <a:lnTo>
                    <a:pt x="367245" y="313182"/>
                  </a:lnTo>
                  <a:lnTo>
                    <a:pt x="361327" y="312039"/>
                  </a:lnTo>
                  <a:lnTo>
                    <a:pt x="358965" y="316738"/>
                  </a:lnTo>
                  <a:lnTo>
                    <a:pt x="356603" y="321564"/>
                  </a:lnTo>
                  <a:lnTo>
                    <a:pt x="354228" y="327533"/>
                  </a:lnTo>
                  <a:lnTo>
                    <a:pt x="350685" y="325120"/>
                  </a:lnTo>
                  <a:lnTo>
                    <a:pt x="348310" y="322834"/>
                  </a:lnTo>
                  <a:lnTo>
                    <a:pt x="345948" y="321564"/>
                  </a:lnTo>
                  <a:lnTo>
                    <a:pt x="345948" y="338328"/>
                  </a:lnTo>
                  <a:lnTo>
                    <a:pt x="347129" y="338328"/>
                  </a:lnTo>
                  <a:lnTo>
                    <a:pt x="347129" y="337185"/>
                  </a:lnTo>
                  <a:lnTo>
                    <a:pt x="349504" y="332359"/>
                  </a:lnTo>
                  <a:lnTo>
                    <a:pt x="350685" y="331089"/>
                  </a:lnTo>
                  <a:lnTo>
                    <a:pt x="354228" y="332359"/>
                  </a:lnTo>
                  <a:lnTo>
                    <a:pt x="357784" y="333502"/>
                  </a:lnTo>
                  <a:lnTo>
                    <a:pt x="361327" y="334772"/>
                  </a:lnTo>
                  <a:lnTo>
                    <a:pt x="363702" y="335915"/>
                  </a:lnTo>
                  <a:lnTo>
                    <a:pt x="366064" y="334772"/>
                  </a:lnTo>
                  <a:lnTo>
                    <a:pt x="366064" y="332359"/>
                  </a:lnTo>
                  <a:lnTo>
                    <a:pt x="366483" y="331089"/>
                  </a:lnTo>
                  <a:lnTo>
                    <a:pt x="367245" y="328803"/>
                  </a:lnTo>
                  <a:lnTo>
                    <a:pt x="368058" y="327533"/>
                  </a:lnTo>
                  <a:lnTo>
                    <a:pt x="369620" y="325120"/>
                  </a:lnTo>
                  <a:lnTo>
                    <a:pt x="370801" y="321564"/>
                  </a:lnTo>
                  <a:lnTo>
                    <a:pt x="370801" y="320421"/>
                  </a:lnTo>
                  <a:lnTo>
                    <a:pt x="371983" y="319151"/>
                  </a:lnTo>
                  <a:lnTo>
                    <a:pt x="373164" y="320421"/>
                  </a:lnTo>
                  <a:lnTo>
                    <a:pt x="375526" y="320421"/>
                  </a:lnTo>
                  <a:lnTo>
                    <a:pt x="377901" y="321564"/>
                  </a:lnTo>
                  <a:lnTo>
                    <a:pt x="381444" y="321564"/>
                  </a:lnTo>
                  <a:lnTo>
                    <a:pt x="383819" y="322834"/>
                  </a:lnTo>
                  <a:lnTo>
                    <a:pt x="386181" y="322834"/>
                  </a:lnTo>
                  <a:lnTo>
                    <a:pt x="389737" y="323977"/>
                  </a:lnTo>
                  <a:lnTo>
                    <a:pt x="390690" y="319151"/>
                  </a:lnTo>
                  <a:lnTo>
                    <a:pt x="390918" y="318008"/>
                  </a:lnTo>
                  <a:lnTo>
                    <a:pt x="390918" y="316738"/>
                  </a:lnTo>
                  <a:lnTo>
                    <a:pt x="390918" y="306070"/>
                  </a:lnTo>
                  <a:lnTo>
                    <a:pt x="398018" y="307213"/>
                  </a:lnTo>
                  <a:lnTo>
                    <a:pt x="403936" y="307213"/>
                  </a:lnTo>
                  <a:lnTo>
                    <a:pt x="412216" y="308356"/>
                  </a:lnTo>
                  <a:lnTo>
                    <a:pt x="411568" y="306070"/>
                  </a:lnTo>
                  <a:lnTo>
                    <a:pt x="409854" y="299974"/>
                  </a:lnTo>
                  <a:lnTo>
                    <a:pt x="408660" y="294005"/>
                  </a:lnTo>
                  <a:lnTo>
                    <a:pt x="406298" y="288036"/>
                  </a:lnTo>
                  <a:lnTo>
                    <a:pt x="414578" y="286893"/>
                  </a:lnTo>
                  <a:lnTo>
                    <a:pt x="421678" y="285623"/>
                  </a:lnTo>
                  <a:lnTo>
                    <a:pt x="429971" y="284480"/>
                  </a:lnTo>
                  <a:lnTo>
                    <a:pt x="429971" y="283337"/>
                  </a:lnTo>
                  <a:lnTo>
                    <a:pt x="425234" y="277241"/>
                  </a:lnTo>
                  <a:lnTo>
                    <a:pt x="420497" y="272542"/>
                  </a:lnTo>
                  <a:lnTo>
                    <a:pt x="415759" y="266573"/>
                  </a:lnTo>
                  <a:lnTo>
                    <a:pt x="418134" y="265303"/>
                  </a:lnTo>
                  <a:lnTo>
                    <a:pt x="420497" y="264160"/>
                  </a:lnTo>
                  <a:lnTo>
                    <a:pt x="422859" y="264160"/>
                  </a:lnTo>
                  <a:lnTo>
                    <a:pt x="440613" y="256921"/>
                  </a:lnTo>
                  <a:lnTo>
                    <a:pt x="442976" y="255778"/>
                  </a:lnTo>
                  <a:lnTo>
                    <a:pt x="442976" y="254508"/>
                  </a:lnTo>
                  <a:lnTo>
                    <a:pt x="440613" y="253365"/>
                  </a:lnTo>
                  <a:lnTo>
                    <a:pt x="431152" y="248539"/>
                  </a:lnTo>
                  <a:lnTo>
                    <a:pt x="426415" y="244983"/>
                  </a:lnTo>
                  <a:lnTo>
                    <a:pt x="424053" y="243840"/>
                  </a:lnTo>
                  <a:lnTo>
                    <a:pt x="421678" y="242570"/>
                  </a:lnTo>
                  <a:lnTo>
                    <a:pt x="419315" y="241427"/>
                  </a:lnTo>
                  <a:lnTo>
                    <a:pt x="420497" y="241427"/>
                  </a:lnTo>
                  <a:lnTo>
                    <a:pt x="426681" y="237617"/>
                  </a:lnTo>
                  <a:lnTo>
                    <a:pt x="432765" y="233476"/>
                  </a:lnTo>
                  <a:lnTo>
                    <a:pt x="438632" y="229133"/>
                  </a:lnTo>
                  <a:lnTo>
                    <a:pt x="444169" y="224663"/>
                  </a:lnTo>
                  <a:lnTo>
                    <a:pt x="445350" y="223393"/>
                  </a:lnTo>
                  <a:lnTo>
                    <a:pt x="446532" y="222250"/>
                  </a:lnTo>
                  <a:lnTo>
                    <a:pt x="446532" y="219837"/>
                  </a:lnTo>
                  <a:close/>
                </a:path>
                <a:path w="500380" h="551815">
                  <a:moveTo>
                    <a:pt x="464820" y="308483"/>
                  </a:moveTo>
                  <a:lnTo>
                    <a:pt x="463638" y="307340"/>
                  </a:lnTo>
                  <a:lnTo>
                    <a:pt x="454152" y="307340"/>
                  </a:lnTo>
                  <a:lnTo>
                    <a:pt x="450596" y="306070"/>
                  </a:lnTo>
                  <a:lnTo>
                    <a:pt x="444665" y="304927"/>
                  </a:lnTo>
                  <a:lnTo>
                    <a:pt x="439928" y="303657"/>
                  </a:lnTo>
                  <a:lnTo>
                    <a:pt x="433997" y="301371"/>
                  </a:lnTo>
                  <a:lnTo>
                    <a:pt x="428078" y="300101"/>
                  </a:lnTo>
                  <a:lnTo>
                    <a:pt x="422148" y="297688"/>
                  </a:lnTo>
                  <a:lnTo>
                    <a:pt x="415036" y="294132"/>
                  </a:lnTo>
                  <a:lnTo>
                    <a:pt x="416217" y="298958"/>
                  </a:lnTo>
                  <a:lnTo>
                    <a:pt x="417410" y="302514"/>
                  </a:lnTo>
                  <a:lnTo>
                    <a:pt x="417410" y="306070"/>
                  </a:lnTo>
                  <a:lnTo>
                    <a:pt x="418592" y="307340"/>
                  </a:lnTo>
                  <a:lnTo>
                    <a:pt x="419773" y="307340"/>
                  </a:lnTo>
                  <a:lnTo>
                    <a:pt x="424522" y="309753"/>
                  </a:lnTo>
                  <a:lnTo>
                    <a:pt x="430441" y="310896"/>
                  </a:lnTo>
                  <a:lnTo>
                    <a:pt x="436372" y="313309"/>
                  </a:lnTo>
                  <a:lnTo>
                    <a:pt x="435190" y="314452"/>
                  </a:lnTo>
                  <a:lnTo>
                    <a:pt x="433997" y="316865"/>
                  </a:lnTo>
                  <a:lnTo>
                    <a:pt x="423329" y="316865"/>
                  </a:lnTo>
                  <a:lnTo>
                    <a:pt x="419773" y="314452"/>
                  </a:lnTo>
                  <a:lnTo>
                    <a:pt x="413854" y="310896"/>
                  </a:lnTo>
                  <a:lnTo>
                    <a:pt x="407924" y="312039"/>
                  </a:lnTo>
                  <a:lnTo>
                    <a:pt x="400812" y="312039"/>
                  </a:lnTo>
                  <a:lnTo>
                    <a:pt x="400812" y="313309"/>
                  </a:lnTo>
                  <a:lnTo>
                    <a:pt x="407924" y="316865"/>
                  </a:lnTo>
                  <a:lnTo>
                    <a:pt x="413854" y="320421"/>
                  </a:lnTo>
                  <a:lnTo>
                    <a:pt x="420966" y="324104"/>
                  </a:lnTo>
                  <a:lnTo>
                    <a:pt x="426885" y="326517"/>
                  </a:lnTo>
                  <a:lnTo>
                    <a:pt x="432816" y="327660"/>
                  </a:lnTo>
                  <a:lnTo>
                    <a:pt x="438746" y="327660"/>
                  </a:lnTo>
                  <a:lnTo>
                    <a:pt x="463638" y="309753"/>
                  </a:lnTo>
                  <a:lnTo>
                    <a:pt x="464820" y="308483"/>
                  </a:lnTo>
                  <a:close/>
                </a:path>
                <a:path w="500380" h="551815">
                  <a:moveTo>
                    <a:pt x="483590" y="145288"/>
                  </a:moveTo>
                  <a:lnTo>
                    <a:pt x="482625" y="133985"/>
                  </a:lnTo>
                  <a:lnTo>
                    <a:pt x="481444" y="127000"/>
                  </a:lnTo>
                  <a:lnTo>
                    <a:pt x="477913" y="119888"/>
                  </a:lnTo>
                  <a:lnTo>
                    <a:pt x="470852" y="112776"/>
                  </a:lnTo>
                  <a:lnTo>
                    <a:pt x="469671" y="112776"/>
                  </a:lnTo>
                  <a:lnTo>
                    <a:pt x="469671" y="115189"/>
                  </a:lnTo>
                  <a:lnTo>
                    <a:pt x="463054" y="126453"/>
                  </a:lnTo>
                  <a:lnTo>
                    <a:pt x="455676" y="137414"/>
                  </a:lnTo>
                  <a:lnTo>
                    <a:pt x="447636" y="148196"/>
                  </a:lnTo>
                  <a:lnTo>
                    <a:pt x="439051" y="158877"/>
                  </a:lnTo>
                  <a:lnTo>
                    <a:pt x="437870" y="161163"/>
                  </a:lnTo>
                  <a:lnTo>
                    <a:pt x="437870" y="167132"/>
                  </a:lnTo>
                  <a:lnTo>
                    <a:pt x="439051" y="170688"/>
                  </a:lnTo>
                  <a:lnTo>
                    <a:pt x="439051" y="175387"/>
                  </a:lnTo>
                  <a:lnTo>
                    <a:pt x="440232" y="177673"/>
                  </a:lnTo>
                  <a:lnTo>
                    <a:pt x="440232" y="180086"/>
                  </a:lnTo>
                  <a:lnTo>
                    <a:pt x="448437" y="171856"/>
                  </a:lnTo>
                  <a:lnTo>
                    <a:pt x="455536" y="163093"/>
                  </a:lnTo>
                  <a:lnTo>
                    <a:pt x="461746" y="153682"/>
                  </a:lnTo>
                  <a:lnTo>
                    <a:pt x="467309" y="143510"/>
                  </a:lnTo>
                  <a:lnTo>
                    <a:pt x="470852" y="149352"/>
                  </a:lnTo>
                  <a:lnTo>
                    <a:pt x="469671" y="154051"/>
                  </a:lnTo>
                  <a:lnTo>
                    <a:pt x="466140" y="158877"/>
                  </a:lnTo>
                  <a:lnTo>
                    <a:pt x="461289" y="166217"/>
                  </a:lnTo>
                  <a:lnTo>
                    <a:pt x="455676" y="172694"/>
                  </a:lnTo>
                  <a:lnTo>
                    <a:pt x="449402" y="178739"/>
                  </a:lnTo>
                  <a:lnTo>
                    <a:pt x="442582" y="184785"/>
                  </a:lnTo>
                  <a:lnTo>
                    <a:pt x="441401" y="184785"/>
                  </a:lnTo>
                  <a:lnTo>
                    <a:pt x="440232" y="186055"/>
                  </a:lnTo>
                  <a:lnTo>
                    <a:pt x="440232" y="188341"/>
                  </a:lnTo>
                  <a:lnTo>
                    <a:pt x="436689" y="199009"/>
                  </a:lnTo>
                  <a:lnTo>
                    <a:pt x="435521" y="201295"/>
                  </a:lnTo>
                  <a:lnTo>
                    <a:pt x="435521" y="203708"/>
                  </a:lnTo>
                  <a:lnTo>
                    <a:pt x="434340" y="207264"/>
                  </a:lnTo>
                  <a:lnTo>
                    <a:pt x="435521" y="207264"/>
                  </a:lnTo>
                  <a:lnTo>
                    <a:pt x="435521" y="206121"/>
                  </a:lnTo>
                  <a:lnTo>
                    <a:pt x="436689" y="204851"/>
                  </a:lnTo>
                  <a:lnTo>
                    <a:pt x="437870" y="204851"/>
                  </a:lnTo>
                  <a:lnTo>
                    <a:pt x="447154" y="197954"/>
                  </a:lnTo>
                  <a:lnTo>
                    <a:pt x="477151" y="166103"/>
                  </a:lnTo>
                  <a:lnTo>
                    <a:pt x="481584" y="156032"/>
                  </a:lnTo>
                  <a:lnTo>
                    <a:pt x="483590" y="145288"/>
                  </a:lnTo>
                  <a:close/>
                </a:path>
                <a:path w="500380" h="551815">
                  <a:moveTo>
                    <a:pt x="486156" y="275082"/>
                  </a:moveTo>
                  <a:lnTo>
                    <a:pt x="471970" y="276339"/>
                  </a:lnTo>
                  <a:lnTo>
                    <a:pt x="458012" y="276517"/>
                  </a:lnTo>
                  <a:lnTo>
                    <a:pt x="444055" y="275412"/>
                  </a:lnTo>
                  <a:lnTo>
                    <a:pt x="429882" y="272796"/>
                  </a:lnTo>
                  <a:lnTo>
                    <a:pt x="432269" y="276225"/>
                  </a:lnTo>
                  <a:lnTo>
                    <a:pt x="433463" y="278638"/>
                  </a:lnTo>
                  <a:lnTo>
                    <a:pt x="435864" y="282067"/>
                  </a:lnTo>
                  <a:lnTo>
                    <a:pt x="437057" y="282067"/>
                  </a:lnTo>
                  <a:lnTo>
                    <a:pt x="438264" y="283210"/>
                  </a:lnTo>
                  <a:lnTo>
                    <a:pt x="439458" y="283210"/>
                  </a:lnTo>
                  <a:lnTo>
                    <a:pt x="445439" y="284353"/>
                  </a:lnTo>
                  <a:lnTo>
                    <a:pt x="462203" y="284353"/>
                  </a:lnTo>
                  <a:lnTo>
                    <a:pt x="461010" y="285496"/>
                  </a:lnTo>
                  <a:lnTo>
                    <a:pt x="461010" y="286639"/>
                  </a:lnTo>
                  <a:lnTo>
                    <a:pt x="458609" y="291338"/>
                  </a:lnTo>
                  <a:lnTo>
                    <a:pt x="450227" y="291338"/>
                  </a:lnTo>
                  <a:lnTo>
                    <a:pt x="445439" y="290195"/>
                  </a:lnTo>
                  <a:lnTo>
                    <a:pt x="441845" y="289052"/>
                  </a:lnTo>
                  <a:lnTo>
                    <a:pt x="434670" y="289052"/>
                  </a:lnTo>
                  <a:lnTo>
                    <a:pt x="428675" y="290195"/>
                  </a:lnTo>
                  <a:lnTo>
                    <a:pt x="419100" y="292481"/>
                  </a:lnTo>
                  <a:lnTo>
                    <a:pt x="422694" y="293624"/>
                  </a:lnTo>
                  <a:lnTo>
                    <a:pt x="425081" y="294767"/>
                  </a:lnTo>
                  <a:lnTo>
                    <a:pt x="428675" y="295910"/>
                  </a:lnTo>
                  <a:lnTo>
                    <a:pt x="435864" y="297180"/>
                  </a:lnTo>
                  <a:lnTo>
                    <a:pt x="447840" y="299466"/>
                  </a:lnTo>
                  <a:lnTo>
                    <a:pt x="483755" y="284353"/>
                  </a:lnTo>
                  <a:lnTo>
                    <a:pt x="486156" y="279781"/>
                  </a:lnTo>
                  <a:lnTo>
                    <a:pt x="486156" y="276517"/>
                  </a:lnTo>
                  <a:lnTo>
                    <a:pt x="486156" y="275082"/>
                  </a:lnTo>
                  <a:close/>
                </a:path>
                <a:path w="500380" h="551815">
                  <a:moveTo>
                    <a:pt x="499872" y="227076"/>
                  </a:moveTo>
                  <a:lnTo>
                    <a:pt x="461556" y="240792"/>
                  </a:lnTo>
                  <a:lnTo>
                    <a:pt x="440918" y="243840"/>
                  </a:lnTo>
                  <a:lnTo>
                    <a:pt x="437311" y="243840"/>
                  </a:lnTo>
                  <a:lnTo>
                    <a:pt x="437311" y="244983"/>
                  </a:lnTo>
                  <a:lnTo>
                    <a:pt x="438505" y="244983"/>
                  </a:lnTo>
                  <a:lnTo>
                    <a:pt x="442125" y="248539"/>
                  </a:lnTo>
                  <a:lnTo>
                    <a:pt x="449338" y="253365"/>
                  </a:lnTo>
                  <a:lnTo>
                    <a:pt x="449338" y="254508"/>
                  </a:lnTo>
                  <a:lnTo>
                    <a:pt x="450545" y="254508"/>
                  </a:lnTo>
                  <a:lnTo>
                    <a:pt x="455358" y="253365"/>
                  </a:lnTo>
                  <a:lnTo>
                    <a:pt x="460171" y="253365"/>
                  </a:lnTo>
                  <a:lnTo>
                    <a:pt x="464985" y="252222"/>
                  </a:lnTo>
                  <a:lnTo>
                    <a:pt x="468591" y="250952"/>
                  </a:lnTo>
                  <a:lnTo>
                    <a:pt x="473405" y="249809"/>
                  </a:lnTo>
                  <a:lnTo>
                    <a:pt x="478218" y="248539"/>
                  </a:lnTo>
                  <a:lnTo>
                    <a:pt x="478218" y="252222"/>
                  </a:lnTo>
                  <a:lnTo>
                    <a:pt x="475805" y="254508"/>
                  </a:lnTo>
                  <a:lnTo>
                    <a:pt x="473405" y="255778"/>
                  </a:lnTo>
                  <a:lnTo>
                    <a:pt x="467385" y="259334"/>
                  </a:lnTo>
                  <a:lnTo>
                    <a:pt x="461365" y="259334"/>
                  </a:lnTo>
                  <a:lnTo>
                    <a:pt x="455358" y="260477"/>
                  </a:lnTo>
                  <a:lnTo>
                    <a:pt x="448132" y="260477"/>
                  </a:lnTo>
                  <a:lnTo>
                    <a:pt x="444525" y="262890"/>
                  </a:lnTo>
                  <a:lnTo>
                    <a:pt x="443318" y="262890"/>
                  </a:lnTo>
                  <a:lnTo>
                    <a:pt x="443318" y="264160"/>
                  </a:lnTo>
                  <a:lnTo>
                    <a:pt x="436105" y="266446"/>
                  </a:lnTo>
                  <a:lnTo>
                    <a:pt x="431292" y="268859"/>
                  </a:lnTo>
                  <a:lnTo>
                    <a:pt x="436105" y="270129"/>
                  </a:lnTo>
                  <a:lnTo>
                    <a:pt x="445731" y="270129"/>
                  </a:lnTo>
                  <a:lnTo>
                    <a:pt x="453821" y="270573"/>
                  </a:lnTo>
                  <a:lnTo>
                    <a:pt x="494271" y="254101"/>
                  </a:lnTo>
                  <a:lnTo>
                    <a:pt x="496912" y="248539"/>
                  </a:lnTo>
                  <a:lnTo>
                    <a:pt x="498665" y="244983"/>
                  </a:lnTo>
                  <a:lnTo>
                    <a:pt x="499872" y="243840"/>
                  </a:lnTo>
                  <a:lnTo>
                    <a:pt x="499872" y="227076"/>
                  </a:lnTo>
                  <a:close/>
                </a:path>
                <a:path w="500380" h="551815">
                  <a:moveTo>
                    <a:pt x="499872" y="187198"/>
                  </a:moveTo>
                  <a:lnTo>
                    <a:pt x="498678" y="186055"/>
                  </a:lnTo>
                  <a:lnTo>
                    <a:pt x="498678" y="182499"/>
                  </a:lnTo>
                  <a:lnTo>
                    <a:pt x="496303" y="175387"/>
                  </a:lnTo>
                  <a:lnTo>
                    <a:pt x="496303" y="173101"/>
                  </a:lnTo>
                  <a:lnTo>
                    <a:pt x="495109" y="171831"/>
                  </a:lnTo>
                  <a:lnTo>
                    <a:pt x="493915" y="170688"/>
                  </a:lnTo>
                  <a:lnTo>
                    <a:pt x="480580" y="183819"/>
                  </a:lnTo>
                  <a:lnTo>
                    <a:pt x="465912" y="195059"/>
                  </a:lnTo>
                  <a:lnTo>
                    <a:pt x="450329" y="204762"/>
                  </a:lnTo>
                  <a:lnTo>
                    <a:pt x="434340" y="213233"/>
                  </a:lnTo>
                  <a:lnTo>
                    <a:pt x="440296" y="214376"/>
                  </a:lnTo>
                  <a:lnTo>
                    <a:pt x="446252" y="215646"/>
                  </a:lnTo>
                  <a:lnTo>
                    <a:pt x="452208" y="216789"/>
                  </a:lnTo>
                  <a:lnTo>
                    <a:pt x="453402" y="217932"/>
                  </a:lnTo>
                  <a:lnTo>
                    <a:pt x="454596" y="217932"/>
                  </a:lnTo>
                  <a:lnTo>
                    <a:pt x="455790" y="216789"/>
                  </a:lnTo>
                  <a:lnTo>
                    <a:pt x="462915" y="213690"/>
                  </a:lnTo>
                  <a:lnTo>
                    <a:pt x="469925" y="209715"/>
                  </a:lnTo>
                  <a:lnTo>
                    <a:pt x="476808" y="204749"/>
                  </a:lnTo>
                  <a:lnTo>
                    <a:pt x="483196" y="199009"/>
                  </a:lnTo>
                  <a:lnTo>
                    <a:pt x="484378" y="201422"/>
                  </a:lnTo>
                  <a:lnTo>
                    <a:pt x="484378" y="203835"/>
                  </a:lnTo>
                  <a:lnTo>
                    <a:pt x="482003" y="207391"/>
                  </a:lnTo>
                  <a:lnTo>
                    <a:pt x="479615" y="212090"/>
                  </a:lnTo>
                  <a:lnTo>
                    <a:pt x="473659" y="214376"/>
                  </a:lnTo>
                  <a:lnTo>
                    <a:pt x="461746" y="220345"/>
                  </a:lnTo>
                  <a:lnTo>
                    <a:pt x="454596" y="222758"/>
                  </a:lnTo>
                  <a:lnTo>
                    <a:pt x="449834" y="229870"/>
                  </a:lnTo>
                  <a:lnTo>
                    <a:pt x="447446" y="233299"/>
                  </a:lnTo>
                  <a:lnTo>
                    <a:pt x="442683" y="235712"/>
                  </a:lnTo>
                  <a:lnTo>
                    <a:pt x="439102" y="239268"/>
                  </a:lnTo>
                  <a:lnTo>
                    <a:pt x="443877" y="239268"/>
                  </a:lnTo>
                  <a:lnTo>
                    <a:pt x="448640" y="238125"/>
                  </a:lnTo>
                  <a:lnTo>
                    <a:pt x="452208" y="236855"/>
                  </a:lnTo>
                  <a:lnTo>
                    <a:pt x="454596" y="235712"/>
                  </a:lnTo>
                  <a:lnTo>
                    <a:pt x="462610" y="233476"/>
                  </a:lnTo>
                  <a:lnTo>
                    <a:pt x="494347" y="211061"/>
                  </a:lnTo>
                  <a:lnTo>
                    <a:pt x="498411" y="199009"/>
                  </a:lnTo>
                  <a:lnTo>
                    <a:pt x="498678" y="197866"/>
                  </a:lnTo>
                  <a:lnTo>
                    <a:pt x="499872" y="196723"/>
                  </a:lnTo>
                  <a:lnTo>
                    <a:pt x="499872" y="187198"/>
                  </a:lnTo>
                  <a:close/>
                </a:path>
              </a:pathLst>
            </a:custGeom>
            <a:solidFill>
              <a:srgbClr val="1f295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25" name="object 22"/>
            <p:cNvSpPr/>
            <p:nvPr/>
          </p:nvSpPr>
          <p:spPr>
            <a:xfrm>
              <a:off x="437760" y="496800"/>
              <a:ext cx="148320" cy="196560"/>
            </a:xfrm>
            <a:custGeom>
              <a:avLst/>
              <a:gdLst>
                <a:gd name="textAreaLeft" fmla="*/ 0 w 148320"/>
                <a:gd name="textAreaRight" fmla="*/ 148680 w 148320"/>
                <a:gd name="textAreaTop" fmla="*/ 0 h 196560"/>
                <a:gd name="textAreaBottom" fmla="*/ 196920 h 196560"/>
              </a:gdLst>
              <a:ahLst/>
              <a:rect l="textAreaLeft" t="textAreaTop" r="textAreaRight" b="textAreaBottom"/>
              <a:pathLst>
                <a:path w="148590" h="196850">
                  <a:moveTo>
                    <a:pt x="59791" y="15240"/>
                  </a:moveTo>
                  <a:lnTo>
                    <a:pt x="59029" y="16764"/>
                  </a:lnTo>
                  <a:lnTo>
                    <a:pt x="59791" y="16764"/>
                  </a:lnTo>
                  <a:lnTo>
                    <a:pt x="59791" y="15240"/>
                  </a:lnTo>
                  <a:close/>
                </a:path>
                <a:path w="148590" h="196850">
                  <a:moveTo>
                    <a:pt x="60553" y="28956"/>
                  </a:moveTo>
                  <a:lnTo>
                    <a:pt x="59791" y="25908"/>
                  </a:lnTo>
                  <a:lnTo>
                    <a:pt x="59791" y="27432"/>
                  </a:lnTo>
                  <a:lnTo>
                    <a:pt x="59029" y="27432"/>
                  </a:lnTo>
                  <a:lnTo>
                    <a:pt x="59029" y="28956"/>
                  </a:lnTo>
                  <a:lnTo>
                    <a:pt x="59791" y="30480"/>
                  </a:lnTo>
                  <a:lnTo>
                    <a:pt x="59791" y="28956"/>
                  </a:lnTo>
                  <a:lnTo>
                    <a:pt x="60553" y="28956"/>
                  </a:lnTo>
                  <a:close/>
                </a:path>
                <a:path w="148590" h="196850">
                  <a:moveTo>
                    <a:pt x="65125" y="31369"/>
                  </a:moveTo>
                  <a:lnTo>
                    <a:pt x="62509" y="30480"/>
                  </a:lnTo>
                  <a:lnTo>
                    <a:pt x="62077" y="30683"/>
                  </a:lnTo>
                  <a:lnTo>
                    <a:pt x="62077" y="28956"/>
                  </a:lnTo>
                  <a:lnTo>
                    <a:pt x="60553" y="28956"/>
                  </a:lnTo>
                  <a:lnTo>
                    <a:pt x="60553" y="31369"/>
                  </a:lnTo>
                  <a:lnTo>
                    <a:pt x="60553" y="32004"/>
                  </a:lnTo>
                  <a:lnTo>
                    <a:pt x="63817" y="32004"/>
                  </a:lnTo>
                  <a:lnTo>
                    <a:pt x="65125" y="31369"/>
                  </a:lnTo>
                  <a:close/>
                </a:path>
                <a:path w="148590" h="196850">
                  <a:moveTo>
                    <a:pt x="65125" y="24384"/>
                  </a:moveTo>
                  <a:lnTo>
                    <a:pt x="62077" y="22860"/>
                  </a:lnTo>
                  <a:lnTo>
                    <a:pt x="62077" y="24384"/>
                  </a:lnTo>
                  <a:lnTo>
                    <a:pt x="60553" y="24384"/>
                  </a:lnTo>
                  <a:lnTo>
                    <a:pt x="60553" y="24892"/>
                  </a:lnTo>
                  <a:lnTo>
                    <a:pt x="60553" y="25908"/>
                  </a:lnTo>
                  <a:lnTo>
                    <a:pt x="60553" y="27432"/>
                  </a:lnTo>
                  <a:lnTo>
                    <a:pt x="62077" y="28956"/>
                  </a:lnTo>
                  <a:lnTo>
                    <a:pt x="62077" y="27432"/>
                  </a:lnTo>
                  <a:lnTo>
                    <a:pt x="63601" y="27432"/>
                  </a:lnTo>
                  <a:lnTo>
                    <a:pt x="62077" y="25908"/>
                  </a:lnTo>
                  <a:lnTo>
                    <a:pt x="63601" y="25908"/>
                  </a:lnTo>
                  <a:lnTo>
                    <a:pt x="63601" y="24384"/>
                  </a:lnTo>
                  <a:lnTo>
                    <a:pt x="65125" y="24384"/>
                  </a:lnTo>
                  <a:close/>
                </a:path>
                <a:path w="148590" h="196850">
                  <a:moveTo>
                    <a:pt x="66649" y="15240"/>
                  </a:moveTo>
                  <a:lnTo>
                    <a:pt x="65125" y="15240"/>
                  </a:lnTo>
                  <a:lnTo>
                    <a:pt x="66649" y="18288"/>
                  </a:lnTo>
                  <a:lnTo>
                    <a:pt x="66649" y="15240"/>
                  </a:lnTo>
                  <a:close/>
                </a:path>
                <a:path w="148590" h="196850">
                  <a:moveTo>
                    <a:pt x="67157" y="19304"/>
                  </a:moveTo>
                  <a:lnTo>
                    <a:pt x="66141" y="18288"/>
                  </a:lnTo>
                  <a:lnTo>
                    <a:pt x="65125" y="19304"/>
                  </a:lnTo>
                  <a:lnTo>
                    <a:pt x="65125" y="19812"/>
                  </a:lnTo>
                  <a:lnTo>
                    <a:pt x="64363" y="19812"/>
                  </a:lnTo>
                  <a:lnTo>
                    <a:pt x="63982" y="19558"/>
                  </a:lnTo>
                  <a:lnTo>
                    <a:pt x="65125" y="18796"/>
                  </a:lnTo>
                  <a:lnTo>
                    <a:pt x="65125" y="16764"/>
                  </a:lnTo>
                  <a:lnTo>
                    <a:pt x="63601" y="16764"/>
                  </a:lnTo>
                  <a:lnTo>
                    <a:pt x="65125" y="15240"/>
                  </a:lnTo>
                  <a:lnTo>
                    <a:pt x="62839" y="14097"/>
                  </a:lnTo>
                  <a:lnTo>
                    <a:pt x="62839" y="18796"/>
                  </a:lnTo>
                  <a:lnTo>
                    <a:pt x="62077" y="18288"/>
                  </a:lnTo>
                  <a:lnTo>
                    <a:pt x="62077" y="18796"/>
                  </a:lnTo>
                  <a:lnTo>
                    <a:pt x="62077" y="19304"/>
                  </a:lnTo>
                  <a:lnTo>
                    <a:pt x="61569" y="19304"/>
                  </a:lnTo>
                  <a:lnTo>
                    <a:pt x="62077" y="18796"/>
                  </a:lnTo>
                  <a:lnTo>
                    <a:pt x="62077" y="18288"/>
                  </a:lnTo>
                  <a:lnTo>
                    <a:pt x="62293" y="18072"/>
                  </a:lnTo>
                  <a:lnTo>
                    <a:pt x="62839" y="18796"/>
                  </a:lnTo>
                  <a:lnTo>
                    <a:pt x="62839" y="14097"/>
                  </a:lnTo>
                  <a:lnTo>
                    <a:pt x="62077" y="13716"/>
                  </a:lnTo>
                  <a:lnTo>
                    <a:pt x="62077" y="16764"/>
                  </a:lnTo>
                  <a:lnTo>
                    <a:pt x="62077" y="17780"/>
                  </a:lnTo>
                  <a:lnTo>
                    <a:pt x="61061" y="16764"/>
                  </a:lnTo>
                  <a:lnTo>
                    <a:pt x="62077" y="16764"/>
                  </a:lnTo>
                  <a:lnTo>
                    <a:pt x="62077" y="13716"/>
                  </a:lnTo>
                  <a:lnTo>
                    <a:pt x="60553" y="13716"/>
                  </a:lnTo>
                  <a:lnTo>
                    <a:pt x="60553" y="16764"/>
                  </a:lnTo>
                  <a:lnTo>
                    <a:pt x="60045" y="16764"/>
                  </a:lnTo>
                  <a:lnTo>
                    <a:pt x="60045" y="17780"/>
                  </a:lnTo>
                  <a:lnTo>
                    <a:pt x="59029" y="17780"/>
                  </a:lnTo>
                  <a:lnTo>
                    <a:pt x="60045" y="18796"/>
                  </a:lnTo>
                  <a:lnTo>
                    <a:pt x="60045" y="19812"/>
                  </a:lnTo>
                  <a:lnTo>
                    <a:pt x="58521" y="18288"/>
                  </a:lnTo>
                  <a:lnTo>
                    <a:pt x="58013" y="18796"/>
                  </a:lnTo>
                  <a:lnTo>
                    <a:pt x="59029" y="16764"/>
                  </a:lnTo>
                  <a:lnTo>
                    <a:pt x="57505" y="17780"/>
                  </a:lnTo>
                  <a:lnTo>
                    <a:pt x="57505" y="19304"/>
                  </a:lnTo>
                  <a:lnTo>
                    <a:pt x="57505" y="19812"/>
                  </a:lnTo>
                  <a:lnTo>
                    <a:pt x="55981" y="19812"/>
                  </a:lnTo>
                  <a:lnTo>
                    <a:pt x="54457" y="21336"/>
                  </a:lnTo>
                  <a:lnTo>
                    <a:pt x="55981" y="22860"/>
                  </a:lnTo>
                  <a:lnTo>
                    <a:pt x="55981" y="24384"/>
                  </a:lnTo>
                  <a:lnTo>
                    <a:pt x="57505" y="25908"/>
                  </a:lnTo>
                  <a:lnTo>
                    <a:pt x="57505" y="24892"/>
                  </a:lnTo>
                  <a:lnTo>
                    <a:pt x="58521" y="25908"/>
                  </a:lnTo>
                  <a:lnTo>
                    <a:pt x="59537" y="25908"/>
                  </a:lnTo>
                  <a:lnTo>
                    <a:pt x="59537" y="24892"/>
                  </a:lnTo>
                  <a:lnTo>
                    <a:pt x="60553" y="24892"/>
                  </a:lnTo>
                  <a:lnTo>
                    <a:pt x="58521" y="22860"/>
                  </a:lnTo>
                  <a:lnTo>
                    <a:pt x="58521" y="23876"/>
                  </a:lnTo>
                  <a:lnTo>
                    <a:pt x="57505" y="23876"/>
                  </a:lnTo>
                  <a:lnTo>
                    <a:pt x="57505" y="22860"/>
                  </a:lnTo>
                  <a:lnTo>
                    <a:pt x="58521" y="22860"/>
                  </a:lnTo>
                  <a:lnTo>
                    <a:pt x="59029" y="22860"/>
                  </a:lnTo>
                  <a:lnTo>
                    <a:pt x="57505" y="21336"/>
                  </a:lnTo>
                  <a:lnTo>
                    <a:pt x="57505" y="20320"/>
                  </a:lnTo>
                  <a:lnTo>
                    <a:pt x="58521" y="21336"/>
                  </a:lnTo>
                  <a:lnTo>
                    <a:pt x="58521" y="20320"/>
                  </a:lnTo>
                  <a:lnTo>
                    <a:pt x="60045" y="20320"/>
                  </a:lnTo>
                  <a:lnTo>
                    <a:pt x="60045" y="21336"/>
                  </a:lnTo>
                  <a:lnTo>
                    <a:pt x="59029" y="21336"/>
                  </a:lnTo>
                  <a:lnTo>
                    <a:pt x="60045" y="22860"/>
                  </a:lnTo>
                  <a:lnTo>
                    <a:pt x="61061" y="22860"/>
                  </a:lnTo>
                  <a:lnTo>
                    <a:pt x="62077" y="21336"/>
                  </a:lnTo>
                  <a:lnTo>
                    <a:pt x="61391" y="20320"/>
                  </a:lnTo>
                  <a:lnTo>
                    <a:pt x="62077" y="20320"/>
                  </a:lnTo>
                  <a:lnTo>
                    <a:pt x="62077" y="21336"/>
                  </a:lnTo>
                  <a:lnTo>
                    <a:pt x="63601" y="20320"/>
                  </a:lnTo>
                  <a:lnTo>
                    <a:pt x="63601" y="22860"/>
                  </a:lnTo>
                  <a:lnTo>
                    <a:pt x="65125" y="22860"/>
                  </a:lnTo>
                  <a:lnTo>
                    <a:pt x="66649" y="21336"/>
                  </a:lnTo>
                  <a:lnTo>
                    <a:pt x="66395" y="21082"/>
                  </a:lnTo>
                  <a:lnTo>
                    <a:pt x="67157" y="20320"/>
                  </a:lnTo>
                  <a:lnTo>
                    <a:pt x="67157" y="19304"/>
                  </a:lnTo>
                  <a:close/>
                </a:path>
                <a:path w="148590" h="196850">
                  <a:moveTo>
                    <a:pt x="68173" y="73152"/>
                  </a:moveTo>
                  <a:lnTo>
                    <a:pt x="67208" y="70104"/>
                  </a:lnTo>
                  <a:lnTo>
                    <a:pt x="66890" y="69088"/>
                  </a:lnTo>
                  <a:lnTo>
                    <a:pt x="65481" y="64643"/>
                  </a:lnTo>
                  <a:lnTo>
                    <a:pt x="64808" y="62484"/>
                  </a:lnTo>
                  <a:lnTo>
                    <a:pt x="64808" y="69088"/>
                  </a:lnTo>
                  <a:lnTo>
                    <a:pt x="62877" y="69088"/>
                  </a:lnTo>
                  <a:lnTo>
                    <a:pt x="63842" y="64643"/>
                  </a:lnTo>
                  <a:lnTo>
                    <a:pt x="64808" y="69088"/>
                  </a:lnTo>
                  <a:lnTo>
                    <a:pt x="64808" y="62484"/>
                  </a:lnTo>
                  <a:lnTo>
                    <a:pt x="62877" y="62484"/>
                  </a:lnTo>
                  <a:lnTo>
                    <a:pt x="59029" y="73152"/>
                  </a:lnTo>
                  <a:lnTo>
                    <a:pt x="60477" y="73152"/>
                  </a:lnTo>
                  <a:lnTo>
                    <a:pt x="61429" y="70104"/>
                  </a:lnTo>
                  <a:lnTo>
                    <a:pt x="66243" y="70104"/>
                  </a:lnTo>
                  <a:lnTo>
                    <a:pt x="66243" y="73152"/>
                  </a:lnTo>
                  <a:lnTo>
                    <a:pt x="68173" y="73152"/>
                  </a:lnTo>
                  <a:close/>
                </a:path>
                <a:path w="148590" h="196850">
                  <a:moveTo>
                    <a:pt x="68173" y="22860"/>
                  </a:moveTo>
                  <a:lnTo>
                    <a:pt x="67411" y="21336"/>
                  </a:lnTo>
                  <a:lnTo>
                    <a:pt x="67411" y="19812"/>
                  </a:lnTo>
                  <a:lnTo>
                    <a:pt x="67157" y="20320"/>
                  </a:lnTo>
                  <a:lnTo>
                    <a:pt x="66649" y="21336"/>
                  </a:lnTo>
                  <a:lnTo>
                    <a:pt x="67411" y="22860"/>
                  </a:lnTo>
                  <a:lnTo>
                    <a:pt x="68173" y="22860"/>
                  </a:lnTo>
                  <a:close/>
                </a:path>
                <a:path w="148590" h="196850">
                  <a:moveTo>
                    <a:pt x="69545" y="23609"/>
                  </a:moveTo>
                  <a:lnTo>
                    <a:pt x="68935" y="13716"/>
                  </a:lnTo>
                  <a:lnTo>
                    <a:pt x="68173" y="13716"/>
                  </a:lnTo>
                  <a:lnTo>
                    <a:pt x="69545" y="23609"/>
                  </a:lnTo>
                  <a:close/>
                </a:path>
                <a:path w="148590" h="196850">
                  <a:moveTo>
                    <a:pt x="69697" y="27432"/>
                  </a:moveTo>
                  <a:lnTo>
                    <a:pt x="68173" y="25908"/>
                  </a:lnTo>
                  <a:lnTo>
                    <a:pt x="68173" y="26924"/>
                  </a:lnTo>
                  <a:lnTo>
                    <a:pt x="68173" y="27432"/>
                  </a:lnTo>
                  <a:lnTo>
                    <a:pt x="69697" y="27432"/>
                  </a:lnTo>
                  <a:close/>
                </a:path>
                <a:path w="148590" h="196850">
                  <a:moveTo>
                    <a:pt x="69697" y="23876"/>
                  </a:moveTo>
                  <a:lnTo>
                    <a:pt x="69557" y="23749"/>
                  </a:lnTo>
                  <a:lnTo>
                    <a:pt x="68681" y="22860"/>
                  </a:lnTo>
                  <a:lnTo>
                    <a:pt x="67665" y="23876"/>
                  </a:lnTo>
                  <a:lnTo>
                    <a:pt x="67665" y="24003"/>
                  </a:lnTo>
                  <a:lnTo>
                    <a:pt x="66141" y="22860"/>
                  </a:lnTo>
                  <a:lnTo>
                    <a:pt x="65125" y="24384"/>
                  </a:lnTo>
                  <a:lnTo>
                    <a:pt x="65125" y="25908"/>
                  </a:lnTo>
                  <a:lnTo>
                    <a:pt x="66141" y="25908"/>
                  </a:lnTo>
                  <a:lnTo>
                    <a:pt x="67157" y="24384"/>
                  </a:lnTo>
                  <a:lnTo>
                    <a:pt x="67665" y="24384"/>
                  </a:lnTo>
                  <a:lnTo>
                    <a:pt x="67665" y="24892"/>
                  </a:lnTo>
                  <a:lnTo>
                    <a:pt x="66649" y="25908"/>
                  </a:lnTo>
                  <a:lnTo>
                    <a:pt x="66141" y="25908"/>
                  </a:lnTo>
                  <a:lnTo>
                    <a:pt x="65125" y="26924"/>
                  </a:lnTo>
                  <a:lnTo>
                    <a:pt x="65125" y="27940"/>
                  </a:lnTo>
                  <a:lnTo>
                    <a:pt x="67157" y="27940"/>
                  </a:lnTo>
                  <a:lnTo>
                    <a:pt x="68173" y="26924"/>
                  </a:lnTo>
                  <a:lnTo>
                    <a:pt x="67157" y="25908"/>
                  </a:lnTo>
                  <a:lnTo>
                    <a:pt x="68173" y="25908"/>
                  </a:lnTo>
                  <a:lnTo>
                    <a:pt x="68681" y="25908"/>
                  </a:lnTo>
                  <a:lnTo>
                    <a:pt x="69634" y="24955"/>
                  </a:lnTo>
                  <a:lnTo>
                    <a:pt x="69697" y="25908"/>
                  </a:lnTo>
                  <a:lnTo>
                    <a:pt x="69697" y="24892"/>
                  </a:lnTo>
                  <a:lnTo>
                    <a:pt x="69697" y="24638"/>
                  </a:lnTo>
                  <a:lnTo>
                    <a:pt x="69697" y="23876"/>
                  </a:lnTo>
                  <a:close/>
                </a:path>
                <a:path w="148590" h="196850">
                  <a:moveTo>
                    <a:pt x="71602" y="178308"/>
                  </a:moveTo>
                  <a:lnTo>
                    <a:pt x="68173" y="178308"/>
                  </a:lnTo>
                  <a:lnTo>
                    <a:pt x="68173" y="179070"/>
                  </a:lnTo>
                  <a:lnTo>
                    <a:pt x="69316" y="179070"/>
                  </a:lnTo>
                  <a:lnTo>
                    <a:pt x="70459" y="179832"/>
                  </a:lnTo>
                  <a:lnTo>
                    <a:pt x="71602" y="179832"/>
                  </a:lnTo>
                  <a:lnTo>
                    <a:pt x="71602" y="178308"/>
                  </a:lnTo>
                  <a:close/>
                </a:path>
                <a:path w="148590" h="196850">
                  <a:moveTo>
                    <a:pt x="72745" y="30988"/>
                  </a:moveTo>
                  <a:lnTo>
                    <a:pt x="71602" y="29972"/>
                  </a:lnTo>
                  <a:lnTo>
                    <a:pt x="69316" y="28956"/>
                  </a:lnTo>
                  <a:lnTo>
                    <a:pt x="68173" y="28956"/>
                  </a:lnTo>
                  <a:lnTo>
                    <a:pt x="68173" y="30480"/>
                  </a:lnTo>
                  <a:lnTo>
                    <a:pt x="68173" y="30607"/>
                  </a:lnTo>
                  <a:lnTo>
                    <a:pt x="67868" y="30480"/>
                  </a:lnTo>
                  <a:lnTo>
                    <a:pt x="68173" y="30480"/>
                  </a:lnTo>
                  <a:lnTo>
                    <a:pt x="67411" y="28956"/>
                  </a:lnTo>
                  <a:lnTo>
                    <a:pt x="67411" y="30480"/>
                  </a:lnTo>
                  <a:lnTo>
                    <a:pt x="66649" y="30480"/>
                  </a:lnTo>
                  <a:lnTo>
                    <a:pt x="65125" y="28956"/>
                  </a:lnTo>
                  <a:lnTo>
                    <a:pt x="65125" y="30480"/>
                  </a:lnTo>
                  <a:lnTo>
                    <a:pt x="65125" y="31242"/>
                  </a:lnTo>
                  <a:lnTo>
                    <a:pt x="66040" y="32004"/>
                  </a:lnTo>
                  <a:lnTo>
                    <a:pt x="69697" y="32004"/>
                  </a:lnTo>
                  <a:lnTo>
                    <a:pt x="69697" y="31242"/>
                  </a:lnTo>
                  <a:lnTo>
                    <a:pt x="69088" y="30988"/>
                  </a:lnTo>
                  <a:lnTo>
                    <a:pt x="70459" y="30988"/>
                  </a:lnTo>
                  <a:lnTo>
                    <a:pt x="71602" y="32004"/>
                  </a:lnTo>
                  <a:lnTo>
                    <a:pt x="72745" y="32004"/>
                  </a:lnTo>
                  <a:lnTo>
                    <a:pt x="72745" y="30988"/>
                  </a:lnTo>
                  <a:close/>
                </a:path>
                <a:path w="148590" h="196850">
                  <a:moveTo>
                    <a:pt x="72745" y="25908"/>
                  </a:moveTo>
                  <a:lnTo>
                    <a:pt x="71729" y="15113"/>
                  </a:lnTo>
                  <a:lnTo>
                    <a:pt x="71729" y="13716"/>
                  </a:lnTo>
                  <a:lnTo>
                    <a:pt x="69697" y="13716"/>
                  </a:lnTo>
                  <a:lnTo>
                    <a:pt x="71729" y="24511"/>
                  </a:lnTo>
                  <a:lnTo>
                    <a:pt x="72745" y="25908"/>
                  </a:lnTo>
                  <a:close/>
                </a:path>
                <a:path w="148590" h="196850">
                  <a:moveTo>
                    <a:pt x="74269" y="25908"/>
                  </a:moveTo>
                  <a:lnTo>
                    <a:pt x="72745" y="27051"/>
                  </a:lnTo>
                  <a:lnTo>
                    <a:pt x="71221" y="25908"/>
                  </a:lnTo>
                  <a:lnTo>
                    <a:pt x="69697" y="25908"/>
                  </a:lnTo>
                  <a:lnTo>
                    <a:pt x="69697" y="27051"/>
                  </a:lnTo>
                  <a:lnTo>
                    <a:pt x="71221" y="28194"/>
                  </a:lnTo>
                  <a:lnTo>
                    <a:pt x="71221" y="29337"/>
                  </a:lnTo>
                  <a:lnTo>
                    <a:pt x="72745" y="30480"/>
                  </a:lnTo>
                  <a:lnTo>
                    <a:pt x="72745" y="29337"/>
                  </a:lnTo>
                  <a:lnTo>
                    <a:pt x="74269" y="30480"/>
                  </a:lnTo>
                  <a:lnTo>
                    <a:pt x="74269" y="25908"/>
                  </a:lnTo>
                  <a:close/>
                </a:path>
                <a:path w="148590" h="196850">
                  <a:moveTo>
                    <a:pt x="76047" y="0"/>
                  </a:moveTo>
                  <a:lnTo>
                    <a:pt x="73507" y="0"/>
                  </a:lnTo>
                  <a:lnTo>
                    <a:pt x="73507" y="3048"/>
                  </a:lnTo>
                  <a:lnTo>
                    <a:pt x="72237" y="3048"/>
                  </a:lnTo>
                  <a:lnTo>
                    <a:pt x="72237" y="2032"/>
                  </a:lnTo>
                  <a:lnTo>
                    <a:pt x="70967" y="2032"/>
                  </a:lnTo>
                  <a:lnTo>
                    <a:pt x="69697" y="1016"/>
                  </a:lnTo>
                  <a:lnTo>
                    <a:pt x="69697" y="4064"/>
                  </a:lnTo>
                  <a:lnTo>
                    <a:pt x="73507" y="4064"/>
                  </a:lnTo>
                  <a:lnTo>
                    <a:pt x="73507" y="6096"/>
                  </a:lnTo>
                  <a:lnTo>
                    <a:pt x="76047" y="6096"/>
                  </a:lnTo>
                  <a:lnTo>
                    <a:pt x="74777" y="5080"/>
                  </a:lnTo>
                  <a:lnTo>
                    <a:pt x="74777" y="3048"/>
                  </a:lnTo>
                  <a:lnTo>
                    <a:pt x="74777" y="1016"/>
                  </a:lnTo>
                  <a:lnTo>
                    <a:pt x="76047" y="0"/>
                  </a:lnTo>
                  <a:close/>
                </a:path>
                <a:path w="148590" h="196850">
                  <a:moveTo>
                    <a:pt x="77317" y="13716"/>
                  </a:moveTo>
                  <a:lnTo>
                    <a:pt x="75793" y="13716"/>
                  </a:lnTo>
                  <a:lnTo>
                    <a:pt x="75793" y="18669"/>
                  </a:lnTo>
                  <a:lnTo>
                    <a:pt x="75793" y="19431"/>
                  </a:lnTo>
                  <a:lnTo>
                    <a:pt x="75793" y="20447"/>
                  </a:lnTo>
                  <a:lnTo>
                    <a:pt x="75107" y="19812"/>
                  </a:lnTo>
                  <a:lnTo>
                    <a:pt x="75793" y="19431"/>
                  </a:lnTo>
                  <a:lnTo>
                    <a:pt x="75793" y="18669"/>
                  </a:lnTo>
                  <a:lnTo>
                    <a:pt x="75107" y="18288"/>
                  </a:lnTo>
                  <a:lnTo>
                    <a:pt x="73431" y="18288"/>
                  </a:lnTo>
                  <a:lnTo>
                    <a:pt x="72745" y="18669"/>
                  </a:lnTo>
                  <a:lnTo>
                    <a:pt x="72745" y="19050"/>
                  </a:lnTo>
                  <a:lnTo>
                    <a:pt x="72745" y="19431"/>
                  </a:lnTo>
                  <a:lnTo>
                    <a:pt x="73431" y="19812"/>
                  </a:lnTo>
                  <a:lnTo>
                    <a:pt x="72745" y="20447"/>
                  </a:lnTo>
                  <a:lnTo>
                    <a:pt x="72745" y="21336"/>
                  </a:lnTo>
                  <a:lnTo>
                    <a:pt x="72745" y="22225"/>
                  </a:lnTo>
                  <a:lnTo>
                    <a:pt x="73431" y="22860"/>
                  </a:lnTo>
                  <a:lnTo>
                    <a:pt x="73088" y="22860"/>
                  </a:lnTo>
                  <a:lnTo>
                    <a:pt x="72745" y="23495"/>
                  </a:lnTo>
                  <a:lnTo>
                    <a:pt x="72745" y="24384"/>
                  </a:lnTo>
                  <a:lnTo>
                    <a:pt x="72745" y="25273"/>
                  </a:lnTo>
                  <a:lnTo>
                    <a:pt x="73088" y="25908"/>
                  </a:lnTo>
                  <a:lnTo>
                    <a:pt x="73926" y="25908"/>
                  </a:lnTo>
                  <a:lnTo>
                    <a:pt x="74269" y="25273"/>
                  </a:lnTo>
                  <a:lnTo>
                    <a:pt x="74269" y="23495"/>
                  </a:lnTo>
                  <a:lnTo>
                    <a:pt x="73926" y="22860"/>
                  </a:lnTo>
                  <a:lnTo>
                    <a:pt x="75107" y="22860"/>
                  </a:lnTo>
                  <a:lnTo>
                    <a:pt x="75793" y="22225"/>
                  </a:lnTo>
                  <a:lnTo>
                    <a:pt x="75793" y="24511"/>
                  </a:lnTo>
                  <a:lnTo>
                    <a:pt x="77317" y="13716"/>
                  </a:lnTo>
                  <a:close/>
                </a:path>
                <a:path w="148590" h="196850">
                  <a:moveTo>
                    <a:pt x="77317" y="2032"/>
                  </a:moveTo>
                  <a:lnTo>
                    <a:pt x="76047" y="3048"/>
                  </a:lnTo>
                  <a:lnTo>
                    <a:pt x="77317" y="4064"/>
                  </a:lnTo>
                  <a:lnTo>
                    <a:pt x="77317" y="2032"/>
                  </a:lnTo>
                  <a:close/>
                </a:path>
                <a:path w="148590" h="196850">
                  <a:moveTo>
                    <a:pt x="78841" y="27432"/>
                  </a:moveTo>
                  <a:lnTo>
                    <a:pt x="77317" y="27432"/>
                  </a:lnTo>
                  <a:lnTo>
                    <a:pt x="77317" y="25908"/>
                  </a:lnTo>
                  <a:lnTo>
                    <a:pt x="75793" y="27051"/>
                  </a:lnTo>
                  <a:lnTo>
                    <a:pt x="75793" y="29337"/>
                  </a:lnTo>
                  <a:lnTo>
                    <a:pt x="77317" y="29337"/>
                  </a:lnTo>
                  <a:lnTo>
                    <a:pt x="77317" y="28956"/>
                  </a:lnTo>
                  <a:lnTo>
                    <a:pt x="78841" y="27432"/>
                  </a:lnTo>
                  <a:close/>
                </a:path>
                <a:path w="148590" h="196850">
                  <a:moveTo>
                    <a:pt x="80365" y="178308"/>
                  </a:moveTo>
                  <a:lnTo>
                    <a:pt x="76847" y="178308"/>
                  </a:lnTo>
                  <a:lnTo>
                    <a:pt x="76847" y="179578"/>
                  </a:lnTo>
                  <a:lnTo>
                    <a:pt x="75679" y="180721"/>
                  </a:lnTo>
                  <a:lnTo>
                    <a:pt x="72161" y="184404"/>
                  </a:lnTo>
                  <a:lnTo>
                    <a:pt x="66294" y="185674"/>
                  </a:lnTo>
                  <a:lnTo>
                    <a:pt x="65125" y="186817"/>
                  </a:lnTo>
                  <a:lnTo>
                    <a:pt x="66294" y="186817"/>
                  </a:lnTo>
                  <a:lnTo>
                    <a:pt x="68580" y="188061"/>
                  </a:lnTo>
                  <a:lnTo>
                    <a:pt x="65709" y="187198"/>
                  </a:lnTo>
                  <a:lnTo>
                    <a:pt x="58674" y="185928"/>
                  </a:lnTo>
                  <a:lnTo>
                    <a:pt x="57505" y="185928"/>
                  </a:lnTo>
                  <a:lnTo>
                    <a:pt x="58674" y="187198"/>
                  </a:lnTo>
                  <a:lnTo>
                    <a:pt x="58674" y="188595"/>
                  </a:lnTo>
                  <a:lnTo>
                    <a:pt x="62191" y="191262"/>
                  </a:lnTo>
                  <a:lnTo>
                    <a:pt x="65709" y="196596"/>
                  </a:lnTo>
                  <a:lnTo>
                    <a:pt x="70396" y="196596"/>
                  </a:lnTo>
                  <a:lnTo>
                    <a:pt x="70396" y="195199"/>
                  </a:lnTo>
                  <a:lnTo>
                    <a:pt x="71577" y="195199"/>
                  </a:lnTo>
                  <a:lnTo>
                    <a:pt x="72745" y="193929"/>
                  </a:lnTo>
                  <a:lnTo>
                    <a:pt x="71577" y="192532"/>
                  </a:lnTo>
                  <a:lnTo>
                    <a:pt x="71577" y="191262"/>
                  </a:lnTo>
                  <a:lnTo>
                    <a:pt x="70675" y="189230"/>
                  </a:lnTo>
                  <a:lnTo>
                    <a:pt x="70993" y="189230"/>
                  </a:lnTo>
                  <a:lnTo>
                    <a:pt x="72161" y="190500"/>
                  </a:lnTo>
                  <a:lnTo>
                    <a:pt x="73329" y="190500"/>
                  </a:lnTo>
                  <a:lnTo>
                    <a:pt x="73329" y="189230"/>
                  </a:lnTo>
                  <a:lnTo>
                    <a:pt x="75679" y="184404"/>
                  </a:lnTo>
                  <a:lnTo>
                    <a:pt x="79197" y="179578"/>
                  </a:lnTo>
                  <a:lnTo>
                    <a:pt x="80365" y="178308"/>
                  </a:lnTo>
                  <a:close/>
                </a:path>
                <a:path w="148590" h="196850">
                  <a:moveTo>
                    <a:pt x="80365" y="25908"/>
                  </a:moveTo>
                  <a:lnTo>
                    <a:pt x="78841" y="25908"/>
                  </a:lnTo>
                  <a:lnTo>
                    <a:pt x="78841" y="27432"/>
                  </a:lnTo>
                  <a:lnTo>
                    <a:pt x="80365" y="27432"/>
                  </a:lnTo>
                  <a:lnTo>
                    <a:pt x="80365" y="25908"/>
                  </a:lnTo>
                  <a:close/>
                </a:path>
                <a:path w="148590" h="196850">
                  <a:moveTo>
                    <a:pt x="81889" y="28956"/>
                  </a:moveTo>
                  <a:lnTo>
                    <a:pt x="79349" y="28956"/>
                  </a:lnTo>
                  <a:lnTo>
                    <a:pt x="76809" y="29972"/>
                  </a:lnTo>
                  <a:lnTo>
                    <a:pt x="74269" y="32004"/>
                  </a:lnTo>
                  <a:lnTo>
                    <a:pt x="75539" y="32004"/>
                  </a:lnTo>
                  <a:lnTo>
                    <a:pt x="78079" y="30988"/>
                  </a:lnTo>
                  <a:lnTo>
                    <a:pt x="80619" y="30988"/>
                  </a:lnTo>
                  <a:lnTo>
                    <a:pt x="81889" y="28956"/>
                  </a:lnTo>
                  <a:close/>
                </a:path>
                <a:path w="148590" h="196850">
                  <a:moveTo>
                    <a:pt x="81889" y="22860"/>
                  </a:moveTo>
                  <a:lnTo>
                    <a:pt x="80365" y="23876"/>
                  </a:lnTo>
                  <a:lnTo>
                    <a:pt x="80365" y="25908"/>
                  </a:lnTo>
                  <a:lnTo>
                    <a:pt x="81889" y="25908"/>
                  </a:lnTo>
                  <a:lnTo>
                    <a:pt x="81889" y="22860"/>
                  </a:lnTo>
                  <a:close/>
                </a:path>
                <a:path w="148590" h="196850">
                  <a:moveTo>
                    <a:pt x="81889" y="13716"/>
                  </a:moveTo>
                  <a:lnTo>
                    <a:pt x="80365" y="13716"/>
                  </a:lnTo>
                  <a:lnTo>
                    <a:pt x="77317" y="25908"/>
                  </a:lnTo>
                  <a:lnTo>
                    <a:pt x="78841" y="24638"/>
                  </a:lnTo>
                  <a:lnTo>
                    <a:pt x="81889" y="13716"/>
                  </a:lnTo>
                  <a:close/>
                </a:path>
                <a:path w="148590" h="196850">
                  <a:moveTo>
                    <a:pt x="82651" y="18288"/>
                  </a:moveTo>
                  <a:lnTo>
                    <a:pt x="81889" y="19304"/>
                  </a:lnTo>
                  <a:lnTo>
                    <a:pt x="81889" y="19812"/>
                  </a:lnTo>
                  <a:lnTo>
                    <a:pt x="80365" y="19812"/>
                  </a:lnTo>
                  <a:lnTo>
                    <a:pt x="80365" y="22860"/>
                  </a:lnTo>
                  <a:lnTo>
                    <a:pt x="81889" y="22860"/>
                  </a:lnTo>
                  <a:lnTo>
                    <a:pt x="81889" y="20320"/>
                  </a:lnTo>
                  <a:lnTo>
                    <a:pt x="82651" y="21336"/>
                  </a:lnTo>
                  <a:lnTo>
                    <a:pt x="82651" y="18288"/>
                  </a:lnTo>
                  <a:close/>
                </a:path>
                <a:path w="148590" h="196850">
                  <a:moveTo>
                    <a:pt x="84937" y="16764"/>
                  </a:moveTo>
                  <a:lnTo>
                    <a:pt x="83032" y="16764"/>
                  </a:lnTo>
                  <a:lnTo>
                    <a:pt x="83413" y="15240"/>
                  </a:lnTo>
                  <a:lnTo>
                    <a:pt x="82651" y="15240"/>
                  </a:lnTo>
                  <a:lnTo>
                    <a:pt x="82651" y="16764"/>
                  </a:lnTo>
                  <a:lnTo>
                    <a:pt x="81889" y="16764"/>
                  </a:lnTo>
                  <a:lnTo>
                    <a:pt x="82651" y="18288"/>
                  </a:lnTo>
                  <a:lnTo>
                    <a:pt x="82905" y="17272"/>
                  </a:lnTo>
                  <a:lnTo>
                    <a:pt x="82905" y="18796"/>
                  </a:lnTo>
                  <a:lnTo>
                    <a:pt x="83921" y="19812"/>
                  </a:lnTo>
                  <a:lnTo>
                    <a:pt x="84937" y="17780"/>
                  </a:lnTo>
                  <a:lnTo>
                    <a:pt x="84937" y="16764"/>
                  </a:lnTo>
                  <a:close/>
                </a:path>
                <a:path w="148590" h="196850">
                  <a:moveTo>
                    <a:pt x="86461" y="33528"/>
                  </a:moveTo>
                  <a:lnTo>
                    <a:pt x="62077" y="33528"/>
                  </a:lnTo>
                  <a:lnTo>
                    <a:pt x="62077" y="36576"/>
                  </a:lnTo>
                  <a:lnTo>
                    <a:pt x="70205" y="35052"/>
                  </a:lnTo>
                  <a:lnTo>
                    <a:pt x="78333" y="35052"/>
                  </a:lnTo>
                  <a:lnTo>
                    <a:pt x="86461" y="36576"/>
                  </a:lnTo>
                  <a:lnTo>
                    <a:pt x="86461" y="35052"/>
                  </a:lnTo>
                  <a:lnTo>
                    <a:pt x="86461" y="33528"/>
                  </a:lnTo>
                  <a:close/>
                </a:path>
                <a:path w="148590" h="196850">
                  <a:moveTo>
                    <a:pt x="86461" y="20320"/>
                  </a:moveTo>
                  <a:lnTo>
                    <a:pt x="85699" y="19304"/>
                  </a:lnTo>
                  <a:lnTo>
                    <a:pt x="85699" y="18288"/>
                  </a:lnTo>
                  <a:lnTo>
                    <a:pt x="84937" y="20320"/>
                  </a:lnTo>
                  <a:lnTo>
                    <a:pt x="86461" y="20320"/>
                  </a:lnTo>
                  <a:close/>
                </a:path>
                <a:path w="148590" h="196850">
                  <a:moveTo>
                    <a:pt x="86461" y="15240"/>
                  </a:moveTo>
                  <a:lnTo>
                    <a:pt x="85699" y="13716"/>
                  </a:lnTo>
                  <a:lnTo>
                    <a:pt x="84937" y="15240"/>
                  </a:lnTo>
                  <a:lnTo>
                    <a:pt x="85699" y="18288"/>
                  </a:lnTo>
                  <a:lnTo>
                    <a:pt x="85699" y="16764"/>
                  </a:lnTo>
                  <a:lnTo>
                    <a:pt x="86461" y="15240"/>
                  </a:lnTo>
                  <a:close/>
                </a:path>
                <a:path w="148590" h="196850">
                  <a:moveTo>
                    <a:pt x="87985" y="28956"/>
                  </a:moveTo>
                  <a:lnTo>
                    <a:pt x="84937" y="28956"/>
                  </a:lnTo>
                  <a:lnTo>
                    <a:pt x="85953" y="29972"/>
                  </a:lnTo>
                  <a:lnTo>
                    <a:pt x="85953" y="30988"/>
                  </a:lnTo>
                  <a:lnTo>
                    <a:pt x="86194" y="31242"/>
                  </a:lnTo>
                  <a:lnTo>
                    <a:pt x="84721" y="30480"/>
                  </a:lnTo>
                  <a:lnTo>
                    <a:pt x="83413" y="31369"/>
                  </a:lnTo>
                  <a:lnTo>
                    <a:pt x="84721" y="32004"/>
                  </a:lnTo>
                  <a:lnTo>
                    <a:pt x="85585" y="32004"/>
                  </a:lnTo>
                  <a:lnTo>
                    <a:pt x="86385" y="31432"/>
                  </a:lnTo>
                  <a:lnTo>
                    <a:pt x="86969" y="32004"/>
                  </a:lnTo>
                  <a:lnTo>
                    <a:pt x="87985" y="30988"/>
                  </a:lnTo>
                  <a:lnTo>
                    <a:pt x="87985" y="28956"/>
                  </a:lnTo>
                  <a:close/>
                </a:path>
                <a:path w="148590" h="196850">
                  <a:moveTo>
                    <a:pt x="87985" y="19812"/>
                  </a:moveTo>
                  <a:lnTo>
                    <a:pt x="86461" y="21336"/>
                  </a:lnTo>
                  <a:lnTo>
                    <a:pt x="86461" y="22860"/>
                  </a:lnTo>
                  <a:lnTo>
                    <a:pt x="87985" y="22860"/>
                  </a:lnTo>
                  <a:lnTo>
                    <a:pt x="87985" y="20320"/>
                  </a:lnTo>
                  <a:lnTo>
                    <a:pt x="87985" y="19812"/>
                  </a:lnTo>
                  <a:close/>
                </a:path>
                <a:path w="148590" h="196850">
                  <a:moveTo>
                    <a:pt x="87985" y="16764"/>
                  </a:moveTo>
                  <a:lnTo>
                    <a:pt x="86461" y="16764"/>
                  </a:lnTo>
                  <a:lnTo>
                    <a:pt x="86461" y="19812"/>
                  </a:lnTo>
                  <a:lnTo>
                    <a:pt x="87985" y="19812"/>
                  </a:lnTo>
                  <a:lnTo>
                    <a:pt x="87985" y="16764"/>
                  </a:lnTo>
                  <a:close/>
                </a:path>
                <a:path w="148590" h="196850">
                  <a:moveTo>
                    <a:pt x="91033" y="185928"/>
                  </a:moveTo>
                  <a:lnTo>
                    <a:pt x="88493" y="185928"/>
                  </a:lnTo>
                  <a:lnTo>
                    <a:pt x="79806" y="187020"/>
                  </a:lnTo>
                  <a:lnTo>
                    <a:pt x="79984" y="186817"/>
                  </a:lnTo>
                  <a:lnTo>
                    <a:pt x="81127" y="186817"/>
                  </a:lnTo>
                  <a:lnTo>
                    <a:pt x="83413" y="185674"/>
                  </a:lnTo>
                  <a:lnTo>
                    <a:pt x="81127" y="185674"/>
                  </a:lnTo>
                  <a:lnTo>
                    <a:pt x="81127" y="184404"/>
                  </a:lnTo>
                  <a:lnTo>
                    <a:pt x="78841" y="184404"/>
                  </a:lnTo>
                  <a:lnTo>
                    <a:pt x="77698" y="185674"/>
                  </a:lnTo>
                  <a:lnTo>
                    <a:pt x="76555" y="186817"/>
                  </a:lnTo>
                  <a:lnTo>
                    <a:pt x="76555" y="188087"/>
                  </a:lnTo>
                  <a:lnTo>
                    <a:pt x="74269" y="190500"/>
                  </a:lnTo>
                  <a:lnTo>
                    <a:pt x="76860" y="189547"/>
                  </a:lnTo>
                  <a:lnTo>
                    <a:pt x="75793" y="191262"/>
                  </a:lnTo>
                  <a:lnTo>
                    <a:pt x="75793" y="195199"/>
                  </a:lnTo>
                  <a:lnTo>
                    <a:pt x="77063" y="195199"/>
                  </a:lnTo>
                  <a:lnTo>
                    <a:pt x="78333" y="196596"/>
                  </a:lnTo>
                  <a:lnTo>
                    <a:pt x="80873" y="196596"/>
                  </a:lnTo>
                  <a:lnTo>
                    <a:pt x="82143" y="195199"/>
                  </a:lnTo>
                  <a:lnTo>
                    <a:pt x="83413" y="193929"/>
                  </a:lnTo>
                  <a:lnTo>
                    <a:pt x="91033" y="185928"/>
                  </a:lnTo>
                  <a:close/>
                </a:path>
                <a:path w="148590" h="196850">
                  <a:moveTo>
                    <a:pt x="91033" y="27432"/>
                  </a:moveTo>
                  <a:lnTo>
                    <a:pt x="89509" y="25908"/>
                  </a:lnTo>
                  <a:lnTo>
                    <a:pt x="87985" y="28956"/>
                  </a:lnTo>
                  <a:lnTo>
                    <a:pt x="89509" y="30480"/>
                  </a:lnTo>
                  <a:lnTo>
                    <a:pt x="91033" y="28956"/>
                  </a:lnTo>
                  <a:lnTo>
                    <a:pt x="91033" y="27432"/>
                  </a:lnTo>
                  <a:close/>
                </a:path>
                <a:path w="148590" h="196850">
                  <a:moveTo>
                    <a:pt x="91033" y="16764"/>
                  </a:moveTo>
                  <a:lnTo>
                    <a:pt x="89509" y="15240"/>
                  </a:lnTo>
                  <a:lnTo>
                    <a:pt x="89509" y="16764"/>
                  </a:lnTo>
                  <a:lnTo>
                    <a:pt x="91033" y="16764"/>
                  </a:lnTo>
                  <a:close/>
                </a:path>
                <a:path w="148590" h="196850">
                  <a:moveTo>
                    <a:pt x="92557" y="16764"/>
                  </a:moveTo>
                  <a:lnTo>
                    <a:pt x="91033" y="16764"/>
                  </a:lnTo>
                  <a:lnTo>
                    <a:pt x="92303" y="19304"/>
                  </a:lnTo>
                  <a:lnTo>
                    <a:pt x="91033" y="19304"/>
                  </a:lnTo>
                  <a:lnTo>
                    <a:pt x="91033" y="18288"/>
                  </a:lnTo>
                  <a:lnTo>
                    <a:pt x="87985" y="20320"/>
                  </a:lnTo>
                  <a:lnTo>
                    <a:pt x="89509" y="20320"/>
                  </a:lnTo>
                  <a:lnTo>
                    <a:pt x="91033" y="21336"/>
                  </a:lnTo>
                  <a:lnTo>
                    <a:pt x="91033" y="22860"/>
                  </a:lnTo>
                  <a:lnTo>
                    <a:pt x="89509" y="22860"/>
                  </a:lnTo>
                  <a:lnTo>
                    <a:pt x="89509" y="23876"/>
                  </a:lnTo>
                  <a:lnTo>
                    <a:pt x="87985" y="24892"/>
                  </a:lnTo>
                  <a:lnTo>
                    <a:pt x="89509" y="24892"/>
                  </a:lnTo>
                  <a:lnTo>
                    <a:pt x="89509" y="25908"/>
                  </a:lnTo>
                  <a:lnTo>
                    <a:pt x="91033" y="25908"/>
                  </a:lnTo>
                  <a:lnTo>
                    <a:pt x="91033" y="24892"/>
                  </a:lnTo>
                  <a:lnTo>
                    <a:pt x="91541" y="24892"/>
                  </a:lnTo>
                  <a:lnTo>
                    <a:pt x="92557" y="25908"/>
                  </a:lnTo>
                  <a:lnTo>
                    <a:pt x="92557" y="24892"/>
                  </a:lnTo>
                  <a:lnTo>
                    <a:pt x="92557" y="20320"/>
                  </a:lnTo>
                  <a:lnTo>
                    <a:pt x="92557" y="19812"/>
                  </a:lnTo>
                  <a:lnTo>
                    <a:pt x="92557" y="19304"/>
                  </a:lnTo>
                  <a:lnTo>
                    <a:pt x="92557" y="16764"/>
                  </a:lnTo>
                  <a:close/>
                </a:path>
                <a:path w="148590" h="196850">
                  <a:moveTo>
                    <a:pt x="94081" y="44196"/>
                  </a:moveTo>
                  <a:lnTo>
                    <a:pt x="54457" y="44196"/>
                  </a:lnTo>
                  <a:lnTo>
                    <a:pt x="54457" y="45720"/>
                  </a:lnTo>
                  <a:lnTo>
                    <a:pt x="94081" y="45720"/>
                  </a:lnTo>
                  <a:lnTo>
                    <a:pt x="94081" y="44196"/>
                  </a:lnTo>
                  <a:close/>
                </a:path>
                <a:path w="148590" h="196850">
                  <a:moveTo>
                    <a:pt x="95605" y="160020"/>
                  </a:moveTo>
                  <a:lnTo>
                    <a:pt x="54457" y="160020"/>
                  </a:lnTo>
                  <a:lnTo>
                    <a:pt x="54457" y="163068"/>
                  </a:lnTo>
                  <a:lnTo>
                    <a:pt x="95605" y="163068"/>
                  </a:lnTo>
                  <a:lnTo>
                    <a:pt x="95605" y="160020"/>
                  </a:lnTo>
                  <a:close/>
                </a:path>
                <a:path w="148590" h="196850">
                  <a:moveTo>
                    <a:pt x="95605" y="39624"/>
                  </a:moveTo>
                  <a:lnTo>
                    <a:pt x="51409" y="39624"/>
                  </a:lnTo>
                  <a:lnTo>
                    <a:pt x="51409" y="42672"/>
                  </a:lnTo>
                  <a:lnTo>
                    <a:pt x="95605" y="42672"/>
                  </a:lnTo>
                  <a:lnTo>
                    <a:pt x="95605" y="39624"/>
                  </a:lnTo>
                  <a:close/>
                </a:path>
                <a:path w="148590" h="196850">
                  <a:moveTo>
                    <a:pt x="97129" y="164592"/>
                  </a:moveTo>
                  <a:lnTo>
                    <a:pt x="50012" y="164592"/>
                  </a:lnTo>
                  <a:lnTo>
                    <a:pt x="50863" y="162941"/>
                  </a:lnTo>
                  <a:lnTo>
                    <a:pt x="52057" y="162941"/>
                  </a:lnTo>
                  <a:lnTo>
                    <a:pt x="52057" y="161798"/>
                  </a:lnTo>
                  <a:lnTo>
                    <a:pt x="50863" y="160528"/>
                  </a:lnTo>
                  <a:lnTo>
                    <a:pt x="49657" y="158242"/>
                  </a:lnTo>
                  <a:lnTo>
                    <a:pt x="46062" y="158242"/>
                  </a:lnTo>
                  <a:lnTo>
                    <a:pt x="38862" y="157099"/>
                  </a:lnTo>
                  <a:lnTo>
                    <a:pt x="30467" y="151130"/>
                  </a:lnTo>
                  <a:lnTo>
                    <a:pt x="29260" y="151130"/>
                  </a:lnTo>
                  <a:lnTo>
                    <a:pt x="29260" y="149987"/>
                  </a:lnTo>
                  <a:lnTo>
                    <a:pt x="30467" y="149987"/>
                  </a:lnTo>
                  <a:lnTo>
                    <a:pt x="31661" y="151130"/>
                  </a:lnTo>
                  <a:lnTo>
                    <a:pt x="35267" y="152273"/>
                  </a:lnTo>
                  <a:lnTo>
                    <a:pt x="40055" y="155829"/>
                  </a:lnTo>
                  <a:lnTo>
                    <a:pt x="46062" y="157099"/>
                  </a:lnTo>
                  <a:lnTo>
                    <a:pt x="48463" y="157099"/>
                  </a:lnTo>
                  <a:lnTo>
                    <a:pt x="47256" y="155829"/>
                  </a:lnTo>
                  <a:lnTo>
                    <a:pt x="46062" y="154686"/>
                  </a:lnTo>
                  <a:lnTo>
                    <a:pt x="46062" y="153543"/>
                  </a:lnTo>
                  <a:lnTo>
                    <a:pt x="44856" y="152273"/>
                  </a:lnTo>
                  <a:lnTo>
                    <a:pt x="42456" y="149987"/>
                  </a:lnTo>
                  <a:lnTo>
                    <a:pt x="42456" y="147574"/>
                  </a:lnTo>
                  <a:lnTo>
                    <a:pt x="40055" y="145288"/>
                  </a:lnTo>
                  <a:lnTo>
                    <a:pt x="40055" y="144145"/>
                  </a:lnTo>
                  <a:lnTo>
                    <a:pt x="38862" y="142875"/>
                  </a:lnTo>
                  <a:lnTo>
                    <a:pt x="38862" y="141732"/>
                  </a:lnTo>
                  <a:lnTo>
                    <a:pt x="37655" y="140589"/>
                  </a:lnTo>
                  <a:lnTo>
                    <a:pt x="37655" y="139319"/>
                  </a:lnTo>
                  <a:lnTo>
                    <a:pt x="36461" y="138176"/>
                  </a:lnTo>
                  <a:lnTo>
                    <a:pt x="36461" y="135890"/>
                  </a:lnTo>
                  <a:lnTo>
                    <a:pt x="35267" y="135890"/>
                  </a:lnTo>
                  <a:lnTo>
                    <a:pt x="25476" y="132511"/>
                  </a:lnTo>
                  <a:lnTo>
                    <a:pt x="19062" y="128358"/>
                  </a:lnTo>
                  <a:lnTo>
                    <a:pt x="15354" y="124409"/>
                  </a:lnTo>
                  <a:lnTo>
                    <a:pt x="13665" y="121666"/>
                  </a:lnTo>
                  <a:lnTo>
                    <a:pt x="20866" y="128778"/>
                  </a:lnTo>
                  <a:lnTo>
                    <a:pt x="30467" y="132334"/>
                  </a:lnTo>
                  <a:lnTo>
                    <a:pt x="32867" y="133477"/>
                  </a:lnTo>
                  <a:lnTo>
                    <a:pt x="34061" y="133477"/>
                  </a:lnTo>
                  <a:lnTo>
                    <a:pt x="34061" y="131191"/>
                  </a:lnTo>
                  <a:lnTo>
                    <a:pt x="32867" y="129921"/>
                  </a:lnTo>
                  <a:lnTo>
                    <a:pt x="32867" y="128778"/>
                  </a:lnTo>
                  <a:lnTo>
                    <a:pt x="31661" y="127635"/>
                  </a:lnTo>
                  <a:lnTo>
                    <a:pt x="31661" y="126365"/>
                  </a:lnTo>
                  <a:lnTo>
                    <a:pt x="30467" y="124079"/>
                  </a:lnTo>
                  <a:lnTo>
                    <a:pt x="29641" y="121666"/>
                  </a:lnTo>
                  <a:lnTo>
                    <a:pt x="29260" y="120523"/>
                  </a:lnTo>
                  <a:lnTo>
                    <a:pt x="28067" y="115824"/>
                  </a:lnTo>
                  <a:lnTo>
                    <a:pt x="26860" y="113411"/>
                  </a:lnTo>
                  <a:lnTo>
                    <a:pt x="26860" y="112268"/>
                  </a:lnTo>
                  <a:lnTo>
                    <a:pt x="25666" y="109982"/>
                  </a:lnTo>
                  <a:lnTo>
                    <a:pt x="25666" y="108712"/>
                  </a:lnTo>
                  <a:lnTo>
                    <a:pt x="24460" y="108712"/>
                  </a:lnTo>
                  <a:lnTo>
                    <a:pt x="17259" y="106426"/>
                  </a:lnTo>
                  <a:lnTo>
                    <a:pt x="8864" y="99314"/>
                  </a:lnTo>
                  <a:lnTo>
                    <a:pt x="6464" y="97028"/>
                  </a:lnTo>
                  <a:lnTo>
                    <a:pt x="5270" y="97028"/>
                  </a:lnTo>
                  <a:lnTo>
                    <a:pt x="5270" y="95758"/>
                  </a:lnTo>
                  <a:lnTo>
                    <a:pt x="11264" y="100457"/>
                  </a:lnTo>
                  <a:lnTo>
                    <a:pt x="19659" y="105283"/>
                  </a:lnTo>
                  <a:lnTo>
                    <a:pt x="23266" y="106426"/>
                  </a:lnTo>
                  <a:lnTo>
                    <a:pt x="24460" y="106426"/>
                  </a:lnTo>
                  <a:lnTo>
                    <a:pt x="23266" y="102870"/>
                  </a:lnTo>
                  <a:lnTo>
                    <a:pt x="23266" y="100457"/>
                  </a:lnTo>
                  <a:lnTo>
                    <a:pt x="20866" y="97028"/>
                  </a:lnTo>
                  <a:lnTo>
                    <a:pt x="20866" y="95758"/>
                  </a:lnTo>
                  <a:lnTo>
                    <a:pt x="20866" y="93472"/>
                  </a:lnTo>
                  <a:lnTo>
                    <a:pt x="18465" y="86360"/>
                  </a:lnTo>
                  <a:lnTo>
                    <a:pt x="18465" y="82804"/>
                  </a:lnTo>
                  <a:lnTo>
                    <a:pt x="17259" y="81661"/>
                  </a:lnTo>
                  <a:lnTo>
                    <a:pt x="17259" y="80518"/>
                  </a:lnTo>
                  <a:lnTo>
                    <a:pt x="18465" y="80518"/>
                  </a:lnTo>
                  <a:lnTo>
                    <a:pt x="18465" y="82804"/>
                  </a:lnTo>
                  <a:lnTo>
                    <a:pt x="20866" y="93472"/>
                  </a:lnTo>
                  <a:lnTo>
                    <a:pt x="23266" y="95758"/>
                  </a:lnTo>
                  <a:lnTo>
                    <a:pt x="23266" y="98171"/>
                  </a:lnTo>
                  <a:lnTo>
                    <a:pt x="24460" y="100457"/>
                  </a:lnTo>
                  <a:lnTo>
                    <a:pt x="24460" y="102870"/>
                  </a:lnTo>
                  <a:lnTo>
                    <a:pt x="25666" y="102870"/>
                  </a:lnTo>
                  <a:lnTo>
                    <a:pt x="25666" y="105283"/>
                  </a:lnTo>
                  <a:lnTo>
                    <a:pt x="26860" y="104013"/>
                  </a:lnTo>
                  <a:lnTo>
                    <a:pt x="26860" y="102870"/>
                  </a:lnTo>
                  <a:lnTo>
                    <a:pt x="29260" y="101727"/>
                  </a:lnTo>
                  <a:lnTo>
                    <a:pt x="32867" y="97028"/>
                  </a:lnTo>
                  <a:lnTo>
                    <a:pt x="34061" y="89916"/>
                  </a:lnTo>
                  <a:lnTo>
                    <a:pt x="35267" y="94615"/>
                  </a:lnTo>
                  <a:lnTo>
                    <a:pt x="31661" y="99314"/>
                  </a:lnTo>
                  <a:lnTo>
                    <a:pt x="26860" y="106426"/>
                  </a:lnTo>
                  <a:lnTo>
                    <a:pt x="28067" y="112268"/>
                  </a:lnTo>
                  <a:lnTo>
                    <a:pt x="30467" y="119380"/>
                  </a:lnTo>
                  <a:lnTo>
                    <a:pt x="32867" y="122936"/>
                  </a:lnTo>
                  <a:lnTo>
                    <a:pt x="32867" y="125222"/>
                  </a:lnTo>
                  <a:lnTo>
                    <a:pt x="34061" y="126365"/>
                  </a:lnTo>
                  <a:lnTo>
                    <a:pt x="34061" y="128778"/>
                  </a:lnTo>
                  <a:lnTo>
                    <a:pt x="35267" y="128778"/>
                  </a:lnTo>
                  <a:lnTo>
                    <a:pt x="35267" y="129921"/>
                  </a:lnTo>
                  <a:lnTo>
                    <a:pt x="36461" y="129921"/>
                  </a:lnTo>
                  <a:lnTo>
                    <a:pt x="38862" y="127635"/>
                  </a:lnTo>
                  <a:lnTo>
                    <a:pt x="42456" y="120523"/>
                  </a:lnTo>
                  <a:lnTo>
                    <a:pt x="42456" y="116967"/>
                  </a:lnTo>
                  <a:lnTo>
                    <a:pt x="43662" y="115824"/>
                  </a:lnTo>
                  <a:lnTo>
                    <a:pt x="43662" y="116967"/>
                  </a:lnTo>
                  <a:lnTo>
                    <a:pt x="42456" y="121666"/>
                  </a:lnTo>
                  <a:lnTo>
                    <a:pt x="40055" y="129921"/>
                  </a:lnTo>
                  <a:lnTo>
                    <a:pt x="36461" y="133477"/>
                  </a:lnTo>
                  <a:lnTo>
                    <a:pt x="40055" y="140589"/>
                  </a:lnTo>
                  <a:lnTo>
                    <a:pt x="43662" y="147574"/>
                  </a:lnTo>
                  <a:lnTo>
                    <a:pt x="48463" y="153543"/>
                  </a:lnTo>
                  <a:lnTo>
                    <a:pt x="48463" y="154686"/>
                  </a:lnTo>
                  <a:lnTo>
                    <a:pt x="49657" y="153543"/>
                  </a:lnTo>
                  <a:lnTo>
                    <a:pt x="49657" y="151130"/>
                  </a:lnTo>
                  <a:lnTo>
                    <a:pt x="50863" y="146431"/>
                  </a:lnTo>
                  <a:lnTo>
                    <a:pt x="50863" y="151130"/>
                  </a:lnTo>
                  <a:lnTo>
                    <a:pt x="49657" y="155829"/>
                  </a:lnTo>
                  <a:lnTo>
                    <a:pt x="50863" y="157099"/>
                  </a:lnTo>
                  <a:lnTo>
                    <a:pt x="50863" y="158242"/>
                  </a:lnTo>
                  <a:lnTo>
                    <a:pt x="53263" y="158242"/>
                  </a:lnTo>
                  <a:lnTo>
                    <a:pt x="54140" y="141732"/>
                  </a:lnTo>
                  <a:lnTo>
                    <a:pt x="54267" y="139319"/>
                  </a:lnTo>
                  <a:lnTo>
                    <a:pt x="54457" y="135890"/>
                  </a:lnTo>
                  <a:lnTo>
                    <a:pt x="53263" y="135890"/>
                  </a:lnTo>
                  <a:lnTo>
                    <a:pt x="52057" y="137033"/>
                  </a:lnTo>
                  <a:lnTo>
                    <a:pt x="50863" y="137033"/>
                  </a:lnTo>
                  <a:lnTo>
                    <a:pt x="48463" y="139319"/>
                  </a:lnTo>
                  <a:lnTo>
                    <a:pt x="47256" y="138176"/>
                  </a:lnTo>
                  <a:lnTo>
                    <a:pt x="47256" y="132334"/>
                  </a:lnTo>
                  <a:lnTo>
                    <a:pt x="48463" y="125222"/>
                  </a:lnTo>
                  <a:lnTo>
                    <a:pt x="50863" y="114681"/>
                  </a:lnTo>
                  <a:lnTo>
                    <a:pt x="48412" y="112268"/>
                  </a:lnTo>
                  <a:lnTo>
                    <a:pt x="47256" y="111125"/>
                  </a:lnTo>
                  <a:lnTo>
                    <a:pt x="47256" y="109982"/>
                  </a:lnTo>
                  <a:lnTo>
                    <a:pt x="42456" y="109982"/>
                  </a:lnTo>
                  <a:lnTo>
                    <a:pt x="41262" y="111125"/>
                  </a:lnTo>
                  <a:lnTo>
                    <a:pt x="38862" y="112268"/>
                  </a:lnTo>
                  <a:lnTo>
                    <a:pt x="37655" y="112268"/>
                  </a:lnTo>
                  <a:lnTo>
                    <a:pt x="35267" y="109982"/>
                  </a:lnTo>
                  <a:lnTo>
                    <a:pt x="38925" y="102730"/>
                  </a:lnTo>
                  <a:lnTo>
                    <a:pt x="41262" y="98171"/>
                  </a:lnTo>
                  <a:lnTo>
                    <a:pt x="42456" y="95758"/>
                  </a:lnTo>
                  <a:lnTo>
                    <a:pt x="43662" y="93472"/>
                  </a:lnTo>
                  <a:lnTo>
                    <a:pt x="43662" y="89916"/>
                  </a:lnTo>
                  <a:lnTo>
                    <a:pt x="43662" y="88773"/>
                  </a:lnTo>
                  <a:lnTo>
                    <a:pt x="43002" y="87503"/>
                  </a:lnTo>
                  <a:lnTo>
                    <a:pt x="41262" y="84074"/>
                  </a:lnTo>
                  <a:lnTo>
                    <a:pt x="38862" y="82804"/>
                  </a:lnTo>
                  <a:lnTo>
                    <a:pt x="37655" y="81661"/>
                  </a:lnTo>
                  <a:lnTo>
                    <a:pt x="35267" y="81661"/>
                  </a:lnTo>
                  <a:lnTo>
                    <a:pt x="32867" y="85217"/>
                  </a:lnTo>
                  <a:lnTo>
                    <a:pt x="31661" y="87503"/>
                  </a:lnTo>
                  <a:lnTo>
                    <a:pt x="28067" y="87503"/>
                  </a:lnTo>
                  <a:lnTo>
                    <a:pt x="26860" y="86360"/>
                  </a:lnTo>
                  <a:lnTo>
                    <a:pt x="25666" y="82804"/>
                  </a:lnTo>
                  <a:lnTo>
                    <a:pt x="25666" y="79375"/>
                  </a:lnTo>
                  <a:lnTo>
                    <a:pt x="28067" y="68707"/>
                  </a:lnTo>
                  <a:lnTo>
                    <a:pt x="22059" y="66421"/>
                  </a:lnTo>
                  <a:lnTo>
                    <a:pt x="19659" y="65151"/>
                  </a:lnTo>
                  <a:lnTo>
                    <a:pt x="14871" y="64008"/>
                  </a:lnTo>
                  <a:lnTo>
                    <a:pt x="10071" y="66421"/>
                  </a:lnTo>
                  <a:lnTo>
                    <a:pt x="8864" y="71120"/>
                  </a:lnTo>
                  <a:lnTo>
                    <a:pt x="7670" y="74549"/>
                  </a:lnTo>
                  <a:lnTo>
                    <a:pt x="10071" y="81661"/>
                  </a:lnTo>
                  <a:lnTo>
                    <a:pt x="12471" y="84074"/>
                  </a:lnTo>
                  <a:lnTo>
                    <a:pt x="13665" y="87503"/>
                  </a:lnTo>
                  <a:lnTo>
                    <a:pt x="11264" y="92329"/>
                  </a:lnTo>
                  <a:lnTo>
                    <a:pt x="11264" y="93472"/>
                  </a:lnTo>
                  <a:lnTo>
                    <a:pt x="7670" y="93472"/>
                  </a:lnTo>
                  <a:lnTo>
                    <a:pt x="6464" y="92329"/>
                  </a:lnTo>
                  <a:lnTo>
                    <a:pt x="5270" y="91059"/>
                  </a:lnTo>
                  <a:lnTo>
                    <a:pt x="4064" y="89916"/>
                  </a:lnTo>
                  <a:lnTo>
                    <a:pt x="1663" y="89916"/>
                  </a:lnTo>
                  <a:lnTo>
                    <a:pt x="1663" y="92329"/>
                  </a:lnTo>
                  <a:lnTo>
                    <a:pt x="469" y="92329"/>
                  </a:lnTo>
                  <a:lnTo>
                    <a:pt x="0" y="97574"/>
                  </a:lnTo>
                  <a:lnTo>
                    <a:pt x="2108" y="102730"/>
                  </a:lnTo>
                  <a:lnTo>
                    <a:pt x="6705" y="107670"/>
                  </a:lnTo>
                  <a:lnTo>
                    <a:pt x="13665" y="112268"/>
                  </a:lnTo>
                  <a:lnTo>
                    <a:pt x="16065" y="112268"/>
                  </a:lnTo>
                  <a:lnTo>
                    <a:pt x="16065" y="115824"/>
                  </a:lnTo>
                  <a:lnTo>
                    <a:pt x="14871" y="116967"/>
                  </a:lnTo>
                  <a:lnTo>
                    <a:pt x="10071" y="116967"/>
                  </a:lnTo>
                  <a:lnTo>
                    <a:pt x="7670" y="118237"/>
                  </a:lnTo>
                  <a:lnTo>
                    <a:pt x="7670" y="119380"/>
                  </a:lnTo>
                  <a:lnTo>
                    <a:pt x="8432" y="123342"/>
                  </a:lnTo>
                  <a:lnTo>
                    <a:pt x="12014" y="128066"/>
                  </a:lnTo>
                  <a:lnTo>
                    <a:pt x="17665" y="133477"/>
                  </a:lnTo>
                  <a:lnTo>
                    <a:pt x="24460" y="139319"/>
                  </a:lnTo>
                  <a:lnTo>
                    <a:pt x="25666" y="140589"/>
                  </a:lnTo>
                  <a:lnTo>
                    <a:pt x="28067" y="142875"/>
                  </a:lnTo>
                  <a:lnTo>
                    <a:pt x="29260" y="142875"/>
                  </a:lnTo>
                  <a:lnTo>
                    <a:pt x="29260" y="145288"/>
                  </a:lnTo>
                  <a:lnTo>
                    <a:pt x="28067" y="146431"/>
                  </a:lnTo>
                  <a:lnTo>
                    <a:pt x="25666" y="146431"/>
                  </a:lnTo>
                  <a:lnTo>
                    <a:pt x="24460" y="148844"/>
                  </a:lnTo>
                  <a:lnTo>
                    <a:pt x="24460" y="151130"/>
                  </a:lnTo>
                  <a:lnTo>
                    <a:pt x="26860" y="157099"/>
                  </a:lnTo>
                  <a:lnTo>
                    <a:pt x="37655" y="161798"/>
                  </a:lnTo>
                  <a:lnTo>
                    <a:pt x="43662" y="164084"/>
                  </a:lnTo>
                  <a:lnTo>
                    <a:pt x="44856" y="165227"/>
                  </a:lnTo>
                  <a:lnTo>
                    <a:pt x="47256" y="165227"/>
                  </a:lnTo>
                  <a:lnTo>
                    <a:pt x="46062" y="167640"/>
                  </a:lnTo>
                  <a:lnTo>
                    <a:pt x="48463" y="167640"/>
                  </a:lnTo>
                  <a:lnTo>
                    <a:pt x="49885" y="164858"/>
                  </a:lnTo>
                  <a:lnTo>
                    <a:pt x="49885" y="166116"/>
                  </a:lnTo>
                  <a:lnTo>
                    <a:pt x="97129" y="166116"/>
                  </a:lnTo>
                  <a:lnTo>
                    <a:pt x="97129" y="164592"/>
                  </a:lnTo>
                  <a:close/>
                </a:path>
                <a:path w="148590" h="196850">
                  <a:moveTo>
                    <a:pt x="107797" y="175260"/>
                  </a:moveTo>
                  <a:lnTo>
                    <a:pt x="39217" y="175260"/>
                  </a:lnTo>
                  <a:lnTo>
                    <a:pt x="39217" y="176784"/>
                  </a:lnTo>
                  <a:lnTo>
                    <a:pt x="107797" y="176784"/>
                  </a:lnTo>
                  <a:lnTo>
                    <a:pt x="107797" y="175260"/>
                  </a:lnTo>
                  <a:close/>
                </a:path>
                <a:path w="148590" h="196850">
                  <a:moveTo>
                    <a:pt x="148526" y="97574"/>
                  </a:moveTo>
                  <a:lnTo>
                    <a:pt x="148374" y="95758"/>
                  </a:lnTo>
                  <a:lnTo>
                    <a:pt x="148170" y="93472"/>
                  </a:lnTo>
                  <a:lnTo>
                    <a:pt x="148082" y="92329"/>
                  </a:lnTo>
                  <a:lnTo>
                    <a:pt x="146888" y="92329"/>
                  </a:lnTo>
                  <a:lnTo>
                    <a:pt x="146888" y="91059"/>
                  </a:lnTo>
                  <a:lnTo>
                    <a:pt x="145694" y="91059"/>
                  </a:lnTo>
                  <a:lnTo>
                    <a:pt x="145694" y="89916"/>
                  </a:lnTo>
                  <a:lnTo>
                    <a:pt x="144500" y="89916"/>
                  </a:lnTo>
                  <a:lnTo>
                    <a:pt x="143319" y="91059"/>
                  </a:lnTo>
                  <a:lnTo>
                    <a:pt x="140931" y="92329"/>
                  </a:lnTo>
                  <a:lnTo>
                    <a:pt x="139738" y="93472"/>
                  </a:lnTo>
                  <a:lnTo>
                    <a:pt x="137350" y="93472"/>
                  </a:lnTo>
                  <a:lnTo>
                    <a:pt x="136156" y="92329"/>
                  </a:lnTo>
                  <a:lnTo>
                    <a:pt x="136156" y="89916"/>
                  </a:lnTo>
                  <a:lnTo>
                    <a:pt x="134962" y="87503"/>
                  </a:lnTo>
                  <a:lnTo>
                    <a:pt x="136156" y="84074"/>
                  </a:lnTo>
                  <a:lnTo>
                    <a:pt x="137350" y="81661"/>
                  </a:lnTo>
                  <a:lnTo>
                    <a:pt x="138874" y="79375"/>
                  </a:lnTo>
                  <a:lnTo>
                    <a:pt x="139738" y="78105"/>
                  </a:lnTo>
                  <a:lnTo>
                    <a:pt x="140931" y="74549"/>
                  </a:lnTo>
                  <a:lnTo>
                    <a:pt x="139738" y="71120"/>
                  </a:lnTo>
                  <a:lnTo>
                    <a:pt x="138544" y="66421"/>
                  </a:lnTo>
                  <a:lnTo>
                    <a:pt x="132575" y="64008"/>
                  </a:lnTo>
                  <a:lnTo>
                    <a:pt x="129006" y="65151"/>
                  </a:lnTo>
                  <a:lnTo>
                    <a:pt x="126619" y="66421"/>
                  </a:lnTo>
                  <a:lnTo>
                    <a:pt x="121843" y="68707"/>
                  </a:lnTo>
                  <a:lnTo>
                    <a:pt x="123037" y="79375"/>
                  </a:lnTo>
                  <a:lnTo>
                    <a:pt x="124231" y="82804"/>
                  </a:lnTo>
                  <a:lnTo>
                    <a:pt x="123037" y="86360"/>
                  </a:lnTo>
                  <a:lnTo>
                    <a:pt x="120650" y="87503"/>
                  </a:lnTo>
                  <a:lnTo>
                    <a:pt x="118262" y="87503"/>
                  </a:lnTo>
                  <a:lnTo>
                    <a:pt x="117068" y="85217"/>
                  </a:lnTo>
                  <a:lnTo>
                    <a:pt x="114693" y="81661"/>
                  </a:lnTo>
                  <a:lnTo>
                    <a:pt x="112306" y="81661"/>
                  </a:lnTo>
                  <a:lnTo>
                    <a:pt x="111112" y="82804"/>
                  </a:lnTo>
                  <a:lnTo>
                    <a:pt x="107530" y="84074"/>
                  </a:lnTo>
                  <a:lnTo>
                    <a:pt x="105143" y="88773"/>
                  </a:lnTo>
                  <a:lnTo>
                    <a:pt x="106337" y="92329"/>
                  </a:lnTo>
                  <a:lnTo>
                    <a:pt x="106337" y="93472"/>
                  </a:lnTo>
                  <a:lnTo>
                    <a:pt x="107530" y="95758"/>
                  </a:lnTo>
                  <a:lnTo>
                    <a:pt x="108724" y="98171"/>
                  </a:lnTo>
                  <a:lnTo>
                    <a:pt x="111112" y="102870"/>
                  </a:lnTo>
                  <a:lnTo>
                    <a:pt x="113499" y="109982"/>
                  </a:lnTo>
                  <a:lnTo>
                    <a:pt x="112306" y="111125"/>
                  </a:lnTo>
                  <a:lnTo>
                    <a:pt x="112306" y="112268"/>
                  </a:lnTo>
                  <a:lnTo>
                    <a:pt x="109918" y="112268"/>
                  </a:lnTo>
                  <a:lnTo>
                    <a:pt x="107530" y="111125"/>
                  </a:lnTo>
                  <a:lnTo>
                    <a:pt x="106337" y="109982"/>
                  </a:lnTo>
                  <a:lnTo>
                    <a:pt x="102755" y="109982"/>
                  </a:lnTo>
                  <a:lnTo>
                    <a:pt x="101574" y="111125"/>
                  </a:lnTo>
                  <a:lnTo>
                    <a:pt x="99187" y="114681"/>
                  </a:lnTo>
                  <a:lnTo>
                    <a:pt x="100380" y="125222"/>
                  </a:lnTo>
                  <a:lnTo>
                    <a:pt x="101574" y="132334"/>
                  </a:lnTo>
                  <a:lnTo>
                    <a:pt x="102704" y="133438"/>
                  </a:lnTo>
                  <a:lnTo>
                    <a:pt x="102755" y="138176"/>
                  </a:lnTo>
                  <a:lnTo>
                    <a:pt x="101574" y="139319"/>
                  </a:lnTo>
                  <a:lnTo>
                    <a:pt x="99187" y="138176"/>
                  </a:lnTo>
                  <a:lnTo>
                    <a:pt x="97993" y="137033"/>
                  </a:lnTo>
                  <a:lnTo>
                    <a:pt x="96799" y="137033"/>
                  </a:lnTo>
                  <a:lnTo>
                    <a:pt x="96799" y="135890"/>
                  </a:lnTo>
                  <a:lnTo>
                    <a:pt x="95605" y="135890"/>
                  </a:lnTo>
                  <a:lnTo>
                    <a:pt x="96799" y="158242"/>
                  </a:lnTo>
                  <a:lnTo>
                    <a:pt x="97993" y="158242"/>
                  </a:lnTo>
                  <a:lnTo>
                    <a:pt x="99187" y="157099"/>
                  </a:lnTo>
                  <a:lnTo>
                    <a:pt x="99187" y="151130"/>
                  </a:lnTo>
                  <a:lnTo>
                    <a:pt x="97993" y="142875"/>
                  </a:lnTo>
                  <a:lnTo>
                    <a:pt x="97993" y="141732"/>
                  </a:lnTo>
                  <a:lnTo>
                    <a:pt x="99187" y="146431"/>
                  </a:lnTo>
                  <a:lnTo>
                    <a:pt x="99187" y="151130"/>
                  </a:lnTo>
                  <a:lnTo>
                    <a:pt x="100380" y="153543"/>
                  </a:lnTo>
                  <a:lnTo>
                    <a:pt x="100380" y="154686"/>
                  </a:lnTo>
                  <a:lnTo>
                    <a:pt x="101574" y="153543"/>
                  </a:lnTo>
                  <a:lnTo>
                    <a:pt x="106337" y="147574"/>
                  </a:lnTo>
                  <a:lnTo>
                    <a:pt x="109321" y="141732"/>
                  </a:lnTo>
                  <a:lnTo>
                    <a:pt x="109918" y="140589"/>
                  </a:lnTo>
                  <a:lnTo>
                    <a:pt x="110337" y="139319"/>
                  </a:lnTo>
                  <a:lnTo>
                    <a:pt x="112306" y="133477"/>
                  </a:lnTo>
                  <a:lnTo>
                    <a:pt x="109918" y="129921"/>
                  </a:lnTo>
                  <a:lnTo>
                    <a:pt x="106337" y="121666"/>
                  </a:lnTo>
                  <a:lnTo>
                    <a:pt x="106337" y="116967"/>
                  </a:lnTo>
                  <a:lnTo>
                    <a:pt x="107530" y="120523"/>
                  </a:lnTo>
                  <a:lnTo>
                    <a:pt x="111112" y="127635"/>
                  </a:lnTo>
                  <a:lnTo>
                    <a:pt x="112306" y="128778"/>
                  </a:lnTo>
                  <a:lnTo>
                    <a:pt x="112306" y="129921"/>
                  </a:lnTo>
                  <a:lnTo>
                    <a:pt x="114693" y="129921"/>
                  </a:lnTo>
                  <a:lnTo>
                    <a:pt x="114693" y="128778"/>
                  </a:lnTo>
                  <a:lnTo>
                    <a:pt x="115887" y="127635"/>
                  </a:lnTo>
                  <a:lnTo>
                    <a:pt x="115887" y="125222"/>
                  </a:lnTo>
                  <a:lnTo>
                    <a:pt x="117068" y="124079"/>
                  </a:lnTo>
                  <a:lnTo>
                    <a:pt x="117068" y="122936"/>
                  </a:lnTo>
                  <a:lnTo>
                    <a:pt x="118262" y="120523"/>
                  </a:lnTo>
                  <a:lnTo>
                    <a:pt x="119456" y="116967"/>
                  </a:lnTo>
                  <a:lnTo>
                    <a:pt x="120027" y="114681"/>
                  </a:lnTo>
                  <a:lnTo>
                    <a:pt x="120650" y="112268"/>
                  </a:lnTo>
                  <a:lnTo>
                    <a:pt x="121843" y="112268"/>
                  </a:lnTo>
                  <a:lnTo>
                    <a:pt x="121843" y="109982"/>
                  </a:lnTo>
                  <a:lnTo>
                    <a:pt x="123037" y="106426"/>
                  </a:lnTo>
                  <a:lnTo>
                    <a:pt x="117068" y="99314"/>
                  </a:lnTo>
                  <a:lnTo>
                    <a:pt x="114693" y="94615"/>
                  </a:lnTo>
                  <a:lnTo>
                    <a:pt x="114693" y="89916"/>
                  </a:lnTo>
                  <a:lnTo>
                    <a:pt x="117068" y="97028"/>
                  </a:lnTo>
                  <a:lnTo>
                    <a:pt x="120650" y="101727"/>
                  </a:lnTo>
                  <a:lnTo>
                    <a:pt x="121843" y="102870"/>
                  </a:lnTo>
                  <a:lnTo>
                    <a:pt x="121843" y="104013"/>
                  </a:lnTo>
                  <a:lnTo>
                    <a:pt x="123037" y="104013"/>
                  </a:lnTo>
                  <a:lnTo>
                    <a:pt x="123037" y="105283"/>
                  </a:lnTo>
                  <a:lnTo>
                    <a:pt x="124231" y="100457"/>
                  </a:lnTo>
                  <a:lnTo>
                    <a:pt x="125425" y="98171"/>
                  </a:lnTo>
                  <a:lnTo>
                    <a:pt x="126619" y="95758"/>
                  </a:lnTo>
                  <a:lnTo>
                    <a:pt x="126619" y="93472"/>
                  </a:lnTo>
                  <a:lnTo>
                    <a:pt x="127800" y="89916"/>
                  </a:lnTo>
                  <a:lnTo>
                    <a:pt x="128612" y="87503"/>
                  </a:lnTo>
                  <a:lnTo>
                    <a:pt x="130187" y="82804"/>
                  </a:lnTo>
                  <a:lnTo>
                    <a:pt x="130187" y="84074"/>
                  </a:lnTo>
                  <a:lnTo>
                    <a:pt x="129006" y="86360"/>
                  </a:lnTo>
                  <a:lnTo>
                    <a:pt x="129006" y="89916"/>
                  </a:lnTo>
                  <a:lnTo>
                    <a:pt x="126619" y="97028"/>
                  </a:lnTo>
                  <a:lnTo>
                    <a:pt x="126619" y="100457"/>
                  </a:lnTo>
                  <a:lnTo>
                    <a:pt x="125488" y="102730"/>
                  </a:lnTo>
                  <a:lnTo>
                    <a:pt x="125425" y="104013"/>
                  </a:lnTo>
                  <a:lnTo>
                    <a:pt x="124231" y="106426"/>
                  </a:lnTo>
                  <a:lnTo>
                    <a:pt x="125425" y="106426"/>
                  </a:lnTo>
                  <a:lnTo>
                    <a:pt x="127812" y="105283"/>
                  </a:lnTo>
                  <a:lnTo>
                    <a:pt x="137350" y="100457"/>
                  </a:lnTo>
                  <a:lnTo>
                    <a:pt x="137553" y="100304"/>
                  </a:lnTo>
                  <a:lnTo>
                    <a:pt x="138544" y="99314"/>
                  </a:lnTo>
                  <a:lnTo>
                    <a:pt x="139903" y="98450"/>
                  </a:lnTo>
                  <a:lnTo>
                    <a:pt x="143319" y="95758"/>
                  </a:lnTo>
                  <a:lnTo>
                    <a:pt x="142125" y="97028"/>
                  </a:lnTo>
                  <a:lnTo>
                    <a:pt x="139903" y="98450"/>
                  </a:lnTo>
                  <a:lnTo>
                    <a:pt x="137553" y="100304"/>
                  </a:lnTo>
                  <a:lnTo>
                    <a:pt x="131381" y="106426"/>
                  </a:lnTo>
                  <a:lnTo>
                    <a:pt x="124231" y="108712"/>
                  </a:lnTo>
                  <a:lnTo>
                    <a:pt x="124231" y="109982"/>
                  </a:lnTo>
                  <a:lnTo>
                    <a:pt x="123037" y="112268"/>
                  </a:lnTo>
                  <a:lnTo>
                    <a:pt x="123037" y="113411"/>
                  </a:lnTo>
                  <a:lnTo>
                    <a:pt x="119456" y="124079"/>
                  </a:lnTo>
                  <a:lnTo>
                    <a:pt x="118262" y="124079"/>
                  </a:lnTo>
                  <a:lnTo>
                    <a:pt x="118262" y="125222"/>
                  </a:lnTo>
                  <a:lnTo>
                    <a:pt x="117068" y="127635"/>
                  </a:lnTo>
                  <a:lnTo>
                    <a:pt x="117068" y="129921"/>
                  </a:lnTo>
                  <a:lnTo>
                    <a:pt x="115887" y="131191"/>
                  </a:lnTo>
                  <a:lnTo>
                    <a:pt x="114693" y="133477"/>
                  </a:lnTo>
                  <a:lnTo>
                    <a:pt x="115887" y="133477"/>
                  </a:lnTo>
                  <a:lnTo>
                    <a:pt x="119456" y="132334"/>
                  </a:lnTo>
                  <a:lnTo>
                    <a:pt x="127812" y="128778"/>
                  </a:lnTo>
                  <a:lnTo>
                    <a:pt x="134962" y="121666"/>
                  </a:lnTo>
                  <a:lnTo>
                    <a:pt x="133273" y="124409"/>
                  </a:lnTo>
                  <a:lnTo>
                    <a:pt x="129590" y="128358"/>
                  </a:lnTo>
                  <a:lnTo>
                    <a:pt x="123215" y="132511"/>
                  </a:lnTo>
                  <a:lnTo>
                    <a:pt x="113499" y="135890"/>
                  </a:lnTo>
                  <a:lnTo>
                    <a:pt x="113499" y="137033"/>
                  </a:lnTo>
                  <a:lnTo>
                    <a:pt x="112306" y="138176"/>
                  </a:lnTo>
                  <a:lnTo>
                    <a:pt x="112306" y="140589"/>
                  </a:lnTo>
                  <a:lnTo>
                    <a:pt x="109918" y="142875"/>
                  </a:lnTo>
                  <a:lnTo>
                    <a:pt x="109918" y="144145"/>
                  </a:lnTo>
                  <a:lnTo>
                    <a:pt x="108724" y="145288"/>
                  </a:lnTo>
                  <a:lnTo>
                    <a:pt x="108724" y="146431"/>
                  </a:lnTo>
                  <a:lnTo>
                    <a:pt x="107530" y="147574"/>
                  </a:lnTo>
                  <a:lnTo>
                    <a:pt x="107530" y="148844"/>
                  </a:lnTo>
                  <a:lnTo>
                    <a:pt x="105143" y="151130"/>
                  </a:lnTo>
                  <a:lnTo>
                    <a:pt x="105143" y="152273"/>
                  </a:lnTo>
                  <a:lnTo>
                    <a:pt x="103949" y="153543"/>
                  </a:lnTo>
                  <a:lnTo>
                    <a:pt x="102755" y="154686"/>
                  </a:lnTo>
                  <a:lnTo>
                    <a:pt x="102755" y="155829"/>
                  </a:lnTo>
                  <a:lnTo>
                    <a:pt x="101574" y="157099"/>
                  </a:lnTo>
                  <a:lnTo>
                    <a:pt x="102755" y="157099"/>
                  </a:lnTo>
                  <a:lnTo>
                    <a:pt x="109918" y="155829"/>
                  </a:lnTo>
                  <a:lnTo>
                    <a:pt x="114693" y="152273"/>
                  </a:lnTo>
                  <a:lnTo>
                    <a:pt x="118262" y="151130"/>
                  </a:lnTo>
                  <a:lnTo>
                    <a:pt x="119456" y="149987"/>
                  </a:lnTo>
                  <a:lnTo>
                    <a:pt x="120650" y="149987"/>
                  </a:lnTo>
                  <a:lnTo>
                    <a:pt x="119456" y="151130"/>
                  </a:lnTo>
                  <a:lnTo>
                    <a:pt x="111112" y="157099"/>
                  </a:lnTo>
                  <a:lnTo>
                    <a:pt x="103949" y="158242"/>
                  </a:lnTo>
                  <a:lnTo>
                    <a:pt x="100380" y="158242"/>
                  </a:lnTo>
                  <a:lnTo>
                    <a:pt x="97993" y="161798"/>
                  </a:lnTo>
                  <a:lnTo>
                    <a:pt x="97993" y="162941"/>
                  </a:lnTo>
                  <a:lnTo>
                    <a:pt x="99187" y="162941"/>
                  </a:lnTo>
                  <a:lnTo>
                    <a:pt x="100380" y="167640"/>
                  </a:lnTo>
                  <a:lnTo>
                    <a:pt x="102755" y="167640"/>
                  </a:lnTo>
                  <a:lnTo>
                    <a:pt x="102755" y="165227"/>
                  </a:lnTo>
                  <a:lnTo>
                    <a:pt x="103949" y="165227"/>
                  </a:lnTo>
                  <a:lnTo>
                    <a:pt x="105143" y="164084"/>
                  </a:lnTo>
                  <a:lnTo>
                    <a:pt x="112306" y="161798"/>
                  </a:lnTo>
                  <a:lnTo>
                    <a:pt x="123037" y="157099"/>
                  </a:lnTo>
                  <a:lnTo>
                    <a:pt x="124231" y="151130"/>
                  </a:lnTo>
                  <a:lnTo>
                    <a:pt x="124231" y="149987"/>
                  </a:lnTo>
                  <a:lnTo>
                    <a:pt x="124231" y="146431"/>
                  </a:lnTo>
                  <a:lnTo>
                    <a:pt x="120650" y="146431"/>
                  </a:lnTo>
                  <a:lnTo>
                    <a:pt x="120650" y="142875"/>
                  </a:lnTo>
                  <a:lnTo>
                    <a:pt x="121843" y="142875"/>
                  </a:lnTo>
                  <a:lnTo>
                    <a:pt x="121843" y="141732"/>
                  </a:lnTo>
                  <a:lnTo>
                    <a:pt x="124231" y="140589"/>
                  </a:lnTo>
                  <a:lnTo>
                    <a:pt x="125425" y="139319"/>
                  </a:lnTo>
                  <a:lnTo>
                    <a:pt x="131533" y="133438"/>
                  </a:lnTo>
                  <a:lnTo>
                    <a:pt x="136753" y="128066"/>
                  </a:lnTo>
                  <a:lnTo>
                    <a:pt x="140182" y="123342"/>
                  </a:lnTo>
                  <a:lnTo>
                    <a:pt x="140500" y="121666"/>
                  </a:lnTo>
                  <a:lnTo>
                    <a:pt x="140931" y="119380"/>
                  </a:lnTo>
                  <a:lnTo>
                    <a:pt x="139738" y="118237"/>
                  </a:lnTo>
                  <a:lnTo>
                    <a:pt x="138544" y="116967"/>
                  </a:lnTo>
                  <a:lnTo>
                    <a:pt x="133769" y="116967"/>
                  </a:lnTo>
                  <a:lnTo>
                    <a:pt x="131381" y="115824"/>
                  </a:lnTo>
                  <a:lnTo>
                    <a:pt x="131381" y="113411"/>
                  </a:lnTo>
                  <a:lnTo>
                    <a:pt x="132575" y="112268"/>
                  </a:lnTo>
                  <a:lnTo>
                    <a:pt x="133769" y="112268"/>
                  </a:lnTo>
                  <a:lnTo>
                    <a:pt x="141363" y="107670"/>
                  </a:lnTo>
                  <a:lnTo>
                    <a:pt x="146291" y="102730"/>
                  </a:lnTo>
                  <a:lnTo>
                    <a:pt x="148526" y="97574"/>
                  </a:lnTo>
                  <a:close/>
                </a:path>
              </a:pathLst>
            </a:custGeom>
            <a:solidFill>
              <a:srgbClr val="1f295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26" name="object 23"/>
            <p:cNvSpPr/>
            <p:nvPr/>
          </p:nvSpPr>
          <p:spPr>
            <a:xfrm>
              <a:off x="496800" y="554760"/>
              <a:ext cx="28800" cy="16920"/>
            </a:xfrm>
            <a:custGeom>
              <a:avLst/>
              <a:gdLst>
                <a:gd name="textAreaLeft" fmla="*/ 0 w 28800"/>
                <a:gd name="textAreaRight" fmla="*/ 29160 w 28800"/>
                <a:gd name="textAreaTop" fmla="*/ 0 h 16920"/>
                <a:gd name="textAreaBottom" fmla="*/ 17280 h 16920"/>
              </a:gdLst>
              <a:ahLst/>
              <a:rect l="textAreaLeft" t="textAreaTop" r="textAreaRight" b="textAreaBottom"/>
              <a:pathLst>
                <a:path w="29209" h="17145">
                  <a:moveTo>
                    <a:pt x="9144" y="15240"/>
                  </a:moveTo>
                  <a:lnTo>
                    <a:pt x="8178" y="12192"/>
                  </a:lnTo>
                  <a:lnTo>
                    <a:pt x="7861" y="11176"/>
                  </a:lnTo>
                  <a:lnTo>
                    <a:pt x="6451" y="6731"/>
                  </a:lnTo>
                  <a:lnTo>
                    <a:pt x="5778" y="4572"/>
                  </a:lnTo>
                  <a:lnTo>
                    <a:pt x="5778" y="11176"/>
                  </a:lnTo>
                  <a:lnTo>
                    <a:pt x="3848" y="11176"/>
                  </a:lnTo>
                  <a:lnTo>
                    <a:pt x="4813" y="6731"/>
                  </a:lnTo>
                  <a:lnTo>
                    <a:pt x="5778" y="11176"/>
                  </a:lnTo>
                  <a:lnTo>
                    <a:pt x="5778" y="4572"/>
                  </a:lnTo>
                  <a:lnTo>
                    <a:pt x="3848" y="4572"/>
                  </a:lnTo>
                  <a:lnTo>
                    <a:pt x="0" y="15240"/>
                  </a:lnTo>
                  <a:lnTo>
                    <a:pt x="1447" y="15240"/>
                  </a:lnTo>
                  <a:lnTo>
                    <a:pt x="2400" y="12192"/>
                  </a:lnTo>
                  <a:lnTo>
                    <a:pt x="7213" y="12192"/>
                  </a:lnTo>
                  <a:lnTo>
                    <a:pt x="7213" y="15240"/>
                  </a:lnTo>
                  <a:lnTo>
                    <a:pt x="9144" y="15240"/>
                  </a:lnTo>
                  <a:close/>
                </a:path>
                <a:path w="29209" h="17145">
                  <a:moveTo>
                    <a:pt x="28956" y="0"/>
                  </a:moveTo>
                  <a:lnTo>
                    <a:pt x="26581" y="0"/>
                  </a:lnTo>
                  <a:lnTo>
                    <a:pt x="26581" y="3556"/>
                  </a:lnTo>
                  <a:lnTo>
                    <a:pt x="26581" y="14351"/>
                  </a:lnTo>
                  <a:lnTo>
                    <a:pt x="20662" y="14351"/>
                  </a:lnTo>
                  <a:lnTo>
                    <a:pt x="20662" y="3556"/>
                  </a:lnTo>
                  <a:lnTo>
                    <a:pt x="26581" y="3556"/>
                  </a:lnTo>
                  <a:lnTo>
                    <a:pt x="26581" y="0"/>
                  </a:lnTo>
                  <a:lnTo>
                    <a:pt x="18288" y="0"/>
                  </a:lnTo>
                  <a:lnTo>
                    <a:pt x="18288" y="16764"/>
                  </a:lnTo>
                  <a:lnTo>
                    <a:pt x="28956" y="16764"/>
                  </a:lnTo>
                  <a:lnTo>
                    <a:pt x="28956" y="14351"/>
                  </a:lnTo>
                  <a:lnTo>
                    <a:pt x="28956" y="3556"/>
                  </a:lnTo>
                  <a:lnTo>
                    <a:pt x="28956" y="0"/>
                  </a:lnTo>
                  <a:close/>
                </a:path>
              </a:pathLst>
            </a:custGeom>
            <a:solidFill>
              <a:srgbClr val="1f295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27" name="object 24"/>
            <p:cNvSpPr/>
            <p:nvPr/>
          </p:nvSpPr>
          <p:spPr>
            <a:xfrm>
              <a:off x="511920" y="178200"/>
              <a:ext cx="363960" cy="772560"/>
            </a:xfrm>
            <a:custGeom>
              <a:avLst/>
              <a:gdLst>
                <a:gd name="textAreaLeft" fmla="*/ 0 w 363960"/>
                <a:gd name="textAreaRight" fmla="*/ 364320 w 363960"/>
                <a:gd name="textAreaTop" fmla="*/ 0 h 772560"/>
                <a:gd name="textAreaBottom" fmla="*/ 772920 h 772560"/>
              </a:gdLst>
              <a:ahLst/>
              <a:rect l="textAreaLeft" t="textAreaTop" r="textAreaRight" b="textAreaBottom"/>
              <a:pathLst>
                <a:path w="364490" h="772794">
                  <a:moveTo>
                    <a:pt x="279996" y="0"/>
                  </a:moveTo>
                  <a:lnTo>
                    <a:pt x="278815" y="0"/>
                  </a:lnTo>
                  <a:lnTo>
                    <a:pt x="278815" y="537718"/>
                  </a:lnTo>
                  <a:lnTo>
                    <a:pt x="277295" y="549794"/>
                  </a:lnTo>
                  <a:lnTo>
                    <a:pt x="272883" y="560800"/>
                  </a:lnTo>
                  <a:lnTo>
                    <a:pt x="265801" y="570043"/>
                  </a:lnTo>
                  <a:lnTo>
                    <a:pt x="256273" y="576834"/>
                  </a:lnTo>
                  <a:lnTo>
                    <a:pt x="0" y="727583"/>
                  </a:lnTo>
                  <a:lnTo>
                    <a:pt x="79489" y="772668"/>
                  </a:lnTo>
                  <a:lnTo>
                    <a:pt x="310845" y="642112"/>
                  </a:lnTo>
                  <a:lnTo>
                    <a:pt x="349551" y="602916"/>
                  </a:lnTo>
                  <a:lnTo>
                    <a:pt x="364199" y="549794"/>
                  </a:lnTo>
                  <a:lnTo>
                    <a:pt x="364236" y="66421"/>
                  </a:lnTo>
                  <a:lnTo>
                    <a:pt x="361195" y="50960"/>
                  </a:lnTo>
                  <a:lnTo>
                    <a:pt x="352371" y="36941"/>
                  </a:lnTo>
                  <a:lnTo>
                    <a:pt x="338207" y="24897"/>
                  </a:lnTo>
                  <a:lnTo>
                    <a:pt x="319151" y="15367"/>
                  </a:lnTo>
                  <a:lnTo>
                    <a:pt x="279996" y="0"/>
                  </a:lnTo>
                  <a:close/>
                </a:path>
              </a:pathLst>
            </a:custGeom>
            <a:solidFill>
              <a:srgbClr val="0885b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8" name="object 25"/>
            <p:cNvSpPr/>
            <p:nvPr/>
          </p:nvSpPr>
          <p:spPr>
            <a:xfrm>
              <a:off x="141480" y="82080"/>
              <a:ext cx="651240" cy="216000"/>
            </a:xfrm>
            <a:custGeom>
              <a:avLst/>
              <a:gdLst>
                <a:gd name="textAreaLeft" fmla="*/ 0 w 651240"/>
                <a:gd name="textAreaRight" fmla="*/ 651600 w 651240"/>
                <a:gd name="textAreaTop" fmla="*/ 0 h 216000"/>
                <a:gd name="textAreaBottom" fmla="*/ 216360 h 216000"/>
              </a:gdLst>
              <a:ahLst/>
              <a:rect l="textAreaLeft" t="textAreaTop" r="textAreaRight" b="textAreaBottom"/>
              <a:pathLst>
                <a:path w="651510" h="216535">
                  <a:moveTo>
                    <a:pt x="366079" y="0"/>
                  </a:moveTo>
                  <a:lnTo>
                    <a:pt x="313651" y="8858"/>
                  </a:lnTo>
                  <a:lnTo>
                    <a:pt x="43954" y="112109"/>
                  </a:lnTo>
                  <a:lnTo>
                    <a:pt x="11280" y="133635"/>
                  </a:lnTo>
                  <a:lnTo>
                    <a:pt x="0" y="163163"/>
                  </a:lnTo>
                  <a:lnTo>
                    <a:pt x="0" y="216503"/>
                  </a:lnTo>
                  <a:lnTo>
                    <a:pt x="344551" y="84804"/>
                  </a:lnTo>
                  <a:lnTo>
                    <a:pt x="355797" y="82161"/>
                  </a:lnTo>
                  <a:lnTo>
                    <a:pt x="367715" y="81279"/>
                  </a:lnTo>
                  <a:lnTo>
                    <a:pt x="379633" y="82161"/>
                  </a:lnTo>
                  <a:lnTo>
                    <a:pt x="390880" y="84804"/>
                  </a:lnTo>
                  <a:lnTo>
                    <a:pt x="651078" y="183229"/>
                  </a:lnTo>
                  <a:lnTo>
                    <a:pt x="651078" y="96742"/>
                  </a:lnTo>
                  <a:lnTo>
                    <a:pt x="419392" y="8858"/>
                  </a:lnTo>
                  <a:lnTo>
                    <a:pt x="393349" y="2214"/>
                  </a:lnTo>
                  <a:lnTo>
                    <a:pt x="366079" y="0"/>
                  </a:lnTo>
                  <a:close/>
                </a:path>
              </a:pathLst>
            </a:custGeom>
            <a:solidFill>
              <a:srgbClr val="0f487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29" name="object 26"/>
            <p:cNvSpPr/>
            <p:nvPr/>
          </p:nvSpPr>
          <p:spPr>
            <a:xfrm>
              <a:off x="140040" y="268200"/>
              <a:ext cx="452520" cy="719640"/>
            </a:xfrm>
            <a:custGeom>
              <a:avLst/>
              <a:gdLst>
                <a:gd name="textAreaLeft" fmla="*/ 0 w 452520"/>
                <a:gd name="textAreaRight" fmla="*/ 452880 w 452520"/>
                <a:gd name="textAreaTop" fmla="*/ 0 h 719640"/>
                <a:gd name="textAreaBottom" fmla="*/ 720000 h 719640"/>
              </a:gdLst>
              <a:ahLst/>
              <a:rect l="textAreaLeft" t="textAreaTop" r="textAreaRight" b="textAreaBottom"/>
              <a:pathLst>
                <a:path w="452755" h="720090">
                  <a:moveTo>
                    <a:pt x="83159" y="0"/>
                  </a:moveTo>
                  <a:lnTo>
                    <a:pt x="1193" y="30860"/>
                  </a:lnTo>
                  <a:lnTo>
                    <a:pt x="1193" y="58166"/>
                  </a:lnTo>
                  <a:lnTo>
                    <a:pt x="0" y="58166"/>
                  </a:lnTo>
                  <a:lnTo>
                    <a:pt x="0" y="460501"/>
                  </a:lnTo>
                  <a:lnTo>
                    <a:pt x="3674" y="488307"/>
                  </a:lnTo>
                  <a:lnTo>
                    <a:pt x="31069" y="535868"/>
                  </a:lnTo>
                  <a:lnTo>
                    <a:pt x="321945" y="707263"/>
                  </a:lnTo>
                  <a:lnTo>
                    <a:pt x="367088" y="719740"/>
                  </a:lnTo>
                  <a:lnTo>
                    <a:pt x="390108" y="716621"/>
                  </a:lnTo>
                  <a:lnTo>
                    <a:pt x="412242" y="707263"/>
                  </a:lnTo>
                  <a:lnTo>
                    <a:pt x="452628" y="684784"/>
                  </a:lnTo>
                  <a:lnTo>
                    <a:pt x="106921" y="485393"/>
                  </a:lnTo>
                  <a:lnTo>
                    <a:pt x="97378" y="477904"/>
                  </a:lnTo>
                  <a:lnTo>
                    <a:pt x="90289" y="468439"/>
                  </a:lnTo>
                  <a:lnTo>
                    <a:pt x="85874" y="457640"/>
                  </a:lnTo>
                  <a:lnTo>
                    <a:pt x="84353" y="446150"/>
                  </a:lnTo>
                  <a:lnTo>
                    <a:pt x="83159" y="0"/>
                  </a:lnTo>
                  <a:close/>
                </a:path>
              </a:pathLst>
            </a:custGeom>
            <a:solidFill>
              <a:srgbClr val="2aaae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0" name="object 2"/>
          <p:cNvGrpSpPr/>
          <p:nvPr/>
        </p:nvGrpSpPr>
        <p:grpSpPr>
          <a:xfrm>
            <a:off x="1248120" y="806040"/>
            <a:ext cx="5062320" cy="3015720"/>
            <a:chOff x="1248120" y="806040"/>
            <a:chExt cx="5062320" cy="3015720"/>
          </a:xfrm>
        </p:grpSpPr>
        <p:pic>
          <p:nvPicPr>
            <p:cNvPr id="731" name="object 3" descr=""/>
            <p:cNvPicPr/>
            <p:nvPr/>
          </p:nvPicPr>
          <p:blipFill>
            <a:blip r:embed="rId1"/>
            <a:stretch/>
          </p:blipFill>
          <p:spPr>
            <a:xfrm>
              <a:off x="1639800" y="1940040"/>
              <a:ext cx="4335480" cy="18817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32" name="object 4"/>
            <p:cNvSpPr/>
            <p:nvPr/>
          </p:nvSpPr>
          <p:spPr>
            <a:xfrm>
              <a:off x="1678680" y="1978920"/>
              <a:ext cx="4203360" cy="1749600"/>
            </a:xfrm>
            <a:custGeom>
              <a:avLst/>
              <a:gdLst>
                <a:gd name="textAreaLeft" fmla="*/ 0 w 4203360"/>
                <a:gd name="textAreaRight" fmla="*/ 4203720 w 4203360"/>
                <a:gd name="textAreaTop" fmla="*/ 0 h 1749600"/>
                <a:gd name="textAreaBottom" fmla="*/ 1749960 h 1749600"/>
              </a:gdLst>
              <a:ahLst/>
              <a:rect l="textAreaLeft" t="textAreaTop" r="textAreaRight" b="textAreaBottom"/>
              <a:pathLst>
                <a:path w="4203700" h="1750060">
                  <a:moveTo>
                    <a:pt x="2101596" y="0"/>
                  </a:moveTo>
                  <a:lnTo>
                    <a:pt x="2034884" y="432"/>
                  </a:lnTo>
                  <a:lnTo>
                    <a:pt x="1968690" y="1721"/>
                  </a:lnTo>
                  <a:lnTo>
                    <a:pt x="1903046" y="3853"/>
                  </a:lnTo>
                  <a:lnTo>
                    <a:pt x="1837981" y="6816"/>
                  </a:lnTo>
                  <a:lnTo>
                    <a:pt x="1773527" y="10596"/>
                  </a:lnTo>
                  <a:lnTo>
                    <a:pt x="1709714" y="15182"/>
                  </a:lnTo>
                  <a:lnTo>
                    <a:pt x="1646574" y="20560"/>
                  </a:lnTo>
                  <a:lnTo>
                    <a:pt x="1584136" y="26717"/>
                  </a:lnTo>
                  <a:lnTo>
                    <a:pt x="1522433" y="33641"/>
                  </a:lnTo>
                  <a:lnTo>
                    <a:pt x="1461493" y="41319"/>
                  </a:lnTo>
                  <a:lnTo>
                    <a:pt x="1401350" y="49737"/>
                  </a:lnTo>
                  <a:lnTo>
                    <a:pt x="1342032" y="58884"/>
                  </a:lnTo>
                  <a:lnTo>
                    <a:pt x="1283571" y="68746"/>
                  </a:lnTo>
                  <a:lnTo>
                    <a:pt x="1225997" y="79311"/>
                  </a:lnTo>
                  <a:lnTo>
                    <a:pt x="1169342" y="90565"/>
                  </a:lnTo>
                  <a:lnTo>
                    <a:pt x="1113636" y="102497"/>
                  </a:lnTo>
                  <a:lnTo>
                    <a:pt x="1058910" y="115092"/>
                  </a:lnTo>
                  <a:lnTo>
                    <a:pt x="1005195" y="128339"/>
                  </a:lnTo>
                  <a:lnTo>
                    <a:pt x="952521" y="142224"/>
                  </a:lnTo>
                  <a:lnTo>
                    <a:pt x="900920" y="156735"/>
                  </a:lnTo>
                  <a:lnTo>
                    <a:pt x="850422" y="171859"/>
                  </a:lnTo>
                  <a:lnTo>
                    <a:pt x="801057" y="187583"/>
                  </a:lnTo>
                  <a:lnTo>
                    <a:pt x="752857" y="203894"/>
                  </a:lnTo>
                  <a:lnTo>
                    <a:pt x="705853" y="220779"/>
                  </a:lnTo>
                  <a:lnTo>
                    <a:pt x="660074" y="238226"/>
                  </a:lnTo>
                  <a:lnTo>
                    <a:pt x="615553" y="256222"/>
                  </a:lnTo>
                  <a:lnTo>
                    <a:pt x="572319" y="274754"/>
                  </a:lnTo>
                  <a:lnTo>
                    <a:pt x="530404" y="293809"/>
                  </a:lnTo>
                  <a:lnTo>
                    <a:pt x="489837" y="313374"/>
                  </a:lnTo>
                  <a:lnTo>
                    <a:pt x="450651" y="333437"/>
                  </a:lnTo>
                  <a:lnTo>
                    <a:pt x="412876" y="353985"/>
                  </a:lnTo>
                  <a:lnTo>
                    <a:pt x="376543" y="375005"/>
                  </a:lnTo>
                  <a:lnTo>
                    <a:pt x="341681" y="396484"/>
                  </a:lnTo>
                  <a:lnTo>
                    <a:pt x="308323" y="418409"/>
                  </a:lnTo>
                  <a:lnTo>
                    <a:pt x="276499" y="440767"/>
                  </a:lnTo>
                  <a:lnTo>
                    <a:pt x="217576" y="486734"/>
                  </a:lnTo>
                  <a:lnTo>
                    <a:pt x="165157" y="534281"/>
                  </a:lnTo>
                  <a:lnTo>
                    <a:pt x="119490" y="583305"/>
                  </a:lnTo>
                  <a:lnTo>
                    <a:pt x="80820" y="633705"/>
                  </a:lnTo>
                  <a:lnTo>
                    <a:pt x="49393" y="685378"/>
                  </a:lnTo>
                  <a:lnTo>
                    <a:pt x="25457" y="738221"/>
                  </a:lnTo>
                  <a:lnTo>
                    <a:pt x="9257" y="792131"/>
                  </a:lnTo>
                  <a:lnTo>
                    <a:pt x="1038" y="847007"/>
                  </a:lnTo>
                  <a:lnTo>
                    <a:pt x="0" y="874776"/>
                  </a:lnTo>
                  <a:lnTo>
                    <a:pt x="1038" y="902544"/>
                  </a:lnTo>
                  <a:lnTo>
                    <a:pt x="9257" y="957420"/>
                  </a:lnTo>
                  <a:lnTo>
                    <a:pt x="25457" y="1011330"/>
                  </a:lnTo>
                  <a:lnTo>
                    <a:pt x="49393" y="1064173"/>
                  </a:lnTo>
                  <a:lnTo>
                    <a:pt x="80820" y="1115846"/>
                  </a:lnTo>
                  <a:lnTo>
                    <a:pt x="119490" y="1166246"/>
                  </a:lnTo>
                  <a:lnTo>
                    <a:pt x="165157" y="1215270"/>
                  </a:lnTo>
                  <a:lnTo>
                    <a:pt x="217576" y="1262817"/>
                  </a:lnTo>
                  <a:lnTo>
                    <a:pt x="276499" y="1308784"/>
                  </a:lnTo>
                  <a:lnTo>
                    <a:pt x="308323" y="1331142"/>
                  </a:lnTo>
                  <a:lnTo>
                    <a:pt x="341681" y="1353067"/>
                  </a:lnTo>
                  <a:lnTo>
                    <a:pt x="376543" y="1374546"/>
                  </a:lnTo>
                  <a:lnTo>
                    <a:pt x="412876" y="1395566"/>
                  </a:lnTo>
                  <a:lnTo>
                    <a:pt x="450651" y="1416114"/>
                  </a:lnTo>
                  <a:lnTo>
                    <a:pt x="489837" y="1436177"/>
                  </a:lnTo>
                  <a:lnTo>
                    <a:pt x="530404" y="1455742"/>
                  </a:lnTo>
                  <a:lnTo>
                    <a:pt x="572319" y="1474797"/>
                  </a:lnTo>
                  <a:lnTo>
                    <a:pt x="615553" y="1493329"/>
                  </a:lnTo>
                  <a:lnTo>
                    <a:pt x="660074" y="1511325"/>
                  </a:lnTo>
                  <a:lnTo>
                    <a:pt x="705853" y="1528772"/>
                  </a:lnTo>
                  <a:lnTo>
                    <a:pt x="752857" y="1545657"/>
                  </a:lnTo>
                  <a:lnTo>
                    <a:pt x="801057" y="1561968"/>
                  </a:lnTo>
                  <a:lnTo>
                    <a:pt x="850422" y="1577692"/>
                  </a:lnTo>
                  <a:lnTo>
                    <a:pt x="900920" y="1592816"/>
                  </a:lnTo>
                  <a:lnTo>
                    <a:pt x="952521" y="1607327"/>
                  </a:lnTo>
                  <a:lnTo>
                    <a:pt x="1005195" y="1621212"/>
                  </a:lnTo>
                  <a:lnTo>
                    <a:pt x="1058910" y="1634459"/>
                  </a:lnTo>
                  <a:lnTo>
                    <a:pt x="1113636" y="1647054"/>
                  </a:lnTo>
                  <a:lnTo>
                    <a:pt x="1169342" y="1658986"/>
                  </a:lnTo>
                  <a:lnTo>
                    <a:pt x="1225997" y="1670240"/>
                  </a:lnTo>
                  <a:lnTo>
                    <a:pt x="1283571" y="1680805"/>
                  </a:lnTo>
                  <a:lnTo>
                    <a:pt x="1342032" y="1690667"/>
                  </a:lnTo>
                  <a:lnTo>
                    <a:pt x="1401350" y="1699814"/>
                  </a:lnTo>
                  <a:lnTo>
                    <a:pt x="1461493" y="1708232"/>
                  </a:lnTo>
                  <a:lnTo>
                    <a:pt x="1522433" y="1715910"/>
                  </a:lnTo>
                  <a:lnTo>
                    <a:pt x="1584136" y="1722834"/>
                  </a:lnTo>
                  <a:lnTo>
                    <a:pt x="1646574" y="1728991"/>
                  </a:lnTo>
                  <a:lnTo>
                    <a:pt x="1709714" y="1734369"/>
                  </a:lnTo>
                  <a:lnTo>
                    <a:pt x="1773527" y="1738955"/>
                  </a:lnTo>
                  <a:lnTo>
                    <a:pt x="1837981" y="1742735"/>
                  </a:lnTo>
                  <a:lnTo>
                    <a:pt x="1903046" y="1745698"/>
                  </a:lnTo>
                  <a:lnTo>
                    <a:pt x="1968690" y="1747830"/>
                  </a:lnTo>
                  <a:lnTo>
                    <a:pt x="2034884" y="1749119"/>
                  </a:lnTo>
                  <a:lnTo>
                    <a:pt x="2101596" y="1749552"/>
                  </a:lnTo>
                  <a:lnTo>
                    <a:pt x="2168307" y="1749119"/>
                  </a:lnTo>
                  <a:lnTo>
                    <a:pt x="2234501" y="1747830"/>
                  </a:lnTo>
                  <a:lnTo>
                    <a:pt x="2300145" y="1745698"/>
                  </a:lnTo>
                  <a:lnTo>
                    <a:pt x="2365210" y="1742735"/>
                  </a:lnTo>
                  <a:lnTo>
                    <a:pt x="2429664" y="1738955"/>
                  </a:lnTo>
                  <a:lnTo>
                    <a:pt x="2493477" y="1734369"/>
                  </a:lnTo>
                  <a:lnTo>
                    <a:pt x="2556617" y="1728991"/>
                  </a:lnTo>
                  <a:lnTo>
                    <a:pt x="2619055" y="1722834"/>
                  </a:lnTo>
                  <a:lnTo>
                    <a:pt x="2680758" y="1715910"/>
                  </a:lnTo>
                  <a:lnTo>
                    <a:pt x="2741698" y="1708232"/>
                  </a:lnTo>
                  <a:lnTo>
                    <a:pt x="2801841" y="1699814"/>
                  </a:lnTo>
                  <a:lnTo>
                    <a:pt x="2861159" y="1690667"/>
                  </a:lnTo>
                  <a:lnTo>
                    <a:pt x="2919620" y="1680805"/>
                  </a:lnTo>
                  <a:lnTo>
                    <a:pt x="2977194" y="1670240"/>
                  </a:lnTo>
                  <a:lnTo>
                    <a:pt x="3033849" y="1658986"/>
                  </a:lnTo>
                  <a:lnTo>
                    <a:pt x="3089555" y="1647054"/>
                  </a:lnTo>
                  <a:lnTo>
                    <a:pt x="3144281" y="1634459"/>
                  </a:lnTo>
                  <a:lnTo>
                    <a:pt x="3197996" y="1621212"/>
                  </a:lnTo>
                  <a:lnTo>
                    <a:pt x="3250670" y="1607327"/>
                  </a:lnTo>
                  <a:lnTo>
                    <a:pt x="3302271" y="1592816"/>
                  </a:lnTo>
                  <a:lnTo>
                    <a:pt x="3352769" y="1577692"/>
                  </a:lnTo>
                  <a:lnTo>
                    <a:pt x="3402134" y="1561968"/>
                  </a:lnTo>
                  <a:lnTo>
                    <a:pt x="3450334" y="1545657"/>
                  </a:lnTo>
                  <a:lnTo>
                    <a:pt x="3497338" y="1528772"/>
                  </a:lnTo>
                  <a:lnTo>
                    <a:pt x="3543117" y="1511325"/>
                  </a:lnTo>
                  <a:lnTo>
                    <a:pt x="3587638" y="1493329"/>
                  </a:lnTo>
                  <a:lnTo>
                    <a:pt x="3630872" y="1474797"/>
                  </a:lnTo>
                  <a:lnTo>
                    <a:pt x="3672787" y="1455742"/>
                  </a:lnTo>
                  <a:lnTo>
                    <a:pt x="3713354" y="1436177"/>
                  </a:lnTo>
                  <a:lnTo>
                    <a:pt x="3752540" y="1416114"/>
                  </a:lnTo>
                  <a:lnTo>
                    <a:pt x="3790315" y="1395566"/>
                  </a:lnTo>
                  <a:lnTo>
                    <a:pt x="3826648" y="1374546"/>
                  </a:lnTo>
                  <a:lnTo>
                    <a:pt x="3861510" y="1353067"/>
                  </a:lnTo>
                  <a:lnTo>
                    <a:pt x="3894868" y="1331142"/>
                  </a:lnTo>
                  <a:lnTo>
                    <a:pt x="3926692" y="1308784"/>
                  </a:lnTo>
                  <a:lnTo>
                    <a:pt x="3985615" y="1262817"/>
                  </a:lnTo>
                  <a:lnTo>
                    <a:pt x="4038034" y="1215270"/>
                  </a:lnTo>
                  <a:lnTo>
                    <a:pt x="4083701" y="1166246"/>
                  </a:lnTo>
                  <a:lnTo>
                    <a:pt x="4122371" y="1115846"/>
                  </a:lnTo>
                  <a:lnTo>
                    <a:pt x="4153798" y="1064173"/>
                  </a:lnTo>
                  <a:lnTo>
                    <a:pt x="4177734" y="1011330"/>
                  </a:lnTo>
                  <a:lnTo>
                    <a:pt x="4193934" y="957420"/>
                  </a:lnTo>
                  <a:lnTo>
                    <a:pt x="4202153" y="902544"/>
                  </a:lnTo>
                  <a:lnTo>
                    <a:pt x="4203192" y="874776"/>
                  </a:lnTo>
                  <a:lnTo>
                    <a:pt x="4202153" y="847007"/>
                  </a:lnTo>
                  <a:lnTo>
                    <a:pt x="4193934" y="792131"/>
                  </a:lnTo>
                  <a:lnTo>
                    <a:pt x="4177734" y="738221"/>
                  </a:lnTo>
                  <a:lnTo>
                    <a:pt x="4153798" y="685378"/>
                  </a:lnTo>
                  <a:lnTo>
                    <a:pt x="4122371" y="633705"/>
                  </a:lnTo>
                  <a:lnTo>
                    <a:pt x="4083701" y="583305"/>
                  </a:lnTo>
                  <a:lnTo>
                    <a:pt x="4038034" y="534281"/>
                  </a:lnTo>
                  <a:lnTo>
                    <a:pt x="3985615" y="486734"/>
                  </a:lnTo>
                  <a:lnTo>
                    <a:pt x="3926692" y="440767"/>
                  </a:lnTo>
                  <a:lnTo>
                    <a:pt x="3894868" y="418409"/>
                  </a:lnTo>
                  <a:lnTo>
                    <a:pt x="3861510" y="396484"/>
                  </a:lnTo>
                  <a:lnTo>
                    <a:pt x="3826648" y="375005"/>
                  </a:lnTo>
                  <a:lnTo>
                    <a:pt x="3790315" y="353985"/>
                  </a:lnTo>
                  <a:lnTo>
                    <a:pt x="3752540" y="333437"/>
                  </a:lnTo>
                  <a:lnTo>
                    <a:pt x="3713354" y="313374"/>
                  </a:lnTo>
                  <a:lnTo>
                    <a:pt x="3672787" y="293809"/>
                  </a:lnTo>
                  <a:lnTo>
                    <a:pt x="3630872" y="274754"/>
                  </a:lnTo>
                  <a:lnTo>
                    <a:pt x="3587638" y="256222"/>
                  </a:lnTo>
                  <a:lnTo>
                    <a:pt x="3543117" y="238226"/>
                  </a:lnTo>
                  <a:lnTo>
                    <a:pt x="3497338" y="220779"/>
                  </a:lnTo>
                  <a:lnTo>
                    <a:pt x="3450334" y="203894"/>
                  </a:lnTo>
                  <a:lnTo>
                    <a:pt x="3402134" y="187583"/>
                  </a:lnTo>
                  <a:lnTo>
                    <a:pt x="3352769" y="171859"/>
                  </a:lnTo>
                  <a:lnTo>
                    <a:pt x="3302271" y="156735"/>
                  </a:lnTo>
                  <a:lnTo>
                    <a:pt x="3250670" y="142224"/>
                  </a:lnTo>
                  <a:lnTo>
                    <a:pt x="3197996" y="128339"/>
                  </a:lnTo>
                  <a:lnTo>
                    <a:pt x="3144281" y="115092"/>
                  </a:lnTo>
                  <a:lnTo>
                    <a:pt x="3089555" y="102497"/>
                  </a:lnTo>
                  <a:lnTo>
                    <a:pt x="3033849" y="90565"/>
                  </a:lnTo>
                  <a:lnTo>
                    <a:pt x="2977194" y="79311"/>
                  </a:lnTo>
                  <a:lnTo>
                    <a:pt x="2919620" y="68746"/>
                  </a:lnTo>
                  <a:lnTo>
                    <a:pt x="2861159" y="58884"/>
                  </a:lnTo>
                  <a:lnTo>
                    <a:pt x="2801841" y="49737"/>
                  </a:lnTo>
                  <a:lnTo>
                    <a:pt x="2741698" y="41319"/>
                  </a:lnTo>
                  <a:lnTo>
                    <a:pt x="2680758" y="33641"/>
                  </a:lnTo>
                  <a:lnTo>
                    <a:pt x="2619055" y="26717"/>
                  </a:lnTo>
                  <a:lnTo>
                    <a:pt x="2556617" y="20560"/>
                  </a:lnTo>
                  <a:lnTo>
                    <a:pt x="2493477" y="15182"/>
                  </a:lnTo>
                  <a:lnTo>
                    <a:pt x="2429664" y="10596"/>
                  </a:lnTo>
                  <a:lnTo>
                    <a:pt x="2365210" y="6816"/>
                  </a:lnTo>
                  <a:lnTo>
                    <a:pt x="2300145" y="3853"/>
                  </a:lnTo>
                  <a:lnTo>
                    <a:pt x="2234501" y="1721"/>
                  </a:lnTo>
                  <a:lnTo>
                    <a:pt x="2168307" y="432"/>
                  </a:lnTo>
                  <a:lnTo>
                    <a:pt x="2101596" y="0"/>
                  </a:lnTo>
                  <a:close/>
                </a:path>
              </a:pathLst>
            </a:custGeom>
            <a:solidFill>
              <a:srgbClr val="c5d9f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3" name="object 5"/>
            <p:cNvSpPr/>
            <p:nvPr/>
          </p:nvSpPr>
          <p:spPr>
            <a:xfrm>
              <a:off x="1678680" y="1978920"/>
              <a:ext cx="4203360" cy="1749600"/>
            </a:xfrm>
            <a:custGeom>
              <a:avLst/>
              <a:gdLst>
                <a:gd name="textAreaLeft" fmla="*/ 0 w 4203360"/>
                <a:gd name="textAreaRight" fmla="*/ 4203720 w 4203360"/>
                <a:gd name="textAreaTop" fmla="*/ 0 h 1749600"/>
                <a:gd name="textAreaBottom" fmla="*/ 1749960 h 1749600"/>
              </a:gdLst>
              <a:ahLst/>
              <a:rect l="textAreaLeft" t="textAreaTop" r="textAreaRight" b="textAreaBottom"/>
              <a:pathLst>
                <a:path w="4203700" h="1750060">
                  <a:moveTo>
                    <a:pt x="0" y="874776"/>
                  </a:moveTo>
                  <a:lnTo>
                    <a:pt x="4134" y="819455"/>
                  </a:lnTo>
                  <a:lnTo>
                    <a:pt x="16374" y="765049"/>
                  </a:lnTo>
                  <a:lnTo>
                    <a:pt x="36474" y="711659"/>
                  </a:lnTo>
                  <a:lnTo>
                    <a:pt x="64186" y="659389"/>
                  </a:lnTo>
                  <a:lnTo>
                    <a:pt x="99265" y="608340"/>
                  </a:lnTo>
                  <a:lnTo>
                    <a:pt x="141464" y="558615"/>
                  </a:lnTo>
                  <a:lnTo>
                    <a:pt x="190538" y="510316"/>
                  </a:lnTo>
                  <a:lnTo>
                    <a:pt x="246240" y="463547"/>
                  </a:lnTo>
                  <a:lnTo>
                    <a:pt x="308323" y="418409"/>
                  </a:lnTo>
                  <a:lnTo>
                    <a:pt x="341681" y="396484"/>
                  </a:lnTo>
                  <a:lnTo>
                    <a:pt x="376543" y="375005"/>
                  </a:lnTo>
                  <a:lnTo>
                    <a:pt x="412876" y="353985"/>
                  </a:lnTo>
                  <a:lnTo>
                    <a:pt x="450651" y="333437"/>
                  </a:lnTo>
                  <a:lnTo>
                    <a:pt x="489837" y="313374"/>
                  </a:lnTo>
                  <a:lnTo>
                    <a:pt x="530404" y="293809"/>
                  </a:lnTo>
                  <a:lnTo>
                    <a:pt x="572319" y="274754"/>
                  </a:lnTo>
                  <a:lnTo>
                    <a:pt x="615553" y="256222"/>
                  </a:lnTo>
                  <a:lnTo>
                    <a:pt x="660074" y="238226"/>
                  </a:lnTo>
                  <a:lnTo>
                    <a:pt x="705853" y="220779"/>
                  </a:lnTo>
                  <a:lnTo>
                    <a:pt x="752857" y="203894"/>
                  </a:lnTo>
                  <a:lnTo>
                    <a:pt x="801057" y="187583"/>
                  </a:lnTo>
                  <a:lnTo>
                    <a:pt x="850422" y="171859"/>
                  </a:lnTo>
                  <a:lnTo>
                    <a:pt x="900920" y="156735"/>
                  </a:lnTo>
                  <a:lnTo>
                    <a:pt x="952521" y="142224"/>
                  </a:lnTo>
                  <a:lnTo>
                    <a:pt x="1005195" y="128339"/>
                  </a:lnTo>
                  <a:lnTo>
                    <a:pt x="1058910" y="115092"/>
                  </a:lnTo>
                  <a:lnTo>
                    <a:pt x="1113636" y="102497"/>
                  </a:lnTo>
                  <a:lnTo>
                    <a:pt x="1169342" y="90565"/>
                  </a:lnTo>
                  <a:lnTo>
                    <a:pt x="1225997" y="79311"/>
                  </a:lnTo>
                  <a:lnTo>
                    <a:pt x="1283571" y="68746"/>
                  </a:lnTo>
                  <a:lnTo>
                    <a:pt x="1342032" y="58884"/>
                  </a:lnTo>
                  <a:lnTo>
                    <a:pt x="1401350" y="49737"/>
                  </a:lnTo>
                  <a:lnTo>
                    <a:pt x="1461493" y="41319"/>
                  </a:lnTo>
                  <a:lnTo>
                    <a:pt x="1522433" y="33641"/>
                  </a:lnTo>
                  <a:lnTo>
                    <a:pt x="1584136" y="26717"/>
                  </a:lnTo>
                  <a:lnTo>
                    <a:pt x="1646574" y="20560"/>
                  </a:lnTo>
                  <a:lnTo>
                    <a:pt x="1709714" y="15182"/>
                  </a:lnTo>
                  <a:lnTo>
                    <a:pt x="1773527" y="10596"/>
                  </a:lnTo>
                  <a:lnTo>
                    <a:pt x="1837981" y="6816"/>
                  </a:lnTo>
                  <a:lnTo>
                    <a:pt x="1903046" y="3853"/>
                  </a:lnTo>
                  <a:lnTo>
                    <a:pt x="1968690" y="1721"/>
                  </a:lnTo>
                  <a:lnTo>
                    <a:pt x="2034884" y="432"/>
                  </a:lnTo>
                  <a:lnTo>
                    <a:pt x="2101596" y="0"/>
                  </a:lnTo>
                  <a:lnTo>
                    <a:pt x="2168307" y="432"/>
                  </a:lnTo>
                  <a:lnTo>
                    <a:pt x="2234501" y="1721"/>
                  </a:lnTo>
                  <a:lnTo>
                    <a:pt x="2300145" y="3853"/>
                  </a:lnTo>
                  <a:lnTo>
                    <a:pt x="2365210" y="6816"/>
                  </a:lnTo>
                  <a:lnTo>
                    <a:pt x="2429664" y="10596"/>
                  </a:lnTo>
                  <a:lnTo>
                    <a:pt x="2493477" y="15182"/>
                  </a:lnTo>
                  <a:lnTo>
                    <a:pt x="2556617" y="20560"/>
                  </a:lnTo>
                  <a:lnTo>
                    <a:pt x="2619055" y="26717"/>
                  </a:lnTo>
                  <a:lnTo>
                    <a:pt x="2680758" y="33641"/>
                  </a:lnTo>
                  <a:lnTo>
                    <a:pt x="2741698" y="41319"/>
                  </a:lnTo>
                  <a:lnTo>
                    <a:pt x="2801841" y="49737"/>
                  </a:lnTo>
                  <a:lnTo>
                    <a:pt x="2861159" y="58884"/>
                  </a:lnTo>
                  <a:lnTo>
                    <a:pt x="2919620" y="68746"/>
                  </a:lnTo>
                  <a:lnTo>
                    <a:pt x="2977194" y="79311"/>
                  </a:lnTo>
                  <a:lnTo>
                    <a:pt x="3033849" y="90565"/>
                  </a:lnTo>
                  <a:lnTo>
                    <a:pt x="3089555" y="102497"/>
                  </a:lnTo>
                  <a:lnTo>
                    <a:pt x="3144281" y="115092"/>
                  </a:lnTo>
                  <a:lnTo>
                    <a:pt x="3197996" y="128339"/>
                  </a:lnTo>
                  <a:lnTo>
                    <a:pt x="3250670" y="142224"/>
                  </a:lnTo>
                  <a:lnTo>
                    <a:pt x="3302271" y="156735"/>
                  </a:lnTo>
                  <a:lnTo>
                    <a:pt x="3352769" y="171859"/>
                  </a:lnTo>
                  <a:lnTo>
                    <a:pt x="3402134" y="187583"/>
                  </a:lnTo>
                  <a:lnTo>
                    <a:pt x="3450334" y="203894"/>
                  </a:lnTo>
                  <a:lnTo>
                    <a:pt x="3497338" y="220779"/>
                  </a:lnTo>
                  <a:lnTo>
                    <a:pt x="3543117" y="238226"/>
                  </a:lnTo>
                  <a:lnTo>
                    <a:pt x="3587638" y="256222"/>
                  </a:lnTo>
                  <a:lnTo>
                    <a:pt x="3630872" y="274754"/>
                  </a:lnTo>
                  <a:lnTo>
                    <a:pt x="3672787" y="293809"/>
                  </a:lnTo>
                  <a:lnTo>
                    <a:pt x="3713354" y="313374"/>
                  </a:lnTo>
                  <a:lnTo>
                    <a:pt x="3752540" y="333437"/>
                  </a:lnTo>
                  <a:lnTo>
                    <a:pt x="3790315" y="353985"/>
                  </a:lnTo>
                  <a:lnTo>
                    <a:pt x="3826648" y="375005"/>
                  </a:lnTo>
                  <a:lnTo>
                    <a:pt x="3861510" y="396484"/>
                  </a:lnTo>
                  <a:lnTo>
                    <a:pt x="3894868" y="418409"/>
                  </a:lnTo>
                  <a:lnTo>
                    <a:pt x="3926692" y="440767"/>
                  </a:lnTo>
                  <a:lnTo>
                    <a:pt x="3985615" y="486734"/>
                  </a:lnTo>
                  <a:lnTo>
                    <a:pt x="4038034" y="534281"/>
                  </a:lnTo>
                  <a:lnTo>
                    <a:pt x="4083701" y="583305"/>
                  </a:lnTo>
                  <a:lnTo>
                    <a:pt x="4122371" y="633705"/>
                  </a:lnTo>
                  <a:lnTo>
                    <a:pt x="4153798" y="685378"/>
                  </a:lnTo>
                  <a:lnTo>
                    <a:pt x="4177734" y="738221"/>
                  </a:lnTo>
                  <a:lnTo>
                    <a:pt x="4193934" y="792131"/>
                  </a:lnTo>
                  <a:lnTo>
                    <a:pt x="4202153" y="847007"/>
                  </a:lnTo>
                  <a:lnTo>
                    <a:pt x="4203192" y="874776"/>
                  </a:lnTo>
                  <a:lnTo>
                    <a:pt x="4202153" y="902544"/>
                  </a:lnTo>
                  <a:lnTo>
                    <a:pt x="4193934" y="957420"/>
                  </a:lnTo>
                  <a:lnTo>
                    <a:pt x="4177734" y="1011330"/>
                  </a:lnTo>
                  <a:lnTo>
                    <a:pt x="4153798" y="1064173"/>
                  </a:lnTo>
                  <a:lnTo>
                    <a:pt x="4122371" y="1115846"/>
                  </a:lnTo>
                  <a:lnTo>
                    <a:pt x="4083701" y="1166246"/>
                  </a:lnTo>
                  <a:lnTo>
                    <a:pt x="4038034" y="1215270"/>
                  </a:lnTo>
                  <a:lnTo>
                    <a:pt x="3985615" y="1262817"/>
                  </a:lnTo>
                  <a:lnTo>
                    <a:pt x="3926692" y="1308784"/>
                  </a:lnTo>
                  <a:lnTo>
                    <a:pt x="3894868" y="1331142"/>
                  </a:lnTo>
                  <a:lnTo>
                    <a:pt x="3861510" y="1353067"/>
                  </a:lnTo>
                  <a:lnTo>
                    <a:pt x="3826648" y="1374546"/>
                  </a:lnTo>
                  <a:lnTo>
                    <a:pt x="3790315" y="1395566"/>
                  </a:lnTo>
                  <a:lnTo>
                    <a:pt x="3752540" y="1416114"/>
                  </a:lnTo>
                  <a:lnTo>
                    <a:pt x="3713354" y="1436177"/>
                  </a:lnTo>
                  <a:lnTo>
                    <a:pt x="3672787" y="1455742"/>
                  </a:lnTo>
                  <a:lnTo>
                    <a:pt x="3630872" y="1474797"/>
                  </a:lnTo>
                  <a:lnTo>
                    <a:pt x="3587638" y="1493329"/>
                  </a:lnTo>
                  <a:lnTo>
                    <a:pt x="3543117" y="1511325"/>
                  </a:lnTo>
                  <a:lnTo>
                    <a:pt x="3497338" y="1528772"/>
                  </a:lnTo>
                  <a:lnTo>
                    <a:pt x="3450334" y="1545657"/>
                  </a:lnTo>
                  <a:lnTo>
                    <a:pt x="3402134" y="1561968"/>
                  </a:lnTo>
                  <a:lnTo>
                    <a:pt x="3352769" y="1577692"/>
                  </a:lnTo>
                  <a:lnTo>
                    <a:pt x="3302271" y="1592816"/>
                  </a:lnTo>
                  <a:lnTo>
                    <a:pt x="3250670" y="1607327"/>
                  </a:lnTo>
                  <a:lnTo>
                    <a:pt x="3197996" y="1621212"/>
                  </a:lnTo>
                  <a:lnTo>
                    <a:pt x="3144281" y="1634459"/>
                  </a:lnTo>
                  <a:lnTo>
                    <a:pt x="3089555" y="1647054"/>
                  </a:lnTo>
                  <a:lnTo>
                    <a:pt x="3033849" y="1658986"/>
                  </a:lnTo>
                  <a:lnTo>
                    <a:pt x="2977194" y="1670240"/>
                  </a:lnTo>
                  <a:lnTo>
                    <a:pt x="2919620" y="1680805"/>
                  </a:lnTo>
                  <a:lnTo>
                    <a:pt x="2861159" y="1690667"/>
                  </a:lnTo>
                  <a:lnTo>
                    <a:pt x="2801841" y="1699814"/>
                  </a:lnTo>
                  <a:lnTo>
                    <a:pt x="2741698" y="1708232"/>
                  </a:lnTo>
                  <a:lnTo>
                    <a:pt x="2680758" y="1715910"/>
                  </a:lnTo>
                  <a:lnTo>
                    <a:pt x="2619055" y="1722834"/>
                  </a:lnTo>
                  <a:lnTo>
                    <a:pt x="2556617" y="1728991"/>
                  </a:lnTo>
                  <a:lnTo>
                    <a:pt x="2493477" y="1734369"/>
                  </a:lnTo>
                  <a:lnTo>
                    <a:pt x="2429664" y="1738955"/>
                  </a:lnTo>
                  <a:lnTo>
                    <a:pt x="2365210" y="1742735"/>
                  </a:lnTo>
                  <a:lnTo>
                    <a:pt x="2300145" y="1745698"/>
                  </a:lnTo>
                  <a:lnTo>
                    <a:pt x="2234501" y="1747830"/>
                  </a:lnTo>
                  <a:lnTo>
                    <a:pt x="2168307" y="1749119"/>
                  </a:lnTo>
                  <a:lnTo>
                    <a:pt x="2101596" y="1749552"/>
                  </a:lnTo>
                  <a:lnTo>
                    <a:pt x="2034884" y="1749119"/>
                  </a:lnTo>
                  <a:lnTo>
                    <a:pt x="1968690" y="1747830"/>
                  </a:lnTo>
                  <a:lnTo>
                    <a:pt x="1903046" y="1745698"/>
                  </a:lnTo>
                  <a:lnTo>
                    <a:pt x="1837981" y="1742735"/>
                  </a:lnTo>
                  <a:lnTo>
                    <a:pt x="1773527" y="1738955"/>
                  </a:lnTo>
                  <a:lnTo>
                    <a:pt x="1709714" y="1734369"/>
                  </a:lnTo>
                  <a:lnTo>
                    <a:pt x="1646574" y="1728991"/>
                  </a:lnTo>
                  <a:lnTo>
                    <a:pt x="1584136" y="1722834"/>
                  </a:lnTo>
                  <a:lnTo>
                    <a:pt x="1522433" y="1715910"/>
                  </a:lnTo>
                  <a:lnTo>
                    <a:pt x="1461493" y="1708232"/>
                  </a:lnTo>
                  <a:lnTo>
                    <a:pt x="1401350" y="1699814"/>
                  </a:lnTo>
                  <a:lnTo>
                    <a:pt x="1342032" y="1690667"/>
                  </a:lnTo>
                  <a:lnTo>
                    <a:pt x="1283571" y="1680805"/>
                  </a:lnTo>
                  <a:lnTo>
                    <a:pt x="1225997" y="1670240"/>
                  </a:lnTo>
                  <a:lnTo>
                    <a:pt x="1169342" y="1658986"/>
                  </a:lnTo>
                  <a:lnTo>
                    <a:pt x="1113636" y="1647054"/>
                  </a:lnTo>
                  <a:lnTo>
                    <a:pt x="1058910" y="1634459"/>
                  </a:lnTo>
                  <a:lnTo>
                    <a:pt x="1005195" y="1621212"/>
                  </a:lnTo>
                  <a:lnTo>
                    <a:pt x="952521" y="1607327"/>
                  </a:lnTo>
                  <a:lnTo>
                    <a:pt x="900920" y="1592816"/>
                  </a:lnTo>
                  <a:lnTo>
                    <a:pt x="850422" y="1577692"/>
                  </a:lnTo>
                  <a:lnTo>
                    <a:pt x="801057" y="1561968"/>
                  </a:lnTo>
                  <a:lnTo>
                    <a:pt x="752857" y="1545657"/>
                  </a:lnTo>
                  <a:lnTo>
                    <a:pt x="705853" y="1528772"/>
                  </a:lnTo>
                  <a:lnTo>
                    <a:pt x="660074" y="1511325"/>
                  </a:lnTo>
                  <a:lnTo>
                    <a:pt x="615553" y="1493329"/>
                  </a:lnTo>
                  <a:lnTo>
                    <a:pt x="572319" y="1474797"/>
                  </a:lnTo>
                  <a:lnTo>
                    <a:pt x="530404" y="1455742"/>
                  </a:lnTo>
                  <a:lnTo>
                    <a:pt x="489837" y="1436177"/>
                  </a:lnTo>
                  <a:lnTo>
                    <a:pt x="450651" y="1416114"/>
                  </a:lnTo>
                  <a:lnTo>
                    <a:pt x="412876" y="1395566"/>
                  </a:lnTo>
                  <a:lnTo>
                    <a:pt x="376543" y="1374546"/>
                  </a:lnTo>
                  <a:lnTo>
                    <a:pt x="341681" y="1353067"/>
                  </a:lnTo>
                  <a:lnTo>
                    <a:pt x="308323" y="1331142"/>
                  </a:lnTo>
                  <a:lnTo>
                    <a:pt x="276499" y="1308784"/>
                  </a:lnTo>
                  <a:lnTo>
                    <a:pt x="217576" y="1262817"/>
                  </a:lnTo>
                  <a:lnTo>
                    <a:pt x="165157" y="1215270"/>
                  </a:lnTo>
                  <a:lnTo>
                    <a:pt x="119490" y="1166246"/>
                  </a:lnTo>
                  <a:lnTo>
                    <a:pt x="80820" y="1115846"/>
                  </a:lnTo>
                  <a:lnTo>
                    <a:pt x="49393" y="1064173"/>
                  </a:lnTo>
                  <a:lnTo>
                    <a:pt x="25457" y="1011330"/>
                  </a:lnTo>
                  <a:lnTo>
                    <a:pt x="9257" y="957420"/>
                  </a:lnTo>
                  <a:lnTo>
                    <a:pt x="1038" y="902544"/>
                  </a:lnTo>
                  <a:lnTo>
                    <a:pt x="0" y="874776"/>
                  </a:lnTo>
                  <a:close/>
                </a:path>
              </a:pathLst>
            </a:custGeom>
            <a:noFill/>
            <a:ln w="25908">
              <a:solidFill>
                <a:srgbClr val="c3d59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4" name="object 6"/>
            <p:cNvSpPr/>
            <p:nvPr/>
          </p:nvSpPr>
          <p:spPr>
            <a:xfrm>
              <a:off x="1248120" y="806040"/>
              <a:ext cx="5062320" cy="1103400"/>
            </a:xfrm>
            <a:custGeom>
              <a:avLst/>
              <a:gdLst>
                <a:gd name="textAreaLeft" fmla="*/ 0 w 5062320"/>
                <a:gd name="textAreaRight" fmla="*/ 5062680 w 5062320"/>
                <a:gd name="textAreaTop" fmla="*/ 0 h 1103400"/>
                <a:gd name="textAreaBottom" fmla="*/ 1103760 h 1103400"/>
              </a:gdLst>
              <a:ahLst/>
              <a:rect l="textAreaLeft" t="textAreaTop" r="textAreaRight" b="textAreaBottom"/>
              <a:pathLst>
                <a:path w="5062855" h="1103630">
                  <a:moveTo>
                    <a:pt x="5062728" y="0"/>
                  </a:moveTo>
                  <a:lnTo>
                    <a:pt x="0" y="0"/>
                  </a:lnTo>
                  <a:lnTo>
                    <a:pt x="622554" y="950849"/>
                  </a:lnTo>
                  <a:lnTo>
                    <a:pt x="2319273" y="950849"/>
                  </a:lnTo>
                  <a:lnTo>
                    <a:pt x="2531364" y="1103376"/>
                  </a:lnTo>
                  <a:lnTo>
                    <a:pt x="2750311" y="950849"/>
                  </a:lnTo>
                  <a:lnTo>
                    <a:pt x="4453890" y="945768"/>
                  </a:lnTo>
                  <a:lnTo>
                    <a:pt x="4576953" y="752475"/>
                  </a:lnTo>
                  <a:lnTo>
                    <a:pt x="5062728" y="0"/>
                  </a:lnTo>
                  <a:close/>
                </a:path>
              </a:pathLst>
            </a:custGeom>
            <a:solidFill>
              <a:srgbClr val="c5d9f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735" name="PlaceHolder 1"/>
          <p:cNvSpPr>
            <a:spLocks noGrp="1"/>
          </p:cNvSpPr>
          <p:nvPr>
            <p:ph type="title"/>
          </p:nvPr>
        </p:nvSpPr>
        <p:spPr>
          <a:xfrm>
            <a:off x="942120" y="82800"/>
            <a:ext cx="10307520" cy="1371600"/>
          </a:xfrm>
          <a:prstGeom prst="rect">
            <a:avLst/>
          </a:prstGeom>
          <a:noFill/>
          <a:ln w="0">
            <a:noFill/>
          </a:ln>
        </p:spPr>
        <p:txBody>
          <a:bodyPr lIns="0" rIns="0" tIns="226440" bIns="0" anchor="t">
            <a:noAutofit/>
          </a:bodyPr>
          <a:p>
            <a:pPr marL="116280" indent="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ru-RU" sz="2000" spc="-1" strike="noStrike">
                <a:solidFill>
                  <a:srgbClr val="001f5f"/>
                </a:solidFill>
                <a:latin typeface="Times New Roman"/>
              </a:rPr>
              <a:t>Требования к заявке на выдачу КЭР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6" name="object 8"/>
          <p:cNvSpPr/>
          <p:nvPr/>
        </p:nvSpPr>
        <p:spPr>
          <a:xfrm>
            <a:off x="1746720" y="851400"/>
            <a:ext cx="4065480" cy="68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39680" algn="ctr">
              <a:lnSpc>
                <a:spcPts val="1919"/>
              </a:lnSpc>
              <a:spcBef>
                <a:spcPts val="96"/>
              </a:spcBef>
            </a:pPr>
            <a:r>
              <a:rPr b="1" lang="ru-RU" sz="1400" spc="-1" strike="noStrike">
                <a:solidFill>
                  <a:srgbClr val="244060"/>
                </a:solidFill>
                <a:latin typeface="Times New Roman"/>
              </a:rPr>
              <a:t>Раздел V.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12600" algn="ctr">
              <a:lnSpc>
                <a:spcPts val="1681"/>
              </a:lnSpc>
              <a:spcBef>
                <a:spcPts val="54"/>
              </a:spcBef>
            </a:pPr>
            <a:r>
              <a:rPr b="1" lang="ru-RU" sz="1200" spc="-1" strike="noStrike">
                <a:solidFill>
                  <a:srgbClr val="244060"/>
                </a:solidFill>
                <a:latin typeface="Times New Roman"/>
              </a:rPr>
              <a:t>Проект программы производственного экологического контроля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7" name="object 9"/>
          <p:cNvSpPr/>
          <p:nvPr/>
        </p:nvSpPr>
        <p:spPr>
          <a:xfrm>
            <a:off x="6658200" y="806040"/>
            <a:ext cx="5062320" cy="1103400"/>
          </a:xfrm>
          <a:custGeom>
            <a:avLst/>
            <a:gdLst>
              <a:gd name="textAreaLeft" fmla="*/ 0 w 5062320"/>
              <a:gd name="textAreaRight" fmla="*/ 5062680 w 5062320"/>
              <a:gd name="textAreaTop" fmla="*/ 0 h 1103400"/>
              <a:gd name="textAreaBottom" fmla="*/ 1103760 h 1103400"/>
            </a:gdLst>
            <a:ahLst/>
            <a:rect l="textAreaLeft" t="textAreaTop" r="textAreaRight" b="textAreaBottom"/>
            <a:pathLst>
              <a:path w="5062855" h="1103630">
                <a:moveTo>
                  <a:pt x="5062728" y="0"/>
                </a:moveTo>
                <a:lnTo>
                  <a:pt x="0" y="0"/>
                </a:lnTo>
                <a:lnTo>
                  <a:pt x="622553" y="950849"/>
                </a:lnTo>
                <a:lnTo>
                  <a:pt x="2319274" y="950849"/>
                </a:lnTo>
                <a:lnTo>
                  <a:pt x="2531364" y="1103376"/>
                </a:lnTo>
                <a:lnTo>
                  <a:pt x="2750312" y="950849"/>
                </a:lnTo>
                <a:lnTo>
                  <a:pt x="4453890" y="945768"/>
                </a:lnTo>
                <a:lnTo>
                  <a:pt x="4576953" y="752475"/>
                </a:lnTo>
                <a:lnTo>
                  <a:pt x="5062728" y="0"/>
                </a:lnTo>
                <a:close/>
              </a:path>
            </a:pathLst>
          </a:custGeom>
          <a:solidFill>
            <a:srgbClr val="c5d9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8" name="object 10"/>
          <p:cNvSpPr/>
          <p:nvPr/>
        </p:nvSpPr>
        <p:spPr>
          <a:xfrm>
            <a:off x="7229160" y="851400"/>
            <a:ext cx="3920760" cy="68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41120" algn="ctr">
              <a:lnSpc>
                <a:spcPts val="1919"/>
              </a:lnSpc>
              <a:spcBef>
                <a:spcPts val="96"/>
              </a:spcBef>
            </a:pPr>
            <a:r>
              <a:rPr b="1" lang="ru-RU" sz="1400" spc="-1" strike="noStrike">
                <a:solidFill>
                  <a:srgbClr val="244060"/>
                </a:solidFill>
                <a:latin typeface="Times New Roman"/>
              </a:rPr>
              <a:t>Раздел VI.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331560" indent="-318600">
              <a:lnSpc>
                <a:spcPts val="1681"/>
              </a:lnSpc>
              <a:spcBef>
                <a:spcPts val="54"/>
              </a:spcBef>
              <a:tabLst>
                <a:tab algn="l" pos="0"/>
              </a:tabLst>
            </a:pPr>
            <a:r>
              <a:rPr b="1" lang="ru-RU" sz="1200" spc="-1" strike="noStrike">
                <a:solidFill>
                  <a:srgbClr val="244060"/>
                </a:solidFill>
                <a:latin typeface="Times New Roman"/>
              </a:rPr>
              <a:t>Информация о наличии положительного заключения государственной экологической экспертизы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9" name="object 11"/>
          <p:cNvSpPr/>
          <p:nvPr/>
        </p:nvSpPr>
        <p:spPr>
          <a:xfrm>
            <a:off x="2416320" y="2225520"/>
            <a:ext cx="2953800" cy="110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12600" algn="ctr">
              <a:lnSpc>
                <a:spcPct val="100000"/>
              </a:lnSpc>
              <a:spcBef>
                <a:spcPts val="105"/>
              </a:spcBef>
            </a:pPr>
            <a:r>
              <a:rPr b="0" lang="ru-RU" sz="1200" spc="-1" strike="noStrike">
                <a:solidFill>
                  <a:srgbClr val="244060"/>
                </a:solidFill>
                <a:latin typeface="Times New Roman"/>
              </a:rPr>
              <a:t>В соответствии с содержанием программы ПЭК, порядка и сроков предоставления отчета об организации и о результатах осуществления ПЭК, утвержденными приказом Минприроды России от </a:t>
            </a:r>
            <a:r>
              <a:rPr b="0" lang="ru-RU" sz="1200" spc="-1" strike="noStrike">
                <a:solidFill>
                  <a:srgbClr val="244060"/>
                </a:solidFill>
                <a:latin typeface="Times New Roman"/>
              </a:rPr>
              <a:t>18.02.2023 № 109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740" name="object 12"/>
          <p:cNvGrpSpPr/>
          <p:nvPr/>
        </p:nvGrpSpPr>
        <p:grpSpPr>
          <a:xfrm>
            <a:off x="6937200" y="1927800"/>
            <a:ext cx="4560840" cy="1928880"/>
            <a:chOff x="6937200" y="1927800"/>
            <a:chExt cx="4560840" cy="1928880"/>
          </a:xfrm>
        </p:grpSpPr>
        <p:pic>
          <p:nvPicPr>
            <p:cNvPr id="741" name="object 13" descr=""/>
            <p:cNvPicPr/>
            <p:nvPr/>
          </p:nvPicPr>
          <p:blipFill>
            <a:blip r:embed="rId2"/>
            <a:stretch/>
          </p:blipFill>
          <p:spPr>
            <a:xfrm>
              <a:off x="6937200" y="1927800"/>
              <a:ext cx="4560840" cy="1928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42" name="object 14" descr=""/>
            <p:cNvPicPr/>
            <p:nvPr/>
          </p:nvPicPr>
          <p:blipFill>
            <a:blip r:embed="rId3"/>
            <a:stretch/>
          </p:blipFill>
          <p:spPr>
            <a:xfrm>
              <a:off x="7642800" y="2037600"/>
              <a:ext cx="3184920" cy="17600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43" name="object 15"/>
            <p:cNvSpPr/>
            <p:nvPr/>
          </p:nvSpPr>
          <p:spPr>
            <a:xfrm>
              <a:off x="6976080" y="1966680"/>
              <a:ext cx="4428720" cy="1796760"/>
            </a:xfrm>
            <a:custGeom>
              <a:avLst/>
              <a:gdLst>
                <a:gd name="textAreaLeft" fmla="*/ 0 w 4428720"/>
                <a:gd name="textAreaRight" fmla="*/ 4429080 w 4428720"/>
                <a:gd name="textAreaTop" fmla="*/ 0 h 1796760"/>
                <a:gd name="textAreaBottom" fmla="*/ 1797120 h 1796760"/>
              </a:gdLst>
              <a:ahLst/>
              <a:rect l="textAreaLeft" t="textAreaTop" r="textAreaRight" b="textAreaBottom"/>
              <a:pathLst>
                <a:path w="4429125" h="1797050">
                  <a:moveTo>
                    <a:pt x="2214372" y="0"/>
                  </a:moveTo>
                  <a:lnTo>
                    <a:pt x="2147896" y="397"/>
                  </a:lnTo>
                  <a:lnTo>
                    <a:pt x="2081908" y="1580"/>
                  </a:lnTo>
                  <a:lnTo>
                    <a:pt x="2016433" y="3539"/>
                  </a:lnTo>
                  <a:lnTo>
                    <a:pt x="1951501" y="6263"/>
                  </a:lnTo>
                  <a:lnTo>
                    <a:pt x="1887137" y="9740"/>
                  </a:lnTo>
                  <a:lnTo>
                    <a:pt x="1823370" y="13959"/>
                  </a:lnTo>
                  <a:lnTo>
                    <a:pt x="1760227" y="18909"/>
                  </a:lnTo>
                  <a:lnTo>
                    <a:pt x="1697735" y="24580"/>
                  </a:lnTo>
                  <a:lnTo>
                    <a:pt x="1635922" y="30959"/>
                  </a:lnTo>
                  <a:lnTo>
                    <a:pt x="1574815" y="38035"/>
                  </a:lnTo>
                  <a:lnTo>
                    <a:pt x="1514441" y="45799"/>
                  </a:lnTo>
                  <a:lnTo>
                    <a:pt x="1454828" y="54238"/>
                  </a:lnTo>
                  <a:lnTo>
                    <a:pt x="1396003" y="63341"/>
                  </a:lnTo>
                  <a:lnTo>
                    <a:pt x="1337994" y="73097"/>
                  </a:lnTo>
                  <a:lnTo>
                    <a:pt x="1280828" y="83496"/>
                  </a:lnTo>
                  <a:lnTo>
                    <a:pt x="1224533" y="94526"/>
                  </a:lnTo>
                  <a:lnTo>
                    <a:pt x="1169135" y="106175"/>
                  </a:lnTo>
                  <a:lnTo>
                    <a:pt x="1114662" y="118434"/>
                  </a:lnTo>
                  <a:lnTo>
                    <a:pt x="1061142" y="131290"/>
                  </a:lnTo>
                  <a:lnTo>
                    <a:pt x="1008602" y="144733"/>
                  </a:lnTo>
                  <a:lnTo>
                    <a:pt x="957070" y="158751"/>
                  </a:lnTo>
                  <a:lnTo>
                    <a:pt x="906572" y="173333"/>
                  </a:lnTo>
                  <a:lnTo>
                    <a:pt x="857137" y="188469"/>
                  </a:lnTo>
                  <a:lnTo>
                    <a:pt x="808791" y="204147"/>
                  </a:lnTo>
                  <a:lnTo>
                    <a:pt x="761562" y="220355"/>
                  </a:lnTo>
                  <a:lnTo>
                    <a:pt x="715478" y="237084"/>
                  </a:lnTo>
                  <a:lnTo>
                    <a:pt x="670565" y="254322"/>
                  </a:lnTo>
                  <a:lnTo>
                    <a:pt x="626852" y="272057"/>
                  </a:lnTo>
                  <a:lnTo>
                    <a:pt x="584365" y="290278"/>
                  </a:lnTo>
                  <a:lnTo>
                    <a:pt x="543132" y="308975"/>
                  </a:lnTo>
                  <a:lnTo>
                    <a:pt x="503181" y="328137"/>
                  </a:lnTo>
                  <a:lnTo>
                    <a:pt x="464538" y="347751"/>
                  </a:lnTo>
                  <a:lnTo>
                    <a:pt x="427232" y="367808"/>
                  </a:lnTo>
                  <a:lnTo>
                    <a:pt x="391289" y="388295"/>
                  </a:lnTo>
                  <a:lnTo>
                    <a:pt x="356737" y="409203"/>
                  </a:lnTo>
                  <a:lnTo>
                    <a:pt x="323603" y="430519"/>
                  </a:lnTo>
                  <a:lnTo>
                    <a:pt x="291916" y="452232"/>
                  </a:lnTo>
                  <a:lnTo>
                    <a:pt x="232987" y="496808"/>
                  </a:lnTo>
                  <a:lnTo>
                    <a:pt x="180171" y="542841"/>
                  </a:lnTo>
                  <a:lnTo>
                    <a:pt x="133685" y="590242"/>
                  </a:lnTo>
                  <a:lnTo>
                    <a:pt x="93750" y="638922"/>
                  </a:lnTo>
                  <a:lnTo>
                    <a:pt x="60584" y="688792"/>
                  </a:lnTo>
                  <a:lnTo>
                    <a:pt x="34407" y="739764"/>
                  </a:lnTo>
                  <a:lnTo>
                    <a:pt x="15438" y="791748"/>
                  </a:lnTo>
                  <a:lnTo>
                    <a:pt x="3896" y="844655"/>
                  </a:lnTo>
                  <a:lnTo>
                    <a:pt x="0" y="898398"/>
                  </a:lnTo>
                  <a:lnTo>
                    <a:pt x="978" y="925367"/>
                  </a:lnTo>
                  <a:lnTo>
                    <a:pt x="8725" y="978703"/>
                  </a:lnTo>
                  <a:lnTo>
                    <a:pt x="24008" y="1031160"/>
                  </a:lnTo>
                  <a:lnTo>
                    <a:pt x="46609" y="1082649"/>
                  </a:lnTo>
                  <a:lnTo>
                    <a:pt x="76307" y="1133081"/>
                  </a:lnTo>
                  <a:lnTo>
                    <a:pt x="112885" y="1182367"/>
                  </a:lnTo>
                  <a:lnTo>
                    <a:pt x="156123" y="1230419"/>
                  </a:lnTo>
                  <a:lnTo>
                    <a:pt x="205801" y="1277147"/>
                  </a:lnTo>
                  <a:lnTo>
                    <a:pt x="261701" y="1322462"/>
                  </a:lnTo>
                  <a:lnTo>
                    <a:pt x="323603" y="1366276"/>
                  </a:lnTo>
                  <a:lnTo>
                    <a:pt x="356737" y="1387592"/>
                  </a:lnTo>
                  <a:lnTo>
                    <a:pt x="391289" y="1408500"/>
                  </a:lnTo>
                  <a:lnTo>
                    <a:pt x="427232" y="1428987"/>
                  </a:lnTo>
                  <a:lnTo>
                    <a:pt x="464538" y="1449044"/>
                  </a:lnTo>
                  <a:lnTo>
                    <a:pt x="503181" y="1468658"/>
                  </a:lnTo>
                  <a:lnTo>
                    <a:pt x="543132" y="1487820"/>
                  </a:lnTo>
                  <a:lnTo>
                    <a:pt x="584365" y="1506517"/>
                  </a:lnTo>
                  <a:lnTo>
                    <a:pt x="626852" y="1524738"/>
                  </a:lnTo>
                  <a:lnTo>
                    <a:pt x="670565" y="1542473"/>
                  </a:lnTo>
                  <a:lnTo>
                    <a:pt x="715478" y="1559711"/>
                  </a:lnTo>
                  <a:lnTo>
                    <a:pt x="761562" y="1576440"/>
                  </a:lnTo>
                  <a:lnTo>
                    <a:pt x="808791" y="1592648"/>
                  </a:lnTo>
                  <a:lnTo>
                    <a:pt x="857137" y="1608326"/>
                  </a:lnTo>
                  <a:lnTo>
                    <a:pt x="906572" y="1623462"/>
                  </a:lnTo>
                  <a:lnTo>
                    <a:pt x="957070" y="1638044"/>
                  </a:lnTo>
                  <a:lnTo>
                    <a:pt x="1008602" y="1652062"/>
                  </a:lnTo>
                  <a:lnTo>
                    <a:pt x="1061142" y="1665505"/>
                  </a:lnTo>
                  <a:lnTo>
                    <a:pt x="1114662" y="1678361"/>
                  </a:lnTo>
                  <a:lnTo>
                    <a:pt x="1169135" y="1690620"/>
                  </a:lnTo>
                  <a:lnTo>
                    <a:pt x="1224533" y="1702269"/>
                  </a:lnTo>
                  <a:lnTo>
                    <a:pt x="1280828" y="1713299"/>
                  </a:lnTo>
                  <a:lnTo>
                    <a:pt x="1337994" y="1723698"/>
                  </a:lnTo>
                  <a:lnTo>
                    <a:pt x="1396003" y="1733454"/>
                  </a:lnTo>
                  <a:lnTo>
                    <a:pt x="1454828" y="1742557"/>
                  </a:lnTo>
                  <a:lnTo>
                    <a:pt x="1514441" y="1750996"/>
                  </a:lnTo>
                  <a:lnTo>
                    <a:pt x="1574815" y="1758760"/>
                  </a:lnTo>
                  <a:lnTo>
                    <a:pt x="1635922" y="1765836"/>
                  </a:lnTo>
                  <a:lnTo>
                    <a:pt x="1697735" y="1772215"/>
                  </a:lnTo>
                  <a:lnTo>
                    <a:pt x="1760227" y="1777886"/>
                  </a:lnTo>
                  <a:lnTo>
                    <a:pt x="1823370" y="1782836"/>
                  </a:lnTo>
                  <a:lnTo>
                    <a:pt x="1887137" y="1787055"/>
                  </a:lnTo>
                  <a:lnTo>
                    <a:pt x="1951501" y="1790532"/>
                  </a:lnTo>
                  <a:lnTo>
                    <a:pt x="2016433" y="1793256"/>
                  </a:lnTo>
                  <a:lnTo>
                    <a:pt x="2081908" y="1795215"/>
                  </a:lnTo>
                  <a:lnTo>
                    <a:pt x="2147896" y="1796398"/>
                  </a:lnTo>
                  <a:lnTo>
                    <a:pt x="2214372" y="1796795"/>
                  </a:lnTo>
                  <a:lnTo>
                    <a:pt x="2280847" y="1796398"/>
                  </a:lnTo>
                  <a:lnTo>
                    <a:pt x="2346835" y="1795215"/>
                  </a:lnTo>
                  <a:lnTo>
                    <a:pt x="2412310" y="1793256"/>
                  </a:lnTo>
                  <a:lnTo>
                    <a:pt x="2477242" y="1790532"/>
                  </a:lnTo>
                  <a:lnTo>
                    <a:pt x="2541606" y="1787055"/>
                  </a:lnTo>
                  <a:lnTo>
                    <a:pt x="2605373" y="1782836"/>
                  </a:lnTo>
                  <a:lnTo>
                    <a:pt x="2668516" y="1777886"/>
                  </a:lnTo>
                  <a:lnTo>
                    <a:pt x="2731008" y="1772215"/>
                  </a:lnTo>
                  <a:lnTo>
                    <a:pt x="2792821" y="1765836"/>
                  </a:lnTo>
                  <a:lnTo>
                    <a:pt x="2853928" y="1758760"/>
                  </a:lnTo>
                  <a:lnTo>
                    <a:pt x="2914302" y="1750996"/>
                  </a:lnTo>
                  <a:lnTo>
                    <a:pt x="2973915" y="1742557"/>
                  </a:lnTo>
                  <a:lnTo>
                    <a:pt x="3032740" y="1733454"/>
                  </a:lnTo>
                  <a:lnTo>
                    <a:pt x="3090749" y="1723698"/>
                  </a:lnTo>
                  <a:lnTo>
                    <a:pt x="3147915" y="1713299"/>
                  </a:lnTo>
                  <a:lnTo>
                    <a:pt x="3204210" y="1702269"/>
                  </a:lnTo>
                  <a:lnTo>
                    <a:pt x="3259608" y="1690620"/>
                  </a:lnTo>
                  <a:lnTo>
                    <a:pt x="3314081" y="1678361"/>
                  </a:lnTo>
                  <a:lnTo>
                    <a:pt x="3367601" y="1665505"/>
                  </a:lnTo>
                  <a:lnTo>
                    <a:pt x="3420141" y="1652062"/>
                  </a:lnTo>
                  <a:lnTo>
                    <a:pt x="3471673" y="1638044"/>
                  </a:lnTo>
                  <a:lnTo>
                    <a:pt x="3522171" y="1623462"/>
                  </a:lnTo>
                  <a:lnTo>
                    <a:pt x="3571606" y="1608326"/>
                  </a:lnTo>
                  <a:lnTo>
                    <a:pt x="3619952" y="1592648"/>
                  </a:lnTo>
                  <a:lnTo>
                    <a:pt x="3667181" y="1576440"/>
                  </a:lnTo>
                  <a:lnTo>
                    <a:pt x="3713265" y="1559711"/>
                  </a:lnTo>
                  <a:lnTo>
                    <a:pt x="3758178" y="1542473"/>
                  </a:lnTo>
                  <a:lnTo>
                    <a:pt x="3801891" y="1524738"/>
                  </a:lnTo>
                  <a:lnTo>
                    <a:pt x="3844378" y="1506517"/>
                  </a:lnTo>
                  <a:lnTo>
                    <a:pt x="3885611" y="1487820"/>
                  </a:lnTo>
                  <a:lnTo>
                    <a:pt x="3925562" y="1468658"/>
                  </a:lnTo>
                  <a:lnTo>
                    <a:pt x="3964205" y="1449044"/>
                  </a:lnTo>
                  <a:lnTo>
                    <a:pt x="4001511" y="1428987"/>
                  </a:lnTo>
                  <a:lnTo>
                    <a:pt x="4037454" y="1408500"/>
                  </a:lnTo>
                  <a:lnTo>
                    <a:pt x="4072006" y="1387592"/>
                  </a:lnTo>
                  <a:lnTo>
                    <a:pt x="4105140" y="1366276"/>
                  </a:lnTo>
                  <a:lnTo>
                    <a:pt x="4136827" y="1344563"/>
                  </a:lnTo>
                  <a:lnTo>
                    <a:pt x="4195756" y="1299987"/>
                  </a:lnTo>
                  <a:lnTo>
                    <a:pt x="4248572" y="1253954"/>
                  </a:lnTo>
                  <a:lnTo>
                    <a:pt x="4295058" y="1206553"/>
                  </a:lnTo>
                  <a:lnTo>
                    <a:pt x="4334993" y="1157873"/>
                  </a:lnTo>
                  <a:lnTo>
                    <a:pt x="4368159" y="1108003"/>
                  </a:lnTo>
                  <a:lnTo>
                    <a:pt x="4394336" y="1057031"/>
                  </a:lnTo>
                  <a:lnTo>
                    <a:pt x="4413305" y="1005047"/>
                  </a:lnTo>
                  <a:lnTo>
                    <a:pt x="4424847" y="952140"/>
                  </a:lnTo>
                  <a:lnTo>
                    <a:pt x="4428744" y="898398"/>
                  </a:lnTo>
                  <a:lnTo>
                    <a:pt x="4427765" y="871428"/>
                  </a:lnTo>
                  <a:lnTo>
                    <a:pt x="4420018" y="818092"/>
                  </a:lnTo>
                  <a:lnTo>
                    <a:pt x="4404735" y="765635"/>
                  </a:lnTo>
                  <a:lnTo>
                    <a:pt x="4382134" y="714146"/>
                  </a:lnTo>
                  <a:lnTo>
                    <a:pt x="4352436" y="663714"/>
                  </a:lnTo>
                  <a:lnTo>
                    <a:pt x="4315858" y="614428"/>
                  </a:lnTo>
                  <a:lnTo>
                    <a:pt x="4272620" y="566376"/>
                  </a:lnTo>
                  <a:lnTo>
                    <a:pt x="4222942" y="519648"/>
                  </a:lnTo>
                  <a:lnTo>
                    <a:pt x="4167042" y="474333"/>
                  </a:lnTo>
                  <a:lnTo>
                    <a:pt x="4105140" y="430519"/>
                  </a:lnTo>
                  <a:lnTo>
                    <a:pt x="4072006" y="409203"/>
                  </a:lnTo>
                  <a:lnTo>
                    <a:pt x="4037454" y="388295"/>
                  </a:lnTo>
                  <a:lnTo>
                    <a:pt x="4001511" y="367808"/>
                  </a:lnTo>
                  <a:lnTo>
                    <a:pt x="3964205" y="347751"/>
                  </a:lnTo>
                  <a:lnTo>
                    <a:pt x="3925562" y="328137"/>
                  </a:lnTo>
                  <a:lnTo>
                    <a:pt x="3885611" y="308975"/>
                  </a:lnTo>
                  <a:lnTo>
                    <a:pt x="3844378" y="290278"/>
                  </a:lnTo>
                  <a:lnTo>
                    <a:pt x="3801891" y="272057"/>
                  </a:lnTo>
                  <a:lnTo>
                    <a:pt x="3758178" y="254322"/>
                  </a:lnTo>
                  <a:lnTo>
                    <a:pt x="3713265" y="237084"/>
                  </a:lnTo>
                  <a:lnTo>
                    <a:pt x="3667181" y="220355"/>
                  </a:lnTo>
                  <a:lnTo>
                    <a:pt x="3619952" y="204147"/>
                  </a:lnTo>
                  <a:lnTo>
                    <a:pt x="3571606" y="188469"/>
                  </a:lnTo>
                  <a:lnTo>
                    <a:pt x="3522171" y="173333"/>
                  </a:lnTo>
                  <a:lnTo>
                    <a:pt x="3471673" y="158751"/>
                  </a:lnTo>
                  <a:lnTo>
                    <a:pt x="3420141" y="144733"/>
                  </a:lnTo>
                  <a:lnTo>
                    <a:pt x="3367601" y="131290"/>
                  </a:lnTo>
                  <a:lnTo>
                    <a:pt x="3314081" y="118434"/>
                  </a:lnTo>
                  <a:lnTo>
                    <a:pt x="3259608" y="106175"/>
                  </a:lnTo>
                  <a:lnTo>
                    <a:pt x="3204210" y="94526"/>
                  </a:lnTo>
                  <a:lnTo>
                    <a:pt x="3147915" y="83496"/>
                  </a:lnTo>
                  <a:lnTo>
                    <a:pt x="3090749" y="73097"/>
                  </a:lnTo>
                  <a:lnTo>
                    <a:pt x="3032740" y="63341"/>
                  </a:lnTo>
                  <a:lnTo>
                    <a:pt x="2973915" y="54238"/>
                  </a:lnTo>
                  <a:lnTo>
                    <a:pt x="2914302" y="45799"/>
                  </a:lnTo>
                  <a:lnTo>
                    <a:pt x="2853928" y="38035"/>
                  </a:lnTo>
                  <a:lnTo>
                    <a:pt x="2792821" y="30959"/>
                  </a:lnTo>
                  <a:lnTo>
                    <a:pt x="2731008" y="24580"/>
                  </a:lnTo>
                  <a:lnTo>
                    <a:pt x="2668516" y="18909"/>
                  </a:lnTo>
                  <a:lnTo>
                    <a:pt x="2605373" y="13959"/>
                  </a:lnTo>
                  <a:lnTo>
                    <a:pt x="2541606" y="9740"/>
                  </a:lnTo>
                  <a:lnTo>
                    <a:pt x="2477242" y="6263"/>
                  </a:lnTo>
                  <a:lnTo>
                    <a:pt x="2412310" y="3539"/>
                  </a:lnTo>
                  <a:lnTo>
                    <a:pt x="2346835" y="1580"/>
                  </a:lnTo>
                  <a:lnTo>
                    <a:pt x="2280847" y="397"/>
                  </a:lnTo>
                  <a:lnTo>
                    <a:pt x="2214372" y="0"/>
                  </a:lnTo>
                  <a:close/>
                </a:path>
              </a:pathLst>
            </a:custGeom>
            <a:solidFill>
              <a:srgbClr val="c5d9f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4" name="object 16"/>
            <p:cNvSpPr/>
            <p:nvPr/>
          </p:nvSpPr>
          <p:spPr>
            <a:xfrm>
              <a:off x="6976080" y="1966680"/>
              <a:ext cx="4428720" cy="1796760"/>
            </a:xfrm>
            <a:custGeom>
              <a:avLst/>
              <a:gdLst>
                <a:gd name="textAreaLeft" fmla="*/ 0 w 4428720"/>
                <a:gd name="textAreaRight" fmla="*/ 4429080 w 4428720"/>
                <a:gd name="textAreaTop" fmla="*/ 0 h 1796760"/>
                <a:gd name="textAreaBottom" fmla="*/ 1797120 h 1796760"/>
              </a:gdLst>
              <a:ahLst/>
              <a:rect l="textAreaLeft" t="textAreaTop" r="textAreaRight" b="textAreaBottom"/>
              <a:pathLst>
                <a:path w="4429125" h="1797050">
                  <a:moveTo>
                    <a:pt x="0" y="898398"/>
                  </a:moveTo>
                  <a:lnTo>
                    <a:pt x="3896" y="844655"/>
                  </a:lnTo>
                  <a:lnTo>
                    <a:pt x="15438" y="791748"/>
                  </a:lnTo>
                  <a:lnTo>
                    <a:pt x="34407" y="739764"/>
                  </a:lnTo>
                  <a:lnTo>
                    <a:pt x="60584" y="688792"/>
                  </a:lnTo>
                  <a:lnTo>
                    <a:pt x="93750" y="638922"/>
                  </a:lnTo>
                  <a:lnTo>
                    <a:pt x="133685" y="590242"/>
                  </a:lnTo>
                  <a:lnTo>
                    <a:pt x="180171" y="542841"/>
                  </a:lnTo>
                  <a:lnTo>
                    <a:pt x="232987" y="496808"/>
                  </a:lnTo>
                  <a:lnTo>
                    <a:pt x="291916" y="452232"/>
                  </a:lnTo>
                  <a:lnTo>
                    <a:pt x="323603" y="430519"/>
                  </a:lnTo>
                  <a:lnTo>
                    <a:pt x="356737" y="409203"/>
                  </a:lnTo>
                  <a:lnTo>
                    <a:pt x="391289" y="388295"/>
                  </a:lnTo>
                  <a:lnTo>
                    <a:pt x="427232" y="367808"/>
                  </a:lnTo>
                  <a:lnTo>
                    <a:pt x="464538" y="347751"/>
                  </a:lnTo>
                  <a:lnTo>
                    <a:pt x="503181" y="328137"/>
                  </a:lnTo>
                  <a:lnTo>
                    <a:pt x="543132" y="308975"/>
                  </a:lnTo>
                  <a:lnTo>
                    <a:pt x="584365" y="290278"/>
                  </a:lnTo>
                  <a:lnTo>
                    <a:pt x="626852" y="272057"/>
                  </a:lnTo>
                  <a:lnTo>
                    <a:pt x="670565" y="254322"/>
                  </a:lnTo>
                  <a:lnTo>
                    <a:pt x="715478" y="237084"/>
                  </a:lnTo>
                  <a:lnTo>
                    <a:pt x="761562" y="220355"/>
                  </a:lnTo>
                  <a:lnTo>
                    <a:pt x="808791" y="204147"/>
                  </a:lnTo>
                  <a:lnTo>
                    <a:pt x="857137" y="188469"/>
                  </a:lnTo>
                  <a:lnTo>
                    <a:pt x="906572" y="173333"/>
                  </a:lnTo>
                  <a:lnTo>
                    <a:pt x="957070" y="158751"/>
                  </a:lnTo>
                  <a:lnTo>
                    <a:pt x="1008602" y="144733"/>
                  </a:lnTo>
                  <a:lnTo>
                    <a:pt x="1061142" y="131290"/>
                  </a:lnTo>
                  <a:lnTo>
                    <a:pt x="1114662" y="118434"/>
                  </a:lnTo>
                  <a:lnTo>
                    <a:pt x="1169135" y="106175"/>
                  </a:lnTo>
                  <a:lnTo>
                    <a:pt x="1224533" y="94526"/>
                  </a:lnTo>
                  <a:lnTo>
                    <a:pt x="1280828" y="83496"/>
                  </a:lnTo>
                  <a:lnTo>
                    <a:pt x="1337994" y="73097"/>
                  </a:lnTo>
                  <a:lnTo>
                    <a:pt x="1396003" y="63341"/>
                  </a:lnTo>
                  <a:lnTo>
                    <a:pt x="1454828" y="54238"/>
                  </a:lnTo>
                  <a:lnTo>
                    <a:pt x="1514441" y="45799"/>
                  </a:lnTo>
                  <a:lnTo>
                    <a:pt x="1574815" y="38035"/>
                  </a:lnTo>
                  <a:lnTo>
                    <a:pt x="1635922" y="30959"/>
                  </a:lnTo>
                  <a:lnTo>
                    <a:pt x="1697735" y="24580"/>
                  </a:lnTo>
                  <a:lnTo>
                    <a:pt x="1760227" y="18909"/>
                  </a:lnTo>
                  <a:lnTo>
                    <a:pt x="1823370" y="13959"/>
                  </a:lnTo>
                  <a:lnTo>
                    <a:pt x="1887137" y="9740"/>
                  </a:lnTo>
                  <a:lnTo>
                    <a:pt x="1951501" y="6263"/>
                  </a:lnTo>
                  <a:lnTo>
                    <a:pt x="2016433" y="3539"/>
                  </a:lnTo>
                  <a:lnTo>
                    <a:pt x="2081908" y="1580"/>
                  </a:lnTo>
                  <a:lnTo>
                    <a:pt x="2147896" y="397"/>
                  </a:lnTo>
                  <a:lnTo>
                    <a:pt x="2214372" y="0"/>
                  </a:lnTo>
                  <a:lnTo>
                    <a:pt x="2280847" y="397"/>
                  </a:lnTo>
                  <a:lnTo>
                    <a:pt x="2346835" y="1580"/>
                  </a:lnTo>
                  <a:lnTo>
                    <a:pt x="2412310" y="3539"/>
                  </a:lnTo>
                  <a:lnTo>
                    <a:pt x="2477242" y="6263"/>
                  </a:lnTo>
                  <a:lnTo>
                    <a:pt x="2541606" y="9740"/>
                  </a:lnTo>
                  <a:lnTo>
                    <a:pt x="2605373" y="13959"/>
                  </a:lnTo>
                  <a:lnTo>
                    <a:pt x="2668516" y="18909"/>
                  </a:lnTo>
                  <a:lnTo>
                    <a:pt x="2731008" y="24580"/>
                  </a:lnTo>
                  <a:lnTo>
                    <a:pt x="2792821" y="30959"/>
                  </a:lnTo>
                  <a:lnTo>
                    <a:pt x="2853928" y="38035"/>
                  </a:lnTo>
                  <a:lnTo>
                    <a:pt x="2914302" y="45799"/>
                  </a:lnTo>
                  <a:lnTo>
                    <a:pt x="2973915" y="54238"/>
                  </a:lnTo>
                  <a:lnTo>
                    <a:pt x="3032740" y="63341"/>
                  </a:lnTo>
                  <a:lnTo>
                    <a:pt x="3090749" y="73097"/>
                  </a:lnTo>
                  <a:lnTo>
                    <a:pt x="3147915" y="83496"/>
                  </a:lnTo>
                  <a:lnTo>
                    <a:pt x="3204210" y="94526"/>
                  </a:lnTo>
                  <a:lnTo>
                    <a:pt x="3259608" y="106175"/>
                  </a:lnTo>
                  <a:lnTo>
                    <a:pt x="3314081" y="118434"/>
                  </a:lnTo>
                  <a:lnTo>
                    <a:pt x="3367601" y="131290"/>
                  </a:lnTo>
                  <a:lnTo>
                    <a:pt x="3420141" y="144733"/>
                  </a:lnTo>
                  <a:lnTo>
                    <a:pt x="3471673" y="158751"/>
                  </a:lnTo>
                  <a:lnTo>
                    <a:pt x="3522171" y="173333"/>
                  </a:lnTo>
                  <a:lnTo>
                    <a:pt x="3571606" y="188469"/>
                  </a:lnTo>
                  <a:lnTo>
                    <a:pt x="3619952" y="204147"/>
                  </a:lnTo>
                  <a:lnTo>
                    <a:pt x="3667181" y="220355"/>
                  </a:lnTo>
                  <a:lnTo>
                    <a:pt x="3713265" y="237084"/>
                  </a:lnTo>
                  <a:lnTo>
                    <a:pt x="3758178" y="254322"/>
                  </a:lnTo>
                  <a:lnTo>
                    <a:pt x="3801891" y="272057"/>
                  </a:lnTo>
                  <a:lnTo>
                    <a:pt x="3844378" y="290278"/>
                  </a:lnTo>
                  <a:lnTo>
                    <a:pt x="3885611" y="308975"/>
                  </a:lnTo>
                  <a:lnTo>
                    <a:pt x="3925562" y="328137"/>
                  </a:lnTo>
                  <a:lnTo>
                    <a:pt x="3964205" y="347751"/>
                  </a:lnTo>
                  <a:lnTo>
                    <a:pt x="4001511" y="367808"/>
                  </a:lnTo>
                  <a:lnTo>
                    <a:pt x="4037454" y="388295"/>
                  </a:lnTo>
                  <a:lnTo>
                    <a:pt x="4072006" y="409203"/>
                  </a:lnTo>
                  <a:lnTo>
                    <a:pt x="4105140" y="430519"/>
                  </a:lnTo>
                  <a:lnTo>
                    <a:pt x="4136827" y="452232"/>
                  </a:lnTo>
                  <a:lnTo>
                    <a:pt x="4195756" y="496808"/>
                  </a:lnTo>
                  <a:lnTo>
                    <a:pt x="4248572" y="542841"/>
                  </a:lnTo>
                  <a:lnTo>
                    <a:pt x="4295058" y="590242"/>
                  </a:lnTo>
                  <a:lnTo>
                    <a:pt x="4334993" y="638922"/>
                  </a:lnTo>
                  <a:lnTo>
                    <a:pt x="4368159" y="688792"/>
                  </a:lnTo>
                  <a:lnTo>
                    <a:pt x="4394336" y="739764"/>
                  </a:lnTo>
                  <a:lnTo>
                    <a:pt x="4413305" y="791748"/>
                  </a:lnTo>
                  <a:lnTo>
                    <a:pt x="4424847" y="844655"/>
                  </a:lnTo>
                  <a:lnTo>
                    <a:pt x="4428744" y="898398"/>
                  </a:lnTo>
                  <a:lnTo>
                    <a:pt x="4427765" y="925367"/>
                  </a:lnTo>
                  <a:lnTo>
                    <a:pt x="4420018" y="978703"/>
                  </a:lnTo>
                  <a:lnTo>
                    <a:pt x="4404735" y="1031160"/>
                  </a:lnTo>
                  <a:lnTo>
                    <a:pt x="4382134" y="1082649"/>
                  </a:lnTo>
                  <a:lnTo>
                    <a:pt x="4352436" y="1133081"/>
                  </a:lnTo>
                  <a:lnTo>
                    <a:pt x="4315858" y="1182367"/>
                  </a:lnTo>
                  <a:lnTo>
                    <a:pt x="4272620" y="1230419"/>
                  </a:lnTo>
                  <a:lnTo>
                    <a:pt x="4222942" y="1277147"/>
                  </a:lnTo>
                  <a:lnTo>
                    <a:pt x="4167042" y="1322462"/>
                  </a:lnTo>
                  <a:lnTo>
                    <a:pt x="4105140" y="1366276"/>
                  </a:lnTo>
                  <a:lnTo>
                    <a:pt x="4072006" y="1387592"/>
                  </a:lnTo>
                  <a:lnTo>
                    <a:pt x="4037454" y="1408500"/>
                  </a:lnTo>
                  <a:lnTo>
                    <a:pt x="4001511" y="1428987"/>
                  </a:lnTo>
                  <a:lnTo>
                    <a:pt x="3964205" y="1449044"/>
                  </a:lnTo>
                  <a:lnTo>
                    <a:pt x="3925562" y="1468658"/>
                  </a:lnTo>
                  <a:lnTo>
                    <a:pt x="3885611" y="1487820"/>
                  </a:lnTo>
                  <a:lnTo>
                    <a:pt x="3844378" y="1506517"/>
                  </a:lnTo>
                  <a:lnTo>
                    <a:pt x="3801891" y="1524738"/>
                  </a:lnTo>
                  <a:lnTo>
                    <a:pt x="3758178" y="1542473"/>
                  </a:lnTo>
                  <a:lnTo>
                    <a:pt x="3713265" y="1559711"/>
                  </a:lnTo>
                  <a:lnTo>
                    <a:pt x="3667181" y="1576440"/>
                  </a:lnTo>
                  <a:lnTo>
                    <a:pt x="3619952" y="1592648"/>
                  </a:lnTo>
                  <a:lnTo>
                    <a:pt x="3571606" y="1608326"/>
                  </a:lnTo>
                  <a:lnTo>
                    <a:pt x="3522171" y="1623462"/>
                  </a:lnTo>
                  <a:lnTo>
                    <a:pt x="3471673" y="1638044"/>
                  </a:lnTo>
                  <a:lnTo>
                    <a:pt x="3420141" y="1652062"/>
                  </a:lnTo>
                  <a:lnTo>
                    <a:pt x="3367601" y="1665505"/>
                  </a:lnTo>
                  <a:lnTo>
                    <a:pt x="3314081" y="1678361"/>
                  </a:lnTo>
                  <a:lnTo>
                    <a:pt x="3259608" y="1690620"/>
                  </a:lnTo>
                  <a:lnTo>
                    <a:pt x="3204210" y="1702269"/>
                  </a:lnTo>
                  <a:lnTo>
                    <a:pt x="3147915" y="1713299"/>
                  </a:lnTo>
                  <a:lnTo>
                    <a:pt x="3090749" y="1723698"/>
                  </a:lnTo>
                  <a:lnTo>
                    <a:pt x="3032740" y="1733454"/>
                  </a:lnTo>
                  <a:lnTo>
                    <a:pt x="2973915" y="1742557"/>
                  </a:lnTo>
                  <a:lnTo>
                    <a:pt x="2914302" y="1750996"/>
                  </a:lnTo>
                  <a:lnTo>
                    <a:pt x="2853928" y="1758760"/>
                  </a:lnTo>
                  <a:lnTo>
                    <a:pt x="2792821" y="1765836"/>
                  </a:lnTo>
                  <a:lnTo>
                    <a:pt x="2731008" y="1772215"/>
                  </a:lnTo>
                  <a:lnTo>
                    <a:pt x="2668516" y="1777886"/>
                  </a:lnTo>
                  <a:lnTo>
                    <a:pt x="2605373" y="1782836"/>
                  </a:lnTo>
                  <a:lnTo>
                    <a:pt x="2541606" y="1787055"/>
                  </a:lnTo>
                  <a:lnTo>
                    <a:pt x="2477242" y="1790532"/>
                  </a:lnTo>
                  <a:lnTo>
                    <a:pt x="2412310" y="1793256"/>
                  </a:lnTo>
                  <a:lnTo>
                    <a:pt x="2346835" y="1795215"/>
                  </a:lnTo>
                  <a:lnTo>
                    <a:pt x="2280847" y="1796398"/>
                  </a:lnTo>
                  <a:lnTo>
                    <a:pt x="2214372" y="1796795"/>
                  </a:lnTo>
                  <a:lnTo>
                    <a:pt x="2147896" y="1796398"/>
                  </a:lnTo>
                  <a:lnTo>
                    <a:pt x="2081908" y="1795215"/>
                  </a:lnTo>
                  <a:lnTo>
                    <a:pt x="2016433" y="1793256"/>
                  </a:lnTo>
                  <a:lnTo>
                    <a:pt x="1951501" y="1790532"/>
                  </a:lnTo>
                  <a:lnTo>
                    <a:pt x="1887137" y="1787055"/>
                  </a:lnTo>
                  <a:lnTo>
                    <a:pt x="1823370" y="1782836"/>
                  </a:lnTo>
                  <a:lnTo>
                    <a:pt x="1760227" y="1777886"/>
                  </a:lnTo>
                  <a:lnTo>
                    <a:pt x="1697735" y="1772215"/>
                  </a:lnTo>
                  <a:lnTo>
                    <a:pt x="1635922" y="1765836"/>
                  </a:lnTo>
                  <a:lnTo>
                    <a:pt x="1574815" y="1758760"/>
                  </a:lnTo>
                  <a:lnTo>
                    <a:pt x="1514441" y="1750996"/>
                  </a:lnTo>
                  <a:lnTo>
                    <a:pt x="1454828" y="1742557"/>
                  </a:lnTo>
                  <a:lnTo>
                    <a:pt x="1396003" y="1733454"/>
                  </a:lnTo>
                  <a:lnTo>
                    <a:pt x="1337994" y="1723698"/>
                  </a:lnTo>
                  <a:lnTo>
                    <a:pt x="1280828" y="1713299"/>
                  </a:lnTo>
                  <a:lnTo>
                    <a:pt x="1224533" y="1702269"/>
                  </a:lnTo>
                  <a:lnTo>
                    <a:pt x="1169135" y="1690620"/>
                  </a:lnTo>
                  <a:lnTo>
                    <a:pt x="1114662" y="1678361"/>
                  </a:lnTo>
                  <a:lnTo>
                    <a:pt x="1061142" y="1665505"/>
                  </a:lnTo>
                  <a:lnTo>
                    <a:pt x="1008602" y="1652062"/>
                  </a:lnTo>
                  <a:lnTo>
                    <a:pt x="957070" y="1638044"/>
                  </a:lnTo>
                  <a:lnTo>
                    <a:pt x="906572" y="1623462"/>
                  </a:lnTo>
                  <a:lnTo>
                    <a:pt x="857137" y="1608326"/>
                  </a:lnTo>
                  <a:lnTo>
                    <a:pt x="808791" y="1592648"/>
                  </a:lnTo>
                  <a:lnTo>
                    <a:pt x="761562" y="1576440"/>
                  </a:lnTo>
                  <a:lnTo>
                    <a:pt x="715478" y="1559711"/>
                  </a:lnTo>
                  <a:lnTo>
                    <a:pt x="670565" y="1542473"/>
                  </a:lnTo>
                  <a:lnTo>
                    <a:pt x="626852" y="1524738"/>
                  </a:lnTo>
                  <a:lnTo>
                    <a:pt x="584365" y="1506517"/>
                  </a:lnTo>
                  <a:lnTo>
                    <a:pt x="543132" y="1487820"/>
                  </a:lnTo>
                  <a:lnTo>
                    <a:pt x="503181" y="1468658"/>
                  </a:lnTo>
                  <a:lnTo>
                    <a:pt x="464538" y="1449044"/>
                  </a:lnTo>
                  <a:lnTo>
                    <a:pt x="427232" y="1428987"/>
                  </a:lnTo>
                  <a:lnTo>
                    <a:pt x="391289" y="1408500"/>
                  </a:lnTo>
                  <a:lnTo>
                    <a:pt x="356737" y="1387592"/>
                  </a:lnTo>
                  <a:lnTo>
                    <a:pt x="323603" y="1366276"/>
                  </a:lnTo>
                  <a:lnTo>
                    <a:pt x="291916" y="1344563"/>
                  </a:lnTo>
                  <a:lnTo>
                    <a:pt x="232987" y="1299987"/>
                  </a:lnTo>
                  <a:lnTo>
                    <a:pt x="180171" y="1253954"/>
                  </a:lnTo>
                  <a:lnTo>
                    <a:pt x="133685" y="1206553"/>
                  </a:lnTo>
                  <a:lnTo>
                    <a:pt x="93750" y="1157873"/>
                  </a:lnTo>
                  <a:lnTo>
                    <a:pt x="60584" y="1108003"/>
                  </a:lnTo>
                  <a:lnTo>
                    <a:pt x="34407" y="1057031"/>
                  </a:lnTo>
                  <a:lnTo>
                    <a:pt x="15438" y="1005047"/>
                  </a:lnTo>
                  <a:lnTo>
                    <a:pt x="3896" y="952140"/>
                  </a:lnTo>
                  <a:lnTo>
                    <a:pt x="0" y="898398"/>
                  </a:lnTo>
                  <a:close/>
                </a:path>
              </a:pathLst>
            </a:custGeom>
            <a:noFill/>
            <a:ln w="25908">
              <a:solidFill>
                <a:srgbClr val="c3d59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745" name="object 17"/>
          <p:cNvSpPr/>
          <p:nvPr/>
        </p:nvSpPr>
        <p:spPr>
          <a:xfrm>
            <a:off x="7764840" y="2100960"/>
            <a:ext cx="2848320" cy="129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12600" algn="ctr">
              <a:lnSpc>
                <a:spcPct val="100000"/>
              </a:lnSpc>
              <a:spcBef>
                <a:spcPts val="105"/>
              </a:spcBef>
            </a:pPr>
            <a:r>
              <a:rPr b="0" lang="ru-RU" sz="1200" spc="-1" strike="noStrike">
                <a:solidFill>
                  <a:srgbClr val="244060"/>
                </a:solidFill>
                <a:latin typeface="Times New Roman"/>
              </a:rPr>
              <a:t>Указываются сведения о проведении государственной экологической экспертизы проектной документации в случае необходимости проведения такой экспертизы в соответствии с законодательством об экологической экспертизе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6" name="object 18"/>
          <p:cNvSpPr/>
          <p:nvPr/>
        </p:nvSpPr>
        <p:spPr>
          <a:xfrm>
            <a:off x="618840" y="4200120"/>
            <a:ext cx="5062320" cy="749520"/>
          </a:xfrm>
          <a:custGeom>
            <a:avLst/>
            <a:gdLst>
              <a:gd name="textAreaLeft" fmla="*/ 0 w 5062320"/>
              <a:gd name="textAreaRight" fmla="*/ 5062680 w 5062320"/>
              <a:gd name="textAreaTop" fmla="*/ 0 h 749520"/>
              <a:gd name="textAreaBottom" fmla="*/ 749880 h 749520"/>
            </a:gdLst>
            <a:ahLst/>
            <a:rect l="textAreaLeft" t="textAreaTop" r="textAreaRight" b="textAreaBottom"/>
            <a:pathLst>
              <a:path w="5062855" h="749935">
                <a:moveTo>
                  <a:pt x="5062728" y="0"/>
                </a:moveTo>
                <a:lnTo>
                  <a:pt x="0" y="0"/>
                </a:lnTo>
                <a:lnTo>
                  <a:pt x="622579" y="646175"/>
                </a:lnTo>
                <a:lnTo>
                  <a:pt x="2319274" y="646175"/>
                </a:lnTo>
                <a:lnTo>
                  <a:pt x="2531364" y="749807"/>
                </a:lnTo>
                <a:lnTo>
                  <a:pt x="2750311" y="646175"/>
                </a:lnTo>
                <a:lnTo>
                  <a:pt x="4453890" y="642746"/>
                </a:lnTo>
                <a:lnTo>
                  <a:pt x="4576953" y="511428"/>
                </a:lnTo>
                <a:lnTo>
                  <a:pt x="5062728" y="0"/>
                </a:lnTo>
                <a:close/>
              </a:path>
            </a:pathLst>
          </a:custGeom>
          <a:solidFill>
            <a:srgbClr val="c5d9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7" name="object 19"/>
          <p:cNvSpPr/>
          <p:nvPr/>
        </p:nvSpPr>
        <p:spPr>
          <a:xfrm>
            <a:off x="1952280" y="4246560"/>
            <a:ext cx="2392200" cy="46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824760">
              <a:lnSpc>
                <a:spcPts val="1919"/>
              </a:lnSpc>
              <a:spcBef>
                <a:spcPts val="96"/>
              </a:spcBef>
            </a:pPr>
            <a:r>
              <a:rPr b="1" lang="ru-RU" sz="1400" spc="-1" strike="noStrike">
                <a:solidFill>
                  <a:srgbClr val="244060"/>
                </a:solidFill>
                <a:latin typeface="Times New Roman"/>
              </a:rPr>
              <a:t>Раздел VII.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ts val="1681"/>
              </a:lnSpc>
            </a:pPr>
            <a:r>
              <a:rPr b="1" lang="ru-RU" sz="1200" spc="-1" strike="noStrike">
                <a:solidFill>
                  <a:srgbClr val="244060"/>
                </a:solidFill>
                <a:latin typeface="Times New Roman"/>
              </a:rPr>
              <a:t>Утвержденные квоты выбросов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748" name="object 20"/>
          <p:cNvGrpSpPr/>
          <p:nvPr/>
        </p:nvGrpSpPr>
        <p:grpSpPr>
          <a:xfrm>
            <a:off x="684360" y="5003280"/>
            <a:ext cx="5091480" cy="1619640"/>
            <a:chOff x="684360" y="5003280"/>
            <a:chExt cx="5091480" cy="1619640"/>
          </a:xfrm>
        </p:grpSpPr>
        <p:pic>
          <p:nvPicPr>
            <p:cNvPr id="749" name="object 21" descr=""/>
            <p:cNvPicPr/>
            <p:nvPr/>
          </p:nvPicPr>
          <p:blipFill>
            <a:blip r:embed="rId4"/>
            <a:stretch/>
          </p:blipFill>
          <p:spPr>
            <a:xfrm>
              <a:off x="684360" y="5003280"/>
              <a:ext cx="5091480" cy="1619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50" name="object 22" descr=""/>
            <p:cNvPicPr/>
            <p:nvPr/>
          </p:nvPicPr>
          <p:blipFill>
            <a:blip r:embed="rId5"/>
            <a:stretch/>
          </p:blipFill>
          <p:spPr>
            <a:xfrm>
              <a:off x="1424880" y="5064120"/>
              <a:ext cx="3646440" cy="15465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51" name="object 23"/>
            <p:cNvSpPr/>
            <p:nvPr/>
          </p:nvSpPr>
          <p:spPr>
            <a:xfrm>
              <a:off x="723240" y="5042160"/>
              <a:ext cx="4959000" cy="1487520"/>
            </a:xfrm>
            <a:custGeom>
              <a:avLst/>
              <a:gdLst>
                <a:gd name="textAreaLeft" fmla="*/ 0 w 4959000"/>
                <a:gd name="textAreaRight" fmla="*/ 4959360 w 4959000"/>
                <a:gd name="textAreaTop" fmla="*/ 0 h 1487520"/>
                <a:gd name="textAreaBottom" fmla="*/ 1487880 h 1487520"/>
              </a:gdLst>
              <a:ahLst/>
              <a:rect l="textAreaLeft" t="textAreaTop" r="textAreaRight" b="textAreaBottom"/>
              <a:pathLst>
                <a:path w="4959350" h="1487804">
                  <a:moveTo>
                    <a:pt x="2479548" y="0"/>
                  </a:moveTo>
                  <a:lnTo>
                    <a:pt x="2408950" y="295"/>
                  </a:lnTo>
                  <a:lnTo>
                    <a:pt x="2338841" y="1177"/>
                  </a:lnTo>
                  <a:lnTo>
                    <a:pt x="2269247" y="2637"/>
                  </a:lnTo>
                  <a:lnTo>
                    <a:pt x="2200194" y="4667"/>
                  </a:lnTo>
                  <a:lnTo>
                    <a:pt x="2131709" y="7260"/>
                  </a:lnTo>
                  <a:lnTo>
                    <a:pt x="2063816" y="10408"/>
                  </a:lnTo>
                  <a:lnTo>
                    <a:pt x="1996543" y="14102"/>
                  </a:lnTo>
                  <a:lnTo>
                    <a:pt x="1929916" y="18335"/>
                  </a:lnTo>
                  <a:lnTo>
                    <a:pt x="1863961" y="23100"/>
                  </a:lnTo>
                  <a:lnTo>
                    <a:pt x="1798704" y="28387"/>
                  </a:lnTo>
                  <a:lnTo>
                    <a:pt x="1734171" y="34191"/>
                  </a:lnTo>
                  <a:lnTo>
                    <a:pt x="1670388" y="40501"/>
                  </a:lnTo>
                  <a:lnTo>
                    <a:pt x="1607381" y="47312"/>
                  </a:lnTo>
                  <a:lnTo>
                    <a:pt x="1545178" y="54614"/>
                  </a:lnTo>
                  <a:lnTo>
                    <a:pt x="1483803" y="62400"/>
                  </a:lnTo>
                  <a:lnTo>
                    <a:pt x="1423283" y="70663"/>
                  </a:lnTo>
                  <a:lnTo>
                    <a:pt x="1363645" y="79394"/>
                  </a:lnTo>
                  <a:lnTo>
                    <a:pt x="1304913" y="88585"/>
                  </a:lnTo>
                  <a:lnTo>
                    <a:pt x="1247115" y="98229"/>
                  </a:lnTo>
                  <a:lnTo>
                    <a:pt x="1190277" y="108318"/>
                  </a:lnTo>
                  <a:lnTo>
                    <a:pt x="1134425" y="118844"/>
                  </a:lnTo>
                  <a:lnTo>
                    <a:pt x="1079584" y="129798"/>
                  </a:lnTo>
                  <a:lnTo>
                    <a:pt x="1025782" y="141174"/>
                  </a:lnTo>
                  <a:lnTo>
                    <a:pt x="973044" y="152964"/>
                  </a:lnTo>
                  <a:lnTo>
                    <a:pt x="921396" y="165159"/>
                  </a:lnTo>
                  <a:lnTo>
                    <a:pt x="870865" y="177751"/>
                  </a:lnTo>
                  <a:lnTo>
                    <a:pt x="821477" y="190733"/>
                  </a:lnTo>
                  <a:lnTo>
                    <a:pt x="773257" y="204098"/>
                  </a:lnTo>
                  <a:lnTo>
                    <a:pt x="726233" y="217836"/>
                  </a:lnTo>
                  <a:lnTo>
                    <a:pt x="680430" y="231941"/>
                  </a:lnTo>
                  <a:lnTo>
                    <a:pt x="635875" y="246404"/>
                  </a:lnTo>
                  <a:lnTo>
                    <a:pt x="592593" y="261218"/>
                  </a:lnTo>
                  <a:lnTo>
                    <a:pt x="550610" y="276374"/>
                  </a:lnTo>
                  <a:lnTo>
                    <a:pt x="509954" y="291866"/>
                  </a:lnTo>
                  <a:lnTo>
                    <a:pt x="470650" y="307684"/>
                  </a:lnTo>
                  <a:lnTo>
                    <a:pt x="432724" y="323822"/>
                  </a:lnTo>
                  <a:lnTo>
                    <a:pt x="396202" y="340271"/>
                  </a:lnTo>
                  <a:lnTo>
                    <a:pt x="361111" y="357023"/>
                  </a:lnTo>
                  <a:lnTo>
                    <a:pt x="295326" y="391407"/>
                  </a:lnTo>
                  <a:lnTo>
                    <a:pt x="235576" y="426910"/>
                  </a:lnTo>
                  <a:lnTo>
                    <a:pt x="182072" y="463471"/>
                  </a:lnTo>
                  <a:lnTo>
                    <a:pt x="135023" y="501025"/>
                  </a:lnTo>
                  <a:lnTo>
                    <a:pt x="94638" y="539511"/>
                  </a:lnTo>
                  <a:lnTo>
                    <a:pt x="61126" y="578865"/>
                  </a:lnTo>
                  <a:lnTo>
                    <a:pt x="34697" y="619025"/>
                  </a:lnTo>
                  <a:lnTo>
                    <a:pt x="15560" y="659928"/>
                  </a:lnTo>
                  <a:lnTo>
                    <a:pt x="3925" y="701511"/>
                  </a:lnTo>
                  <a:lnTo>
                    <a:pt x="0" y="743712"/>
                  </a:lnTo>
                  <a:lnTo>
                    <a:pt x="985" y="764886"/>
                  </a:lnTo>
                  <a:lnTo>
                    <a:pt x="8792" y="806788"/>
                  </a:lnTo>
                  <a:lnTo>
                    <a:pt x="24204" y="848041"/>
                  </a:lnTo>
                  <a:lnTo>
                    <a:pt x="47013" y="888582"/>
                  </a:lnTo>
                  <a:lnTo>
                    <a:pt x="77010" y="928348"/>
                  </a:lnTo>
                  <a:lnTo>
                    <a:pt x="113984" y="967277"/>
                  </a:lnTo>
                  <a:lnTo>
                    <a:pt x="157728" y="1005306"/>
                  </a:lnTo>
                  <a:lnTo>
                    <a:pt x="208030" y="1042372"/>
                  </a:lnTo>
                  <a:lnTo>
                    <a:pt x="264683" y="1078412"/>
                  </a:lnTo>
                  <a:lnTo>
                    <a:pt x="327477" y="1113363"/>
                  </a:lnTo>
                  <a:lnTo>
                    <a:pt x="396202" y="1147164"/>
                  </a:lnTo>
                  <a:lnTo>
                    <a:pt x="432724" y="1163612"/>
                  </a:lnTo>
                  <a:lnTo>
                    <a:pt x="470650" y="1179750"/>
                  </a:lnTo>
                  <a:lnTo>
                    <a:pt x="509954" y="1195568"/>
                  </a:lnTo>
                  <a:lnTo>
                    <a:pt x="550610" y="1211059"/>
                  </a:lnTo>
                  <a:lnTo>
                    <a:pt x="592593" y="1226215"/>
                  </a:lnTo>
                  <a:lnTo>
                    <a:pt x="635875" y="1241029"/>
                  </a:lnTo>
                  <a:lnTo>
                    <a:pt x="680430" y="1255492"/>
                  </a:lnTo>
                  <a:lnTo>
                    <a:pt x="726233" y="1269596"/>
                  </a:lnTo>
                  <a:lnTo>
                    <a:pt x="773257" y="1283334"/>
                  </a:lnTo>
                  <a:lnTo>
                    <a:pt x="821477" y="1296698"/>
                  </a:lnTo>
                  <a:lnTo>
                    <a:pt x="870865" y="1309680"/>
                  </a:lnTo>
                  <a:lnTo>
                    <a:pt x="921396" y="1322273"/>
                  </a:lnTo>
                  <a:lnTo>
                    <a:pt x="973044" y="1334467"/>
                  </a:lnTo>
                  <a:lnTo>
                    <a:pt x="1025782" y="1346256"/>
                  </a:lnTo>
                  <a:lnTo>
                    <a:pt x="1079584" y="1357631"/>
                  </a:lnTo>
                  <a:lnTo>
                    <a:pt x="1134425" y="1368586"/>
                  </a:lnTo>
                  <a:lnTo>
                    <a:pt x="1190277" y="1379111"/>
                  </a:lnTo>
                  <a:lnTo>
                    <a:pt x="1247115" y="1389199"/>
                  </a:lnTo>
                  <a:lnTo>
                    <a:pt x="1304913" y="1398843"/>
                  </a:lnTo>
                  <a:lnTo>
                    <a:pt x="1363645" y="1408034"/>
                  </a:lnTo>
                  <a:lnTo>
                    <a:pt x="1423283" y="1416764"/>
                  </a:lnTo>
                  <a:lnTo>
                    <a:pt x="1483803" y="1425026"/>
                  </a:lnTo>
                  <a:lnTo>
                    <a:pt x="1545178" y="1432812"/>
                  </a:lnTo>
                  <a:lnTo>
                    <a:pt x="1607381" y="1440114"/>
                  </a:lnTo>
                  <a:lnTo>
                    <a:pt x="1670388" y="1446924"/>
                  </a:lnTo>
                  <a:lnTo>
                    <a:pt x="1734171" y="1453235"/>
                  </a:lnTo>
                  <a:lnTo>
                    <a:pt x="1798704" y="1459037"/>
                  </a:lnTo>
                  <a:lnTo>
                    <a:pt x="1863961" y="1464325"/>
                  </a:lnTo>
                  <a:lnTo>
                    <a:pt x="1929916" y="1469089"/>
                  </a:lnTo>
                  <a:lnTo>
                    <a:pt x="1996543" y="1473322"/>
                  </a:lnTo>
                  <a:lnTo>
                    <a:pt x="2063816" y="1477016"/>
                  </a:lnTo>
                  <a:lnTo>
                    <a:pt x="2131709" y="1480163"/>
                  </a:lnTo>
                  <a:lnTo>
                    <a:pt x="2200194" y="1482756"/>
                  </a:lnTo>
                  <a:lnTo>
                    <a:pt x="2269247" y="1484786"/>
                  </a:lnTo>
                  <a:lnTo>
                    <a:pt x="2338841" y="1486246"/>
                  </a:lnTo>
                  <a:lnTo>
                    <a:pt x="2408950" y="1487128"/>
                  </a:lnTo>
                  <a:lnTo>
                    <a:pt x="2479548" y="1487424"/>
                  </a:lnTo>
                  <a:lnTo>
                    <a:pt x="2550145" y="1487128"/>
                  </a:lnTo>
                  <a:lnTo>
                    <a:pt x="2620254" y="1486246"/>
                  </a:lnTo>
                  <a:lnTo>
                    <a:pt x="2689848" y="1484786"/>
                  </a:lnTo>
                  <a:lnTo>
                    <a:pt x="2758901" y="1482756"/>
                  </a:lnTo>
                  <a:lnTo>
                    <a:pt x="2827386" y="1480163"/>
                  </a:lnTo>
                  <a:lnTo>
                    <a:pt x="2895279" y="1477016"/>
                  </a:lnTo>
                  <a:lnTo>
                    <a:pt x="2962552" y="1473322"/>
                  </a:lnTo>
                  <a:lnTo>
                    <a:pt x="3029179" y="1469089"/>
                  </a:lnTo>
                  <a:lnTo>
                    <a:pt x="3095134" y="1464325"/>
                  </a:lnTo>
                  <a:lnTo>
                    <a:pt x="3160391" y="1459037"/>
                  </a:lnTo>
                  <a:lnTo>
                    <a:pt x="3224924" y="1453235"/>
                  </a:lnTo>
                  <a:lnTo>
                    <a:pt x="3288707" y="1446924"/>
                  </a:lnTo>
                  <a:lnTo>
                    <a:pt x="3351714" y="1440114"/>
                  </a:lnTo>
                  <a:lnTo>
                    <a:pt x="3413917" y="1432812"/>
                  </a:lnTo>
                  <a:lnTo>
                    <a:pt x="3475292" y="1425026"/>
                  </a:lnTo>
                  <a:lnTo>
                    <a:pt x="3535812" y="1416764"/>
                  </a:lnTo>
                  <a:lnTo>
                    <a:pt x="3595450" y="1408034"/>
                  </a:lnTo>
                  <a:lnTo>
                    <a:pt x="3654182" y="1398843"/>
                  </a:lnTo>
                  <a:lnTo>
                    <a:pt x="3711980" y="1389199"/>
                  </a:lnTo>
                  <a:lnTo>
                    <a:pt x="3768818" y="1379111"/>
                  </a:lnTo>
                  <a:lnTo>
                    <a:pt x="3824670" y="1368586"/>
                  </a:lnTo>
                  <a:lnTo>
                    <a:pt x="3879511" y="1357631"/>
                  </a:lnTo>
                  <a:lnTo>
                    <a:pt x="3933313" y="1346256"/>
                  </a:lnTo>
                  <a:lnTo>
                    <a:pt x="3986051" y="1334467"/>
                  </a:lnTo>
                  <a:lnTo>
                    <a:pt x="4037699" y="1322273"/>
                  </a:lnTo>
                  <a:lnTo>
                    <a:pt x="4088230" y="1309680"/>
                  </a:lnTo>
                  <a:lnTo>
                    <a:pt x="4137618" y="1296698"/>
                  </a:lnTo>
                  <a:lnTo>
                    <a:pt x="4185838" y="1283334"/>
                  </a:lnTo>
                  <a:lnTo>
                    <a:pt x="4232862" y="1269596"/>
                  </a:lnTo>
                  <a:lnTo>
                    <a:pt x="4278665" y="1255492"/>
                  </a:lnTo>
                  <a:lnTo>
                    <a:pt x="4323220" y="1241029"/>
                  </a:lnTo>
                  <a:lnTo>
                    <a:pt x="4366502" y="1226215"/>
                  </a:lnTo>
                  <a:lnTo>
                    <a:pt x="4408485" y="1211059"/>
                  </a:lnTo>
                  <a:lnTo>
                    <a:pt x="4449141" y="1195568"/>
                  </a:lnTo>
                  <a:lnTo>
                    <a:pt x="4488445" y="1179750"/>
                  </a:lnTo>
                  <a:lnTo>
                    <a:pt x="4526371" y="1163612"/>
                  </a:lnTo>
                  <a:lnTo>
                    <a:pt x="4562893" y="1147164"/>
                  </a:lnTo>
                  <a:lnTo>
                    <a:pt x="4597984" y="1130411"/>
                  </a:lnTo>
                  <a:lnTo>
                    <a:pt x="4663769" y="1096028"/>
                  </a:lnTo>
                  <a:lnTo>
                    <a:pt x="4723519" y="1060524"/>
                  </a:lnTo>
                  <a:lnTo>
                    <a:pt x="4777023" y="1023963"/>
                  </a:lnTo>
                  <a:lnTo>
                    <a:pt x="4824072" y="986408"/>
                  </a:lnTo>
                  <a:lnTo>
                    <a:pt x="4864457" y="947921"/>
                  </a:lnTo>
                  <a:lnTo>
                    <a:pt x="4897969" y="908566"/>
                  </a:lnTo>
                  <a:lnTo>
                    <a:pt x="4924398" y="868404"/>
                  </a:lnTo>
                  <a:lnTo>
                    <a:pt x="4943535" y="827499"/>
                  </a:lnTo>
                  <a:lnTo>
                    <a:pt x="4955170" y="785914"/>
                  </a:lnTo>
                  <a:lnTo>
                    <a:pt x="4959096" y="743712"/>
                  </a:lnTo>
                  <a:lnTo>
                    <a:pt x="4958110" y="722538"/>
                  </a:lnTo>
                  <a:lnTo>
                    <a:pt x="4950303" y="680639"/>
                  </a:lnTo>
                  <a:lnTo>
                    <a:pt x="4934891" y="639388"/>
                  </a:lnTo>
                  <a:lnTo>
                    <a:pt x="4912082" y="598848"/>
                  </a:lnTo>
                  <a:lnTo>
                    <a:pt x="4882085" y="559083"/>
                  </a:lnTo>
                  <a:lnTo>
                    <a:pt x="4845111" y="520155"/>
                  </a:lnTo>
                  <a:lnTo>
                    <a:pt x="4801367" y="482127"/>
                  </a:lnTo>
                  <a:lnTo>
                    <a:pt x="4751065" y="445062"/>
                  </a:lnTo>
                  <a:lnTo>
                    <a:pt x="4694412" y="409022"/>
                  </a:lnTo>
                  <a:lnTo>
                    <a:pt x="4631618" y="374071"/>
                  </a:lnTo>
                  <a:lnTo>
                    <a:pt x="4562893" y="340271"/>
                  </a:lnTo>
                  <a:lnTo>
                    <a:pt x="4526371" y="323822"/>
                  </a:lnTo>
                  <a:lnTo>
                    <a:pt x="4488445" y="307684"/>
                  </a:lnTo>
                  <a:lnTo>
                    <a:pt x="4449141" y="291866"/>
                  </a:lnTo>
                  <a:lnTo>
                    <a:pt x="4408485" y="276374"/>
                  </a:lnTo>
                  <a:lnTo>
                    <a:pt x="4366502" y="261218"/>
                  </a:lnTo>
                  <a:lnTo>
                    <a:pt x="4323220" y="246404"/>
                  </a:lnTo>
                  <a:lnTo>
                    <a:pt x="4278665" y="231941"/>
                  </a:lnTo>
                  <a:lnTo>
                    <a:pt x="4232862" y="217836"/>
                  </a:lnTo>
                  <a:lnTo>
                    <a:pt x="4185838" y="204098"/>
                  </a:lnTo>
                  <a:lnTo>
                    <a:pt x="4137618" y="190733"/>
                  </a:lnTo>
                  <a:lnTo>
                    <a:pt x="4088230" y="177751"/>
                  </a:lnTo>
                  <a:lnTo>
                    <a:pt x="4037699" y="165159"/>
                  </a:lnTo>
                  <a:lnTo>
                    <a:pt x="3986051" y="152964"/>
                  </a:lnTo>
                  <a:lnTo>
                    <a:pt x="3933313" y="141174"/>
                  </a:lnTo>
                  <a:lnTo>
                    <a:pt x="3879511" y="129798"/>
                  </a:lnTo>
                  <a:lnTo>
                    <a:pt x="3824670" y="118844"/>
                  </a:lnTo>
                  <a:lnTo>
                    <a:pt x="3768818" y="108318"/>
                  </a:lnTo>
                  <a:lnTo>
                    <a:pt x="3711980" y="98229"/>
                  </a:lnTo>
                  <a:lnTo>
                    <a:pt x="3654182" y="88585"/>
                  </a:lnTo>
                  <a:lnTo>
                    <a:pt x="3595450" y="79394"/>
                  </a:lnTo>
                  <a:lnTo>
                    <a:pt x="3535812" y="70663"/>
                  </a:lnTo>
                  <a:lnTo>
                    <a:pt x="3475292" y="62400"/>
                  </a:lnTo>
                  <a:lnTo>
                    <a:pt x="3413917" y="54614"/>
                  </a:lnTo>
                  <a:lnTo>
                    <a:pt x="3351714" y="47312"/>
                  </a:lnTo>
                  <a:lnTo>
                    <a:pt x="3288707" y="40501"/>
                  </a:lnTo>
                  <a:lnTo>
                    <a:pt x="3224924" y="34191"/>
                  </a:lnTo>
                  <a:lnTo>
                    <a:pt x="3160391" y="28387"/>
                  </a:lnTo>
                  <a:lnTo>
                    <a:pt x="3095134" y="23100"/>
                  </a:lnTo>
                  <a:lnTo>
                    <a:pt x="3029179" y="18335"/>
                  </a:lnTo>
                  <a:lnTo>
                    <a:pt x="2962552" y="14102"/>
                  </a:lnTo>
                  <a:lnTo>
                    <a:pt x="2895279" y="10408"/>
                  </a:lnTo>
                  <a:lnTo>
                    <a:pt x="2827386" y="7260"/>
                  </a:lnTo>
                  <a:lnTo>
                    <a:pt x="2758901" y="4667"/>
                  </a:lnTo>
                  <a:lnTo>
                    <a:pt x="2689848" y="2637"/>
                  </a:lnTo>
                  <a:lnTo>
                    <a:pt x="2620254" y="1177"/>
                  </a:lnTo>
                  <a:lnTo>
                    <a:pt x="2550145" y="295"/>
                  </a:lnTo>
                  <a:lnTo>
                    <a:pt x="2479548" y="0"/>
                  </a:lnTo>
                  <a:close/>
                </a:path>
              </a:pathLst>
            </a:custGeom>
            <a:solidFill>
              <a:srgbClr val="c5d9f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2" name="object 24"/>
            <p:cNvSpPr/>
            <p:nvPr/>
          </p:nvSpPr>
          <p:spPr>
            <a:xfrm>
              <a:off x="723240" y="5042160"/>
              <a:ext cx="4959000" cy="1487520"/>
            </a:xfrm>
            <a:custGeom>
              <a:avLst/>
              <a:gdLst>
                <a:gd name="textAreaLeft" fmla="*/ 0 w 4959000"/>
                <a:gd name="textAreaRight" fmla="*/ 4959360 w 4959000"/>
                <a:gd name="textAreaTop" fmla="*/ 0 h 1487520"/>
                <a:gd name="textAreaBottom" fmla="*/ 1487880 h 1487520"/>
              </a:gdLst>
              <a:ahLst/>
              <a:rect l="textAreaLeft" t="textAreaTop" r="textAreaRight" b="textAreaBottom"/>
              <a:pathLst>
                <a:path w="4959350" h="1487804">
                  <a:moveTo>
                    <a:pt x="0" y="743712"/>
                  </a:moveTo>
                  <a:lnTo>
                    <a:pt x="3925" y="701511"/>
                  </a:lnTo>
                  <a:lnTo>
                    <a:pt x="15560" y="659928"/>
                  </a:lnTo>
                  <a:lnTo>
                    <a:pt x="34697" y="619025"/>
                  </a:lnTo>
                  <a:lnTo>
                    <a:pt x="61126" y="578865"/>
                  </a:lnTo>
                  <a:lnTo>
                    <a:pt x="94638" y="539511"/>
                  </a:lnTo>
                  <a:lnTo>
                    <a:pt x="135023" y="501025"/>
                  </a:lnTo>
                  <a:lnTo>
                    <a:pt x="182072" y="463471"/>
                  </a:lnTo>
                  <a:lnTo>
                    <a:pt x="235576" y="426910"/>
                  </a:lnTo>
                  <a:lnTo>
                    <a:pt x="295326" y="391407"/>
                  </a:lnTo>
                  <a:lnTo>
                    <a:pt x="361111" y="357023"/>
                  </a:lnTo>
                  <a:lnTo>
                    <a:pt x="396202" y="340271"/>
                  </a:lnTo>
                  <a:lnTo>
                    <a:pt x="432724" y="323822"/>
                  </a:lnTo>
                  <a:lnTo>
                    <a:pt x="470650" y="307684"/>
                  </a:lnTo>
                  <a:lnTo>
                    <a:pt x="509954" y="291866"/>
                  </a:lnTo>
                  <a:lnTo>
                    <a:pt x="550610" y="276374"/>
                  </a:lnTo>
                  <a:lnTo>
                    <a:pt x="592593" y="261218"/>
                  </a:lnTo>
                  <a:lnTo>
                    <a:pt x="635875" y="246404"/>
                  </a:lnTo>
                  <a:lnTo>
                    <a:pt x="680430" y="231941"/>
                  </a:lnTo>
                  <a:lnTo>
                    <a:pt x="726233" y="217836"/>
                  </a:lnTo>
                  <a:lnTo>
                    <a:pt x="773257" y="204098"/>
                  </a:lnTo>
                  <a:lnTo>
                    <a:pt x="821477" y="190733"/>
                  </a:lnTo>
                  <a:lnTo>
                    <a:pt x="870865" y="177751"/>
                  </a:lnTo>
                  <a:lnTo>
                    <a:pt x="921396" y="165159"/>
                  </a:lnTo>
                  <a:lnTo>
                    <a:pt x="973044" y="152964"/>
                  </a:lnTo>
                  <a:lnTo>
                    <a:pt x="1025782" y="141174"/>
                  </a:lnTo>
                  <a:lnTo>
                    <a:pt x="1079584" y="129798"/>
                  </a:lnTo>
                  <a:lnTo>
                    <a:pt x="1134425" y="118844"/>
                  </a:lnTo>
                  <a:lnTo>
                    <a:pt x="1190277" y="108318"/>
                  </a:lnTo>
                  <a:lnTo>
                    <a:pt x="1247115" y="98229"/>
                  </a:lnTo>
                  <a:lnTo>
                    <a:pt x="1304913" y="88585"/>
                  </a:lnTo>
                  <a:lnTo>
                    <a:pt x="1363645" y="79394"/>
                  </a:lnTo>
                  <a:lnTo>
                    <a:pt x="1423283" y="70663"/>
                  </a:lnTo>
                  <a:lnTo>
                    <a:pt x="1483803" y="62400"/>
                  </a:lnTo>
                  <a:lnTo>
                    <a:pt x="1545178" y="54614"/>
                  </a:lnTo>
                  <a:lnTo>
                    <a:pt x="1607381" y="47312"/>
                  </a:lnTo>
                  <a:lnTo>
                    <a:pt x="1670388" y="40501"/>
                  </a:lnTo>
                  <a:lnTo>
                    <a:pt x="1734171" y="34191"/>
                  </a:lnTo>
                  <a:lnTo>
                    <a:pt x="1798704" y="28387"/>
                  </a:lnTo>
                  <a:lnTo>
                    <a:pt x="1863961" y="23100"/>
                  </a:lnTo>
                  <a:lnTo>
                    <a:pt x="1929916" y="18335"/>
                  </a:lnTo>
                  <a:lnTo>
                    <a:pt x="1996543" y="14102"/>
                  </a:lnTo>
                  <a:lnTo>
                    <a:pt x="2063816" y="10408"/>
                  </a:lnTo>
                  <a:lnTo>
                    <a:pt x="2131709" y="7260"/>
                  </a:lnTo>
                  <a:lnTo>
                    <a:pt x="2200194" y="4667"/>
                  </a:lnTo>
                  <a:lnTo>
                    <a:pt x="2269247" y="2637"/>
                  </a:lnTo>
                  <a:lnTo>
                    <a:pt x="2338841" y="1177"/>
                  </a:lnTo>
                  <a:lnTo>
                    <a:pt x="2408950" y="295"/>
                  </a:lnTo>
                  <a:lnTo>
                    <a:pt x="2479548" y="0"/>
                  </a:lnTo>
                  <a:lnTo>
                    <a:pt x="2550145" y="295"/>
                  </a:lnTo>
                  <a:lnTo>
                    <a:pt x="2620254" y="1177"/>
                  </a:lnTo>
                  <a:lnTo>
                    <a:pt x="2689848" y="2637"/>
                  </a:lnTo>
                  <a:lnTo>
                    <a:pt x="2758901" y="4667"/>
                  </a:lnTo>
                  <a:lnTo>
                    <a:pt x="2827386" y="7260"/>
                  </a:lnTo>
                  <a:lnTo>
                    <a:pt x="2895279" y="10408"/>
                  </a:lnTo>
                  <a:lnTo>
                    <a:pt x="2962552" y="14102"/>
                  </a:lnTo>
                  <a:lnTo>
                    <a:pt x="3029179" y="18335"/>
                  </a:lnTo>
                  <a:lnTo>
                    <a:pt x="3095134" y="23100"/>
                  </a:lnTo>
                  <a:lnTo>
                    <a:pt x="3160391" y="28387"/>
                  </a:lnTo>
                  <a:lnTo>
                    <a:pt x="3224924" y="34191"/>
                  </a:lnTo>
                  <a:lnTo>
                    <a:pt x="3288707" y="40501"/>
                  </a:lnTo>
                  <a:lnTo>
                    <a:pt x="3351714" y="47312"/>
                  </a:lnTo>
                  <a:lnTo>
                    <a:pt x="3413917" y="54614"/>
                  </a:lnTo>
                  <a:lnTo>
                    <a:pt x="3475292" y="62400"/>
                  </a:lnTo>
                  <a:lnTo>
                    <a:pt x="3535812" y="70663"/>
                  </a:lnTo>
                  <a:lnTo>
                    <a:pt x="3595450" y="79394"/>
                  </a:lnTo>
                  <a:lnTo>
                    <a:pt x="3654182" y="88585"/>
                  </a:lnTo>
                  <a:lnTo>
                    <a:pt x="3711980" y="98229"/>
                  </a:lnTo>
                  <a:lnTo>
                    <a:pt x="3768818" y="108318"/>
                  </a:lnTo>
                  <a:lnTo>
                    <a:pt x="3824670" y="118844"/>
                  </a:lnTo>
                  <a:lnTo>
                    <a:pt x="3879511" y="129798"/>
                  </a:lnTo>
                  <a:lnTo>
                    <a:pt x="3933313" y="141174"/>
                  </a:lnTo>
                  <a:lnTo>
                    <a:pt x="3986051" y="152964"/>
                  </a:lnTo>
                  <a:lnTo>
                    <a:pt x="4037699" y="165159"/>
                  </a:lnTo>
                  <a:lnTo>
                    <a:pt x="4088230" y="177751"/>
                  </a:lnTo>
                  <a:lnTo>
                    <a:pt x="4137618" y="190733"/>
                  </a:lnTo>
                  <a:lnTo>
                    <a:pt x="4185838" y="204098"/>
                  </a:lnTo>
                  <a:lnTo>
                    <a:pt x="4232862" y="217836"/>
                  </a:lnTo>
                  <a:lnTo>
                    <a:pt x="4278665" y="231941"/>
                  </a:lnTo>
                  <a:lnTo>
                    <a:pt x="4323220" y="246404"/>
                  </a:lnTo>
                  <a:lnTo>
                    <a:pt x="4366502" y="261218"/>
                  </a:lnTo>
                  <a:lnTo>
                    <a:pt x="4408485" y="276374"/>
                  </a:lnTo>
                  <a:lnTo>
                    <a:pt x="4449141" y="291866"/>
                  </a:lnTo>
                  <a:lnTo>
                    <a:pt x="4488445" y="307684"/>
                  </a:lnTo>
                  <a:lnTo>
                    <a:pt x="4526371" y="323822"/>
                  </a:lnTo>
                  <a:lnTo>
                    <a:pt x="4562893" y="340271"/>
                  </a:lnTo>
                  <a:lnTo>
                    <a:pt x="4597984" y="357023"/>
                  </a:lnTo>
                  <a:lnTo>
                    <a:pt x="4663769" y="391407"/>
                  </a:lnTo>
                  <a:lnTo>
                    <a:pt x="4723519" y="426910"/>
                  </a:lnTo>
                  <a:lnTo>
                    <a:pt x="4777023" y="463471"/>
                  </a:lnTo>
                  <a:lnTo>
                    <a:pt x="4824072" y="501025"/>
                  </a:lnTo>
                  <a:lnTo>
                    <a:pt x="4864457" y="539511"/>
                  </a:lnTo>
                  <a:lnTo>
                    <a:pt x="4897969" y="578865"/>
                  </a:lnTo>
                  <a:lnTo>
                    <a:pt x="4924398" y="619025"/>
                  </a:lnTo>
                  <a:lnTo>
                    <a:pt x="4943535" y="659928"/>
                  </a:lnTo>
                  <a:lnTo>
                    <a:pt x="4955170" y="701511"/>
                  </a:lnTo>
                  <a:lnTo>
                    <a:pt x="4959096" y="743712"/>
                  </a:lnTo>
                  <a:lnTo>
                    <a:pt x="4958110" y="764886"/>
                  </a:lnTo>
                  <a:lnTo>
                    <a:pt x="4950303" y="806788"/>
                  </a:lnTo>
                  <a:lnTo>
                    <a:pt x="4934891" y="848041"/>
                  </a:lnTo>
                  <a:lnTo>
                    <a:pt x="4912082" y="888582"/>
                  </a:lnTo>
                  <a:lnTo>
                    <a:pt x="4882085" y="928348"/>
                  </a:lnTo>
                  <a:lnTo>
                    <a:pt x="4845111" y="967277"/>
                  </a:lnTo>
                  <a:lnTo>
                    <a:pt x="4801367" y="1005306"/>
                  </a:lnTo>
                  <a:lnTo>
                    <a:pt x="4751065" y="1042372"/>
                  </a:lnTo>
                  <a:lnTo>
                    <a:pt x="4694412" y="1078412"/>
                  </a:lnTo>
                  <a:lnTo>
                    <a:pt x="4631618" y="1113363"/>
                  </a:lnTo>
                  <a:lnTo>
                    <a:pt x="4562893" y="1147164"/>
                  </a:lnTo>
                  <a:lnTo>
                    <a:pt x="4526371" y="1163612"/>
                  </a:lnTo>
                  <a:lnTo>
                    <a:pt x="4488445" y="1179750"/>
                  </a:lnTo>
                  <a:lnTo>
                    <a:pt x="4449141" y="1195568"/>
                  </a:lnTo>
                  <a:lnTo>
                    <a:pt x="4408485" y="1211059"/>
                  </a:lnTo>
                  <a:lnTo>
                    <a:pt x="4366502" y="1226215"/>
                  </a:lnTo>
                  <a:lnTo>
                    <a:pt x="4323220" y="1241029"/>
                  </a:lnTo>
                  <a:lnTo>
                    <a:pt x="4278665" y="1255492"/>
                  </a:lnTo>
                  <a:lnTo>
                    <a:pt x="4232862" y="1269596"/>
                  </a:lnTo>
                  <a:lnTo>
                    <a:pt x="4185838" y="1283334"/>
                  </a:lnTo>
                  <a:lnTo>
                    <a:pt x="4137618" y="1296698"/>
                  </a:lnTo>
                  <a:lnTo>
                    <a:pt x="4088230" y="1309680"/>
                  </a:lnTo>
                  <a:lnTo>
                    <a:pt x="4037699" y="1322273"/>
                  </a:lnTo>
                  <a:lnTo>
                    <a:pt x="3986051" y="1334467"/>
                  </a:lnTo>
                  <a:lnTo>
                    <a:pt x="3933313" y="1346256"/>
                  </a:lnTo>
                  <a:lnTo>
                    <a:pt x="3879511" y="1357631"/>
                  </a:lnTo>
                  <a:lnTo>
                    <a:pt x="3824670" y="1368586"/>
                  </a:lnTo>
                  <a:lnTo>
                    <a:pt x="3768818" y="1379111"/>
                  </a:lnTo>
                  <a:lnTo>
                    <a:pt x="3711980" y="1389199"/>
                  </a:lnTo>
                  <a:lnTo>
                    <a:pt x="3654182" y="1398843"/>
                  </a:lnTo>
                  <a:lnTo>
                    <a:pt x="3595450" y="1408034"/>
                  </a:lnTo>
                  <a:lnTo>
                    <a:pt x="3535812" y="1416764"/>
                  </a:lnTo>
                  <a:lnTo>
                    <a:pt x="3475292" y="1425026"/>
                  </a:lnTo>
                  <a:lnTo>
                    <a:pt x="3413917" y="1432812"/>
                  </a:lnTo>
                  <a:lnTo>
                    <a:pt x="3351714" y="1440114"/>
                  </a:lnTo>
                  <a:lnTo>
                    <a:pt x="3288707" y="1446924"/>
                  </a:lnTo>
                  <a:lnTo>
                    <a:pt x="3224924" y="1453235"/>
                  </a:lnTo>
                  <a:lnTo>
                    <a:pt x="3160391" y="1459037"/>
                  </a:lnTo>
                  <a:lnTo>
                    <a:pt x="3095134" y="1464325"/>
                  </a:lnTo>
                  <a:lnTo>
                    <a:pt x="3029179" y="1469089"/>
                  </a:lnTo>
                  <a:lnTo>
                    <a:pt x="2962552" y="1473322"/>
                  </a:lnTo>
                  <a:lnTo>
                    <a:pt x="2895279" y="1477016"/>
                  </a:lnTo>
                  <a:lnTo>
                    <a:pt x="2827386" y="1480163"/>
                  </a:lnTo>
                  <a:lnTo>
                    <a:pt x="2758901" y="1482756"/>
                  </a:lnTo>
                  <a:lnTo>
                    <a:pt x="2689848" y="1484786"/>
                  </a:lnTo>
                  <a:lnTo>
                    <a:pt x="2620254" y="1486246"/>
                  </a:lnTo>
                  <a:lnTo>
                    <a:pt x="2550145" y="1487128"/>
                  </a:lnTo>
                  <a:lnTo>
                    <a:pt x="2479548" y="1487424"/>
                  </a:lnTo>
                  <a:lnTo>
                    <a:pt x="2408950" y="1487128"/>
                  </a:lnTo>
                  <a:lnTo>
                    <a:pt x="2338841" y="1486246"/>
                  </a:lnTo>
                  <a:lnTo>
                    <a:pt x="2269247" y="1484786"/>
                  </a:lnTo>
                  <a:lnTo>
                    <a:pt x="2200194" y="1482756"/>
                  </a:lnTo>
                  <a:lnTo>
                    <a:pt x="2131709" y="1480163"/>
                  </a:lnTo>
                  <a:lnTo>
                    <a:pt x="2063816" y="1477016"/>
                  </a:lnTo>
                  <a:lnTo>
                    <a:pt x="1996543" y="1473322"/>
                  </a:lnTo>
                  <a:lnTo>
                    <a:pt x="1929916" y="1469089"/>
                  </a:lnTo>
                  <a:lnTo>
                    <a:pt x="1863961" y="1464325"/>
                  </a:lnTo>
                  <a:lnTo>
                    <a:pt x="1798704" y="1459037"/>
                  </a:lnTo>
                  <a:lnTo>
                    <a:pt x="1734171" y="1453235"/>
                  </a:lnTo>
                  <a:lnTo>
                    <a:pt x="1670388" y="1446924"/>
                  </a:lnTo>
                  <a:lnTo>
                    <a:pt x="1607381" y="1440114"/>
                  </a:lnTo>
                  <a:lnTo>
                    <a:pt x="1545178" y="1432812"/>
                  </a:lnTo>
                  <a:lnTo>
                    <a:pt x="1483803" y="1425026"/>
                  </a:lnTo>
                  <a:lnTo>
                    <a:pt x="1423283" y="1416764"/>
                  </a:lnTo>
                  <a:lnTo>
                    <a:pt x="1363645" y="1408034"/>
                  </a:lnTo>
                  <a:lnTo>
                    <a:pt x="1304913" y="1398843"/>
                  </a:lnTo>
                  <a:lnTo>
                    <a:pt x="1247115" y="1389199"/>
                  </a:lnTo>
                  <a:lnTo>
                    <a:pt x="1190277" y="1379111"/>
                  </a:lnTo>
                  <a:lnTo>
                    <a:pt x="1134425" y="1368586"/>
                  </a:lnTo>
                  <a:lnTo>
                    <a:pt x="1079584" y="1357631"/>
                  </a:lnTo>
                  <a:lnTo>
                    <a:pt x="1025782" y="1346256"/>
                  </a:lnTo>
                  <a:lnTo>
                    <a:pt x="973044" y="1334467"/>
                  </a:lnTo>
                  <a:lnTo>
                    <a:pt x="921396" y="1322273"/>
                  </a:lnTo>
                  <a:lnTo>
                    <a:pt x="870865" y="1309680"/>
                  </a:lnTo>
                  <a:lnTo>
                    <a:pt x="821477" y="1296698"/>
                  </a:lnTo>
                  <a:lnTo>
                    <a:pt x="773257" y="1283334"/>
                  </a:lnTo>
                  <a:lnTo>
                    <a:pt x="726233" y="1269596"/>
                  </a:lnTo>
                  <a:lnTo>
                    <a:pt x="680430" y="1255492"/>
                  </a:lnTo>
                  <a:lnTo>
                    <a:pt x="635875" y="1241029"/>
                  </a:lnTo>
                  <a:lnTo>
                    <a:pt x="592593" y="1226215"/>
                  </a:lnTo>
                  <a:lnTo>
                    <a:pt x="550610" y="1211059"/>
                  </a:lnTo>
                  <a:lnTo>
                    <a:pt x="509954" y="1195568"/>
                  </a:lnTo>
                  <a:lnTo>
                    <a:pt x="470650" y="1179750"/>
                  </a:lnTo>
                  <a:lnTo>
                    <a:pt x="432724" y="1163612"/>
                  </a:lnTo>
                  <a:lnTo>
                    <a:pt x="396202" y="1147164"/>
                  </a:lnTo>
                  <a:lnTo>
                    <a:pt x="361111" y="1130411"/>
                  </a:lnTo>
                  <a:lnTo>
                    <a:pt x="295326" y="1096028"/>
                  </a:lnTo>
                  <a:lnTo>
                    <a:pt x="235576" y="1060524"/>
                  </a:lnTo>
                  <a:lnTo>
                    <a:pt x="182072" y="1023963"/>
                  </a:lnTo>
                  <a:lnTo>
                    <a:pt x="135023" y="986408"/>
                  </a:lnTo>
                  <a:lnTo>
                    <a:pt x="94638" y="947921"/>
                  </a:lnTo>
                  <a:lnTo>
                    <a:pt x="61126" y="908566"/>
                  </a:lnTo>
                  <a:lnTo>
                    <a:pt x="34697" y="868404"/>
                  </a:lnTo>
                  <a:lnTo>
                    <a:pt x="15560" y="827499"/>
                  </a:lnTo>
                  <a:lnTo>
                    <a:pt x="3925" y="785914"/>
                  </a:lnTo>
                  <a:lnTo>
                    <a:pt x="0" y="743712"/>
                  </a:lnTo>
                  <a:close/>
                </a:path>
              </a:pathLst>
            </a:custGeom>
            <a:noFill/>
            <a:ln w="25908">
              <a:solidFill>
                <a:srgbClr val="c3d59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753" name="object 25"/>
          <p:cNvSpPr/>
          <p:nvPr/>
        </p:nvSpPr>
        <p:spPr>
          <a:xfrm>
            <a:off x="1546200" y="5128560"/>
            <a:ext cx="3309120" cy="1107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240" algn="ctr">
              <a:lnSpc>
                <a:spcPct val="100000"/>
              </a:lnSpc>
              <a:spcBef>
                <a:spcPts val="99"/>
              </a:spcBef>
            </a:pPr>
            <a:r>
              <a:rPr b="0" lang="ru-RU" sz="1200" spc="-1" strike="noStrike">
                <a:solidFill>
                  <a:srgbClr val="244060"/>
                </a:solidFill>
                <a:latin typeface="Times New Roman"/>
              </a:rPr>
              <a:t>Часть 12 статьи 5 Федерального закона от 26.07.2019 № 195-ФЗ «О проведении эксперимента по квотированию выбросов загрязняющих веществ и внесении изменений в отдельные законодательные акты Российской Федерации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754" name="object 27"/>
          <p:cNvGrpSpPr/>
          <p:nvPr/>
        </p:nvGrpSpPr>
        <p:grpSpPr>
          <a:xfrm>
            <a:off x="140040" y="82080"/>
            <a:ext cx="735840" cy="905760"/>
            <a:chOff x="140040" y="82080"/>
            <a:chExt cx="735840" cy="905760"/>
          </a:xfrm>
        </p:grpSpPr>
        <p:sp>
          <p:nvSpPr>
            <p:cNvPr id="755" name="object 28"/>
            <p:cNvSpPr/>
            <p:nvPr/>
          </p:nvSpPr>
          <p:spPr>
            <a:xfrm>
              <a:off x="262080" y="254520"/>
              <a:ext cx="500040" cy="551520"/>
            </a:xfrm>
            <a:custGeom>
              <a:avLst/>
              <a:gdLst>
                <a:gd name="textAreaLeft" fmla="*/ 0 w 500040"/>
                <a:gd name="textAreaRight" fmla="*/ 500400 w 500040"/>
                <a:gd name="textAreaTop" fmla="*/ 0 h 551520"/>
                <a:gd name="textAreaBottom" fmla="*/ 551880 h 551520"/>
              </a:gdLst>
              <a:ahLst/>
              <a:rect l="textAreaLeft" t="textAreaTop" r="textAreaRight" b="textAreaBottom"/>
              <a:pathLst>
                <a:path w="500380" h="551815">
                  <a:moveTo>
                    <a:pt x="70104" y="267081"/>
                  </a:moveTo>
                  <a:lnTo>
                    <a:pt x="66471" y="264668"/>
                  </a:lnTo>
                  <a:lnTo>
                    <a:pt x="59220" y="262382"/>
                  </a:lnTo>
                  <a:lnTo>
                    <a:pt x="56807" y="261112"/>
                  </a:lnTo>
                  <a:lnTo>
                    <a:pt x="54394" y="258826"/>
                  </a:lnTo>
                  <a:lnTo>
                    <a:pt x="50761" y="258826"/>
                  </a:lnTo>
                  <a:lnTo>
                    <a:pt x="45935" y="257683"/>
                  </a:lnTo>
                  <a:lnTo>
                    <a:pt x="32639" y="257683"/>
                  </a:lnTo>
                  <a:lnTo>
                    <a:pt x="27800" y="255270"/>
                  </a:lnTo>
                  <a:lnTo>
                    <a:pt x="24168" y="254127"/>
                  </a:lnTo>
                  <a:lnTo>
                    <a:pt x="22961" y="251714"/>
                  </a:lnTo>
                  <a:lnTo>
                    <a:pt x="22961" y="247015"/>
                  </a:lnTo>
                  <a:lnTo>
                    <a:pt x="27800" y="249428"/>
                  </a:lnTo>
                  <a:lnTo>
                    <a:pt x="30213" y="249428"/>
                  </a:lnTo>
                  <a:lnTo>
                    <a:pt x="35052" y="250571"/>
                  </a:lnTo>
                  <a:lnTo>
                    <a:pt x="38684" y="251714"/>
                  </a:lnTo>
                  <a:lnTo>
                    <a:pt x="43510" y="251714"/>
                  </a:lnTo>
                  <a:lnTo>
                    <a:pt x="47142" y="252984"/>
                  </a:lnTo>
                  <a:lnTo>
                    <a:pt x="51968" y="254127"/>
                  </a:lnTo>
                  <a:lnTo>
                    <a:pt x="58013" y="248285"/>
                  </a:lnTo>
                  <a:lnTo>
                    <a:pt x="62852" y="245872"/>
                  </a:lnTo>
                  <a:lnTo>
                    <a:pt x="62852" y="244729"/>
                  </a:lnTo>
                  <a:lnTo>
                    <a:pt x="64058" y="244729"/>
                  </a:lnTo>
                  <a:lnTo>
                    <a:pt x="64058" y="243586"/>
                  </a:lnTo>
                  <a:lnTo>
                    <a:pt x="56807" y="242316"/>
                  </a:lnTo>
                  <a:lnTo>
                    <a:pt x="48348" y="242316"/>
                  </a:lnTo>
                  <a:lnTo>
                    <a:pt x="42303" y="241173"/>
                  </a:lnTo>
                  <a:lnTo>
                    <a:pt x="35052" y="238887"/>
                  </a:lnTo>
                  <a:lnTo>
                    <a:pt x="27800" y="237617"/>
                  </a:lnTo>
                  <a:lnTo>
                    <a:pt x="21755" y="235331"/>
                  </a:lnTo>
                  <a:lnTo>
                    <a:pt x="7251" y="230632"/>
                  </a:lnTo>
                  <a:lnTo>
                    <a:pt x="0" y="227076"/>
                  </a:lnTo>
                  <a:lnTo>
                    <a:pt x="0" y="241173"/>
                  </a:lnTo>
                  <a:lnTo>
                    <a:pt x="1206" y="242316"/>
                  </a:lnTo>
                  <a:lnTo>
                    <a:pt x="1206" y="244729"/>
                  </a:lnTo>
                  <a:lnTo>
                    <a:pt x="2413" y="245872"/>
                  </a:lnTo>
                  <a:lnTo>
                    <a:pt x="34366" y="267208"/>
                  </a:lnTo>
                  <a:lnTo>
                    <a:pt x="56807" y="268224"/>
                  </a:lnTo>
                  <a:lnTo>
                    <a:pt x="65265" y="268224"/>
                  </a:lnTo>
                  <a:lnTo>
                    <a:pt x="70104" y="267081"/>
                  </a:lnTo>
                  <a:close/>
                </a:path>
                <a:path w="500380" h="551815">
                  <a:moveTo>
                    <a:pt x="70104" y="213233"/>
                  </a:moveTo>
                  <a:lnTo>
                    <a:pt x="60985" y="209435"/>
                  </a:lnTo>
                  <a:lnTo>
                    <a:pt x="52273" y="205270"/>
                  </a:lnTo>
                  <a:lnTo>
                    <a:pt x="43929" y="200634"/>
                  </a:lnTo>
                  <a:lnTo>
                    <a:pt x="41465" y="199009"/>
                  </a:lnTo>
                  <a:lnTo>
                    <a:pt x="36258" y="195580"/>
                  </a:lnTo>
                  <a:lnTo>
                    <a:pt x="28308" y="190017"/>
                  </a:lnTo>
                  <a:lnTo>
                    <a:pt x="20688" y="183997"/>
                  </a:lnTo>
                  <a:lnTo>
                    <a:pt x="13309" y="177546"/>
                  </a:lnTo>
                  <a:lnTo>
                    <a:pt x="6045" y="170688"/>
                  </a:lnTo>
                  <a:lnTo>
                    <a:pt x="4838" y="170688"/>
                  </a:lnTo>
                  <a:lnTo>
                    <a:pt x="4838" y="171831"/>
                  </a:lnTo>
                  <a:lnTo>
                    <a:pt x="3632" y="175387"/>
                  </a:lnTo>
                  <a:lnTo>
                    <a:pt x="2413" y="180086"/>
                  </a:lnTo>
                  <a:lnTo>
                    <a:pt x="1206" y="184912"/>
                  </a:lnTo>
                  <a:lnTo>
                    <a:pt x="1206" y="186055"/>
                  </a:lnTo>
                  <a:lnTo>
                    <a:pt x="0" y="187198"/>
                  </a:lnTo>
                  <a:lnTo>
                    <a:pt x="0" y="195580"/>
                  </a:lnTo>
                  <a:lnTo>
                    <a:pt x="1206" y="197866"/>
                  </a:lnTo>
                  <a:lnTo>
                    <a:pt x="1206" y="200279"/>
                  </a:lnTo>
                  <a:lnTo>
                    <a:pt x="2413" y="202565"/>
                  </a:lnTo>
                  <a:lnTo>
                    <a:pt x="5105" y="209486"/>
                  </a:lnTo>
                  <a:lnTo>
                    <a:pt x="9245" y="215646"/>
                  </a:lnTo>
                  <a:lnTo>
                    <a:pt x="45529" y="235915"/>
                  </a:lnTo>
                  <a:lnTo>
                    <a:pt x="54394" y="238125"/>
                  </a:lnTo>
                  <a:lnTo>
                    <a:pt x="58013" y="239268"/>
                  </a:lnTo>
                  <a:lnTo>
                    <a:pt x="64058" y="239268"/>
                  </a:lnTo>
                  <a:lnTo>
                    <a:pt x="58013" y="234569"/>
                  </a:lnTo>
                  <a:lnTo>
                    <a:pt x="53187" y="229870"/>
                  </a:lnTo>
                  <a:lnTo>
                    <a:pt x="47142" y="225044"/>
                  </a:lnTo>
                  <a:lnTo>
                    <a:pt x="44716" y="222758"/>
                  </a:lnTo>
                  <a:lnTo>
                    <a:pt x="43510" y="221488"/>
                  </a:lnTo>
                  <a:lnTo>
                    <a:pt x="38684" y="220345"/>
                  </a:lnTo>
                  <a:lnTo>
                    <a:pt x="33845" y="217932"/>
                  </a:lnTo>
                  <a:lnTo>
                    <a:pt x="30149" y="215620"/>
                  </a:lnTo>
                  <a:lnTo>
                    <a:pt x="25387" y="213233"/>
                  </a:lnTo>
                  <a:lnTo>
                    <a:pt x="21755" y="210947"/>
                  </a:lnTo>
                  <a:lnTo>
                    <a:pt x="18135" y="207391"/>
                  </a:lnTo>
                  <a:lnTo>
                    <a:pt x="17005" y="204127"/>
                  </a:lnTo>
                  <a:lnTo>
                    <a:pt x="16916" y="201422"/>
                  </a:lnTo>
                  <a:lnTo>
                    <a:pt x="18135" y="199009"/>
                  </a:lnTo>
                  <a:lnTo>
                    <a:pt x="24485" y="204127"/>
                  </a:lnTo>
                  <a:lnTo>
                    <a:pt x="30962" y="208813"/>
                  </a:lnTo>
                  <a:lnTo>
                    <a:pt x="37668" y="213029"/>
                  </a:lnTo>
                  <a:lnTo>
                    <a:pt x="44716" y="216789"/>
                  </a:lnTo>
                  <a:lnTo>
                    <a:pt x="45935" y="217932"/>
                  </a:lnTo>
                  <a:lnTo>
                    <a:pt x="48348" y="217932"/>
                  </a:lnTo>
                  <a:lnTo>
                    <a:pt x="50761" y="216789"/>
                  </a:lnTo>
                  <a:lnTo>
                    <a:pt x="53187" y="216789"/>
                  </a:lnTo>
                  <a:lnTo>
                    <a:pt x="55600" y="215646"/>
                  </a:lnTo>
                  <a:lnTo>
                    <a:pt x="59220" y="215646"/>
                  </a:lnTo>
                  <a:lnTo>
                    <a:pt x="64058" y="214376"/>
                  </a:lnTo>
                  <a:lnTo>
                    <a:pt x="70104" y="213233"/>
                  </a:lnTo>
                  <a:close/>
                </a:path>
                <a:path w="500380" h="551815">
                  <a:moveTo>
                    <a:pt x="70104" y="208788"/>
                  </a:moveTo>
                  <a:lnTo>
                    <a:pt x="68897" y="207645"/>
                  </a:lnTo>
                  <a:lnTo>
                    <a:pt x="68897" y="206375"/>
                  </a:lnTo>
                  <a:lnTo>
                    <a:pt x="66471" y="196977"/>
                  </a:lnTo>
                  <a:lnTo>
                    <a:pt x="64046" y="192151"/>
                  </a:lnTo>
                  <a:lnTo>
                    <a:pt x="64046" y="186309"/>
                  </a:lnTo>
                  <a:lnTo>
                    <a:pt x="60401" y="185039"/>
                  </a:lnTo>
                  <a:lnTo>
                    <a:pt x="55562" y="181483"/>
                  </a:lnTo>
                  <a:lnTo>
                    <a:pt x="48285" y="174371"/>
                  </a:lnTo>
                  <a:lnTo>
                    <a:pt x="42227" y="168529"/>
                  </a:lnTo>
                  <a:lnTo>
                    <a:pt x="37376" y="162560"/>
                  </a:lnTo>
                  <a:lnTo>
                    <a:pt x="33731" y="155448"/>
                  </a:lnTo>
                  <a:lnTo>
                    <a:pt x="32524" y="151892"/>
                  </a:lnTo>
                  <a:lnTo>
                    <a:pt x="32524" y="148336"/>
                  </a:lnTo>
                  <a:lnTo>
                    <a:pt x="36156" y="144780"/>
                  </a:lnTo>
                  <a:lnTo>
                    <a:pt x="41338" y="155003"/>
                  </a:lnTo>
                  <a:lnTo>
                    <a:pt x="47675" y="164325"/>
                  </a:lnTo>
                  <a:lnTo>
                    <a:pt x="54902" y="172770"/>
                  </a:lnTo>
                  <a:lnTo>
                    <a:pt x="62826" y="180340"/>
                  </a:lnTo>
                  <a:lnTo>
                    <a:pt x="64046" y="180340"/>
                  </a:lnTo>
                  <a:lnTo>
                    <a:pt x="64046" y="174371"/>
                  </a:lnTo>
                  <a:lnTo>
                    <a:pt x="65252" y="169672"/>
                  </a:lnTo>
                  <a:lnTo>
                    <a:pt x="65252" y="164973"/>
                  </a:lnTo>
                  <a:lnTo>
                    <a:pt x="66471" y="163703"/>
                  </a:lnTo>
                  <a:lnTo>
                    <a:pt x="65252" y="161417"/>
                  </a:lnTo>
                  <a:lnTo>
                    <a:pt x="38468" y="123177"/>
                  </a:lnTo>
                  <a:lnTo>
                    <a:pt x="32524" y="112776"/>
                  </a:lnTo>
                  <a:lnTo>
                    <a:pt x="30099" y="115189"/>
                  </a:lnTo>
                  <a:lnTo>
                    <a:pt x="23469" y="123609"/>
                  </a:lnTo>
                  <a:lnTo>
                    <a:pt x="19786" y="132778"/>
                  </a:lnTo>
                  <a:lnTo>
                    <a:pt x="18834" y="142621"/>
                  </a:lnTo>
                  <a:lnTo>
                    <a:pt x="20396" y="153035"/>
                  </a:lnTo>
                  <a:lnTo>
                    <a:pt x="21945" y="159270"/>
                  </a:lnTo>
                  <a:lnTo>
                    <a:pt x="24638" y="165252"/>
                  </a:lnTo>
                  <a:lnTo>
                    <a:pt x="28244" y="170776"/>
                  </a:lnTo>
                  <a:lnTo>
                    <a:pt x="32524" y="175641"/>
                  </a:lnTo>
                  <a:lnTo>
                    <a:pt x="38392" y="183057"/>
                  </a:lnTo>
                  <a:lnTo>
                    <a:pt x="44945" y="189572"/>
                  </a:lnTo>
                  <a:lnTo>
                    <a:pt x="51955" y="195630"/>
                  </a:lnTo>
                  <a:lnTo>
                    <a:pt x="59194" y="201676"/>
                  </a:lnTo>
                  <a:lnTo>
                    <a:pt x="62826" y="204089"/>
                  </a:lnTo>
                  <a:lnTo>
                    <a:pt x="65252" y="206375"/>
                  </a:lnTo>
                  <a:lnTo>
                    <a:pt x="70104" y="208788"/>
                  </a:lnTo>
                  <a:close/>
                </a:path>
                <a:path w="500380" h="551815">
                  <a:moveTo>
                    <a:pt x="82296" y="292481"/>
                  </a:moveTo>
                  <a:lnTo>
                    <a:pt x="79908" y="291338"/>
                  </a:lnTo>
                  <a:lnTo>
                    <a:pt x="77533" y="291338"/>
                  </a:lnTo>
                  <a:lnTo>
                    <a:pt x="75145" y="290195"/>
                  </a:lnTo>
                  <a:lnTo>
                    <a:pt x="70383" y="289052"/>
                  </a:lnTo>
                  <a:lnTo>
                    <a:pt x="64427" y="287909"/>
                  </a:lnTo>
                  <a:lnTo>
                    <a:pt x="58470" y="290195"/>
                  </a:lnTo>
                  <a:lnTo>
                    <a:pt x="54889" y="291338"/>
                  </a:lnTo>
                  <a:lnTo>
                    <a:pt x="50126" y="292481"/>
                  </a:lnTo>
                  <a:lnTo>
                    <a:pt x="40589" y="287909"/>
                  </a:lnTo>
                  <a:lnTo>
                    <a:pt x="40589" y="285496"/>
                  </a:lnTo>
                  <a:lnTo>
                    <a:pt x="41783" y="284353"/>
                  </a:lnTo>
                  <a:lnTo>
                    <a:pt x="54889" y="284353"/>
                  </a:lnTo>
                  <a:lnTo>
                    <a:pt x="58470" y="283210"/>
                  </a:lnTo>
                  <a:lnTo>
                    <a:pt x="62039" y="284353"/>
                  </a:lnTo>
                  <a:lnTo>
                    <a:pt x="63233" y="282067"/>
                  </a:lnTo>
                  <a:lnTo>
                    <a:pt x="66802" y="279781"/>
                  </a:lnTo>
                  <a:lnTo>
                    <a:pt x="71577" y="272796"/>
                  </a:lnTo>
                  <a:lnTo>
                    <a:pt x="57861" y="274370"/>
                  </a:lnTo>
                  <a:lnTo>
                    <a:pt x="51117" y="274891"/>
                  </a:lnTo>
                  <a:lnTo>
                    <a:pt x="44170" y="275082"/>
                  </a:lnTo>
                  <a:lnTo>
                    <a:pt x="16764" y="275082"/>
                  </a:lnTo>
                  <a:lnTo>
                    <a:pt x="16764" y="277368"/>
                  </a:lnTo>
                  <a:lnTo>
                    <a:pt x="17957" y="278638"/>
                  </a:lnTo>
                  <a:lnTo>
                    <a:pt x="17957" y="280924"/>
                  </a:lnTo>
                  <a:lnTo>
                    <a:pt x="24193" y="290474"/>
                  </a:lnTo>
                  <a:lnTo>
                    <a:pt x="32105" y="296672"/>
                  </a:lnTo>
                  <a:lnTo>
                    <a:pt x="41579" y="299643"/>
                  </a:lnTo>
                  <a:lnTo>
                    <a:pt x="52514" y="299466"/>
                  </a:lnTo>
                  <a:lnTo>
                    <a:pt x="59448" y="298399"/>
                  </a:lnTo>
                  <a:lnTo>
                    <a:pt x="66052" y="296976"/>
                  </a:lnTo>
                  <a:lnTo>
                    <a:pt x="78727" y="293624"/>
                  </a:lnTo>
                  <a:lnTo>
                    <a:pt x="79908" y="293624"/>
                  </a:lnTo>
                  <a:lnTo>
                    <a:pt x="81102" y="292481"/>
                  </a:lnTo>
                  <a:lnTo>
                    <a:pt x="82296" y="292481"/>
                  </a:lnTo>
                  <a:close/>
                </a:path>
                <a:path w="500380" h="551815">
                  <a:moveTo>
                    <a:pt x="100584" y="312039"/>
                  </a:moveTo>
                  <a:lnTo>
                    <a:pt x="86360" y="312039"/>
                  </a:lnTo>
                  <a:lnTo>
                    <a:pt x="85178" y="313309"/>
                  </a:lnTo>
                  <a:lnTo>
                    <a:pt x="75692" y="318135"/>
                  </a:lnTo>
                  <a:lnTo>
                    <a:pt x="69761" y="316865"/>
                  </a:lnTo>
                  <a:lnTo>
                    <a:pt x="67398" y="316865"/>
                  </a:lnTo>
                  <a:lnTo>
                    <a:pt x="65024" y="314452"/>
                  </a:lnTo>
                  <a:lnTo>
                    <a:pt x="66205" y="312039"/>
                  </a:lnTo>
                  <a:lnTo>
                    <a:pt x="69761" y="312039"/>
                  </a:lnTo>
                  <a:lnTo>
                    <a:pt x="73317" y="310896"/>
                  </a:lnTo>
                  <a:lnTo>
                    <a:pt x="78066" y="309753"/>
                  </a:lnTo>
                  <a:lnTo>
                    <a:pt x="81622" y="308483"/>
                  </a:lnTo>
                  <a:lnTo>
                    <a:pt x="86360" y="306070"/>
                  </a:lnTo>
                  <a:lnTo>
                    <a:pt x="85178" y="300101"/>
                  </a:lnTo>
                  <a:lnTo>
                    <a:pt x="85178" y="298958"/>
                  </a:lnTo>
                  <a:lnTo>
                    <a:pt x="86360" y="297688"/>
                  </a:lnTo>
                  <a:lnTo>
                    <a:pt x="86360" y="294132"/>
                  </a:lnTo>
                  <a:lnTo>
                    <a:pt x="74777" y="299250"/>
                  </a:lnTo>
                  <a:lnTo>
                    <a:pt x="63093" y="303453"/>
                  </a:lnTo>
                  <a:lnTo>
                    <a:pt x="51181" y="306298"/>
                  </a:lnTo>
                  <a:lnTo>
                    <a:pt x="38950" y="307340"/>
                  </a:lnTo>
                  <a:lnTo>
                    <a:pt x="36576" y="307340"/>
                  </a:lnTo>
                  <a:lnTo>
                    <a:pt x="36576" y="308483"/>
                  </a:lnTo>
                  <a:lnTo>
                    <a:pt x="38950" y="313309"/>
                  </a:lnTo>
                  <a:lnTo>
                    <a:pt x="41313" y="315722"/>
                  </a:lnTo>
                  <a:lnTo>
                    <a:pt x="42506" y="316865"/>
                  </a:lnTo>
                  <a:lnTo>
                    <a:pt x="48425" y="322834"/>
                  </a:lnTo>
                  <a:lnTo>
                    <a:pt x="54356" y="327660"/>
                  </a:lnTo>
                  <a:lnTo>
                    <a:pt x="68580" y="327660"/>
                  </a:lnTo>
                  <a:lnTo>
                    <a:pt x="74510" y="326517"/>
                  </a:lnTo>
                  <a:lnTo>
                    <a:pt x="80429" y="324104"/>
                  </a:lnTo>
                  <a:lnTo>
                    <a:pt x="87541" y="320421"/>
                  </a:lnTo>
                  <a:lnTo>
                    <a:pt x="92113" y="318135"/>
                  </a:lnTo>
                  <a:lnTo>
                    <a:pt x="94653" y="316865"/>
                  </a:lnTo>
                  <a:lnTo>
                    <a:pt x="100584" y="313309"/>
                  </a:lnTo>
                  <a:lnTo>
                    <a:pt x="100584" y="312039"/>
                  </a:lnTo>
                  <a:close/>
                </a:path>
                <a:path w="500380" h="551815">
                  <a:moveTo>
                    <a:pt x="106680" y="139065"/>
                  </a:moveTo>
                  <a:lnTo>
                    <a:pt x="101968" y="129667"/>
                  </a:lnTo>
                  <a:lnTo>
                    <a:pt x="99618" y="126238"/>
                  </a:lnTo>
                  <a:lnTo>
                    <a:pt x="97256" y="122682"/>
                  </a:lnTo>
                  <a:lnTo>
                    <a:pt x="92544" y="110998"/>
                  </a:lnTo>
                  <a:lnTo>
                    <a:pt x="97256" y="106299"/>
                  </a:lnTo>
                  <a:lnTo>
                    <a:pt x="97256" y="105156"/>
                  </a:lnTo>
                  <a:lnTo>
                    <a:pt x="89014" y="105156"/>
                  </a:lnTo>
                  <a:lnTo>
                    <a:pt x="83121" y="106299"/>
                  </a:lnTo>
                  <a:lnTo>
                    <a:pt x="80772" y="110998"/>
                  </a:lnTo>
                  <a:lnTo>
                    <a:pt x="83121" y="115697"/>
                  </a:lnTo>
                  <a:lnTo>
                    <a:pt x="84302" y="119253"/>
                  </a:lnTo>
                  <a:lnTo>
                    <a:pt x="86664" y="121539"/>
                  </a:lnTo>
                  <a:lnTo>
                    <a:pt x="90195" y="128524"/>
                  </a:lnTo>
                  <a:lnTo>
                    <a:pt x="93726" y="134366"/>
                  </a:lnTo>
                  <a:lnTo>
                    <a:pt x="92544" y="140208"/>
                  </a:lnTo>
                  <a:lnTo>
                    <a:pt x="92544" y="142621"/>
                  </a:lnTo>
                  <a:lnTo>
                    <a:pt x="91376" y="144907"/>
                  </a:lnTo>
                  <a:lnTo>
                    <a:pt x="90195" y="147320"/>
                  </a:lnTo>
                  <a:lnTo>
                    <a:pt x="93726" y="144907"/>
                  </a:lnTo>
                  <a:lnTo>
                    <a:pt x="96075" y="143764"/>
                  </a:lnTo>
                  <a:lnTo>
                    <a:pt x="98437" y="141351"/>
                  </a:lnTo>
                  <a:lnTo>
                    <a:pt x="101968" y="146050"/>
                  </a:lnTo>
                  <a:lnTo>
                    <a:pt x="101968" y="150749"/>
                  </a:lnTo>
                  <a:lnTo>
                    <a:pt x="103149" y="155448"/>
                  </a:lnTo>
                  <a:lnTo>
                    <a:pt x="104330" y="153162"/>
                  </a:lnTo>
                  <a:lnTo>
                    <a:pt x="104330" y="151892"/>
                  </a:lnTo>
                  <a:lnTo>
                    <a:pt x="105498" y="149606"/>
                  </a:lnTo>
                  <a:lnTo>
                    <a:pt x="106680" y="144907"/>
                  </a:lnTo>
                  <a:lnTo>
                    <a:pt x="106680" y="141351"/>
                  </a:lnTo>
                  <a:lnTo>
                    <a:pt x="106680" y="139065"/>
                  </a:lnTo>
                  <a:close/>
                </a:path>
                <a:path w="500380" h="551815">
                  <a:moveTo>
                    <a:pt x="121920" y="326390"/>
                  </a:moveTo>
                  <a:lnTo>
                    <a:pt x="117221" y="327533"/>
                  </a:lnTo>
                  <a:lnTo>
                    <a:pt x="113690" y="327533"/>
                  </a:lnTo>
                  <a:lnTo>
                    <a:pt x="110172" y="328803"/>
                  </a:lnTo>
                  <a:lnTo>
                    <a:pt x="108991" y="329946"/>
                  </a:lnTo>
                  <a:lnTo>
                    <a:pt x="107823" y="331216"/>
                  </a:lnTo>
                  <a:lnTo>
                    <a:pt x="106641" y="332359"/>
                  </a:lnTo>
                  <a:lnTo>
                    <a:pt x="104292" y="333629"/>
                  </a:lnTo>
                  <a:lnTo>
                    <a:pt x="101942" y="334772"/>
                  </a:lnTo>
                  <a:lnTo>
                    <a:pt x="99593" y="333629"/>
                  </a:lnTo>
                  <a:lnTo>
                    <a:pt x="98425" y="333629"/>
                  </a:lnTo>
                  <a:lnTo>
                    <a:pt x="97243" y="332359"/>
                  </a:lnTo>
                  <a:lnTo>
                    <a:pt x="98425" y="331216"/>
                  </a:lnTo>
                  <a:lnTo>
                    <a:pt x="99593" y="329946"/>
                  </a:lnTo>
                  <a:lnTo>
                    <a:pt x="100774" y="329946"/>
                  </a:lnTo>
                  <a:lnTo>
                    <a:pt x="100774" y="328803"/>
                  </a:lnTo>
                  <a:lnTo>
                    <a:pt x="105473" y="326390"/>
                  </a:lnTo>
                  <a:lnTo>
                    <a:pt x="106641" y="320294"/>
                  </a:lnTo>
                  <a:lnTo>
                    <a:pt x="103124" y="315468"/>
                  </a:lnTo>
                  <a:lnTo>
                    <a:pt x="94767" y="322224"/>
                  </a:lnTo>
                  <a:lnTo>
                    <a:pt x="85636" y="327837"/>
                  </a:lnTo>
                  <a:lnTo>
                    <a:pt x="75857" y="332105"/>
                  </a:lnTo>
                  <a:lnTo>
                    <a:pt x="65532" y="334772"/>
                  </a:lnTo>
                  <a:lnTo>
                    <a:pt x="65532" y="337185"/>
                  </a:lnTo>
                  <a:lnTo>
                    <a:pt x="66700" y="337185"/>
                  </a:lnTo>
                  <a:lnTo>
                    <a:pt x="72275" y="343293"/>
                  </a:lnTo>
                  <a:lnTo>
                    <a:pt x="79616" y="347014"/>
                  </a:lnTo>
                  <a:lnTo>
                    <a:pt x="114363" y="334772"/>
                  </a:lnTo>
                  <a:lnTo>
                    <a:pt x="117221" y="332359"/>
                  </a:lnTo>
                  <a:lnTo>
                    <a:pt x="118389" y="331216"/>
                  </a:lnTo>
                  <a:lnTo>
                    <a:pt x="119570" y="328803"/>
                  </a:lnTo>
                  <a:lnTo>
                    <a:pt x="121920" y="326390"/>
                  </a:lnTo>
                  <a:close/>
                </a:path>
                <a:path w="500380" h="551815">
                  <a:moveTo>
                    <a:pt x="134112" y="84467"/>
                  </a:moveTo>
                  <a:lnTo>
                    <a:pt x="129286" y="83197"/>
                  </a:lnTo>
                  <a:lnTo>
                    <a:pt x="125679" y="80772"/>
                  </a:lnTo>
                  <a:lnTo>
                    <a:pt x="119646" y="80772"/>
                  </a:lnTo>
                  <a:lnTo>
                    <a:pt x="117246" y="82042"/>
                  </a:lnTo>
                  <a:lnTo>
                    <a:pt x="114833" y="83197"/>
                  </a:lnTo>
                  <a:lnTo>
                    <a:pt x="113626" y="84467"/>
                  </a:lnTo>
                  <a:lnTo>
                    <a:pt x="111213" y="86868"/>
                  </a:lnTo>
                  <a:lnTo>
                    <a:pt x="110007" y="88138"/>
                  </a:lnTo>
                  <a:lnTo>
                    <a:pt x="105194" y="94246"/>
                  </a:lnTo>
                  <a:lnTo>
                    <a:pt x="99161" y="99072"/>
                  </a:lnTo>
                  <a:lnTo>
                    <a:pt x="91935" y="101473"/>
                  </a:lnTo>
                  <a:lnTo>
                    <a:pt x="88315" y="101473"/>
                  </a:lnTo>
                  <a:lnTo>
                    <a:pt x="85915" y="102743"/>
                  </a:lnTo>
                  <a:lnTo>
                    <a:pt x="82296" y="103886"/>
                  </a:lnTo>
                  <a:lnTo>
                    <a:pt x="82296" y="105156"/>
                  </a:lnTo>
                  <a:lnTo>
                    <a:pt x="87122" y="105156"/>
                  </a:lnTo>
                  <a:lnTo>
                    <a:pt x="90728" y="103886"/>
                  </a:lnTo>
                  <a:lnTo>
                    <a:pt x="94348" y="103886"/>
                  </a:lnTo>
                  <a:lnTo>
                    <a:pt x="100457" y="103949"/>
                  </a:lnTo>
                  <a:lnTo>
                    <a:pt x="100698" y="103886"/>
                  </a:lnTo>
                  <a:lnTo>
                    <a:pt x="106235" y="102400"/>
                  </a:lnTo>
                  <a:lnTo>
                    <a:pt x="111798" y="99466"/>
                  </a:lnTo>
                  <a:lnTo>
                    <a:pt x="117246" y="95377"/>
                  </a:lnTo>
                  <a:lnTo>
                    <a:pt x="120853" y="91694"/>
                  </a:lnTo>
                  <a:lnTo>
                    <a:pt x="126885" y="86868"/>
                  </a:lnTo>
                  <a:lnTo>
                    <a:pt x="132905" y="85598"/>
                  </a:lnTo>
                  <a:lnTo>
                    <a:pt x="134112" y="84467"/>
                  </a:lnTo>
                  <a:close/>
                </a:path>
                <a:path w="500380" h="551815">
                  <a:moveTo>
                    <a:pt x="144780" y="338963"/>
                  </a:moveTo>
                  <a:lnTo>
                    <a:pt x="137629" y="338963"/>
                  </a:lnTo>
                  <a:lnTo>
                    <a:pt x="135255" y="342392"/>
                  </a:lnTo>
                  <a:lnTo>
                    <a:pt x="132867" y="344805"/>
                  </a:lnTo>
                  <a:lnTo>
                    <a:pt x="131686" y="344805"/>
                  </a:lnTo>
                  <a:lnTo>
                    <a:pt x="128104" y="343662"/>
                  </a:lnTo>
                  <a:lnTo>
                    <a:pt x="134061" y="338963"/>
                  </a:lnTo>
                  <a:lnTo>
                    <a:pt x="129298" y="335407"/>
                  </a:lnTo>
                  <a:lnTo>
                    <a:pt x="128104" y="330708"/>
                  </a:lnTo>
                  <a:lnTo>
                    <a:pt x="123583" y="337693"/>
                  </a:lnTo>
                  <a:lnTo>
                    <a:pt x="118732" y="344220"/>
                  </a:lnTo>
                  <a:lnTo>
                    <a:pt x="113207" y="349872"/>
                  </a:lnTo>
                  <a:lnTo>
                    <a:pt x="106680" y="354203"/>
                  </a:lnTo>
                  <a:lnTo>
                    <a:pt x="106680" y="355346"/>
                  </a:lnTo>
                  <a:lnTo>
                    <a:pt x="111442" y="360045"/>
                  </a:lnTo>
                  <a:lnTo>
                    <a:pt x="120967" y="361188"/>
                  </a:lnTo>
                  <a:lnTo>
                    <a:pt x="129298" y="357632"/>
                  </a:lnTo>
                  <a:lnTo>
                    <a:pt x="137629" y="354203"/>
                  </a:lnTo>
                  <a:lnTo>
                    <a:pt x="141211" y="345948"/>
                  </a:lnTo>
                  <a:lnTo>
                    <a:pt x="141782" y="344805"/>
                  </a:lnTo>
                  <a:lnTo>
                    <a:pt x="144780" y="338963"/>
                  </a:lnTo>
                  <a:close/>
                </a:path>
                <a:path w="500380" h="551815">
                  <a:moveTo>
                    <a:pt x="153911" y="322834"/>
                  </a:moveTo>
                  <a:lnTo>
                    <a:pt x="151549" y="325120"/>
                  </a:lnTo>
                  <a:lnTo>
                    <a:pt x="149174" y="326390"/>
                  </a:lnTo>
                  <a:lnTo>
                    <a:pt x="146786" y="328803"/>
                  </a:lnTo>
                  <a:lnTo>
                    <a:pt x="144424" y="322834"/>
                  </a:lnTo>
                  <a:lnTo>
                    <a:pt x="143230" y="320421"/>
                  </a:lnTo>
                  <a:lnTo>
                    <a:pt x="142049" y="318008"/>
                  </a:lnTo>
                  <a:lnTo>
                    <a:pt x="139674" y="313182"/>
                  </a:lnTo>
                  <a:lnTo>
                    <a:pt x="133743" y="314452"/>
                  </a:lnTo>
                  <a:lnTo>
                    <a:pt x="126619" y="316738"/>
                  </a:lnTo>
                  <a:lnTo>
                    <a:pt x="119494" y="318008"/>
                  </a:lnTo>
                  <a:lnTo>
                    <a:pt x="119494" y="310769"/>
                  </a:lnTo>
                  <a:lnTo>
                    <a:pt x="118897" y="307213"/>
                  </a:lnTo>
                  <a:lnTo>
                    <a:pt x="117119" y="296418"/>
                  </a:lnTo>
                  <a:lnTo>
                    <a:pt x="113550" y="296418"/>
                  </a:lnTo>
                  <a:lnTo>
                    <a:pt x="108800" y="295275"/>
                  </a:lnTo>
                  <a:lnTo>
                    <a:pt x="96939" y="295275"/>
                  </a:lnTo>
                  <a:lnTo>
                    <a:pt x="96939" y="294005"/>
                  </a:lnTo>
                  <a:lnTo>
                    <a:pt x="98120" y="291719"/>
                  </a:lnTo>
                  <a:lnTo>
                    <a:pt x="99314" y="286893"/>
                  </a:lnTo>
                  <a:lnTo>
                    <a:pt x="100495" y="283337"/>
                  </a:lnTo>
                  <a:lnTo>
                    <a:pt x="101688" y="279654"/>
                  </a:lnTo>
                  <a:lnTo>
                    <a:pt x="101688" y="278511"/>
                  </a:lnTo>
                  <a:lnTo>
                    <a:pt x="102870" y="276098"/>
                  </a:lnTo>
                  <a:lnTo>
                    <a:pt x="104051" y="274955"/>
                  </a:lnTo>
                  <a:lnTo>
                    <a:pt x="96939" y="271272"/>
                  </a:lnTo>
                  <a:lnTo>
                    <a:pt x="90995" y="268859"/>
                  </a:lnTo>
                  <a:lnTo>
                    <a:pt x="83870" y="265303"/>
                  </a:lnTo>
                  <a:lnTo>
                    <a:pt x="88620" y="260604"/>
                  </a:lnTo>
                  <a:lnTo>
                    <a:pt x="92189" y="256921"/>
                  </a:lnTo>
                  <a:lnTo>
                    <a:pt x="95745" y="252222"/>
                  </a:lnTo>
                  <a:lnTo>
                    <a:pt x="98120" y="249809"/>
                  </a:lnTo>
                  <a:lnTo>
                    <a:pt x="95745" y="246126"/>
                  </a:lnTo>
                  <a:lnTo>
                    <a:pt x="92189" y="243840"/>
                  </a:lnTo>
                  <a:lnTo>
                    <a:pt x="88620" y="240157"/>
                  </a:lnTo>
                  <a:lnTo>
                    <a:pt x="85064" y="236601"/>
                  </a:lnTo>
                  <a:lnTo>
                    <a:pt x="83870" y="235458"/>
                  </a:lnTo>
                  <a:lnTo>
                    <a:pt x="82689" y="234188"/>
                  </a:lnTo>
                  <a:lnTo>
                    <a:pt x="85064" y="233045"/>
                  </a:lnTo>
                  <a:lnTo>
                    <a:pt x="89814" y="230632"/>
                  </a:lnTo>
                  <a:lnTo>
                    <a:pt x="94564" y="227076"/>
                  </a:lnTo>
                  <a:lnTo>
                    <a:pt x="99314" y="225806"/>
                  </a:lnTo>
                  <a:lnTo>
                    <a:pt x="101688" y="224663"/>
                  </a:lnTo>
                  <a:lnTo>
                    <a:pt x="101688" y="223393"/>
                  </a:lnTo>
                  <a:lnTo>
                    <a:pt x="100495" y="221107"/>
                  </a:lnTo>
                  <a:lnTo>
                    <a:pt x="96939" y="213868"/>
                  </a:lnTo>
                  <a:lnTo>
                    <a:pt x="95745" y="206629"/>
                  </a:lnTo>
                  <a:lnTo>
                    <a:pt x="95745" y="193548"/>
                  </a:lnTo>
                  <a:lnTo>
                    <a:pt x="94564" y="191135"/>
                  </a:lnTo>
                  <a:lnTo>
                    <a:pt x="90995" y="187579"/>
                  </a:lnTo>
                  <a:lnTo>
                    <a:pt x="89814" y="187579"/>
                  </a:lnTo>
                  <a:lnTo>
                    <a:pt x="89814" y="186309"/>
                  </a:lnTo>
                  <a:lnTo>
                    <a:pt x="71996" y="160020"/>
                  </a:lnTo>
                  <a:lnTo>
                    <a:pt x="68440" y="167259"/>
                  </a:lnTo>
                  <a:lnTo>
                    <a:pt x="68440" y="180340"/>
                  </a:lnTo>
                  <a:lnTo>
                    <a:pt x="69862" y="190855"/>
                  </a:lnTo>
                  <a:lnTo>
                    <a:pt x="72732" y="200698"/>
                  </a:lnTo>
                  <a:lnTo>
                    <a:pt x="77622" y="209638"/>
                  </a:lnTo>
                  <a:lnTo>
                    <a:pt x="85064" y="217424"/>
                  </a:lnTo>
                  <a:lnTo>
                    <a:pt x="60502" y="220179"/>
                  </a:lnTo>
                  <a:lnTo>
                    <a:pt x="52997" y="221107"/>
                  </a:lnTo>
                  <a:lnTo>
                    <a:pt x="52997" y="222250"/>
                  </a:lnTo>
                  <a:lnTo>
                    <a:pt x="51816" y="222250"/>
                  </a:lnTo>
                  <a:lnTo>
                    <a:pt x="58432" y="228612"/>
                  </a:lnTo>
                  <a:lnTo>
                    <a:pt x="65608" y="233756"/>
                  </a:lnTo>
                  <a:lnTo>
                    <a:pt x="80314" y="242570"/>
                  </a:lnTo>
                  <a:lnTo>
                    <a:pt x="79121" y="243840"/>
                  </a:lnTo>
                  <a:lnTo>
                    <a:pt x="77939" y="243840"/>
                  </a:lnTo>
                  <a:lnTo>
                    <a:pt x="71996" y="247396"/>
                  </a:lnTo>
                  <a:lnTo>
                    <a:pt x="64871" y="250952"/>
                  </a:lnTo>
                  <a:lnTo>
                    <a:pt x="58940" y="254508"/>
                  </a:lnTo>
                  <a:lnTo>
                    <a:pt x="56565" y="255778"/>
                  </a:lnTo>
                  <a:lnTo>
                    <a:pt x="56565" y="256921"/>
                  </a:lnTo>
                  <a:lnTo>
                    <a:pt x="58940" y="258191"/>
                  </a:lnTo>
                  <a:lnTo>
                    <a:pt x="64871" y="260604"/>
                  </a:lnTo>
                  <a:lnTo>
                    <a:pt x="70815" y="262890"/>
                  </a:lnTo>
                  <a:lnTo>
                    <a:pt x="76746" y="265303"/>
                  </a:lnTo>
                  <a:lnTo>
                    <a:pt x="79121" y="265303"/>
                  </a:lnTo>
                  <a:lnTo>
                    <a:pt x="81495" y="266573"/>
                  </a:lnTo>
                  <a:lnTo>
                    <a:pt x="85064" y="267716"/>
                  </a:lnTo>
                  <a:lnTo>
                    <a:pt x="79121" y="272542"/>
                  </a:lnTo>
                  <a:lnTo>
                    <a:pt x="74371" y="278511"/>
                  </a:lnTo>
                  <a:lnTo>
                    <a:pt x="69621" y="285623"/>
                  </a:lnTo>
                  <a:lnTo>
                    <a:pt x="77939" y="286893"/>
                  </a:lnTo>
                  <a:lnTo>
                    <a:pt x="86245" y="288036"/>
                  </a:lnTo>
                  <a:lnTo>
                    <a:pt x="93370" y="289306"/>
                  </a:lnTo>
                  <a:lnTo>
                    <a:pt x="92189" y="295275"/>
                  </a:lnTo>
                  <a:lnTo>
                    <a:pt x="89814" y="301244"/>
                  </a:lnTo>
                  <a:lnTo>
                    <a:pt x="88620" y="309626"/>
                  </a:lnTo>
                  <a:lnTo>
                    <a:pt x="95745" y="308356"/>
                  </a:lnTo>
                  <a:lnTo>
                    <a:pt x="102870" y="308356"/>
                  </a:lnTo>
                  <a:lnTo>
                    <a:pt x="109994" y="307213"/>
                  </a:lnTo>
                  <a:lnTo>
                    <a:pt x="109994" y="319151"/>
                  </a:lnTo>
                  <a:lnTo>
                    <a:pt x="111175" y="325120"/>
                  </a:lnTo>
                  <a:lnTo>
                    <a:pt x="120675" y="322834"/>
                  </a:lnTo>
                  <a:lnTo>
                    <a:pt x="124244" y="321564"/>
                  </a:lnTo>
                  <a:lnTo>
                    <a:pt x="128993" y="320421"/>
                  </a:lnTo>
                  <a:lnTo>
                    <a:pt x="131368" y="327533"/>
                  </a:lnTo>
                  <a:lnTo>
                    <a:pt x="133743" y="329946"/>
                  </a:lnTo>
                  <a:lnTo>
                    <a:pt x="134924" y="333502"/>
                  </a:lnTo>
                  <a:lnTo>
                    <a:pt x="134924" y="335915"/>
                  </a:lnTo>
                  <a:lnTo>
                    <a:pt x="137299" y="337185"/>
                  </a:lnTo>
                  <a:lnTo>
                    <a:pt x="139674" y="335915"/>
                  </a:lnTo>
                  <a:lnTo>
                    <a:pt x="143243" y="334772"/>
                  </a:lnTo>
                  <a:lnTo>
                    <a:pt x="146786" y="333502"/>
                  </a:lnTo>
                  <a:lnTo>
                    <a:pt x="150355" y="332359"/>
                  </a:lnTo>
                  <a:lnTo>
                    <a:pt x="151549" y="333502"/>
                  </a:lnTo>
                  <a:lnTo>
                    <a:pt x="153911" y="338328"/>
                  </a:lnTo>
                  <a:lnTo>
                    <a:pt x="153911" y="332359"/>
                  </a:lnTo>
                  <a:lnTo>
                    <a:pt x="153911" y="328803"/>
                  </a:lnTo>
                  <a:lnTo>
                    <a:pt x="153911" y="322834"/>
                  </a:lnTo>
                  <a:close/>
                </a:path>
                <a:path w="500380" h="551815">
                  <a:moveTo>
                    <a:pt x="153911" y="281559"/>
                  </a:moveTo>
                  <a:lnTo>
                    <a:pt x="144487" y="278003"/>
                  </a:lnTo>
                  <a:lnTo>
                    <a:pt x="139776" y="270891"/>
                  </a:lnTo>
                  <a:lnTo>
                    <a:pt x="138595" y="261493"/>
                  </a:lnTo>
                  <a:lnTo>
                    <a:pt x="138595" y="255524"/>
                  </a:lnTo>
                  <a:lnTo>
                    <a:pt x="140957" y="249555"/>
                  </a:lnTo>
                  <a:lnTo>
                    <a:pt x="144487" y="244856"/>
                  </a:lnTo>
                  <a:lnTo>
                    <a:pt x="146850" y="239014"/>
                  </a:lnTo>
                  <a:lnTo>
                    <a:pt x="146850" y="234188"/>
                  </a:lnTo>
                  <a:lnTo>
                    <a:pt x="140957" y="230632"/>
                  </a:lnTo>
                  <a:lnTo>
                    <a:pt x="139776" y="229489"/>
                  </a:lnTo>
                  <a:lnTo>
                    <a:pt x="110020" y="202882"/>
                  </a:lnTo>
                  <a:lnTo>
                    <a:pt x="103225" y="192913"/>
                  </a:lnTo>
                  <a:lnTo>
                    <a:pt x="103225" y="191643"/>
                  </a:lnTo>
                  <a:lnTo>
                    <a:pt x="100876" y="191643"/>
                  </a:lnTo>
                  <a:lnTo>
                    <a:pt x="101333" y="200494"/>
                  </a:lnTo>
                  <a:lnTo>
                    <a:pt x="102781" y="209219"/>
                  </a:lnTo>
                  <a:lnTo>
                    <a:pt x="105333" y="217741"/>
                  </a:lnTo>
                  <a:lnTo>
                    <a:pt x="109118" y="225933"/>
                  </a:lnTo>
                  <a:lnTo>
                    <a:pt x="103225" y="229489"/>
                  </a:lnTo>
                  <a:lnTo>
                    <a:pt x="97332" y="230632"/>
                  </a:lnTo>
                  <a:lnTo>
                    <a:pt x="91440" y="235458"/>
                  </a:lnTo>
                  <a:lnTo>
                    <a:pt x="96151" y="239014"/>
                  </a:lnTo>
                  <a:lnTo>
                    <a:pt x="99695" y="242570"/>
                  </a:lnTo>
                  <a:lnTo>
                    <a:pt x="103225" y="245999"/>
                  </a:lnTo>
                  <a:lnTo>
                    <a:pt x="106768" y="248412"/>
                  </a:lnTo>
                  <a:lnTo>
                    <a:pt x="103225" y="250825"/>
                  </a:lnTo>
                  <a:lnTo>
                    <a:pt x="96151" y="257937"/>
                  </a:lnTo>
                  <a:lnTo>
                    <a:pt x="92621" y="262636"/>
                  </a:lnTo>
                  <a:lnTo>
                    <a:pt x="99695" y="264922"/>
                  </a:lnTo>
                  <a:lnTo>
                    <a:pt x="105587" y="267335"/>
                  </a:lnTo>
                  <a:lnTo>
                    <a:pt x="112661" y="269748"/>
                  </a:lnTo>
                  <a:lnTo>
                    <a:pt x="109118" y="275590"/>
                  </a:lnTo>
                  <a:lnTo>
                    <a:pt x="104406" y="281559"/>
                  </a:lnTo>
                  <a:lnTo>
                    <a:pt x="103225" y="288671"/>
                  </a:lnTo>
                  <a:lnTo>
                    <a:pt x="123266" y="288671"/>
                  </a:lnTo>
                  <a:lnTo>
                    <a:pt x="124447" y="289814"/>
                  </a:lnTo>
                  <a:lnTo>
                    <a:pt x="124447" y="307594"/>
                  </a:lnTo>
                  <a:lnTo>
                    <a:pt x="125628" y="308737"/>
                  </a:lnTo>
                  <a:lnTo>
                    <a:pt x="127990" y="307594"/>
                  </a:lnTo>
                  <a:lnTo>
                    <a:pt x="130340" y="307594"/>
                  </a:lnTo>
                  <a:lnTo>
                    <a:pt x="133883" y="305181"/>
                  </a:lnTo>
                  <a:lnTo>
                    <a:pt x="138595" y="304038"/>
                  </a:lnTo>
                  <a:lnTo>
                    <a:pt x="143319" y="302768"/>
                  </a:lnTo>
                  <a:lnTo>
                    <a:pt x="144487" y="306324"/>
                  </a:lnTo>
                  <a:lnTo>
                    <a:pt x="146850" y="311023"/>
                  </a:lnTo>
                  <a:lnTo>
                    <a:pt x="148031" y="314579"/>
                  </a:lnTo>
                  <a:lnTo>
                    <a:pt x="149212" y="316992"/>
                  </a:lnTo>
                  <a:lnTo>
                    <a:pt x="151549" y="315849"/>
                  </a:lnTo>
                  <a:lnTo>
                    <a:pt x="152742" y="314579"/>
                  </a:lnTo>
                  <a:lnTo>
                    <a:pt x="153911" y="314579"/>
                  </a:lnTo>
                  <a:lnTo>
                    <a:pt x="153911" y="302768"/>
                  </a:lnTo>
                  <a:lnTo>
                    <a:pt x="153911" y="281559"/>
                  </a:lnTo>
                  <a:close/>
                </a:path>
                <a:path w="500380" h="551815">
                  <a:moveTo>
                    <a:pt x="160020" y="132969"/>
                  </a:moveTo>
                  <a:lnTo>
                    <a:pt x="158813" y="132969"/>
                  </a:lnTo>
                  <a:lnTo>
                    <a:pt x="157594" y="131826"/>
                  </a:lnTo>
                  <a:lnTo>
                    <a:pt x="152755" y="129413"/>
                  </a:lnTo>
                  <a:lnTo>
                    <a:pt x="149110" y="125857"/>
                  </a:lnTo>
                  <a:lnTo>
                    <a:pt x="146710" y="121158"/>
                  </a:lnTo>
                  <a:lnTo>
                    <a:pt x="144272" y="115316"/>
                  </a:lnTo>
                  <a:lnTo>
                    <a:pt x="141871" y="103632"/>
                  </a:lnTo>
                  <a:lnTo>
                    <a:pt x="140652" y="100076"/>
                  </a:lnTo>
                  <a:lnTo>
                    <a:pt x="139446" y="95377"/>
                  </a:lnTo>
                  <a:lnTo>
                    <a:pt x="138239" y="91948"/>
                  </a:lnTo>
                  <a:lnTo>
                    <a:pt x="137020" y="89547"/>
                  </a:lnTo>
                  <a:lnTo>
                    <a:pt x="135813" y="88392"/>
                  </a:lnTo>
                  <a:lnTo>
                    <a:pt x="132181" y="88392"/>
                  </a:lnTo>
                  <a:lnTo>
                    <a:pt x="127342" y="90678"/>
                  </a:lnTo>
                  <a:lnTo>
                    <a:pt x="123710" y="93091"/>
                  </a:lnTo>
                  <a:lnTo>
                    <a:pt x="118872" y="96647"/>
                  </a:lnTo>
                  <a:lnTo>
                    <a:pt x="128549" y="100076"/>
                  </a:lnTo>
                  <a:lnTo>
                    <a:pt x="132181" y="105918"/>
                  </a:lnTo>
                  <a:lnTo>
                    <a:pt x="134607" y="114173"/>
                  </a:lnTo>
                  <a:lnTo>
                    <a:pt x="135813" y="116586"/>
                  </a:lnTo>
                  <a:lnTo>
                    <a:pt x="137020" y="120015"/>
                  </a:lnTo>
                  <a:lnTo>
                    <a:pt x="138239" y="122428"/>
                  </a:lnTo>
                  <a:lnTo>
                    <a:pt x="144272" y="129413"/>
                  </a:lnTo>
                  <a:lnTo>
                    <a:pt x="150342" y="134112"/>
                  </a:lnTo>
                  <a:lnTo>
                    <a:pt x="160020" y="134112"/>
                  </a:lnTo>
                  <a:lnTo>
                    <a:pt x="160020" y="132969"/>
                  </a:lnTo>
                  <a:close/>
                </a:path>
                <a:path w="500380" h="551815">
                  <a:moveTo>
                    <a:pt x="172212" y="166751"/>
                  </a:moveTo>
                  <a:lnTo>
                    <a:pt x="159931" y="147193"/>
                  </a:lnTo>
                  <a:lnTo>
                    <a:pt x="158711" y="146050"/>
                  </a:lnTo>
                  <a:lnTo>
                    <a:pt x="158711" y="144780"/>
                  </a:lnTo>
                  <a:lnTo>
                    <a:pt x="157480" y="144780"/>
                  </a:lnTo>
                  <a:lnTo>
                    <a:pt x="157480" y="152146"/>
                  </a:lnTo>
                  <a:lnTo>
                    <a:pt x="148882" y="152146"/>
                  </a:lnTo>
                  <a:lnTo>
                    <a:pt x="148882" y="150876"/>
                  </a:lnTo>
                  <a:lnTo>
                    <a:pt x="151345" y="149606"/>
                  </a:lnTo>
                  <a:lnTo>
                    <a:pt x="152565" y="149606"/>
                  </a:lnTo>
                  <a:lnTo>
                    <a:pt x="155028" y="148463"/>
                  </a:lnTo>
                  <a:lnTo>
                    <a:pt x="156248" y="150876"/>
                  </a:lnTo>
                  <a:lnTo>
                    <a:pt x="157480" y="152146"/>
                  </a:lnTo>
                  <a:lnTo>
                    <a:pt x="157480" y="144780"/>
                  </a:lnTo>
                  <a:lnTo>
                    <a:pt x="151345" y="144780"/>
                  </a:lnTo>
                  <a:lnTo>
                    <a:pt x="145199" y="146050"/>
                  </a:lnTo>
                  <a:lnTo>
                    <a:pt x="140296" y="148463"/>
                  </a:lnTo>
                  <a:lnTo>
                    <a:pt x="133324" y="153492"/>
                  </a:lnTo>
                  <a:lnTo>
                    <a:pt x="130619" y="160489"/>
                  </a:lnTo>
                  <a:lnTo>
                    <a:pt x="131826" y="168173"/>
                  </a:lnTo>
                  <a:lnTo>
                    <a:pt x="136613" y="175260"/>
                  </a:lnTo>
                  <a:lnTo>
                    <a:pt x="140296" y="169164"/>
                  </a:lnTo>
                  <a:lnTo>
                    <a:pt x="146431" y="165481"/>
                  </a:lnTo>
                  <a:lnTo>
                    <a:pt x="159931" y="165481"/>
                  </a:lnTo>
                  <a:lnTo>
                    <a:pt x="166077" y="166751"/>
                  </a:lnTo>
                  <a:lnTo>
                    <a:pt x="172212" y="166751"/>
                  </a:lnTo>
                  <a:close/>
                </a:path>
                <a:path w="500380" h="551815">
                  <a:moveTo>
                    <a:pt x="184404" y="177800"/>
                  </a:moveTo>
                  <a:lnTo>
                    <a:pt x="180822" y="175641"/>
                  </a:lnTo>
                  <a:lnTo>
                    <a:pt x="178435" y="174498"/>
                  </a:lnTo>
                  <a:lnTo>
                    <a:pt x="176060" y="172212"/>
                  </a:lnTo>
                  <a:lnTo>
                    <a:pt x="173672" y="172212"/>
                  </a:lnTo>
                  <a:lnTo>
                    <a:pt x="166916" y="174129"/>
                  </a:lnTo>
                  <a:lnTo>
                    <a:pt x="160845" y="176441"/>
                  </a:lnTo>
                  <a:lnTo>
                    <a:pt x="155219" y="179184"/>
                  </a:lnTo>
                  <a:lnTo>
                    <a:pt x="149809" y="182372"/>
                  </a:lnTo>
                  <a:lnTo>
                    <a:pt x="143852" y="185674"/>
                  </a:lnTo>
                  <a:lnTo>
                    <a:pt x="137883" y="189103"/>
                  </a:lnTo>
                  <a:lnTo>
                    <a:pt x="130733" y="187960"/>
                  </a:lnTo>
                  <a:lnTo>
                    <a:pt x="129540" y="187960"/>
                  </a:lnTo>
                  <a:lnTo>
                    <a:pt x="133121" y="192405"/>
                  </a:lnTo>
                  <a:lnTo>
                    <a:pt x="136690" y="193548"/>
                  </a:lnTo>
                  <a:lnTo>
                    <a:pt x="141465" y="192405"/>
                  </a:lnTo>
                  <a:lnTo>
                    <a:pt x="145046" y="191262"/>
                  </a:lnTo>
                  <a:lnTo>
                    <a:pt x="148628" y="189103"/>
                  </a:lnTo>
                  <a:lnTo>
                    <a:pt x="151003" y="187960"/>
                  </a:lnTo>
                  <a:lnTo>
                    <a:pt x="154584" y="185674"/>
                  </a:lnTo>
                  <a:lnTo>
                    <a:pt x="158165" y="184531"/>
                  </a:lnTo>
                  <a:lnTo>
                    <a:pt x="161747" y="182372"/>
                  </a:lnTo>
                  <a:lnTo>
                    <a:pt x="161747" y="187960"/>
                  </a:lnTo>
                  <a:lnTo>
                    <a:pt x="167703" y="182372"/>
                  </a:lnTo>
                  <a:lnTo>
                    <a:pt x="174866" y="180086"/>
                  </a:lnTo>
                  <a:lnTo>
                    <a:pt x="183210" y="178943"/>
                  </a:lnTo>
                  <a:lnTo>
                    <a:pt x="183210" y="177800"/>
                  </a:lnTo>
                  <a:lnTo>
                    <a:pt x="184404" y="177800"/>
                  </a:lnTo>
                  <a:close/>
                </a:path>
                <a:path w="500380" h="551815">
                  <a:moveTo>
                    <a:pt x="184404" y="83312"/>
                  </a:moveTo>
                  <a:lnTo>
                    <a:pt x="181864" y="80772"/>
                  </a:lnTo>
                  <a:lnTo>
                    <a:pt x="179324" y="80772"/>
                  </a:lnTo>
                  <a:lnTo>
                    <a:pt x="176784" y="83312"/>
                  </a:lnTo>
                  <a:lnTo>
                    <a:pt x="176784" y="85852"/>
                  </a:lnTo>
                  <a:lnTo>
                    <a:pt x="178054" y="87122"/>
                  </a:lnTo>
                  <a:lnTo>
                    <a:pt x="179324" y="87122"/>
                  </a:lnTo>
                  <a:lnTo>
                    <a:pt x="181864" y="88392"/>
                  </a:lnTo>
                  <a:lnTo>
                    <a:pt x="183134" y="87122"/>
                  </a:lnTo>
                  <a:lnTo>
                    <a:pt x="184404" y="84594"/>
                  </a:lnTo>
                  <a:lnTo>
                    <a:pt x="184404" y="83312"/>
                  </a:lnTo>
                  <a:close/>
                </a:path>
                <a:path w="500380" h="551815">
                  <a:moveTo>
                    <a:pt x="185928" y="92722"/>
                  </a:moveTo>
                  <a:lnTo>
                    <a:pt x="182372" y="91440"/>
                  </a:lnTo>
                  <a:lnTo>
                    <a:pt x="179997" y="91440"/>
                  </a:lnTo>
                  <a:lnTo>
                    <a:pt x="177634" y="92722"/>
                  </a:lnTo>
                  <a:lnTo>
                    <a:pt x="176441" y="95123"/>
                  </a:lnTo>
                  <a:lnTo>
                    <a:pt x="175260" y="98818"/>
                  </a:lnTo>
                  <a:lnTo>
                    <a:pt x="177634" y="108458"/>
                  </a:lnTo>
                  <a:lnTo>
                    <a:pt x="178816" y="113411"/>
                  </a:lnTo>
                  <a:lnTo>
                    <a:pt x="178816" y="114554"/>
                  </a:lnTo>
                  <a:lnTo>
                    <a:pt x="179997" y="115824"/>
                  </a:lnTo>
                  <a:lnTo>
                    <a:pt x="181190" y="115824"/>
                  </a:lnTo>
                  <a:lnTo>
                    <a:pt x="182372" y="114554"/>
                  </a:lnTo>
                  <a:lnTo>
                    <a:pt x="183553" y="113411"/>
                  </a:lnTo>
                  <a:lnTo>
                    <a:pt x="183553" y="107315"/>
                  </a:lnTo>
                  <a:lnTo>
                    <a:pt x="185928" y="102362"/>
                  </a:lnTo>
                  <a:lnTo>
                    <a:pt x="185928" y="92722"/>
                  </a:lnTo>
                  <a:close/>
                </a:path>
                <a:path w="500380" h="551815">
                  <a:moveTo>
                    <a:pt x="187452" y="68453"/>
                  </a:moveTo>
                  <a:lnTo>
                    <a:pt x="187083" y="67195"/>
                  </a:lnTo>
                  <a:lnTo>
                    <a:pt x="186359" y="64643"/>
                  </a:lnTo>
                  <a:lnTo>
                    <a:pt x="183095" y="67195"/>
                  </a:lnTo>
                  <a:lnTo>
                    <a:pt x="182003" y="65913"/>
                  </a:lnTo>
                  <a:lnTo>
                    <a:pt x="182003" y="60718"/>
                  </a:lnTo>
                  <a:lnTo>
                    <a:pt x="179832" y="59436"/>
                  </a:lnTo>
                  <a:lnTo>
                    <a:pt x="177660" y="59436"/>
                  </a:lnTo>
                  <a:lnTo>
                    <a:pt x="177660" y="67195"/>
                  </a:lnTo>
                  <a:lnTo>
                    <a:pt x="175475" y="65913"/>
                  </a:lnTo>
                  <a:lnTo>
                    <a:pt x="173304" y="65913"/>
                  </a:lnTo>
                  <a:lnTo>
                    <a:pt x="173304" y="67195"/>
                  </a:lnTo>
                  <a:lnTo>
                    <a:pt x="172212" y="68453"/>
                  </a:lnTo>
                  <a:lnTo>
                    <a:pt x="172212" y="70993"/>
                  </a:lnTo>
                  <a:lnTo>
                    <a:pt x="177660" y="70993"/>
                  </a:lnTo>
                  <a:lnTo>
                    <a:pt x="177660" y="76200"/>
                  </a:lnTo>
                  <a:lnTo>
                    <a:pt x="182003" y="76200"/>
                  </a:lnTo>
                  <a:lnTo>
                    <a:pt x="182003" y="70993"/>
                  </a:lnTo>
                  <a:lnTo>
                    <a:pt x="183095" y="69723"/>
                  </a:lnTo>
                  <a:lnTo>
                    <a:pt x="187452" y="72390"/>
                  </a:lnTo>
                  <a:lnTo>
                    <a:pt x="187452" y="69723"/>
                  </a:lnTo>
                  <a:lnTo>
                    <a:pt x="187452" y="68453"/>
                  </a:lnTo>
                  <a:close/>
                </a:path>
                <a:path w="500380" h="551815">
                  <a:moveTo>
                    <a:pt x="199644" y="129540"/>
                  </a:moveTo>
                  <a:lnTo>
                    <a:pt x="161544" y="129540"/>
                  </a:lnTo>
                  <a:lnTo>
                    <a:pt x="161544" y="132969"/>
                  </a:lnTo>
                  <a:lnTo>
                    <a:pt x="162737" y="134112"/>
                  </a:lnTo>
                  <a:lnTo>
                    <a:pt x="194881" y="134112"/>
                  </a:lnTo>
                  <a:lnTo>
                    <a:pt x="199644" y="134112"/>
                  </a:lnTo>
                  <a:lnTo>
                    <a:pt x="199644" y="129540"/>
                  </a:lnTo>
                  <a:close/>
                </a:path>
                <a:path w="500380" h="551815">
                  <a:moveTo>
                    <a:pt x="202361" y="135051"/>
                  </a:moveTo>
                  <a:lnTo>
                    <a:pt x="201168" y="135128"/>
                  </a:lnTo>
                  <a:lnTo>
                    <a:pt x="202361" y="135128"/>
                  </a:lnTo>
                  <a:close/>
                </a:path>
                <a:path w="500380" h="551815">
                  <a:moveTo>
                    <a:pt x="207264" y="106553"/>
                  </a:moveTo>
                  <a:lnTo>
                    <a:pt x="198831" y="98298"/>
                  </a:lnTo>
                  <a:lnTo>
                    <a:pt x="195211" y="97167"/>
                  </a:lnTo>
                  <a:lnTo>
                    <a:pt x="189191" y="96012"/>
                  </a:lnTo>
                  <a:lnTo>
                    <a:pt x="189191" y="99568"/>
                  </a:lnTo>
                  <a:lnTo>
                    <a:pt x="187985" y="101854"/>
                  </a:lnTo>
                  <a:lnTo>
                    <a:pt x="187985" y="107696"/>
                  </a:lnTo>
                  <a:lnTo>
                    <a:pt x="186778" y="113538"/>
                  </a:lnTo>
                  <a:lnTo>
                    <a:pt x="183159" y="120650"/>
                  </a:lnTo>
                  <a:lnTo>
                    <a:pt x="181952" y="121793"/>
                  </a:lnTo>
                  <a:lnTo>
                    <a:pt x="179552" y="121793"/>
                  </a:lnTo>
                  <a:lnTo>
                    <a:pt x="178346" y="120650"/>
                  </a:lnTo>
                  <a:lnTo>
                    <a:pt x="177139" y="118237"/>
                  </a:lnTo>
                  <a:lnTo>
                    <a:pt x="173520" y="112395"/>
                  </a:lnTo>
                  <a:lnTo>
                    <a:pt x="172313" y="106553"/>
                  </a:lnTo>
                  <a:lnTo>
                    <a:pt x="172313" y="97167"/>
                  </a:lnTo>
                  <a:lnTo>
                    <a:pt x="171107" y="96012"/>
                  </a:lnTo>
                  <a:lnTo>
                    <a:pt x="168706" y="96012"/>
                  </a:lnTo>
                  <a:lnTo>
                    <a:pt x="167500" y="97167"/>
                  </a:lnTo>
                  <a:lnTo>
                    <a:pt x="162674" y="98298"/>
                  </a:lnTo>
                  <a:lnTo>
                    <a:pt x="156654" y="101854"/>
                  </a:lnTo>
                  <a:lnTo>
                    <a:pt x="156654" y="108966"/>
                  </a:lnTo>
                  <a:lnTo>
                    <a:pt x="155448" y="113538"/>
                  </a:lnTo>
                  <a:lnTo>
                    <a:pt x="156654" y="119507"/>
                  </a:lnTo>
                  <a:lnTo>
                    <a:pt x="157861" y="124206"/>
                  </a:lnTo>
                  <a:lnTo>
                    <a:pt x="159067" y="126492"/>
                  </a:lnTo>
                  <a:lnTo>
                    <a:pt x="161467" y="126492"/>
                  </a:lnTo>
                  <a:lnTo>
                    <a:pt x="202438" y="126492"/>
                  </a:lnTo>
                  <a:lnTo>
                    <a:pt x="202438" y="124206"/>
                  </a:lnTo>
                  <a:lnTo>
                    <a:pt x="203644" y="122936"/>
                  </a:lnTo>
                  <a:lnTo>
                    <a:pt x="203644" y="120650"/>
                  </a:lnTo>
                  <a:lnTo>
                    <a:pt x="204851" y="119507"/>
                  </a:lnTo>
                  <a:lnTo>
                    <a:pt x="206057" y="113538"/>
                  </a:lnTo>
                  <a:lnTo>
                    <a:pt x="207264" y="106553"/>
                  </a:lnTo>
                  <a:close/>
                </a:path>
                <a:path w="500380" h="551815">
                  <a:moveTo>
                    <a:pt x="227926" y="315468"/>
                  </a:moveTo>
                  <a:lnTo>
                    <a:pt x="226733" y="311023"/>
                  </a:lnTo>
                  <a:lnTo>
                    <a:pt x="225552" y="311023"/>
                  </a:lnTo>
                  <a:lnTo>
                    <a:pt x="226733" y="315468"/>
                  </a:lnTo>
                  <a:lnTo>
                    <a:pt x="227926" y="315468"/>
                  </a:lnTo>
                  <a:close/>
                </a:path>
                <a:path w="500380" h="551815">
                  <a:moveTo>
                    <a:pt x="230124" y="92329"/>
                  </a:moveTo>
                  <a:lnTo>
                    <a:pt x="228904" y="91186"/>
                  </a:lnTo>
                  <a:lnTo>
                    <a:pt x="227685" y="89916"/>
                  </a:lnTo>
                  <a:lnTo>
                    <a:pt x="226466" y="89916"/>
                  </a:lnTo>
                  <a:lnTo>
                    <a:pt x="225247" y="91186"/>
                  </a:lnTo>
                  <a:lnTo>
                    <a:pt x="224028" y="92329"/>
                  </a:lnTo>
                  <a:lnTo>
                    <a:pt x="225247" y="93599"/>
                  </a:lnTo>
                  <a:lnTo>
                    <a:pt x="226466" y="93599"/>
                  </a:lnTo>
                  <a:lnTo>
                    <a:pt x="226466" y="96012"/>
                  </a:lnTo>
                  <a:lnTo>
                    <a:pt x="227685" y="93599"/>
                  </a:lnTo>
                  <a:lnTo>
                    <a:pt x="228904" y="93599"/>
                  </a:lnTo>
                  <a:lnTo>
                    <a:pt x="230124" y="92329"/>
                  </a:lnTo>
                  <a:close/>
                </a:path>
                <a:path w="500380" h="551815">
                  <a:moveTo>
                    <a:pt x="231470" y="308737"/>
                  </a:moveTo>
                  <a:lnTo>
                    <a:pt x="230289" y="307594"/>
                  </a:lnTo>
                  <a:lnTo>
                    <a:pt x="227926" y="307594"/>
                  </a:lnTo>
                  <a:lnTo>
                    <a:pt x="227926" y="308737"/>
                  </a:lnTo>
                  <a:lnTo>
                    <a:pt x="231470" y="308737"/>
                  </a:lnTo>
                  <a:close/>
                </a:path>
                <a:path w="500380" h="551815">
                  <a:moveTo>
                    <a:pt x="232664" y="309880"/>
                  </a:moveTo>
                  <a:lnTo>
                    <a:pt x="232181" y="309422"/>
                  </a:lnTo>
                  <a:lnTo>
                    <a:pt x="227926" y="315468"/>
                  </a:lnTo>
                  <a:lnTo>
                    <a:pt x="232664" y="315468"/>
                  </a:lnTo>
                  <a:lnTo>
                    <a:pt x="232664" y="309880"/>
                  </a:lnTo>
                  <a:close/>
                </a:path>
                <a:path w="500380" h="551815">
                  <a:moveTo>
                    <a:pt x="232664" y="308737"/>
                  </a:moveTo>
                  <a:lnTo>
                    <a:pt x="231470" y="308737"/>
                  </a:lnTo>
                  <a:lnTo>
                    <a:pt x="232181" y="309422"/>
                  </a:lnTo>
                  <a:lnTo>
                    <a:pt x="232664" y="308737"/>
                  </a:lnTo>
                  <a:close/>
                </a:path>
                <a:path w="500380" h="551815">
                  <a:moveTo>
                    <a:pt x="232664" y="307594"/>
                  </a:moveTo>
                  <a:lnTo>
                    <a:pt x="231902" y="306705"/>
                  </a:lnTo>
                  <a:lnTo>
                    <a:pt x="230289" y="307594"/>
                  </a:lnTo>
                  <a:lnTo>
                    <a:pt x="232664" y="307594"/>
                  </a:lnTo>
                  <a:close/>
                </a:path>
                <a:path w="500380" h="551815">
                  <a:moveTo>
                    <a:pt x="240792" y="145542"/>
                  </a:moveTo>
                  <a:lnTo>
                    <a:pt x="232384" y="145542"/>
                  </a:lnTo>
                  <a:lnTo>
                    <a:pt x="229984" y="143129"/>
                  </a:lnTo>
                  <a:lnTo>
                    <a:pt x="234784" y="139446"/>
                  </a:lnTo>
                  <a:lnTo>
                    <a:pt x="238315" y="134721"/>
                  </a:lnTo>
                  <a:lnTo>
                    <a:pt x="238391" y="131064"/>
                  </a:lnTo>
                  <a:lnTo>
                    <a:pt x="228295" y="134721"/>
                  </a:lnTo>
                  <a:lnTo>
                    <a:pt x="217970" y="136931"/>
                  </a:lnTo>
                  <a:lnTo>
                    <a:pt x="207645" y="138023"/>
                  </a:lnTo>
                  <a:lnTo>
                    <a:pt x="197561" y="138303"/>
                  </a:lnTo>
                  <a:lnTo>
                    <a:pt x="192760" y="139446"/>
                  </a:lnTo>
                  <a:lnTo>
                    <a:pt x="191566" y="139166"/>
                  </a:lnTo>
                  <a:lnTo>
                    <a:pt x="191566" y="145542"/>
                  </a:lnTo>
                  <a:lnTo>
                    <a:pt x="191566" y="146685"/>
                  </a:lnTo>
                  <a:lnTo>
                    <a:pt x="189166" y="147955"/>
                  </a:lnTo>
                  <a:lnTo>
                    <a:pt x="186753" y="149098"/>
                  </a:lnTo>
                  <a:lnTo>
                    <a:pt x="183159" y="150368"/>
                  </a:lnTo>
                  <a:lnTo>
                    <a:pt x="181952" y="151511"/>
                  </a:lnTo>
                  <a:lnTo>
                    <a:pt x="180759" y="151511"/>
                  </a:lnTo>
                  <a:lnTo>
                    <a:pt x="178358" y="152781"/>
                  </a:lnTo>
                  <a:lnTo>
                    <a:pt x="177152" y="155194"/>
                  </a:lnTo>
                  <a:lnTo>
                    <a:pt x="175958" y="153924"/>
                  </a:lnTo>
                  <a:lnTo>
                    <a:pt x="175958" y="152781"/>
                  </a:lnTo>
                  <a:lnTo>
                    <a:pt x="174752" y="150368"/>
                  </a:lnTo>
                  <a:lnTo>
                    <a:pt x="174752" y="149098"/>
                  </a:lnTo>
                  <a:lnTo>
                    <a:pt x="173545" y="146685"/>
                  </a:lnTo>
                  <a:lnTo>
                    <a:pt x="174752" y="146685"/>
                  </a:lnTo>
                  <a:lnTo>
                    <a:pt x="177152" y="145542"/>
                  </a:lnTo>
                  <a:lnTo>
                    <a:pt x="191566" y="145542"/>
                  </a:lnTo>
                  <a:lnTo>
                    <a:pt x="191566" y="139166"/>
                  </a:lnTo>
                  <a:lnTo>
                    <a:pt x="187960" y="138303"/>
                  </a:lnTo>
                  <a:lnTo>
                    <a:pt x="183159" y="138303"/>
                  </a:lnTo>
                  <a:lnTo>
                    <a:pt x="177152" y="139446"/>
                  </a:lnTo>
                  <a:lnTo>
                    <a:pt x="161544" y="139446"/>
                  </a:lnTo>
                  <a:lnTo>
                    <a:pt x="161544" y="141859"/>
                  </a:lnTo>
                  <a:lnTo>
                    <a:pt x="162750" y="145542"/>
                  </a:lnTo>
                  <a:lnTo>
                    <a:pt x="163944" y="147955"/>
                  </a:lnTo>
                  <a:lnTo>
                    <a:pt x="166344" y="151511"/>
                  </a:lnTo>
                  <a:lnTo>
                    <a:pt x="169468" y="156743"/>
                  </a:lnTo>
                  <a:lnTo>
                    <a:pt x="173393" y="161645"/>
                  </a:lnTo>
                  <a:lnTo>
                    <a:pt x="177990" y="166306"/>
                  </a:lnTo>
                  <a:lnTo>
                    <a:pt x="183159" y="170815"/>
                  </a:lnTo>
                  <a:lnTo>
                    <a:pt x="186753" y="173228"/>
                  </a:lnTo>
                  <a:lnTo>
                    <a:pt x="191566" y="176911"/>
                  </a:lnTo>
                  <a:lnTo>
                    <a:pt x="195160" y="180467"/>
                  </a:lnTo>
                  <a:lnTo>
                    <a:pt x="196367" y="178054"/>
                  </a:lnTo>
                  <a:lnTo>
                    <a:pt x="197561" y="174498"/>
                  </a:lnTo>
                  <a:lnTo>
                    <a:pt x="198767" y="172085"/>
                  </a:lnTo>
                  <a:lnTo>
                    <a:pt x="203568" y="175641"/>
                  </a:lnTo>
                  <a:lnTo>
                    <a:pt x="205968" y="180467"/>
                  </a:lnTo>
                  <a:lnTo>
                    <a:pt x="210769" y="182880"/>
                  </a:lnTo>
                  <a:lnTo>
                    <a:pt x="210769" y="172085"/>
                  </a:lnTo>
                  <a:lnTo>
                    <a:pt x="210769" y="167259"/>
                  </a:lnTo>
                  <a:lnTo>
                    <a:pt x="217106" y="171399"/>
                  </a:lnTo>
                  <a:lnTo>
                    <a:pt x="223672" y="174294"/>
                  </a:lnTo>
                  <a:lnTo>
                    <a:pt x="230695" y="175171"/>
                  </a:lnTo>
                  <a:lnTo>
                    <a:pt x="238391" y="173228"/>
                  </a:lnTo>
                  <a:lnTo>
                    <a:pt x="232384" y="170815"/>
                  </a:lnTo>
                  <a:lnTo>
                    <a:pt x="226377" y="167259"/>
                  </a:lnTo>
                  <a:lnTo>
                    <a:pt x="223977" y="161163"/>
                  </a:lnTo>
                  <a:lnTo>
                    <a:pt x="227584" y="161163"/>
                  </a:lnTo>
                  <a:lnTo>
                    <a:pt x="231190" y="162433"/>
                  </a:lnTo>
                  <a:lnTo>
                    <a:pt x="233070" y="161163"/>
                  </a:lnTo>
                  <a:lnTo>
                    <a:pt x="234784" y="160020"/>
                  </a:lnTo>
                  <a:lnTo>
                    <a:pt x="232384" y="157607"/>
                  </a:lnTo>
                  <a:lnTo>
                    <a:pt x="228790" y="156337"/>
                  </a:lnTo>
                  <a:lnTo>
                    <a:pt x="228396" y="155194"/>
                  </a:lnTo>
                  <a:lnTo>
                    <a:pt x="227584" y="152781"/>
                  </a:lnTo>
                  <a:lnTo>
                    <a:pt x="232384" y="151511"/>
                  </a:lnTo>
                  <a:lnTo>
                    <a:pt x="237185" y="150368"/>
                  </a:lnTo>
                  <a:lnTo>
                    <a:pt x="240792" y="145542"/>
                  </a:lnTo>
                  <a:close/>
                </a:path>
                <a:path w="500380" h="551815">
                  <a:moveTo>
                    <a:pt x="240792" y="90944"/>
                  </a:moveTo>
                  <a:lnTo>
                    <a:pt x="237744" y="88392"/>
                  </a:lnTo>
                  <a:lnTo>
                    <a:pt x="236220" y="89662"/>
                  </a:lnTo>
                  <a:lnTo>
                    <a:pt x="236220" y="93472"/>
                  </a:lnTo>
                  <a:lnTo>
                    <a:pt x="239268" y="93472"/>
                  </a:lnTo>
                  <a:lnTo>
                    <a:pt x="240792" y="92202"/>
                  </a:lnTo>
                  <a:lnTo>
                    <a:pt x="240792" y="90944"/>
                  </a:lnTo>
                  <a:close/>
                </a:path>
                <a:path w="500380" h="551815">
                  <a:moveTo>
                    <a:pt x="242976" y="105156"/>
                  </a:moveTo>
                  <a:lnTo>
                    <a:pt x="229831" y="105156"/>
                  </a:lnTo>
                  <a:lnTo>
                    <a:pt x="228638" y="106299"/>
                  </a:lnTo>
                  <a:lnTo>
                    <a:pt x="228638" y="107569"/>
                  </a:lnTo>
                  <a:lnTo>
                    <a:pt x="227444" y="109982"/>
                  </a:lnTo>
                  <a:lnTo>
                    <a:pt x="227444" y="113538"/>
                  </a:lnTo>
                  <a:lnTo>
                    <a:pt x="226250" y="115951"/>
                  </a:lnTo>
                  <a:lnTo>
                    <a:pt x="222199" y="123151"/>
                  </a:lnTo>
                  <a:lnTo>
                    <a:pt x="217144" y="128524"/>
                  </a:lnTo>
                  <a:lnTo>
                    <a:pt x="210959" y="132105"/>
                  </a:lnTo>
                  <a:lnTo>
                    <a:pt x="203555" y="133858"/>
                  </a:lnTo>
                  <a:lnTo>
                    <a:pt x="202361" y="133858"/>
                  </a:lnTo>
                  <a:lnTo>
                    <a:pt x="202361" y="135051"/>
                  </a:lnTo>
                  <a:lnTo>
                    <a:pt x="216090" y="134150"/>
                  </a:lnTo>
                  <a:lnTo>
                    <a:pt x="230124" y="127342"/>
                  </a:lnTo>
                  <a:lnTo>
                    <a:pt x="240131" y="116941"/>
                  </a:lnTo>
                  <a:lnTo>
                    <a:pt x="242976" y="105156"/>
                  </a:lnTo>
                  <a:close/>
                </a:path>
                <a:path w="500380" h="551815">
                  <a:moveTo>
                    <a:pt x="243840" y="208026"/>
                  </a:moveTo>
                  <a:lnTo>
                    <a:pt x="242531" y="201383"/>
                  </a:lnTo>
                  <a:lnTo>
                    <a:pt x="241363" y="197739"/>
                  </a:lnTo>
                  <a:lnTo>
                    <a:pt x="240550" y="195173"/>
                  </a:lnTo>
                  <a:lnTo>
                    <a:pt x="238760" y="190881"/>
                  </a:lnTo>
                  <a:lnTo>
                    <a:pt x="238125" y="189382"/>
                  </a:lnTo>
                  <a:lnTo>
                    <a:pt x="235483" y="184023"/>
                  </a:lnTo>
                  <a:lnTo>
                    <a:pt x="234289" y="182880"/>
                  </a:lnTo>
                  <a:lnTo>
                    <a:pt x="233095" y="182880"/>
                  </a:lnTo>
                  <a:lnTo>
                    <a:pt x="231889" y="181737"/>
                  </a:lnTo>
                  <a:lnTo>
                    <a:pt x="228307" y="181737"/>
                  </a:lnTo>
                  <a:lnTo>
                    <a:pt x="223532" y="180594"/>
                  </a:lnTo>
                  <a:lnTo>
                    <a:pt x="219951" y="180594"/>
                  </a:lnTo>
                  <a:lnTo>
                    <a:pt x="218757" y="179451"/>
                  </a:lnTo>
                  <a:lnTo>
                    <a:pt x="216369" y="179451"/>
                  </a:lnTo>
                  <a:lnTo>
                    <a:pt x="215176" y="178308"/>
                  </a:lnTo>
                  <a:lnTo>
                    <a:pt x="217563" y="185166"/>
                  </a:lnTo>
                  <a:lnTo>
                    <a:pt x="218757" y="189738"/>
                  </a:lnTo>
                  <a:lnTo>
                    <a:pt x="211594" y="190881"/>
                  </a:lnTo>
                  <a:lnTo>
                    <a:pt x="205613" y="188595"/>
                  </a:lnTo>
                  <a:lnTo>
                    <a:pt x="200837" y="182880"/>
                  </a:lnTo>
                  <a:lnTo>
                    <a:pt x="199644" y="187452"/>
                  </a:lnTo>
                  <a:lnTo>
                    <a:pt x="199644" y="190881"/>
                  </a:lnTo>
                  <a:lnTo>
                    <a:pt x="200837" y="194310"/>
                  </a:lnTo>
                  <a:lnTo>
                    <a:pt x="202031" y="200025"/>
                  </a:lnTo>
                  <a:lnTo>
                    <a:pt x="203225" y="204597"/>
                  </a:lnTo>
                  <a:lnTo>
                    <a:pt x="203225" y="210312"/>
                  </a:lnTo>
                  <a:lnTo>
                    <a:pt x="204419" y="213741"/>
                  </a:lnTo>
                  <a:lnTo>
                    <a:pt x="204419" y="219456"/>
                  </a:lnTo>
                  <a:lnTo>
                    <a:pt x="205613" y="219456"/>
                  </a:lnTo>
                  <a:lnTo>
                    <a:pt x="208000" y="213741"/>
                  </a:lnTo>
                  <a:lnTo>
                    <a:pt x="212788" y="204597"/>
                  </a:lnTo>
                  <a:lnTo>
                    <a:pt x="212788" y="202311"/>
                  </a:lnTo>
                  <a:lnTo>
                    <a:pt x="213982" y="201168"/>
                  </a:lnTo>
                  <a:lnTo>
                    <a:pt x="213982" y="200025"/>
                  </a:lnTo>
                  <a:lnTo>
                    <a:pt x="215176" y="201168"/>
                  </a:lnTo>
                  <a:lnTo>
                    <a:pt x="216369" y="201168"/>
                  </a:lnTo>
                  <a:lnTo>
                    <a:pt x="217563" y="202311"/>
                  </a:lnTo>
                  <a:lnTo>
                    <a:pt x="217563" y="203454"/>
                  </a:lnTo>
                  <a:lnTo>
                    <a:pt x="221145" y="206883"/>
                  </a:lnTo>
                  <a:lnTo>
                    <a:pt x="222338" y="209169"/>
                  </a:lnTo>
                  <a:lnTo>
                    <a:pt x="223532" y="210312"/>
                  </a:lnTo>
                  <a:lnTo>
                    <a:pt x="224726" y="206883"/>
                  </a:lnTo>
                  <a:lnTo>
                    <a:pt x="224726" y="201168"/>
                  </a:lnTo>
                  <a:lnTo>
                    <a:pt x="225310" y="200025"/>
                  </a:lnTo>
                  <a:lnTo>
                    <a:pt x="225920" y="198882"/>
                  </a:lnTo>
                  <a:lnTo>
                    <a:pt x="225920" y="197739"/>
                  </a:lnTo>
                  <a:lnTo>
                    <a:pt x="228307" y="200025"/>
                  </a:lnTo>
                  <a:lnTo>
                    <a:pt x="233095" y="202311"/>
                  </a:lnTo>
                  <a:lnTo>
                    <a:pt x="235483" y="204597"/>
                  </a:lnTo>
                  <a:lnTo>
                    <a:pt x="240258" y="206883"/>
                  </a:lnTo>
                  <a:lnTo>
                    <a:pt x="243840" y="208026"/>
                  </a:lnTo>
                  <a:close/>
                </a:path>
                <a:path w="500380" h="551815">
                  <a:moveTo>
                    <a:pt x="249339" y="466090"/>
                  </a:moveTo>
                  <a:lnTo>
                    <a:pt x="248158" y="466090"/>
                  </a:lnTo>
                  <a:lnTo>
                    <a:pt x="246964" y="464820"/>
                  </a:lnTo>
                  <a:lnTo>
                    <a:pt x="242709" y="461010"/>
                  </a:lnTo>
                  <a:lnTo>
                    <a:pt x="240309" y="458876"/>
                  </a:lnTo>
                  <a:lnTo>
                    <a:pt x="232994" y="454342"/>
                  </a:lnTo>
                  <a:lnTo>
                    <a:pt x="225234" y="451256"/>
                  </a:lnTo>
                  <a:lnTo>
                    <a:pt x="217258" y="449580"/>
                  </a:lnTo>
                  <a:lnTo>
                    <a:pt x="216077" y="449580"/>
                  </a:lnTo>
                  <a:lnTo>
                    <a:pt x="214884" y="450850"/>
                  </a:lnTo>
                  <a:lnTo>
                    <a:pt x="218452" y="453390"/>
                  </a:lnTo>
                  <a:lnTo>
                    <a:pt x="226771" y="453390"/>
                  </a:lnTo>
                  <a:lnTo>
                    <a:pt x="226771" y="457200"/>
                  </a:lnTo>
                  <a:lnTo>
                    <a:pt x="225577" y="459740"/>
                  </a:lnTo>
                  <a:lnTo>
                    <a:pt x="227952" y="462280"/>
                  </a:lnTo>
                  <a:lnTo>
                    <a:pt x="232702" y="462280"/>
                  </a:lnTo>
                  <a:lnTo>
                    <a:pt x="233895" y="461010"/>
                  </a:lnTo>
                  <a:lnTo>
                    <a:pt x="235089" y="461010"/>
                  </a:lnTo>
                  <a:lnTo>
                    <a:pt x="235089" y="462280"/>
                  </a:lnTo>
                  <a:lnTo>
                    <a:pt x="236270" y="463550"/>
                  </a:lnTo>
                  <a:lnTo>
                    <a:pt x="236270" y="464820"/>
                  </a:lnTo>
                  <a:lnTo>
                    <a:pt x="237464" y="469900"/>
                  </a:lnTo>
                  <a:lnTo>
                    <a:pt x="241020" y="472440"/>
                  </a:lnTo>
                  <a:lnTo>
                    <a:pt x="245783" y="468630"/>
                  </a:lnTo>
                  <a:lnTo>
                    <a:pt x="249339" y="466090"/>
                  </a:lnTo>
                  <a:close/>
                </a:path>
                <a:path w="500380" h="551815">
                  <a:moveTo>
                    <a:pt x="250812" y="309118"/>
                  </a:moveTo>
                  <a:lnTo>
                    <a:pt x="250494" y="308711"/>
                  </a:lnTo>
                  <a:lnTo>
                    <a:pt x="249720" y="309118"/>
                  </a:lnTo>
                  <a:lnTo>
                    <a:pt x="250812" y="309118"/>
                  </a:lnTo>
                  <a:close/>
                </a:path>
                <a:path w="500380" h="551815">
                  <a:moveTo>
                    <a:pt x="251460" y="256667"/>
                  </a:moveTo>
                  <a:lnTo>
                    <a:pt x="250774" y="256032"/>
                  </a:lnTo>
                  <a:lnTo>
                    <a:pt x="249097" y="256032"/>
                  </a:lnTo>
                  <a:lnTo>
                    <a:pt x="248412" y="256667"/>
                  </a:lnTo>
                  <a:lnTo>
                    <a:pt x="248412" y="257556"/>
                  </a:lnTo>
                  <a:lnTo>
                    <a:pt x="248412" y="258445"/>
                  </a:lnTo>
                  <a:lnTo>
                    <a:pt x="249097" y="259080"/>
                  </a:lnTo>
                  <a:lnTo>
                    <a:pt x="250774" y="259080"/>
                  </a:lnTo>
                  <a:lnTo>
                    <a:pt x="251460" y="258445"/>
                  </a:lnTo>
                  <a:lnTo>
                    <a:pt x="251460" y="256667"/>
                  </a:lnTo>
                  <a:close/>
                </a:path>
                <a:path w="500380" h="551815">
                  <a:moveTo>
                    <a:pt x="251460" y="250952"/>
                  </a:moveTo>
                  <a:lnTo>
                    <a:pt x="250444" y="249936"/>
                  </a:lnTo>
                  <a:lnTo>
                    <a:pt x="248412" y="249936"/>
                  </a:lnTo>
                  <a:lnTo>
                    <a:pt x="248412" y="252984"/>
                  </a:lnTo>
                  <a:lnTo>
                    <a:pt x="250444" y="252984"/>
                  </a:lnTo>
                  <a:lnTo>
                    <a:pt x="251460" y="251968"/>
                  </a:lnTo>
                  <a:lnTo>
                    <a:pt x="251460" y="250952"/>
                  </a:lnTo>
                  <a:close/>
                </a:path>
                <a:path w="500380" h="551815">
                  <a:moveTo>
                    <a:pt x="252984" y="315468"/>
                  </a:moveTo>
                  <a:lnTo>
                    <a:pt x="251891" y="313309"/>
                  </a:lnTo>
                  <a:lnTo>
                    <a:pt x="251891" y="310134"/>
                  </a:lnTo>
                  <a:lnTo>
                    <a:pt x="249720" y="309118"/>
                  </a:lnTo>
                  <a:lnTo>
                    <a:pt x="247535" y="309118"/>
                  </a:lnTo>
                  <a:lnTo>
                    <a:pt x="247535" y="304800"/>
                  </a:lnTo>
                  <a:lnTo>
                    <a:pt x="245364" y="304800"/>
                  </a:lnTo>
                  <a:lnTo>
                    <a:pt x="245364" y="315468"/>
                  </a:lnTo>
                  <a:lnTo>
                    <a:pt x="247535" y="315468"/>
                  </a:lnTo>
                  <a:lnTo>
                    <a:pt x="247535" y="310134"/>
                  </a:lnTo>
                  <a:lnTo>
                    <a:pt x="248627" y="310134"/>
                  </a:lnTo>
                  <a:lnTo>
                    <a:pt x="250812" y="313309"/>
                  </a:lnTo>
                  <a:lnTo>
                    <a:pt x="250812" y="315468"/>
                  </a:lnTo>
                  <a:lnTo>
                    <a:pt x="252984" y="315468"/>
                  </a:lnTo>
                  <a:close/>
                </a:path>
                <a:path w="500380" h="551815">
                  <a:moveTo>
                    <a:pt x="252984" y="304800"/>
                  </a:moveTo>
                  <a:lnTo>
                    <a:pt x="247535" y="304800"/>
                  </a:lnTo>
                  <a:lnTo>
                    <a:pt x="250494" y="308711"/>
                  </a:lnTo>
                  <a:lnTo>
                    <a:pt x="251891" y="307975"/>
                  </a:lnTo>
                  <a:lnTo>
                    <a:pt x="250812" y="305816"/>
                  </a:lnTo>
                  <a:lnTo>
                    <a:pt x="252984" y="305816"/>
                  </a:lnTo>
                  <a:lnTo>
                    <a:pt x="252984" y="304800"/>
                  </a:lnTo>
                  <a:close/>
                </a:path>
                <a:path w="500380" h="551815">
                  <a:moveTo>
                    <a:pt x="252984" y="90944"/>
                  </a:moveTo>
                  <a:lnTo>
                    <a:pt x="250698" y="88392"/>
                  </a:lnTo>
                  <a:lnTo>
                    <a:pt x="248412" y="90944"/>
                  </a:lnTo>
                  <a:lnTo>
                    <a:pt x="248412" y="93472"/>
                  </a:lnTo>
                  <a:lnTo>
                    <a:pt x="250698" y="93472"/>
                  </a:lnTo>
                  <a:lnTo>
                    <a:pt x="250698" y="96012"/>
                  </a:lnTo>
                  <a:lnTo>
                    <a:pt x="251841" y="93472"/>
                  </a:lnTo>
                  <a:lnTo>
                    <a:pt x="252984" y="93472"/>
                  </a:lnTo>
                  <a:lnTo>
                    <a:pt x="252984" y="92202"/>
                  </a:lnTo>
                  <a:lnTo>
                    <a:pt x="252984" y="90944"/>
                  </a:lnTo>
                  <a:close/>
                </a:path>
                <a:path w="500380" h="551815">
                  <a:moveTo>
                    <a:pt x="256032" y="24892"/>
                  </a:moveTo>
                  <a:lnTo>
                    <a:pt x="253644" y="22872"/>
                  </a:lnTo>
                  <a:lnTo>
                    <a:pt x="247751" y="22872"/>
                  </a:lnTo>
                  <a:lnTo>
                    <a:pt x="245364" y="24892"/>
                  </a:lnTo>
                  <a:lnTo>
                    <a:pt x="245364" y="27444"/>
                  </a:lnTo>
                  <a:lnTo>
                    <a:pt x="245364" y="29972"/>
                  </a:lnTo>
                  <a:lnTo>
                    <a:pt x="247751" y="32004"/>
                  </a:lnTo>
                  <a:lnTo>
                    <a:pt x="253644" y="32004"/>
                  </a:lnTo>
                  <a:lnTo>
                    <a:pt x="256032" y="29972"/>
                  </a:lnTo>
                  <a:lnTo>
                    <a:pt x="256032" y="24892"/>
                  </a:lnTo>
                  <a:close/>
                </a:path>
                <a:path w="500380" h="551815">
                  <a:moveTo>
                    <a:pt x="258064" y="270256"/>
                  </a:moveTo>
                  <a:lnTo>
                    <a:pt x="257048" y="271272"/>
                  </a:lnTo>
                  <a:lnTo>
                    <a:pt x="258064" y="271272"/>
                  </a:lnTo>
                  <a:lnTo>
                    <a:pt x="258064" y="270256"/>
                  </a:lnTo>
                  <a:close/>
                </a:path>
                <a:path w="500380" h="551815">
                  <a:moveTo>
                    <a:pt x="259080" y="266700"/>
                  </a:moveTo>
                  <a:lnTo>
                    <a:pt x="258064" y="265176"/>
                  </a:lnTo>
                  <a:lnTo>
                    <a:pt x="256032" y="266700"/>
                  </a:lnTo>
                  <a:lnTo>
                    <a:pt x="257048" y="268224"/>
                  </a:lnTo>
                  <a:lnTo>
                    <a:pt x="256032" y="268224"/>
                  </a:lnTo>
                  <a:lnTo>
                    <a:pt x="256032" y="270256"/>
                  </a:lnTo>
                  <a:lnTo>
                    <a:pt x="258064" y="270256"/>
                  </a:lnTo>
                  <a:lnTo>
                    <a:pt x="259080" y="270256"/>
                  </a:lnTo>
                  <a:lnTo>
                    <a:pt x="258064" y="269240"/>
                  </a:lnTo>
                  <a:lnTo>
                    <a:pt x="258064" y="268224"/>
                  </a:lnTo>
                  <a:lnTo>
                    <a:pt x="259080" y="268224"/>
                  </a:lnTo>
                  <a:lnTo>
                    <a:pt x="259080" y="266700"/>
                  </a:lnTo>
                  <a:close/>
                </a:path>
                <a:path w="500380" h="551815">
                  <a:moveTo>
                    <a:pt x="259080" y="5461"/>
                  </a:moveTo>
                  <a:lnTo>
                    <a:pt x="253492" y="5461"/>
                  </a:lnTo>
                  <a:lnTo>
                    <a:pt x="252374" y="4318"/>
                  </a:lnTo>
                  <a:lnTo>
                    <a:pt x="252374" y="0"/>
                  </a:lnTo>
                  <a:lnTo>
                    <a:pt x="247904" y="0"/>
                  </a:lnTo>
                  <a:lnTo>
                    <a:pt x="247904" y="5461"/>
                  </a:lnTo>
                  <a:lnTo>
                    <a:pt x="242316" y="5461"/>
                  </a:lnTo>
                  <a:lnTo>
                    <a:pt x="242316" y="9779"/>
                  </a:lnTo>
                  <a:lnTo>
                    <a:pt x="247904" y="9779"/>
                  </a:lnTo>
                  <a:lnTo>
                    <a:pt x="247904" y="15240"/>
                  </a:lnTo>
                  <a:lnTo>
                    <a:pt x="253492" y="15240"/>
                  </a:lnTo>
                  <a:lnTo>
                    <a:pt x="253492" y="14097"/>
                  </a:lnTo>
                  <a:lnTo>
                    <a:pt x="252374" y="9779"/>
                  </a:lnTo>
                  <a:lnTo>
                    <a:pt x="259080" y="9779"/>
                  </a:lnTo>
                  <a:lnTo>
                    <a:pt x="259080" y="5461"/>
                  </a:lnTo>
                  <a:close/>
                </a:path>
                <a:path w="500380" h="551815">
                  <a:moveTo>
                    <a:pt x="260604" y="271272"/>
                  </a:moveTo>
                  <a:lnTo>
                    <a:pt x="259588" y="271272"/>
                  </a:lnTo>
                  <a:lnTo>
                    <a:pt x="257556" y="272796"/>
                  </a:lnTo>
                  <a:lnTo>
                    <a:pt x="254000" y="272796"/>
                  </a:lnTo>
                  <a:lnTo>
                    <a:pt x="251460" y="274320"/>
                  </a:lnTo>
                  <a:lnTo>
                    <a:pt x="256540" y="274320"/>
                  </a:lnTo>
                  <a:lnTo>
                    <a:pt x="259080" y="272796"/>
                  </a:lnTo>
                  <a:lnTo>
                    <a:pt x="260604" y="272796"/>
                  </a:lnTo>
                  <a:lnTo>
                    <a:pt x="260604" y="271272"/>
                  </a:lnTo>
                  <a:close/>
                </a:path>
                <a:path w="500380" h="551815">
                  <a:moveTo>
                    <a:pt x="260604" y="262128"/>
                  </a:moveTo>
                  <a:lnTo>
                    <a:pt x="259080" y="262128"/>
                  </a:lnTo>
                  <a:lnTo>
                    <a:pt x="259080" y="265176"/>
                  </a:lnTo>
                  <a:lnTo>
                    <a:pt x="260604" y="265176"/>
                  </a:lnTo>
                  <a:lnTo>
                    <a:pt x="260604" y="262128"/>
                  </a:lnTo>
                  <a:close/>
                </a:path>
                <a:path w="500380" h="551815">
                  <a:moveTo>
                    <a:pt x="260604" y="46494"/>
                  </a:moveTo>
                  <a:lnTo>
                    <a:pt x="259435" y="46494"/>
                  </a:lnTo>
                  <a:lnTo>
                    <a:pt x="259435" y="45212"/>
                  </a:lnTo>
                  <a:lnTo>
                    <a:pt x="257111" y="39243"/>
                  </a:lnTo>
                  <a:lnTo>
                    <a:pt x="252450" y="38100"/>
                  </a:lnTo>
                  <a:lnTo>
                    <a:pt x="246621" y="39243"/>
                  </a:lnTo>
                  <a:lnTo>
                    <a:pt x="243128" y="40513"/>
                  </a:lnTo>
                  <a:lnTo>
                    <a:pt x="240792" y="44069"/>
                  </a:lnTo>
                  <a:lnTo>
                    <a:pt x="240792" y="46494"/>
                  </a:lnTo>
                  <a:lnTo>
                    <a:pt x="241960" y="52324"/>
                  </a:lnTo>
                  <a:lnTo>
                    <a:pt x="241960" y="58293"/>
                  </a:lnTo>
                  <a:lnTo>
                    <a:pt x="244284" y="63119"/>
                  </a:lnTo>
                  <a:lnTo>
                    <a:pt x="244284" y="66675"/>
                  </a:lnTo>
                  <a:lnTo>
                    <a:pt x="246621" y="71374"/>
                  </a:lnTo>
                  <a:lnTo>
                    <a:pt x="248945" y="76200"/>
                  </a:lnTo>
                  <a:lnTo>
                    <a:pt x="251282" y="76200"/>
                  </a:lnTo>
                  <a:lnTo>
                    <a:pt x="252450" y="73787"/>
                  </a:lnTo>
                  <a:lnTo>
                    <a:pt x="253606" y="73787"/>
                  </a:lnTo>
                  <a:lnTo>
                    <a:pt x="253606" y="72644"/>
                  </a:lnTo>
                  <a:lnTo>
                    <a:pt x="257098" y="59994"/>
                  </a:lnTo>
                  <a:lnTo>
                    <a:pt x="258851" y="53416"/>
                  </a:lnTo>
                  <a:lnTo>
                    <a:pt x="260604" y="46494"/>
                  </a:lnTo>
                  <a:close/>
                </a:path>
                <a:path w="500380" h="551815">
                  <a:moveTo>
                    <a:pt x="262128" y="269748"/>
                  </a:moveTo>
                  <a:lnTo>
                    <a:pt x="261366" y="268224"/>
                  </a:lnTo>
                  <a:lnTo>
                    <a:pt x="261366" y="271272"/>
                  </a:lnTo>
                  <a:lnTo>
                    <a:pt x="262128" y="269748"/>
                  </a:lnTo>
                  <a:close/>
                </a:path>
                <a:path w="500380" h="551815">
                  <a:moveTo>
                    <a:pt x="262128" y="266700"/>
                  </a:moveTo>
                  <a:lnTo>
                    <a:pt x="261366" y="266700"/>
                  </a:lnTo>
                  <a:lnTo>
                    <a:pt x="261366" y="265176"/>
                  </a:lnTo>
                  <a:lnTo>
                    <a:pt x="260604" y="266700"/>
                  </a:lnTo>
                  <a:lnTo>
                    <a:pt x="261366" y="268224"/>
                  </a:lnTo>
                  <a:lnTo>
                    <a:pt x="262128" y="266700"/>
                  </a:lnTo>
                  <a:close/>
                </a:path>
                <a:path w="500380" h="551815">
                  <a:moveTo>
                    <a:pt x="263652" y="91186"/>
                  </a:moveTo>
                  <a:lnTo>
                    <a:pt x="262636" y="89916"/>
                  </a:lnTo>
                  <a:lnTo>
                    <a:pt x="261620" y="89916"/>
                  </a:lnTo>
                  <a:lnTo>
                    <a:pt x="260604" y="91186"/>
                  </a:lnTo>
                  <a:lnTo>
                    <a:pt x="260604" y="93599"/>
                  </a:lnTo>
                  <a:lnTo>
                    <a:pt x="261620" y="93599"/>
                  </a:lnTo>
                  <a:lnTo>
                    <a:pt x="261620" y="96012"/>
                  </a:lnTo>
                  <a:lnTo>
                    <a:pt x="262636" y="94742"/>
                  </a:lnTo>
                  <a:lnTo>
                    <a:pt x="263652" y="93599"/>
                  </a:lnTo>
                  <a:lnTo>
                    <a:pt x="263652" y="91186"/>
                  </a:lnTo>
                  <a:close/>
                </a:path>
                <a:path w="500380" h="551815">
                  <a:moveTo>
                    <a:pt x="268224" y="267208"/>
                  </a:moveTo>
                  <a:lnTo>
                    <a:pt x="266700" y="266192"/>
                  </a:lnTo>
                  <a:lnTo>
                    <a:pt x="266700" y="265176"/>
                  </a:lnTo>
                  <a:lnTo>
                    <a:pt x="265176" y="265176"/>
                  </a:lnTo>
                  <a:lnTo>
                    <a:pt x="265176" y="266192"/>
                  </a:lnTo>
                  <a:lnTo>
                    <a:pt x="263652" y="267208"/>
                  </a:lnTo>
                  <a:lnTo>
                    <a:pt x="265176" y="267208"/>
                  </a:lnTo>
                  <a:lnTo>
                    <a:pt x="265176" y="268224"/>
                  </a:lnTo>
                  <a:lnTo>
                    <a:pt x="266700" y="268224"/>
                  </a:lnTo>
                  <a:lnTo>
                    <a:pt x="266700" y="267208"/>
                  </a:lnTo>
                  <a:lnTo>
                    <a:pt x="268224" y="267208"/>
                  </a:lnTo>
                  <a:close/>
                </a:path>
                <a:path w="500380" h="551815">
                  <a:moveTo>
                    <a:pt x="274320" y="304800"/>
                  </a:moveTo>
                  <a:lnTo>
                    <a:pt x="271932" y="304800"/>
                  </a:lnTo>
                  <a:lnTo>
                    <a:pt x="271932" y="309245"/>
                  </a:lnTo>
                  <a:lnTo>
                    <a:pt x="267652" y="309245"/>
                  </a:lnTo>
                  <a:lnTo>
                    <a:pt x="267652" y="304800"/>
                  </a:lnTo>
                  <a:lnTo>
                    <a:pt x="266700" y="304800"/>
                  </a:lnTo>
                  <a:lnTo>
                    <a:pt x="266700" y="315468"/>
                  </a:lnTo>
                  <a:lnTo>
                    <a:pt x="267652" y="315468"/>
                  </a:lnTo>
                  <a:lnTo>
                    <a:pt x="267652" y="310134"/>
                  </a:lnTo>
                  <a:lnTo>
                    <a:pt x="271932" y="310134"/>
                  </a:lnTo>
                  <a:lnTo>
                    <a:pt x="271932" y="315468"/>
                  </a:lnTo>
                  <a:lnTo>
                    <a:pt x="274320" y="315468"/>
                  </a:lnTo>
                  <a:lnTo>
                    <a:pt x="274320" y="310134"/>
                  </a:lnTo>
                  <a:lnTo>
                    <a:pt x="274320" y="309245"/>
                  </a:lnTo>
                  <a:lnTo>
                    <a:pt x="274320" y="304800"/>
                  </a:lnTo>
                  <a:close/>
                </a:path>
                <a:path w="500380" h="551815">
                  <a:moveTo>
                    <a:pt x="275844" y="89662"/>
                  </a:moveTo>
                  <a:lnTo>
                    <a:pt x="274828" y="88392"/>
                  </a:lnTo>
                  <a:lnTo>
                    <a:pt x="272796" y="90944"/>
                  </a:lnTo>
                  <a:lnTo>
                    <a:pt x="272796" y="92202"/>
                  </a:lnTo>
                  <a:lnTo>
                    <a:pt x="273812" y="93472"/>
                  </a:lnTo>
                  <a:lnTo>
                    <a:pt x="275844" y="93472"/>
                  </a:lnTo>
                  <a:lnTo>
                    <a:pt x="275844" y="89662"/>
                  </a:lnTo>
                  <a:close/>
                </a:path>
                <a:path w="500380" h="551815">
                  <a:moveTo>
                    <a:pt x="277368" y="97536"/>
                  </a:moveTo>
                  <a:lnTo>
                    <a:pt x="224028" y="97536"/>
                  </a:lnTo>
                  <a:lnTo>
                    <a:pt x="225183" y="102108"/>
                  </a:lnTo>
                  <a:lnTo>
                    <a:pt x="276212" y="102108"/>
                  </a:lnTo>
                  <a:lnTo>
                    <a:pt x="277368" y="97536"/>
                  </a:lnTo>
                  <a:close/>
                </a:path>
                <a:path w="500380" h="551815">
                  <a:moveTo>
                    <a:pt x="281940" y="296799"/>
                  </a:moveTo>
                  <a:lnTo>
                    <a:pt x="278409" y="296799"/>
                  </a:lnTo>
                  <a:lnTo>
                    <a:pt x="278409" y="300355"/>
                  </a:lnTo>
                  <a:lnTo>
                    <a:pt x="278409" y="318262"/>
                  </a:lnTo>
                  <a:lnTo>
                    <a:pt x="220637" y="318262"/>
                  </a:lnTo>
                  <a:lnTo>
                    <a:pt x="220637" y="300355"/>
                  </a:lnTo>
                  <a:lnTo>
                    <a:pt x="226441" y="300355"/>
                  </a:lnTo>
                  <a:lnTo>
                    <a:pt x="225552" y="305435"/>
                  </a:lnTo>
                  <a:lnTo>
                    <a:pt x="227926" y="305435"/>
                  </a:lnTo>
                  <a:lnTo>
                    <a:pt x="227926" y="302006"/>
                  </a:lnTo>
                  <a:lnTo>
                    <a:pt x="231902" y="306705"/>
                  </a:lnTo>
                  <a:lnTo>
                    <a:pt x="236220" y="304292"/>
                  </a:lnTo>
                  <a:lnTo>
                    <a:pt x="232333" y="302006"/>
                  </a:lnTo>
                  <a:lnTo>
                    <a:pt x="229527" y="300355"/>
                  </a:lnTo>
                  <a:lnTo>
                    <a:pt x="278409" y="300355"/>
                  </a:lnTo>
                  <a:lnTo>
                    <a:pt x="278409" y="296799"/>
                  </a:lnTo>
                  <a:lnTo>
                    <a:pt x="268973" y="296799"/>
                  </a:lnTo>
                  <a:lnTo>
                    <a:pt x="268973" y="294386"/>
                  </a:lnTo>
                  <a:lnTo>
                    <a:pt x="266611" y="293116"/>
                  </a:lnTo>
                  <a:lnTo>
                    <a:pt x="266611" y="290703"/>
                  </a:lnTo>
                  <a:lnTo>
                    <a:pt x="268973" y="290703"/>
                  </a:lnTo>
                  <a:lnTo>
                    <a:pt x="268973" y="289560"/>
                  </a:lnTo>
                  <a:lnTo>
                    <a:pt x="232422" y="289560"/>
                  </a:lnTo>
                  <a:lnTo>
                    <a:pt x="232422" y="290703"/>
                  </a:lnTo>
                  <a:lnTo>
                    <a:pt x="233603" y="290703"/>
                  </a:lnTo>
                  <a:lnTo>
                    <a:pt x="233603" y="293116"/>
                  </a:lnTo>
                  <a:lnTo>
                    <a:pt x="232422" y="294386"/>
                  </a:lnTo>
                  <a:lnTo>
                    <a:pt x="231241" y="294386"/>
                  </a:lnTo>
                  <a:lnTo>
                    <a:pt x="231241" y="295529"/>
                  </a:lnTo>
                  <a:lnTo>
                    <a:pt x="232422" y="296799"/>
                  </a:lnTo>
                  <a:lnTo>
                    <a:pt x="219456" y="296799"/>
                  </a:lnTo>
                  <a:lnTo>
                    <a:pt x="219456" y="320675"/>
                  </a:lnTo>
                  <a:lnTo>
                    <a:pt x="237134" y="320675"/>
                  </a:lnTo>
                  <a:lnTo>
                    <a:pt x="232422" y="400812"/>
                  </a:lnTo>
                  <a:lnTo>
                    <a:pt x="239496" y="400812"/>
                  </a:lnTo>
                  <a:lnTo>
                    <a:pt x="239496" y="399669"/>
                  </a:lnTo>
                  <a:lnTo>
                    <a:pt x="241858" y="320675"/>
                  </a:lnTo>
                  <a:lnTo>
                    <a:pt x="247751" y="320675"/>
                  </a:lnTo>
                  <a:lnTo>
                    <a:pt x="245389" y="400812"/>
                  </a:lnTo>
                  <a:lnTo>
                    <a:pt x="256006" y="400812"/>
                  </a:lnTo>
                  <a:lnTo>
                    <a:pt x="256006" y="399669"/>
                  </a:lnTo>
                  <a:lnTo>
                    <a:pt x="252463" y="320675"/>
                  </a:lnTo>
                  <a:lnTo>
                    <a:pt x="259537" y="320675"/>
                  </a:lnTo>
                  <a:lnTo>
                    <a:pt x="261899" y="400812"/>
                  </a:lnTo>
                  <a:lnTo>
                    <a:pt x="268973" y="400812"/>
                  </a:lnTo>
                  <a:lnTo>
                    <a:pt x="268973" y="399669"/>
                  </a:lnTo>
                  <a:lnTo>
                    <a:pt x="264261" y="320675"/>
                  </a:lnTo>
                  <a:lnTo>
                    <a:pt x="281940" y="320675"/>
                  </a:lnTo>
                  <a:lnTo>
                    <a:pt x="281940" y="318262"/>
                  </a:lnTo>
                  <a:lnTo>
                    <a:pt x="281940" y="300355"/>
                  </a:lnTo>
                  <a:lnTo>
                    <a:pt x="281940" y="296799"/>
                  </a:lnTo>
                  <a:close/>
                </a:path>
                <a:path w="500380" h="551815">
                  <a:moveTo>
                    <a:pt x="284988" y="449580"/>
                  </a:moveTo>
                  <a:lnTo>
                    <a:pt x="283794" y="449580"/>
                  </a:lnTo>
                  <a:lnTo>
                    <a:pt x="275107" y="451256"/>
                  </a:lnTo>
                  <a:lnTo>
                    <a:pt x="266865" y="454342"/>
                  </a:lnTo>
                  <a:lnTo>
                    <a:pt x="259067" y="458876"/>
                  </a:lnTo>
                  <a:lnTo>
                    <a:pt x="251714" y="464820"/>
                  </a:lnTo>
                  <a:lnTo>
                    <a:pt x="251714" y="466090"/>
                  </a:lnTo>
                  <a:lnTo>
                    <a:pt x="249339" y="466090"/>
                  </a:lnTo>
                  <a:lnTo>
                    <a:pt x="252907" y="467360"/>
                  </a:lnTo>
                  <a:lnTo>
                    <a:pt x="255282" y="469900"/>
                  </a:lnTo>
                  <a:lnTo>
                    <a:pt x="258851" y="471170"/>
                  </a:lnTo>
                  <a:lnTo>
                    <a:pt x="260032" y="471170"/>
                  </a:lnTo>
                  <a:lnTo>
                    <a:pt x="262407" y="468630"/>
                  </a:lnTo>
                  <a:lnTo>
                    <a:pt x="262407" y="466090"/>
                  </a:lnTo>
                  <a:lnTo>
                    <a:pt x="263601" y="464820"/>
                  </a:lnTo>
                  <a:lnTo>
                    <a:pt x="263601" y="463550"/>
                  </a:lnTo>
                  <a:lnTo>
                    <a:pt x="264782" y="462280"/>
                  </a:lnTo>
                  <a:lnTo>
                    <a:pt x="264782" y="461010"/>
                  </a:lnTo>
                  <a:lnTo>
                    <a:pt x="267169" y="462280"/>
                  </a:lnTo>
                  <a:lnTo>
                    <a:pt x="274294" y="462280"/>
                  </a:lnTo>
                  <a:lnTo>
                    <a:pt x="274294" y="461010"/>
                  </a:lnTo>
                  <a:lnTo>
                    <a:pt x="274294" y="453390"/>
                  </a:lnTo>
                  <a:lnTo>
                    <a:pt x="282613" y="453390"/>
                  </a:lnTo>
                  <a:lnTo>
                    <a:pt x="284988" y="449580"/>
                  </a:lnTo>
                  <a:close/>
                </a:path>
                <a:path w="500380" h="551815">
                  <a:moveTo>
                    <a:pt x="289560" y="60198"/>
                  </a:moveTo>
                  <a:lnTo>
                    <a:pt x="266573" y="45339"/>
                  </a:lnTo>
                  <a:lnTo>
                    <a:pt x="265366" y="53340"/>
                  </a:lnTo>
                  <a:lnTo>
                    <a:pt x="262953" y="61341"/>
                  </a:lnTo>
                  <a:lnTo>
                    <a:pt x="261747" y="68199"/>
                  </a:lnTo>
                  <a:lnTo>
                    <a:pt x="260527" y="72771"/>
                  </a:lnTo>
                  <a:lnTo>
                    <a:pt x="255689" y="79629"/>
                  </a:lnTo>
                  <a:lnTo>
                    <a:pt x="253276" y="84201"/>
                  </a:lnTo>
                  <a:lnTo>
                    <a:pt x="249643" y="83070"/>
                  </a:lnTo>
                  <a:lnTo>
                    <a:pt x="246011" y="79629"/>
                  </a:lnTo>
                  <a:lnTo>
                    <a:pt x="246011" y="78486"/>
                  </a:lnTo>
                  <a:lnTo>
                    <a:pt x="244805" y="78486"/>
                  </a:lnTo>
                  <a:lnTo>
                    <a:pt x="241769" y="72491"/>
                  </a:lnTo>
                  <a:lnTo>
                    <a:pt x="239661" y="66497"/>
                  </a:lnTo>
                  <a:lnTo>
                    <a:pt x="236347" y="54495"/>
                  </a:lnTo>
                  <a:lnTo>
                    <a:pt x="236347" y="47625"/>
                  </a:lnTo>
                  <a:lnTo>
                    <a:pt x="235127" y="44196"/>
                  </a:lnTo>
                  <a:lnTo>
                    <a:pt x="231508" y="45339"/>
                  </a:lnTo>
                  <a:lnTo>
                    <a:pt x="227876" y="45339"/>
                  </a:lnTo>
                  <a:lnTo>
                    <a:pt x="224243" y="46494"/>
                  </a:lnTo>
                  <a:lnTo>
                    <a:pt x="218198" y="49911"/>
                  </a:lnTo>
                  <a:lnTo>
                    <a:pt x="213360" y="54495"/>
                  </a:lnTo>
                  <a:lnTo>
                    <a:pt x="213360" y="63627"/>
                  </a:lnTo>
                  <a:lnTo>
                    <a:pt x="214566" y="69342"/>
                  </a:lnTo>
                  <a:lnTo>
                    <a:pt x="215773" y="76200"/>
                  </a:lnTo>
                  <a:lnTo>
                    <a:pt x="218198" y="81915"/>
                  </a:lnTo>
                  <a:lnTo>
                    <a:pt x="219405" y="84201"/>
                  </a:lnTo>
                  <a:lnTo>
                    <a:pt x="220611" y="85344"/>
                  </a:lnTo>
                  <a:lnTo>
                    <a:pt x="282308" y="85344"/>
                  </a:lnTo>
                  <a:lnTo>
                    <a:pt x="282308" y="84201"/>
                  </a:lnTo>
                  <a:lnTo>
                    <a:pt x="282308" y="83070"/>
                  </a:lnTo>
                  <a:lnTo>
                    <a:pt x="284721" y="77343"/>
                  </a:lnTo>
                  <a:lnTo>
                    <a:pt x="287147" y="72771"/>
                  </a:lnTo>
                  <a:lnTo>
                    <a:pt x="288353" y="67068"/>
                  </a:lnTo>
                  <a:lnTo>
                    <a:pt x="289560" y="63627"/>
                  </a:lnTo>
                  <a:lnTo>
                    <a:pt x="289560" y="60198"/>
                  </a:lnTo>
                  <a:close/>
                </a:path>
                <a:path w="500380" h="551815">
                  <a:moveTo>
                    <a:pt x="300228" y="134112"/>
                  </a:moveTo>
                  <a:lnTo>
                    <a:pt x="297802" y="131826"/>
                  </a:lnTo>
                  <a:lnTo>
                    <a:pt x="291757" y="131826"/>
                  </a:lnTo>
                  <a:lnTo>
                    <a:pt x="285699" y="129540"/>
                  </a:lnTo>
                  <a:lnTo>
                    <a:pt x="282079" y="124841"/>
                  </a:lnTo>
                  <a:lnTo>
                    <a:pt x="277228" y="120269"/>
                  </a:lnTo>
                  <a:lnTo>
                    <a:pt x="274815" y="114427"/>
                  </a:lnTo>
                  <a:lnTo>
                    <a:pt x="273608" y="107442"/>
                  </a:lnTo>
                  <a:lnTo>
                    <a:pt x="272389" y="105156"/>
                  </a:lnTo>
                  <a:lnTo>
                    <a:pt x="259080" y="105156"/>
                  </a:lnTo>
                  <a:lnTo>
                    <a:pt x="286004" y="132816"/>
                  </a:lnTo>
                  <a:lnTo>
                    <a:pt x="293001" y="133845"/>
                  </a:lnTo>
                  <a:lnTo>
                    <a:pt x="300228" y="134112"/>
                  </a:lnTo>
                  <a:close/>
                </a:path>
                <a:path w="500380" h="551815">
                  <a:moveTo>
                    <a:pt x="301752" y="186309"/>
                  </a:moveTo>
                  <a:lnTo>
                    <a:pt x="299402" y="182880"/>
                  </a:lnTo>
                  <a:lnTo>
                    <a:pt x="294716" y="188595"/>
                  </a:lnTo>
                  <a:lnTo>
                    <a:pt x="288861" y="190881"/>
                  </a:lnTo>
                  <a:lnTo>
                    <a:pt x="281825" y="189738"/>
                  </a:lnTo>
                  <a:lnTo>
                    <a:pt x="282994" y="185166"/>
                  </a:lnTo>
                  <a:lnTo>
                    <a:pt x="285343" y="181737"/>
                  </a:lnTo>
                  <a:lnTo>
                    <a:pt x="286512" y="178308"/>
                  </a:lnTo>
                  <a:lnTo>
                    <a:pt x="281825" y="179451"/>
                  </a:lnTo>
                  <a:lnTo>
                    <a:pt x="277139" y="181737"/>
                  </a:lnTo>
                  <a:lnTo>
                    <a:pt x="267754" y="181737"/>
                  </a:lnTo>
                  <a:lnTo>
                    <a:pt x="267754" y="182880"/>
                  </a:lnTo>
                  <a:lnTo>
                    <a:pt x="266585" y="182880"/>
                  </a:lnTo>
                  <a:lnTo>
                    <a:pt x="265404" y="184023"/>
                  </a:lnTo>
                  <a:lnTo>
                    <a:pt x="262293" y="189382"/>
                  </a:lnTo>
                  <a:lnTo>
                    <a:pt x="259842" y="195173"/>
                  </a:lnTo>
                  <a:lnTo>
                    <a:pt x="257822" y="201383"/>
                  </a:lnTo>
                  <a:lnTo>
                    <a:pt x="256032" y="208026"/>
                  </a:lnTo>
                  <a:lnTo>
                    <a:pt x="257200" y="208026"/>
                  </a:lnTo>
                  <a:lnTo>
                    <a:pt x="258381" y="206883"/>
                  </a:lnTo>
                  <a:lnTo>
                    <a:pt x="272440" y="200025"/>
                  </a:lnTo>
                  <a:lnTo>
                    <a:pt x="272440" y="198882"/>
                  </a:lnTo>
                  <a:lnTo>
                    <a:pt x="274789" y="198882"/>
                  </a:lnTo>
                  <a:lnTo>
                    <a:pt x="274789" y="200025"/>
                  </a:lnTo>
                  <a:lnTo>
                    <a:pt x="275958" y="201168"/>
                  </a:lnTo>
                  <a:lnTo>
                    <a:pt x="275958" y="206883"/>
                  </a:lnTo>
                  <a:lnTo>
                    <a:pt x="277139" y="209169"/>
                  </a:lnTo>
                  <a:lnTo>
                    <a:pt x="279476" y="206883"/>
                  </a:lnTo>
                  <a:lnTo>
                    <a:pt x="281825" y="203454"/>
                  </a:lnTo>
                  <a:lnTo>
                    <a:pt x="285343" y="201168"/>
                  </a:lnTo>
                  <a:lnTo>
                    <a:pt x="286512" y="200025"/>
                  </a:lnTo>
                  <a:lnTo>
                    <a:pt x="287680" y="200025"/>
                  </a:lnTo>
                  <a:lnTo>
                    <a:pt x="287680" y="201168"/>
                  </a:lnTo>
                  <a:lnTo>
                    <a:pt x="288861" y="201168"/>
                  </a:lnTo>
                  <a:lnTo>
                    <a:pt x="290029" y="204597"/>
                  </a:lnTo>
                  <a:lnTo>
                    <a:pt x="290029" y="209169"/>
                  </a:lnTo>
                  <a:lnTo>
                    <a:pt x="292379" y="212598"/>
                  </a:lnTo>
                  <a:lnTo>
                    <a:pt x="292379" y="214884"/>
                  </a:lnTo>
                  <a:lnTo>
                    <a:pt x="294716" y="217170"/>
                  </a:lnTo>
                  <a:lnTo>
                    <a:pt x="295884" y="219456"/>
                  </a:lnTo>
                  <a:lnTo>
                    <a:pt x="297357" y="205892"/>
                  </a:lnTo>
                  <a:lnTo>
                    <a:pt x="298411" y="200025"/>
                  </a:lnTo>
                  <a:lnTo>
                    <a:pt x="298526" y="199364"/>
                  </a:lnTo>
                  <a:lnTo>
                    <a:pt x="298678" y="198882"/>
                  </a:lnTo>
                  <a:lnTo>
                    <a:pt x="300583" y="193167"/>
                  </a:lnTo>
                  <a:lnTo>
                    <a:pt x="301358" y="190881"/>
                  </a:lnTo>
                  <a:lnTo>
                    <a:pt x="301752" y="189738"/>
                  </a:lnTo>
                  <a:lnTo>
                    <a:pt x="301752" y="186309"/>
                  </a:lnTo>
                  <a:close/>
                </a:path>
                <a:path w="500380" h="551815">
                  <a:moveTo>
                    <a:pt x="326136" y="96266"/>
                  </a:moveTo>
                  <a:lnTo>
                    <a:pt x="324802" y="93853"/>
                  </a:lnTo>
                  <a:lnTo>
                    <a:pt x="322135" y="91440"/>
                  </a:lnTo>
                  <a:lnTo>
                    <a:pt x="319468" y="92722"/>
                  </a:lnTo>
                  <a:lnTo>
                    <a:pt x="316801" y="93853"/>
                  </a:lnTo>
                  <a:lnTo>
                    <a:pt x="315468" y="96266"/>
                  </a:lnTo>
                  <a:lnTo>
                    <a:pt x="315468" y="98818"/>
                  </a:lnTo>
                  <a:lnTo>
                    <a:pt x="318135" y="108458"/>
                  </a:lnTo>
                  <a:lnTo>
                    <a:pt x="318135" y="113411"/>
                  </a:lnTo>
                  <a:lnTo>
                    <a:pt x="319468" y="114554"/>
                  </a:lnTo>
                  <a:lnTo>
                    <a:pt x="319468" y="115824"/>
                  </a:lnTo>
                  <a:lnTo>
                    <a:pt x="322135" y="115824"/>
                  </a:lnTo>
                  <a:lnTo>
                    <a:pt x="323469" y="114554"/>
                  </a:lnTo>
                  <a:lnTo>
                    <a:pt x="323469" y="113411"/>
                  </a:lnTo>
                  <a:lnTo>
                    <a:pt x="324802" y="108458"/>
                  </a:lnTo>
                  <a:lnTo>
                    <a:pt x="324802" y="103632"/>
                  </a:lnTo>
                  <a:lnTo>
                    <a:pt x="326136" y="98818"/>
                  </a:lnTo>
                  <a:lnTo>
                    <a:pt x="326136" y="96266"/>
                  </a:lnTo>
                  <a:close/>
                </a:path>
                <a:path w="500380" h="551815">
                  <a:moveTo>
                    <a:pt x="326136" y="83312"/>
                  </a:moveTo>
                  <a:lnTo>
                    <a:pt x="323596" y="80772"/>
                  </a:lnTo>
                  <a:lnTo>
                    <a:pt x="319786" y="80772"/>
                  </a:lnTo>
                  <a:lnTo>
                    <a:pt x="318516" y="82042"/>
                  </a:lnTo>
                  <a:lnTo>
                    <a:pt x="318516" y="87122"/>
                  </a:lnTo>
                  <a:lnTo>
                    <a:pt x="319786" y="88392"/>
                  </a:lnTo>
                  <a:lnTo>
                    <a:pt x="322326" y="87122"/>
                  </a:lnTo>
                  <a:lnTo>
                    <a:pt x="324866" y="87122"/>
                  </a:lnTo>
                  <a:lnTo>
                    <a:pt x="324866" y="85852"/>
                  </a:lnTo>
                  <a:lnTo>
                    <a:pt x="326136" y="83312"/>
                  </a:lnTo>
                  <a:close/>
                </a:path>
                <a:path w="500380" h="551815">
                  <a:moveTo>
                    <a:pt x="327660" y="65913"/>
                  </a:moveTo>
                  <a:lnTo>
                    <a:pt x="325310" y="65913"/>
                  </a:lnTo>
                  <a:lnTo>
                    <a:pt x="322973" y="67195"/>
                  </a:lnTo>
                  <a:lnTo>
                    <a:pt x="322973" y="59436"/>
                  </a:lnTo>
                  <a:lnTo>
                    <a:pt x="318287" y="59436"/>
                  </a:lnTo>
                  <a:lnTo>
                    <a:pt x="318287" y="65913"/>
                  </a:lnTo>
                  <a:lnTo>
                    <a:pt x="315937" y="67195"/>
                  </a:lnTo>
                  <a:lnTo>
                    <a:pt x="312420" y="64643"/>
                  </a:lnTo>
                  <a:lnTo>
                    <a:pt x="312420" y="72390"/>
                  </a:lnTo>
                  <a:lnTo>
                    <a:pt x="315937" y="69723"/>
                  </a:lnTo>
                  <a:lnTo>
                    <a:pt x="318287" y="70993"/>
                  </a:lnTo>
                  <a:lnTo>
                    <a:pt x="318287" y="76200"/>
                  </a:lnTo>
                  <a:lnTo>
                    <a:pt x="322973" y="76200"/>
                  </a:lnTo>
                  <a:lnTo>
                    <a:pt x="322973" y="70993"/>
                  </a:lnTo>
                  <a:lnTo>
                    <a:pt x="326491" y="70993"/>
                  </a:lnTo>
                  <a:lnTo>
                    <a:pt x="326491" y="69723"/>
                  </a:lnTo>
                  <a:lnTo>
                    <a:pt x="327660" y="69723"/>
                  </a:lnTo>
                  <a:lnTo>
                    <a:pt x="327660" y="65913"/>
                  </a:lnTo>
                  <a:close/>
                </a:path>
                <a:path w="500380" h="551815">
                  <a:moveTo>
                    <a:pt x="341376" y="505079"/>
                  </a:moveTo>
                  <a:lnTo>
                    <a:pt x="336613" y="505079"/>
                  </a:lnTo>
                  <a:lnTo>
                    <a:pt x="334225" y="503809"/>
                  </a:lnTo>
                  <a:lnTo>
                    <a:pt x="329463" y="502666"/>
                  </a:lnTo>
                  <a:lnTo>
                    <a:pt x="325577" y="487045"/>
                  </a:lnTo>
                  <a:lnTo>
                    <a:pt x="324700" y="483489"/>
                  </a:lnTo>
                  <a:lnTo>
                    <a:pt x="321132" y="479933"/>
                  </a:lnTo>
                  <a:lnTo>
                    <a:pt x="321132" y="478790"/>
                  </a:lnTo>
                  <a:lnTo>
                    <a:pt x="319938" y="477520"/>
                  </a:lnTo>
                  <a:lnTo>
                    <a:pt x="318744" y="476377"/>
                  </a:lnTo>
                  <a:lnTo>
                    <a:pt x="322326" y="473964"/>
                  </a:lnTo>
                  <a:lnTo>
                    <a:pt x="325894" y="467995"/>
                  </a:lnTo>
                  <a:lnTo>
                    <a:pt x="325259" y="466725"/>
                  </a:lnTo>
                  <a:lnTo>
                    <a:pt x="324700" y="465582"/>
                  </a:lnTo>
                  <a:lnTo>
                    <a:pt x="319938" y="465582"/>
                  </a:lnTo>
                  <a:lnTo>
                    <a:pt x="315175" y="466725"/>
                  </a:lnTo>
                  <a:lnTo>
                    <a:pt x="310413" y="465582"/>
                  </a:lnTo>
                  <a:lnTo>
                    <a:pt x="288975" y="458343"/>
                  </a:lnTo>
                  <a:lnTo>
                    <a:pt x="286588" y="457200"/>
                  </a:lnTo>
                  <a:lnTo>
                    <a:pt x="284213" y="457200"/>
                  </a:lnTo>
                  <a:lnTo>
                    <a:pt x="281825" y="458343"/>
                  </a:lnTo>
                  <a:lnTo>
                    <a:pt x="283019" y="459613"/>
                  </a:lnTo>
                  <a:lnTo>
                    <a:pt x="286588" y="460756"/>
                  </a:lnTo>
                  <a:lnTo>
                    <a:pt x="288975" y="462026"/>
                  </a:lnTo>
                  <a:lnTo>
                    <a:pt x="291350" y="463169"/>
                  </a:lnTo>
                  <a:lnTo>
                    <a:pt x="298500" y="466725"/>
                  </a:lnTo>
                  <a:lnTo>
                    <a:pt x="305650" y="471551"/>
                  </a:lnTo>
                  <a:lnTo>
                    <a:pt x="310413" y="477520"/>
                  </a:lnTo>
                  <a:lnTo>
                    <a:pt x="312699" y="479856"/>
                  </a:lnTo>
                  <a:lnTo>
                    <a:pt x="312788" y="485902"/>
                  </a:lnTo>
                  <a:lnTo>
                    <a:pt x="311607" y="487045"/>
                  </a:lnTo>
                  <a:lnTo>
                    <a:pt x="310413" y="487045"/>
                  </a:lnTo>
                  <a:lnTo>
                    <a:pt x="310413" y="485902"/>
                  </a:lnTo>
                  <a:lnTo>
                    <a:pt x="309219" y="485902"/>
                  </a:lnTo>
                  <a:lnTo>
                    <a:pt x="284213" y="464439"/>
                  </a:lnTo>
                  <a:lnTo>
                    <a:pt x="281825" y="464439"/>
                  </a:lnTo>
                  <a:lnTo>
                    <a:pt x="280631" y="463169"/>
                  </a:lnTo>
                  <a:lnTo>
                    <a:pt x="278257" y="463169"/>
                  </a:lnTo>
                  <a:lnTo>
                    <a:pt x="278257" y="466725"/>
                  </a:lnTo>
                  <a:lnTo>
                    <a:pt x="269925" y="466725"/>
                  </a:lnTo>
                  <a:lnTo>
                    <a:pt x="269925" y="467995"/>
                  </a:lnTo>
                  <a:lnTo>
                    <a:pt x="271106" y="469138"/>
                  </a:lnTo>
                  <a:lnTo>
                    <a:pt x="277063" y="475107"/>
                  </a:lnTo>
                  <a:lnTo>
                    <a:pt x="281825" y="481076"/>
                  </a:lnTo>
                  <a:lnTo>
                    <a:pt x="285407" y="488315"/>
                  </a:lnTo>
                  <a:lnTo>
                    <a:pt x="288975" y="494284"/>
                  </a:lnTo>
                  <a:lnTo>
                    <a:pt x="291350" y="500253"/>
                  </a:lnTo>
                  <a:lnTo>
                    <a:pt x="291350" y="506222"/>
                  </a:lnTo>
                  <a:lnTo>
                    <a:pt x="290169" y="509778"/>
                  </a:lnTo>
                  <a:lnTo>
                    <a:pt x="288975" y="511048"/>
                  </a:lnTo>
                  <a:lnTo>
                    <a:pt x="286588" y="511048"/>
                  </a:lnTo>
                  <a:lnTo>
                    <a:pt x="282752" y="497827"/>
                  </a:lnTo>
                  <a:lnTo>
                    <a:pt x="277342" y="486943"/>
                  </a:lnTo>
                  <a:lnTo>
                    <a:pt x="272465" y="479933"/>
                  </a:lnTo>
                  <a:lnTo>
                    <a:pt x="271487" y="478536"/>
                  </a:lnTo>
                  <a:lnTo>
                    <a:pt x="268465" y="475107"/>
                  </a:lnTo>
                  <a:lnTo>
                    <a:pt x="266344" y="472694"/>
                  </a:lnTo>
                  <a:lnTo>
                    <a:pt x="263969" y="473964"/>
                  </a:lnTo>
                  <a:lnTo>
                    <a:pt x="262775" y="475107"/>
                  </a:lnTo>
                  <a:lnTo>
                    <a:pt x="258013" y="475107"/>
                  </a:lnTo>
                  <a:lnTo>
                    <a:pt x="255625" y="473964"/>
                  </a:lnTo>
                  <a:lnTo>
                    <a:pt x="253250" y="473964"/>
                  </a:lnTo>
                  <a:lnTo>
                    <a:pt x="253339" y="484759"/>
                  </a:lnTo>
                  <a:lnTo>
                    <a:pt x="253898" y="491871"/>
                  </a:lnTo>
                  <a:lnTo>
                    <a:pt x="254203" y="499110"/>
                  </a:lnTo>
                  <a:lnTo>
                    <a:pt x="254304" y="502666"/>
                  </a:lnTo>
                  <a:lnTo>
                    <a:pt x="254431" y="520573"/>
                  </a:lnTo>
                  <a:lnTo>
                    <a:pt x="253250" y="521843"/>
                  </a:lnTo>
                  <a:lnTo>
                    <a:pt x="253199" y="524217"/>
                  </a:lnTo>
                  <a:lnTo>
                    <a:pt x="252056" y="526542"/>
                  </a:lnTo>
                  <a:lnTo>
                    <a:pt x="250863" y="526542"/>
                  </a:lnTo>
                  <a:lnTo>
                    <a:pt x="249301" y="523430"/>
                  </a:lnTo>
                  <a:lnTo>
                    <a:pt x="248488" y="521843"/>
                  </a:lnTo>
                  <a:lnTo>
                    <a:pt x="247294" y="520573"/>
                  </a:lnTo>
                  <a:lnTo>
                    <a:pt x="247345" y="517194"/>
                  </a:lnTo>
                  <a:lnTo>
                    <a:pt x="247980" y="507492"/>
                  </a:lnTo>
                  <a:lnTo>
                    <a:pt x="248234" y="500253"/>
                  </a:lnTo>
                  <a:lnTo>
                    <a:pt x="248348" y="496011"/>
                  </a:lnTo>
                  <a:lnTo>
                    <a:pt x="248475" y="479933"/>
                  </a:lnTo>
                  <a:lnTo>
                    <a:pt x="248475" y="477520"/>
                  </a:lnTo>
                  <a:lnTo>
                    <a:pt x="248488" y="472694"/>
                  </a:lnTo>
                  <a:lnTo>
                    <a:pt x="243713" y="476377"/>
                  </a:lnTo>
                  <a:lnTo>
                    <a:pt x="240144" y="477520"/>
                  </a:lnTo>
                  <a:lnTo>
                    <a:pt x="236575" y="471551"/>
                  </a:lnTo>
                  <a:lnTo>
                    <a:pt x="228523" y="480580"/>
                  </a:lnTo>
                  <a:lnTo>
                    <a:pt x="222275" y="490067"/>
                  </a:lnTo>
                  <a:lnTo>
                    <a:pt x="217805" y="500456"/>
                  </a:lnTo>
                  <a:lnTo>
                    <a:pt x="215138" y="512191"/>
                  </a:lnTo>
                  <a:lnTo>
                    <a:pt x="212750" y="511048"/>
                  </a:lnTo>
                  <a:lnTo>
                    <a:pt x="211569" y="509778"/>
                  </a:lnTo>
                  <a:lnTo>
                    <a:pt x="211455" y="507276"/>
                  </a:lnTo>
                  <a:lnTo>
                    <a:pt x="210375" y="505079"/>
                  </a:lnTo>
                  <a:lnTo>
                    <a:pt x="210375" y="501396"/>
                  </a:lnTo>
                  <a:lnTo>
                    <a:pt x="211569" y="499110"/>
                  </a:lnTo>
                  <a:lnTo>
                    <a:pt x="213982" y="492112"/>
                  </a:lnTo>
                  <a:lnTo>
                    <a:pt x="217512" y="485597"/>
                  </a:lnTo>
                  <a:lnTo>
                    <a:pt x="221945" y="479539"/>
                  </a:lnTo>
                  <a:lnTo>
                    <a:pt x="228231" y="472694"/>
                  </a:lnTo>
                  <a:lnTo>
                    <a:pt x="230619" y="469138"/>
                  </a:lnTo>
                  <a:lnTo>
                    <a:pt x="232994" y="466725"/>
                  </a:lnTo>
                  <a:lnTo>
                    <a:pt x="223469" y="466725"/>
                  </a:lnTo>
                  <a:lnTo>
                    <a:pt x="223469" y="463169"/>
                  </a:lnTo>
                  <a:lnTo>
                    <a:pt x="219900" y="463169"/>
                  </a:lnTo>
                  <a:lnTo>
                    <a:pt x="212280" y="467410"/>
                  </a:lnTo>
                  <a:lnTo>
                    <a:pt x="205384" y="472694"/>
                  </a:lnTo>
                  <a:lnTo>
                    <a:pt x="199263" y="478574"/>
                  </a:lnTo>
                  <a:lnTo>
                    <a:pt x="193700" y="484759"/>
                  </a:lnTo>
                  <a:lnTo>
                    <a:pt x="192506" y="485902"/>
                  </a:lnTo>
                  <a:lnTo>
                    <a:pt x="191312" y="485902"/>
                  </a:lnTo>
                  <a:lnTo>
                    <a:pt x="191312" y="487045"/>
                  </a:lnTo>
                  <a:lnTo>
                    <a:pt x="190131" y="485902"/>
                  </a:lnTo>
                  <a:lnTo>
                    <a:pt x="190131" y="484759"/>
                  </a:lnTo>
                  <a:lnTo>
                    <a:pt x="188937" y="483489"/>
                  </a:lnTo>
                  <a:lnTo>
                    <a:pt x="188988" y="479856"/>
                  </a:lnTo>
                  <a:lnTo>
                    <a:pt x="191312" y="476377"/>
                  </a:lnTo>
                  <a:lnTo>
                    <a:pt x="193700" y="475107"/>
                  </a:lnTo>
                  <a:lnTo>
                    <a:pt x="199275" y="470192"/>
                  </a:lnTo>
                  <a:lnTo>
                    <a:pt x="204558" y="466547"/>
                  </a:lnTo>
                  <a:lnTo>
                    <a:pt x="205308" y="466026"/>
                  </a:lnTo>
                  <a:lnTo>
                    <a:pt x="211785" y="462546"/>
                  </a:lnTo>
                  <a:lnTo>
                    <a:pt x="218706" y="459613"/>
                  </a:lnTo>
                  <a:lnTo>
                    <a:pt x="219900" y="458343"/>
                  </a:lnTo>
                  <a:lnTo>
                    <a:pt x="217512" y="458343"/>
                  </a:lnTo>
                  <a:lnTo>
                    <a:pt x="215138" y="457200"/>
                  </a:lnTo>
                  <a:lnTo>
                    <a:pt x="213944" y="457200"/>
                  </a:lnTo>
                  <a:lnTo>
                    <a:pt x="210375" y="458343"/>
                  </a:lnTo>
                  <a:lnTo>
                    <a:pt x="206794" y="460756"/>
                  </a:lnTo>
                  <a:lnTo>
                    <a:pt x="202031" y="462026"/>
                  </a:lnTo>
                  <a:lnTo>
                    <a:pt x="196380" y="464439"/>
                  </a:lnTo>
                  <a:lnTo>
                    <a:pt x="190423" y="466051"/>
                  </a:lnTo>
                  <a:lnTo>
                    <a:pt x="183946" y="466547"/>
                  </a:lnTo>
                  <a:lnTo>
                    <a:pt x="177025" y="465582"/>
                  </a:lnTo>
                  <a:lnTo>
                    <a:pt x="177025" y="466725"/>
                  </a:lnTo>
                  <a:lnTo>
                    <a:pt x="178219" y="469138"/>
                  </a:lnTo>
                  <a:lnTo>
                    <a:pt x="179412" y="470408"/>
                  </a:lnTo>
                  <a:lnTo>
                    <a:pt x="180594" y="472694"/>
                  </a:lnTo>
                  <a:lnTo>
                    <a:pt x="181787" y="475107"/>
                  </a:lnTo>
                  <a:lnTo>
                    <a:pt x="182981" y="476377"/>
                  </a:lnTo>
                  <a:lnTo>
                    <a:pt x="182981" y="477520"/>
                  </a:lnTo>
                  <a:lnTo>
                    <a:pt x="181787" y="477520"/>
                  </a:lnTo>
                  <a:lnTo>
                    <a:pt x="181787" y="478790"/>
                  </a:lnTo>
                  <a:lnTo>
                    <a:pt x="177025" y="483489"/>
                  </a:lnTo>
                  <a:lnTo>
                    <a:pt x="175831" y="490728"/>
                  </a:lnTo>
                  <a:lnTo>
                    <a:pt x="173456" y="496697"/>
                  </a:lnTo>
                  <a:lnTo>
                    <a:pt x="172262" y="502666"/>
                  </a:lnTo>
                  <a:lnTo>
                    <a:pt x="168694" y="506222"/>
                  </a:lnTo>
                  <a:lnTo>
                    <a:pt x="162737" y="505079"/>
                  </a:lnTo>
                  <a:lnTo>
                    <a:pt x="161544" y="505079"/>
                  </a:lnTo>
                  <a:lnTo>
                    <a:pt x="166522" y="512927"/>
                  </a:lnTo>
                  <a:lnTo>
                    <a:pt x="174637" y="519671"/>
                  </a:lnTo>
                  <a:lnTo>
                    <a:pt x="183642" y="524217"/>
                  </a:lnTo>
                  <a:lnTo>
                    <a:pt x="191312" y="525399"/>
                  </a:lnTo>
                  <a:lnTo>
                    <a:pt x="191401" y="508914"/>
                  </a:lnTo>
                  <a:lnTo>
                    <a:pt x="192430" y="506222"/>
                  </a:lnTo>
                  <a:lnTo>
                    <a:pt x="197408" y="493242"/>
                  </a:lnTo>
                  <a:lnTo>
                    <a:pt x="202171" y="487045"/>
                  </a:lnTo>
                  <a:lnTo>
                    <a:pt x="207213" y="480466"/>
                  </a:lnTo>
                  <a:lnTo>
                    <a:pt x="216331" y="474306"/>
                  </a:lnTo>
                  <a:lnTo>
                    <a:pt x="216331" y="473964"/>
                  </a:lnTo>
                  <a:lnTo>
                    <a:pt x="216827" y="473964"/>
                  </a:lnTo>
                  <a:lnTo>
                    <a:pt x="218706" y="472694"/>
                  </a:lnTo>
                  <a:lnTo>
                    <a:pt x="217512" y="473964"/>
                  </a:lnTo>
                  <a:lnTo>
                    <a:pt x="216827" y="473964"/>
                  </a:lnTo>
                  <a:lnTo>
                    <a:pt x="216382" y="474268"/>
                  </a:lnTo>
                  <a:lnTo>
                    <a:pt x="216331" y="475107"/>
                  </a:lnTo>
                  <a:lnTo>
                    <a:pt x="211226" y="481634"/>
                  </a:lnTo>
                  <a:lnTo>
                    <a:pt x="206794" y="488607"/>
                  </a:lnTo>
                  <a:lnTo>
                    <a:pt x="203263" y="496011"/>
                  </a:lnTo>
                  <a:lnTo>
                    <a:pt x="200850" y="503809"/>
                  </a:lnTo>
                  <a:lnTo>
                    <a:pt x="198869" y="513803"/>
                  </a:lnTo>
                  <a:lnTo>
                    <a:pt x="200240" y="523430"/>
                  </a:lnTo>
                  <a:lnTo>
                    <a:pt x="205193" y="531926"/>
                  </a:lnTo>
                  <a:lnTo>
                    <a:pt x="213944" y="538480"/>
                  </a:lnTo>
                  <a:lnTo>
                    <a:pt x="218706" y="540893"/>
                  </a:lnTo>
                  <a:lnTo>
                    <a:pt x="222288" y="542163"/>
                  </a:lnTo>
                  <a:lnTo>
                    <a:pt x="228231" y="540893"/>
                  </a:lnTo>
                  <a:lnTo>
                    <a:pt x="224726" y="525475"/>
                  </a:lnTo>
                  <a:lnTo>
                    <a:pt x="225767" y="512191"/>
                  </a:lnTo>
                  <a:lnTo>
                    <a:pt x="226148" y="507276"/>
                  </a:lnTo>
                  <a:lnTo>
                    <a:pt x="231584" y="490639"/>
                  </a:lnTo>
                  <a:lnTo>
                    <a:pt x="240144" y="479933"/>
                  </a:lnTo>
                  <a:lnTo>
                    <a:pt x="240144" y="481076"/>
                  </a:lnTo>
                  <a:lnTo>
                    <a:pt x="237769" y="487045"/>
                  </a:lnTo>
                  <a:lnTo>
                    <a:pt x="236575" y="491871"/>
                  </a:lnTo>
                  <a:lnTo>
                    <a:pt x="235381" y="497840"/>
                  </a:lnTo>
                  <a:lnTo>
                    <a:pt x="234518" y="505066"/>
                  </a:lnTo>
                  <a:lnTo>
                    <a:pt x="233883" y="512191"/>
                  </a:lnTo>
                  <a:lnTo>
                    <a:pt x="233781" y="520573"/>
                  </a:lnTo>
                  <a:lnTo>
                    <a:pt x="234188" y="526542"/>
                  </a:lnTo>
                  <a:lnTo>
                    <a:pt x="235381" y="533781"/>
                  </a:lnTo>
                  <a:lnTo>
                    <a:pt x="236575" y="539750"/>
                  </a:lnTo>
                  <a:lnTo>
                    <a:pt x="241338" y="544449"/>
                  </a:lnTo>
                  <a:lnTo>
                    <a:pt x="243713" y="548132"/>
                  </a:lnTo>
                  <a:lnTo>
                    <a:pt x="247294" y="549275"/>
                  </a:lnTo>
                  <a:lnTo>
                    <a:pt x="250863" y="551688"/>
                  </a:lnTo>
                  <a:lnTo>
                    <a:pt x="252056" y="551688"/>
                  </a:lnTo>
                  <a:lnTo>
                    <a:pt x="253250" y="550545"/>
                  </a:lnTo>
                  <a:lnTo>
                    <a:pt x="255625" y="550545"/>
                  </a:lnTo>
                  <a:lnTo>
                    <a:pt x="261505" y="544372"/>
                  </a:lnTo>
                  <a:lnTo>
                    <a:pt x="264858" y="538670"/>
                  </a:lnTo>
                  <a:lnTo>
                    <a:pt x="266865" y="532320"/>
                  </a:lnTo>
                  <a:lnTo>
                    <a:pt x="267423" y="526542"/>
                  </a:lnTo>
                  <a:lnTo>
                    <a:pt x="267563" y="525195"/>
                  </a:lnTo>
                  <a:lnTo>
                    <a:pt x="268732" y="518160"/>
                  </a:lnTo>
                  <a:lnTo>
                    <a:pt x="266344" y="501396"/>
                  </a:lnTo>
                  <a:lnTo>
                    <a:pt x="266344" y="494284"/>
                  </a:lnTo>
                  <a:lnTo>
                    <a:pt x="263969" y="488315"/>
                  </a:lnTo>
                  <a:lnTo>
                    <a:pt x="262826" y="482650"/>
                  </a:lnTo>
                  <a:lnTo>
                    <a:pt x="262775" y="479933"/>
                  </a:lnTo>
                  <a:lnTo>
                    <a:pt x="267665" y="486448"/>
                  </a:lnTo>
                  <a:lnTo>
                    <a:pt x="277037" y="525399"/>
                  </a:lnTo>
                  <a:lnTo>
                    <a:pt x="276199" y="532980"/>
                  </a:lnTo>
                  <a:lnTo>
                    <a:pt x="274688" y="540893"/>
                  </a:lnTo>
                  <a:lnTo>
                    <a:pt x="278257" y="543306"/>
                  </a:lnTo>
                  <a:lnTo>
                    <a:pt x="302844" y="513803"/>
                  </a:lnTo>
                  <a:lnTo>
                    <a:pt x="302793" y="512191"/>
                  </a:lnTo>
                  <a:lnTo>
                    <a:pt x="302691" y="511048"/>
                  </a:lnTo>
                  <a:lnTo>
                    <a:pt x="302069" y="503809"/>
                  </a:lnTo>
                  <a:lnTo>
                    <a:pt x="284213" y="473964"/>
                  </a:lnTo>
                  <a:lnTo>
                    <a:pt x="284213" y="472694"/>
                  </a:lnTo>
                  <a:lnTo>
                    <a:pt x="310972" y="508635"/>
                  </a:lnTo>
                  <a:lnTo>
                    <a:pt x="311607" y="525399"/>
                  </a:lnTo>
                  <a:lnTo>
                    <a:pt x="319773" y="523570"/>
                  </a:lnTo>
                  <a:lnTo>
                    <a:pt x="328714" y="518820"/>
                  </a:lnTo>
                  <a:lnTo>
                    <a:pt x="336550" y="512279"/>
                  </a:lnTo>
                  <a:lnTo>
                    <a:pt x="341376" y="505079"/>
                  </a:lnTo>
                  <a:close/>
                </a:path>
                <a:path w="500380" h="551815">
                  <a:moveTo>
                    <a:pt x="341376" y="235966"/>
                  </a:moveTo>
                  <a:lnTo>
                    <a:pt x="340194" y="233553"/>
                  </a:lnTo>
                  <a:lnTo>
                    <a:pt x="335445" y="233553"/>
                  </a:lnTo>
                  <a:lnTo>
                    <a:pt x="335445" y="241808"/>
                  </a:lnTo>
                  <a:lnTo>
                    <a:pt x="335445" y="416560"/>
                  </a:lnTo>
                  <a:lnTo>
                    <a:pt x="334264" y="421259"/>
                  </a:lnTo>
                  <a:lnTo>
                    <a:pt x="334264" y="424815"/>
                  </a:lnTo>
                  <a:lnTo>
                    <a:pt x="331889" y="433070"/>
                  </a:lnTo>
                  <a:lnTo>
                    <a:pt x="325970" y="437769"/>
                  </a:lnTo>
                  <a:lnTo>
                    <a:pt x="318858" y="437769"/>
                  </a:lnTo>
                  <a:lnTo>
                    <a:pt x="311734" y="438315"/>
                  </a:lnTo>
                  <a:lnTo>
                    <a:pt x="304622" y="438251"/>
                  </a:lnTo>
                  <a:lnTo>
                    <a:pt x="297510" y="437959"/>
                  </a:lnTo>
                  <a:lnTo>
                    <a:pt x="290410" y="437769"/>
                  </a:lnTo>
                  <a:lnTo>
                    <a:pt x="252476" y="451993"/>
                  </a:lnTo>
                  <a:lnTo>
                    <a:pt x="251294" y="453136"/>
                  </a:lnTo>
                  <a:lnTo>
                    <a:pt x="248920" y="453136"/>
                  </a:lnTo>
                  <a:lnTo>
                    <a:pt x="213233" y="439039"/>
                  </a:lnTo>
                  <a:lnTo>
                    <a:pt x="206235" y="438315"/>
                  </a:lnTo>
                  <a:lnTo>
                    <a:pt x="199136" y="437934"/>
                  </a:lnTo>
                  <a:lnTo>
                    <a:pt x="192024" y="437794"/>
                  </a:lnTo>
                  <a:lnTo>
                    <a:pt x="174244" y="437769"/>
                  </a:lnTo>
                  <a:lnTo>
                    <a:pt x="169506" y="433070"/>
                  </a:lnTo>
                  <a:lnTo>
                    <a:pt x="167132" y="422529"/>
                  </a:lnTo>
                  <a:lnTo>
                    <a:pt x="167132" y="418973"/>
                  </a:lnTo>
                  <a:lnTo>
                    <a:pt x="165950" y="414147"/>
                  </a:lnTo>
                  <a:lnTo>
                    <a:pt x="165950" y="241808"/>
                  </a:lnTo>
                  <a:lnTo>
                    <a:pt x="167132" y="240665"/>
                  </a:lnTo>
                  <a:lnTo>
                    <a:pt x="174244" y="240665"/>
                  </a:lnTo>
                  <a:lnTo>
                    <a:pt x="216281" y="237324"/>
                  </a:lnTo>
                  <a:lnTo>
                    <a:pt x="239433" y="233426"/>
                  </a:lnTo>
                  <a:lnTo>
                    <a:pt x="245999" y="231267"/>
                  </a:lnTo>
                  <a:lnTo>
                    <a:pt x="249250" y="230200"/>
                  </a:lnTo>
                  <a:lnTo>
                    <a:pt x="249555" y="229997"/>
                  </a:lnTo>
                  <a:lnTo>
                    <a:pt x="251294" y="228854"/>
                  </a:lnTo>
                  <a:lnTo>
                    <a:pt x="252971" y="230200"/>
                  </a:lnTo>
                  <a:lnTo>
                    <a:pt x="262102" y="233426"/>
                  </a:lnTo>
                  <a:lnTo>
                    <a:pt x="284784" y="237324"/>
                  </a:lnTo>
                  <a:lnTo>
                    <a:pt x="327152" y="240665"/>
                  </a:lnTo>
                  <a:lnTo>
                    <a:pt x="334264" y="240665"/>
                  </a:lnTo>
                  <a:lnTo>
                    <a:pt x="335445" y="241808"/>
                  </a:lnTo>
                  <a:lnTo>
                    <a:pt x="335445" y="233553"/>
                  </a:lnTo>
                  <a:lnTo>
                    <a:pt x="333082" y="233553"/>
                  </a:lnTo>
                  <a:lnTo>
                    <a:pt x="321297" y="233362"/>
                  </a:lnTo>
                  <a:lnTo>
                    <a:pt x="310845" y="232841"/>
                  </a:lnTo>
                  <a:lnTo>
                    <a:pt x="301739" y="232117"/>
                  </a:lnTo>
                  <a:lnTo>
                    <a:pt x="293966" y="231267"/>
                  </a:lnTo>
                  <a:lnTo>
                    <a:pt x="292773" y="227711"/>
                  </a:lnTo>
                  <a:lnTo>
                    <a:pt x="292150" y="226441"/>
                  </a:lnTo>
                  <a:lnTo>
                    <a:pt x="291592" y="225298"/>
                  </a:lnTo>
                  <a:lnTo>
                    <a:pt x="290410" y="221742"/>
                  </a:lnTo>
                  <a:lnTo>
                    <a:pt x="288036" y="219456"/>
                  </a:lnTo>
                  <a:lnTo>
                    <a:pt x="288036" y="218186"/>
                  </a:lnTo>
                  <a:lnTo>
                    <a:pt x="286854" y="215900"/>
                  </a:lnTo>
                  <a:lnTo>
                    <a:pt x="285661" y="213487"/>
                  </a:lnTo>
                  <a:lnTo>
                    <a:pt x="284480" y="211201"/>
                  </a:lnTo>
                  <a:lnTo>
                    <a:pt x="280924" y="215900"/>
                  </a:lnTo>
                  <a:lnTo>
                    <a:pt x="277368" y="221742"/>
                  </a:lnTo>
                  <a:lnTo>
                    <a:pt x="273812" y="226441"/>
                  </a:lnTo>
                  <a:lnTo>
                    <a:pt x="273812" y="225298"/>
                  </a:lnTo>
                  <a:lnTo>
                    <a:pt x="273812" y="224155"/>
                  </a:lnTo>
                  <a:lnTo>
                    <a:pt x="273812" y="223012"/>
                  </a:lnTo>
                  <a:lnTo>
                    <a:pt x="273812" y="220599"/>
                  </a:lnTo>
                  <a:lnTo>
                    <a:pt x="272630" y="214630"/>
                  </a:lnTo>
                  <a:lnTo>
                    <a:pt x="271437" y="208788"/>
                  </a:lnTo>
                  <a:lnTo>
                    <a:pt x="267881" y="209931"/>
                  </a:lnTo>
                  <a:lnTo>
                    <a:pt x="264325" y="213487"/>
                  </a:lnTo>
                  <a:lnTo>
                    <a:pt x="259588" y="214630"/>
                  </a:lnTo>
                  <a:lnTo>
                    <a:pt x="256032" y="215900"/>
                  </a:lnTo>
                  <a:lnTo>
                    <a:pt x="253657" y="219456"/>
                  </a:lnTo>
                  <a:lnTo>
                    <a:pt x="252476" y="223012"/>
                  </a:lnTo>
                  <a:lnTo>
                    <a:pt x="251294" y="221742"/>
                  </a:lnTo>
                  <a:lnTo>
                    <a:pt x="250101" y="223012"/>
                  </a:lnTo>
                  <a:lnTo>
                    <a:pt x="248920" y="223012"/>
                  </a:lnTo>
                  <a:lnTo>
                    <a:pt x="247738" y="220599"/>
                  </a:lnTo>
                  <a:lnTo>
                    <a:pt x="247738" y="217043"/>
                  </a:lnTo>
                  <a:lnTo>
                    <a:pt x="244182" y="215900"/>
                  </a:lnTo>
                  <a:lnTo>
                    <a:pt x="239433" y="213487"/>
                  </a:lnTo>
                  <a:lnTo>
                    <a:pt x="235877" y="211201"/>
                  </a:lnTo>
                  <a:lnTo>
                    <a:pt x="229958" y="208788"/>
                  </a:lnTo>
                  <a:lnTo>
                    <a:pt x="229958" y="214630"/>
                  </a:lnTo>
                  <a:lnTo>
                    <a:pt x="228765" y="220599"/>
                  </a:lnTo>
                  <a:lnTo>
                    <a:pt x="228765" y="226441"/>
                  </a:lnTo>
                  <a:lnTo>
                    <a:pt x="225209" y="221742"/>
                  </a:lnTo>
                  <a:lnTo>
                    <a:pt x="221653" y="215900"/>
                  </a:lnTo>
                  <a:lnTo>
                    <a:pt x="218097" y="211201"/>
                  </a:lnTo>
                  <a:lnTo>
                    <a:pt x="215734" y="213487"/>
                  </a:lnTo>
                  <a:lnTo>
                    <a:pt x="214541" y="218186"/>
                  </a:lnTo>
                  <a:lnTo>
                    <a:pt x="212178" y="223012"/>
                  </a:lnTo>
                  <a:lnTo>
                    <a:pt x="209804" y="227711"/>
                  </a:lnTo>
                  <a:lnTo>
                    <a:pt x="209804" y="229997"/>
                  </a:lnTo>
                  <a:lnTo>
                    <a:pt x="208622" y="231267"/>
                  </a:lnTo>
                  <a:lnTo>
                    <a:pt x="200164" y="232117"/>
                  </a:lnTo>
                  <a:lnTo>
                    <a:pt x="190830" y="232841"/>
                  </a:lnTo>
                  <a:lnTo>
                    <a:pt x="180606" y="233362"/>
                  </a:lnTo>
                  <a:lnTo>
                    <a:pt x="169506" y="233553"/>
                  </a:lnTo>
                  <a:lnTo>
                    <a:pt x="161201" y="233553"/>
                  </a:lnTo>
                  <a:lnTo>
                    <a:pt x="160020" y="234823"/>
                  </a:lnTo>
                  <a:lnTo>
                    <a:pt x="160020" y="418973"/>
                  </a:lnTo>
                  <a:lnTo>
                    <a:pt x="161201" y="423672"/>
                  </a:lnTo>
                  <a:lnTo>
                    <a:pt x="161201" y="427228"/>
                  </a:lnTo>
                  <a:lnTo>
                    <a:pt x="163576" y="439039"/>
                  </a:lnTo>
                  <a:lnTo>
                    <a:pt x="169506" y="443738"/>
                  </a:lnTo>
                  <a:lnTo>
                    <a:pt x="180174" y="443738"/>
                  </a:lnTo>
                  <a:lnTo>
                    <a:pt x="187477" y="444246"/>
                  </a:lnTo>
                  <a:lnTo>
                    <a:pt x="231279" y="447573"/>
                  </a:lnTo>
                  <a:lnTo>
                    <a:pt x="248920" y="459105"/>
                  </a:lnTo>
                  <a:lnTo>
                    <a:pt x="251294" y="460248"/>
                  </a:lnTo>
                  <a:lnTo>
                    <a:pt x="293966" y="443738"/>
                  </a:lnTo>
                  <a:lnTo>
                    <a:pt x="301091" y="443903"/>
                  </a:lnTo>
                  <a:lnTo>
                    <a:pt x="308330" y="444169"/>
                  </a:lnTo>
                  <a:lnTo>
                    <a:pt x="315798" y="444220"/>
                  </a:lnTo>
                  <a:lnTo>
                    <a:pt x="323596" y="443738"/>
                  </a:lnTo>
                  <a:lnTo>
                    <a:pt x="331889" y="443738"/>
                  </a:lnTo>
                  <a:lnTo>
                    <a:pt x="337286" y="438315"/>
                  </a:lnTo>
                  <a:lnTo>
                    <a:pt x="337820" y="437769"/>
                  </a:lnTo>
                  <a:lnTo>
                    <a:pt x="340194" y="430784"/>
                  </a:lnTo>
                  <a:lnTo>
                    <a:pt x="340194" y="425958"/>
                  </a:lnTo>
                  <a:lnTo>
                    <a:pt x="341376" y="421259"/>
                  </a:lnTo>
                  <a:lnTo>
                    <a:pt x="341376" y="235966"/>
                  </a:lnTo>
                  <a:close/>
                </a:path>
                <a:path w="500380" h="551815">
                  <a:moveTo>
                    <a:pt x="341376" y="140716"/>
                  </a:moveTo>
                  <a:lnTo>
                    <a:pt x="340182" y="139446"/>
                  </a:lnTo>
                  <a:lnTo>
                    <a:pt x="334251" y="139446"/>
                  </a:lnTo>
                  <a:lnTo>
                    <a:pt x="329501" y="139166"/>
                  </a:lnTo>
                  <a:lnTo>
                    <a:pt x="329501" y="146685"/>
                  </a:lnTo>
                  <a:lnTo>
                    <a:pt x="327126" y="149098"/>
                  </a:lnTo>
                  <a:lnTo>
                    <a:pt x="324751" y="153924"/>
                  </a:lnTo>
                  <a:lnTo>
                    <a:pt x="319989" y="151511"/>
                  </a:lnTo>
                  <a:lnTo>
                    <a:pt x="316433" y="150368"/>
                  </a:lnTo>
                  <a:lnTo>
                    <a:pt x="312864" y="147955"/>
                  </a:lnTo>
                  <a:lnTo>
                    <a:pt x="310489" y="146685"/>
                  </a:lnTo>
                  <a:lnTo>
                    <a:pt x="310489" y="145542"/>
                  </a:lnTo>
                  <a:lnTo>
                    <a:pt x="328307" y="145542"/>
                  </a:lnTo>
                  <a:lnTo>
                    <a:pt x="329501" y="146685"/>
                  </a:lnTo>
                  <a:lnTo>
                    <a:pt x="329501" y="139166"/>
                  </a:lnTo>
                  <a:lnTo>
                    <a:pt x="323367" y="138785"/>
                  </a:lnTo>
                  <a:lnTo>
                    <a:pt x="312267" y="138455"/>
                  </a:lnTo>
                  <a:lnTo>
                    <a:pt x="283171" y="138303"/>
                  </a:lnTo>
                  <a:lnTo>
                    <a:pt x="268922" y="133477"/>
                  </a:lnTo>
                  <a:lnTo>
                    <a:pt x="266547" y="132207"/>
                  </a:lnTo>
                  <a:lnTo>
                    <a:pt x="264172" y="132207"/>
                  </a:lnTo>
                  <a:lnTo>
                    <a:pt x="261797" y="131064"/>
                  </a:lnTo>
                  <a:lnTo>
                    <a:pt x="262978" y="137033"/>
                  </a:lnTo>
                  <a:lnTo>
                    <a:pt x="266547" y="139446"/>
                  </a:lnTo>
                  <a:lnTo>
                    <a:pt x="271297" y="144272"/>
                  </a:lnTo>
                  <a:lnTo>
                    <a:pt x="267728" y="144272"/>
                  </a:lnTo>
                  <a:lnTo>
                    <a:pt x="264172" y="145542"/>
                  </a:lnTo>
                  <a:lnTo>
                    <a:pt x="260604" y="146685"/>
                  </a:lnTo>
                  <a:lnTo>
                    <a:pt x="264172" y="150368"/>
                  </a:lnTo>
                  <a:lnTo>
                    <a:pt x="268922" y="151511"/>
                  </a:lnTo>
                  <a:lnTo>
                    <a:pt x="273672" y="153924"/>
                  </a:lnTo>
                  <a:lnTo>
                    <a:pt x="271297" y="155194"/>
                  </a:lnTo>
                  <a:lnTo>
                    <a:pt x="267728" y="157607"/>
                  </a:lnTo>
                  <a:lnTo>
                    <a:pt x="265353" y="160020"/>
                  </a:lnTo>
                  <a:lnTo>
                    <a:pt x="268922" y="162433"/>
                  </a:lnTo>
                  <a:lnTo>
                    <a:pt x="273672" y="161163"/>
                  </a:lnTo>
                  <a:lnTo>
                    <a:pt x="277228" y="161163"/>
                  </a:lnTo>
                  <a:lnTo>
                    <a:pt x="273672" y="167259"/>
                  </a:lnTo>
                  <a:lnTo>
                    <a:pt x="268922" y="170815"/>
                  </a:lnTo>
                  <a:lnTo>
                    <a:pt x="261797" y="173228"/>
                  </a:lnTo>
                  <a:lnTo>
                    <a:pt x="269582" y="175171"/>
                  </a:lnTo>
                  <a:lnTo>
                    <a:pt x="276936" y="174294"/>
                  </a:lnTo>
                  <a:lnTo>
                    <a:pt x="283832" y="171399"/>
                  </a:lnTo>
                  <a:lnTo>
                    <a:pt x="290296" y="167259"/>
                  </a:lnTo>
                  <a:lnTo>
                    <a:pt x="290296" y="182880"/>
                  </a:lnTo>
                  <a:lnTo>
                    <a:pt x="295046" y="180467"/>
                  </a:lnTo>
                  <a:lnTo>
                    <a:pt x="297421" y="175641"/>
                  </a:lnTo>
                  <a:lnTo>
                    <a:pt x="302183" y="170815"/>
                  </a:lnTo>
                  <a:lnTo>
                    <a:pt x="304558" y="174498"/>
                  </a:lnTo>
                  <a:lnTo>
                    <a:pt x="304558" y="178054"/>
                  </a:lnTo>
                  <a:lnTo>
                    <a:pt x="305739" y="180467"/>
                  </a:lnTo>
                  <a:lnTo>
                    <a:pt x="310489" y="176911"/>
                  </a:lnTo>
                  <a:lnTo>
                    <a:pt x="314058" y="173228"/>
                  </a:lnTo>
                  <a:lnTo>
                    <a:pt x="317271" y="170815"/>
                  </a:lnTo>
                  <a:lnTo>
                    <a:pt x="318808" y="169672"/>
                  </a:lnTo>
                  <a:lnTo>
                    <a:pt x="321703" y="167259"/>
                  </a:lnTo>
                  <a:lnTo>
                    <a:pt x="324802" y="164693"/>
                  </a:lnTo>
                  <a:lnTo>
                    <a:pt x="328129" y="161163"/>
                  </a:lnTo>
                  <a:lnTo>
                    <a:pt x="330238" y="158940"/>
                  </a:lnTo>
                  <a:lnTo>
                    <a:pt x="333971" y="153924"/>
                  </a:lnTo>
                  <a:lnTo>
                    <a:pt x="335000" y="152527"/>
                  </a:lnTo>
                  <a:lnTo>
                    <a:pt x="339001" y="145542"/>
                  </a:lnTo>
                  <a:lnTo>
                    <a:pt x="341376" y="140716"/>
                  </a:lnTo>
                  <a:close/>
                </a:path>
                <a:path w="500380" h="551815">
                  <a:moveTo>
                    <a:pt x="341376" y="129540"/>
                  </a:moveTo>
                  <a:lnTo>
                    <a:pt x="301752" y="129540"/>
                  </a:lnTo>
                  <a:lnTo>
                    <a:pt x="301752" y="132969"/>
                  </a:lnTo>
                  <a:lnTo>
                    <a:pt x="302958" y="134112"/>
                  </a:lnTo>
                  <a:lnTo>
                    <a:pt x="336575" y="134112"/>
                  </a:lnTo>
                  <a:lnTo>
                    <a:pt x="340169" y="134112"/>
                  </a:lnTo>
                  <a:lnTo>
                    <a:pt x="341376" y="132969"/>
                  </a:lnTo>
                  <a:lnTo>
                    <a:pt x="341376" y="129540"/>
                  </a:lnTo>
                  <a:close/>
                </a:path>
                <a:path w="500380" h="551815">
                  <a:moveTo>
                    <a:pt x="345948" y="106172"/>
                  </a:moveTo>
                  <a:lnTo>
                    <a:pt x="344754" y="101346"/>
                  </a:lnTo>
                  <a:lnTo>
                    <a:pt x="339966" y="97790"/>
                  </a:lnTo>
                  <a:lnTo>
                    <a:pt x="336372" y="96520"/>
                  </a:lnTo>
                  <a:lnTo>
                    <a:pt x="329184" y="92964"/>
                  </a:lnTo>
                  <a:lnTo>
                    <a:pt x="329184" y="95377"/>
                  </a:lnTo>
                  <a:lnTo>
                    <a:pt x="327990" y="96520"/>
                  </a:lnTo>
                  <a:lnTo>
                    <a:pt x="327990" y="104902"/>
                  </a:lnTo>
                  <a:lnTo>
                    <a:pt x="326783" y="112141"/>
                  </a:lnTo>
                  <a:lnTo>
                    <a:pt x="324396" y="118110"/>
                  </a:lnTo>
                  <a:lnTo>
                    <a:pt x="321995" y="120523"/>
                  </a:lnTo>
                  <a:lnTo>
                    <a:pt x="319608" y="120523"/>
                  </a:lnTo>
                  <a:lnTo>
                    <a:pt x="317207" y="119253"/>
                  </a:lnTo>
                  <a:lnTo>
                    <a:pt x="317207" y="118110"/>
                  </a:lnTo>
                  <a:lnTo>
                    <a:pt x="313613" y="112141"/>
                  </a:lnTo>
                  <a:lnTo>
                    <a:pt x="312420" y="106172"/>
                  </a:lnTo>
                  <a:lnTo>
                    <a:pt x="312420" y="97790"/>
                  </a:lnTo>
                  <a:lnTo>
                    <a:pt x="311226" y="95377"/>
                  </a:lnTo>
                  <a:lnTo>
                    <a:pt x="311226" y="94119"/>
                  </a:lnTo>
                  <a:lnTo>
                    <a:pt x="308825" y="94119"/>
                  </a:lnTo>
                  <a:lnTo>
                    <a:pt x="306438" y="95377"/>
                  </a:lnTo>
                  <a:lnTo>
                    <a:pt x="305231" y="96520"/>
                  </a:lnTo>
                  <a:lnTo>
                    <a:pt x="300443" y="97790"/>
                  </a:lnTo>
                  <a:lnTo>
                    <a:pt x="298056" y="101346"/>
                  </a:lnTo>
                  <a:lnTo>
                    <a:pt x="296849" y="106172"/>
                  </a:lnTo>
                  <a:lnTo>
                    <a:pt x="295656" y="112141"/>
                  </a:lnTo>
                  <a:lnTo>
                    <a:pt x="296849" y="116967"/>
                  </a:lnTo>
                  <a:lnTo>
                    <a:pt x="298056" y="122936"/>
                  </a:lnTo>
                  <a:lnTo>
                    <a:pt x="298056" y="125349"/>
                  </a:lnTo>
                  <a:lnTo>
                    <a:pt x="300443" y="126492"/>
                  </a:lnTo>
                  <a:lnTo>
                    <a:pt x="302844" y="126492"/>
                  </a:lnTo>
                  <a:lnTo>
                    <a:pt x="305231" y="125349"/>
                  </a:lnTo>
                  <a:lnTo>
                    <a:pt x="342353" y="125349"/>
                  </a:lnTo>
                  <a:lnTo>
                    <a:pt x="342353" y="122936"/>
                  </a:lnTo>
                  <a:lnTo>
                    <a:pt x="344754" y="115697"/>
                  </a:lnTo>
                  <a:lnTo>
                    <a:pt x="344754" y="112141"/>
                  </a:lnTo>
                  <a:lnTo>
                    <a:pt x="345948" y="106172"/>
                  </a:lnTo>
                  <a:close/>
                </a:path>
                <a:path w="500380" h="551815">
                  <a:moveTo>
                    <a:pt x="371856" y="188341"/>
                  </a:moveTo>
                  <a:lnTo>
                    <a:pt x="363461" y="189484"/>
                  </a:lnTo>
                  <a:lnTo>
                    <a:pt x="356260" y="186055"/>
                  </a:lnTo>
                  <a:lnTo>
                    <a:pt x="349059" y="181229"/>
                  </a:lnTo>
                  <a:lnTo>
                    <a:pt x="343065" y="177800"/>
                  </a:lnTo>
                  <a:lnTo>
                    <a:pt x="337058" y="175387"/>
                  </a:lnTo>
                  <a:lnTo>
                    <a:pt x="329869" y="171831"/>
                  </a:lnTo>
                  <a:lnTo>
                    <a:pt x="327469" y="171831"/>
                  </a:lnTo>
                  <a:lnTo>
                    <a:pt x="325069" y="170688"/>
                  </a:lnTo>
                  <a:lnTo>
                    <a:pt x="323862" y="171831"/>
                  </a:lnTo>
                  <a:lnTo>
                    <a:pt x="321462" y="173101"/>
                  </a:lnTo>
                  <a:lnTo>
                    <a:pt x="319062" y="175387"/>
                  </a:lnTo>
                  <a:lnTo>
                    <a:pt x="315468" y="177800"/>
                  </a:lnTo>
                  <a:lnTo>
                    <a:pt x="321551" y="179616"/>
                  </a:lnTo>
                  <a:lnTo>
                    <a:pt x="327304" y="181889"/>
                  </a:lnTo>
                  <a:lnTo>
                    <a:pt x="332841" y="185039"/>
                  </a:lnTo>
                  <a:lnTo>
                    <a:pt x="338264" y="189484"/>
                  </a:lnTo>
                  <a:lnTo>
                    <a:pt x="338264" y="184785"/>
                  </a:lnTo>
                  <a:lnTo>
                    <a:pt x="339458" y="182499"/>
                  </a:lnTo>
                  <a:lnTo>
                    <a:pt x="339458" y="183642"/>
                  </a:lnTo>
                  <a:lnTo>
                    <a:pt x="341858" y="183642"/>
                  </a:lnTo>
                  <a:lnTo>
                    <a:pt x="345465" y="187198"/>
                  </a:lnTo>
                  <a:lnTo>
                    <a:pt x="350266" y="189484"/>
                  </a:lnTo>
                  <a:lnTo>
                    <a:pt x="355053" y="191897"/>
                  </a:lnTo>
                  <a:lnTo>
                    <a:pt x="362254" y="196596"/>
                  </a:lnTo>
                  <a:lnTo>
                    <a:pt x="367055" y="195453"/>
                  </a:lnTo>
                  <a:lnTo>
                    <a:pt x="371856" y="188341"/>
                  </a:lnTo>
                  <a:close/>
                </a:path>
                <a:path w="500380" h="551815">
                  <a:moveTo>
                    <a:pt x="371856" y="156972"/>
                  </a:moveTo>
                  <a:lnTo>
                    <a:pt x="365887" y="152146"/>
                  </a:lnTo>
                  <a:lnTo>
                    <a:pt x="363499" y="149606"/>
                  </a:lnTo>
                  <a:lnTo>
                    <a:pt x="358711" y="148463"/>
                  </a:lnTo>
                  <a:lnTo>
                    <a:pt x="355130" y="147193"/>
                  </a:lnTo>
                  <a:lnTo>
                    <a:pt x="351548" y="146050"/>
                  </a:lnTo>
                  <a:lnTo>
                    <a:pt x="351548" y="152146"/>
                  </a:lnTo>
                  <a:lnTo>
                    <a:pt x="343192" y="152146"/>
                  </a:lnTo>
                  <a:lnTo>
                    <a:pt x="345579" y="149606"/>
                  </a:lnTo>
                  <a:lnTo>
                    <a:pt x="346773" y="148463"/>
                  </a:lnTo>
                  <a:lnTo>
                    <a:pt x="349161" y="148463"/>
                  </a:lnTo>
                  <a:lnTo>
                    <a:pt x="350354" y="149606"/>
                  </a:lnTo>
                  <a:lnTo>
                    <a:pt x="351548" y="152146"/>
                  </a:lnTo>
                  <a:lnTo>
                    <a:pt x="351548" y="146050"/>
                  </a:lnTo>
                  <a:lnTo>
                    <a:pt x="347967" y="146050"/>
                  </a:lnTo>
                  <a:lnTo>
                    <a:pt x="344385" y="144780"/>
                  </a:lnTo>
                  <a:lnTo>
                    <a:pt x="343192" y="144780"/>
                  </a:lnTo>
                  <a:lnTo>
                    <a:pt x="341998" y="146050"/>
                  </a:lnTo>
                  <a:lnTo>
                    <a:pt x="339750" y="152044"/>
                  </a:lnTo>
                  <a:lnTo>
                    <a:pt x="336613" y="157454"/>
                  </a:lnTo>
                  <a:lnTo>
                    <a:pt x="332574" y="162623"/>
                  </a:lnTo>
                  <a:lnTo>
                    <a:pt x="327660" y="167894"/>
                  </a:lnTo>
                  <a:lnTo>
                    <a:pt x="328853" y="167894"/>
                  </a:lnTo>
                  <a:lnTo>
                    <a:pt x="336016" y="165481"/>
                  </a:lnTo>
                  <a:lnTo>
                    <a:pt x="347967" y="165481"/>
                  </a:lnTo>
                  <a:lnTo>
                    <a:pt x="353936" y="166751"/>
                  </a:lnTo>
                  <a:lnTo>
                    <a:pt x="359905" y="167894"/>
                  </a:lnTo>
                  <a:lnTo>
                    <a:pt x="363499" y="173990"/>
                  </a:lnTo>
                  <a:lnTo>
                    <a:pt x="363499" y="175260"/>
                  </a:lnTo>
                  <a:lnTo>
                    <a:pt x="364693" y="175260"/>
                  </a:lnTo>
                  <a:lnTo>
                    <a:pt x="365887" y="173990"/>
                  </a:lnTo>
                  <a:lnTo>
                    <a:pt x="367080" y="172847"/>
                  </a:lnTo>
                  <a:lnTo>
                    <a:pt x="367080" y="171577"/>
                  </a:lnTo>
                  <a:lnTo>
                    <a:pt x="371094" y="165481"/>
                  </a:lnTo>
                  <a:lnTo>
                    <a:pt x="371856" y="164338"/>
                  </a:lnTo>
                  <a:lnTo>
                    <a:pt x="371856" y="156972"/>
                  </a:lnTo>
                  <a:close/>
                </a:path>
                <a:path w="500380" h="551815">
                  <a:moveTo>
                    <a:pt x="381000" y="94869"/>
                  </a:moveTo>
                  <a:lnTo>
                    <a:pt x="377532" y="92468"/>
                  </a:lnTo>
                  <a:lnTo>
                    <a:pt x="375221" y="90043"/>
                  </a:lnTo>
                  <a:lnTo>
                    <a:pt x="371767" y="88900"/>
                  </a:lnTo>
                  <a:lnTo>
                    <a:pt x="365988" y="86487"/>
                  </a:lnTo>
                  <a:lnTo>
                    <a:pt x="364832" y="85344"/>
                  </a:lnTo>
                  <a:lnTo>
                    <a:pt x="361378" y="93726"/>
                  </a:lnTo>
                  <a:lnTo>
                    <a:pt x="361378" y="96012"/>
                  </a:lnTo>
                  <a:lnTo>
                    <a:pt x="360222" y="97294"/>
                  </a:lnTo>
                  <a:lnTo>
                    <a:pt x="359067" y="103124"/>
                  </a:lnTo>
                  <a:lnTo>
                    <a:pt x="359067" y="110363"/>
                  </a:lnTo>
                  <a:lnTo>
                    <a:pt x="356755" y="116332"/>
                  </a:lnTo>
                  <a:lnTo>
                    <a:pt x="355600" y="123444"/>
                  </a:lnTo>
                  <a:lnTo>
                    <a:pt x="352132" y="129413"/>
                  </a:lnTo>
                  <a:lnTo>
                    <a:pt x="344055" y="131699"/>
                  </a:lnTo>
                  <a:lnTo>
                    <a:pt x="344055" y="132969"/>
                  </a:lnTo>
                  <a:lnTo>
                    <a:pt x="342900" y="134112"/>
                  </a:lnTo>
                  <a:lnTo>
                    <a:pt x="348678" y="134112"/>
                  </a:lnTo>
                  <a:lnTo>
                    <a:pt x="357911" y="129413"/>
                  </a:lnTo>
                  <a:lnTo>
                    <a:pt x="362521" y="124587"/>
                  </a:lnTo>
                  <a:lnTo>
                    <a:pt x="368300" y="106807"/>
                  </a:lnTo>
                  <a:lnTo>
                    <a:pt x="370611" y="100838"/>
                  </a:lnTo>
                  <a:lnTo>
                    <a:pt x="375221" y="97294"/>
                  </a:lnTo>
                  <a:lnTo>
                    <a:pt x="381000" y="94869"/>
                  </a:lnTo>
                  <a:close/>
                </a:path>
                <a:path w="500380" h="551815">
                  <a:moveTo>
                    <a:pt x="394716" y="355346"/>
                  </a:moveTo>
                  <a:lnTo>
                    <a:pt x="388366" y="350354"/>
                  </a:lnTo>
                  <a:lnTo>
                    <a:pt x="384606" y="345948"/>
                  </a:lnTo>
                  <a:lnTo>
                    <a:pt x="383247" y="344360"/>
                  </a:lnTo>
                  <a:lnTo>
                    <a:pt x="378802" y="337705"/>
                  </a:lnTo>
                  <a:lnTo>
                    <a:pt x="374472" y="330708"/>
                  </a:lnTo>
                  <a:lnTo>
                    <a:pt x="373278" y="335407"/>
                  </a:lnTo>
                  <a:lnTo>
                    <a:pt x="368515" y="340106"/>
                  </a:lnTo>
                  <a:lnTo>
                    <a:pt x="373278" y="343662"/>
                  </a:lnTo>
                  <a:lnTo>
                    <a:pt x="370903" y="345948"/>
                  </a:lnTo>
                  <a:lnTo>
                    <a:pt x="368515" y="345948"/>
                  </a:lnTo>
                  <a:lnTo>
                    <a:pt x="367334" y="342392"/>
                  </a:lnTo>
                  <a:lnTo>
                    <a:pt x="365734" y="340106"/>
                  </a:lnTo>
                  <a:lnTo>
                    <a:pt x="364947" y="338963"/>
                  </a:lnTo>
                  <a:lnTo>
                    <a:pt x="360184" y="340106"/>
                  </a:lnTo>
                  <a:lnTo>
                    <a:pt x="356616" y="338963"/>
                  </a:lnTo>
                  <a:lnTo>
                    <a:pt x="358990" y="343662"/>
                  </a:lnTo>
                  <a:lnTo>
                    <a:pt x="361378" y="347091"/>
                  </a:lnTo>
                  <a:lnTo>
                    <a:pt x="363753" y="350647"/>
                  </a:lnTo>
                  <a:lnTo>
                    <a:pt x="368515" y="358902"/>
                  </a:lnTo>
                  <a:lnTo>
                    <a:pt x="375666" y="361188"/>
                  </a:lnTo>
                  <a:lnTo>
                    <a:pt x="387565" y="361188"/>
                  </a:lnTo>
                  <a:lnTo>
                    <a:pt x="392328" y="360045"/>
                  </a:lnTo>
                  <a:lnTo>
                    <a:pt x="394716" y="355346"/>
                  </a:lnTo>
                  <a:close/>
                </a:path>
                <a:path w="500380" h="551815">
                  <a:moveTo>
                    <a:pt x="402043" y="248056"/>
                  </a:moveTo>
                  <a:lnTo>
                    <a:pt x="401561" y="247396"/>
                  </a:lnTo>
                  <a:lnTo>
                    <a:pt x="401561" y="248539"/>
                  </a:lnTo>
                  <a:lnTo>
                    <a:pt x="402043" y="248056"/>
                  </a:lnTo>
                  <a:close/>
                </a:path>
                <a:path w="500380" h="551815">
                  <a:moveTo>
                    <a:pt x="408432" y="234188"/>
                  </a:moveTo>
                  <a:lnTo>
                    <a:pt x="402539" y="230632"/>
                  </a:lnTo>
                  <a:lnTo>
                    <a:pt x="396646" y="228346"/>
                  </a:lnTo>
                  <a:lnTo>
                    <a:pt x="390753" y="224790"/>
                  </a:lnTo>
                  <a:lnTo>
                    <a:pt x="394500" y="216763"/>
                  </a:lnTo>
                  <a:lnTo>
                    <a:pt x="396938" y="208508"/>
                  </a:lnTo>
                  <a:lnTo>
                    <a:pt x="398043" y="199834"/>
                  </a:lnTo>
                  <a:lnTo>
                    <a:pt x="397852" y="191643"/>
                  </a:lnTo>
                  <a:lnTo>
                    <a:pt x="397827" y="190500"/>
                  </a:lnTo>
                  <a:lnTo>
                    <a:pt x="397827" y="191643"/>
                  </a:lnTo>
                  <a:lnTo>
                    <a:pt x="396646" y="191643"/>
                  </a:lnTo>
                  <a:lnTo>
                    <a:pt x="396646" y="192913"/>
                  </a:lnTo>
                  <a:lnTo>
                    <a:pt x="392861" y="199072"/>
                  </a:lnTo>
                  <a:lnTo>
                    <a:pt x="388531" y="205003"/>
                  </a:lnTo>
                  <a:lnTo>
                    <a:pt x="383540" y="210477"/>
                  </a:lnTo>
                  <a:lnTo>
                    <a:pt x="377774" y="215265"/>
                  </a:lnTo>
                  <a:lnTo>
                    <a:pt x="371881" y="221234"/>
                  </a:lnTo>
                  <a:lnTo>
                    <a:pt x="365988" y="225933"/>
                  </a:lnTo>
                  <a:lnTo>
                    <a:pt x="358914" y="230632"/>
                  </a:lnTo>
                  <a:lnTo>
                    <a:pt x="355384" y="233045"/>
                  </a:lnTo>
                  <a:lnTo>
                    <a:pt x="354203" y="236601"/>
                  </a:lnTo>
                  <a:lnTo>
                    <a:pt x="355384" y="241300"/>
                  </a:lnTo>
                  <a:lnTo>
                    <a:pt x="356552" y="243713"/>
                  </a:lnTo>
                  <a:lnTo>
                    <a:pt x="358914" y="247269"/>
                  </a:lnTo>
                  <a:lnTo>
                    <a:pt x="360095" y="250825"/>
                  </a:lnTo>
                  <a:lnTo>
                    <a:pt x="361911" y="259600"/>
                  </a:lnTo>
                  <a:lnTo>
                    <a:pt x="360527" y="267804"/>
                  </a:lnTo>
                  <a:lnTo>
                    <a:pt x="356273" y="274891"/>
                  </a:lnTo>
                  <a:lnTo>
                    <a:pt x="349478" y="280289"/>
                  </a:lnTo>
                  <a:lnTo>
                    <a:pt x="348310" y="280289"/>
                  </a:lnTo>
                  <a:lnTo>
                    <a:pt x="347129" y="281559"/>
                  </a:lnTo>
                  <a:lnTo>
                    <a:pt x="345948" y="281559"/>
                  </a:lnTo>
                  <a:lnTo>
                    <a:pt x="345948" y="313436"/>
                  </a:lnTo>
                  <a:lnTo>
                    <a:pt x="347129" y="314579"/>
                  </a:lnTo>
                  <a:lnTo>
                    <a:pt x="348310" y="314579"/>
                  </a:lnTo>
                  <a:lnTo>
                    <a:pt x="349478" y="315849"/>
                  </a:lnTo>
                  <a:lnTo>
                    <a:pt x="350659" y="316992"/>
                  </a:lnTo>
                  <a:lnTo>
                    <a:pt x="351840" y="316992"/>
                  </a:lnTo>
                  <a:lnTo>
                    <a:pt x="353021" y="314579"/>
                  </a:lnTo>
                  <a:lnTo>
                    <a:pt x="354203" y="311023"/>
                  </a:lnTo>
                  <a:lnTo>
                    <a:pt x="356552" y="306324"/>
                  </a:lnTo>
                  <a:lnTo>
                    <a:pt x="357733" y="301625"/>
                  </a:lnTo>
                  <a:lnTo>
                    <a:pt x="358914" y="302768"/>
                  </a:lnTo>
                  <a:lnTo>
                    <a:pt x="361276" y="302768"/>
                  </a:lnTo>
                  <a:lnTo>
                    <a:pt x="364807" y="304038"/>
                  </a:lnTo>
                  <a:lnTo>
                    <a:pt x="368350" y="306324"/>
                  </a:lnTo>
                  <a:lnTo>
                    <a:pt x="373062" y="307594"/>
                  </a:lnTo>
                  <a:lnTo>
                    <a:pt x="375424" y="307594"/>
                  </a:lnTo>
                  <a:lnTo>
                    <a:pt x="376605" y="306324"/>
                  </a:lnTo>
                  <a:lnTo>
                    <a:pt x="376605" y="301625"/>
                  </a:lnTo>
                  <a:lnTo>
                    <a:pt x="376605" y="288671"/>
                  </a:lnTo>
                  <a:lnTo>
                    <a:pt x="396646" y="288671"/>
                  </a:lnTo>
                  <a:lnTo>
                    <a:pt x="396646" y="287401"/>
                  </a:lnTo>
                  <a:lnTo>
                    <a:pt x="394284" y="281559"/>
                  </a:lnTo>
                  <a:lnTo>
                    <a:pt x="390753" y="275590"/>
                  </a:lnTo>
                  <a:lnTo>
                    <a:pt x="388391" y="269748"/>
                  </a:lnTo>
                  <a:lnTo>
                    <a:pt x="400177" y="264922"/>
                  </a:lnTo>
                  <a:lnTo>
                    <a:pt x="407250" y="262636"/>
                  </a:lnTo>
                  <a:lnTo>
                    <a:pt x="402539" y="257937"/>
                  </a:lnTo>
                  <a:lnTo>
                    <a:pt x="398995" y="253111"/>
                  </a:lnTo>
                  <a:lnTo>
                    <a:pt x="395465" y="249555"/>
                  </a:lnTo>
                  <a:lnTo>
                    <a:pt x="393103" y="247269"/>
                  </a:lnTo>
                  <a:lnTo>
                    <a:pt x="396646" y="244856"/>
                  </a:lnTo>
                  <a:lnTo>
                    <a:pt x="400177" y="242570"/>
                  </a:lnTo>
                  <a:lnTo>
                    <a:pt x="403720" y="239014"/>
                  </a:lnTo>
                  <a:lnTo>
                    <a:pt x="408432" y="235458"/>
                  </a:lnTo>
                  <a:lnTo>
                    <a:pt x="408432" y="234188"/>
                  </a:lnTo>
                  <a:close/>
                </a:path>
                <a:path w="500380" h="551815">
                  <a:moveTo>
                    <a:pt x="419100" y="110998"/>
                  </a:moveTo>
                  <a:lnTo>
                    <a:pt x="416750" y="107442"/>
                  </a:lnTo>
                  <a:lnTo>
                    <a:pt x="414388" y="107442"/>
                  </a:lnTo>
                  <a:lnTo>
                    <a:pt x="410857" y="106299"/>
                  </a:lnTo>
                  <a:lnTo>
                    <a:pt x="407327" y="106299"/>
                  </a:lnTo>
                  <a:lnTo>
                    <a:pt x="402615" y="105156"/>
                  </a:lnTo>
                  <a:lnTo>
                    <a:pt x="407327" y="114554"/>
                  </a:lnTo>
                  <a:lnTo>
                    <a:pt x="406146" y="114554"/>
                  </a:lnTo>
                  <a:lnTo>
                    <a:pt x="402615" y="122682"/>
                  </a:lnTo>
                  <a:lnTo>
                    <a:pt x="399084" y="128524"/>
                  </a:lnTo>
                  <a:lnTo>
                    <a:pt x="396722" y="133223"/>
                  </a:lnTo>
                  <a:lnTo>
                    <a:pt x="395541" y="137922"/>
                  </a:lnTo>
                  <a:lnTo>
                    <a:pt x="393192" y="143764"/>
                  </a:lnTo>
                  <a:lnTo>
                    <a:pt x="394373" y="149606"/>
                  </a:lnTo>
                  <a:lnTo>
                    <a:pt x="396722" y="155448"/>
                  </a:lnTo>
                  <a:lnTo>
                    <a:pt x="399084" y="149606"/>
                  </a:lnTo>
                  <a:lnTo>
                    <a:pt x="399084" y="146050"/>
                  </a:lnTo>
                  <a:lnTo>
                    <a:pt x="402615" y="141351"/>
                  </a:lnTo>
                  <a:lnTo>
                    <a:pt x="404964" y="143764"/>
                  </a:lnTo>
                  <a:lnTo>
                    <a:pt x="406146" y="144907"/>
                  </a:lnTo>
                  <a:lnTo>
                    <a:pt x="408495" y="146050"/>
                  </a:lnTo>
                  <a:lnTo>
                    <a:pt x="406908" y="141351"/>
                  </a:lnTo>
                  <a:lnTo>
                    <a:pt x="406146" y="139065"/>
                  </a:lnTo>
                  <a:lnTo>
                    <a:pt x="407327" y="133223"/>
                  </a:lnTo>
                  <a:lnTo>
                    <a:pt x="409676" y="127381"/>
                  </a:lnTo>
                  <a:lnTo>
                    <a:pt x="410857" y="125095"/>
                  </a:lnTo>
                  <a:lnTo>
                    <a:pt x="413207" y="122682"/>
                  </a:lnTo>
                  <a:lnTo>
                    <a:pt x="414388" y="120396"/>
                  </a:lnTo>
                  <a:lnTo>
                    <a:pt x="415569" y="117983"/>
                  </a:lnTo>
                  <a:lnTo>
                    <a:pt x="416750" y="115697"/>
                  </a:lnTo>
                  <a:lnTo>
                    <a:pt x="417918" y="113284"/>
                  </a:lnTo>
                  <a:lnTo>
                    <a:pt x="419100" y="110998"/>
                  </a:lnTo>
                  <a:close/>
                </a:path>
                <a:path w="500380" h="551815">
                  <a:moveTo>
                    <a:pt x="419100" y="105156"/>
                  </a:moveTo>
                  <a:lnTo>
                    <a:pt x="417931" y="104013"/>
                  </a:lnTo>
                  <a:lnTo>
                    <a:pt x="416763" y="104013"/>
                  </a:lnTo>
                  <a:lnTo>
                    <a:pt x="415594" y="102743"/>
                  </a:lnTo>
                  <a:lnTo>
                    <a:pt x="413258" y="102743"/>
                  </a:lnTo>
                  <a:lnTo>
                    <a:pt x="409740" y="101600"/>
                  </a:lnTo>
                  <a:lnTo>
                    <a:pt x="407403" y="100469"/>
                  </a:lnTo>
                  <a:lnTo>
                    <a:pt x="400392" y="98044"/>
                  </a:lnTo>
                  <a:lnTo>
                    <a:pt x="394538" y="92202"/>
                  </a:lnTo>
                  <a:lnTo>
                    <a:pt x="389864" y="86372"/>
                  </a:lnTo>
                  <a:lnTo>
                    <a:pt x="387515" y="85090"/>
                  </a:lnTo>
                  <a:lnTo>
                    <a:pt x="386346" y="82804"/>
                  </a:lnTo>
                  <a:lnTo>
                    <a:pt x="384009" y="81661"/>
                  </a:lnTo>
                  <a:lnTo>
                    <a:pt x="378167" y="79248"/>
                  </a:lnTo>
                  <a:lnTo>
                    <a:pt x="373481" y="82804"/>
                  </a:lnTo>
                  <a:lnTo>
                    <a:pt x="368808" y="85090"/>
                  </a:lnTo>
                  <a:lnTo>
                    <a:pt x="368808" y="86372"/>
                  </a:lnTo>
                  <a:lnTo>
                    <a:pt x="369976" y="86372"/>
                  </a:lnTo>
                  <a:lnTo>
                    <a:pt x="375831" y="87503"/>
                  </a:lnTo>
                  <a:lnTo>
                    <a:pt x="380504" y="92202"/>
                  </a:lnTo>
                  <a:lnTo>
                    <a:pt x="385178" y="95770"/>
                  </a:lnTo>
                  <a:lnTo>
                    <a:pt x="388696" y="99314"/>
                  </a:lnTo>
                  <a:lnTo>
                    <a:pt x="394538" y="102743"/>
                  </a:lnTo>
                  <a:lnTo>
                    <a:pt x="400392" y="104013"/>
                  </a:lnTo>
                  <a:lnTo>
                    <a:pt x="415594" y="104013"/>
                  </a:lnTo>
                  <a:lnTo>
                    <a:pt x="416763" y="105156"/>
                  </a:lnTo>
                  <a:lnTo>
                    <a:pt x="419100" y="105156"/>
                  </a:lnTo>
                  <a:close/>
                </a:path>
                <a:path w="500380" h="551815">
                  <a:moveTo>
                    <a:pt x="437388" y="336042"/>
                  </a:moveTo>
                  <a:lnTo>
                    <a:pt x="425780" y="332638"/>
                  </a:lnTo>
                  <a:lnTo>
                    <a:pt x="415518" y="328002"/>
                  </a:lnTo>
                  <a:lnTo>
                    <a:pt x="406133" y="322237"/>
                  </a:lnTo>
                  <a:lnTo>
                    <a:pt x="397205" y="315468"/>
                  </a:lnTo>
                  <a:lnTo>
                    <a:pt x="394843" y="320294"/>
                  </a:lnTo>
                  <a:lnTo>
                    <a:pt x="394843" y="326390"/>
                  </a:lnTo>
                  <a:lnTo>
                    <a:pt x="399567" y="328803"/>
                  </a:lnTo>
                  <a:lnTo>
                    <a:pt x="400748" y="329946"/>
                  </a:lnTo>
                  <a:lnTo>
                    <a:pt x="401929" y="329946"/>
                  </a:lnTo>
                  <a:lnTo>
                    <a:pt x="401929" y="331216"/>
                  </a:lnTo>
                  <a:lnTo>
                    <a:pt x="403110" y="331216"/>
                  </a:lnTo>
                  <a:lnTo>
                    <a:pt x="403110" y="332359"/>
                  </a:lnTo>
                  <a:lnTo>
                    <a:pt x="404291" y="332359"/>
                  </a:lnTo>
                  <a:lnTo>
                    <a:pt x="403110" y="333629"/>
                  </a:lnTo>
                  <a:lnTo>
                    <a:pt x="401929" y="333629"/>
                  </a:lnTo>
                  <a:lnTo>
                    <a:pt x="401929" y="334772"/>
                  </a:lnTo>
                  <a:lnTo>
                    <a:pt x="396024" y="334772"/>
                  </a:lnTo>
                  <a:lnTo>
                    <a:pt x="393661" y="332359"/>
                  </a:lnTo>
                  <a:lnTo>
                    <a:pt x="392480" y="329946"/>
                  </a:lnTo>
                  <a:lnTo>
                    <a:pt x="390118" y="328803"/>
                  </a:lnTo>
                  <a:lnTo>
                    <a:pt x="386562" y="327533"/>
                  </a:lnTo>
                  <a:lnTo>
                    <a:pt x="381838" y="327533"/>
                  </a:lnTo>
                  <a:lnTo>
                    <a:pt x="379476" y="326390"/>
                  </a:lnTo>
                  <a:lnTo>
                    <a:pt x="412203" y="348488"/>
                  </a:lnTo>
                  <a:lnTo>
                    <a:pt x="419798" y="347954"/>
                  </a:lnTo>
                  <a:lnTo>
                    <a:pt x="426720" y="345376"/>
                  </a:lnTo>
                  <a:lnTo>
                    <a:pt x="432663" y="340868"/>
                  </a:lnTo>
                  <a:lnTo>
                    <a:pt x="435025" y="339598"/>
                  </a:lnTo>
                  <a:lnTo>
                    <a:pt x="435025" y="338455"/>
                  </a:lnTo>
                  <a:lnTo>
                    <a:pt x="437388" y="336042"/>
                  </a:lnTo>
                  <a:close/>
                </a:path>
                <a:path w="500380" h="551815">
                  <a:moveTo>
                    <a:pt x="446532" y="219837"/>
                  </a:moveTo>
                  <a:lnTo>
                    <a:pt x="415759" y="216281"/>
                  </a:lnTo>
                  <a:lnTo>
                    <a:pt x="421309" y="209804"/>
                  </a:lnTo>
                  <a:lnTo>
                    <a:pt x="424637" y="204901"/>
                  </a:lnTo>
                  <a:lnTo>
                    <a:pt x="427075" y="199123"/>
                  </a:lnTo>
                  <a:lnTo>
                    <a:pt x="429971" y="189992"/>
                  </a:lnTo>
                  <a:lnTo>
                    <a:pt x="431114" y="182765"/>
                  </a:lnTo>
                  <a:lnTo>
                    <a:pt x="431139" y="173634"/>
                  </a:lnTo>
                  <a:lnTo>
                    <a:pt x="430288" y="165188"/>
                  </a:lnTo>
                  <a:lnTo>
                    <a:pt x="428777" y="160020"/>
                  </a:lnTo>
                  <a:lnTo>
                    <a:pt x="424053" y="167259"/>
                  </a:lnTo>
                  <a:lnTo>
                    <a:pt x="419315" y="174371"/>
                  </a:lnTo>
                  <a:lnTo>
                    <a:pt x="414578" y="180340"/>
                  </a:lnTo>
                  <a:lnTo>
                    <a:pt x="412216" y="183896"/>
                  </a:lnTo>
                  <a:lnTo>
                    <a:pt x="408660" y="187579"/>
                  </a:lnTo>
                  <a:lnTo>
                    <a:pt x="406298" y="189992"/>
                  </a:lnTo>
                  <a:lnTo>
                    <a:pt x="405117" y="191135"/>
                  </a:lnTo>
                  <a:lnTo>
                    <a:pt x="405117" y="192278"/>
                  </a:lnTo>
                  <a:lnTo>
                    <a:pt x="404685" y="199986"/>
                  </a:lnTo>
                  <a:lnTo>
                    <a:pt x="403479" y="207124"/>
                  </a:lnTo>
                  <a:lnTo>
                    <a:pt x="401612" y="214058"/>
                  </a:lnTo>
                  <a:lnTo>
                    <a:pt x="399199" y="221107"/>
                  </a:lnTo>
                  <a:lnTo>
                    <a:pt x="399199" y="223393"/>
                  </a:lnTo>
                  <a:lnTo>
                    <a:pt x="401561" y="224663"/>
                  </a:lnTo>
                  <a:lnTo>
                    <a:pt x="406298" y="225806"/>
                  </a:lnTo>
                  <a:lnTo>
                    <a:pt x="411035" y="229489"/>
                  </a:lnTo>
                  <a:lnTo>
                    <a:pt x="414578" y="231775"/>
                  </a:lnTo>
                  <a:lnTo>
                    <a:pt x="416953" y="233045"/>
                  </a:lnTo>
                  <a:lnTo>
                    <a:pt x="416953" y="234188"/>
                  </a:lnTo>
                  <a:lnTo>
                    <a:pt x="415759" y="235458"/>
                  </a:lnTo>
                  <a:lnTo>
                    <a:pt x="412216" y="237744"/>
                  </a:lnTo>
                  <a:lnTo>
                    <a:pt x="408660" y="241427"/>
                  </a:lnTo>
                  <a:lnTo>
                    <a:pt x="402043" y="248056"/>
                  </a:lnTo>
                  <a:lnTo>
                    <a:pt x="405117" y="252222"/>
                  </a:lnTo>
                  <a:lnTo>
                    <a:pt x="408660" y="255778"/>
                  </a:lnTo>
                  <a:lnTo>
                    <a:pt x="412216" y="260604"/>
                  </a:lnTo>
                  <a:lnTo>
                    <a:pt x="415759" y="264160"/>
                  </a:lnTo>
                  <a:lnTo>
                    <a:pt x="408660" y="267716"/>
                  </a:lnTo>
                  <a:lnTo>
                    <a:pt x="402742" y="270129"/>
                  </a:lnTo>
                  <a:lnTo>
                    <a:pt x="396836" y="273685"/>
                  </a:lnTo>
                  <a:lnTo>
                    <a:pt x="396836" y="274955"/>
                  </a:lnTo>
                  <a:lnTo>
                    <a:pt x="398018" y="274955"/>
                  </a:lnTo>
                  <a:lnTo>
                    <a:pt x="398018" y="276098"/>
                  </a:lnTo>
                  <a:lnTo>
                    <a:pt x="399199" y="279654"/>
                  </a:lnTo>
                  <a:lnTo>
                    <a:pt x="400380" y="283337"/>
                  </a:lnTo>
                  <a:lnTo>
                    <a:pt x="401561" y="288036"/>
                  </a:lnTo>
                  <a:lnTo>
                    <a:pt x="403936" y="294005"/>
                  </a:lnTo>
                  <a:lnTo>
                    <a:pt x="392099" y="294005"/>
                  </a:lnTo>
                  <a:lnTo>
                    <a:pt x="387362" y="295275"/>
                  </a:lnTo>
                  <a:lnTo>
                    <a:pt x="382625" y="295275"/>
                  </a:lnTo>
                  <a:lnTo>
                    <a:pt x="382625" y="302387"/>
                  </a:lnTo>
                  <a:lnTo>
                    <a:pt x="381444" y="309626"/>
                  </a:lnTo>
                  <a:lnTo>
                    <a:pt x="381444" y="316738"/>
                  </a:lnTo>
                  <a:lnTo>
                    <a:pt x="374345" y="315595"/>
                  </a:lnTo>
                  <a:lnTo>
                    <a:pt x="367245" y="313182"/>
                  </a:lnTo>
                  <a:lnTo>
                    <a:pt x="361327" y="312039"/>
                  </a:lnTo>
                  <a:lnTo>
                    <a:pt x="358965" y="316738"/>
                  </a:lnTo>
                  <a:lnTo>
                    <a:pt x="356603" y="321564"/>
                  </a:lnTo>
                  <a:lnTo>
                    <a:pt x="354228" y="327533"/>
                  </a:lnTo>
                  <a:lnTo>
                    <a:pt x="350685" y="325120"/>
                  </a:lnTo>
                  <a:lnTo>
                    <a:pt x="348310" y="322834"/>
                  </a:lnTo>
                  <a:lnTo>
                    <a:pt x="345948" y="321564"/>
                  </a:lnTo>
                  <a:lnTo>
                    <a:pt x="345948" y="338328"/>
                  </a:lnTo>
                  <a:lnTo>
                    <a:pt x="347129" y="338328"/>
                  </a:lnTo>
                  <a:lnTo>
                    <a:pt x="347129" y="337185"/>
                  </a:lnTo>
                  <a:lnTo>
                    <a:pt x="349504" y="332359"/>
                  </a:lnTo>
                  <a:lnTo>
                    <a:pt x="350685" y="331089"/>
                  </a:lnTo>
                  <a:lnTo>
                    <a:pt x="354228" y="332359"/>
                  </a:lnTo>
                  <a:lnTo>
                    <a:pt x="357784" y="333502"/>
                  </a:lnTo>
                  <a:lnTo>
                    <a:pt x="361327" y="334772"/>
                  </a:lnTo>
                  <a:lnTo>
                    <a:pt x="363702" y="335915"/>
                  </a:lnTo>
                  <a:lnTo>
                    <a:pt x="366064" y="334772"/>
                  </a:lnTo>
                  <a:lnTo>
                    <a:pt x="366064" y="332359"/>
                  </a:lnTo>
                  <a:lnTo>
                    <a:pt x="366483" y="331089"/>
                  </a:lnTo>
                  <a:lnTo>
                    <a:pt x="367245" y="328803"/>
                  </a:lnTo>
                  <a:lnTo>
                    <a:pt x="368058" y="327533"/>
                  </a:lnTo>
                  <a:lnTo>
                    <a:pt x="369620" y="325120"/>
                  </a:lnTo>
                  <a:lnTo>
                    <a:pt x="370801" y="321564"/>
                  </a:lnTo>
                  <a:lnTo>
                    <a:pt x="370801" y="320421"/>
                  </a:lnTo>
                  <a:lnTo>
                    <a:pt x="371983" y="319151"/>
                  </a:lnTo>
                  <a:lnTo>
                    <a:pt x="373164" y="320421"/>
                  </a:lnTo>
                  <a:lnTo>
                    <a:pt x="375526" y="320421"/>
                  </a:lnTo>
                  <a:lnTo>
                    <a:pt x="377901" y="321564"/>
                  </a:lnTo>
                  <a:lnTo>
                    <a:pt x="381444" y="321564"/>
                  </a:lnTo>
                  <a:lnTo>
                    <a:pt x="383819" y="322834"/>
                  </a:lnTo>
                  <a:lnTo>
                    <a:pt x="386181" y="322834"/>
                  </a:lnTo>
                  <a:lnTo>
                    <a:pt x="389737" y="323977"/>
                  </a:lnTo>
                  <a:lnTo>
                    <a:pt x="390690" y="319151"/>
                  </a:lnTo>
                  <a:lnTo>
                    <a:pt x="390918" y="318008"/>
                  </a:lnTo>
                  <a:lnTo>
                    <a:pt x="390918" y="316738"/>
                  </a:lnTo>
                  <a:lnTo>
                    <a:pt x="390918" y="306070"/>
                  </a:lnTo>
                  <a:lnTo>
                    <a:pt x="398018" y="307213"/>
                  </a:lnTo>
                  <a:lnTo>
                    <a:pt x="403936" y="307213"/>
                  </a:lnTo>
                  <a:lnTo>
                    <a:pt x="412216" y="308356"/>
                  </a:lnTo>
                  <a:lnTo>
                    <a:pt x="411568" y="306070"/>
                  </a:lnTo>
                  <a:lnTo>
                    <a:pt x="409854" y="299974"/>
                  </a:lnTo>
                  <a:lnTo>
                    <a:pt x="408660" y="294005"/>
                  </a:lnTo>
                  <a:lnTo>
                    <a:pt x="406298" y="288036"/>
                  </a:lnTo>
                  <a:lnTo>
                    <a:pt x="414578" y="286893"/>
                  </a:lnTo>
                  <a:lnTo>
                    <a:pt x="421678" y="285623"/>
                  </a:lnTo>
                  <a:lnTo>
                    <a:pt x="429971" y="284480"/>
                  </a:lnTo>
                  <a:lnTo>
                    <a:pt x="429971" y="283337"/>
                  </a:lnTo>
                  <a:lnTo>
                    <a:pt x="425234" y="277241"/>
                  </a:lnTo>
                  <a:lnTo>
                    <a:pt x="420497" y="272542"/>
                  </a:lnTo>
                  <a:lnTo>
                    <a:pt x="415759" y="266573"/>
                  </a:lnTo>
                  <a:lnTo>
                    <a:pt x="418134" y="265303"/>
                  </a:lnTo>
                  <a:lnTo>
                    <a:pt x="420497" y="264160"/>
                  </a:lnTo>
                  <a:lnTo>
                    <a:pt x="422859" y="264160"/>
                  </a:lnTo>
                  <a:lnTo>
                    <a:pt x="440613" y="256921"/>
                  </a:lnTo>
                  <a:lnTo>
                    <a:pt x="442976" y="255778"/>
                  </a:lnTo>
                  <a:lnTo>
                    <a:pt x="442976" y="254508"/>
                  </a:lnTo>
                  <a:lnTo>
                    <a:pt x="440613" y="253365"/>
                  </a:lnTo>
                  <a:lnTo>
                    <a:pt x="431152" y="248539"/>
                  </a:lnTo>
                  <a:lnTo>
                    <a:pt x="426415" y="244983"/>
                  </a:lnTo>
                  <a:lnTo>
                    <a:pt x="424053" y="243840"/>
                  </a:lnTo>
                  <a:lnTo>
                    <a:pt x="421678" y="242570"/>
                  </a:lnTo>
                  <a:lnTo>
                    <a:pt x="419315" y="241427"/>
                  </a:lnTo>
                  <a:lnTo>
                    <a:pt x="420497" y="241427"/>
                  </a:lnTo>
                  <a:lnTo>
                    <a:pt x="426681" y="237617"/>
                  </a:lnTo>
                  <a:lnTo>
                    <a:pt x="432765" y="233476"/>
                  </a:lnTo>
                  <a:lnTo>
                    <a:pt x="438632" y="229133"/>
                  </a:lnTo>
                  <a:lnTo>
                    <a:pt x="444169" y="224663"/>
                  </a:lnTo>
                  <a:lnTo>
                    <a:pt x="445350" y="223393"/>
                  </a:lnTo>
                  <a:lnTo>
                    <a:pt x="446532" y="222250"/>
                  </a:lnTo>
                  <a:lnTo>
                    <a:pt x="446532" y="219837"/>
                  </a:lnTo>
                  <a:close/>
                </a:path>
                <a:path w="500380" h="551815">
                  <a:moveTo>
                    <a:pt x="464820" y="308483"/>
                  </a:moveTo>
                  <a:lnTo>
                    <a:pt x="463638" y="307340"/>
                  </a:lnTo>
                  <a:lnTo>
                    <a:pt x="454152" y="307340"/>
                  </a:lnTo>
                  <a:lnTo>
                    <a:pt x="450596" y="306070"/>
                  </a:lnTo>
                  <a:lnTo>
                    <a:pt x="444665" y="304927"/>
                  </a:lnTo>
                  <a:lnTo>
                    <a:pt x="439928" y="303657"/>
                  </a:lnTo>
                  <a:lnTo>
                    <a:pt x="433997" y="301371"/>
                  </a:lnTo>
                  <a:lnTo>
                    <a:pt x="428078" y="300101"/>
                  </a:lnTo>
                  <a:lnTo>
                    <a:pt x="422148" y="297688"/>
                  </a:lnTo>
                  <a:lnTo>
                    <a:pt x="415036" y="294132"/>
                  </a:lnTo>
                  <a:lnTo>
                    <a:pt x="416217" y="298958"/>
                  </a:lnTo>
                  <a:lnTo>
                    <a:pt x="417410" y="302514"/>
                  </a:lnTo>
                  <a:lnTo>
                    <a:pt x="417410" y="306070"/>
                  </a:lnTo>
                  <a:lnTo>
                    <a:pt x="418592" y="307340"/>
                  </a:lnTo>
                  <a:lnTo>
                    <a:pt x="419773" y="307340"/>
                  </a:lnTo>
                  <a:lnTo>
                    <a:pt x="424522" y="309753"/>
                  </a:lnTo>
                  <a:lnTo>
                    <a:pt x="430441" y="310896"/>
                  </a:lnTo>
                  <a:lnTo>
                    <a:pt x="436372" y="313309"/>
                  </a:lnTo>
                  <a:lnTo>
                    <a:pt x="435190" y="314452"/>
                  </a:lnTo>
                  <a:lnTo>
                    <a:pt x="433997" y="316865"/>
                  </a:lnTo>
                  <a:lnTo>
                    <a:pt x="423329" y="316865"/>
                  </a:lnTo>
                  <a:lnTo>
                    <a:pt x="419773" y="314452"/>
                  </a:lnTo>
                  <a:lnTo>
                    <a:pt x="413854" y="310896"/>
                  </a:lnTo>
                  <a:lnTo>
                    <a:pt x="407924" y="312039"/>
                  </a:lnTo>
                  <a:lnTo>
                    <a:pt x="400812" y="312039"/>
                  </a:lnTo>
                  <a:lnTo>
                    <a:pt x="400812" y="313309"/>
                  </a:lnTo>
                  <a:lnTo>
                    <a:pt x="407924" y="316865"/>
                  </a:lnTo>
                  <a:lnTo>
                    <a:pt x="413854" y="320421"/>
                  </a:lnTo>
                  <a:lnTo>
                    <a:pt x="420966" y="324104"/>
                  </a:lnTo>
                  <a:lnTo>
                    <a:pt x="426885" y="326517"/>
                  </a:lnTo>
                  <a:lnTo>
                    <a:pt x="432816" y="327660"/>
                  </a:lnTo>
                  <a:lnTo>
                    <a:pt x="438746" y="327660"/>
                  </a:lnTo>
                  <a:lnTo>
                    <a:pt x="463638" y="309753"/>
                  </a:lnTo>
                  <a:lnTo>
                    <a:pt x="464820" y="308483"/>
                  </a:lnTo>
                  <a:close/>
                </a:path>
                <a:path w="500380" h="551815">
                  <a:moveTo>
                    <a:pt x="483590" y="145288"/>
                  </a:moveTo>
                  <a:lnTo>
                    <a:pt x="482625" y="133985"/>
                  </a:lnTo>
                  <a:lnTo>
                    <a:pt x="481444" y="127000"/>
                  </a:lnTo>
                  <a:lnTo>
                    <a:pt x="477913" y="119888"/>
                  </a:lnTo>
                  <a:lnTo>
                    <a:pt x="470852" y="112776"/>
                  </a:lnTo>
                  <a:lnTo>
                    <a:pt x="469671" y="112776"/>
                  </a:lnTo>
                  <a:lnTo>
                    <a:pt x="469671" y="115189"/>
                  </a:lnTo>
                  <a:lnTo>
                    <a:pt x="463054" y="126453"/>
                  </a:lnTo>
                  <a:lnTo>
                    <a:pt x="455676" y="137414"/>
                  </a:lnTo>
                  <a:lnTo>
                    <a:pt x="447636" y="148196"/>
                  </a:lnTo>
                  <a:lnTo>
                    <a:pt x="439051" y="158877"/>
                  </a:lnTo>
                  <a:lnTo>
                    <a:pt x="437870" y="161163"/>
                  </a:lnTo>
                  <a:lnTo>
                    <a:pt x="437870" y="167132"/>
                  </a:lnTo>
                  <a:lnTo>
                    <a:pt x="439051" y="170688"/>
                  </a:lnTo>
                  <a:lnTo>
                    <a:pt x="439051" y="175387"/>
                  </a:lnTo>
                  <a:lnTo>
                    <a:pt x="440232" y="177673"/>
                  </a:lnTo>
                  <a:lnTo>
                    <a:pt x="440232" y="180086"/>
                  </a:lnTo>
                  <a:lnTo>
                    <a:pt x="448437" y="171856"/>
                  </a:lnTo>
                  <a:lnTo>
                    <a:pt x="455536" y="163093"/>
                  </a:lnTo>
                  <a:lnTo>
                    <a:pt x="461746" y="153682"/>
                  </a:lnTo>
                  <a:lnTo>
                    <a:pt x="467309" y="143510"/>
                  </a:lnTo>
                  <a:lnTo>
                    <a:pt x="470852" y="149352"/>
                  </a:lnTo>
                  <a:lnTo>
                    <a:pt x="469671" y="154051"/>
                  </a:lnTo>
                  <a:lnTo>
                    <a:pt x="466140" y="158877"/>
                  </a:lnTo>
                  <a:lnTo>
                    <a:pt x="461289" y="166217"/>
                  </a:lnTo>
                  <a:lnTo>
                    <a:pt x="455676" y="172694"/>
                  </a:lnTo>
                  <a:lnTo>
                    <a:pt x="449402" y="178739"/>
                  </a:lnTo>
                  <a:lnTo>
                    <a:pt x="442582" y="184785"/>
                  </a:lnTo>
                  <a:lnTo>
                    <a:pt x="441401" y="184785"/>
                  </a:lnTo>
                  <a:lnTo>
                    <a:pt x="440232" y="186055"/>
                  </a:lnTo>
                  <a:lnTo>
                    <a:pt x="440232" y="188341"/>
                  </a:lnTo>
                  <a:lnTo>
                    <a:pt x="436689" y="199009"/>
                  </a:lnTo>
                  <a:lnTo>
                    <a:pt x="435521" y="201295"/>
                  </a:lnTo>
                  <a:lnTo>
                    <a:pt x="435521" y="203708"/>
                  </a:lnTo>
                  <a:lnTo>
                    <a:pt x="434340" y="207264"/>
                  </a:lnTo>
                  <a:lnTo>
                    <a:pt x="435521" y="207264"/>
                  </a:lnTo>
                  <a:lnTo>
                    <a:pt x="435521" y="206121"/>
                  </a:lnTo>
                  <a:lnTo>
                    <a:pt x="436689" y="204851"/>
                  </a:lnTo>
                  <a:lnTo>
                    <a:pt x="437870" y="204851"/>
                  </a:lnTo>
                  <a:lnTo>
                    <a:pt x="447154" y="197954"/>
                  </a:lnTo>
                  <a:lnTo>
                    <a:pt x="477151" y="166103"/>
                  </a:lnTo>
                  <a:lnTo>
                    <a:pt x="481584" y="156032"/>
                  </a:lnTo>
                  <a:lnTo>
                    <a:pt x="483590" y="145288"/>
                  </a:lnTo>
                  <a:close/>
                </a:path>
                <a:path w="500380" h="551815">
                  <a:moveTo>
                    <a:pt x="486156" y="275082"/>
                  </a:moveTo>
                  <a:lnTo>
                    <a:pt x="471970" y="276339"/>
                  </a:lnTo>
                  <a:lnTo>
                    <a:pt x="458012" y="276517"/>
                  </a:lnTo>
                  <a:lnTo>
                    <a:pt x="444055" y="275412"/>
                  </a:lnTo>
                  <a:lnTo>
                    <a:pt x="429882" y="272796"/>
                  </a:lnTo>
                  <a:lnTo>
                    <a:pt x="432269" y="276225"/>
                  </a:lnTo>
                  <a:lnTo>
                    <a:pt x="433463" y="278638"/>
                  </a:lnTo>
                  <a:lnTo>
                    <a:pt x="435864" y="282067"/>
                  </a:lnTo>
                  <a:lnTo>
                    <a:pt x="437057" y="282067"/>
                  </a:lnTo>
                  <a:lnTo>
                    <a:pt x="438264" y="283210"/>
                  </a:lnTo>
                  <a:lnTo>
                    <a:pt x="439458" y="283210"/>
                  </a:lnTo>
                  <a:lnTo>
                    <a:pt x="445439" y="284353"/>
                  </a:lnTo>
                  <a:lnTo>
                    <a:pt x="462203" y="284353"/>
                  </a:lnTo>
                  <a:lnTo>
                    <a:pt x="461010" y="285496"/>
                  </a:lnTo>
                  <a:lnTo>
                    <a:pt x="461010" y="286639"/>
                  </a:lnTo>
                  <a:lnTo>
                    <a:pt x="458609" y="291338"/>
                  </a:lnTo>
                  <a:lnTo>
                    <a:pt x="450227" y="291338"/>
                  </a:lnTo>
                  <a:lnTo>
                    <a:pt x="445439" y="290195"/>
                  </a:lnTo>
                  <a:lnTo>
                    <a:pt x="441845" y="289052"/>
                  </a:lnTo>
                  <a:lnTo>
                    <a:pt x="434670" y="289052"/>
                  </a:lnTo>
                  <a:lnTo>
                    <a:pt x="428675" y="290195"/>
                  </a:lnTo>
                  <a:lnTo>
                    <a:pt x="419100" y="292481"/>
                  </a:lnTo>
                  <a:lnTo>
                    <a:pt x="422694" y="293624"/>
                  </a:lnTo>
                  <a:lnTo>
                    <a:pt x="425081" y="294767"/>
                  </a:lnTo>
                  <a:lnTo>
                    <a:pt x="428675" y="295910"/>
                  </a:lnTo>
                  <a:lnTo>
                    <a:pt x="435864" y="297180"/>
                  </a:lnTo>
                  <a:lnTo>
                    <a:pt x="447840" y="299466"/>
                  </a:lnTo>
                  <a:lnTo>
                    <a:pt x="483755" y="284353"/>
                  </a:lnTo>
                  <a:lnTo>
                    <a:pt x="486156" y="279781"/>
                  </a:lnTo>
                  <a:lnTo>
                    <a:pt x="486156" y="276517"/>
                  </a:lnTo>
                  <a:lnTo>
                    <a:pt x="486156" y="275082"/>
                  </a:lnTo>
                  <a:close/>
                </a:path>
                <a:path w="500380" h="551815">
                  <a:moveTo>
                    <a:pt x="499872" y="227076"/>
                  </a:moveTo>
                  <a:lnTo>
                    <a:pt x="461556" y="240792"/>
                  </a:lnTo>
                  <a:lnTo>
                    <a:pt x="440918" y="243840"/>
                  </a:lnTo>
                  <a:lnTo>
                    <a:pt x="437311" y="243840"/>
                  </a:lnTo>
                  <a:lnTo>
                    <a:pt x="437311" y="244983"/>
                  </a:lnTo>
                  <a:lnTo>
                    <a:pt x="438505" y="244983"/>
                  </a:lnTo>
                  <a:lnTo>
                    <a:pt x="442125" y="248539"/>
                  </a:lnTo>
                  <a:lnTo>
                    <a:pt x="449338" y="253365"/>
                  </a:lnTo>
                  <a:lnTo>
                    <a:pt x="449338" y="254508"/>
                  </a:lnTo>
                  <a:lnTo>
                    <a:pt x="450545" y="254508"/>
                  </a:lnTo>
                  <a:lnTo>
                    <a:pt x="455358" y="253365"/>
                  </a:lnTo>
                  <a:lnTo>
                    <a:pt x="460171" y="253365"/>
                  </a:lnTo>
                  <a:lnTo>
                    <a:pt x="464985" y="252222"/>
                  </a:lnTo>
                  <a:lnTo>
                    <a:pt x="468591" y="250952"/>
                  </a:lnTo>
                  <a:lnTo>
                    <a:pt x="473405" y="249809"/>
                  </a:lnTo>
                  <a:lnTo>
                    <a:pt x="478218" y="248539"/>
                  </a:lnTo>
                  <a:lnTo>
                    <a:pt x="478218" y="252222"/>
                  </a:lnTo>
                  <a:lnTo>
                    <a:pt x="475805" y="254508"/>
                  </a:lnTo>
                  <a:lnTo>
                    <a:pt x="473405" y="255778"/>
                  </a:lnTo>
                  <a:lnTo>
                    <a:pt x="467385" y="259334"/>
                  </a:lnTo>
                  <a:lnTo>
                    <a:pt x="461365" y="259334"/>
                  </a:lnTo>
                  <a:lnTo>
                    <a:pt x="455358" y="260477"/>
                  </a:lnTo>
                  <a:lnTo>
                    <a:pt x="448132" y="260477"/>
                  </a:lnTo>
                  <a:lnTo>
                    <a:pt x="444525" y="262890"/>
                  </a:lnTo>
                  <a:lnTo>
                    <a:pt x="443318" y="262890"/>
                  </a:lnTo>
                  <a:lnTo>
                    <a:pt x="443318" y="264160"/>
                  </a:lnTo>
                  <a:lnTo>
                    <a:pt x="436105" y="266446"/>
                  </a:lnTo>
                  <a:lnTo>
                    <a:pt x="431292" y="268859"/>
                  </a:lnTo>
                  <a:lnTo>
                    <a:pt x="436105" y="270129"/>
                  </a:lnTo>
                  <a:lnTo>
                    <a:pt x="445731" y="270129"/>
                  </a:lnTo>
                  <a:lnTo>
                    <a:pt x="453821" y="270573"/>
                  </a:lnTo>
                  <a:lnTo>
                    <a:pt x="494271" y="254101"/>
                  </a:lnTo>
                  <a:lnTo>
                    <a:pt x="496912" y="248539"/>
                  </a:lnTo>
                  <a:lnTo>
                    <a:pt x="498665" y="244983"/>
                  </a:lnTo>
                  <a:lnTo>
                    <a:pt x="499872" y="243840"/>
                  </a:lnTo>
                  <a:lnTo>
                    <a:pt x="499872" y="227076"/>
                  </a:lnTo>
                  <a:close/>
                </a:path>
                <a:path w="500380" h="551815">
                  <a:moveTo>
                    <a:pt x="499872" y="187198"/>
                  </a:moveTo>
                  <a:lnTo>
                    <a:pt x="498678" y="186055"/>
                  </a:lnTo>
                  <a:lnTo>
                    <a:pt x="498678" y="182499"/>
                  </a:lnTo>
                  <a:lnTo>
                    <a:pt x="496303" y="175387"/>
                  </a:lnTo>
                  <a:lnTo>
                    <a:pt x="496303" y="173101"/>
                  </a:lnTo>
                  <a:lnTo>
                    <a:pt x="495109" y="171831"/>
                  </a:lnTo>
                  <a:lnTo>
                    <a:pt x="493915" y="170688"/>
                  </a:lnTo>
                  <a:lnTo>
                    <a:pt x="480580" y="183819"/>
                  </a:lnTo>
                  <a:lnTo>
                    <a:pt x="465912" y="195059"/>
                  </a:lnTo>
                  <a:lnTo>
                    <a:pt x="450329" y="204762"/>
                  </a:lnTo>
                  <a:lnTo>
                    <a:pt x="434340" y="213233"/>
                  </a:lnTo>
                  <a:lnTo>
                    <a:pt x="440296" y="214376"/>
                  </a:lnTo>
                  <a:lnTo>
                    <a:pt x="446252" y="215646"/>
                  </a:lnTo>
                  <a:lnTo>
                    <a:pt x="452208" y="216789"/>
                  </a:lnTo>
                  <a:lnTo>
                    <a:pt x="453402" y="217932"/>
                  </a:lnTo>
                  <a:lnTo>
                    <a:pt x="454596" y="217932"/>
                  </a:lnTo>
                  <a:lnTo>
                    <a:pt x="455790" y="216789"/>
                  </a:lnTo>
                  <a:lnTo>
                    <a:pt x="462915" y="213690"/>
                  </a:lnTo>
                  <a:lnTo>
                    <a:pt x="469925" y="209715"/>
                  </a:lnTo>
                  <a:lnTo>
                    <a:pt x="476808" y="204749"/>
                  </a:lnTo>
                  <a:lnTo>
                    <a:pt x="483196" y="199009"/>
                  </a:lnTo>
                  <a:lnTo>
                    <a:pt x="484378" y="201422"/>
                  </a:lnTo>
                  <a:lnTo>
                    <a:pt x="484378" y="203835"/>
                  </a:lnTo>
                  <a:lnTo>
                    <a:pt x="482003" y="207391"/>
                  </a:lnTo>
                  <a:lnTo>
                    <a:pt x="479615" y="212090"/>
                  </a:lnTo>
                  <a:lnTo>
                    <a:pt x="473659" y="214376"/>
                  </a:lnTo>
                  <a:lnTo>
                    <a:pt x="461746" y="220345"/>
                  </a:lnTo>
                  <a:lnTo>
                    <a:pt x="454596" y="222758"/>
                  </a:lnTo>
                  <a:lnTo>
                    <a:pt x="449834" y="229870"/>
                  </a:lnTo>
                  <a:lnTo>
                    <a:pt x="447446" y="233299"/>
                  </a:lnTo>
                  <a:lnTo>
                    <a:pt x="442683" y="235712"/>
                  </a:lnTo>
                  <a:lnTo>
                    <a:pt x="439102" y="239268"/>
                  </a:lnTo>
                  <a:lnTo>
                    <a:pt x="443877" y="239268"/>
                  </a:lnTo>
                  <a:lnTo>
                    <a:pt x="448640" y="238125"/>
                  </a:lnTo>
                  <a:lnTo>
                    <a:pt x="452208" y="236855"/>
                  </a:lnTo>
                  <a:lnTo>
                    <a:pt x="454596" y="235712"/>
                  </a:lnTo>
                  <a:lnTo>
                    <a:pt x="462610" y="233476"/>
                  </a:lnTo>
                  <a:lnTo>
                    <a:pt x="494347" y="211061"/>
                  </a:lnTo>
                  <a:lnTo>
                    <a:pt x="498411" y="199009"/>
                  </a:lnTo>
                  <a:lnTo>
                    <a:pt x="498678" y="197866"/>
                  </a:lnTo>
                  <a:lnTo>
                    <a:pt x="499872" y="196723"/>
                  </a:lnTo>
                  <a:lnTo>
                    <a:pt x="499872" y="187198"/>
                  </a:lnTo>
                  <a:close/>
                </a:path>
              </a:pathLst>
            </a:custGeom>
            <a:solidFill>
              <a:srgbClr val="1f295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56" name="object 29"/>
            <p:cNvSpPr/>
            <p:nvPr/>
          </p:nvSpPr>
          <p:spPr>
            <a:xfrm>
              <a:off x="437760" y="496800"/>
              <a:ext cx="148320" cy="196560"/>
            </a:xfrm>
            <a:custGeom>
              <a:avLst/>
              <a:gdLst>
                <a:gd name="textAreaLeft" fmla="*/ 0 w 148320"/>
                <a:gd name="textAreaRight" fmla="*/ 148680 w 148320"/>
                <a:gd name="textAreaTop" fmla="*/ 0 h 196560"/>
                <a:gd name="textAreaBottom" fmla="*/ 196920 h 196560"/>
              </a:gdLst>
              <a:ahLst/>
              <a:rect l="textAreaLeft" t="textAreaTop" r="textAreaRight" b="textAreaBottom"/>
              <a:pathLst>
                <a:path w="148590" h="196850">
                  <a:moveTo>
                    <a:pt x="59791" y="15240"/>
                  </a:moveTo>
                  <a:lnTo>
                    <a:pt x="59029" y="16764"/>
                  </a:lnTo>
                  <a:lnTo>
                    <a:pt x="59791" y="16764"/>
                  </a:lnTo>
                  <a:lnTo>
                    <a:pt x="59791" y="15240"/>
                  </a:lnTo>
                  <a:close/>
                </a:path>
                <a:path w="148590" h="196850">
                  <a:moveTo>
                    <a:pt x="60553" y="28956"/>
                  </a:moveTo>
                  <a:lnTo>
                    <a:pt x="59791" y="25908"/>
                  </a:lnTo>
                  <a:lnTo>
                    <a:pt x="59791" y="27432"/>
                  </a:lnTo>
                  <a:lnTo>
                    <a:pt x="59029" y="27432"/>
                  </a:lnTo>
                  <a:lnTo>
                    <a:pt x="59029" y="28956"/>
                  </a:lnTo>
                  <a:lnTo>
                    <a:pt x="59791" y="30480"/>
                  </a:lnTo>
                  <a:lnTo>
                    <a:pt x="59791" y="28956"/>
                  </a:lnTo>
                  <a:lnTo>
                    <a:pt x="60553" y="28956"/>
                  </a:lnTo>
                  <a:close/>
                </a:path>
                <a:path w="148590" h="196850">
                  <a:moveTo>
                    <a:pt x="65125" y="31369"/>
                  </a:moveTo>
                  <a:lnTo>
                    <a:pt x="62509" y="30480"/>
                  </a:lnTo>
                  <a:lnTo>
                    <a:pt x="62077" y="30683"/>
                  </a:lnTo>
                  <a:lnTo>
                    <a:pt x="62077" y="28956"/>
                  </a:lnTo>
                  <a:lnTo>
                    <a:pt x="60553" y="28956"/>
                  </a:lnTo>
                  <a:lnTo>
                    <a:pt x="60553" y="31369"/>
                  </a:lnTo>
                  <a:lnTo>
                    <a:pt x="60553" y="32004"/>
                  </a:lnTo>
                  <a:lnTo>
                    <a:pt x="63817" y="32004"/>
                  </a:lnTo>
                  <a:lnTo>
                    <a:pt x="65125" y="31369"/>
                  </a:lnTo>
                  <a:close/>
                </a:path>
                <a:path w="148590" h="196850">
                  <a:moveTo>
                    <a:pt x="65125" y="24384"/>
                  </a:moveTo>
                  <a:lnTo>
                    <a:pt x="62077" y="22860"/>
                  </a:lnTo>
                  <a:lnTo>
                    <a:pt x="62077" y="24384"/>
                  </a:lnTo>
                  <a:lnTo>
                    <a:pt x="60553" y="24384"/>
                  </a:lnTo>
                  <a:lnTo>
                    <a:pt x="60553" y="24892"/>
                  </a:lnTo>
                  <a:lnTo>
                    <a:pt x="60553" y="25908"/>
                  </a:lnTo>
                  <a:lnTo>
                    <a:pt x="60553" y="27432"/>
                  </a:lnTo>
                  <a:lnTo>
                    <a:pt x="62077" y="28956"/>
                  </a:lnTo>
                  <a:lnTo>
                    <a:pt x="62077" y="27432"/>
                  </a:lnTo>
                  <a:lnTo>
                    <a:pt x="63601" y="27432"/>
                  </a:lnTo>
                  <a:lnTo>
                    <a:pt x="62077" y="25908"/>
                  </a:lnTo>
                  <a:lnTo>
                    <a:pt x="63601" y="25908"/>
                  </a:lnTo>
                  <a:lnTo>
                    <a:pt x="63601" y="24384"/>
                  </a:lnTo>
                  <a:lnTo>
                    <a:pt x="65125" y="24384"/>
                  </a:lnTo>
                  <a:close/>
                </a:path>
                <a:path w="148590" h="196850">
                  <a:moveTo>
                    <a:pt x="66649" y="15240"/>
                  </a:moveTo>
                  <a:lnTo>
                    <a:pt x="65125" y="15240"/>
                  </a:lnTo>
                  <a:lnTo>
                    <a:pt x="66649" y="18288"/>
                  </a:lnTo>
                  <a:lnTo>
                    <a:pt x="66649" y="15240"/>
                  </a:lnTo>
                  <a:close/>
                </a:path>
                <a:path w="148590" h="196850">
                  <a:moveTo>
                    <a:pt x="67157" y="19304"/>
                  </a:moveTo>
                  <a:lnTo>
                    <a:pt x="66141" y="18288"/>
                  </a:lnTo>
                  <a:lnTo>
                    <a:pt x="65125" y="19304"/>
                  </a:lnTo>
                  <a:lnTo>
                    <a:pt x="65125" y="19812"/>
                  </a:lnTo>
                  <a:lnTo>
                    <a:pt x="64363" y="19812"/>
                  </a:lnTo>
                  <a:lnTo>
                    <a:pt x="63982" y="19558"/>
                  </a:lnTo>
                  <a:lnTo>
                    <a:pt x="65125" y="18796"/>
                  </a:lnTo>
                  <a:lnTo>
                    <a:pt x="65125" y="16764"/>
                  </a:lnTo>
                  <a:lnTo>
                    <a:pt x="63601" y="16764"/>
                  </a:lnTo>
                  <a:lnTo>
                    <a:pt x="65125" y="15240"/>
                  </a:lnTo>
                  <a:lnTo>
                    <a:pt x="62839" y="14097"/>
                  </a:lnTo>
                  <a:lnTo>
                    <a:pt x="62839" y="18796"/>
                  </a:lnTo>
                  <a:lnTo>
                    <a:pt x="62077" y="18288"/>
                  </a:lnTo>
                  <a:lnTo>
                    <a:pt x="62077" y="18796"/>
                  </a:lnTo>
                  <a:lnTo>
                    <a:pt x="62077" y="19304"/>
                  </a:lnTo>
                  <a:lnTo>
                    <a:pt x="61569" y="19304"/>
                  </a:lnTo>
                  <a:lnTo>
                    <a:pt x="62077" y="18796"/>
                  </a:lnTo>
                  <a:lnTo>
                    <a:pt x="62077" y="18288"/>
                  </a:lnTo>
                  <a:lnTo>
                    <a:pt x="62293" y="18072"/>
                  </a:lnTo>
                  <a:lnTo>
                    <a:pt x="62839" y="18796"/>
                  </a:lnTo>
                  <a:lnTo>
                    <a:pt x="62839" y="14097"/>
                  </a:lnTo>
                  <a:lnTo>
                    <a:pt x="62077" y="13716"/>
                  </a:lnTo>
                  <a:lnTo>
                    <a:pt x="62077" y="16764"/>
                  </a:lnTo>
                  <a:lnTo>
                    <a:pt x="62077" y="17780"/>
                  </a:lnTo>
                  <a:lnTo>
                    <a:pt x="61061" y="16764"/>
                  </a:lnTo>
                  <a:lnTo>
                    <a:pt x="62077" y="16764"/>
                  </a:lnTo>
                  <a:lnTo>
                    <a:pt x="62077" y="13716"/>
                  </a:lnTo>
                  <a:lnTo>
                    <a:pt x="60553" y="13716"/>
                  </a:lnTo>
                  <a:lnTo>
                    <a:pt x="60553" y="16764"/>
                  </a:lnTo>
                  <a:lnTo>
                    <a:pt x="60045" y="16764"/>
                  </a:lnTo>
                  <a:lnTo>
                    <a:pt x="60045" y="17780"/>
                  </a:lnTo>
                  <a:lnTo>
                    <a:pt x="59029" y="17780"/>
                  </a:lnTo>
                  <a:lnTo>
                    <a:pt x="60045" y="18796"/>
                  </a:lnTo>
                  <a:lnTo>
                    <a:pt x="60045" y="19812"/>
                  </a:lnTo>
                  <a:lnTo>
                    <a:pt x="58521" y="18288"/>
                  </a:lnTo>
                  <a:lnTo>
                    <a:pt x="58013" y="18796"/>
                  </a:lnTo>
                  <a:lnTo>
                    <a:pt x="59029" y="16764"/>
                  </a:lnTo>
                  <a:lnTo>
                    <a:pt x="57505" y="17780"/>
                  </a:lnTo>
                  <a:lnTo>
                    <a:pt x="57505" y="19304"/>
                  </a:lnTo>
                  <a:lnTo>
                    <a:pt x="57505" y="19812"/>
                  </a:lnTo>
                  <a:lnTo>
                    <a:pt x="55981" y="19812"/>
                  </a:lnTo>
                  <a:lnTo>
                    <a:pt x="54457" y="21336"/>
                  </a:lnTo>
                  <a:lnTo>
                    <a:pt x="55981" y="22860"/>
                  </a:lnTo>
                  <a:lnTo>
                    <a:pt x="55981" y="24384"/>
                  </a:lnTo>
                  <a:lnTo>
                    <a:pt x="57505" y="25908"/>
                  </a:lnTo>
                  <a:lnTo>
                    <a:pt x="57505" y="24892"/>
                  </a:lnTo>
                  <a:lnTo>
                    <a:pt x="58521" y="25908"/>
                  </a:lnTo>
                  <a:lnTo>
                    <a:pt x="59537" y="25908"/>
                  </a:lnTo>
                  <a:lnTo>
                    <a:pt x="59537" y="24892"/>
                  </a:lnTo>
                  <a:lnTo>
                    <a:pt x="60553" y="24892"/>
                  </a:lnTo>
                  <a:lnTo>
                    <a:pt x="58521" y="22860"/>
                  </a:lnTo>
                  <a:lnTo>
                    <a:pt x="58521" y="23876"/>
                  </a:lnTo>
                  <a:lnTo>
                    <a:pt x="57505" y="23876"/>
                  </a:lnTo>
                  <a:lnTo>
                    <a:pt x="57505" y="22860"/>
                  </a:lnTo>
                  <a:lnTo>
                    <a:pt x="58521" y="22860"/>
                  </a:lnTo>
                  <a:lnTo>
                    <a:pt x="59029" y="22860"/>
                  </a:lnTo>
                  <a:lnTo>
                    <a:pt x="57505" y="21336"/>
                  </a:lnTo>
                  <a:lnTo>
                    <a:pt x="57505" y="20320"/>
                  </a:lnTo>
                  <a:lnTo>
                    <a:pt x="58521" y="21336"/>
                  </a:lnTo>
                  <a:lnTo>
                    <a:pt x="58521" y="20320"/>
                  </a:lnTo>
                  <a:lnTo>
                    <a:pt x="60045" y="20320"/>
                  </a:lnTo>
                  <a:lnTo>
                    <a:pt x="60045" y="21336"/>
                  </a:lnTo>
                  <a:lnTo>
                    <a:pt x="59029" y="21336"/>
                  </a:lnTo>
                  <a:lnTo>
                    <a:pt x="60045" y="22860"/>
                  </a:lnTo>
                  <a:lnTo>
                    <a:pt x="61061" y="22860"/>
                  </a:lnTo>
                  <a:lnTo>
                    <a:pt x="62077" y="21336"/>
                  </a:lnTo>
                  <a:lnTo>
                    <a:pt x="61391" y="20320"/>
                  </a:lnTo>
                  <a:lnTo>
                    <a:pt x="62077" y="20320"/>
                  </a:lnTo>
                  <a:lnTo>
                    <a:pt x="62077" y="21336"/>
                  </a:lnTo>
                  <a:lnTo>
                    <a:pt x="63601" y="20320"/>
                  </a:lnTo>
                  <a:lnTo>
                    <a:pt x="63601" y="22860"/>
                  </a:lnTo>
                  <a:lnTo>
                    <a:pt x="65125" y="22860"/>
                  </a:lnTo>
                  <a:lnTo>
                    <a:pt x="66649" y="21336"/>
                  </a:lnTo>
                  <a:lnTo>
                    <a:pt x="66395" y="21082"/>
                  </a:lnTo>
                  <a:lnTo>
                    <a:pt x="67157" y="20320"/>
                  </a:lnTo>
                  <a:lnTo>
                    <a:pt x="67157" y="19304"/>
                  </a:lnTo>
                  <a:close/>
                </a:path>
                <a:path w="148590" h="196850">
                  <a:moveTo>
                    <a:pt x="68173" y="73152"/>
                  </a:moveTo>
                  <a:lnTo>
                    <a:pt x="67208" y="70104"/>
                  </a:lnTo>
                  <a:lnTo>
                    <a:pt x="66890" y="69088"/>
                  </a:lnTo>
                  <a:lnTo>
                    <a:pt x="65481" y="64643"/>
                  </a:lnTo>
                  <a:lnTo>
                    <a:pt x="64808" y="62484"/>
                  </a:lnTo>
                  <a:lnTo>
                    <a:pt x="64808" y="69088"/>
                  </a:lnTo>
                  <a:lnTo>
                    <a:pt x="62877" y="69088"/>
                  </a:lnTo>
                  <a:lnTo>
                    <a:pt x="63842" y="64643"/>
                  </a:lnTo>
                  <a:lnTo>
                    <a:pt x="64808" y="69088"/>
                  </a:lnTo>
                  <a:lnTo>
                    <a:pt x="64808" y="62484"/>
                  </a:lnTo>
                  <a:lnTo>
                    <a:pt x="62877" y="62484"/>
                  </a:lnTo>
                  <a:lnTo>
                    <a:pt x="59029" y="73152"/>
                  </a:lnTo>
                  <a:lnTo>
                    <a:pt x="60477" y="73152"/>
                  </a:lnTo>
                  <a:lnTo>
                    <a:pt x="61429" y="70104"/>
                  </a:lnTo>
                  <a:lnTo>
                    <a:pt x="66243" y="70104"/>
                  </a:lnTo>
                  <a:lnTo>
                    <a:pt x="66243" y="73152"/>
                  </a:lnTo>
                  <a:lnTo>
                    <a:pt x="68173" y="73152"/>
                  </a:lnTo>
                  <a:close/>
                </a:path>
                <a:path w="148590" h="196850">
                  <a:moveTo>
                    <a:pt x="68173" y="22860"/>
                  </a:moveTo>
                  <a:lnTo>
                    <a:pt x="67411" y="21336"/>
                  </a:lnTo>
                  <a:lnTo>
                    <a:pt x="67411" y="19812"/>
                  </a:lnTo>
                  <a:lnTo>
                    <a:pt x="67157" y="20320"/>
                  </a:lnTo>
                  <a:lnTo>
                    <a:pt x="66649" y="21336"/>
                  </a:lnTo>
                  <a:lnTo>
                    <a:pt x="67411" y="22860"/>
                  </a:lnTo>
                  <a:lnTo>
                    <a:pt x="68173" y="22860"/>
                  </a:lnTo>
                  <a:close/>
                </a:path>
                <a:path w="148590" h="196850">
                  <a:moveTo>
                    <a:pt x="69545" y="23609"/>
                  </a:moveTo>
                  <a:lnTo>
                    <a:pt x="68935" y="13716"/>
                  </a:lnTo>
                  <a:lnTo>
                    <a:pt x="68173" y="13716"/>
                  </a:lnTo>
                  <a:lnTo>
                    <a:pt x="69545" y="23609"/>
                  </a:lnTo>
                  <a:close/>
                </a:path>
                <a:path w="148590" h="196850">
                  <a:moveTo>
                    <a:pt x="69697" y="27432"/>
                  </a:moveTo>
                  <a:lnTo>
                    <a:pt x="68173" y="25908"/>
                  </a:lnTo>
                  <a:lnTo>
                    <a:pt x="68173" y="26924"/>
                  </a:lnTo>
                  <a:lnTo>
                    <a:pt x="68173" y="27432"/>
                  </a:lnTo>
                  <a:lnTo>
                    <a:pt x="69697" y="27432"/>
                  </a:lnTo>
                  <a:close/>
                </a:path>
                <a:path w="148590" h="196850">
                  <a:moveTo>
                    <a:pt x="69697" y="23876"/>
                  </a:moveTo>
                  <a:lnTo>
                    <a:pt x="69557" y="23749"/>
                  </a:lnTo>
                  <a:lnTo>
                    <a:pt x="68681" y="22860"/>
                  </a:lnTo>
                  <a:lnTo>
                    <a:pt x="67665" y="23876"/>
                  </a:lnTo>
                  <a:lnTo>
                    <a:pt x="67665" y="24003"/>
                  </a:lnTo>
                  <a:lnTo>
                    <a:pt x="66141" y="22860"/>
                  </a:lnTo>
                  <a:lnTo>
                    <a:pt x="65125" y="24384"/>
                  </a:lnTo>
                  <a:lnTo>
                    <a:pt x="65125" y="25908"/>
                  </a:lnTo>
                  <a:lnTo>
                    <a:pt x="66141" y="25908"/>
                  </a:lnTo>
                  <a:lnTo>
                    <a:pt x="67157" y="24384"/>
                  </a:lnTo>
                  <a:lnTo>
                    <a:pt x="67665" y="24384"/>
                  </a:lnTo>
                  <a:lnTo>
                    <a:pt x="67665" y="24892"/>
                  </a:lnTo>
                  <a:lnTo>
                    <a:pt x="66649" y="25908"/>
                  </a:lnTo>
                  <a:lnTo>
                    <a:pt x="66141" y="25908"/>
                  </a:lnTo>
                  <a:lnTo>
                    <a:pt x="65125" y="26924"/>
                  </a:lnTo>
                  <a:lnTo>
                    <a:pt x="65125" y="27940"/>
                  </a:lnTo>
                  <a:lnTo>
                    <a:pt x="67157" y="27940"/>
                  </a:lnTo>
                  <a:lnTo>
                    <a:pt x="68173" y="26924"/>
                  </a:lnTo>
                  <a:lnTo>
                    <a:pt x="67157" y="25908"/>
                  </a:lnTo>
                  <a:lnTo>
                    <a:pt x="68173" y="25908"/>
                  </a:lnTo>
                  <a:lnTo>
                    <a:pt x="68681" y="25908"/>
                  </a:lnTo>
                  <a:lnTo>
                    <a:pt x="69634" y="24955"/>
                  </a:lnTo>
                  <a:lnTo>
                    <a:pt x="69697" y="25908"/>
                  </a:lnTo>
                  <a:lnTo>
                    <a:pt x="69697" y="24892"/>
                  </a:lnTo>
                  <a:lnTo>
                    <a:pt x="69697" y="24638"/>
                  </a:lnTo>
                  <a:lnTo>
                    <a:pt x="69697" y="23876"/>
                  </a:lnTo>
                  <a:close/>
                </a:path>
                <a:path w="148590" h="196850">
                  <a:moveTo>
                    <a:pt x="71602" y="178308"/>
                  </a:moveTo>
                  <a:lnTo>
                    <a:pt x="68173" y="178308"/>
                  </a:lnTo>
                  <a:lnTo>
                    <a:pt x="68173" y="179070"/>
                  </a:lnTo>
                  <a:lnTo>
                    <a:pt x="69316" y="179070"/>
                  </a:lnTo>
                  <a:lnTo>
                    <a:pt x="70459" y="179832"/>
                  </a:lnTo>
                  <a:lnTo>
                    <a:pt x="71602" y="179832"/>
                  </a:lnTo>
                  <a:lnTo>
                    <a:pt x="71602" y="178308"/>
                  </a:lnTo>
                  <a:close/>
                </a:path>
                <a:path w="148590" h="196850">
                  <a:moveTo>
                    <a:pt x="72745" y="30988"/>
                  </a:moveTo>
                  <a:lnTo>
                    <a:pt x="71602" y="29972"/>
                  </a:lnTo>
                  <a:lnTo>
                    <a:pt x="69316" y="28956"/>
                  </a:lnTo>
                  <a:lnTo>
                    <a:pt x="68173" y="28956"/>
                  </a:lnTo>
                  <a:lnTo>
                    <a:pt x="68173" y="30480"/>
                  </a:lnTo>
                  <a:lnTo>
                    <a:pt x="68173" y="30607"/>
                  </a:lnTo>
                  <a:lnTo>
                    <a:pt x="67868" y="30480"/>
                  </a:lnTo>
                  <a:lnTo>
                    <a:pt x="68173" y="30480"/>
                  </a:lnTo>
                  <a:lnTo>
                    <a:pt x="67411" y="28956"/>
                  </a:lnTo>
                  <a:lnTo>
                    <a:pt x="67411" y="30480"/>
                  </a:lnTo>
                  <a:lnTo>
                    <a:pt x="66649" y="30480"/>
                  </a:lnTo>
                  <a:lnTo>
                    <a:pt x="65125" y="28956"/>
                  </a:lnTo>
                  <a:lnTo>
                    <a:pt x="65125" y="30480"/>
                  </a:lnTo>
                  <a:lnTo>
                    <a:pt x="65125" y="31242"/>
                  </a:lnTo>
                  <a:lnTo>
                    <a:pt x="66040" y="32004"/>
                  </a:lnTo>
                  <a:lnTo>
                    <a:pt x="69697" y="32004"/>
                  </a:lnTo>
                  <a:lnTo>
                    <a:pt x="69697" y="31242"/>
                  </a:lnTo>
                  <a:lnTo>
                    <a:pt x="69088" y="30988"/>
                  </a:lnTo>
                  <a:lnTo>
                    <a:pt x="70459" y="30988"/>
                  </a:lnTo>
                  <a:lnTo>
                    <a:pt x="71602" y="32004"/>
                  </a:lnTo>
                  <a:lnTo>
                    <a:pt x="72745" y="32004"/>
                  </a:lnTo>
                  <a:lnTo>
                    <a:pt x="72745" y="30988"/>
                  </a:lnTo>
                  <a:close/>
                </a:path>
                <a:path w="148590" h="196850">
                  <a:moveTo>
                    <a:pt x="72745" y="25908"/>
                  </a:moveTo>
                  <a:lnTo>
                    <a:pt x="71729" y="15113"/>
                  </a:lnTo>
                  <a:lnTo>
                    <a:pt x="71729" y="13716"/>
                  </a:lnTo>
                  <a:lnTo>
                    <a:pt x="69697" y="13716"/>
                  </a:lnTo>
                  <a:lnTo>
                    <a:pt x="71729" y="24511"/>
                  </a:lnTo>
                  <a:lnTo>
                    <a:pt x="72745" y="25908"/>
                  </a:lnTo>
                  <a:close/>
                </a:path>
                <a:path w="148590" h="196850">
                  <a:moveTo>
                    <a:pt x="74269" y="25908"/>
                  </a:moveTo>
                  <a:lnTo>
                    <a:pt x="72745" y="27051"/>
                  </a:lnTo>
                  <a:lnTo>
                    <a:pt x="71221" y="25908"/>
                  </a:lnTo>
                  <a:lnTo>
                    <a:pt x="69697" y="25908"/>
                  </a:lnTo>
                  <a:lnTo>
                    <a:pt x="69697" y="27051"/>
                  </a:lnTo>
                  <a:lnTo>
                    <a:pt x="71221" y="28194"/>
                  </a:lnTo>
                  <a:lnTo>
                    <a:pt x="71221" y="29337"/>
                  </a:lnTo>
                  <a:lnTo>
                    <a:pt x="72745" y="30480"/>
                  </a:lnTo>
                  <a:lnTo>
                    <a:pt x="72745" y="29337"/>
                  </a:lnTo>
                  <a:lnTo>
                    <a:pt x="74269" y="30480"/>
                  </a:lnTo>
                  <a:lnTo>
                    <a:pt x="74269" y="25908"/>
                  </a:lnTo>
                  <a:close/>
                </a:path>
                <a:path w="148590" h="196850">
                  <a:moveTo>
                    <a:pt x="76047" y="0"/>
                  </a:moveTo>
                  <a:lnTo>
                    <a:pt x="73507" y="0"/>
                  </a:lnTo>
                  <a:lnTo>
                    <a:pt x="73507" y="3048"/>
                  </a:lnTo>
                  <a:lnTo>
                    <a:pt x="72237" y="3048"/>
                  </a:lnTo>
                  <a:lnTo>
                    <a:pt x="72237" y="2032"/>
                  </a:lnTo>
                  <a:lnTo>
                    <a:pt x="70967" y="2032"/>
                  </a:lnTo>
                  <a:lnTo>
                    <a:pt x="69697" y="1016"/>
                  </a:lnTo>
                  <a:lnTo>
                    <a:pt x="69697" y="4064"/>
                  </a:lnTo>
                  <a:lnTo>
                    <a:pt x="73507" y="4064"/>
                  </a:lnTo>
                  <a:lnTo>
                    <a:pt x="73507" y="6096"/>
                  </a:lnTo>
                  <a:lnTo>
                    <a:pt x="76047" y="6096"/>
                  </a:lnTo>
                  <a:lnTo>
                    <a:pt x="74777" y="5080"/>
                  </a:lnTo>
                  <a:lnTo>
                    <a:pt x="74777" y="3048"/>
                  </a:lnTo>
                  <a:lnTo>
                    <a:pt x="74777" y="1016"/>
                  </a:lnTo>
                  <a:lnTo>
                    <a:pt x="76047" y="0"/>
                  </a:lnTo>
                  <a:close/>
                </a:path>
                <a:path w="148590" h="196850">
                  <a:moveTo>
                    <a:pt x="77317" y="13716"/>
                  </a:moveTo>
                  <a:lnTo>
                    <a:pt x="75793" y="13716"/>
                  </a:lnTo>
                  <a:lnTo>
                    <a:pt x="75793" y="18669"/>
                  </a:lnTo>
                  <a:lnTo>
                    <a:pt x="75793" y="19431"/>
                  </a:lnTo>
                  <a:lnTo>
                    <a:pt x="75793" y="20447"/>
                  </a:lnTo>
                  <a:lnTo>
                    <a:pt x="75107" y="19812"/>
                  </a:lnTo>
                  <a:lnTo>
                    <a:pt x="75793" y="19431"/>
                  </a:lnTo>
                  <a:lnTo>
                    <a:pt x="75793" y="18669"/>
                  </a:lnTo>
                  <a:lnTo>
                    <a:pt x="75107" y="18288"/>
                  </a:lnTo>
                  <a:lnTo>
                    <a:pt x="73431" y="18288"/>
                  </a:lnTo>
                  <a:lnTo>
                    <a:pt x="72745" y="18669"/>
                  </a:lnTo>
                  <a:lnTo>
                    <a:pt x="72745" y="19050"/>
                  </a:lnTo>
                  <a:lnTo>
                    <a:pt x="72745" y="19431"/>
                  </a:lnTo>
                  <a:lnTo>
                    <a:pt x="73431" y="19812"/>
                  </a:lnTo>
                  <a:lnTo>
                    <a:pt x="72745" y="20447"/>
                  </a:lnTo>
                  <a:lnTo>
                    <a:pt x="72745" y="21336"/>
                  </a:lnTo>
                  <a:lnTo>
                    <a:pt x="72745" y="22225"/>
                  </a:lnTo>
                  <a:lnTo>
                    <a:pt x="73431" y="22860"/>
                  </a:lnTo>
                  <a:lnTo>
                    <a:pt x="73088" y="22860"/>
                  </a:lnTo>
                  <a:lnTo>
                    <a:pt x="72745" y="23495"/>
                  </a:lnTo>
                  <a:lnTo>
                    <a:pt x="72745" y="24384"/>
                  </a:lnTo>
                  <a:lnTo>
                    <a:pt x="72745" y="25273"/>
                  </a:lnTo>
                  <a:lnTo>
                    <a:pt x="73088" y="25908"/>
                  </a:lnTo>
                  <a:lnTo>
                    <a:pt x="73926" y="25908"/>
                  </a:lnTo>
                  <a:lnTo>
                    <a:pt x="74269" y="25273"/>
                  </a:lnTo>
                  <a:lnTo>
                    <a:pt x="74269" y="23495"/>
                  </a:lnTo>
                  <a:lnTo>
                    <a:pt x="73926" y="22860"/>
                  </a:lnTo>
                  <a:lnTo>
                    <a:pt x="75107" y="22860"/>
                  </a:lnTo>
                  <a:lnTo>
                    <a:pt x="75793" y="22225"/>
                  </a:lnTo>
                  <a:lnTo>
                    <a:pt x="75793" y="24511"/>
                  </a:lnTo>
                  <a:lnTo>
                    <a:pt x="77317" y="13716"/>
                  </a:lnTo>
                  <a:close/>
                </a:path>
                <a:path w="148590" h="196850">
                  <a:moveTo>
                    <a:pt x="77317" y="2032"/>
                  </a:moveTo>
                  <a:lnTo>
                    <a:pt x="76047" y="3048"/>
                  </a:lnTo>
                  <a:lnTo>
                    <a:pt x="77317" y="4064"/>
                  </a:lnTo>
                  <a:lnTo>
                    <a:pt x="77317" y="2032"/>
                  </a:lnTo>
                  <a:close/>
                </a:path>
                <a:path w="148590" h="196850">
                  <a:moveTo>
                    <a:pt x="78841" y="27432"/>
                  </a:moveTo>
                  <a:lnTo>
                    <a:pt x="77317" y="27432"/>
                  </a:lnTo>
                  <a:lnTo>
                    <a:pt x="77317" y="25908"/>
                  </a:lnTo>
                  <a:lnTo>
                    <a:pt x="75793" y="27051"/>
                  </a:lnTo>
                  <a:lnTo>
                    <a:pt x="75793" y="29337"/>
                  </a:lnTo>
                  <a:lnTo>
                    <a:pt x="77317" y="29337"/>
                  </a:lnTo>
                  <a:lnTo>
                    <a:pt x="77317" y="28956"/>
                  </a:lnTo>
                  <a:lnTo>
                    <a:pt x="78841" y="27432"/>
                  </a:lnTo>
                  <a:close/>
                </a:path>
                <a:path w="148590" h="196850">
                  <a:moveTo>
                    <a:pt x="80365" y="178308"/>
                  </a:moveTo>
                  <a:lnTo>
                    <a:pt x="76847" y="178308"/>
                  </a:lnTo>
                  <a:lnTo>
                    <a:pt x="76847" y="179578"/>
                  </a:lnTo>
                  <a:lnTo>
                    <a:pt x="75679" y="180721"/>
                  </a:lnTo>
                  <a:lnTo>
                    <a:pt x="72161" y="184404"/>
                  </a:lnTo>
                  <a:lnTo>
                    <a:pt x="66294" y="185674"/>
                  </a:lnTo>
                  <a:lnTo>
                    <a:pt x="65125" y="186817"/>
                  </a:lnTo>
                  <a:lnTo>
                    <a:pt x="66294" y="186817"/>
                  </a:lnTo>
                  <a:lnTo>
                    <a:pt x="68580" y="188061"/>
                  </a:lnTo>
                  <a:lnTo>
                    <a:pt x="65709" y="187198"/>
                  </a:lnTo>
                  <a:lnTo>
                    <a:pt x="58674" y="185928"/>
                  </a:lnTo>
                  <a:lnTo>
                    <a:pt x="57505" y="185928"/>
                  </a:lnTo>
                  <a:lnTo>
                    <a:pt x="58674" y="187198"/>
                  </a:lnTo>
                  <a:lnTo>
                    <a:pt x="58674" y="188595"/>
                  </a:lnTo>
                  <a:lnTo>
                    <a:pt x="62191" y="191262"/>
                  </a:lnTo>
                  <a:lnTo>
                    <a:pt x="65709" y="196596"/>
                  </a:lnTo>
                  <a:lnTo>
                    <a:pt x="70396" y="196596"/>
                  </a:lnTo>
                  <a:lnTo>
                    <a:pt x="70396" y="195199"/>
                  </a:lnTo>
                  <a:lnTo>
                    <a:pt x="71577" y="195199"/>
                  </a:lnTo>
                  <a:lnTo>
                    <a:pt x="72745" y="193929"/>
                  </a:lnTo>
                  <a:lnTo>
                    <a:pt x="71577" y="192532"/>
                  </a:lnTo>
                  <a:lnTo>
                    <a:pt x="71577" y="191262"/>
                  </a:lnTo>
                  <a:lnTo>
                    <a:pt x="70675" y="189230"/>
                  </a:lnTo>
                  <a:lnTo>
                    <a:pt x="70993" y="189230"/>
                  </a:lnTo>
                  <a:lnTo>
                    <a:pt x="72161" y="190500"/>
                  </a:lnTo>
                  <a:lnTo>
                    <a:pt x="73329" y="190500"/>
                  </a:lnTo>
                  <a:lnTo>
                    <a:pt x="73329" y="189230"/>
                  </a:lnTo>
                  <a:lnTo>
                    <a:pt x="75679" y="184404"/>
                  </a:lnTo>
                  <a:lnTo>
                    <a:pt x="79197" y="179578"/>
                  </a:lnTo>
                  <a:lnTo>
                    <a:pt x="80365" y="178308"/>
                  </a:lnTo>
                  <a:close/>
                </a:path>
                <a:path w="148590" h="196850">
                  <a:moveTo>
                    <a:pt x="80365" y="25908"/>
                  </a:moveTo>
                  <a:lnTo>
                    <a:pt x="78841" y="25908"/>
                  </a:lnTo>
                  <a:lnTo>
                    <a:pt x="78841" y="27432"/>
                  </a:lnTo>
                  <a:lnTo>
                    <a:pt x="80365" y="27432"/>
                  </a:lnTo>
                  <a:lnTo>
                    <a:pt x="80365" y="25908"/>
                  </a:lnTo>
                  <a:close/>
                </a:path>
                <a:path w="148590" h="196850">
                  <a:moveTo>
                    <a:pt x="81889" y="28956"/>
                  </a:moveTo>
                  <a:lnTo>
                    <a:pt x="79349" y="28956"/>
                  </a:lnTo>
                  <a:lnTo>
                    <a:pt x="76809" y="29972"/>
                  </a:lnTo>
                  <a:lnTo>
                    <a:pt x="74269" y="32004"/>
                  </a:lnTo>
                  <a:lnTo>
                    <a:pt x="75539" y="32004"/>
                  </a:lnTo>
                  <a:lnTo>
                    <a:pt x="78079" y="30988"/>
                  </a:lnTo>
                  <a:lnTo>
                    <a:pt x="80619" y="30988"/>
                  </a:lnTo>
                  <a:lnTo>
                    <a:pt x="81889" y="28956"/>
                  </a:lnTo>
                  <a:close/>
                </a:path>
                <a:path w="148590" h="196850">
                  <a:moveTo>
                    <a:pt x="81889" y="22860"/>
                  </a:moveTo>
                  <a:lnTo>
                    <a:pt x="80365" y="23876"/>
                  </a:lnTo>
                  <a:lnTo>
                    <a:pt x="80365" y="25908"/>
                  </a:lnTo>
                  <a:lnTo>
                    <a:pt x="81889" y="25908"/>
                  </a:lnTo>
                  <a:lnTo>
                    <a:pt x="81889" y="22860"/>
                  </a:lnTo>
                  <a:close/>
                </a:path>
                <a:path w="148590" h="196850">
                  <a:moveTo>
                    <a:pt x="81889" y="13716"/>
                  </a:moveTo>
                  <a:lnTo>
                    <a:pt x="80365" y="13716"/>
                  </a:lnTo>
                  <a:lnTo>
                    <a:pt x="77317" y="25908"/>
                  </a:lnTo>
                  <a:lnTo>
                    <a:pt x="78841" y="24638"/>
                  </a:lnTo>
                  <a:lnTo>
                    <a:pt x="81889" y="13716"/>
                  </a:lnTo>
                  <a:close/>
                </a:path>
                <a:path w="148590" h="196850">
                  <a:moveTo>
                    <a:pt x="82651" y="18288"/>
                  </a:moveTo>
                  <a:lnTo>
                    <a:pt x="81889" y="19304"/>
                  </a:lnTo>
                  <a:lnTo>
                    <a:pt x="81889" y="19812"/>
                  </a:lnTo>
                  <a:lnTo>
                    <a:pt x="80365" y="19812"/>
                  </a:lnTo>
                  <a:lnTo>
                    <a:pt x="80365" y="22860"/>
                  </a:lnTo>
                  <a:lnTo>
                    <a:pt x="81889" y="22860"/>
                  </a:lnTo>
                  <a:lnTo>
                    <a:pt x="81889" y="20320"/>
                  </a:lnTo>
                  <a:lnTo>
                    <a:pt x="82651" y="21336"/>
                  </a:lnTo>
                  <a:lnTo>
                    <a:pt x="82651" y="18288"/>
                  </a:lnTo>
                  <a:close/>
                </a:path>
                <a:path w="148590" h="196850">
                  <a:moveTo>
                    <a:pt x="84937" y="16764"/>
                  </a:moveTo>
                  <a:lnTo>
                    <a:pt x="83032" y="16764"/>
                  </a:lnTo>
                  <a:lnTo>
                    <a:pt x="83413" y="15240"/>
                  </a:lnTo>
                  <a:lnTo>
                    <a:pt x="82651" y="15240"/>
                  </a:lnTo>
                  <a:lnTo>
                    <a:pt x="82651" y="16764"/>
                  </a:lnTo>
                  <a:lnTo>
                    <a:pt x="81889" y="16764"/>
                  </a:lnTo>
                  <a:lnTo>
                    <a:pt x="82651" y="18288"/>
                  </a:lnTo>
                  <a:lnTo>
                    <a:pt x="82905" y="17272"/>
                  </a:lnTo>
                  <a:lnTo>
                    <a:pt x="82905" y="18796"/>
                  </a:lnTo>
                  <a:lnTo>
                    <a:pt x="83921" y="19812"/>
                  </a:lnTo>
                  <a:lnTo>
                    <a:pt x="84937" y="17780"/>
                  </a:lnTo>
                  <a:lnTo>
                    <a:pt x="84937" y="16764"/>
                  </a:lnTo>
                  <a:close/>
                </a:path>
                <a:path w="148590" h="196850">
                  <a:moveTo>
                    <a:pt x="86461" y="33528"/>
                  </a:moveTo>
                  <a:lnTo>
                    <a:pt x="62077" y="33528"/>
                  </a:lnTo>
                  <a:lnTo>
                    <a:pt x="62077" y="36576"/>
                  </a:lnTo>
                  <a:lnTo>
                    <a:pt x="70205" y="35052"/>
                  </a:lnTo>
                  <a:lnTo>
                    <a:pt x="78333" y="35052"/>
                  </a:lnTo>
                  <a:lnTo>
                    <a:pt x="86461" y="36576"/>
                  </a:lnTo>
                  <a:lnTo>
                    <a:pt x="86461" y="35052"/>
                  </a:lnTo>
                  <a:lnTo>
                    <a:pt x="86461" y="33528"/>
                  </a:lnTo>
                  <a:close/>
                </a:path>
                <a:path w="148590" h="196850">
                  <a:moveTo>
                    <a:pt x="86461" y="20320"/>
                  </a:moveTo>
                  <a:lnTo>
                    <a:pt x="85699" y="19304"/>
                  </a:lnTo>
                  <a:lnTo>
                    <a:pt x="85699" y="18288"/>
                  </a:lnTo>
                  <a:lnTo>
                    <a:pt x="84937" y="20320"/>
                  </a:lnTo>
                  <a:lnTo>
                    <a:pt x="86461" y="20320"/>
                  </a:lnTo>
                  <a:close/>
                </a:path>
                <a:path w="148590" h="196850">
                  <a:moveTo>
                    <a:pt x="86461" y="15240"/>
                  </a:moveTo>
                  <a:lnTo>
                    <a:pt x="85699" y="13716"/>
                  </a:lnTo>
                  <a:lnTo>
                    <a:pt x="84937" y="15240"/>
                  </a:lnTo>
                  <a:lnTo>
                    <a:pt x="85699" y="18288"/>
                  </a:lnTo>
                  <a:lnTo>
                    <a:pt x="85699" y="16764"/>
                  </a:lnTo>
                  <a:lnTo>
                    <a:pt x="86461" y="15240"/>
                  </a:lnTo>
                  <a:close/>
                </a:path>
                <a:path w="148590" h="196850">
                  <a:moveTo>
                    <a:pt x="87985" y="28956"/>
                  </a:moveTo>
                  <a:lnTo>
                    <a:pt x="84937" y="28956"/>
                  </a:lnTo>
                  <a:lnTo>
                    <a:pt x="85953" y="29972"/>
                  </a:lnTo>
                  <a:lnTo>
                    <a:pt x="85953" y="30988"/>
                  </a:lnTo>
                  <a:lnTo>
                    <a:pt x="86194" y="31242"/>
                  </a:lnTo>
                  <a:lnTo>
                    <a:pt x="84721" y="30480"/>
                  </a:lnTo>
                  <a:lnTo>
                    <a:pt x="83413" y="31369"/>
                  </a:lnTo>
                  <a:lnTo>
                    <a:pt x="84721" y="32004"/>
                  </a:lnTo>
                  <a:lnTo>
                    <a:pt x="85585" y="32004"/>
                  </a:lnTo>
                  <a:lnTo>
                    <a:pt x="86385" y="31432"/>
                  </a:lnTo>
                  <a:lnTo>
                    <a:pt x="86969" y="32004"/>
                  </a:lnTo>
                  <a:lnTo>
                    <a:pt x="87985" y="30988"/>
                  </a:lnTo>
                  <a:lnTo>
                    <a:pt x="87985" y="28956"/>
                  </a:lnTo>
                  <a:close/>
                </a:path>
                <a:path w="148590" h="196850">
                  <a:moveTo>
                    <a:pt x="87985" y="19812"/>
                  </a:moveTo>
                  <a:lnTo>
                    <a:pt x="86461" y="21336"/>
                  </a:lnTo>
                  <a:lnTo>
                    <a:pt x="86461" y="22860"/>
                  </a:lnTo>
                  <a:lnTo>
                    <a:pt x="87985" y="22860"/>
                  </a:lnTo>
                  <a:lnTo>
                    <a:pt x="87985" y="20320"/>
                  </a:lnTo>
                  <a:lnTo>
                    <a:pt x="87985" y="19812"/>
                  </a:lnTo>
                  <a:close/>
                </a:path>
                <a:path w="148590" h="196850">
                  <a:moveTo>
                    <a:pt x="87985" y="16764"/>
                  </a:moveTo>
                  <a:lnTo>
                    <a:pt x="86461" y="16764"/>
                  </a:lnTo>
                  <a:lnTo>
                    <a:pt x="86461" y="19812"/>
                  </a:lnTo>
                  <a:lnTo>
                    <a:pt x="87985" y="19812"/>
                  </a:lnTo>
                  <a:lnTo>
                    <a:pt x="87985" y="16764"/>
                  </a:lnTo>
                  <a:close/>
                </a:path>
                <a:path w="148590" h="196850">
                  <a:moveTo>
                    <a:pt x="91033" y="185928"/>
                  </a:moveTo>
                  <a:lnTo>
                    <a:pt x="88493" y="185928"/>
                  </a:lnTo>
                  <a:lnTo>
                    <a:pt x="79806" y="187020"/>
                  </a:lnTo>
                  <a:lnTo>
                    <a:pt x="79984" y="186817"/>
                  </a:lnTo>
                  <a:lnTo>
                    <a:pt x="81127" y="186817"/>
                  </a:lnTo>
                  <a:lnTo>
                    <a:pt x="83413" y="185674"/>
                  </a:lnTo>
                  <a:lnTo>
                    <a:pt x="81127" y="185674"/>
                  </a:lnTo>
                  <a:lnTo>
                    <a:pt x="81127" y="184404"/>
                  </a:lnTo>
                  <a:lnTo>
                    <a:pt x="78841" y="184404"/>
                  </a:lnTo>
                  <a:lnTo>
                    <a:pt x="77698" y="185674"/>
                  </a:lnTo>
                  <a:lnTo>
                    <a:pt x="76555" y="186817"/>
                  </a:lnTo>
                  <a:lnTo>
                    <a:pt x="76555" y="188087"/>
                  </a:lnTo>
                  <a:lnTo>
                    <a:pt x="74269" y="190500"/>
                  </a:lnTo>
                  <a:lnTo>
                    <a:pt x="76860" y="189547"/>
                  </a:lnTo>
                  <a:lnTo>
                    <a:pt x="75793" y="191262"/>
                  </a:lnTo>
                  <a:lnTo>
                    <a:pt x="75793" y="195199"/>
                  </a:lnTo>
                  <a:lnTo>
                    <a:pt x="77063" y="195199"/>
                  </a:lnTo>
                  <a:lnTo>
                    <a:pt x="78333" y="196596"/>
                  </a:lnTo>
                  <a:lnTo>
                    <a:pt x="80873" y="196596"/>
                  </a:lnTo>
                  <a:lnTo>
                    <a:pt x="82143" y="195199"/>
                  </a:lnTo>
                  <a:lnTo>
                    <a:pt x="83413" y="193929"/>
                  </a:lnTo>
                  <a:lnTo>
                    <a:pt x="91033" y="185928"/>
                  </a:lnTo>
                  <a:close/>
                </a:path>
                <a:path w="148590" h="196850">
                  <a:moveTo>
                    <a:pt x="91033" y="27432"/>
                  </a:moveTo>
                  <a:lnTo>
                    <a:pt x="89509" y="25908"/>
                  </a:lnTo>
                  <a:lnTo>
                    <a:pt x="87985" y="28956"/>
                  </a:lnTo>
                  <a:lnTo>
                    <a:pt x="89509" y="30480"/>
                  </a:lnTo>
                  <a:lnTo>
                    <a:pt x="91033" y="28956"/>
                  </a:lnTo>
                  <a:lnTo>
                    <a:pt x="91033" y="27432"/>
                  </a:lnTo>
                  <a:close/>
                </a:path>
                <a:path w="148590" h="196850">
                  <a:moveTo>
                    <a:pt x="91033" y="16764"/>
                  </a:moveTo>
                  <a:lnTo>
                    <a:pt x="89509" y="15240"/>
                  </a:lnTo>
                  <a:lnTo>
                    <a:pt x="89509" y="16764"/>
                  </a:lnTo>
                  <a:lnTo>
                    <a:pt x="91033" y="16764"/>
                  </a:lnTo>
                  <a:close/>
                </a:path>
                <a:path w="148590" h="196850">
                  <a:moveTo>
                    <a:pt x="92557" y="16764"/>
                  </a:moveTo>
                  <a:lnTo>
                    <a:pt x="91033" y="16764"/>
                  </a:lnTo>
                  <a:lnTo>
                    <a:pt x="92303" y="19304"/>
                  </a:lnTo>
                  <a:lnTo>
                    <a:pt x="91033" y="19304"/>
                  </a:lnTo>
                  <a:lnTo>
                    <a:pt x="91033" y="18288"/>
                  </a:lnTo>
                  <a:lnTo>
                    <a:pt x="87985" y="20320"/>
                  </a:lnTo>
                  <a:lnTo>
                    <a:pt x="89509" y="20320"/>
                  </a:lnTo>
                  <a:lnTo>
                    <a:pt x="91033" y="21336"/>
                  </a:lnTo>
                  <a:lnTo>
                    <a:pt x="91033" y="22860"/>
                  </a:lnTo>
                  <a:lnTo>
                    <a:pt x="89509" y="22860"/>
                  </a:lnTo>
                  <a:lnTo>
                    <a:pt x="89509" y="23876"/>
                  </a:lnTo>
                  <a:lnTo>
                    <a:pt x="87985" y="24892"/>
                  </a:lnTo>
                  <a:lnTo>
                    <a:pt x="89509" y="24892"/>
                  </a:lnTo>
                  <a:lnTo>
                    <a:pt x="89509" y="25908"/>
                  </a:lnTo>
                  <a:lnTo>
                    <a:pt x="91033" y="25908"/>
                  </a:lnTo>
                  <a:lnTo>
                    <a:pt x="91033" y="24892"/>
                  </a:lnTo>
                  <a:lnTo>
                    <a:pt x="91541" y="24892"/>
                  </a:lnTo>
                  <a:lnTo>
                    <a:pt x="92557" y="25908"/>
                  </a:lnTo>
                  <a:lnTo>
                    <a:pt x="92557" y="24892"/>
                  </a:lnTo>
                  <a:lnTo>
                    <a:pt x="92557" y="20320"/>
                  </a:lnTo>
                  <a:lnTo>
                    <a:pt x="92557" y="19812"/>
                  </a:lnTo>
                  <a:lnTo>
                    <a:pt x="92557" y="19304"/>
                  </a:lnTo>
                  <a:lnTo>
                    <a:pt x="92557" y="16764"/>
                  </a:lnTo>
                  <a:close/>
                </a:path>
                <a:path w="148590" h="196850">
                  <a:moveTo>
                    <a:pt x="94081" y="44196"/>
                  </a:moveTo>
                  <a:lnTo>
                    <a:pt x="54457" y="44196"/>
                  </a:lnTo>
                  <a:lnTo>
                    <a:pt x="54457" y="45720"/>
                  </a:lnTo>
                  <a:lnTo>
                    <a:pt x="94081" y="45720"/>
                  </a:lnTo>
                  <a:lnTo>
                    <a:pt x="94081" y="44196"/>
                  </a:lnTo>
                  <a:close/>
                </a:path>
                <a:path w="148590" h="196850">
                  <a:moveTo>
                    <a:pt x="95605" y="160020"/>
                  </a:moveTo>
                  <a:lnTo>
                    <a:pt x="54457" y="160020"/>
                  </a:lnTo>
                  <a:lnTo>
                    <a:pt x="54457" y="163068"/>
                  </a:lnTo>
                  <a:lnTo>
                    <a:pt x="95605" y="163068"/>
                  </a:lnTo>
                  <a:lnTo>
                    <a:pt x="95605" y="160020"/>
                  </a:lnTo>
                  <a:close/>
                </a:path>
                <a:path w="148590" h="196850">
                  <a:moveTo>
                    <a:pt x="95605" y="39624"/>
                  </a:moveTo>
                  <a:lnTo>
                    <a:pt x="51409" y="39624"/>
                  </a:lnTo>
                  <a:lnTo>
                    <a:pt x="51409" y="42672"/>
                  </a:lnTo>
                  <a:lnTo>
                    <a:pt x="95605" y="42672"/>
                  </a:lnTo>
                  <a:lnTo>
                    <a:pt x="95605" y="39624"/>
                  </a:lnTo>
                  <a:close/>
                </a:path>
                <a:path w="148590" h="196850">
                  <a:moveTo>
                    <a:pt x="97129" y="164592"/>
                  </a:moveTo>
                  <a:lnTo>
                    <a:pt x="50012" y="164592"/>
                  </a:lnTo>
                  <a:lnTo>
                    <a:pt x="50863" y="162941"/>
                  </a:lnTo>
                  <a:lnTo>
                    <a:pt x="52057" y="162941"/>
                  </a:lnTo>
                  <a:lnTo>
                    <a:pt x="52057" y="161798"/>
                  </a:lnTo>
                  <a:lnTo>
                    <a:pt x="50863" y="160528"/>
                  </a:lnTo>
                  <a:lnTo>
                    <a:pt x="49657" y="158242"/>
                  </a:lnTo>
                  <a:lnTo>
                    <a:pt x="46062" y="158242"/>
                  </a:lnTo>
                  <a:lnTo>
                    <a:pt x="38862" y="157099"/>
                  </a:lnTo>
                  <a:lnTo>
                    <a:pt x="30467" y="151130"/>
                  </a:lnTo>
                  <a:lnTo>
                    <a:pt x="29260" y="151130"/>
                  </a:lnTo>
                  <a:lnTo>
                    <a:pt x="29260" y="149987"/>
                  </a:lnTo>
                  <a:lnTo>
                    <a:pt x="30467" y="149987"/>
                  </a:lnTo>
                  <a:lnTo>
                    <a:pt x="31661" y="151130"/>
                  </a:lnTo>
                  <a:lnTo>
                    <a:pt x="35267" y="152273"/>
                  </a:lnTo>
                  <a:lnTo>
                    <a:pt x="40055" y="155829"/>
                  </a:lnTo>
                  <a:lnTo>
                    <a:pt x="46062" y="157099"/>
                  </a:lnTo>
                  <a:lnTo>
                    <a:pt x="48463" y="157099"/>
                  </a:lnTo>
                  <a:lnTo>
                    <a:pt x="47256" y="155829"/>
                  </a:lnTo>
                  <a:lnTo>
                    <a:pt x="46062" y="154686"/>
                  </a:lnTo>
                  <a:lnTo>
                    <a:pt x="46062" y="153543"/>
                  </a:lnTo>
                  <a:lnTo>
                    <a:pt x="44856" y="152273"/>
                  </a:lnTo>
                  <a:lnTo>
                    <a:pt x="42456" y="149987"/>
                  </a:lnTo>
                  <a:lnTo>
                    <a:pt x="42456" y="147574"/>
                  </a:lnTo>
                  <a:lnTo>
                    <a:pt x="40055" y="145288"/>
                  </a:lnTo>
                  <a:lnTo>
                    <a:pt x="40055" y="144145"/>
                  </a:lnTo>
                  <a:lnTo>
                    <a:pt x="38862" y="142875"/>
                  </a:lnTo>
                  <a:lnTo>
                    <a:pt x="38862" y="141732"/>
                  </a:lnTo>
                  <a:lnTo>
                    <a:pt x="37655" y="140589"/>
                  </a:lnTo>
                  <a:lnTo>
                    <a:pt x="37655" y="139319"/>
                  </a:lnTo>
                  <a:lnTo>
                    <a:pt x="36461" y="138176"/>
                  </a:lnTo>
                  <a:lnTo>
                    <a:pt x="36461" y="135890"/>
                  </a:lnTo>
                  <a:lnTo>
                    <a:pt x="35267" y="135890"/>
                  </a:lnTo>
                  <a:lnTo>
                    <a:pt x="25476" y="132511"/>
                  </a:lnTo>
                  <a:lnTo>
                    <a:pt x="19062" y="128358"/>
                  </a:lnTo>
                  <a:lnTo>
                    <a:pt x="15354" y="124409"/>
                  </a:lnTo>
                  <a:lnTo>
                    <a:pt x="13665" y="121666"/>
                  </a:lnTo>
                  <a:lnTo>
                    <a:pt x="20866" y="128778"/>
                  </a:lnTo>
                  <a:lnTo>
                    <a:pt x="30467" y="132334"/>
                  </a:lnTo>
                  <a:lnTo>
                    <a:pt x="32867" y="133477"/>
                  </a:lnTo>
                  <a:lnTo>
                    <a:pt x="34061" y="133477"/>
                  </a:lnTo>
                  <a:lnTo>
                    <a:pt x="34061" y="131191"/>
                  </a:lnTo>
                  <a:lnTo>
                    <a:pt x="32867" y="129921"/>
                  </a:lnTo>
                  <a:lnTo>
                    <a:pt x="32867" y="128778"/>
                  </a:lnTo>
                  <a:lnTo>
                    <a:pt x="31661" y="127635"/>
                  </a:lnTo>
                  <a:lnTo>
                    <a:pt x="31661" y="126365"/>
                  </a:lnTo>
                  <a:lnTo>
                    <a:pt x="30467" y="124079"/>
                  </a:lnTo>
                  <a:lnTo>
                    <a:pt x="29641" y="121666"/>
                  </a:lnTo>
                  <a:lnTo>
                    <a:pt x="29260" y="120523"/>
                  </a:lnTo>
                  <a:lnTo>
                    <a:pt x="28067" y="115824"/>
                  </a:lnTo>
                  <a:lnTo>
                    <a:pt x="26860" y="113411"/>
                  </a:lnTo>
                  <a:lnTo>
                    <a:pt x="26860" y="112268"/>
                  </a:lnTo>
                  <a:lnTo>
                    <a:pt x="25666" y="109982"/>
                  </a:lnTo>
                  <a:lnTo>
                    <a:pt x="25666" y="108712"/>
                  </a:lnTo>
                  <a:lnTo>
                    <a:pt x="24460" y="108712"/>
                  </a:lnTo>
                  <a:lnTo>
                    <a:pt x="17259" y="106426"/>
                  </a:lnTo>
                  <a:lnTo>
                    <a:pt x="8864" y="99314"/>
                  </a:lnTo>
                  <a:lnTo>
                    <a:pt x="6464" y="97028"/>
                  </a:lnTo>
                  <a:lnTo>
                    <a:pt x="5270" y="97028"/>
                  </a:lnTo>
                  <a:lnTo>
                    <a:pt x="5270" y="95758"/>
                  </a:lnTo>
                  <a:lnTo>
                    <a:pt x="11264" y="100457"/>
                  </a:lnTo>
                  <a:lnTo>
                    <a:pt x="19659" y="105283"/>
                  </a:lnTo>
                  <a:lnTo>
                    <a:pt x="23266" y="106426"/>
                  </a:lnTo>
                  <a:lnTo>
                    <a:pt x="24460" y="106426"/>
                  </a:lnTo>
                  <a:lnTo>
                    <a:pt x="23266" y="102870"/>
                  </a:lnTo>
                  <a:lnTo>
                    <a:pt x="23266" y="100457"/>
                  </a:lnTo>
                  <a:lnTo>
                    <a:pt x="20866" y="97028"/>
                  </a:lnTo>
                  <a:lnTo>
                    <a:pt x="20866" y="95758"/>
                  </a:lnTo>
                  <a:lnTo>
                    <a:pt x="20866" y="93472"/>
                  </a:lnTo>
                  <a:lnTo>
                    <a:pt x="18465" y="86360"/>
                  </a:lnTo>
                  <a:lnTo>
                    <a:pt x="18465" y="82804"/>
                  </a:lnTo>
                  <a:lnTo>
                    <a:pt x="17259" y="81661"/>
                  </a:lnTo>
                  <a:lnTo>
                    <a:pt x="17259" y="80518"/>
                  </a:lnTo>
                  <a:lnTo>
                    <a:pt x="18465" y="80518"/>
                  </a:lnTo>
                  <a:lnTo>
                    <a:pt x="18465" y="82804"/>
                  </a:lnTo>
                  <a:lnTo>
                    <a:pt x="20866" y="93472"/>
                  </a:lnTo>
                  <a:lnTo>
                    <a:pt x="23266" y="95758"/>
                  </a:lnTo>
                  <a:lnTo>
                    <a:pt x="23266" y="98171"/>
                  </a:lnTo>
                  <a:lnTo>
                    <a:pt x="24460" y="100457"/>
                  </a:lnTo>
                  <a:lnTo>
                    <a:pt x="24460" y="102870"/>
                  </a:lnTo>
                  <a:lnTo>
                    <a:pt x="25666" y="102870"/>
                  </a:lnTo>
                  <a:lnTo>
                    <a:pt x="25666" y="105283"/>
                  </a:lnTo>
                  <a:lnTo>
                    <a:pt x="26860" y="104013"/>
                  </a:lnTo>
                  <a:lnTo>
                    <a:pt x="26860" y="102870"/>
                  </a:lnTo>
                  <a:lnTo>
                    <a:pt x="29260" y="101727"/>
                  </a:lnTo>
                  <a:lnTo>
                    <a:pt x="32867" y="97028"/>
                  </a:lnTo>
                  <a:lnTo>
                    <a:pt x="34061" y="89916"/>
                  </a:lnTo>
                  <a:lnTo>
                    <a:pt x="35267" y="94615"/>
                  </a:lnTo>
                  <a:lnTo>
                    <a:pt x="31661" y="99314"/>
                  </a:lnTo>
                  <a:lnTo>
                    <a:pt x="26860" y="106426"/>
                  </a:lnTo>
                  <a:lnTo>
                    <a:pt x="28067" y="112268"/>
                  </a:lnTo>
                  <a:lnTo>
                    <a:pt x="30467" y="119380"/>
                  </a:lnTo>
                  <a:lnTo>
                    <a:pt x="32867" y="122936"/>
                  </a:lnTo>
                  <a:lnTo>
                    <a:pt x="32867" y="125222"/>
                  </a:lnTo>
                  <a:lnTo>
                    <a:pt x="34061" y="126365"/>
                  </a:lnTo>
                  <a:lnTo>
                    <a:pt x="34061" y="128778"/>
                  </a:lnTo>
                  <a:lnTo>
                    <a:pt x="35267" y="128778"/>
                  </a:lnTo>
                  <a:lnTo>
                    <a:pt x="35267" y="129921"/>
                  </a:lnTo>
                  <a:lnTo>
                    <a:pt x="36461" y="129921"/>
                  </a:lnTo>
                  <a:lnTo>
                    <a:pt x="38862" y="127635"/>
                  </a:lnTo>
                  <a:lnTo>
                    <a:pt x="42456" y="120523"/>
                  </a:lnTo>
                  <a:lnTo>
                    <a:pt x="42456" y="116967"/>
                  </a:lnTo>
                  <a:lnTo>
                    <a:pt x="43662" y="115824"/>
                  </a:lnTo>
                  <a:lnTo>
                    <a:pt x="43662" y="116967"/>
                  </a:lnTo>
                  <a:lnTo>
                    <a:pt x="42456" y="121666"/>
                  </a:lnTo>
                  <a:lnTo>
                    <a:pt x="40055" y="129921"/>
                  </a:lnTo>
                  <a:lnTo>
                    <a:pt x="36461" y="133477"/>
                  </a:lnTo>
                  <a:lnTo>
                    <a:pt x="40055" y="140589"/>
                  </a:lnTo>
                  <a:lnTo>
                    <a:pt x="43662" y="147574"/>
                  </a:lnTo>
                  <a:lnTo>
                    <a:pt x="48463" y="153543"/>
                  </a:lnTo>
                  <a:lnTo>
                    <a:pt x="48463" y="154686"/>
                  </a:lnTo>
                  <a:lnTo>
                    <a:pt x="49657" y="153543"/>
                  </a:lnTo>
                  <a:lnTo>
                    <a:pt x="49657" y="151130"/>
                  </a:lnTo>
                  <a:lnTo>
                    <a:pt x="50863" y="146431"/>
                  </a:lnTo>
                  <a:lnTo>
                    <a:pt x="50863" y="151130"/>
                  </a:lnTo>
                  <a:lnTo>
                    <a:pt x="49657" y="155829"/>
                  </a:lnTo>
                  <a:lnTo>
                    <a:pt x="50863" y="157099"/>
                  </a:lnTo>
                  <a:lnTo>
                    <a:pt x="50863" y="158242"/>
                  </a:lnTo>
                  <a:lnTo>
                    <a:pt x="53263" y="158242"/>
                  </a:lnTo>
                  <a:lnTo>
                    <a:pt x="54140" y="141732"/>
                  </a:lnTo>
                  <a:lnTo>
                    <a:pt x="54267" y="139319"/>
                  </a:lnTo>
                  <a:lnTo>
                    <a:pt x="54457" y="135890"/>
                  </a:lnTo>
                  <a:lnTo>
                    <a:pt x="53263" y="135890"/>
                  </a:lnTo>
                  <a:lnTo>
                    <a:pt x="52057" y="137033"/>
                  </a:lnTo>
                  <a:lnTo>
                    <a:pt x="50863" y="137033"/>
                  </a:lnTo>
                  <a:lnTo>
                    <a:pt x="48463" y="139319"/>
                  </a:lnTo>
                  <a:lnTo>
                    <a:pt x="47256" y="138176"/>
                  </a:lnTo>
                  <a:lnTo>
                    <a:pt x="47256" y="132334"/>
                  </a:lnTo>
                  <a:lnTo>
                    <a:pt x="48463" y="125222"/>
                  </a:lnTo>
                  <a:lnTo>
                    <a:pt x="50863" y="114681"/>
                  </a:lnTo>
                  <a:lnTo>
                    <a:pt x="48412" y="112268"/>
                  </a:lnTo>
                  <a:lnTo>
                    <a:pt x="47256" y="111125"/>
                  </a:lnTo>
                  <a:lnTo>
                    <a:pt x="47256" y="109982"/>
                  </a:lnTo>
                  <a:lnTo>
                    <a:pt x="42456" y="109982"/>
                  </a:lnTo>
                  <a:lnTo>
                    <a:pt x="41262" y="111125"/>
                  </a:lnTo>
                  <a:lnTo>
                    <a:pt x="38862" y="112268"/>
                  </a:lnTo>
                  <a:lnTo>
                    <a:pt x="37655" y="112268"/>
                  </a:lnTo>
                  <a:lnTo>
                    <a:pt x="35267" y="109982"/>
                  </a:lnTo>
                  <a:lnTo>
                    <a:pt x="38925" y="102730"/>
                  </a:lnTo>
                  <a:lnTo>
                    <a:pt x="41262" y="98171"/>
                  </a:lnTo>
                  <a:lnTo>
                    <a:pt x="42456" y="95758"/>
                  </a:lnTo>
                  <a:lnTo>
                    <a:pt x="43662" y="93472"/>
                  </a:lnTo>
                  <a:lnTo>
                    <a:pt x="43662" y="89916"/>
                  </a:lnTo>
                  <a:lnTo>
                    <a:pt x="43662" y="88773"/>
                  </a:lnTo>
                  <a:lnTo>
                    <a:pt x="43002" y="87503"/>
                  </a:lnTo>
                  <a:lnTo>
                    <a:pt x="41262" y="84074"/>
                  </a:lnTo>
                  <a:lnTo>
                    <a:pt x="38862" y="82804"/>
                  </a:lnTo>
                  <a:lnTo>
                    <a:pt x="37655" y="81661"/>
                  </a:lnTo>
                  <a:lnTo>
                    <a:pt x="35267" y="81661"/>
                  </a:lnTo>
                  <a:lnTo>
                    <a:pt x="32867" y="85217"/>
                  </a:lnTo>
                  <a:lnTo>
                    <a:pt x="31661" y="87503"/>
                  </a:lnTo>
                  <a:lnTo>
                    <a:pt x="28067" y="87503"/>
                  </a:lnTo>
                  <a:lnTo>
                    <a:pt x="26860" y="86360"/>
                  </a:lnTo>
                  <a:lnTo>
                    <a:pt x="25666" y="82804"/>
                  </a:lnTo>
                  <a:lnTo>
                    <a:pt x="25666" y="79375"/>
                  </a:lnTo>
                  <a:lnTo>
                    <a:pt x="28067" y="68707"/>
                  </a:lnTo>
                  <a:lnTo>
                    <a:pt x="22059" y="66421"/>
                  </a:lnTo>
                  <a:lnTo>
                    <a:pt x="19659" y="65151"/>
                  </a:lnTo>
                  <a:lnTo>
                    <a:pt x="14871" y="64008"/>
                  </a:lnTo>
                  <a:lnTo>
                    <a:pt x="10071" y="66421"/>
                  </a:lnTo>
                  <a:lnTo>
                    <a:pt x="8864" y="71120"/>
                  </a:lnTo>
                  <a:lnTo>
                    <a:pt x="7670" y="74549"/>
                  </a:lnTo>
                  <a:lnTo>
                    <a:pt x="10071" y="81661"/>
                  </a:lnTo>
                  <a:lnTo>
                    <a:pt x="12471" y="84074"/>
                  </a:lnTo>
                  <a:lnTo>
                    <a:pt x="13665" y="87503"/>
                  </a:lnTo>
                  <a:lnTo>
                    <a:pt x="11264" y="92329"/>
                  </a:lnTo>
                  <a:lnTo>
                    <a:pt x="11264" y="93472"/>
                  </a:lnTo>
                  <a:lnTo>
                    <a:pt x="7670" y="93472"/>
                  </a:lnTo>
                  <a:lnTo>
                    <a:pt x="6464" y="92329"/>
                  </a:lnTo>
                  <a:lnTo>
                    <a:pt x="5270" y="91059"/>
                  </a:lnTo>
                  <a:lnTo>
                    <a:pt x="4064" y="89916"/>
                  </a:lnTo>
                  <a:lnTo>
                    <a:pt x="1663" y="89916"/>
                  </a:lnTo>
                  <a:lnTo>
                    <a:pt x="1663" y="92329"/>
                  </a:lnTo>
                  <a:lnTo>
                    <a:pt x="469" y="92329"/>
                  </a:lnTo>
                  <a:lnTo>
                    <a:pt x="0" y="97574"/>
                  </a:lnTo>
                  <a:lnTo>
                    <a:pt x="2108" y="102730"/>
                  </a:lnTo>
                  <a:lnTo>
                    <a:pt x="6705" y="107670"/>
                  </a:lnTo>
                  <a:lnTo>
                    <a:pt x="13665" y="112268"/>
                  </a:lnTo>
                  <a:lnTo>
                    <a:pt x="16065" y="112268"/>
                  </a:lnTo>
                  <a:lnTo>
                    <a:pt x="16065" y="115824"/>
                  </a:lnTo>
                  <a:lnTo>
                    <a:pt x="14871" y="116967"/>
                  </a:lnTo>
                  <a:lnTo>
                    <a:pt x="10071" y="116967"/>
                  </a:lnTo>
                  <a:lnTo>
                    <a:pt x="7670" y="118237"/>
                  </a:lnTo>
                  <a:lnTo>
                    <a:pt x="7670" y="119380"/>
                  </a:lnTo>
                  <a:lnTo>
                    <a:pt x="8432" y="123342"/>
                  </a:lnTo>
                  <a:lnTo>
                    <a:pt x="12014" y="128066"/>
                  </a:lnTo>
                  <a:lnTo>
                    <a:pt x="17665" y="133477"/>
                  </a:lnTo>
                  <a:lnTo>
                    <a:pt x="24460" y="139319"/>
                  </a:lnTo>
                  <a:lnTo>
                    <a:pt x="25666" y="140589"/>
                  </a:lnTo>
                  <a:lnTo>
                    <a:pt x="28067" y="142875"/>
                  </a:lnTo>
                  <a:lnTo>
                    <a:pt x="29260" y="142875"/>
                  </a:lnTo>
                  <a:lnTo>
                    <a:pt x="29260" y="145288"/>
                  </a:lnTo>
                  <a:lnTo>
                    <a:pt x="28067" y="146431"/>
                  </a:lnTo>
                  <a:lnTo>
                    <a:pt x="25666" y="146431"/>
                  </a:lnTo>
                  <a:lnTo>
                    <a:pt x="24460" y="148844"/>
                  </a:lnTo>
                  <a:lnTo>
                    <a:pt x="24460" y="151130"/>
                  </a:lnTo>
                  <a:lnTo>
                    <a:pt x="26860" y="157099"/>
                  </a:lnTo>
                  <a:lnTo>
                    <a:pt x="37655" y="161798"/>
                  </a:lnTo>
                  <a:lnTo>
                    <a:pt x="43662" y="164084"/>
                  </a:lnTo>
                  <a:lnTo>
                    <a:pt x="44856" y="165227"/>
                  </a:lnTo>
                  <a:lnTo>
                    <a:pt x="47256" y="165227"/>
                  </a:lnTo>
                  <a:lnTo>
                    <a:pt x="46062" y="167640"/>
                  </a:lnTo>
                  <a:lnTo>
                    <a:pt x="48463" y="167640"/>
                  </a:lnTo>
                  <a:lnTo>
                    <a:pt x="49885" y="164858"/>
                  </a:lnTo>
                  <a:lnTo>
                    <a:pt x="49885" y="166116"/>
                  </a:lnTo>
                  <a:lnTo>
                    <a:pt x="97129" y="166116"/>
                  </a:lnTo>
                  <a:lnTo>
                    <a:pt x="97129" y="164592"/>
                  </a:lnTo>
                  <a:close/>
                </a:path>
                <a:path w="148590" h="196850">
                  <a:moveTo>
                    <a:pt x="107797" y="175260"/>
                  </a:moveTo>
                  <a:lnTo>
                    <a:pt x="39217" y="175260"/>
                  </a:lnTo>
                  <a:lnTo>
                    <a:pt x="39217" y="176784"/>
                  </a:lnTo>
                  <a:lnTo>
                    <a:pt x="107797" y="176784"/>
                  </a:lnTo>
                  <a:lnTo>
                    <a:pt x="107797" y="175260"/>
                  </a:lnTo>
                  <a:close/>
                </a:path>
                <a:path w="148590" h="196850">
                  <a:moveTo>
                    <a:pt x="148526" y="97574"/>
                  </a:moveTo>
                  <a:lnTo>
                    <a:pt x="148374" y="95758"/>
                  </a:lnTo>
                  <a:lnTo>
                    <a:pt x="148170" y="93472"/>
                  </a:lnTo>
                  <a:lnTo>
                    <a:pt x="148082" y="92329"/>
                  </a:lnTo>
                  <a:lnTo>
                    <a:pt x="146888" y="92329"/>
                  </a:lnTo>
                  <a:lnTo>
                    <a:pt x="146888" y="91059"/>
                  </a:lnTo>
                  <a:lnTo>
                    <a:pt x="145694" y="91059"/>
                  </a:lnTo>
                  <a:lnTo>
                    <a:pt x="145694" y="89916"/>
                  </a:lnTo>
                  <a:lnTo>
                    <a:pt x="144500" y="89916"/>
                  </a:lnTo>
                  <a:lnTo>
                    <a:pt x="143319" y="91059"/>
                  </a:lnTo>
                  <a:lnTo>
                    <a:pt x="140931" y="92329"/>
                  </a:lnTo>
                  <a:lnTo>
                    <a:pt x="139738" y="93472"/>
                  </a:lnTo>
                  <a:lnTo>
                    <a:pt x="137350" y="93472"/>
                  </a:lnTo>
                  <a:lnTo>
                    <a:pt x="136156" y="92329"/>
                  </a:lnTo>
                  <a:lnTo>
                    <a:pt x="136156" y="89916"/>
                  </a:lnTo>
                  <a:lnTo>
                    <a:pt x="134962" y="87503"/>
                  </a:lnTo>
                  <a:lnTo>
                    <a:pt x="136156" y="84074"/>
                  </a:lnTo>
                  <a:lnTo>
                    <a:pt x="137350" y="81661"/>
                  </a:lnTo>
                  <a:lnTo>
                    <a:pt x="138874" y="79375"/>
                  </a:lnTo>
                  <a:lnTo>
                    <a:pt x="139738" y="78105"/>
                  </a:lnTo>
                  <a:lnTo>
                    <a:pt x="140931" y="74549"/>
                  </a:lnTo>
                  <a:lnTo>
                    <a:pt x="139738" y="71120"/>
                  </a:lnTo>
                  <a:lnTo>
                    <a:pt x="138544" y="66421"/>
                  </a:lnTo>
                  <a:lnTo>
                    <a:pt x="132575" y="64008"/>
                  </a:lnTo>
                  <a:lnTo>
                    <a:pt x="129006" y="65151"/>
                  </a:lnTo>
                  <a:lnTo>
                    <a:pt x="126619" y="66421"/>
                  </a:lnTo>
                  <a:lnTo>
                    <a:pt x="121843" y="68707"/>
                  </a:lnTo>
                  <a:lnTo>
                    <a:pt x="123037" y="79375"/>
                  </a:lnTo>
                  <a:lnTo>
                    <a:pt x="124231" y="82804"/>
                  </a:lnTo>
                  <a:lnTo>
                    <a:pt x="123037" y="86360"/>
                  </a:lnTo>
                  <a:lnTo>
                    <a:pt x="120650" y="87503"/>
                  </a:lnTo>
                  <a:lnTo>
                    <a:pt x="118262" y="87503"/>
                  </a:lnTo>
                  <a:lnTo>
                    <a:pt x="117068" y="85217"/>
                  </a:lnTo>
                  <a:lnTo>
                    <a:pt x="114693" y="81661"/>
                  </a:lnTo>
                  <a:lnTo>
                    <a:pt x="112306" y="81661"/>
                  </a:lnTo>
                  <a:lnTo>
                    <a:pt x="111112" y="82804"/>
                  </a:lnTo>
                  <a:lnTo>
                    <a:pt x="107530" y="84074"/>
                  </a:lnTo>
                  <a:lnTo>
                    <a:pt x="105143" y="88773"/>
                  </a:lnTo>
                  <a:lnTo>
                    <a:pt x="106337" y="92329"/>
                  </a:lnTo>
                  <a:lnTo>
                    <a:pt x="106337" y="93472"/>
                  </a:lnTo>
                  <a:lnTo>
                    <a:pt x="107530" y="95758"/>
                  </a:lnTo>
                  <a:lnTo>
                    <a:pt x="108724" y="98171"/>
                  </a:lnTo>
                  <a:lnTo>
                    <a:pt x="111112" y="102870"/>
                  </a:lnTo>
                  <a:lnTo>
                    <a:pt x="113499" y="109982"/>
                  </a:lnTo>
                  <a:lnTo>
                    <a:pt x="112306" y="111125"/>
                  </a:lnTo>
                  <a:lnTo>
                    <a:pt x="112306" y="112268"/>
                  </a:lnTo>
                  <a:lnTo>
                    <a:pt x="109918" y="112268"/>
                  </a:lnTo>
                  <a:lnTo>
                    <a:pt x="107530" y="111125"/>
                  </a:lnTo>
                  <a:lnTo>
                    <a:pt x="106337" y="109982"/>
                  </a:lnTo>
                  <a:lnTo>
                    <a:pt x="102755" y="109982"/>
                  </a:lnTo>
                  <a:lnTo>
                    <a:pt x="101574" y="111125"/>
                  </a:lnTo>
                  <a:lnTo>
                    <a:pt x="99187" y="114681"/>
                  </a:lnTo>
                  <a:lnTo>
                    <a:pt x="100380" y="125222"/>
                  </a:lnTo>
                  <a:lnTo>
                    <a:pt x="101574" y="132334"/>
                  </a:lnTo>
                  <a:lnTo>
                    <a:pt x="102704" y="133438"/>
                  </a:lnTo>
                  <a:lnTo>
                    <a:pt x="102755" y="138176"/>
                  </a:lnTo>
                  <a:lnTo>
                    <a:pt x="101574" y="139319"/>
                  </a:lnTo>
                  <a:lnTo>
                    <a:pt x="99187" y="138176"/>
                  </a:lnTo>
                  <a:lnTo>
                    <a:pt x="97993" y="137033"/>
                  </a:lnTo>
                  <a:lnTo>
                    <a:pt x="96799" y="137033"/>
                  </a:lnTo>
                  <a:lnTo>
                    <a:pt x="96799" y="135890"/>
                  </a:lnTo>
                  <a:lnTo>
                    <a:pt x="95605" y="135890"/>
                  </a:lnTo>
                  <a:lnTo>
                    <a:pt x="96799" y="158242"/>
                  </a:lnTo>
                  <a:lnTo>
                    <a:pt x="97993" y="158242"/>
                  </a:lnTo>
                  <a:lnTo>
                    <a:pt x="99187" y="157099"/>
                  </a:lnTo>
                  <a:lnTo>
                    <a:pt x="99187" y="151130"/>
                  </a:lnTo>
                  <a:lnTo>
                    <a:pt x="97993" y="142875"/>
                  </a:lnTo>
                  <a:lnTo>
                    <a:pt x="97993" y="141732"/>
                  </a:lnTo>
                  <a:lnTo>
                    <a:pt x="99187" y="146431"/>
                  </a:lnTo>
                  <a:lnTo>
                    <a:pt x="99187" y="151130"/>
                  </a:lnTo>
                  <a:lnTo>
                    <a:pt x="100380" y="153543"/>
                  </a:lnTo>
                  <a:lnTo>
                    <a:pt x="100380" y="154686"/>
                  </a:lnTo>
                  <a:lnTo>
                    <a:pt x="101574" y="153543"/>
                  </a:lnTo>
                  <a:lnTo>
                    <a:pt x="106337" y="147574"/>
                  </a:lnTo>
                  <a:lnTo>
                    <a:pt x="109321" y="141732"/>
                  </a:lnTo>
                  <a:lnTo>
                    <a:pt x="109918" y="140589"/>
                  </a:lnTo>
                  <a:lnTo>
                    <a:pt x="110337" y="139319"/>
                  </a:lnTo>
                  <a:lnTo>
                    <a:pt x="112306" y="133477"/>
                  </a:lnTo>
                  <a:lnTo>
                    <a:pt x="109918" y="129921"/>
                  </a:lnTo>
                  <a:lnTo>
                    <a:pt x="106337" y="121666"/>
                  </a:lnTo>
                  <a:lnTo>
                    <a:pt x="106337" y="116967"/>
                  </a:lnTo>
                  <a:lnTo>
                    <a:pt x="107530" y="120523"/>
                  </a:lnTo>
                  <a:lnTo>
                    <a:pt x="111112" y="127635"/>
                  </a:lnTo>
                  <a:lnTo>
                    <a:pt x="112306" y="128778"/>
                  </a:lnTo>
                  <a:lnTo>
                    <a:pt x="112306" y="129921"/>
                  </a:lnTo>
                  <a:lnTo>
                    <a:pt x="114693" y="129921"/>
                  </a:lnTo>
                  <a:lnTo>
                    <a:pt x="114693" y="128778"/>
                  </a:lnTo>
                  <a:lnTo>
                    <a:pt x="115887" y="127635"/>
                  </a:lnTo>
                  <a:lnTo>
                    <a:pt x="115887" y="125222"/>
                  </a:lnTo>
                  <a:lnTo>
                    <a:pt x="117068" y="124079"/>
                  </a:lnTo>
                  <a:lnTo>
                    <a:pt x="117068" y="122936"/>
                  </a:lnTo>
                  <a:lnTo>
                    <a:pt x="118262" y="120523"/>
                  </a:lnTo>
                  <a:lnTo>
                    <a:pt x="119456" y="116967"/>
                  </a:lnTo>
                  <a:lnTo>
                    <a:pt x="120027" y="114681"/>
                  </a:lnTo>
                  <a:lnTo>
                    <a:pt x="120650" y="112268"/>
                  </a:lnTo>
                  <a:lnTo>
                    <a:pt x="121843" y="112268"/>
                  </a:lnTo>
                  <a:lnTo>
                    <a:pt x="121843" y="109982"/>
                  </a:lnTo>
                  <a:lnTo>
                    <a:pt x="123037" y="106426"/>
                  </a:lnTo>
                  <a:lnTo>
                    <a:pt x="117068" y="99314"/>
                  </a:lnTo>
                  <a:lnTo>
                    <a:pt x="114693" y="94615"/>
                  </a:lnTo>
                  <a:lnTo>
                    <a:pt x="114693" y="89916"/>
                  </a:lnTo>
                  <a:lnTo>
                    <a:pt x="117068" y="97028"/>
                  </a:lnTo>
                  <a:lnTo>
                    <a:pt x="120650" y="101727"/>
                  </a:lnTo>
                  <a:lnTo>
                    <a:pt x="121843" y="102870"/>
                  </a:lnTo>
                  <a:lnTo>
                    <a:pt x="121843" y="104013"/>
                  </a:lnTo>
                  <a:lnTo>
                    <a:pt x="123037" y="104013"/>
                  </a:lnTo>
                  <a:lnTo>
                    <a:pt x="123037" y="105283"/>
                  </a:lnTo>
                  <a:lnTo>
                    <a:pt x="124231" y="100457"/>
                  </a:lnTo>
                  <a:lnTo>
                    <a:pt x="125425" y="98171"/>
                  </a:lnTo>
                  <a:lnTo>
                    <a:pt x="126619" y="95758"/>
                  </a:lnTo>
                  <a:lnTo>
                    <a:pt x="126619" y="93472"/>
                  </a:lnTo>
                  <a:lnTo>
                    <a:pt x="127800" y="89916"/>
                  </a:lnTo>
                  <a:lnTo>
                    <a:pt x="128612" y="87503"/>
                  </a:lnTo>
                  <a:lnTo>
                    <a:pt x="130187" y="82804"/>
                  </a:lnTo>
                  <a:lnTo>
                    <a:pt x="130187" y="84074"/>
                  </a:lnTo>
                  <a:lnTo>
                    <a:pt x="129006" y="86360"/>
                  </a:lnTo>
                  <a:lnTo>
                    <a:pt x="129006" y="89916"/>
                  </a:lnTo>
                  <a:lnTo>
                    <a:pt x="126619" y="97028"/>
                  </a:lnTo>
                  <a:lnTo>
                    <a:pt x="126619" y="100457"/>
                  </a:lnTo>
                  <a:lnTo>
                    <a:pt x="125488" y="102730"/>
                  </a:lnTo>
                  <a:lnTo>
                    <a:pt x="125425" y="104013"/>
                  </a:lnTo>
                  <a:lnTo>
                    <a:pt x="124231" y="106426"/>
                  </a:lnTo>
                  <a:lnTo>
                    <a:pt x="125425" y="106426"/>
                  </a:lnTo>
                  <a:lnTo>
                    <a:pt x="127812" y="105283"/>
                  </a:lnTo>
                  <a:lnTo>
                    <a:pt x="137350" y="100457"/>
                  </a:lnTo>
                  <a:lnTo>
                    <a:pt x="137553" y="100304"/>
                  </a:lnTo>
                  <a:lnTo>
                    <a:pt x="138544" y="99314"/>
                  </a:lnTo>
                  <a:lnTo>
                    <a:pt x="139903" y="98450"/>
                  </a:lnTo>
                  <a:lnTo>
                    <a:pt x="143319" y="95758"/>
                  </a:lnTo>
                  <a:lnTo>
                    <a:pt x="142125" y="97028"/>
                  </a:lnTo>
                  <a:lnTo>
                    <a:pt x="139903" y="98450"/>
                  </a:lnTo>
                  <a:lnTo>
                    <a:pt x="137553" y="100304"/>
                  </a:lnTo>
                  <a:lnTo>
                    <a:pt x="131381" y="106426"/>
                  </a:lnTo>
                  <a:lnTo>
                    <a:pt x="124231" y="108712"/>
                  </a:lnTo>
                  <a:lnTo>
                    <a:pt x="124231" y="109982"/>
                  </a:lnTo>
                  <a:lnTo>
                    <a:pt x="123037" y="112268"/>
                  </a:lnTo>
                  <a:lnTo>
                    <a:pt x="123037" y="113411"/>
                  </a:lnTo>
                  <a:lnTo>
                    <a:pt x="119456" y="124079"/>
                  </a:lnTo>
                  <a:lnTo>
                    <a:pt x="118262" y="124079"/>
                  </a:lnTo>
                  <a:lnTo>
                    <a:pt x="118262" y="125222"/>
                  </a:lnTo>
                  <a:lnTo>
                    <a:pt x="117068" y="127635"/>
                  </a:lnTo>
                  <a:lnTo>
                    <a:pt x="117068" y="129921"/>
                  </a:lnTo>
                  <a:lnTo>
                    <a:pt x="115887" y="131191"/>
                  </a:lnTo>
                  <a:lnTo>
                    <a:pt x="114693" y="133477"/>
                  </a:lnTo>
                  <a:lnTo>
                    <a:pt x="115887" y="133477"/>
                  </a:lnTo>
                  <a:lnTo>
                    <a:pt x="119456" y="132334"/>
                  </a:lnTo>
                  <a:lnTo>
                    <a:pt x="127812" y="128778"/>
                  </a:lnTo>
                  <a:lnTo>
                    <a:pt x="134962" y="121666"/>
                  </a:lnTo>
                  <a:lnTo>
                    <a:pt x="133273" y="124409"/>
                  </a:lnTo>
                  <a:lnTo>
                    <a:pt x="129590" y="128358"/>
                  </a:lnTo>
                  <a:lnTo>
                    <a:pt x="123215" y="132511"/>
                  </a:lnTo>
                  <a:lnTo>
                    <a:pt x="113499" y="135890"/>
                  </a:lnTo>
                  <a:lnTo>
                    <a:pt x="113499" y="137033"/>
                  </a:lnTo>
                  <a:lnTo>
                    <a:pt x="112306" y="138176"/>
                  </a:lnTo>
                  <a:lnTo>
                    <a:pt x="112306" y="140589"/>
                  </a:lnTo>
                  <a:lnTo>
                    <a:pt x="109918" y="142875"/>
                  </a:lnTo>
                  <a:lnTo>
                    <a:pt x="109918" y="144145"/>
                  </a:lnTo>
                  <a:lnTo>
                    <a:pt x="108724" y="145288"/>
                  </a:lnTo>
                  <a:lnTo>
                    <a:pt x="108724" y="146431"/>
                  </a:lnTo>
                  <a:lnTo>
                    <a:pt x="107530" y="147574"/>
                  </a:lnTo>
                  <a:lnTo>
                    <a:pt x="107530" y="148844"/>
                  </a:lnTo>
                  <a:lnTo>
                    <a:pt x="105143" y="151130"/>
                  </a:lnTo>
                  <a:lnTo>
                    <a:pt x="105143" y="152273"/>
                  </a:lnTo>
                  <a:lnTo>
                    <a:pt x="103949" y="153543"/>
                  </a:lnTo>
                  <a:lnTo>
                    <a:pt x="102755" y="154686"/>
                  </a:lnTo>
                  <a:lnTo>
                    <a:pt x="102755" y="155829"/>
                  </a:lnTo>
                  <a:lnTo>
                    <a:pt x="101574" y="157099"/>
                  </a:lnTo>
                  <a:lnTo>
                    <a:pt x="102755" y="157099"/>
                  </a:lnTo>
                  <a:lnTo>
                    <a:pt x="109918" y="155829"/>
                  </a:lnTo>
                  <a:lnTo>
                    <a:pt x="114693" y="152273"/>
                  </a:lnTo>
                  <a:lnTo>
                    <a:pt x="118262" y="151130"/>
                  </a:lnTo>
                  <a:lnTo>
                    <a:pt x="119456" y="149987"/>
                  </a:lnTo>
                  <a:lnTo>
                    <a:pt x="120650" y="149987"/>
                  </a:lnTo>
                  <a:lnTo>
                    <a:pt x="119456" y="151130"/>
                  </a:lnTo>
                  <a:lnTo>
                    <a:pt x="111112" y="157099"/>
                  </a:lnTo>
                  <a:lnTo>
                    <a:pt x="103949" y="158242"/>
                  </a:lnTo>
                  <a:lnTo>
                    <a:pt x="100380" y="158242"/>
                  </a:lnTo>
                  <a:lnTo>
                    <a:pt x="97993" y="161798"/>
                  </a:lnTo>
                  <a:lnTo>
                    <a:pt x="97993" y="162941"/>
                  </a:lnTo>
                  <a:lnTo>
                    <a:pt x="99187" y="162941"/>
                  </a:lnTo>
                  <a:lnTo>
                    <a:pt x="100380" y="167640"/>
                  </a:lnTo>
                  <a:lnTo>
                    <a:pt x="102755" y="167640"/>
                  </a:lnTo>
                  <a:lnTo>
                    <a:pt x="102755" y="165227"/>
                  </a:lnTo>
                  <a:lnTo>
                    <a:pt x="103949" y="165227"/>
                  </a:lnTo>
                  <a:lnTo>
                    <a:pt x="105143" y="164084"/>
                  </a:lnTo>
                  <a:lnTo>
                    <a:pt x="112306" y="161798"/>
                  </a:lnTo>
                  <a:lnTo>
                    <a:pt x="123037" y="157099"/>
                  </a:lnTo>
                  <a:lnTo>
                    <a:pt x="124231" y="151130"/>
                  </a:lnTo>
                  <a:lnTo>
                    <a:pt x="124231" y="149987"/>
                  </a:lnTo>
                  <a:lnTo>
                    <a:pt x="124231" y="146431"/>
                  </a:lnTo>
                  <a:lnTo>
                    <a:pt x="120650" y="146431"/>
                  </a:lnTo>
                  <a:lnTo>
                    <a:pt x="120650" y="142875"/>
                  </a:lnTo>
                  <a:lnTo>
                    <a:pt x="121843" y="142875"/>
                  </a:lnTo>
                  <a:lnTo>
                    <a:pt x="121843" y="141732"/>
                  </a:lnTo>
                  <a:lnTo>
                    <a:pt x="124231" y="140589"/>
                  </a:lnTo>
                  <a:lnTo>
                    <a:pt x="125425" y="139319"/>
                  </a:lnTo>
                  <a:lnTo>
                    <a:pt x="131533" y="133438"/>
                  </a:lnTo>
                  <a:lnTo>
                    <a:pt x="136753" y="128066"/>
                  </a:lnTo>
                  <a:lnTo>
                    <a:pt x="140182" y="123342"/>
                  </a:lnTo>
                  <a:lnTo>
                    <a:pt x="140500" y="121666"/>
                  </a:lnTo>
                  <a:lnTo>
                    <a:pt x="140931" y="119380"/>
                  </a:lnTo>
                  <a:lnTo>
                    <a:pt x="139738" y="118237"/>
                  </a:lnTo>
                  <a:lnTo>
                    <a:pt x="138544" y="116967"/>
                  </a:lnTo>
                  <a:lnTo>
                    <a:pt x="133769" y="116967"/>
                  </a:lnTo>
                  <a:lnTo>
                    <a:pt x="131381" y="115824"/>
                  </a:lnTo>
                  <a:lnTo>
                    <a:pt x="131381" y="113411"/>
                  </a:lnTo>
                  <a:lnTo>
                    <a:pt x="132575" y="112268"/>
                  </a:lnTo>
                  <a:lnTo>
                    <a:pt x="133769" y="112268"/>
                  </a:lnTo>
                  <a:lnTo>
                    <a:pt x="141363" y="107670"/>
                  </a:lnTo>
                  <a:lnTo>
                    <a:pt x="146291" y="102730"/>
                  </a:lnTo>
                  <a:lnTo>
                    <a:pt x="148526" y="97574"/>
                  </a:lnTo>
                  <a:close/>
                </a:path>
              </a:pathLst>
            </a:custGeom>
            <a:solidFill>
              <a:srgbClr val="1f295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57" name="object 30"/>
            <p:cNvSpPr/>
            <p:nvPr/>
          </p:nvSpPr>
          <p:spPr>
            <a:xfrm>
              <a:off x="496800" y="554760"/>
              <a:ext cx="28800" cy="16920"/>
            </a:xfrm>
            <a:custGeom>
              <a:avLst/>
              <a:gdLst>
                <a:gd name="textAreaLeft" fmla="*/ 0 w 28800"/>
                <a:gd name="textAreaRight" fmla="*/ 29160 w 28800"/>
                <a:gd name="textAreaTop" fmla="*/ 0 h 16920"/>
                <a:gd name="textAreaBottom" fmla="*/ 17280 h 16920"/>
              </a:gdLst>
              <a:ahLst/>
              <a:rect l="textAreaLeft" t="textAreaTop" r="textAreaRight" b="textAreaBottom"/>
              <a:pathLst>
                <a:path w="29209" h="17145">
                  <a:moveTo>
                    <a:pt x="9144" y="15240"/>
                  </a:moveTo>
                  <a:lnTo>
                    <a:pt x="8178" y="12192"/>
                  </a:lnTo>
                  <a:lnTo>
                    <a:pt x="7861" y="11176"/>
                  </a:lnTo>
                  <a:lnTo>
                    <a:pt x="6451" y="6731"/>
                  </a:lnTo>
                  <a:lnTo>
                    <a:pt x="5778" y="4572"/>
                  </a:lnTo>
                  <a:lnTo>
                    <a:pt x="5778" y="11176"/>
                  </a:lnTo>
                  <a:lnTo>
                    <a:pt x="3848" y="11176"/>
                  </a:lnTo>
                  <a:lnTo>
                    <a:pt x="4813" y="6731"/>
                  </a:lnTo>
                  <a:lnTo>
                    <a:pt x="5778" y="11176"/>
                  </a:lnTo>
                  <a:lnTo>
                    <a:pt x="5778" y="4572"/>
                  </a:lnTo>
                  <a:lnTo>
                    <a:pt x="3848" y="4572"/>
                  </a:lnTo>
                  <a:lnTo>
                    <a:pt x="0" y="15240"/>
                  </a:lnTo>
                  <a:lnTo>
                    <a:pt x="1447" y="15240"/>
                  </a:lnTo>
                  <a:lnTo>
                    <a:pt x="2400" y="12192"/>
                  </a:lnTo>
                  <a:lnTo>
                    <a:pt x="7213" y="12192"/>
                  </a:lnTo>
                  <a:lnTo>
                    <a:pt x="7213" y="15240"/>
                  </a:lnTo>
                  <a:lnTo>
                    <a:pt x="9144" y="15240"/>
                  </a:lnTo>
                  <a:close/>
                </a:path>
                <a:path w="29209" h="17145">
                  <a:moveTo>
                    <a:pt x="28956" y="0"/>
                  </a:moveTo>
                  <a:lnTo>
                    <a:pt x="26581" y="0"/>
                  </a:lnTo>
                  <a:lnTo>
                    <a:pt x="26581" y="3556"/>
                  </a:lnTo>
                  <a:lnTo>
                    <a:pt x="26581" y="14351"/>
                  </a:lnTo>
                  <a:lnTo>
                    <a:pt x="20662" y="14351"/>
                  </a:lnTo>
                  <a:lnTo>
                    <a:pt x="20662" y="3556"/>
                  </a:lnTo>
                  <a:lnTo>
                    <a:pt x="26581" y="3556"/>
                  </a:lnTo>
                  <a:lnTo>
                    <a:pt x="26581" y="0"/>
                  </a:lnTo>
                  <a:lnTo>
                    <a:pt x="18288" y="0"/>
                  </a:lnTo>
                  <a:lnTo>
                    <a:pt x="18288" y="16764"/>
                  </a:lnTo>
                  <a:lnTo>
                    <a:pt x="28956" y="16764"/>
                  </a:lnTo>
                  <a:lnTo>
                    <a:pt x="28956" y="14351"/>
                  </a:lnTo>
                  <a:lnTo>
                    <a:pt x="28956" y="3556"/>
                  </a:lnTo>
                  <a:lnTo>
                    <a:pt x="28956" y="0"/>
                  </a:lnTo>
                  <a:close/>
                </a:path>
              </a:pathLst>
            </a:custGeom>
            <a:solidFill>
              <a:srgbClr val="1f295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58" name="object 31"/>
            <p:cNvSpPr/>
            <p:nvPr/>
          </p:nvSpPr>
          <p:spPr>
            <a:xfrm>
              <a:off x="511920" y="178200"/>
              <a:ext cx="363960" cy="772560"/>
            </a:xfrm>
            <a:custGeom>
              <a:avLst/>
              <a:gdLst>
                <a:gd name="textAreaLeft" fmla="*/ 0 w 363960"/>
                <a:gd name="textAreaRight" fmla="*/ 364320 w 363960"/>
                <a:gd name="textAreaTop" fmla="*/ 0 h 772560"/>
                <a:gd name="textAreaBottom" fmla="*/ 772920 h 772560"/>
              </a:gdLst>
              <a:ahLst/>
              <a:rect l="textAreaLeft" t="textAreaTop" r="textAreaRight" b="textAreaBottom"/>
              <a:pathLst>
                <a:path w="364490" h="772794">
                  <a:moveTo>
                    <a:pt x="279996" y="0"/>
                  </a:moveTo>
                  <a:lnTo>
                    <a:pt x="278815" y="0"/>
                  </a:lnTo>
                  <a:lnTo>
                    <a:pt x="278815" y="537718"/>
                  </a:lnTo>
                  <a:lnTo>
                    <a:pt x="277295" y="549794"/>
                  </a:lnTo>
                  <a:lnTo>
                    <a:pt x="272883" y="560800"/>
                  </a:lnTo>
                  <a:lnTo>
                    <a:pt x="265801" y="570043"/>
                  </a:lnTo>
                  <a:lnTo>
                    <a:pt x="256273" y="576834"/>
                  </a:lnTo>
                  <a:lnTo>
                    <a:pt x="0" y="727583"/>
                  </a:lnTo>
                  <a:lnTo>
                    <a:pt x="79489" y="772668"/>
                  </a:lnTo>
                  <a:lnTo>
                    <a:pt x="310845" y="642112"/>
                  </a:lnTo>
                  <a:lnTo>
                    <a:pt x="349551" y="602916"/>
                  </a:lnTo>
                  <a:lnTo>
                    <a:pt x="364199" y="549794"/>
                  </a:lnTo>
                  <a:lnTo>
                    <a:pt x="364236" y="66421"/>
                  </a:lnTo>
                  <a:lnTo>
                    <a:pt x="361195" y="50960"/>
                  </a:lnTo>
                  <a:lnTo>
                    <a:pt x="352371" y="36941"/>
                  </a:lnTo>
                  <a:lnTo>
                    <a:pt x="338207" y="24897"/>
                  </a:lnTo>
                  <a:lnTo>
                    <a:pt x="319151" y="15367"/>
                  </a:lnTo>
                  <a:lnTo>
                    <a:pt x="279996" y="0"/>
                  </a:lnTo>
                  <a:close/>
                </a:path>
              </a:pathLst>
            </a:custGeom>
            <a:solidFill>
              <a:srgbClr val="0885b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9" name="object 32"/>
            <p:cNvSpPr/>
            <p:nvPr/>
          </p:nvSpPr>
          <p:spPr>
            <a:xfrm>
              <a:off x="141480" y="82080"/>
              <a:ext cx="651240" cy="216000"/>
            </a:xfrm>
            <a:custGeom>
              <a:avLst/>
              <a:gdLst>
                <a:gd name="textAreaLeft" fmla="*/ 0 w 651240"/>
                <a:gd name="textAreaRight" fmla="*/ 651600 w 651240"/>
                <a:gd name="textAreaTop" fmla="*/ 0 h 216000"/>
                <a:gd name="textAreaBottom" fmla="*/ 216360 h 216000"/>
              </a:gdLst>
              <a:ahLst/>
              <a:rect l="textAreaLeft" t="textAreaTop" r="textAreaRight" b="textAreaBottom"/>
              <a:pathLst>
                <a:path w="651510" h="216535">
                  <a:moveTo>
                    <a:pt x="366079" y="0"/>
                  </a:moveTo>
                  <a:lnTo>
                    <a:pt x="313651" y="8858"/>
                  </a:lnTo>
                  <a:lnTo>
                    <a:pt x="43954" y="112109"/>
                  </a:lnTo>
                  <a:lnTo>
                    <a:pt x="11280" y="133635"/>
                  </a:lnTo>
                  <a:lnTo>
                    <a:pt x="0" y="163163"/>
                  </a:lnTo>
                  <a:lnTo>
                    <a:pt x="0" y="216503"/>
                  </a:lnTo>
                  <a:lnTo>
                    <a:pt x="344551" y="84804"/>
                  </a:lnTo>
                  <a:lnTo>
                    <a:pt x="355797" y="82161"/>
                  </a:lnTo>
                  <a:lnTo>
                    <a:pt x="367715" y="81279"/>
                  </a:lnTo>
                  <a:lnTo>
                    <a:pt x="379633" y="82161"/>
                  </a:lnTo>
                  <a:lnTo>
                    <a:pt x="390880" y="84804"/>
                  </a:lnTo>
                  <a:lnTo>
                    <a:pt x="651078" y="183229"/>
                  </a:lnTo>
                  <a:lnTo>
                    <a:pt x="651078" y="96742"/>
                  </a:lnTo>
                  <a:lnTo>
                    <a:pt x="419392" y="8858"/>
                  </a:lnTo>
                  <a:lnTo>
                    <a:pt x="393349" y="2214"/>
                  </a:lnTo>
                  <a:lnTo>
                    <a:pt x="366079" y="0"/>
                  </a:lnTo>
                  <a:close/>
                </a:path>
              </a:pathLst>
            </a:custGeom>
            <a:solidFill>
              <a:srgbClr val="0f487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60" name="object 33"/>
            <p:cNvSpPr/>
            <p:nvPr/>
          </p:nvSpPr>
          <p:spPr>
            <a:xfrm>
              <a:off x="140040" y="268200"/>
              <a:ext cx="452520" cy="719640"/>
            </a:xfrm>
            <a:custGeom>
              <a:avLst/>
              <a:gdLst>
                <a:gd name="textAreaLeft" fmla="*/ 0 w 452520"/>
                <a:gd name="textAreaRight" fmla="*/ 452880 w 452520"/>
                <a:gd name="textAreaTop" fmla="*/ 0 h 719640"/>
                <a:gd name="textAreaBottom" fmla="*/ 720000 h 719640"/>
              </a:gdLst>
              <a:ahLst/>
              <a:rect l="textAreaLeft" t="textAreaTop" r="textAreaRight" b="textAreaBottom"/>
              <a:pathLst>
                <a:path w="452755" h="720090">
                  <a:moveTo>
                    <a:pt x="83159" y="0"/>
                  </a:moveTo>
                  <a:lnTo>
                    <a:pt x="1193" y="30860"/>
                  </a:lnTo>
                  <a:lnTo>
                    <a:pt x="1193" y="58166"/>
                  </a:lnTo>
                  <a:lnTo>
                    <a:pt x="0" y="58166"/>
                  </a:lnTo>
                  <a:lnTo>
                    <a:pt x="0" y="460501"/>
                  </a:lnTo>
                  <a:lnTo>
                    <a:pt x="3674" y="488307"/>
                  </a:lnTo>
                  <a:lnTo>
                    <a:pt x="31069" y="535868"/>
                  </a:lnTo>
                  <a:lnTo>
                    <a:pt x="321945" y="707263"/>
                  </a:lnTo>
                  <a:lnTo>
                    <a:pt x="367088" y="719740"/>
                  </a:lnTo>
                  <a:lnTo>
                    <a:pt x="390108" y="716621"/>
                  </a:lnTo>
                  <a:lnTo>
                    <a:pt x="412242" y="707263"/>
                  </a:lnTo>
                  <a:lnTo>
                    <a:pt x="452628" y="684784"/>
                  </a:lnTo>
                  <a:lnTo>
                    <a:pt x="106921" y="485393"/>
                  </a:lnTo>
                  <a:lnTo>
                    <a:pt x="97378" y="477904"/>
                  </a:lnTo>
                  <a:lnTo>
                    <a:pt x="90289" y="468439"/>
                  </a:lnTo>
                  <a:lnTo>
                    <a:pt x="85874" y="457640"/>
                  </a:lnTo>
                  <a:lnTo>
                    <a:pt x="84353" y="446150"/>
                  </a:lnTo>
                  <a:lnTo>
                    <a:pt x="83159" y="0"/>
                  </a:lnTo>
                  <a:close/>
                </a:path>
              </a:pathLst>
            </a:custGeom>
            <a:solidFill>
              <a:srgbClr val="2aaae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761" name="object 34"/>
          <p:cNvSpPr/>
          <p:nvPr/>
        </p:nvSpPr>
        <p:spPr>
          <a:xfrm>
            <a:off x="5880960" y="4200120"/>
            <a:ext cx="429480" cy="2232360"/>
          </a:xfrm>
          <a:custGeom>
            <a:avLst/>
            <a:gdLst>
              <a:gd name="textAreaLeft" fmla="*/ 0 w 429480"/>
              <a:gd name="textAreaRight" fmla="*/ 429840 w 429480"/>
              <a:gd name="textAreaTop" fmla="*/ 0 h 2232360"/>
              <a:gd name="textAreaBottom" fmla="*/ 2232720 h 2232360"/>
            </a:gdLst>
            <a:ahLst/>
            <a:rect l="textAreaLeft" t="textAreaTop" r="textAreaRight" b="textAreaBottom"/>
            <a:pathLst>
              <a:path w="429895" h="2232660">
                <a:moveTo>
                  <a:pt x="0" y="0"/>
                </a:moveTo>
                <a:lnTo>
                  <a:pt x="67897" y="1822"/>
                </a:lnTo>
                <a:lnTo>
                  <a:pt x="126882" y="6900"/>
                </a:lnTo>
                <a:lnTo>
                  <a:pt x="173406" y="14648"/>
                </a:lnTo>
                <a:lnTo>
                  <a:pt x="214884" y="35813"/>
                </a:lnTo>
                <a:lnTo>
                  <a:pt x="214884" y="1080515"/>
                </a:lnTo>
                <a:lnTo>
                  <a:pt x="225844" y="1091848"/>
                </a:lnTo>
                <a:lnTo>
                  <a:pt x="256361" y="1101681"/>
                </a:lnTo>
                <a:lnTo>
                  <a:pt x="302885" y="1109429"/>
                </a:lnTo>
                <a:lnTo>
                  <a:pt x="361870" y="1114507"/>
                </a:lnTo>
                <a:lnTo>
                  <a:pt x="429768" y="1116329"/>
                </a:lnTo>
                <a:lnTo>
                  <a:pt x="361870" y="1118152"/>
                </a:lnTo>
                <a:lnTo>
                  <a:pt x="302885" y="1123230"/>
                </a:lnTo>
                <a:lnTo>
                  <a:pt x="256361" y="1130978"/>
                </a:lnTo>
                <a:lnTo>
                  <a:pt x="225844" y="1140811"/>
                </a:lnTo>
                <a:lnTo>
                  <a:pt x="214884" y="1152143"/>
                </a:lnTo>
                <a:lnTo>
                  <a:pt x="214884" y="2196845"/>
                </a:lnTo>
                <a:lnTo>
                  <a:pt x="203923" y="2208163"/>
                </a:lnTo>
                <a:lnTo>
                  <a:pt x="173406" y="2217994"/>
                </a:lnTo>
                <a:lnTo>
                  <a:pt x="126882" y="2225748"/>
                </a:lnTo>
                <a:lnTo>
                  <a:pt x="67897" y="2230833"/>
                </a:lnTo>
                <a:lnTo>
                  <a:pt x="0" y="2232660"/>
                </a:lnTo>
              </a:path>
            </a:pathLst>
          </a:custGeom>
          <a:noFill/>
          <a:ln w="9143">
            <a:solidFill>
              <a:srgbClr val="497dba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2" name="object 35"/>
          <p:cNvSpPr/>
          <p:nvPr/>
        </p:nvSpPr>
        <p:spPr>
          <a:xfrm>
            <a:off x="6356520" y="4488120"/>
            <a:ext cx="5666400" cy="1319760"/>
          </a:xfrm>
          <a:prstGeom prst="rect">
            <a:avLst/>
          </a:prstGeom>
          <a:noFill/>
          <a:ln w="9144">
            <a:solidFill>
              <a:srgbClr val="1f487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1400" bIns="0" anchor="t">
            <a:spAutoFit/>
          </a:bodyPr>
          <a:p>
            <a:pPr marL="92880">
              <a:lnSpc>
                <a:spcPct val="100000"/>
              </a:lnSpc>
              <a:spcBef>
                <a:spcPts val="326"/>
              </a:spcBef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Только в отношении объектов НВОС, включенных в перечень квотируемых объектов, в рамках проведения эксперимента по квотированию выбросов, проводимого на территориях городских округов Братска, Красноярска, Липецка, Магнитогорска, Медногорска, Нижнего Тагила, Новокузнецка, Норильска, Омска, Челябинска, Череповца и Читы.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3" name="object 2"/>
          <p:cNvGrpSpPr/>
          <p:nvPr/>
        </p:nvGrpSpPr>
        <p:grpSpPr>
          <a:xfrm>
            <a:off x="1028880" y="1516320"/>
            <a:ext cx="3997080" cy="1808640"/>
            <a:chOff x="1028880" y="1516320"/>
            <a:chExt cx="3997080" cy="1808640"/>
          </a:xfrm>
        </p:grpSpPr>
        <p:pic>
          <p:nvPicPr>
            <p:cNvPr id="764" name="object 3" descr=""/>
            <p:cNvPicPr/>
            <p:nvPr/>
          </p:nvPicPr>
          <p:blipFill>
            <a:blip r:embed="rId1"/>
            <a:stretch/>
          </p:blipFill>
          <p:spPr>
            <a:xfrm>
              <a:off x="1028880" y="1516320"/>
              <a:ext cx="3997080" cy="18086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65" name="object 4"/>
            <p:cNvSpPr/>
            <p:nvPr/>
          </p:nvSpPr>
          <p:spPr>
            <a:xfrm>
              <a:off x="1067400" y="1555200"/>
              <a:ext cx="3864960" cy="1676160"/>
            </a:xfrm>
            <a:custGeom>
              <a:avLst/>
              <a:gdLst>
                <a:gd name="textAreaLeft" fmla="*/ 0 w 3864960"/>
                <a:gd name="textAreaRight" fmla="*/ 3865320 w 3864960"/>
                <a:gd name="textAreaTop" fmla="*/ 0 h 1676160"/>
                <a:gd name="textAreaBottom" fmla="*/ 1676520 h 1676160"/>
              </a:gdLst>
              <a:ahLst/>
              <a:rect l="textAreaLeft" t="textAreaTop" r="textAreaRight" b="textAreaBottom"/>
              <a:pathLst>
                <a:path w="3865245" h="1676400">
                  <a:moveTo>
                    <a:pt x="3585464" y="0"/>
                  </a:moveTo>
                  <a:lnTo>
                    <a:pt x="279400" y="0"/>
                  </a:lnTo>
                  <a:lnTo>
                    <a:pt x="234080" y="3656"/>
                  </a:lnTo>
                  <a:lnTo>
                    <a:pt x="191089" y="14244"/>
                  </a:lnTo>
                  <a:lnTo>
                    <a:pt x="151001" y="31186"/>
                  </a:lnTo>
                  <a:lnTo>
                    <a:pt x="114391" y="53908"/>
                  </a:lnTo>
                  <a:lnTo>
                    <a:pt x="81835" y="81835"/>
                  </a:lnTo>
                  <a:lnTo>
                    <a:pt x="53908" y="114391"/>
                  </a:lnTo>
                  <a:lnTo>
                    <a:pt x="31186" y="151001"/>
                  </a:lnTo>
                  <a:lnTo>
                    <a:pt x="14244" y="191089"/>
                  </a:lnTo>
                  <a:lnTo>
                    <a:pt x="3656" y="234080"/>
                  </a:lnTo>
                  <a:lnTo>
                    <a:pt x="0" y="279400"/>
                  </a:lnTo>
                  <a:lnTo>
                    <a:pt x="0" y="1397000"/>
                  </a:lnTo>
                  <a:lnTo>
                    <a:pt x="3656" y="1442319"/>
                  </a:lnTo>
                  <a:lnTo>
                    <a:pt x="14244" y="1485310"/>
                  </a:lnTo>
                  <a:lnTo>
                    <a:pt x="31186" y="1525398"/>
                  </a:lnTo>
                  <a:lnTo>
                    <a:pt x="53908" y="1562008"/>
                  </a:lnTo>
                  <a:lnTo>
                    <a:pt x="81835" y="1594564"/>
                  </a:lnTo>
                  <a:lnTo>
                    <a:pt x="114391" y="1622491"/>
                  </a:lnTo>
                  <a:lnTo>
                    <a:pt x="151001" y="1645213"/>
                  </a:lnTo>
                  <a:lnTo>
                    <a:pt x="191089" y="1662155"/>
                  </a:lnTo>
                  <a:lnTo>
                    <a:pt x="234080" y="1672743"/>
                  </a:lnTo>
                  <a:lnTo>
                    <a:pt x="279400" y="1676400"/>
                  </a:lnTo>
                  <a:lnTo>
                    <a:pt x="3585464" y="1676400"/>
                  </a:lnTo>
                  <a:lnTo>
                    <a:pt x="3630783" y="1672743"/>
                  </a:lnTo>
                  <a:lnTo>
                    <a:pt x="3673774" y="1662155"/>
                  </a:lnTo>
                  <a:lnTo>
                    <a:pt x="3713862" y="1645213"/>
                  </a:lnTo>
                  <a:lnTo>
                    <a:pt x="3750472" y="1622491"/>
                  </a:lnTo>
                  <a:lnTo>
                    <a:pt x="3783028" y="1594564"/>
                  </a:lnTo>
                  <a:lnTo>
                    <a:pt x="3810955" y="1562008"/>
                  </a:lnTo>
                  <a:lnTo>
                    <a:pt x="3833677" y="1525398"/>
                  </a:lnTo>
                  <a:lnTo>
                    <a:pt x="3850619" y="1485310"/>
                  </a:lnTo>
                  <a:lnTo>
                    <a:pt x="3861207" y="1442319"/>
                  </a:lnTo>
                  <a:lnTo>
                    <a:pt x="3864864" y="1397000"/>
                  </a:lnTo>
                  <a:lnTo>
                    <a:pt x="3864864" y="279400"/>
                  </a:lnTo>
                  <a:lnTo>
                    <a:pt x="3861207" y="234080"/>
                  </a:lnTo>
                  <a:lnTo>
                    <a:pt x="3850619" y="191089"/>
                  </a:lnTo>
                  <a:lnTo>
                    <a:pt x="3833677" y="151001"/>
                  </a:lnTo>
                  <a:lnTo>
                    <a:pt x="3810955" y="114391"/>
                  </a:lnTo>
                  <a:lnTo>
                    <a:pt x="3783028" y="81835"/>
                  </a:lnTo>
                  <a:lnTo>
                    <a:pt x="3750472" y="53908"/>
                  </a:lnTo>
                  <a:lnTo>
                    <a:pt x="3713862" y="31186"/>
                  </a:lnTo>
                  <a:lnTo>
                    <a:pt x="3673774" y="14244"/>
                  </a:lnTo>
                  <a:lnTo>
                    <a:pt x="3630783" y="3656"/>
                  </a:lnTo>
                  <a:lnTo>
                    <a:pt x="3585464" y="0"/>
                  </a:lnTo>
                  <a:close/>
                </a:path>
              </a:pathLst>
            </a:custGeom>
            <a:solidFill>
              <a:srgbClr val="c5d9f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6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766" name="object 5"/>
            <p:cNvSpPr/>
            <p:nvPr/>
          </p:nvSpPr>
          <p:spPr>
            <a:xfrm>
              <a:off x="1067400" y="1555200"/>
              <a:ext cx="3864960" cy="1676160"/>
            </a:xfrm>
            <a:custGeom>
              <a:avLst/>
              <a:gdLst>
                <a:gd name="textAreaLeft" fmla="*/ 0 w 3864960"/>
                <a:gd name="textAreaRight" fmla="*/ 3865320 w 3864960"/>
                <a:gd name="textAreaTop" fmla="*/ 0 h 1676160"/>
                <a:gd name="textAreaBottom" fmla="*/ 1676520 h 1676160"/>
              </a:gdLst>
              <a:ahLst/>
              <a:rect l="textAreaLeft" t="textAreaTop" r="textAreaRight" b="textAreaBottom"/>
              <a:pathLst>
                <a:path w="3865245" h="1676400">
                  <a:moveTo>
                    <a:pt x="0" y="279400"/>
                  </a:moveTo>
                  <a:lnTo>
                    <a:pt x="3656" y="234080"/>
                  </a:lnTo>
                  <a:lnTo>
                    <a:pt x="14244" y="191089"/>
                  </a:lnTo>
                  <a:lnTo>
                    <a:pt x="31186" y="151001"/>
                  </a:lnTo>
                  <a:lnTo>
                    <a:pt x="53908" y="114391"/>
                  </a:lnTo>
                  <a:lnTo>
                    <a:pt x="81835" y="81835"/>
                  </a:lnTo>
                  <a:lnTo>
                    <a:pt x="114391" y="53908"/>
                  </a:lnTo>
                  <a:lnTo>
                    <a:pt x="151001" y="31186"/>
                  </a:lnTo>
                  <a:lnTo>
                    <a:pt x="191089" y="14244"/>
                  </a:lnTo>
                  <a:lnTo>
                    <a:pt x="234080" y="3656"/>
                  </a:lnTo>
                  <a:lnTo>
                    <a:pt x="279400" y="0"/>
                  </a:lnTo>
                  <a:lnTo>
                    <a:pt x="3585464" y="0"/>
                  </a:lnTo>
                  <a:lnTo>
                    <a:pt x="3630783" y="3656"/>
                  </a:lnTo>
                  <a:lnTo>
                    <a:pt x="3673774" y="14244"/>
                  </a:lnTo>
                  <a:lnTo>
                    <a:pt x="3713862" y="31186"/>
                  </a:lnTo>
                  <a:lnTo>
                    <a:pt x="3750472" y="53908"/>
                  </a:lnTo>
                  <a:lnTo>
                    <a:pt x="3783028" y="81835"/>
                  </a:lnTo>
                  <a:lnTo>
                    <a:pt x="3810955" y="114391"/>
                  </a:lnTo>
                  <a:lnTo>
                    <a:pt x="3833677" y="151001"/>
                  </a:lnTo>
                  <a:lnTo>
                    <a:pt x="3850619" y="191089"/>
                  </a:lnTo>
                  <a:lnTo>
                    <a:pt x="3861207" y="234080"/>
                  </a:lnTo>
                  <a:lnTo>
                    <a:pt x="3864864" y="279400"/>
                  </a:lnTo>
                  <a:lnTo>
                    <a:pt x="3864864" y="1397000"/>
                  </a:lnTo>
                  <a:lnTo>
                    <a:pt x="3861207" y="1442319"/>
                  </a:lnTo>
                  <a:lnTo>
                    <a:pt x="3850619" y="1485310"/>
                  </a:lnTo>
                  <a:lnTo>
                    <a:pt x="3833677" y="1525398"/>
                  </a:lnTo>
                  <a:lnTo>
                    <a:pt x="3810955" y="1562008"/>
                  </a:lnTo>
                  <a:lnTo>
                    <a:pt x="3783028" y="1594564"/>
                  </a:lnTo>
                  <a:lnTo>
                    <a:pt x="3750472" y="1622491"/>
                  </a:lnTo>
                  <a:lnTo>
                    <a:pt x="3713862" y="1645213"/>
                  </a:lnTo>
                  <a:lnTo>
                    <a:pt x="3673774" y="1662155"/>
                  </a:lnTo>
                  <a:lnTo>
                    <a:pt x="3630783" y="1672743"/>
                  </a:lnTo>
                  <a:lnTo>
                    <a:pt x="3585464" y="1676400"/>
                  </a:lnTo>
                  <a:lnTo>
                    <a:pt x="279400" y="1676400"/>
                  </a:lnTo>
                  <a:lnTo>
                    <a:pt x="234080" y="1672743"/>
                  </a:lnTo>
                  <a:lnTo>
                    <a:pt x="191089" y="1662155"/>
                  </a:lnTo>
                  <a:lnTo>
                    <a:pt x="151001" y="1645213"/>
                  </a:lnTo>
                  <a:lnTo>
                    <a:pt x="114391" y="1622491"/>
                  </a:lnTo>
                  <a:lnTo>
                    <a:pt x="81835" y="1594564"/>
                  </a:lnTo>
                  <a:lnTo>
                    <a:pt x="53908" y="1562008"/>
                  </a:lnTo>
                  <a:lnTo>
                    <a:pt x="31186" y="1525398"/>
                  </a:lnTo>
                  <a:lnTo>
                    <a:pt x="14244" y="1485310"/>
                  </a:lnTo>
                  <a:lnTo>
                    <a:pt x="3656" y="1442319"/>
                  </a:lnTo>
                  <a:lnTo>
                    <a:pt x="0" y="1397000"/>
                  </a:lnTo>
                  <a:lnTo>
                    <a:pt x="0" y="279400"/>
                  </a:lnTo>
                  <a:close/>
                </a:path>
              </a:pathLst>
            </a:custGeom>
            <a:noFill/>
            <a:ln w="25908">
              <a:solidFill>
                <a:srgbClr val="c3d59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6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767" name="object 6"/>
          <p:cNvSpPr/>
          <p:nvPr/>
        </p:nvSpPr>
        <p:spPr>
          <a:xfrm>
            <a:off x="1361880" y="1693440"/>
            <a:ext cx="3212280" cy="122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 indent="-1800" algn="ctr">
              <a:lnSpc>
                <a:spcPct val="100000"/>
              </a:lnSpc>
              <a:spcBef>
                <a:spcPts val="96"/>
              </a:spcBef>
              <a:tabLst>
                <a:tab algn="l" pos="0"/>
              </a:tabLst>
            </a:pPr>
            <a:r>
              <a:rPr b="0" lang="ru-RU" sz="1600" spc="-1" strike="noStrike">
                <a:solidFill>
                  <a:srgbClr val="244060"/>
                </a:solidFill>
                <a:latin typeface="Times New Roman"/>
              </a:rPr>
              <a:t>Программа повышения экологической эффективности, разработанная и утвержденная в соответствии со статьей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373320" indent="-1800">
              <a:lnSpc>
                <a:spcPct val="100000"/>
              </a:lnSpc>
              <a:tabLst>
                <a:tab algn="l" pos="0"/>
              </a:tabLst>
            </a:pPr>
            <a:r>
              <a:rPr b="0" lang="ru-RU" sz="1600" spc="-1" strike="noStrike">
                <a:solidFill>
                  <a:srgbClr val="244060"/>
                </a:solidFill>
                <a:latin typeface="Times New Roman"/>
              </a:rPr>
              <a:t>67.1 Федерального закона 7-ФЗ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8" name="PlaceHolder 1"/>
          <p:cNvSpPr>
            <a:spLocks noGrp="1"/>
          </p:cNvSpPr>
          <p:nvPr>
            <p:ph type="title"/>
          </p:nvPr>
        </p:nvSpPr>
        <p:spPr>
          <a:xfrm>
            <a:off x="1055160" y="216360"/>
            <a:ext cx="4571640" cy="115776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12600" indent="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ru-RU" sz="2000" spc="-1" strike="noStrike">
                <a:solidFill>
                  <a:srgbClr val="001f5f"/>
                </a:solidFill>
                <a:latin typeface="Times New Roman"/>
              </a:rPr>
              <a:t>Требования к заявке на выдачу КЭР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9" name="object 8"/>
          <p:cNvSpPr/>
          <p:nvPr/>
        </p:nvSpPr>
        <p:spPr>
          <a:xfrm>
            <a:off x="1048320" y="667800"/>
            <a:ext cx="10269360" cy="65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297720" indent="-285840">
              <a:lnSpc>
                <a:spcPct val="100000"/>
              </a:lnSpc>
              <a:spcBef>
                <a:spcPts val="96"/>
              </a:spcBef>
              <a:buClr>
                <a:srgbClr val="000000"/>
              </a:buClr>
              <a:buFont typeface="Wingdings" charset="2"/>
              <a:buChar char=""/>
              <a:tabLst>
                <a:tab algn="l" pos="29916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К заявке на выдачу КЭР при невозможности соблюдения технологических нормативов, нормативов допустимых выбросов, 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нормативов допустимых сбросов высокотоксичных веществ, веществ, обладающих канцерогенными, мутагенными свойствами 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(веществ I, II класса опасности), прилагаются: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770" name="object 9"/>
          <p:cNvGrpSpPr/>
          <p:nvPr/>
        </p:nvGrpSpPr>
        <p:grpSpPr>
          <a:xfrm>
            <a:off x="6003000" y="1516320"/>
            <a:ext cx="4998240" cy="1808640"/>
            <a:chOff x="6003000" y="1516320"/>
            <a:chExt cx="4998240" cy="1808640"/>
          </a:xfrm>
        </p:grpSpPr>
        <p:pic>
          <p:nvPicPr>
            <p:cNvPr id="771" name="object 10" descr=""/>
            <p:cNvPicPr/>
            <p:nvPr/>
          </p:nvPicPr>
          <p:blipFill>
            <a:blip r:embed="rId2"/>
            <a:stretch/>
          </p:blipFill>
          <p:spPr>
            <a:xfrm>
              <a:off x="6003000" y="1516320"/>
              <a:ext cx="4998240" cy="18086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72" name="object 11"/>
            <p:cNvSpPr/>
            <p:nvPr/>
          </p:nvSpPr>
          <p:spPr>
            <a:xfrm>
              <a:off x="6041880" y="1555200"/>
              <a:ext cx="4866120" cy="1676160"/>
            </a:xfrm>
            <a:custGeom>
              <a:avLst/>
              <a:gdLst>
                <a:gd name="textAreaLeft" fmla="*/ 0 w 4866120"/>
                <a:gd name="textAreaRight" fmla="*/ 4866480 w 4866120"/>
                <a:gd name="textAreaTop" fmla="*/ 0 h 1676160"/>
                <a:gd name="textAreaBottom" fmla="*/ 1676520 h 1676160"/>
              </a:gdLst>
              <a:ahLst/>
              <a:rect l="textAreaLeft" t="textAreaTop" r="textAreaRight" b="textAreaBottom"/>
              <a:pathLst>
                <a:path w="4866640" h="1676400">
                  <a:moveTo>
                    <a:pt x="4586732" y="0"/>
                  </a:moveTo>
                  <a:lnTo>
                    <a:pt x="279400" y="0"/>
                  </a:lnTo>
                  <a:lnTo>
                    <a:pt x="234080" y="3656"/>
                  </a:lnTo>
                  <a:lnTo>
                    <a:pt x="191089" y="14244"/>
                  </a:lnTo>
                  <a:lnTo>
                    <a:pt x="151001" y="31186"/>
                  </a:lnTo>
                  <a:lnTo>
                    <a:pt x="114391" y="53908"/>
                  </a:lnTo>
                  <a:lnTo>
                    <a:pt x="81835" y="81835"/>
                  </a:lnTo>
                  <a:lnTo>
                    <a:pt x="53908" y="114391"/>
                  </a:lnTo>
                  <a:lnTo>
                    <a:pt x="31186" y="151001"/>
                  </a:lnTo>
                  <a:lnTo>
                    <a:pt x="14244" y="191089"/>
                  </a:lnTo>
                  <a:lnTo>
                    <a:pt x="3656" y="234080"/>
                  </a:lnTo>
                  <a:lnTo>
                    <a:pt x="0" y="279400"/>
                  </a:lnTo>
                  <a:lnTo>
                    <a:pt x="0" y="1397000"/>
                  </a:lnTo>
                  <a:lnTo>
                    <a:pt x="3656" y="1442319"/>
                  </a:lnTo>
                  <a:lnTo>
                    <a:pt x="14244" y="1485310"/>
                  </a:lnTo>
                  <a:lnTo>
                    <a:pt x="31186" y="1525398"/>
                  </a:lnTo>
                  <a:lnTo>
                    <a:pt x="53908" y="1562008"/>
                  </a:lnTo>
                  <a:lnTo>
                    <a:pt x="81835" y="1594564"/>
                  </a:lnTo>
                  <a:lnTo>
                    <a:pt x="114391" y="1622491"/>
                  </a:lnTo>
                  <a:lnTo>
                    <a:pt x="151001" y="1645213"/>
                  </a:lnTo>
                  <a:lnTo>
                    <a:pt x="191089" y="1662155"/>
                  </a:lnTo>
                  <a:lnTo>
                    <a:pt x="234080" y="1672743"/>
                  </a:lnTo>
                  <a:lnTo>
                    <a:pt x="279400" y="1676400"/>
                  </a:lnTo>
                  <a:lnTo>
                    <a:pt x="4586732" y="1676400"/>
                  </a:lnTo>
                  <a:lnTo>
                    <a:pt x="4632051" y="1672743"/>
                  </a:lnTo>
                  <a:lnTo>
                    <a:pt x="4675042" y="1662155"/>
                  </a:lnTo>
                  <a:lnTo>
                    <a:pt x="4715130" y="1645213"/>
                  </a:lnTo>
                  <a:lnTo>
                    <a:pt x="4751740" y="1622491"/>
                  </a:lnTo>
                  <a:lnTo>
                    <a:pt x="4784296" y="1594564"/>
                  </a:lnTo>
                  <a:lnTo>
                    <a:pt x="4812223" y="1562008"/>
                  </a:lnTo>
                  <a:lnTo>
                    <a:pt x="4834945" y="1525398"/>
                  </a:lnTo>
                  <a:lnTo>
                    <a:pt x="4851887" y="1485310"/>
                  </a:lnTo>
                  <a:lnTo>
                    <a:pt x="4862475" y="1442319"/>
                  </a:lnTo>
                  <a:lnTo>
                    <a:pt x="4866132" y="1397000"/>
                  </a:lnTo>
                  <a:lnTo>
                    <a:pt x="4866132" y="279400"/>
                  </a:lnTo>
                  <a:lnTo>
                    <a:pt x="4862475" y="234080"/>
                  </a:lnTo>
                  <a:lnTo>
                    <a:pt x="4851887" y="191089"/>
                  </a:lnTo>
                  <a:lnTo>
                    <a:pt x="4834945" y="151001"/>
                  </a:lnTo>
                  <a:lnTo>
                    <a:pt x="4812223" y="114391"/>
                  </a:lnTo>
                  <a:lnTo>
                    <a:pt x="4784296" y="81835"/>
                  </a:lnTo>
                  <a:lnTo>
                    <a:pt x="4751740" y="53908"/>
                  </a:lnTo>
                  <a:lnTo>
                    <a:pt x="4715130" y="31186"/>
                  </a:lnTo>
                  <a:lnTo>
                    <a:pt x="4675042" y="14244"/>
                  </a:lnTo>
                  <a:lnTo>
                    <a:pt x="4632051" y="3656"/>
                  </a:lnTo>
                  <a:lnTo>
                    <a:pt x="4586732" y="0"/>
                  </a:lnTo>
                  <a:close/>
                </a:path>
              </a:pathLst>
            </a:custGeom>
            <a:solidFill>
              <a:srgbClr val="c5d9f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3" name="object 12"/>
            <p:cNvSpPr/>
            <p:nvPr/>
          </p:nvSpPr>
          <p:spPr>
            <a:xfrm>
              <a:off x="6041880" y="1555200"/>
              <a:ext cx="4866120" cy="1676160"/>
            </a:xfrm>
            <a:custGeom>
              <a:avLst/>
              <a:gdLst>
                <a:gd name="textAreaLeft" fmla="*/ 0 w 4866120"/>
                <a:gd name="textAreaRight" fmla="*/ 4866480 w 4866120"/>
                <a:gd name="textAreaTop" fmla="*/ 0 h 1676160"/>
                <a:gd name="textAreaBottom" fmla="*/ 1676520 h 1676160"/>
              </a:gdLst>
              <a:ahLst/>
              <a:rect l="textAreaLeft" t="textAreaTop" r="textAreaRight" b="textAreaBottom"/>
              <a:pathLst>
                <a:path w="4866640" h="1676400">
                  <a:moveTo>
                    <a:pt x="0" y="279400"/>
                  </a:moveTo>
                  <a:lnTo>
                    <a:pt x="3656" y="234080"/>
                  </a:lnTo>
                  <a:lnTo>
                    <a:pt x="14244" y="191089"/>
                  </a:lnTo>
                  <a:lnTo>
                    <a:pt x="31186" y="151001"/>
                  </a:lnTo>
                  <a:lnTo>
                    <a:pt x="53908" y="114391"/>
                  </a:lnTo>
                  <a:lnTo>
                    <a:pt x="81835" y="81835"/>
                  </a:lnTo>
                  <a:lnTo>
                    <a:pt x="114391" y="53908"/>
                  </a:lnTo>
                  <a:lnTo>
                    <a:pt x="151001" y="31186"/>
                  </a:lnTo>
                  <a:lnTo>
                    <a:pt x="191089" y="14244"/>
                  </a:lnTo>
                  <a:lnTo>
                    <a:pt x="234080" y="3656"/>
                  </a:lnTo>
                  <a:lnTo>
                    <a:pt x="279400" y="0"/>
                  </a:lnTo>
                  <a:lnTo>
                    <a:pt x="4586732" y="0"/>
                  </a:lnTo>
                  <a:lnTo>
                    <a:pt x="4632051" y="3656"/>
                  </a:lnTo>
                  <a:lnTo>
                    <a:pt x="4675042" y="14244"/>
                  </a:lnTo>
                  <a:lnTo>
                    <a:pt x="4715130" y="31186"/>
                  </a:lnTo>
                  <a:lnTo>
                    <a:pt x="4751740" y="53908"/>
                  </a:lnTo>
                  <a:lnTo>
                    <a:pt x="4784296" y="81835"/>
                  </a:lnTo>
                  <a:lnTo>
                    <a:pt x="4812223" y="114391"/>
                  </a:lnTo>
                  <a:lnTo>
                    <a:pt x="4834945" y="151001"/>
                  </a:lnTo>
                  <a:lnTo>
                    <a:pt x="4851887" y="191089"/>
                  </a:lnTo>
                  <a:lnTo>
                    <a:pt x="4862475" y="234080"/>
                  </a:lnTo>
                  <a:lnTo>
                    <a:pt x="4866132" y="279400"/>
                  </a:lnTo>
                  <a:lnTo>
                    <a:pt x="4866132" y="1397000"/>
                  </a:lnTo>
                  <a:lnTo>
                    <a:pt x="4862475" y="1442319"/>
                  </a:lnTo>
                  <a:lnTo>
                    <a:pt x="4851887" y="1485310"/>
                  </a:lnTo>
                  <a:lnTo>
                    <a:pt x="4834945" y="1525398"/>
                  </a:lnTo>
                  <a:lnTo>
                    <a:pt x="4812223" y="1562008"/>
                  </a:lnTo>
                  <a:lnTo>
                    <a:pt x="4784296" y="1594564"/>
                  </a:lnTo>
                  <a:lnTo>
                    <a:pt x="4751740" y="1622491"/>
                  </a:lnTo>
                  <a:lnTo>
                    <a:pt x="4715130" y="1645213"/>
                  </a:lnTo>
                  <a:lnTo>
                    <a:pt x="4675042" y="1662155"/>
                  </a:lnTo>
                  <a:lnTo>
                    <a:pt x="4632051" y="1672743"/>
                  </a:lnTo>
                  <a:lnTo>
                    <a:pt x="4586732" y="1676400"/>
                  </a:lnTo>
                  <a:lnTo>
                    <a:pt x="279400" y="1676400"/>
                  </a:lnTo>
                  <a:lnTo>
                    <a:pt x="234080" y="1672743"/>
                  </a:lnTo>
                  <a:lnTo>
                    <a:pt x="191089" y="1662155"/>
                  </a:lnTo>
                  <a:lnTo>
                    <a:pt x="151001" y="1645213"/>
                  </a:lnTo>
                  <a:lnTo>
                    <a:pt x="114391" y="1622491"/>
                  </a:lnTo>
                  <a:lnTo>
                    <a:pt x="81835" y="1594564"/>
                  </a:lnTo>
                  <a:lnTo>
                    <a:pt x="53908" y="1562008"/>
                  </a:lnTo>
                  <a:lnTo>
                    <a:pt x="31186" y="1525398"/>
                  </a:lnTo>
                  <a:lnTo>
                    <a:pt x="14244" y="1485310"/>
                  </a:lnTo>
                  <a:lnTo>
                    <a:pt x="3656" y="1442319"/>
                  </a:lnTo>
                  <a:lnTo>
                    <a:pt x="0" y="1397000"/>
                  </a:lnTo>
                  <a:lnTo>
                    <a:pt x="0" y="279400"/>
                  </a:lnTo>
                  <a:close/>
                </a:path>
              </a:pathLst>
            </a:custGeom>
            <a:noFill/>
            <a:ln w="25908">
              <a:solidFill>
                <a:srgbClr val="c3d59b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774" name="object 13"/>
          <p:cNvSpPr/>
          <p:nvPr/>
        </p:nvSpPr>
        <p:spPr>
          <a:xfrm>
            <a:off x="6443280" y="1693440"/>
            <a:ext cx="4270680" cy="129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 indent="1440" algn="ctr">
              <a:lnSpc>
                <a:spcPct val="100000"/>
              </a:lnSpc>
              <a:spcBef>
                <a:spcPts val="96"/>
              </a:spcBef>
              <a:tabLst>
                <a:tab algn="l" pos="0"/>
              </a:tabLst>
            </a:pPr>
            <a:r>
              <a:rPr b="0" lang="ru-RU" sz="1400" spc="-1" strike="noStrike">
                <a:solidFill>
                  <a:srgbClr val="244060"/>
                </a:solidFill>
                <a:latin typeface="Times New Roman"/>
              </a:rPr>
              <a:t>Планируемые временно разрешенные выбросы, временно разрешенные сбросы с указанием объема или массы выбросов загрязняющих веществ, сбросов загрязняющих веществ на текущий момент, на период реализации программы повышения экологической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12600" indent="1440" algn="ctr">
              <a:lnSpc>
                <a:spcPct val="100000"/>
              </a:lnSpc>
              <a:spcBef>
                <a:spcPts val="6"/>
              </a:spcBef>
              <a:tabLst>
                <a:tab algn="l" pos="0"/>
              </a:tabLst>
            </a:pPr>
            <a:r>
              <a:rPr b="0" lang="ru-RU" sz="1400" spc="-1" strike="noStrike">
                <a:solidFill>
                  <a:srgbClr val="244060"/>
                </a:solidFill>
                <a:latin typeface="Times New Roman"/>
              </a:rPr>
              <a:t>эффективности и после ее реализации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775" name="object 17"/>
          <p:cNvGrpSpPr/>
          <p:nvPr/>
        </p:nvGrpSpPr>
        <p:grpSpPr>
          <a:xfrm>
            <a:off x="140040" y="82080"/>
            <a:ext cx="735840" cy="905760"/>
            <a:chOff x="140040" y="82080"/>
            <a:chExt cx="735840" cy="905760"/>
          </a:xfrm>
        </p:grpSpPr>
        <p:sp>
          <p:nvSpPr>
            <p:cNvPr id="776" name="object 18"/>
            <p:cNvSpPr/>
            <p:nvPr/>
          </p:nvSpPr>
          <p:spPr>
            <a:xfrm>
              <a:off x="262080" y="254520"/>
              <a:ext cx="500040" cy="551520"/>
            </a:xfrm>
            <a:custGeom>
              <a:avLst/>
              <a:gdLst>
                <a:gd name="textAreaLeft" fmla="*/ 0 w 500040"/>
                <a:gd name="textAreaRight" fmla="*/ 500400 w 500040"/>
                <a:gd name="textAreaTop" fmla="*/ 0 h 551520"/>
                <a:gd name="textAreaBottom" fmla="*/ 551880 h 551520"/>
              </a:gdLst>
              <a:ahLst/>
              <a:rect l="textAreaLeft" t="textAreaTop" r="textAreaRight" b="textAreaBottom"/>
              <a:pathLst>
                <a:path w="500380" h="551815">
                  <a:moveTo>
                    <a:pt x="70104" y="267081"/>
                  </a:moveTo>
                  <a:lnTo>
                    <a:pt x="66471" y="264668"/>
                  </a:lnTo>
                  <a:lnTo>
                    <a:pt x="59220" y="262382"/>
                  </a:lnTo>
                  <a:lnTo>
                    <a:pt x="56807" y="261112"/>
                  </a:lnTo>
                  <a:lnTo>
                    <a:pt x="54394" y="258826"/>
                  </a:lnTo>
                  <a:lnTo>
                    <a:pt x="50761" y="258826"/>
                  </a:lnTo>
                  <a:lnTo>
                    <a:pt x="45935" y="257683"/>
                  </a:lnTo>
                  <a:lnTo>
                    <a:pt x="32639" y="257683"/>
                  </a:lnTo>
                  <a:lnTo>
                    <a:pt x="27800" y="255270"/>
                  </a:lnTo>
                  <a:lnTo>
                    <a:pt x="24168" y="254127"/>
                  </a:lnTo>
                  <a:lnTo>
                    <a:pt x="22961" y="251714"/>
                  </a:lnTo>
                  <a:lnTo>
                    <a:pt x="22961" y="247015"/>
                  </a:lnTo>
                  <a:lnTo>
                    <a:pt x="27800" y="249428"/>
                  </a:lnTo>
                  <a:lnTo>
                    <a:pt x="30213" y="249428"/>
                  </a:lnTo>
                  <a:lnTo>
                    <a:pt x="35052" y="250571"/>
                  </a:lnTo>
                  <a:lnTo>
                    <a:pt x="38684" y="251714"/>
                  </a:lnTo>
                  <a:lnTo>
                    <a:pt x="43510" y="251714"/>
                  </a:lnTo>
                  <a:lnTo>
                    <a:pt x="47142" y="252984"/>
                  </a:lnTo>
                  <a:lnTo>
                    <a:pt x="51968" y="254127"/>
                  </a:lnTo>
                  <a:lnTo>
                    <a:pt x="58013" y="248285"/>
                  </a:lnTo>
                  <a:lnTo>
                    <a:pt x="62852" y="245872"/>
                  </a:lnTo>
                  <a:lnTo>
                    <a:pt x="62852" y="244729"/>
                  </a:lnTo>
                  <a:lnTo>
                    <a:pt x="64058" y="244729"/>
                  </a:lnTo>
                  <a:lnTo>
                    <a:pt x="64058" y="243586"/>
                  </a:lnTo>
                  <a:lnTo>
                    <a:pt x="56807" y="242316"/>
                  </a:lnTo>
                  <a:lnTo>
                    <a:pt x="48348" y="242316"/>
                  </a:lnTo>
                  <a:lnTo>
                    <a:pt x="42303" y="241173"/>
                  </a:lnTo>
                  <a:lnTo>
                    <a:pt x="35052" y="238887"/>
                  </a:lnTo>
                  <a:lnTo>
                    <a:pt x="27800" y="237617"/>
                  </a:lnTo>
                  <a:lnTo>
                    <a:pt x="21755" y="235331"/>
                  </a:lnTo>
                  <a:lnTo>
                    <a:pt x="7251" y="230632"/>
                  </a:lnTo>
                  <a:lnTo>
                    <a:pt x="0" y="227076"/>
                  </a:lnTo>
                  <a:lnTo>
                    <a:pt x="0" y="241173"/>
                  </a:lnTo>
                  <a:lnTo>
                    <a:pt x="1206" y="242316"/>
                  </a:lnTo>
                  <a:lnTo>
                    <a:pt x="1206" y="244729"/>
                  </a:lnTo>
                  <a:lnTo>
                    <a:pt x="2413" y="245872"/>
                  </a:lnTo>
                  <a:lnTo>
                    <a:pt x="34366" y="267208"/>
                  </a:lnTo>
                  <a:lnTo>
                    <a:pt x="56807" y="268224"/>
                  </a:lnTo>
                  <a:lnTo>
                    <a:pt x="65265" y="268224"/>
                  </a:lnTo>
                  <a:lnTo>
                    <a:pt x="70104" y="267081"/>
                  </a:lnTo>
                  <a:close/>
                </a:path>
                <a:path w="500380" h="551815">
                  <a:moveTo>
                    <a:pt x="70104" y="213233"/>
                  </a:moveTo>
                  <a:lnTo>
                    <a:pt x="60985" y="209435"/>
                  </a:lnTo>
                  <a:lnTo>
                    <a:pt x="52273" y="205270"/>
                  </a:lnTo>
                  <a:lnTo>
                    <a:pt x="43929" y="200634"/>
                  </a:lnTo>
                  <a:lnTo>
                    <a:pt x="41465" y="199009"/>
                  </a:lnTo>
                  <a:lnTo>
                    <a:pt x="36258" y="195580"/>
                  </a:lnTo>
                  <a:lnTo>
                    <a:pt x="28308" y="190017"/>
                  </a:lnTo>
                  <a:lnTo>
                    <a:pt x="20688" y="183997"/>
                  </a:lnTo>
                  <a:lnTo>
                    <a:pt x="13309" y="177546"/>
                  </a:lnTo>
                  <a:lnTo>
                    <a:pt x="6045" y="170688"/>
                  </a:lnTo>
                  <a:lnTo>
                    <a:pt x="4838" y="170688"/>
                  </a:lnTo>
                  <a:lnTo>
                    <a:pt x="4838" y="171831"/>
                  </a:lnTo>
                  <a:lnTo>
                    <a:pt x="3632" y="175387"/>
                  </a:lnTo>
                  <a:lnTo>
                    <a:pt x="2413" y="180086"/>
                  </a:lnTo>
                  <a:lnTo>
                    <a:pt x="1206" y="184912"/>
                  </a:lnTo>
                  <a:lnTo>
                    <a:pt x="1206" y="186055"/>
                  </a:lnTo>
                  <a:lnTo>
                    <a:pt x="0" y="187198"/>
                  </a:lnTo>
                  <a:lnTo>
                    <a:pt x="0" y="195580"/>
                  </a:lnTo>
                  <a:lnTo>
                    <a:pt x="1206" y="197866"/>
                  </a:lnTo>
                  <a:lnTo>
                    <a:pt x="1206" y="200279"/>
                  </a:lnTo>
                  <a:lnTo>
                    <a:pt x="2413" y="202565"/>
                  </a:lnTo>
                  <a:lnTo>
                    <a:pt x="5105" y="209486"/>
                  </a:lnTo>
                  <a:lnTo>
                    <a:pt x="9245" y="215646"/>
                  </a:lnTo>
                  <a:lnTo>
                    <a:pt x="45529" y="235915"/>
                  </a:lnTo>
                  <a:lnTo>
                    <a:pt x="54394" y="238125"/>
                  </a:lnTo>
                  <a:lnTo>
                    <a:pt x="58013" y="239268"/>
                  </a:lnTo>
                  <a:lnTo>
                    <a:pt x="64058" y="239268"/>
                  </a:lnTo>
                  <a:lnTo>
                    <a:pt x="58013" y="234569"/>
                  </a:lnTo>
                  <a:lnTo>
                    <a:pt x="53187" y="229870"/>
                  </a:lnTo>
                  <a:lnTo>
                    <a:pt x="47142" y="225044"/>
                  </a:lnTo>
                  <a:lnTo>
                    <a:pt x="44716" y="222758"/>
                  </a:lnTo>
                  <a:lnTo>
                    <a:pt x="43510" y="221488"/>
                  </a:lnTo>
                  <a:lnTo>
                    <a:pt x="38684" y="220345"/>
                  </a:lnTo>
                  <a:lnTo>
                    <a:pt x="33845" y="217932"/>
                  </a:lnTo>
                  <a:lnTo>
                    <a:pt x="30149" y="215620"/>
                  </a:lnTo>
                  <a:lnTo>
                    <a:pt x="25387" y="213233"/>
                  </a:lnTo>
                  <a:lnTo>
                    <a:pt x="21755" y="210947"/>
                  </a:lnTo>
                  <a:lnTo>
                    <a:pt x="18135" y="207391"/>
                  </a:lnTo>
                  <a:lnTo>
                    <a:pt x="17005" y="204127"/>
                  </a:lnTo>
                  <a:lnTo>
                    <a:pt x="16916" y="201422"/>
                  </a:lnTo>
                  <a:lnTo>
                    <a:pt x="18135" y="199009"/>
                  </a:lnTo>
                  <a:lnTo>
                    <a:pt x="24485" y="204127"/>
                  </a:lnTo>
                  <a:lnTo>
                    <a:pt x="30962" y="208813"/>
                  </a:lnTo>
                  <a:lnTo>
                    <a:pt x="37668" y="213029"/>
                  </a:lnTo>
                  <a:lnTo>
                    <a:pt x="44716" y="216789"/>
                  </a:lnTo>
                  <a:lnTo>
                    <a:pt x="45935" y="217932"/>
                  </a:lnTo>
                  <a:lnTo>
                    <a:pt x="48348" y="217932"/>
                  </a:lnTo>
                  <a:lnTo>
                    <a:pt x="50761" y="216789"/>
                  </a:lnTo>
                  <a:lnTo>
                    <a:pt x="53187" y="216789"/>
                  </a:lnTo>
                  <a:lnTo>
                    <a:pt x="55600" y="215646"/>
                  </a:lnTo>
                  <a:lnTo>
                    <a:pt x="59220" y="215646"/>
                  </a:lnTo>
                  <a:lnTo>
                    <a:pt x="64058" y="214376"/>
                  </a:lnTo>
                  <a:lnTo>
                    <a:pt x="70104" y="213233"/>
                  </a:lnTo>
                  <a:close/>
                </a:path>
                <a:path w="500380" h="551815">
                  <a:moveTo>
                    <a:pt x="70104" y="208788"/>
                  </a:moveTo>
                  <a:lnTo>
                    <a:pt x="68897" y="207645"/>
                  </a:lnTo>
                  <a:lnTo>
                    <a:pt x="68897" y="206375"/>
                  </a:lnTo>
                  <a:lnTo>
                    <a:pt x="66471" y="196977"/>
                  </a:lnTo>
                  <a:lnTo>
                    <a:pt x="64046" y="192151"/>
                  </a:lnTo>
                  <a:lnTo>
                    <a:pt x="64046" y="186309"/>
                  </a:lnTo>
                  <a:lnTo>
                    <a:pt x="60401" y="185039"/>
                  </a:lnTo>
                  <a:lnTo>
                    <a:pt x="55562" y="181483"/>
                  </a:lnTo>
                  <a:lnTo>
                    <a:pt x="48285" y="174371"/>
                  </a:lnTo>
                  <a:lnTo>
                    <a:pt x="42227" y="168529"/>
                  </a:lnTo>
                  <a:lnTo>
                    <a:pt x="37376" y="162560"/>
                  </a:lnTo>
                  <a:lnTo>
                    <a:pt x="33731" y="155448"/>
                  </a:lnTo>
                  <a:lnTo>
                    <a:pt x="32524" y="151892"/>
                  </a:lnTo>
                  <a:lnTo>
                    <a:pt x="32524" y="148336"/>
                  </a:lnTo>
                  <a:lnTo>
                    <a:pt x="36156" y="144780"/>
                  </a:lnTo>
                  <a:lnTo>
                    <a:pt x="41338" y="155003"/>
                  </a:lnTo>
                  <a:lnTo>
                    <a:pt x="47675" y="164325"/>
                  </a:lnTo>
                  <a:lnTo>
                    <a:pt x="54902" y="172770"/>
                  </a:lnTo>
                  <a:lnTo>
                    <a:pt x="62826" y="180340"/>
                  </a:lnTo>
                  <a:lnTo>
                    <a:pt x="64046" y="180340"/>
                  </a:lnTo>
                  <a:lnTo>
                    <a:pt x="64046" y="174371"/>
                  </a:lnTo>
                  <a:lnTo>
                    <a:pt x="65252" y="169672"/>
                  </a:lnTo>
                  <a:lnTo>
                    <a:pt x="65252" y="164973"/>
                  </a:lnTo>
                  <a:lnTo>
                    <a:pt x="66471" y="163703"/>
                  </a:lnTo>
                  <a:lnTo>
                    <a:pt x="65252" y="161417"/>
                  </a:lnTo>
                  <a:lnTo>
                    <a:pt x="38468" y="123177"/>
                  </a:lnTo>
                  <a:lnTo>
                    <a:pt x="32524" y="112776"/>
                  </a:lnTo>
                  <a:lnTo>
                    <a:pt x="30099" y="115189"/>
                  </a:lnTo>
                  <a:lnTo>
                    <a:pt x="23469" y="123609"/>
                  </a:lnTo>
                  <a:lnTo>
                    <a:pt x="19786" y="132778"/>
                  </a:lnTo>
                  <a:lnTo>
                    <a:pt x="18834" y="142621"/>
                  </a:lnTo>
                  <a:lnTo>
                    <a:pt x="20396" y="153035"/>
                  </a:lnTo>
                  <a:lnTo>
                    <a:pt x="21945" y="159270"/>
                  </a:lnTo>
                  <a:lnTo>
                    <a:pt x="24638" y="165252"/>
                  </a:lnTo>
                  <a:lnTo>
                    <a:pt x="28244" y="170776"/>
                  </a:lnTo>
                  <a:lnTo>
                    <a:pt x="32524" y="175641"/>
                  </a:lnTo>
                  <a:lnTo>
                    <a:pt x="38392" y="183057"/>
                  </a:lnTo>
                  <a:lnTo>
                    <a:pt x="44945" y="189572"/>
                  </a:lnTo>
                  <a:lnTo>
                    <a:pt x="51955" y="195630"/>
                  </a:lnTo>
                  <a:lnTo>
                    <a:pt x="59194" y="201676"/>
                  </a:lnTo>
                  <a:lnTo>
                    <a:pt x="62826" y="204089"/>
                  </a:lnTo>
                  <a:lnTo>
                    <a:pt x="65252" y="206375"/>
                  </a:lnTo>
                  <a:lnTo>
                    <a:pt x="70104" y="208788"/>
                  </a:lnTo>
                  <a:close/>
                </a:path>
                <a:path w="500380" h="551815">
                  <a:moveTo>
                    <a:pt x="82296" y="292481"/>
                  </a:moveTo>
                  <a:lnTo>
                    <a:pt x="79908" y="291338"/>
                  </a:lnTo>
                  <a:lnTo>
                    <a:pt x="77533" y="291338"/>
                  </a:lnTo>
                  <a:lnTo>
                    <a:pt x="75145" y="290195"/>
                  </a:lnTo>
                  <a:lnTo>
                    <a:pt x="70383" y="289052"/>
                  </a:lnTo>
                  <a:lnTo>
                    <a:pt x="64427" y="287909"/>
                  </a:lnTo>
                  <a:lnTo>
                    <a:pt x="58470" y="290195"/>
                  </a:lnTo>
                  <a:lnTo>
                    <a:pt x="54889" y="291338"/>
                  </a:lnTo>
                  <a:lnTo>
                    <a:pt x="50126" y="292481"/>
                  </a:lnTo>
                  <a:lnTo>
                    <a:pt x="40589" y="287909"/>
                  </a:lnTo>
                  <a:lnTo>
                    <a:pt x="40589" y="285496"/>
                  </a:lnTo>
                  <a:lnTo>
                    <a:pt x="41783" y="284353"/>
                  </a:lnTo>
                  <a:lnTo>
                    <a:pt x="54889" y="284353"/>
                  </a:lnTo>
                  <a:lnTo>
                    <a:pt x="58470" y="283210"/>
                  </a:lnTo>
                  <a:lnTo>
                    <a:pt x="62039" y="284353"/>
                  </a:lnTo>
                  <a:lnTo>
                    <a:pt x="63233" y="282067"/>
                  </a:lnTo>
                  <a:lnTo>
                    <a:pt x="66802" y="279781"/>
                  </a:lnTo>
                  <a:lnTo>
                    <a:pt x="71577" y="272796"/>
                  </a:lnTo>
                  <a:lnTo>
                    <a:pt x="57861" y="274370"/>
                  </a:lnTo>
                  <a:lnTo>
                    <a:pt x="51117" y="274891"/>
                  </a:lnTo>
                  <a:lnTo>
                    <a:pt x="44170" y="275082"/>
                  </a:lnTo>
                  <a:lnTo>
                    <a:pt x="16764" y="275082"/>
                  </a:lnTo>
                  <a:lnTo>
                    <a:pt x="16764" y="277368"/>
                  </a:lnTo>
                  <a:lnTo>
                    <a:pt x="17957" y="278638"/>
                  </a:lnTo>
                  <a:lnTo>
                    <a:pt x="17957" y="280924"/>
                  </a:lnTo>
                  <a:lnTo>
                    <a:pt x="24193" y="290474"/>
                  </a:lnTo>
                  <a:lnTo>
                    <a:pt x="32105" y="296672"/>
                  </a:lnTo>
                  <a:lnTo>
                    <a:pt x="41579" y="299643"/>
                  </a:lnTo>
                  <a:lnTo>
                    <a:pt x="52514" y="299466"/>
                  </a:lnTo>
                  <a:lnTo>
                    <a:pt x="59448" y="298399"/>
                  </a:lnTo>
                  <a:lnTo>
                    <a:pt x="66052" y="296976"/>
                  </a:lnTo>
                  <a:lnTo>
                    <a:pt x="78727" y="293624"/>
                  </a:lnTo>
                  <a:lnTo>
                    <a:pt x="79908" y="293624"/>
                  </a:lnTo>
                  <a:lnTo>
                    <a:pt x="81102" y="292481"/>
                  </a:lnTo>
                  <a:lnTo>
                    <a:pt x="82296" y="292481"/>
                  </a:lnTo>
                  <a:close/>
                </a:path>
                <a:path w="500380" h="551815">
                  <a:moveTo>
                    <a:pt x="100584" y="312039"/>
                  </a:moveTo>
                  <a:lnTo>
                    <a:pt x="86360" y="312039"/>
                  </a:lnTo>
                  <a:lnTo>
                    <a:pt x="85178" y="313309"/>
                  </a:lnTo>
                  <a:lnTo>
                    <a:pt x="75692" y="318135"/>
                  </a:lnTo>
                  <a:lnTo>
                    <a:pt x="69761" y="316865"/>
                  </a:lnTo>
                  <a:lnTo>
                    <a:pt x="67398" y="316865"/>
                  </a:lnTo>
                  <a:lnTo>
                    <a:pt x="65024" y="314452"/>
                  </a:lnTo>
                  <a:lnTo>
                    <a:pt x="66205" y="312039"/>
                  </a:lnTo>
                  <a:lnTo>
                    <a:pt x="69761" y="312039"/>
                  </a:lnTo>
                  <a:lnTo>
                    <a:pt x="73317" y="310896"/>
                  </a:lnTo>
                  <a:lnTo>
                    <a:pt x="78066" y="309753"/>
                  </a:lnTo>
                  <a:lnTo>
                    <a:pt x="81622" y="308483"/>
                  </a:lnTo>
                  <a:lnTo>
                    <a:pt x="86360" y="306070"/>
                  </a:lnTo>
                  <a:lnTo>
                    <a:pt x="85178" y="300101"/>
                  </a:lnTo>
                  <a:lnTo>
                    <a:pt x="85178" y="298958"/>
                  </a:lnTo>
                  <a:lnTo>
                    <a:pt x="86360" y="297688"/>
                  </a:lnTo>
                  <a:lnTo>
                    <a:pt x="86360" y="294132"/>
                  </a:lnTo>
                  <a:lnTo>
                    <a:pt x="74777" y="299250"/>
                  </a:lnTo>
                  <a:lnTo>
                    <a:pt x="63093" y="303453"/>
                  </a:lnTo>
                  <a:lnTo>
                    <a:pt x="51181" y="306298"/>
                  </a:lnTo>
                  <a:lnTo>
                    <a:pt x="38950" y="307340"/>
                  </a:lnTo>
                  <a:lnTo>
                    <a:pt x="36576" y="307340"/>
                  </a:lnTo>
                  <a:lnTo>
                    <a:pt x="36576" y="308483"/>
                  </a:lnTo>
                  <a:lnTo>
                    <a:pt x="38950" y="313309"/>
                  </a:lnTo>
                  <a:lnTo>
                    <a:pt x="41313" y="315722"/>
                  </a:lnTo>
                  <a:lnTo>
                    <a:pt x="42506" y="316865"/>
                  </a:lnTo>
                  <a:lnTo>
                    <a:pt x="48425" y="322834"/>
                  </a:lnTo>
                  <a:lnTo>
                    <a:pt x="54356" y="327660"/>
                  </a:lnTo>
                  <a:lnTo>
                    <a:pt x="68580" y="327660"/>
                  </a:lnTo>
                  <a:lnTo>
                    <a:pt x="74510" y="326517"/>
                  </a:lnTo>
                  <a:lnTo>
                    <a:pt x="80429" y="324104"/>
                  </a:lnTo>
                  <a:lnTo>
                    <a:pt x="87541" y="320421"/>
                  </a:lnTo>
                  <a:lnTo>
                    <a:pt x="92113" y="318135"/>
                  </a:lnTo>
                  <a:lnTo>
                    <a:pt x="94653" y="316865"/>
                  </a:lnTo>
                  <a:lnTo>
                    <a:pt x="100584" y="313309"/>
                  </a:lnTo>
                  <a:lnTo>
                    <a:pt x="100584" y="312039"/>
                  </a:lnTo>
                  <a:close/>
                </a:path>
                <a:path w="500380" h="551815">
                  <a:moveTo>
                    <a:pt x="106680" y="139065"/>
                  </a:moveTo>
                  <a:lnTo>
                    <a:pt x="101968" y="129667"/>
                  </a:lnTo>
                  <a:lnTo>
                    <a:pt x="99618" y="126238"/>
                  </a:lnTo>
                  <a:lnTo>
                    <a:pt x="97256" y="122682"/>
                  </a:lnTo>
                  <a:lnTo>
                    <a:pt x="92544" y="110998"/>
                  </a:lnTo>
                  <a:lnTo>
                    <a:pt x="97256" y="106299"/>
                  </a:lnTo>
                  <a:lnTo>
                    <a:pt x="97256" y="105156"/>
                  </a:lnTo>
                  <a:lnTo>
                    <a:pt x="89014" y="105156"/>
                  </a:lnTo>
                  <a:lnTo>
                    <a:pt x="83121" y="106299"/>
                  </a:lnTo>
                  <a:lnTo>
                    <a:pt x="80772" y="110998"/>
                  </a:lnTo>
                  <a:lnTo>
                    <a:pt x="83121" y="115697"/>
                  </a:lnTo>
                  <a:lnTo>
                    <a:pt x="84302" y="119253"/>
                  </a:lnTo>
                  <a:lnTo>
                    <a:pt x="86664" y="121539"/>
                  </a:lnTo>
                  <a:lnTo>
                    <a:pt x="90195" y="128524"/>
                  </a:lnTo>
                  <a:lnTo>
                    <a:pt x="93726" y="134366"/>
                  </a:lnTo>
                  <a:lnTo>
                    <a:pt x="92544" y="140208"/>
                  </a:lnTo>
                  <a:lnTo>
                    <a:pt x="92544" y="142621"/>
                  </a:lnTo>
                  <a:lnTo>
                    <a:pt x="91376" y="144907"/>
                  </a:lnTo>
                  <a:lnTo>
                    <a:pt x="90195" y="147320"/>
                  </a:lnTo>
                  <a:lnTo>
                    <a:pt x="93726" y="144907"/>
                  </a:lnTo>
                  <a:lnTo>
                    <a:pt x="96075" y="143764"/>
                  </a:lnTo>
                  <a:lnTo>
                    <a:pt x="98437" y="141351"/>
                  </a:lnTo>
                  <a:lnTo>
                    <a:pt x="101968" y="146050"/>
                  </a:lnTo>
                  <a:lnTo>
                    <a:pt x="101968" y="150749"/>
                  </a:lnTo>
                  <a:lnTo>
                    <a:pt x="103149" y="155448"/>
                  </a:lnTo>
                  <a:lnTo>
                    <a:pt x="104330" y="153162"/>
                  </a:lnTo>
                  <a:lnTo>
                    <a:pt x="104330" y="151892"/>
                  </a:lnTo>
                  <a:lnTo>
                    <a:pt x="105498" y="149606"/>
                  </a:lnTo>
                  <a:lnTo>
                    <a:pt x="106680" y="144907"/>
                  </a:lnTo>
                  <a:lnTo>
                    <a:pt x="106680" y="141351"/>
                  </a:lnTo>
                  <a:lnTo>
                    <a:pt x="106680" y="139065"/>
                  </a:lnTo>
                  <a:close/>
                </a:path>
                <a:path w="500380" h="551815">
                  <a:moveTo>
                    <a:pt x="121920" y="326390"/>
                  </a:moveTo>
                  <a:lnTo>
                    <a:pt x="117221" y="327533"/>
                  </a:lnTo>
                  <a:lnTo>
                    <a:pt x="113690" y="327533"/>
                  </a:lnTo>
                  <a:lnTo>
                    <a:pt x="110172" y="328803"/>
                  </a:lnTo>
                  <a:lnTo>
                    <a:pt x="108991" y="329946"/>
                  </a:lnTo>
                  <a:lnTo>
                    <a:pt x="107823" y="331216"/>
                  </a:lnTo>
                  <a:lnTo>
                    <a:pt x="106641" y="332359"/>
                  </a:lnTo>
                  <a:lnTo>
                    <a:pt x="104292" y="333629"/>
                  </a:lnTo>
                  <a:lnTo>
                    <a:pt x="101942" y="334772"/>
                  </a:lnTo>
                  <a:lnTo>
                    <a:pt x="99593" y="333629"/>
                  </a:lnTo>
                  <a:lnTo>
                    <a:pt x="98425" y="333629"/>
                  </a:lnTo>
                  <a:lnTo>
                    <a:pt x="97243" y="332359"/>
                  </a:lnTo>
                  <a:lnTo>
                    <a:pt x="98425" y="331216"/>
                  </a:lnTo>
                  <a:lnTo>
                    <a:pt x="99593" y="329946"/>
                  </a:lnTo>
                  <a:lnTo>
                    <a:pt x="100774" y="329946"/>
                  </a:lnTo>
                  <a:lnTo>
                    <a:pt x="100774" y="328803"/>
                  </a:lnTo>
                  <a:lnTo>
                    <a:pt x="105473" y="326390"/>
                  </a:lnTo>
                  <a:lnTo>
                    <a:pt x="106641" y="320294"/>
                  </a:lnTo>
                  <a:lnTo>
                    <a:pt x="103124" y="315468"/>
                  </a:lnTo>
                  <a:lnTo>
                    <a:pt x="94767" y="322224"/>
                  </a:lnTo>
                  <a:lnTo>
                    <a:pt x="85636" y="327837"/>
                  </a:lnTo>
                  <a:lnTo>
                    <a:pt x="75857" y="332105"/>
                  </a:lnTo>
                  <a:lnTo>
                    <a:pt x="65532" y="334772"/>
                  </a:lnTo>
                  <a:lnTo>
                    <a:pt x="65532" y="337185"/>
                  </a:lnTo>
                  <a:lnTo>
                    <a:pt x="66700" y="337185"/>
                  </a:lnTo>
                  <a:lnTo>
                    <a:pt x="72275" y="343293"/>
                  </a:lnTo>
                  <a:lnTo>
                    <a:pt x="79616" y="347014"/>
                  </a:lnTo>
                  <a:lnTo>
                    <a:pt x="114363" y="334772"/>
                  </a:lnTo>
                  <a:lnTo>
                    <a:pt x="117221" y="332359"/>
                  </a:lnTo>
                  <a:lnTo>
                    <a:pt x="118389" y="331216"/>
                  </a:lnTo>
                  <a:lnTo>
                    <a:pt x="119570" y="328803"/>
                  </a:lnTo>
                  <a:lnTo>
                    <a:pt x="121920" y="326390"/>
                  </a:lnTo>
                  <a:close/>
                </a:path>
                <a:path w="500380" h="551815">
                  <a:moveTo>
                    <a:pt x="134112" y="84467"/>
                  </a:moveTo>
                  <a:lnTo>
                    <a:pt x="129286" y="83197"/>
                  </a:lnTo>
                  <a:lnTo>
                    <a:pt x="125679" y="80772"/>
                  </a:lnTo>
                  <a:lnTo>
                    <a:pt x="119646" y="80772"/>
                  </a:lnTo>
                  <a:lnTo>
                    <a:pt x="117246" y="82042"/>
                  </a:lnTo>
                  <a:lnTo>
                    <a:pt x="114833" y="83197"/>
                  </a:lnTo>
                  <a:lnTo>
                    <a:pt x="113626" y="84467"/>
                  </a:lnTo>
                  <a:lnTo>
                    <a:pt x="111213" y="86868"/>
                  </a:lnTo>
                  <a:lnTo>
                    <a:pt x="110007" y="88138"/>
                  </a:lnTo>
                  <a:lnTo>
                    <a:pt x="105194" y="94246"/>
                  </a:lnTo>
                  <a:lnTo>
                    <a:pt x="99161" y="99072"/>
                  </a:lnTo>
                  <a:lnTo>
                    <a:pt x="91935" y="101473"/>
                  </a:lnTo>
                  <a:lnTo>
                    <a:pt x="88315" y="101473"/>
                  </a:lnTo>
                  <a:lnTo>
                    <a:pt x="85915" y="102743"/>
                  </a:lnTo>
                  <a:lnTo>
                    <a:pt x="82296" y="103886"/>
                  </a:lnTo>
                  <a:lnTo>
                    <a:pt x="82296" y="105156"/>
                  </a:lnTo>
                  <a:lnTo>
                    <a:pt x="87122" y="105156"/>
                  </a:lnTo>
                  <a:lnTo>
                    <a:pt x="90728" y="103886"/>
                  </a:lnTo>
                  <a:lnTo>
                    <a:pt x="94348" y="103886"/>
                  </a:lnTo>
                  <a:lnTo>
                    <a:pt x="100457" y="103949"/>
                  </a:lnTo>
                  <a:lnTo>
                    <a:pt x="100698" y="103886"/>
                  </a:lnTo>
                  <a:lnTo>
                    <a:pt x="106235" y="102400"/>
                  </a:lnTo>
                  <a:lnTo>
                    <a:pt x="111798" y="99466"/>
                  </a:lnTo>
                  <a:lnTo>
                    <a:pt x="117246" y="95377"/>
                  </a:lnTo>
                  <a:lnTo>
                    <a:pt x="120853" y="91694"/>
                  </a:lnTo>
                  <a:lnTo>
                    <a:pt x="126885" y="86868"/>
                  </a:lnTo>
                  <a:lnTo>
                    <a:pt x="132905" y="85598"/>
                  </a:lnTo>
                  <a:lnTo>
                    <a:pt x="134112" y="84467"/>
                  </a:lnTo>
                  <a:close/>
                </a:path>
                <a:path w="500380" h="551815">
                  <a:moveTo>
                    <a:pt x="144780" y="338963"/>
                  </a:moveTo>
                  <a:lnTo>
                    <a:pt x="137629" y="338963"/>
                  </a:lnTo>
                  <a:lnTo>
                    <a:pt x="135255" y="342392"/>
                  </a:lnTo>
                  <a:lnTo>
                    <a:pt x="132867" y="344805"/>
                  </a:lnTo>
                  <a:lnTo>
                    <a:pt x="131686" y="344805"/>
                  </a:lnTo>
                  <a:lnTo>
                    <a:pt x="128104" y="343662"/>
                  </a:lnTo>
                  <a:lnTo>
                    <a:pt x="134061" y="338963"/>
                  </a:lnTo>
                  <a:lnTo>
                    <a:pt x="129298" y="335407"/>
                  </a:lnTo>
                  <a:lnTo>
                    <a:pt x="128104" y="330708"/>
                  </a:lnTo>
                  <a:lnTo>
                    <a:pt x="123583" y="337693"/>
                  </a:lnTo>
                  <a:lnTo>
                    <a:pt x="118732" y="344220"/>
                  </a:lnTo>
                  <a:lnTo>
                    <a:pt x="113207" y="349872"/>
                  </a:lnTo>
                  <a:lnTo>
                    <a:pt x="106680" y="354203"/>
                  </a:lnTo>
                  <a:lnTo>
                    <a:pt x="106680" y="355346"/>
                  </a:lnTo>
                  <a:lnTo>
                    <a:pt x="111442" y="360045"/>
                  </a:lnTo>
                  <a:lnTo>
                    <a:pt x="120967" y="361188"/>
                  </a:lnTo>
                  <a:lnTo>
                    <a:pt x="129298" y="357632"/>
                  </a:lnTo>
                  <a:lnTo>
                    <a:pt x="137629" y="354203"/>
                  </a:lnTo>
                  <a:lnTo>
                    <a:pt x="141211" y="345948"/>
                  </a:lnTo>
                  <a:lnTo>
                    <a:pt x="141782" y="344805"/>
                  </a:lnTo>
                  <a:lnTo>
                    <a:pt x="144780" y="338963"/>
                  </a:lnTo>
                  <a:close/>
                </a:path>
                <a:path w="500380" h="551815">
                  <a:moveTo>
                    <a:pt x="153911" y="322834"/>
                  </a:moveTo>
                  <a:lnTo>
                    <a:pt x="151549" y="325120"/>
                  </a:lnTo>
                  <a:lnTo>
                    <a:pt x="149174" y="326390"/>
                  </a:lnTo>
                  <a:lnTo>
                    <a:pt x="146786" y="328803"/>
                  </a:lnTo>
                  <a:lnTo>
                    <a:pt x="144424" y="322834"/>
                  </a:lnTo>
                  <a:lnTo>
                    <a:pt x="143230" y="320421"/>
                  </a:lnTo>
                  <a:lnTo>
                    <a:pt x="142049" y="318008"/>
                  </a:lnTo>
                  <a:lnTo>
                    <a:pt x="139674" y="313182"/>
                  </a:lnTo>
                  <a:lnTo>
                    <a:pt x="133743" y="314452"/>
                  </a:lnTo>
                  <a:lnTo>
                    <a:pt x="126619" y="316738"/>
                  </a:lnTo>
                  <a:lnTo>
                    <a:pt x="119494" y="318008"/>
                  </a:lnTo>
                  <a:lnTo>
                    <a:pt x="119494" y="310769"/>
                  </a:lnTo>
                  <a:lnTo>
                    <a:pt x="118897" y="307213"/>
                  </a:lnTo>
                  <a:lnTo>
                    <a:pt x="117119" y="296418"/>
                  </a:lnTo>
                  <a:lnTo>
                    <a:pt x="113550" y="296418"/>
                  </a:lnTo>
                  <a:lnTo>
                    <a:pt x="108800" y="295275"/>
                  </a:lnTo>
                  <a:lnTo>
                    <a:pt x="96939" y="295275"/>
                  </a:lnTo>
                  <a:lnTo>
                    <a:pt x="96939" y="294005"/>
                  </a:lnTo>
                  <a:lnTo>
                    <a:pt x="98120" y="291719"/>
                  </a:lnTo>
                  <a:lnTo>
                    <a:pt x="99314" y="286893"/>
                  </a:lnTo>
                  <a:lnTo>
                    <a:pt x="100495" y="283337"/>
                  </a:lnTo>
                  <a:lnTo>
                    <a:pt x="101688" y="279654"/>
                  </a:lnTo>
                  <a:lnTo>
                    <a:pt x="101688" y="278511"/>
                  </a:lnTo>
                  <a:lnTo>
                    <a:pt x="102870" y="276098"/>
                  </a:lnTo>
                  <a:lnTo>
                    <a:pt x="104051" y="274955"/>
                  </a:lnTo>
                  <a:lnTo>
                    <a:pt x="96939" y="271272"/>
                  </a:lnTo>
                  <a:lnTo>
                    <a:pt x="90995" y="268859"/>
                  </a:lnTo>
                  <a:lnTo>
                    <a:pt x="83870" y="265303"/>
                  </a:lnTo>
                  <a:lnTo>
                    <a:pt x="88620" y="260604"/>
                  </a:lnTo>
                  <a:lnTo>
                    <a:pt x="92189" y="256921"/>
                  </a:lnTo>
                  <a:lnTo>
                    <a:pt x="95745" y="252222"/>
                  </a:lnTo>
                  <a:lnTo>
                    <a:pt x="98120" y="249809"/>
                  </a:lnTo>
                  <a:lnTo>
                    <a:pt x="95745" y="246126"/>
                  </a:lnTo>
                  <a:lnTo>
                    <a:pt x="92189" y="243840"/>
                  </a:lnTo>
                  <a:lnTo>
                    <a:pt x="88620" y="240157"/>
                  </a:lnTo>
                  <a:lnTo>
                    <a:pt x="85064" y="236601"/>
                  </a:lnTo>
                  <a:lnTo>
                    <a:pt x="83870" y="235458"/>
                  </a:lnTo>
                  <a:lnTo>
                    <a:pt x="82689" y="234188"/>
                  </a:lnTo>
                  <a:lnTo>
                    <a:pt x="85064" y="233045"/>
                  </a:lnTo>
                  <a:lnTo>
                    <a:pt x="89814" y="230632"/>
                  </a:lnTo>
                  <a:lnTo>
                    <a:pt x="94564" y="227076"/>
                  </a:lnTo>
                  <a:lnTo>
                    <a:pt x="99314" y="225806"/>
                  </a:lnTo>
                  <a:lnTo>
                    <a:pt x="101688" y="224663"/>
                  </a:lnTo>
                  <a:lnTo>
                    <a:pt x="101688" y="223393"/>
                  </a:lnTo>
                  <a:lnTo>
                    <a:pt x="100495" y="221107"/>
                  </a:lnTo>
                  <a:lnTo>
                    <a:pt x="96939" y="213868"/>
                  </a:lnTo>
                  <a:lnTo>
                    <a:pt x="95745" y="206629"/>
                  </a:lnTo>
                  <a:lnTo>
                    <a:pt x="95745" y="193548"/>
                  </a:lnTo>
                  <a:lnTo>
                    <a:pt x="94564" y="191135"/>
                  </a:lnTo>
                  <a:lnTo>
                    <a:pt x="90995" y="187579"/>
                  </a:lnTo>
                  <a:lnTo>
                    <a:pt x="89814" y="187579"/>
                  </a:lnTo>
                  <a:lnTo>
                    <a:pt x="89814" y="186309"/>
                  </a:lnTo>
                  <a:lnTo>
                    <a:pt x="71996" y="160020"/>
                  </a:lnTo>
                  <a:lnTo>
                    <a:pt x="68440" y="167259"/>
                  </a:lnTo>
                  <a:lnTo>
                    <a:pt x="68440" y="180340"/>
                  </a:lnTo>
                  <a:lnTo>
                    <a:pt x="69862" y="190855"/>
                  </a:lnTo>
                  <a:lnTo>
                    <a:pt x="72732" y="200698"/>
                  </a:lnTo>
                  <a:lnTo>
                    <a:pt x="77622" y="209638"/>
                  </a:lnTo>
                  <a:lnTo>
                    <a:pt x="85064" y="217424"/>
                  </a:lnTo>
                  <a:lnTo>
                    <a:pt x="60502" y="220179"/>
                  </a:lnTo>
                  <a:lnTo>
                    <a:pt x="52997" y="221107"/>
                  </a:lnTo>
                  <a:lnTo>
                    <a:pt x="52997" y="222250"/>
                  </a:lnTo>
                  <a:lnTo>
                    <a:pt x="51816" y="222250"/>
                  </a:lnTo>
                  <a:lnTo>
                    <a:pt x="58432" y="228612"/>
                  </a:lnTo>
                  <a:lnTo>
                    <a:pt x="65608" y="233756"/>
                  </a:lnTo>
                  <a:lnTo>
                    <a:pt x="80314" y="242570"/>
                  </a:lnTo>
                  <a:lnTo>
                    <a:pt x="79121" y="243840"/>
                  </a:lnTo>
                  <a:lnTo>
                    <a:pt x="77939" y="243840"/>
                  </a:lnTo>
                  <a:lnTo>
                    <a:pt x="71996" y="247396"/>
                  </a:lnTo>
                  <a:lnTo>
                    <a:pt x="64871" y="250952"/>
                  </a:lnTo>
                  <a:lnTo>
                    <a:pt x="58940" y="254508"/>
                  </a:lnTo>
                  <a:lnTo>
                    <a:pt x="56565" y="255778"/>
                  </a:lnTo>
                  <a:lnTo>
                    <a:pt x="56565" y="256921"/>
                  </a:lnTo>
                  <a:lnTo>
                    <a:pt x="58940" y="258191"/>
                  </a:lnTo>
                  <a:lnTo>
                    <a:pt x="64871" y="260604"/>
                  </a:lnTo>
                  <a:lnTo>
                    <a:pt x="70815" y="262890"/>
                  </a:lnTo>
                  <a:lnTo>
                    <a:pt x="76746" y="265303"/>
                  </a:lnTo>
                  <a:lnTo>
                    <a:pt x="79121" y="265303"/>
                  </a:lnTo>
                  <a:lnTo>
                    <a:pt x="81495" y="266573"/>
                  </a:lnTo>
                  <a:lnTo>
                    <a:pt x="85064" y="267716"/>
                  </a:lnTo>
                  <a:lnTo>
                    <a:pt x="79121" y="272542"/>
                  </a:lnTo>
                  <a:lnTo>
                    <a:pt x="74371" y="278511"/>
                  </a:lnTo>
                  <a:lnTo>
                    <a:pt x="69621" y="285623"/>
                  </a:lnTo>
                  <a:lnTo>
                    <a:pt x="77939" y="286893"/>
                  </a:lnTo>
                  <a:lnTo>
                    <a:pt x="86245" y="288036"/>
                  </a:lnTo>
                  <a:lnTo>
                    <a:pt x="93370" y="289306"/>
                  </a:lnTo>
                  <a:lnTo>
                    <a:pt x="92189" y="295275"/>
                  </a:lnTo>
                  <a:lnTo>
                    <a:pt x="89814" y="301244"/>
                  </a:lnTo>
                  <a:lnTo>
                    <a:pt x="88620" y="309626"/>
                  </a:lnTo>
                  <a:lnTo>
                    <a:pt x="95745" y="308356"/>
                  </a:lnTo>
                  <a:lnTo>
                    <a:pt x="102870" y="308356"/>
                  </a:lnTo>
                  <a:lnTo>
                    <a:pt x="109994" y="307213"/>
                  </a:lnTo>
                  <a:lnTo>
                    <a:pt x="109994" y="319151"/>
                  </a:lnTo>
                  <a:lnTo>
                    <a:pt x="111175" y="325120"/>
                  </a:lnTo>
                  <a:lnTo>
                    <a:pt x="120675" y="322834"/>
                  </a:lnTo>
                  <a:lnTo>
                    <a:pt x="124244" y="321564"/>
                  </a:lnTo>
                  <a:lnTo>
                    <a:pt x="128993" y="320421"/>
                  </a:lnTo>
                  <a:lnTo>
                    <a:pt x="131368" y="327533"/>
                  </a:lnTo>
                  <a:lnTo>
                    <a:pt x="133743" y="329946"/>
                  </a:lnTo>
                  <a:lnTo>
                    <a:pt x="134924" y="333502"/>
                  </a:lnTo>
                  <a:lnTo>
                    <a:pt x="134924" y="335915"/>
                  </a:lnTo>
                  <a:lnTo>
                    <a:pt x="137299" y="337185"/>
                  </a:lnTo>
                  <a:lnTo>
                    <a:pt x="139674" y="335915"/>
                  </a:lnTo>
                  <a:lnTo>
                    <a:pt x="143243" y="334772"/>
                  </a:lnTo>
                  <a:lnTo>
                    <a:pt x="146786" y="333502"/>
                  </a:lnTo>
                  <a:lnTo>
                    <a:pt x="150355" y="332359"/>
                  </a:lnTo>
                  <a:lnTo>
                    <a:pt x="151549" y="333502"/>
                  </a:lnTo>
                  <a:lnTo>
                    <a:pt x="153911" y="338328"/>
                  </a:lnTo>
                  <a:lnTo>
                    <a:pt x="153911" y="332359"/>
                  </a:lnTo>
                  <a:lnTo>
                    <a:pt x="153911" y="328803"/>
                  </a:lnTo>
                  <a:lnTo>
                    <a:pt x="153911" y="322834"/>
                  </a:lnTo>
                  <a:close/>
                </a:path>
                <a:path w="500380" h="551815">
                  <a:moveTo>
                    <a:pt x="153911" y="281559"/>
                  </a:moveTo>
                  <a:lnTo>
                    <a:pt x="144487" y="278003"/>
                  </a:lnTo>
                  <a:lnTo>
                    <a:pt x="139776" y="270891"/>
                  </a:lnTo>
                  <a:lnTo>
                    <a:pt x="138595" y="261493"/>
                  </a:lnTo>
                  <a:lnTo>
                    <a:pt x="138595" y="255524"/>
                  </a:lnTo>
                  <a:lnTo>
                    <a:pt x="140957" y="249555"/>
                  </a:lnTo>
                  <a:lnTo>
                    <a:pt x="144487" y="244856"/>
                  </a:lnTo>
                  <a:lnTo>
                    <a:pt x="146850" y="239014"/>
                  </a:lnTo>
                  <a:lnTo>
                    <a:pt x="146850" y="234188"/>
                  </a:lnTo>
                  <a:lnTo>
                    <a:pt x="140957" y="230632"/>
                  </a:lnTo>
                  <a:lnTo>
                    <a:pt x="139776" y="229489"/>
                  </a:lnTo>
                  <a:lnTo>
                    <a:pt x="110020" y="202882"/>
                  </a:lnTo>
                  <a:lnTo>
                    <a:pt x="103225" y="192913"/>
                  </a:lnTo>
                  <a:lnTo>
                    <a:pt x="103225" y="191643"/>
                  </a:lnTo>
                  <a:lnTo>
                    <a:pt x="100876" y="191643"/>
                  </a:lnTo>
                  <a:lnTo>
                    <a:pt x="101333" y="200494"/>
                  </a:lnTo>
                  <a:lnTo>
                    <a:pt x="102781" y="209219"/>
                  </a:lnTo>
                  <a:lnTo>
                    <a:pt x="105333" y="217741"/>
                  </a:lnTo>
                  <a:lnTo>
                    <a:pt x="109118" y="225933"/>
                  </a:lnTo>
                  <a:lnTo>
                    <a:pt x="103225" y="229489"/>
                  </a:lnTo>
                  <a:lnTo>
                    <a:pt x="97332" y="230632"/>
                  </a:lnTo>
                  <a:lnTo>
                    <a:pt x="91440" y="235458"/>
                  </a:lnTo>
                  <a:lnTo>
                    <a:pt x="96151" y="239014"/>
                  </a:lnTo>
                  <a:lnTo>
                    <a:pt x="99695" y="242570"/>
                  </a:lnTo>
                  <a:lnTo>
                    <a:pt x="103225" y="245999"/>
                  </a:lnTo>
                  <a:lnTo>
                    <a:pt x="106768" y="248412"/>
                  </a:lnTo>
                  <a:lnTo>
                    <a:pt x="103225" y="250825"/>
                  </a:lnTo>
                  <a:lnTo>
                    <a:pt x="96151" y="257937"/>
                  </a:lnTo>
                  <a:lnTo>
                    <a:pt x="92621" y="262636"/>
                  </a:lnTo>
                  <a:lnTo>
                    <a:pt x="99695" y="264922"/>
                  </a:lnTo>
                  <a:lnTo>
                    <a:pt x="105587" y="267335"/>
                  </a:lnTo>
                  <a:lnTo>
                    <a:pt x="112661" y="269748"/>
                  </a:lnTo>
                  <a:lnTo>
                    <a:pt x="109118" y="275590"/>
                  </a:lnTo>
                  <a:lnTo>
                    <a:pt x="104406" y="281559"/>
                  </a:lnTo>
                  <a:lnTo>
                    <a:pt x="103225" y="288671"/>
                  </a:lnTo>
                  <a:lnTo>
                    <a:pt x="123266" y="288671"/>
                  </a:lnTo>
                  <a:lnTo>
                    <a:pt x="124447" y="289814"/>
                  </a:lnTo>
                  <a:lnTo>
                    <a:pt x="124447" y="307594"/>
                  </a:lnTo>
                  <a:lnTo>
                    <a:pt x="125628" y="308737"/>
                  </a:lnTo>
                  <a:lnTo>
                    <a:pt x="127990" y="307594"/>
                  </a:lnTo>
                  <a:lnTo>
                    <a:pt x="130340" y="307594"/>
                  </a:lnTo>
                  <a:lnTo>
                    <a:pt x="133883" y="305181"/>
                  </a:lnTo>
                  <a:lnTo>
                    <a:pt x="138595" y="304038"/>
                  </a:lnTo>
                  <a:lnTo>
                    <a:pt x="143319" y="302768"/>
                  </a:lnTo>
                  <a:lnTo>
                    <a:pt x="144487" y="306324"/>
                  </a:lnTo>
                  <a:lnTo>
                    <a:pt x="146850" y="311023"/>
                  </a:lnTo>
                  <a:lnTo>
                    <a:pt x="148031" y="314579"/>
                  </a:lnTo>
                  <a:lnTo>
                    <a:pt x="149212" y="316992"/>
                  </a:lnTo>
                  <a:lnTo>
                    <a:pt x="151549" y="315849"/>
                  </a:lnTo>
                  <a:lnTo>
                    <a:pt x="152742" y="314579"/>
                  </a:lnTo>
                  <a:lnTo>
                    <a:pt x="153911" y="314579"/>
                  </a:lnTo>
                  <a:lnTo>
                    <a:pt x="153911" y="302768"/>
                  </a:lnTo>
                  <a:lnTo>
                    <a:pt x="153911" y="281559"/>
                  </a:lnTo>
                  <a:close/>
                </a:path>
                <a:path w="500380" h="551815">
                  <a:moveTo>
                    <a:pt x="160020" y="132969"/>
                  </a:moveTo>
                  <a:lnTo>
                    <a:pt x="158813" y="132969"/>
                  </a:lnTo>
                  <a:lnTo>
                    <a:pt x="157594" y="131826"/>
                  </a:lnTo>
                  <a:lnTo>
                    <a:pt x="152755" y="129413"/>
                  </a:lnTo>
                  <a:lnTo>
                    <a:pt x="149110" y="125857"/>
                  </a:lnTo>
                  <a:lnTo>
                    <a:pt x="146710" y="121158"/>
                  </a:lnTo>
                  <a:lnTo>
                    <a:pt x="144272" y="115316"/>
                  </a:lnTo>
                  <a:lnTo>
                    <a:pt x="141871" y="103632"/>
                  </a:lnTo>
                  <a:lnTo>
                    <a:pt x="140652" y="100076"/>
                  </a:lnTo>
                  <a:lnTo>
                    <a:pt x="139446" y="95377"/>
                  </a:lnTo>
                  <a:lnTo>
                    <a:pt x="138239" y="91948"/>
                  </a:lnTo>
                  <a:lnTo>
                    <a:pt x="137020" y="89547"/>
                  </a:lnTo>
                  <a:lnTo>
                    <a:pt x="135813" y="88392"/>
                  </a:lnTo>
                  <a:lnTo>
                    <a:pt x="132181" y="88392"/>
                  </a:lnTo>
                  <a:lnTo>
                    <a:pt x="127342" y="90678"/>
                  </a:lnTo>
                  <a:lnTo>
                    <a:pt x="123710" y="93091"/>
                  </a:lnTo>
                  <a:lnTo>
                    <a:pt x="118872" y="96647"/>
                  </a:lnTo>
                  <a:lnTo>
                    <a:pt x="128549" y="100076"/>
                  </a:lnTo>
                  <a:lnTo>
                    <a:pt x="132181" y="105918"/>
                  </a:lnTo>
                  <a:lnTo>
                    <a:pt x="134607" y="114173"/>
                  </a:lnTo>
                  <a:lnTo>
                    <a:pt x="135813" y="116586"/>
                  </a:lnTo>
                  <a:lnTo>
                    <a:pt x="137020" y="120015"/>
                  </a:lnTo>
                  <a:lnTo>
                    <a:pt x="138239" y="122428"/>
                  </a:lnTo>
                  <a:lnTo>
                    <a:pt x="144272" y="129413"/>
                  </a:lnTo>
                  <a:lnTo>
                    <a:pt x="150342" y="134112"/>
                  </a:lnTo>
                  <a:lnTo>
                    <a:pt x="160020" y="134112"/>
                  </a:lnTo>
                  <a:lnTo>
                    <a:pt x="160020" y="132969"/>
                  </a:lnTo>
                  <a:close/>
                </a:path>
                <a:path w="500380" h="551815">
                  <a:moveTo>
                    <a:pt x="172212" y="166751"/>
                  </a:moveTo>
                  <a:lnTo>
                    <a:pt x="159931" y="147193"/>
                  </a:lnTo>
                  <a:lnTo>
                    <a:pt x="158711" y="146050"/>
                  </a:lnTo>
                  <a:lnTo>
                    <a:pt x="158711" y="144780"/>
                  </a:lnTo>
                  <a:lnTo>
                    <a:pt x="157480" y="144780"/>
                  </a:lnTo>
                  <a:lnTo>
                    <a:pt x="157480" y="152146"/>
                  </a:lnTo>
                  <a:lnTo>
                    <a:pt x="148882" y="152146"/>
                  </a:lnTo>
                  <a:lnTo>
                    <a:pt x="148882" y="150876"/>
                  </a:lnTo>
                  <a:lnTo>
                    <a:pt x="151345" y="149606"/>
                  </a:lnTo>
                  <a:lnTo>
                    <a:pt x="152565" y="149606"/>
                  </a:lnTo>
                  <a:lnTo>
                    <a:pt x="155028" y="148463"/>
                  </a:lnTo>
                  <a:lnTo>
                    <a:pt x="156248" y="150876"/>
                  </a:lnTo>
                  <a:lnTo>
                    <a:pt x="157480" y="152146"/>
                  </a:lnTo>
                  <a:lnTo>
                    <a:pt x="157480" y="144780"/>
                  </a:lnTo>
                  <a:lnTo>
                    <a:pt x="151345" y="144780"/>
                  </a:lnTo>
                  <a:lnTo>
                    <a:pt x="145199" y="146050"/>
                  </a:lnTo>
                  <a:lnTo>
                    <a:pt x="140296" y="148463"/>
                  </a:lnTo>
                  <a:lnTo>
                    <a:pt x="133324" y="153492"/>
                  </a:lnTo>
                  <a:lnTo>
                    <a:pt x="130619" y="160489"/>
                  </a:lnTo>
                  <a:lnTo>
                    <a:pt x="131826" y="168173"/>
                  </a:lnTo>
                  <a:lnTo>
                    <a:pt x="136613" y="175260"/>
                  </a:lnTo>
                  <a:lnTo>
                    <a:pt x="140296" y="169164"/>
                  </a:lnTo>
                  <a:lnTo>
                    <a:pt x="146431" y="165481"/>
                  </a:lnTo>
                  <a:lnTo>
                    <a:pt x="159931" y="165481"/>
                  </a:lnTo>
                  <a:lnTo>
                    <a:pt x="166077" y="166751"/>
                  </a:lnTo>
                  <a:lnTo>
                    <a:pt x="172212" y="166751"/>
                  </a:lnTo>
                  <a:close/>
                </a:path>
                <a:path w="500380" h="551815">
                  <a:moveTo>
                    <a:pt x="184404" y="177800"/>
                  </a:moveTo>
                  <a:lnTo>
                    <a:pt x="180822" y="175641"/>
                  </a:lnTo>
                  <a:lnTo>
                    <a:pt x="178435" y="174498"/>
                  </a:lnTo>
                  <a:lnTo>
                    <a:pt x="176060" y="172212"/>
                  </a:lnTo>
                  <a:lnTo>
                    <a:pt x="173672" y="172212"/>
                  </a:lnTo>
                  <a:lnTo>
                    <a:pt x="166916" y="174129"/>
                  </a:lnTo>
                  <a:lnTo>
                    <a:pt x="160845" y="176441"/>
                  </a:lnTo>
                  <a:lnTo>
                    <a:pt x="155219" y="179184"/>
                  </a:lnTo>
                  <a:lnTo>
                    <a:pt x="149809" y="182372"/>
                  </a:lnTo>
                  <a:lnTo>
                    <a:pt x="143852" y="185674"/>
                  </a:lnTo>
                  <a:lnTo>
                    <a:pt x="137883" y="189103"/>
                  </a:lnTo>
                  <a:lnTo>
                    <a:pt x="130733" y="187960"/>
                  </a:lnTo>
                  <a:lnTo>
                    <a:pt x="129540" y="187960"/>
                  </a:lnTo>
                  <a:lnTo>
                    <a:pt x="133121" y="192405"/>
                  </a:lnTo>
                  <a:lnTo>
                    <a:pt x="136690" y="193548"/>
                  </a:lnTo>
                  <a:lnTo>
                    <a:pt x="141465" y="192405"/>
                  </a:lnTo>
                  <a:lnTo>
                    <a:pt x="145046" y="191262"/>
                  </a:lnTo>
                  <a:lnTo>
                    <a:pt x="148628" y="189103"/>
                  </a:lnTo>
                  <a:lnTo>
                    <a:pt x="151003" y="187960"/>
                  </a:lnTo>
                  <a:lnTo>
                    <a:pt x="154584" y="185674"/>
                  </a:lnTo>
                  <a:lnTo>
                    <a:pt x="158165" y="184531"/>
                  </a:lnTo>
                  <a:lnTo>
                    <a:pt x="161747" y="182372"/>
                  </a:lnTo>
                  <a:lnTo>
                    <a:pt x="161747" y="187960"/>
                  </a:lnTo>
                  <a:lnTo>
                    <a:pt x="167703" y="182372"/>
                  </a:lnTo>
                  <a:lnTo>
                    <a:pt x="174866" y="180086"/>
                  </a:lnTo>
                  <a:lnTo>
                    <a:pt x="183210" y="178943"/>
                  </a:lnTo>
                  <a:lnTo>
                    <a:pt x="183210" y="177800"/>
                  </a:lnTo>
                  <a:lnTo>
                    <a:pt x="184404" y="177800"/>
                  </a:lnTo>
                  <a:close/>
                </a:path>
                <a:path w="500380" h="551815">
                  <a:moveTo>
                    <a:pt x="184404" y="83312"/>
                  </a:moveTo>
                  <a:lnTo>
                    <a:pt x="181864" y="80772"/>
                  </a:lnTo>
                  <a:lnTo>
                    <a:pt x="179324" y="80772"/>
                  </a:lnTo>
                  <a:lnTo>
                    <a:pt x="176784" y="83312"/>
                  </a:lnTo>
                  <a:lnTo>
                    <a:pt x="176784" y="85852"/>
                  </a:lnTo>
                  <a:lnTo>
                    <a:pt x="178054" y="87122"/>
                  </a:lnTo>
                  <a:lnTo>
                    <a:pt x="179324" y="87122"/>
                  </a:lnTo>
                  <a:lnTo>
                    <a:pt x="181864" y="88392"/>
                  </a:lnTo>
                  <a:lnTo>
                    <a:pt x="183134" y="87122"/>
                  </a:lnTo>
                  <a:lnTo>
                    <a:pt x="184404" y="84594"/>
                  </a:lnTo>
                  <a:lnTo>
                    <a:pt x="184404" y="83312"/>
                  </a:lnTo>
                  <a:close/>
                </a:path>
                <a:path w="500380" h="551815">
                  <a:moveTo>
                    <a:pt x="185928" y="92722"/>
                  </a:moveTo>
                  <a:lnTo>
                    <a:pt x="182372" y="91440"/>
                  </a:lnTo>
                  <a:lnTo>
                    <a:pt x="179997" y="91440"/>
                  </a:lnTo>
                  <a:lnTo>
                    <a:pt x="177634" y="92722"/>
                  </a:lnTo>
                  <a:lnTo>
                    <a:pt x="176441" y="95123"/>
                  </a:lnTo>
                  <a:lnTo>
                    <a:pt x="175260" y="98818"/>
                  </a:lnTo>
                  <a:lnTo>
                    <a:pt x="177634" y="108458"/>
                  </a:lnTo>
                  <a:lnTo>
                    <a:pt x="178816" y="113411"/>
                  </a:lnTo>
                  <a:lnTo>
                    <a:pt x="178816" y="114554"/>
                  </a:lnTo>
                  <a:lnTo>
                    <a:pt x="179997" y="115824"/>
                  </a:lnTo>
                  <a:lnTo>
                    <a:pt x="181190" y="115824"/>
                  </a:lnTo>
                  <a:lnTo>
                    <a:pt x="182372" y="114554"/>
                  </a:lnTo>
                  <a:lnTo>
                    <a:pt x="183553" y="113411"/>
                  </a:lnTo>
                  <a:lnTo>
                    <a:pt x="183553" y="107315"/>
                  </a:lnTo>
                  <a:lnTo>
                    <a:pt x="185928" y="102362"/>
                  </a:lnTo>
                  <a:lnTo>
                    <a:pt x="185928" y="92722"/>
                  </a:lnTo>
                  <a:close/>
                </a:path>
                <a:path w="500380" h="551815">
                  <a:moveTo>
                    <a:pt x="187452" y="68453"/>
                  </a:moveTo>
                  <a:lnTo>
                    <a:pt x="187083" y="67195"/>
                  </a:lnTo>
                  <a:lnTo>
                    <a:pt x="186359" y="64643"/>
                  </a:lnTo>
                  <a:lnTo>
                    <a:pt x="183095" y="67195"/>
                  </a:lnTo>
                  <a:lnTo>
                    <a:pt x="182003" y="65913"/>
                  </a:lnTo>
                  <a:lnTo>
                    <a:pt x="182003" y="60718"/>
                  </a:lnTo>
                  <a:lnTo>
                    <a:pt x="179832" y="59436"/>
                  </a:lnTo>
                  <a:lnTo>
                    <a:pt x="177660" y="59436"/>
                  </a:lnTo>
                  <a:lnTo>
                    <a:pt x="177660" y="67195"/>
                  </a:lnTo>
                  <a:lnTo>
                    <a:pt x="175475" y="65913"/>
                  </a:lnTo>
                  <a:lnTo>
                    <a:pt x="173304" y="65913"/>
                  </a:lnTo>
                  <a:lnTo>
                    <a:pt x="173304" y="67195"/>
                  </a:lnTo>
                  <a:lnTo>
                    <a:pt x="172212" y="68453"/>
                  </a:lnTo>
                  <a:lnTo>
                    <a:pt x="172212" y="70993"/>
                  </a:lnTo>
                  <a:lnTo>
                    <a:pt x="177660" y="70993"/>
                  </a:lnTo>
                  <a:lnTo>
                    <a:pt x="177660" y="76200"/>
                  </a:lnTo>
                  <a:lnTo>
                    <a:pt x="182003" y="76200"/>
                  </a:lnTo>
                  <a:lnTo>
                    <a:pt x="182003" y="70993"/>
                  </a:lnTo>
                  <a:lnTo>
                    <a:pt x="183095" y="69723"/>
                  </a:lnTo>
                  <a:lnTo>
                    <a:pt x="187452" y="72390"/>
                  </a:lnTo>
                  <a:lnTo>
                    <a:pt x="187452" y="69723"/>
                  </a:lnTo>
                  <a:lnTo>
                    <a:pt x="187452" y="68453"/>
                  </a:lnTo>
                  <a:close/>
                </a:path>
                <a:path w="500380" h="551815">
                  <a:moveTo>
                    <a:pt x="199644" y="129540"/>
                  </a:moveTo>
                  <a:lnTo>
                    <a:pt x="161544" y="129540"/>
                  </a:lnTo>
                  <a:lnTo>
                    <a:pt x="161544" y="132969"/>
                  </a:lnTo>
                  <a:lnTo>
                    <a:pt x="162737" y="134112"/>
                  </a:lnTo>
                  <a:lnTo>
                    <a:pt x="194881" y="134112"/>
                  </a:lnTo>
                  <a:lnTo>
                    <a:pt x="199644" y="134112"/>
                  </a:lnTo>
                  <a:lnTo>
                    <a:pt x="199644" y="129540"/>
                  </a:lnTo>
                  <a:close/>
                </a:path>
                <a:path w="500380" h="551815">
                  <a:moveTo>
                    <a:pt x="202361" y="135051"/>
                  </a:moveTo>
                  <a:lnTo>
                    <a:pt x="201168" y="135128"/>
                  </a:lnTo>
                  <a:lnTo>
                    <a:pt x="202361" y="135128"/>
                  </a:lnTo>
                  <a:close/>
                </a:path>
                <a:path w="500380" h="551815">
                  <a:moveTo>
                    <a:pt x="207264" y="106553"/>
                  </a:moveTo>
                  <a:lnTo>
                    <a:pt x="198831" y="98298"/>
                  </a:lnTo>
                  <a:lnTo>
                    <a:pt x="195211" y="97167"/>
                  </a:lnTo>
                  <a:lnTo>
                    <a:pt x="189191" y="96012"/>
                  </a:lnTo>
                  <a:lnTo>
                    <a:pt x="189191" y="99568"/>
                  </a:lnTo>
                  <a:lnTo>
                    <a:pt x="187985" y="101854"/>
                  </a:lnTo>
                  <a:lnTo>
                    <a:pt x="187985" y="107696"/>
                  </a:lnTo>
                  <a:lnTo>
                    <a:pt x="186778" y="113538"/>
                  </a:lnTo>
                  <a:lnTo>
                    <a:pt x="183159" y="120650"/>
                  </a:lnTo>
                  <a:lnTo>
                    <a:pt x="181952" y="121793"/>
                  </a:lnTo>
                  <a:lnTo>
                    <a:pt x="179552" y="121793"/>
                  </a:lnTo>
                  <a:lnTo>
                    <a:pt x="178346" y="120650"/>
                  </a:lnTo>
                  <a:lnTo>
                    <a:pt x="177139" y="118237"/>
                  </a:lnTo>
                  <a:lnTo>
                    <a:pt x="173520" y="112395"/>
                  </a:lnTo>
                  <a:lnTo>
                    <a:pt x="172313" y="106553"/>
                  </a:lnTo>
                  <a:lnTo>
                    <a:pt x="172313" y="97167"/>
                  </a:lnTo>
                  <a:lnTo>
                    <a:pt x="171107" y="96012"/>
                  </a:lnTo>
                  <a:lnTo>
                    <a:pt x="168706" y="96012"/>
                  </a:lnTo>
                  <a:lnTo>
                    <a:pt x="167500" y="97167"/>
                  </a:lnTo>
                  <a:lnTo>
                    <a:pt x="162674" y="98298"/>
                  </a:lnTo>
                  <a:lnTo>
                    <a:pt x="156654" y="101854"/>
                  </a:lnTo>
                  <a:lnTo>
                    <a:pt x="156654" y="108966"/>
                  </a:lnTo>
                  <a:lnTo>
                    <a:pt x="155448" y="113538"/>
                  </a:lnTo>
                  <a:lnTo>
                    <a:pt x="156654" y="119507"/>
                  </a:lnTo>
                  <a:lnTo>
                    <a:pt x="157861" y="124206"/>
                  </a:lnTo>
                  <a:lnTo>
                    <a:pt x="159067" y="126492"/>
                  </a:lnTo>
                  <a:lnTo>
                    <a:pt x="161467" y="126492"/>
                  </a:lnTo>
                  <a:lnTo>
                    <a:pt x="202438" y="126492"/>
                  </a:lnTo>
                  <a:lnTo>
                    <a:pt x="202438" y="124206"/>
                  </a:lnTo>
                  <a:lnTo>
                    <a:pt x="203644" y="122936"/>
                  </a:lnTo>
                  <a:lnTo>
                    <a:pt x="203644" y="120650"/>
                  </a:lnTo>
                  <a:lnTo>
                    <a:pt x="204851" y="119507"/>
                  </a:lnTo>
                  <a:lnTo>
                    <a:pt x="206057" y="113538"/>
                  </a:lnTo>
                  <a:lnTo>
                    <a:pt x="207264" y="106553"/>
                  </a:lnTo>
                  <a:close/>
                </a:path>
                <a:path w="500380" h="551815">
                  <a:moveTo>
                    <a:pt x="227926" y="315468"/>
                  </a:moveTo>
                  <a:lnTo>
                    <a:pt x="226733" y="311023"/>
                  </a:lnTo>
                  <a:lnTo>
                    <a:pt x="225552" y="311023"/>
                  </a:lnTo>
                  <a:lnTo>
                    <a:pt x="226733" y="315468"/>
                  </a:lnTo>
                  <a:lnTo>
                    <a:pt x="227926" y="315468"/>
                  </a:lnTo>
                  <a:close/>
                </a:path>
                <a:path w="500380" h="551815">
                  <a:moveTo>
                    <a:pt x="230124" y="92329"/>
                  </a:moveTo>
                  <a:lnTo>
                    <a:pt x="228904" y="91186"/>
                  </a:lnTo>
                  <a:lnTo>
                    <a:pt x="227685" y="89916"/>
                  </a:lnTo>
                  <a:lnTo>
                    <a:pt x="226466" y="89916"/>
                  </a:lnTo>
                  <a:lnTo>
                    <a:pt x="225247" y="91186"/>
                  </a:lnTo>
                  <a:lnTo>
                    <a:pt x="224028" y="92329"/>
                  </a:lnTo>
                  <a:lnTo>
                    <a:pt x="225247" y="93599"/>
                  </a:lnTo>
                  <a:lnTo>
                    <a:pt x="226466" y="93599"/>
                  </a:lnTo>
                  <a:lnTo>
                    <a:pt x="226466" y="96012"/>
                  </a:lnTo>
                  <a:lnTo>
                    <a:pt x="227685" y="93599"/>
                  </a:lnTo>
                  <a:lnTo>
                    <a:pt x="228904" y="93599"/>
                  </a:lnTo>
                  <a:lnTo>
                    <a:pt x="230124" y="92329"/>
                  </a:lnTo>
                  <a:close/>
                </a:path>
                <a:path w="500380" h="551815">
                  <a:moveTo>
                    <a:pt x="231470" y="308737"/>
                  </a:moveTo>
                  <a:lnTo>
                    <a:pt x="230289" y="307594"/>
                  </a:lnTo>
                  <a:lnTo>
                    <a:pt x="227926" y="307594"/>
                  </a:lnTo>
                  <a:lnTo>
                    <a:pt x="227926" y="308737"/>
                  </a:lnTo>
                  <a:lnTo>
                    <a:pt x="231470" y="308737"/>
                  </a:lnTo>
                  <a:close/>
                </a:path>
                <a:path w="500380" h="551815">
                  <a:moveTo>
                    <a:pt x="232664" y="309880"/>
                  </a:moveTo>
                  <a:lnTo>
                    <a:pt x="232181" y="309422"/>
                  </a:lnTo>
                  <a:lnTo>
                    <a:pt x="227926" y="315468"/>
                  </a:lnTo>
                  <a:lnTo>
                    <a:pt x="232664" y="315468"/>
                  </a:lnTo>
                  <a:lnTo>
                    <a:pt x="232664" y="309880"/>
                  </a:lnTo>
                  <a:close/>
                </a:path>
                <a:path w="500380" h="551815">
                  <a:moveTo>
                    <a:pt x="232664" y="308737"/>
                  </a:moveTo>
                  <a:lnTo>
                    <a:pt x="231470" y="308737"/>
                  </a:lnTo>
                  <a:lnTo>
                    <a:pt x="232181" y="309422"/>
                  </a:lnTo>
                  <a:lnTo>
                    <a:pt x="232664" y="308737"/>
                  </a:lnTo>
                  <a:close/>
                </a:path>
                <a:path w="500380" h="551815">
                  <a:moveTo>
                    <a:pt x="232664" y="307594"/>
                  </a:moveTo>
                  <a:lnTo>
                    <a:pt x="231902" y="306705"/>
                  </a:lnTo>
                  <a:lnTo>
                    <a:pt x="230289" y="307594"/>
                  </a:lnTo>
                  <a:lnTo>
                    <a:pt x="232664" y="307594"/>
                  </a:lnTo>
                  <a:close/>
                </a:path>
                <a:path w="500380" h="551815">
                  <a:moveTo>
                    <a:pt x="240792" y="145542"/>
                  </a:moveTo>
                  <a:lnTo>
                    <a:pt x="232384" y="145542"/>
                  </a:lnTo>
                  <a:lnTo>
                    <a:pt x="229984" y="143129"/>
                  </a:lnTo>
                  <a:lnTo>
                    <a:pt x="234784" y="139446"/>
                  </a:lnTo>
                  <a:lnTo>
                    <a:pt x="238315" y="134721"/>
                  </a:lnTo>
                  <a:lnTo>
                    <a:pt x="238391" y="131064"/>
                  </a:lnTo>
                  <a:lnTo>
                    <a:pt x="228295" y="134721"/>
                  </a:lnTo>
                  <a:lnTo>
                    <a:pt x="217970" y="136931"/>
                  </a:lnTo>
                  <a:lnTo>
                    <a:pt x="207645" y="138023"/>
                  </a:lnTo>
                  <a:lnTo>
                    <a:pt x="197561" y="138303"/>
                  </a:lnTo>
                  <a:lnTo>
                    <a:pt x="192760" y="139446"/>
                  </a:lnTo>
                  <a:lnTo>
                    <a:pt x="191566" y="139166"/>
                  </a:lnTo>
                  <a:lnTo>
                    <a:pt x="191566" y="145542"/>
                  </a:lnTo>
                  <a:lnTo>
                    <a:pt x="191566" y="146685"/>
                  </a:lnTo>
                  <a:lnTo>
                    <a:pt x="189166" y="147955"/>
                  </a:lnTo>
                  <a:lnTo>
                    <a:pt x="186753" y="149098"/>
                  </a:lnTo>
                  <a:lnTo>
                    <a:pt x="183159" y="150368"/>
                  </a:lnTo>
                  <a:lnTo>
                    <a:pt x="181952" y="151511"/>
                  </a:lnTo>
                  <a:lnTo>
                    <a:pt x="180759" y="151511"/>
                  </a:lnTo>
                  <a:lnTo>
                    <a:pt x="178358" y="152781"/>
                  </a:lnTo>
                  <a:lnTo>
                    <a:pt x="177152" y="155194"/>
                  </a:lnTo>
                  <a:lnTo>
                    <a:pt x="175958" y="153924"/>
                  </a:lnTo>
                  <a:lnTo>
                    <a:pt x="175958" y="152781"/>
                  </a:lnTo>
                  <a:lnTo>
                    <a:pt x="174752" y="150368"/>
                  </a:lnTo>
                  <a:lnTo>
                    <a:pt x="174752" y="149098"/>
                  </a:lnTo>
                  <a:lnTo>
                    <a:pt x="173545" y="146685"/>
                  </a:lnTo>
                  <a:lnTo>
                    <a:pt x="174752" y="146685"/>
                  </a:lnTo>
                  <a:lnTo>
                    <a:pt x="177152" y="145542"/>
                  </a:lnTo>
                  <a:lnTo>
                    <a:pt x="191566" y="145542"/>
                  </a:lnTo>
                  <a:lnTo>
                    <a:pt x="191566" y="139166"/>
                  </a:lnTo>
                  <a:lnTo>
                    <a:pt x="187960" y="138303"/>
                  </a:lnTo>
                  <a:lnTo>
                    <a:pt x="183159" y="138303"/>
                  </a:lnTo>
                  <a:lnTo>
                    <a:pt x="177152" y="139446"/>
                  </a:lnTo>
                  <a:lnTo>
                    <a:pt x="161544" y="139446"/>
                  </a:lnTo>
                  <a:lnTo>
                    <a:pt x="161544" y="141859"/>
                  </a:lnTo>
                  <a:lnTo>
                    <a:pt x="162750" y="145542"/>
                  </a:lnTo>
                  <a:lnTo>
                    <a:pt x="163944" y="147955"/>
                  </a:lnTo>
                  <a:lnTo>
                    <a:pt x="166344" y="151511"/>
                  </a:lnTo>
                  <a:lnTo>
                    <a:pt x="169468" y="156743"/>
                  </a:lnTo>
                  <a:lnTo>
                    <a:pt x="173393" y="161645"/>
                  </a:lnTo>
                  <a:lnTo>
                    <a:pt x="177990" y="166306"/>
                  </a:lnTo>
                  <a:lnTo>
                    <a:pt x="183159" y="170815"/>
                  </a:lnTo>
                  <a:lnTo>
                    <a:pt x="186753" y="173228"/>
                  </a:lnTo>
                  <a:lnTo>
                    <a:pt x="191566" y="176911"/>
                  </a:lnTo>
                  <a:lnTo>
                    <a:pt x="195160" y="180467"/>
                  </a:lnTo>
                  <a:lnTo>
                    <a:pt x="196367" y="178054"/>
                  </a:lnTo>
                  <a:lnTo>
                    <a:pt x="197561" y="174498"/>
                  </a:lnTo>
                  <a:lnTo>
                    <a:pt x="198767" y="172085"/>
                  </a:lnTo>
                  <a:lnTo>
                    <a:pt x="203568" y="175641"/>
                  </a:lnTo>
                  <a:lnTo>
                    <a:pt x="205968" y="180467"/>
                  </a:lnTo>
                  <a:lnTo>
                    <a:pt x="210769" y="182880"/>
                  </a:lnTo>
                  <a:lnTo>
                    <a:pt x="210769" y="172085"/>
                  </a:lnTo>
                  <a:lnTo>
                    <a:pt x="210769" y="167259"/>
                  </a:lnTo>
                  <a:lnTo>
                    <a:pt x="217106" y="171399"/>
                  </a:lnTo>
                  <a:lnTo>
                    <a:pt x="223672" y="174294"/>
                  </a:lnTo>
                  <a:lnTo>
                    <a:pt x="230695" y="175171"/>
                  </a:lnTo>
                  <a:lnTo>
                    <a:pt x="238391" y="173228"/>
                  </a:lnTo>
                  <a:lnTo>
                    <a:pt x="232384" y="170815"/>
                  </a:lnTo>
                  <a:lnTo>
                    <a:pt x="226377" y="167259"/>
                  </a:lnTo>
                  <a:lnTo>
                    <a:pt x="223977" y="161163"/>
                  </a:lnTo>
                  <a:lnTo>
                    <a:pt x="227584" y="161163"/>
                  </a:lnTo>
                  <a:lnTo>
                    <a:pt x="231190" y="162433"/>
                  </a:lnTo>
                  <a:lnTo>
                    <a:pt x="233070" y="161163"/>
                  </a:lnTo>
                  <a:lnTo>
                    <a:pt x="234784" y="160020"/>
                  </a:lnTo>
                  <a:lnTo>
                    <a:pt x="232384" y="157607"/>
                  </a:lnTo>
                  <a:lnTo>
                    <a:pt x="228790" y="156337"/>
                  </a:lnTo>
                  <a:lnTo>
                    <a:pt x="228396" y="155194"/>
                  </a:lnTo>
                  <a:lnTo>
                    <a:pt x="227584" y="152781"/>
                  </a:lnTo>
                  <a:lnTo>
                    <a:pt x="232384" y="151511"/>
                  </a:lnTo>
                  <a:lnTo>
                    <a:pt x="237185" y="150368"/>
                  </a:lnTo>
                  <a:lnTo>
                    <a:pt x="240792" y="145542"/>
                  </a:lnTo>
                  <a:close/>
                </a:path>
                <a:path w="500380" h="551815">
                  <a:moveTo>
                    <a:pt x="240792" y="90944"/>
                  </a:moveTo>
                  <a:lnTo>
                    <a:pt x="237744" y="88392"/>
                  </a:lnTo>
                  <a:lnTo>
                    <a:pt x="236220" y="89662"/>
                  </a:lnTo>
                  <a:lnTo>
                    <a:pt x="236220" y="93472"/>
                  </a:lnTo>
                  <a:lnTo>
                    <a:pt x="239268" y="93472"/>
                  </a:lnTo>
                  <a:lnTo>
                    <a:pt x="240792" y="92202"/>
                  </a:lnTo>
                  <a:lnTo>
                    <a:pt x="240792" y="90944"/>
                  </a:lnTo>
                  <a:close/>
                </a:path>
                <a:path w="500380" h="551815">
                  <a:moveTo>
                    <a:pt x="242976" y="105156"/>
                  </a:moveTo>
                  <a:lnTo>
                    <a:pt x="229831" y="105156"/>
                  </a:lnTo>
                  <a:lnTo>
                    <a:pt x="228638" y="106299"/>
                  </a:lnTo>
                  <a:lnTo>
                    <a:pt x="228638" y="107569"/>
                  </a:lnTo>
                  <a:lnTo>
                    <a:pt x="227444" y="109982"/>
                  </a:lnTo>
                  <a:lnTo>
                    <a:pt x="227444" y="113538"/>
                  </a:lnTo>
                  <a:lnTo>
                    <a:pt x="226250" y="115951"/>
                  </a:lnTo>
                  <a:lnTo>
                    <a:pt x="222199" y="123151"/>
                  </a:lnTo>
                  <a:lnTo>
                    <a:pt x="217144" y="128524"/>
                  </a:lnTo>
                  <a:lnTo>
                    <a:pt x="210959" y="132105"/>
                  </a:lnTo>
                  <a:lnTo>
                    <a:pt x="203555" y="133858"/>
                  </a:lnTo>
                  <a:lnTo>
                    <a:pt x="202361" y="133858"/>
                  </a:lnTo>
                  <a:lnTo>
                    <a:pt x="202361" y="135051"/>
                  </a:lnTo>
                  <a:lnTo>
                    <a:pt x="216090" y="134150"/>
                  </a:lnTo>
                  <a:lnTo>
                    <a:pt x="230124" y="127342"/>
                  </a:lnTo>
                  <a:lnTo>
                    <a:pt x="240131" y="116941"/>
                  </a:lnTo>
                  <a:lnTo>
                    <a:pt x="242976" y="105156"/>
                  </a:lnTo>
                  <a:close/>
                </a:path>
                <a:path w="500380" h="551815">
                  <a:moveTo>
                    <a:pt x="243840" y="208026"/>
                  </a:moveTo>
                  <a:lnTo>
                    <a:pt x="242531" y="201383"/>
                  </a:lnTo>
                  <a:lnTo>
                    <a:pt x="241363" y="197739"/>
                  </a:lnTo>
                  <a:lnTo>
                    <a:pt x="240550" y="195173"/>
                  </a:lnTo>
                  <a:lnTo>
                    <a:pt x="238760" y="190881"/>
                  </a:lnTo>
                  <a:lnTo>
                    <a:pt x="238125" y="189382"/>
                  </a:lnTo>
                  <a:lnTo>
                    <a:pt x="235483" y="184023"/>
                  </a:lnTo>
                  <a:lnTo>
                    <a:pt x="234289" y="182880"/>
                  </a:lnTo>
                  <a:lnTo>
                    <a:pt x="233095" y="182880"/>
                  </a:lnTo>
                  <a:lnTo>
                    <a:pt x="231889" y="181737"/>
                  </a:lnTo>
                  <a:lnTo>
                    <a:pt x="228307" y="181737"/>
                  </a:lnTo>
                  <a:lnTo>
                    <a:pt x="223532" y="180594"/>
                  </a:lnTo>
                  <a:lnTo>
                    <a:pt x="219951" y="180594"/>
                  </a:lnTo>
                  <a:lnTo>
                    <a:pt x="218757" y="179451"/>
                  </a:lnTo>
                  <a:lnTo>
                    <a:pt x="216369" y="179451"/>
                  </a:lnTo>
                  <a:lnTo>
                    <a:pt x="215176" y="178308"/>
                  </a:lnTo>
                  <a:lnTo>
                    <a:pt x="217563" y="185166"/>
                  </a:lnTo>
                  <a:lnTo>
                    <a:pt x="218757" y="189738"/>
                  </a:lnTo>
                  <a:lnTo>
                    <a:pt x="211594" y="190881"/>
                  </a:lnTo>
                  <a:lnTo>
                    <a:pt x="205613" y="188595"/>
                  </a:lnTo>
                  <a:lnTo>
                    <a:pt x="200837" y="182880"/>
                  </a:lnTo>
                  <a:lnTo>
                    <a:pt x="199644" y="187452"/>
                  </a:lnTo>
                  <a:lnTo>
                    <a:pt x="199644" y="190881"/>
                  </a:lnTo>
                  <a:lnTo>
                    <a:pt x="200837" y="194310"/>
                  </a:lnTo>
                  <a:lnTo>
                    <a:pt x="202031" y="200025"/>
                  </a:lnTo>
                  <a:lnTo>
                    <a:pt x="203225" y="204597"/>
                  </a:lnTo>
                  <a:lnTo>
                    <a:pt x="203225" y="210312"/>
                  </a:lnTo>
                  <a:lnTo>
                    <a:pt x="204419" y="213741"/>
                  </a:lnTo>
                  <a:lnTo>
                    <a:pt x="204419" y="219456"/>
                  </a:lnTo>
                  <a:lnTo>
                    <a:pt x="205613" y="219456"/>
                  </a:lnTo>
                  <a:lnTo>
                    <a:pt x="208000" y="213741"/>
                  </a:lnTo>
                  <a:lnTo>
                    <a:pt x="212788" y="204597"/>
                  </a:lnTo>
                  <a:lnTo>
                    <a:pt x="212788" y="202311"/>
                  </a:lnTo>
                  <a:lnTo>
                    <a:pt x="213982" y="201168"/>
                  </a:lnTo>
                  <a:lnTo>
                    <a:pt x="213982" y="200025"/>
                  </a:lnTo>
                  <a:lnTo>
                    <a:pt x="215176" y="201168"/>
                  </a:lnTo>
                  <a:lnTo>
                    <a:pt x="216369" y="201168"/>
                  </a:lnTo>
                  <a:lnTo>
                    <a:pt x="217563" y="202311"/>
                  </a:lnTo>
                  <a:lnTo>
                    <a:pt x="217563" y="203454"/>
                  </a:lnTo>
                  <a:lnTo>
                    <a:pt x="221145" y="206883"/>
                  </a:lnTo>
                  <a:lnTo>
                    <a:pt x="222338" y="209169"/>
                  </a:lnTo>
                  <a:lnTo>
                    <a:pt x="223532" y="210312"/>
                  </a:lnTo>
                  <a:lnTo>
                    <a:pt x="224726" y="206883"/>
                  </a:lnTo>
                  <a:lnTo>
                    <a:pt x="224726" y="201168"/>
                  </a:lnTo>
                  <a:lnTo>
                    <a:pt x="225310" y="200025"/>
                  </a:lnTo>
                  <a:lnTo>
                    <a:pt x="225920" y="198882"/>
                  </a:lnTo>
                  <a:lnTo>
                    <a:pt x="225920" y="197739"/>
                  </a:lnTo>
                  <a:lnTo>
                    <a:pt x="228307" y="200025"/>
                  </a:lnTo>
                  <a:lnTo>
                    <a:pt x="233095" y="202311"/>
                  </a:lnTo>
                  <a:lnTo>
                    <a:pt x="235483" y="204597"/>
                  </a:lnTo>
                  <a:lnTo>
                    <a:pt x="240258" y="206883"/>
                  </a:lnTo>
                  <a:lnTo>
                    <a:pt x="243840" y="208026"/>
                  </a:lnTo>
                  <a:close/>
                </a:path>
                <a:path w="500380" h="551815">
                  <a:moveTo>
                    <a:pt x="249339" y="466090"/>
                  </a:moveTo>
                  <a:lnTo>
                    <a:pt x="248158" y="466090"/>
                  </a:lnTo>
                  <a:lnTo>
                    <a:pt x="246964" y="464820"/>
                  </a:lnTo>
                  <a:lnTo>
                    <a:pt x="242709" y="461010"/>
                  </a:lnTo>
                  <a:lnTo>
                    <a:pt x="240309" y="458876"/>
                  </a:lnTo>
                  <a:lnTo>
                    <a:pt x="232994" y="454342"/>
                  </a:lnTo>
                  <a:lnTo>
                    <a:pt x="225234" y="451256"/>
                  </a:lnTo>
                  <a:lnTo>
                    <a:pt x="217258" y="449580"/>
                  </a:lnTo>
                  <a:lnTo>
                    <a:pt x="216077" y="449580"/>
                  </a:lnTo>
                  <a:lnTo>
                    <a:pt x="214884" y="450850"/>
                  </a:lnTo>
                  <a:lnTo>
                    <a:pt x="218452" y="453390"/>
                  </a:lnTo>
                  <a:lnTo>
                    <a:pt x="226771" y="453390"/>
                  </a:lnTo>
                  <a:lnTo>
                    <a:pt x="226771" y="457200"/>
                  </a:lnTo>
                  <a:lnTo>
                    <a:pt x="225577" y="459740"/>
                  </a:lnTo>
                  <a:lnTo>
                    <a:pt x="227952" y="462280"/>
                  </a:lnTo>
                  <a:lnTo>
                    <a:pt x="232702" y="462280"/>
                  </a:lnTo>
                  <a:lnTo>
                    <a:pt x="233895" y="461010"/>
                  </a:lnTo>
                  <a:lnTo>
                    <a:pt x="235089" y="461010"/>
                  </a:lnTo>
                  <a:lnTo>
                    <a:pt x="235089" y="462280"/>
                  </a:lnTo>
                  <a:lnTo>
                    <a:pt x="236270" y="463550"/>
                  </a:lnTo>
                  <a:lnTo>
                    <a:pt x="236270" y="464820"/>
                  </a:lnTo>
                  <a:lnTo>
                    <a:pt x="237464" y="469900"/>
                  </a:lnTo>
                  <a:lnTo>
                    <a:pt x="241020" y="472440"/>
                  </a:lnTo>
                  <a:lnTo>
                    <a:pt x="245783" y="468630"/>
                  </a:lnTo>
                  <a:lnTo>
                    <a:pt x="249339" y="466090"/>
                  </a:lnTo>
                  <a:close/>
                </a:path>
                <a:path w="500380" h="551815">
                  <a:moveTo>
                    <a:pt x="250812" y="309118"/>
                  </a:moveTo>
                  <a:lnTo>
                    <a:pt x="250494" y="308711"/>
                  </a:lnTo>
                  <a:lnTo>
                    <a:pt x="249720" y="309118"/>
                  </a:lnTo>
                  <a:lnTo>
                    <a:pt x="250812" y="309118"/>
                  </a:lnTo>
                  <a:close/>
                </a:path>
                <a:path w="500380" h="551815">
                  <a:moveTo>
                    <a:pt x="251460" y="256667"/>
                  </a:moveTo>
                  <a:lnTo>
                    <a:pt x="250774" y="256032"/>
                  </a:lnTo>
                  <a:lnTo>
                    <a:pt x="249097" y="256032"/>
                  </a:lnTo>
                  <a:lnTo>
                    <a:pt x="248412" y="256667"/>
                  </a:lnTo>
                  <a:lnTo>
                    <a:pt x="248412" y="257556"/>
                  </a:lnTo>
                  <a:lnTo>
                    <a:pt x="248412" y="258445"/>
                  </a:lnTo>
                  <a:lnTo>
                    <a:pt x="249097" y="259080"/>
                  </a:lnTo>
                  <a:lnTo>
                    <a:pt x="250774" y="259080"/>
                  </a:lnTo>
                  <a:lnTo>
                    <a:pt x="251460" y="258445"/>
                  </a:lnTo>
                  <a:lnTo>
                    <a:pt x="251460" y="256667"/>
                  </a:lnTo>
                  <a:close/>
                </a:path>
                <a:path w="500380" h="551815">
                  <a:moveTo>
                    <a:pt x="251460" y="250952"/>
                  </a:moveTo>
                  <a:lnTo>
                    <a:pt x="250444" y="249936"/>
                  </a:lnTo>
                  <a:lnTo>
                    <a:pt x="248412" y="249936"/>
                  </a:lnTo>
                  <a:lnTo>
                    <a:pt x="248412" y="252984"/>
                  </a:lnTo>
                  <a:lnTo>
                    <a:pt x="250444" y="252984"/>
                  </a:lnTo>
                  <a:lnTo>
                    <a:pt x="251460" y="251968"/>
                  </a:lnTo>
                  <a:lnTo>
                    <a:pt x="251460" y="250952"/>
                  </a:lnTo>
                  <a:close/>
                </a:path>
                <a:path w="500380" h="551815">
                  <a:moveTo>
                    <a:pt x="252984" y="315468"/>
                  </a:moveTo>
                  <a:lnTo>
                    <a:pt x="251891" y="313309"/>
                  </a:lnTo>
                  <a:lnTo>
                    <a:pt x="251891" y="310134"/>
                  </a:lnTo>
                  <a:lnTo>
                    <a:pt x="249720" y="309118"/>
                  </a:lnTo>
                  <a:lnTo>
                    <a:pt x="247535" y="309118"/>
                  </a:lnTo>
                  <a:lnTo>
                    <a:pt x="247535" y="304800"/>
                  </a:lnTo>
                  <a:lnTo>
                    <a:pt x="245364" y="304800"/>
                  </a:lnTo>
                  <a:lnTo>
                    <a:pt x="245364" y="315468"/>
                  </a:lnTo>
                  <a:lnTo>
                    <a:pt x="247535" y="315468"/>
                  </a:lnTo>
                  <a:lnTo>
                    <a:pt x="247535" y="310134"/>
                  </a:lnTo>
                  <a:lnTo>
                    <a:pt x="248627" y="310134"/>
                  </a:lnTo>
                  <a:lnTo>
                    <a:pt x="250812" y="313309"/>
                  </a:lnTo>
                  <a:lnTo>
                    <a:pt x="250812" y="315468"/>
                  </a:lnTo>
                  <a:lnTo>
                    <a:pt x="252984" y="315468"/>
                  </a:lnTo>
                  <a:close/>
                </a:path>
                <a:path w="500380" h="551815">
                  <a:moveTo>
                    <a:pt x="252984" y="304800"/>
                  </a:moveTo>
                  <a:lnTo>
                    <a:pt x="247535" y="304800"/>
                  </a:lnTo>
                  <a:lnTo>
                    <a:pt x="250494" y="308711"/>
                  </a:lnTo>
                  <a:lnTo>
                    <a:pt x="251891" y="307975"/>
                  </a:lnTo>
                  <a:lnTo>
                    <a:pt x="250812" y="305816"/>
                  </a:lnTo>
                  <a:lnTo>
                    <a:pt x="252984" y="305816"/>
                  </a:lnTo>
                  <a:lnTo>
                    <a:pt x="252984" y="304800"/>
                  </a:lnTo>
                  <a:close/>
                </a:path>
                <a:path w="500380" h="551815">
                  <a:moveTo>
                    <a:pt x="252984" y="90944"/>
                  </a:moveTo>
                  <a:lnTo>
                    <a:pt x="250698" y="88392"/>
                  </a:lnTo>
                  <a:lnTo>
                    <a:pt x="248412" y="90944"/>
                  </a:lnTo>
                  <a:lnTo>
                    <a:pt x="248412" y="93472"/>
                  </a:lnTo>
                  <a:lnTo>
                    <a:pt x="250698" y="93472"/>
                  </a:lnTo>
                  <a:lnTo>
                    <a:pt x="250698" y="96012"/>
                  </a:lnTo>
                  <a:lnTo>
                    <a:pt x="251841" y="93472"/>
                  </a:lnTo>
                  <a:lnTo>
                    <a:pt x="252984" y="93472"/>
                  </a:lnTo>
                  <a:lnTo>
                    <a:pt x="252984" y="92202"/>
                  </a:lnTo>
                  <a:lnTo>
                    <a:pt x="252984" y="90944"/>
                  </a:lnTo>
                  <a:close/>
                </a:path>
                <a:path w="500380" h="551815">
                  <a:moveTo>
                    <a:pt x="256032" y="24892"/>
                  </a:moveTo>
                  <a:lnTo>
                    <a:pt x="253644" y="22872"/>
                  </a:lnTo>
                  <a:lnTo>
                    <a:pt x="247751" y="22872"/>
                  </a:lnTo>
                  <a:lnTo>
                    <a:pt x="245364" y="24892"/>
                  </a:lnTo>
                  <a:lnTo>
                    <a:pt x="245364" y="27444"/>
                  </a:lnTo>
                  <a:lnTo>
                    <a:pt x="245364" y="29972"/>
                  </a:lnTo>
                  <a:lnTo>
                    <a:pt x="247751" y="32004"/>
                  </a:lnTo>
                  <a:lnTo>
                    <a:pt x="253644" y="32004"/>
                  </a:lnTo>
                  <a:lnTo>
                    <a:pt x="256032" y="29972"/>
                  </a:lnTo>
                  <a:lnTo>
                    <a:pt x="256032" y="24892"/>
                  </a:lnTo>
                  <a:close/>
                </a:path>
                <a:path w="500380" h="551815">
                  <a:moveTo>
                    <a:pt x="258064" y="270256"/>
                  </a:moveTo>
                  <a:lnTo>
                    <a:pt x="257048" y="271272"/>
                  </a:lnTo>
                  <a:lnTo>
                    <a:pt x="258064" y="271272"/>
                  </a:lnTo>
                  <a:lnTo>
                    <a:pt x="258064" y="270256"/>
                  </a:lnTo>
                  <a:close/>
                </a:path>
                <a:path w="500380" h="551815">
                  <a:moveTo>
                    <a:pt x="259080" y="266700"/>
                  </a:moveTo>
                  <a:lnTo>
                    <a:pt x="258064" y="265176"/>
                  </a:lnTo>
                  <a:lnTo>
                    <a:pt x="256032" y="266700"/>
                  </a:lnTo>
                  <a:lnTo>
                    <a:pt x="257048" y="268224"/>
                  </a:lnTo>
                  <a:lnTo>
                    <a:pt x="256032" y="268224"/>
                  </a:lnTo>
                  <a:lnTo>
                    <a:pt x="256032" y="270256"/>
                  </a:lnTo>
                  <a:lnTo>
                    <a:pt x="258064" y="270256"/>
                  </a:lnTo>
                  <a:lnTo>
                    <a:pt x="259080" y="270256"/>
                  </a:lnTo>
                  <a:lnTo>
                    <a:pt x="258064" y="269240"/>
                  </a:lnTo>
                  <a:lnTo>
                    <a:pt x="258064" y="268224"/>
                  </a:lnTo>
                  <a:lnTo>
                    <a:pt x="259080" y="268224"/>
                  </a:lnTo>
                  <a:lnTo>
                    <a:pt x="259080" y="266700"/>
                  </a:lnTo>
                  <a:close/>
                </a:path>
                <a:path w="500380" h="551815">
                  <a:moveTo>
                    <a:pt x="259080" y="5461"/>
                  </a:moveTo>
                  <a:lnTo>
                    <a:pt x="253492" y="5461"/>
                  </a:lnTo>
                  <a:lnTo>
                    <a:pt x="252374" y="4318"/>
                  </a:lnTo>
                  <a:lnTo>
                    <a:pt x="252374" y="0"/>
                  </a:lnTo>
                  <a:lnTo>
                    <a:pt x="247904" y="0"/>
                  </a:lnTo>
                  <a:lnTo>
                    <a:pt x="247904" y="5461"/>
                  </a:lnTo>
                  <a:lnTo>
                    <a:pt x="242316" y="5461"/>
                  </a:lnTo>
                  <a:lnTo>
                    <a:pt x="242316" y="9779"/>
                  </a:lnTo>
                  <a:lnTo>
                    <a:pt x="247904" y="9779"/>
                  </a:lnTo>
                  <a:lnTo>
                    <a:pt x="247904" y="15240"/>
                  </a:lnTo>
                  <a:lnTo>
                    <a:pt x="253492" y="15240"/>
                  </a:lnTo>
                  <a:lnTo>
                    <a:pt x="253492" y="14097"/>
                  </a:lnTo>
                  <a:lnTo>
                    <a:pt x="252374" y="9779"/>
                  </a:lnTo>
                  <a:lnTo>
                    <a:pt x="259080" y="9779"/>
                  </a:lnTo>
                  <a:lnTo>
                    <a:pt x="259080" y="5461"/>
                  </a:lnTo>
                  <a:close/>
                </a:path>
                <a:path w="500380" h="551815">
                  <a:moveTo>
                    <a:pt x="260604" y="271272"/>
                  </a:moveTo>
                  <a:lnTo>
                    <a:pt x="259588" y="271272"/>
                  </a:lnTo>
                  <a:lnTo>
                    <a:pt x="257556" y="272796"/>
                  </a:lnTo>
                  <a:lnTo>
                    <a:pt x="254000" y="272796"/>
                  </a:lnTo>
                  <a:lnTo>
                    <a:pt x="251460" y="274320"/>
                  </a:lnTo>
                  <a:lnTo>
                    <a:pt x="256540" y="274320"/>
                  </a:lnTo>
                  <a:lnTo>
                    <a:pt x="259080" y="272796"/>
                  </a:lnTo>
                  <a:lnTo>
                    <a:pt x="260604" y="272796"/>
                  </a:lnTo>
                  <a:lnTo>
                    <a:pt x="260604" y="271272"/>
                  </a:lnTo>
                  <a:close/>
                </a:path>
                <a:path w="500380" h="551815">
                  <a:moveTo>
                    <a:pt x="260604" y="262128"/>
                  </a:moveTo>
                  <a:lnTo>
                    <a:pt x="259080" y="262128"/>
                  </a:lnTo>
                  <a:lnTo>
                    <a:pt x="259080" y="265176"/>
                  </a:lnTo>
                  <a:lnTo>
                    <a:pt x="260604" y="265176"/>
                  </a:lnTo>
                  <a:lnTo>
                    <a:pt x="260604" y="262128"/>
                  </a:lnTo>
                  <a:close/>
                </a:path>
                <a:path w="500380" h="551815">
                  <a:moveTo>
                    <a:pt x="260604" y="46494"/>
                  </a:moveTo>
                  <a:lnTo>
                    <a:pt x="259435" y="46494"/>
                  </a:lnTo>
                  <a:lnTo>
                    <a:pt x="259435" y="45212"/>
                  </a:lnTo>
                  <a:lnTo>
                    <a:pt x="257111" y="39243"/>
                  </a:lnTo>
                  <a:lnTo>
                    <a:pt x="252450" y="38100"/>
                  </a:lnTo>
                  <a:lnTo>
                    <a:pt x="246621" y="39243"/>
                  </a:lnTo>
                  <a:lnTo>
                    <a:pt x="243128" y="40513"/>
                  </a:lnTo>
                  <a:lnTo>
                    <a:pt x="240792" y="44069"/>
                  </a:lnTo>
                  <a:lnTo>
                    <a:pt x="240792" y="46494"/>
                  </a:lnTo>
                  <a:lnTo>
                    <a:pt x="241960" y="52324"/>
                  </a:lnTo>
                  <a:lnTo>
                    <a:pt x="241960" y="58293"/>
                  </a:lnTo>
                  <a:lnTo>
                    <a:pt x="244284" y="63119"/>
                  </a:lnTo>
                  <a:lnTo>
                    <a:pt x="244284" y="66675"/>
                  </a:lnTo>
                  <a:lnTo>
                    <a:pt x="246621" y="71374"/>
                  </a:lnTo>
                  <a:lnTo>
                    <a:pt x="248945" y="76200"/>
                  </a:lnTo>
                  <a:lnTo>
                    <a:pt x="251282" y="76200"/>
                  </a:lnTo>
                  <a:lnTo>
                    <a:pt x="252450" y="73787"/>
                  </a:lnTo>
                  <a:lnTo>
                    <a:pt x="253606" y="73787"/>
                  </a:lnTo>
                  <a:lnTo>
                    <a:pt x="253606" y="72644"/>
                  </a:lnTo>
                  <a:lnTo>
                    <a:pt x="257098" y="59994"/>
                  </a:lnTo>
                  <a:lnTo>
                    <a:pt x="258851" y="53416"/>
                  </a:lnTo>
                  <a:lnTo>
                    <a:pt x="260604" y="46494"/>
                  </a:lnTo>
                  <a:close/>
                </a:path>
                <a:path w="500380" h="551815">
                  <a:moveTo>
                    <a:pt x="262128" y="269748"/>
                  </a:moveTo>
                  <a:lnTo>
                    <a:pt x="261366" y="268224"/>
                  </a:lnTo>
                  <a:lnTo>
                    <a:pt x="261366" y="271272"/>
                  </a:lnTo>
                  <a:lnTo>
                    <a:pt x="262128" y="269748"/>
                  </a:lnTo>
                  <a:close/>
                </a:path>
                <a:path w="500380" h="551815">
                  <a:moveTo>
                    <a:pt x="262128" y="266700"/>
                  </a:moveTo>
                  <a:lnTo>
                    <a:pt x="261366" y="266700"/>
                  </a:lnTo>
                  <a:lnTo>
                    <a:pt x="261366" y="265176"/>
                  </a:lnTo>
                  <a:lnTo>
                    <a:pt x="260604" y="266700"/>
                  </a:lnTo>
                  <a:lnTo>
                    <a:pt x="261366" y="268224"/>
                  </a:lnTo>
                  <a:lnTo>
                    <a:pt x="262128" y="266700"/>
                  </a:lnTo>
                  <a:close/>
                </a:path>
                <a:path w="500380" h="551815">
                  <a:moveTo>
                    <a:pt x="263652" y="91186"/>
                  </a:moveTo>
                  <a:lnTo>
                    <a:pt x="262636" y="89916"/>
                  </a:lnTo>
                  <a:lnTo>
                    <a:pt x="261620" y="89916"/>
                  </a:lnTo>
                  <a:lnTo>
                    <a:pt x="260604" y="91186"/>
                  </a:lnTo>
                  <a:lnTo>
                    <a:pt x="260604" y="93599"/>
                  </a:lnTo>
                  <a:lnTo>
                    <a:pt x="261620" y="93599"/>
                  </a:lnTo>
                  <a:lnTo>
                    <a:pt x="261620" y="96012"/>
                  </a:lnTo>
                  <a:lnTo>
                    <a:pt x="262636" y="94742"/>
                  </a:lnTo>
                  <a:lnTo>
                    <a:pt x="263652" y="93599"/>
                  </a:lnTo>
                  <a:lnTo>
                    <a:pt x="263652" y="91186"/>
                  </a:lnTo>
                  <a:close/>
                </a:path>
                <a:path w="500380" h="551815">
                  <a:moveTo>
                    <a:pt x="268224" y="267208"/>
                  </a:moveTo>
                  <a:lnTo>
                    <a:pt x="266700" y="266192"/>
                  </a:lnTo>
                  <a:lnTo>
                    <a:pt x="266700" y="265176"/>
                  </a:lnTo>
                  <a:lnTo>
                    <a:pt x="265176" y="265176"/>
                  </a:lnTo>
                  <a:lnTo>
                    <a:pt x="265176" y="266192"/>
                  </a:lnTo>
                  <a:lnTo>
                    <a:pt x="263652" y="267208"/>
                  </a:lnTo>
                  <a:lnTo>
                    <a:pt x="265176" y="267208"/>
                  </a:lnTo>
                  <a:lnTo>
                    <a:pt x="265176" y="268224"/>
                  </a:lnTo>
                  <a:lnTo>
                    <a:pt x="266700" y="268224"/>
                  </a:lnTo>
                  <a:lnTo>
                    <a:pt x="266700" y="267208"/>
                  </a:lnTo>
                  <a:lnTo>
                    <a:pt x="268224" y="267208"/>
                  </a:lnTo>
                  <a:close/>
                </a:path>
                <a:path w="500380" h="551815">
                  <a:moveTo>
                    <a:pt x="274320" y="304800"/>
                  </a:moveTo>
                  <a:lnTo>
                    <a:pt x="271932" y="304800"/>
                  </a:lnTo>
                  <a:lnTo>
                    <a:pt x="271932" y="309245"/>
                  </a:lnTo>
                  <a:lnTo>
                    <a:pt x="267652" y="309245"/>
                  </a:lnTo>
                  <a:lnTo>
                    <a:pt x="267652" y="304800"/>
                  </a:lnTo>
                  <a:lnTo>
                    <a:pt x="266700" y="304800"/>
                  </a:lnTo>
                  <a:lnTo>
                    <a:pt x="266700" y="315468"/>
                  </a:lnTo>
                  <a:lnTo>
                    <a:pt x="267652" y="315468"/>
                  </a:lnTo>
                  <a:lnTo>
                    <a:pt x="267652" y="310134"/>
                  </a:lnTo>
                  <a:lnTo>
                    <a:pt x="271932" y="310134"/>
                  </a:lnTo>
                  <a:lnTo>
                    <a:pt x="271932" y="315468"/>
                  </a:lnTo>
                  <a:lnTo>
                    <a:pt x="274320" y="315468"/>
                  </a:lnTo>
                  <a:lnTo>
                    <a:pt x="274320" y="310134"/>
                  </a:lnTo>
                  <a:lnTo>
                    <a:pt x="274320" y="309245"/>
                  </a:lnTo>
                  <a:lnTo>
                    <a:pt x="274320" y="304800"/>
                  </a:lnTo>
                  <a:close/>
                </a:path>
                <a:path w="500380" h="551815">
                  <a:moveTo>
                    <a:pt x="275844" y="89662"/>
                  </a:moveTo>
                  <a:lnTo>
                    <a:pt x="274828" y="88392"/>
                  </a:lnTo>
                  <a:lnTo>
                    <a:pt x="272796" y="90944"/>
                  </a:lnTo>
                  <a:lnTo>
                    <a:pt x="272796" y="92202"/>
                  </a:lnTo>
                  <a:lnTo>
                    <a:pt x="273812" y="93472"/>
                  </a:lnTo>
                  <a:lnTo>
                    <a:pt x="275844" y="93472"/>
                  </a:lnTo>
                  <a:lnTo>
                    <a:pt x="275844" y="89662"/>
                  </a:lnTo>
                  <a:close/>
                </a:path>
                <a:path w="500380" h="551815">
                  <a:moveTo>
                    <a:pt x="277368" y="97536"/>
                  </a:moveTo>
                  <a:lnTo>
                    <a:pt x="224028" y="97536"/>
                  </a:lnTo>
                  <a:lnTo>
                    <a:pt x="225183" y="102108"/>
                  </a:lnTo>
                  <a:lnTo>
                    <a:pt x="276212" y="102108"/>
                  </a:lnTo>
                  <a:lnTo>
                    <a:pt x="277368" y="97536"/>
                  </a:lnTo>
                  <a:close/>
                </a:path>
                <a:path w="500380" h="551815">
                  <a:moveTo>
                    <a:pt x="281940" y="296799"/>
                  </a:moveTo>
                  <a:lnTo>
                    <a:pt x="278409" y="296799"/>
                  </a:lnTo>
                  <a:lnTo>
                    <a:pt x="278409" y="300355"/>
                  </a:lnTo>
                  <a:lnTo>
                    <a:pt x="278409" y="318262"/>
                  </a:lnTo>
                  <a:lnTo>
                    <a:pt x="220637" y="318262"/>
                  </a:lnTo>
                  <a:lnTo>
                    <a:pt x="220637" y="300355"/>
                  </a:lnTo>
                  <a:lnTo>
                    <a:pt x="226441" y="300355"/>
                  </a:lnTo>
                  <a:lnTo>
                    <a:pt x="225552" y="305435"/>
                  </a:lnTo>
                  <a:lnTo>
                    <a:pt x="227926" y="305435"/>
                  </a:lnTo>
                  <a:lnTo>
                    <a:pt x="227926" y="302006"/>
                  </a:lnTo>
                  <a:lnTo>
                    <a:pt x="231902" y="306705"/>
                  </a:lnTo>
                  <a:lnTo>
                    <a:pt x="236220" y="304292"/>
                  </a:lnTo>
                  <a:lnTo>
                    <a:pt x="232333" y="302006"/>
                  </a:lnTo>
                  <a:lnTo>
                    <a:pt x="229527" y="300355"/>
                  </a:lnTo>
                  <a:lnTo>
                    <a:pt x="278409" y="300355"/>
                  </a:lnTo>
                  <a:lnTo>
                    <a:pt x="278409" y="296799"/>
                  </a:lnTo>
                  <a:lnTo>
                    <a:pt x="268973" y="296799"/>
                  </a:lnTo>
                  <a:lnTo>
                    <a:pt x="268973" y="294386"/>
                  </a:lnTo>
                  <a:lnTo>
                    <a:pt x="266611" y="293116"/>
                  </a:lnTo>
                  <a:lnTo>
                    <a:pt x="266611" y="290703"/>
                  </a:lnTo>
                  <a:lnTo>
                    <a:pt x="268973" y="290703"/>
                  </a:lnTo>
                  <a:lnTo>
                    <a:pt x="268973" y="289560"/>
                  </a:lnTo>
                  <a:lnTo>
                    <a:pt x="232422" y="289560"/>
                  </a:lnTo>
                  <a:lnTo>
                    <a:pt x="232422" y="290703"/>
                  </a:lnTo>
                  <a:lnTo>
                    <a:pt x="233603" y="290703"/>
                  </a:lnTo>
                  <a:lnTo>
                    <a:pt x="233603" y="293116"/>
                  </a:lnTo>
                  <a:lnTo>
                    <a:pt x="232422" y="294386"/>
                  </a:lnTo>
                  <a:lnTo>
                    <a:pt x="231241" y="294386"/>
                  </a:lnTo>
                  <a:lnTo>
                    <a:pt x="231241" y="295529"/>
                  </a:lnTo>
                  <a:lnTo>
                    <a:pt x="232422" y="296799"/>
                  </a:lnTo>
                  <a:lnTo>
                    <a:pt x="219456" y="296799"/>
                  </a:lnTo>
                  <a:lnTo>
                    <a:pt x="219456" y="320675"/>
                  </a:lnTo>
                  <a:lnTo>
                    <a:pt x="237134" y="320675"/>
                  </a:lnTo>
                  <a:lnTo>
                    <a:pt x="232422" y="400812"/>
                  </a:lnTo>
                  <a:lnTo>
                    <a:pt x="239496" y="400812"/>
                  </a:lnTo>
                  <a:lnTo>
                    <a:pt x="239496" y="399669"/>
                  </a:lnTo>
                  <a:lnTo>
                    <a:pt x="241858" y="320675"/>
                  </a:lnTo>
                  <a:lnTo>
                    <a:pt x="247751" y="320675"/>
                  </a:lnTo>
                  <a:lnTo>
                    <a:pt x="245389" y="400812"/>
                  </a:lnTo>
                  <a:lnTo>
                    <a:pt x="256006" y="400812"/>
                  </a:lnTo>
                  <a:lnTo>
                    <a:pt x="256006" y="399669"/>
                  </a:lnTo>
                  <a:lnTo>
                    <a:pt x="252463" y="320675"/>
                  </a:lnTo>
                  <a:lnTo>
                    <a:pt x="259537" y="320675"/>
                  </a:lnTo>
                  <a:lnTo>
                    <a:pt x="261899" y="400812"/>
                  </a:lnTo>
                  <a:lnTo>
                    <a:pt x="268973" y="400812"/>
                  </a:lnTo>
                  <a:lnTo>
                    <a:pt x="268973" y="399669"/>
                  </a:lnTo>
                  <a:lnTo>
                    <a:pt x="264261" y="320675"/>
                  </a:lnTo>
                  <a:lnTo>
                    <a:pt x="281940" y="320675"/>
                  </a:lnTo>
                  <a:lnTo>
                    <a:pt x="281940" y="318262"/>
                  </a:lnTo>
                  <a:lnTo>
                    <a:pt x="281940" y="300355"/>
                  </a:lnTo>
                  <a:lnTo>
                    <a:pt x="281940" y="296799"/>
                  </a:lnTo>
                  <a:close/>
                </a:path>
                <a:path w="500380" h="551815">
                  <a:moveTo>
                    <a:pt x="284988" y="449580"/>
                  </a:moveTo>
                  <a:lnTo>
                    <a:pt x="283794" y="449580"/>
                  </a:lnTo>
                  <a:lnTo>
                    <a:pt x="275107" y="451256"/>
                  </a:lnTo>
                  <a:lnTo>
                    <a:pt x="266865" y="454342"/>
                  </a:lnTo>
                  <a:lnTo>
                    <a:pt x="259067" y="458876"/>
                  </a:lnTo>
                  <a:lnTo>
                    <a:pt x="251714" y="464820"/>
                  </a:lnTo>
                  <a:lnTo>
                    <a:pt x="251714" y="466090"/>
                  </a:lnTo>
                  <a:lnTo>
                    <a:pt x="249339" y="466090"/>
                  </a:lnTo>
                  <a:lnTo>
                    <a:pt x="252907" y="467360"/>
                  </a:lnTo>
                  <a:lnTo>
                    <a:pt x="255282" y="469900"/>
                  </a:lnTo>
                  <a:lnTo>
                    <a:pt x="258851" y="471170"/>
                  </a:lnTo>
                  <a:lnTo>
                    <a:pt x="260032" y="471170"/>
                  </a:lnTo>
                  <a:lnTo>
                    <a:pt x="262407" y="468630"/>
                  </a:lnTo>
                  <a:lnTo>
                    <a:pt x="262407" y="466090"/>
                  </a:lnTo>
                  <a:lnTo>
                    <a:pt x="263601" y="464820"/>
                  </a:lnTo>
                  <a:lnTo>
                    <a:pt x="263601" y="463550"/>
                  </a:lnTo>
                  <a:lnTo>
                    <a:pt x="264782" y="462280"/>
                  </a:lnTo>
                  <a:lnTo>
                    <a:pt x="264782" y="461010"/>
                  </a:lnTo>
                  <a:lnTo>
                    <a:pt x="267169" y="462280"/>
                  </a:lnTo>
                  <a:lnTo>
                    <a:pt x="274294" y="462280"/>
                  </a:lnTo>
                  <a:lnTo>
                    <a:pt x="274294" y="461010"/>
                  </a:lnTo>
                  <a:lnTo>
                    <a:pt x="274294" y="453390"/>
                  </a:lnTo>
                  <a:lnTo>
                    <a:pt x="282613" y="453390"/>
                  </a:lnTo>
                  <a:lnTo>
                    <a:pt x="284988" y="449580"/>
                  </a:lnTo>
                  <a:close/>
                </a:path>
                <a:path w="500380" h="551815">
                  <a:moveTo>
                    <a:pt x="289560" y="60198"/>
                  </a:moveTo>
                  <a:lnTo>
                    <a:pt x="266573" y="45339"/>
                  </a:lnTo>
                  <a:lnTo>
                    <a:pt x="265366" y="53340"/>
                  </a:lnTo>
                  <a:lnTo>
                    <a:pt x="262953" y="61341"/>
                  </a:lnTo>
                  <a:lnTo>
                    <a:pt x="261747" y="68199"/>
                  </a:lnTo>
                  <a:lnTo>
                    <a:pt x="260527" y="72771"/>
                  </a:lnTo>
                  <a:lnTo>
                    <a:pt x="255689" y="79629"/>
                  </a:lnTo>
                  <a:lnTo>
                    <a:pt x="253276" y="84201"/>
                  </a:lnTo>
                  <a:lnTo>
                    <a:pt x="249643" y="83070"/>
                  </a:lnTo>
                  <a:lnTo>
                    <a:pt x="246011" y="79629"/>
                  </a:lnTo>
                  <a:lnTo>
                    <a:pt x="246011" y="78486"/>
                  </a:lnTo>
                  <a:lnTo>
                    <a:pt x="244805" y="78486"/>
                  </a:lnTo>
                  <a:lnTo>
                    <a:pt x="241769" y="72491"/>
                  </a:lnTo>
                  <a:lnTo>
                    <a:pt x="239661" y="66497"/>
                  </a:lnTo>
                  <a:lnTo>
                    <a:pt x="236347" y="54495"/>
                  </a:lnTo>
                  <a:lnTo>
                    <a:pt x="236347" y="47625"/>
                  </a:lnTo>
                  <a:lnTo>
                    <a:pt x="235127" y="44196"/>
                  </a:lnTo>
                  <a:lnTo>
                    <a:pt x="231508" y="45339"/>
                  </a:lnTo>
                  <a:lnTo>
                    <a:pt x="227876" y="45339"/>
                  </a:lnTo>
                  <a:lnTo>
                    <a:pt x="224243" y="46494"/>
                  </a:lnTo>
                  <a:lnTo>
                    <a:pt x="218198" y="49911"/>
                  </a:lnTo>
                  <a:lnTo>
                    <a:pt x="213360" y="54495"/>
                  </a:lnTo>
                  <a:lnTo>
                    <a:pt x="213360" y="63627"/>
                  </a:lnTo>
                  <a:lnTo>
                    <a:pt x="214566" y="69342"/>
                  </a:lnTo>
                  <a:lnTo>
                    <a:pt x="215773" y="76200"/>
                  </a:lnTo>
                  <a:lnTo>
                    <a:pt x="218198" y="81915"/>
                  </a:lnTo>
                  <a:lnTo>
                    <a:pt x="219405" y="84201"/>
                  </a:lnTo>
                  <a:lnTo>
                    <a:pt x="220611" y="85344"/>
                  </a:lnTo>
                  <a:lnTo>
                    <a:pt x="282308" y="85344"/>
                  </a:lnTo>
                  <a:lnTo>
                    <a:pt x="282308" y="84201"/>
                  </a:lnTo>
                  <a:lnTo>
                    <a:pt x="282308" y="83070"/>
                  </a:lnTo>
                  <a:lnTo>
                    <a:pt x="284721" y="77343"/>
                  </a:lnTo>
                  <a:lnTo>
                    <a:pt x="287147" y="72771"/>
                  </a:lnTo>
                  <a:lnTo>
                    <a:pt x="288353" y="67068"/>
                  </a:lnTo>
                  <a:lnTo>
                    <a:pt x="289560" y="63627"/>
                  </a:lnTo>
                  <a:lnTo>
                    <a:pt x="289560" y="60198"/>
                  </a:lnTo>
                  <a:close/>
                </a:path>
                <a:path w="500380" h="551815">
                  <a:moveTo>
                    <a:pt x="300228" y="134112"/>
                  </a:moveTo>
                  <a:lnTo>
                    <a:pt x="297802" y="131826"/>
                  </a:lnTo>
                  <a:lnTo>
                    <a:pt x="291757" y="131826"/>
                  </a:lnTo>
                  <a:lnTo>
                    <a:pt x="285699" y="129540"/>
                  </a:lnTo>
                  <a:lnTo>
                    <a:pt x="282079" y="124841"/>
                  </a:lnTo>
                  <a:lnTo>
                    <a:pt x="277228" y="120269"/>
                  </a:lnTo>
                  <a:lnTo>
                    <a:pt x="274815" y="114427"/>
                  </a:lnTo>
                  <a:lnTo>
                    <a:pt x="273608" y="107442"/>
                  </a:lnTo>
                  <a:lnTo>
                    <a:pt x="272389" y="105156"/>
                  </a:lnTo>
                  <a:lnTo>
                    <a:pt x="259080" y="105156"/>
                  </a:lnTo>
                  <a:lnTo>
                    <a:pt x="286004" y="132816"/>
                  </a:lnTo>
                  <a:lnTo>
                    <a:pt x="293001" y="133845"/>
                  </a:lnTo>
                  <a:lnTo>
                    <a:pt x="300228" y="134112"/>
                  </a:lnTo>
                  <a:close/>
                </a:path>
                <a:path w="500380" h="551815">
                  <a:moveTo>
                    <a:pt x="301752" y="186309"/>
                  </a:moveTo>
                  <a:lnTo>
                    <a:pt x="299402" y="182880"/>
                  </a:lnTo>
                  <a:lnTo>
                    <a:pt x="294716" y="188595"/>
                  </a:lnTo>
                  <a:lnTo>
                    <a:pt x="288861" y="190881"/>
                  </a:lnTo>
                  <a:lnTo>
                    <a:pt x="281825" y="189738"/>
                  </a:lnTo>
                  <a:lnTo>
                    <a:pt x="282994" y="185166"/>
                  </a:lnTo>
                  <a:lnTo>
                    <a:pt x="285343" y="181737"/>
                  </a:lnTo>
                  <a:lnTo>
                    <a:pt x="286512" y="178308"/>
                  </a:lnTo>
                  <a:lnTo>
                    <a:pt x="281825" y="179451"/>
                  </a:lnTo>
                  <a:lnTo>
                    <a:pt x="277139" y="181737"/>
                  </a:lnTo>
                  <a:lnTo>
                    <a:pt x="267754" y="181737"/>
                  </a:lnTo>
                  <a:lnTo>
                    <a:pt x="267754" y="182880"/>
                  </a:lnTo>
                  <a:lnTo>
                    <a:pt x="266585" y="182880"/>
                  </a:lnTo>
                  <a:lnTo>
                    <a:pt x="265404" y="184023"/>
                  </a:lnTo>
                  <a:lnTo>
                    <a:pt x="262293" y="189382"/>
                  </a:lnTo>
                  <a:lnTo>
                    <a:pt x="259842" y="195173"/>
                  </a:lnTo>
                  <a:lnTo>
                    <a:pt x="257822" y="201383"/>
                  </a:lnTo>
                  <a:lnTo>
                    <a:pt x="256032" y="208026"/>
                  </a:lnTo>
                  <a:lnTo>
                    <a:pt x="257200" y="208026"/>
                  </a:lnTo>
                  <a:lnTo>
                    <a:pt x="258381" y="206883"/>
                  </a:lnTo>
                  <a:lnTo>
                    <a:pt x="272440" y="200025"/>
                  </a:lnTo>
                  <a:lnTo>
                    <a:pt x="272440" y="198882"/>
                  </a:lnTo>
                  <a:lnTo>
                    <a:pt x="274789" y="198882"/>
                  </a:lnTo>
                  <a:lnTo>
                    <a:pt x="274789" y="200025"/>
                  </a:lnTo>
                  <a:lnTo>
                    <a:pt x="275958" y="201168"/>
                  </a:lnTo>
                  <a:lnTo>
                    <a:pt x="275958" y="206883"/>
                  </a:lnTo>
                  <a:lnTo>
                    <a:pt x="277139" y="209169"/>
                  </a:lnTo>
                  <a:lnTo>
                    <a:pt x="279476" y="206883"/>
                  </a:lnTo>
                  <a:lnTo>
                    <a:pt x="281825" y="203454"/>
                  </a:lnTo>
                  <a:lnTo>
                    <a:pt x="285343" y="201168"/>
                  </a:lnTo>
                  <a:lnTo>
                    <a:pt x="286512" y="200025"/>
                  </a:lnTo>
                  <a:lnTo>
                    <a:pt x="287680" y="200025"/>
                  </a:lnTo>
                  <a:lnTo>
                    <a:pt x="287680" y="201168"/>
                  </a:lnTo>
                  <a:lnTo>
                    <a:pt x="288861" y="201168"/>
                  </a:lnTo>
                  <a:lnTo>
                    <a:pt x="290029" y="204597"/>
                  </a:lnTo>
                  <a:lnTo>
                    <a:pt x="290029" y="209169"/>
                  </a:lnTo>
                  <a:lnTo>
                    <a:pt x="292379" y="212598"/>
                  </a:lnTo>
                  <a:lnTo>
                    <a:pt x="292379" y="214884"/>
                  </a:lnTo>
                  <a:lnTo>
                    <a:pt x="294716" y="217170"/>
                  </a:lnTo>
                  <a:lnTo>
                    <a:pt x="295884" y="219456"/>
                  </a:lnTo>
                  <a:lnTo>
                    <a:pt x="297357" y="205892"/>
                  </a:lnTo>
                  <a:lnTo>
                    <a:pt x="298411" y="200025"/>
                  </a:lnTo>
                  <a:lnTo>
                    <a:pt x="298526" y="199364"/>
                  </a:lnTo>
                  <a:lnTo>
                    <a:pt x="298678" y="198882"/>
                  </a:lnTo>
                  <a:lnTo>
                    <a:pt x="300583" y="193167"/>
                  </a:lnTo>
                  <a:lnTo>
                    <a:pt x="301358" y="190881"/>
                  </a:lnTo>
                  <a:lnTo>
                    <a:pt x="301752" y="189738"/>
                  </a:lnTo>
                  <a:lnTo>
                    <a:pt x="301752" y="186309"/>
                  </a:lnTo>
                  <a:close/>
                </a:path>
                <a:path w="500380" h="551815">
                  <a:moveTo>
                    <a:pt x="326136" y="96266"/>
                  </a:moveTo>
                  <a:lnTo>
                    <a:pt x="324802" y="93853"/>
                  </a:lnTo>
                  <a:lnTo>
                    <a:pt x="322135" y="91440"/>
                  </a:lnTo>
                  <a:lnTo>
                    <a:pt x="319468" y="92722"/>
                  </a:lnTo>
                  <a:lnTo>
                    <a:pt x="316801" y="93853"/>
                  </a:lnTo>
                  <a:lnTo>
                    <a:pt x="315468" y="96266"/>
                  </a:lnTo>
                  <a:lnTo>
                    <a:pt x="315468" y="98818"/>
                  </a:lnTo>
                  <a:lnTo>
                    <a:pt x="318135" y="108458"/>
                  </a:lnTo>
                  <a:lnTo>
                    <a:pt x="318135" y="113411"/>
                  </a:lnTo>
                  <a:lnTo>
                    <a:pt x="319468" y="114554"/>
                  </a:lnTo>
                  <a:lnTo>
                    <a:pt x="319468" y="115824"/>
                  </a:lnTo>
                  <a:lnTo>
                    <a:pt x="322135" y="115824"/>
                  </a:lnTo>
                  <a:lnTo>
                    <a:pt x="323469" y="114554"/>
                  </a:lnTo>
                  <a:lnTo>
                    <a:pt x="323469" y="113411"/>
                  </a:lnTo>
                  <a:lnTo>
                    <a:pt x="324802" y="108458"/>
                  </a:lnTo>
                  <a:lnTo>
                    <a:pt x="324802" y="103632"/>
                  </a:lnTo>
                  <a:lnTo>
                    <a:pt x="326136" y="98818"/>
                  </a:lnTo>
                  <a:lnTo>
                    <a:pt x="326136" y="96266"/>
                  </a:lnTo>
                  <a:close/>
                </a:path>
                <a:path w="500380" h="551815">
                  <a:moveTo>
                    <a:pt x="326136" y="83312"/>
                  </a:moveTo>
                  <a:lnTo>
                    <a:pt x="323596" y="80772"/>
                  </a:lnTo>
                  <a:lnTo>
                    <a:pt x="319786" y="80772"/>
                  </a:lnTo>
                  <a:lnTo>
                    <a:pt x="318516" y="82042"/>
                  </a:lnTo>
                  <a:lnTo>
                    <a:pt x="318516" y="87122"/>
                  </a:lnTo>
                  <a:lnTo>
                    <a:pt x="319786" y="88392"/>
                  </a:lnTo>
                  <a:lnTo>
                    <a:pt x="322326" y="87122"/>
                  </a:lnTo>
                  <a:lnTo>
                    <a:pt x="324866" y="87122"/>
                  </a:lnTo>
                  <a:lnTo>
                    <a:pt x="324866" y="85852"/>
                  </a:lnTo>
                  <a:lnTo>
                    <a:pt x="326136" y="83312"/>
                  </a:lnTo>
                  <a:close/>
                </a:path>
                <a:path w="500380" h="551815">
                  <a:moveTo>
                    <a:pt x="327660" y="65913"/>
                  </a:moveTo>
                  <a:lnTo>
                    <a:pt x="325310" y="65913"/>
                  </a:lnTo>
                  <a:lnTo>
                    <a:pt x="322973" y="67195"/>
                  </a:lnTo>
                  <a:lnTo>
                    <a:pt x="322973" y="59436"/>
                  </a:lnTo>
                  <a:lnTo>
                    <a:pt x="318287" y="59436"/>
                  </a:lnTo>
                  <a:lnTo>
                    <a:pt x="318287" y="65913"/>
                  </a:lnTo>
                  <a:lnTo>
                    <a:pt x="315937" y="67195"/>
                  </a:lnTo>
                  <a:lnTo>
                    <a:pt x="312420" y="64643"/>
                  </a:lnTo>
                  <a:lnTo>
                    <a:pt x="312420" y="72390"/>
                  </a:lnTo>
                  <a:lnTo>
                    <a:pt x="315937" y="69723"/>
                  </a:lnTo>
                  <a:lnTo>
                    <a:pt x="318287" y="70993"/>
                  </a:lnTo>
                  <a:lnTo>
                    <a:pt x="318287" y="76200"/>
                  </a:lnTo>
                  <a:lnTo>
                    <a:pt x="322973" y="76200"/>
                  </a:lnTo>
                  <a:lnTo>
                    <a:pt x="322973" y="70993"/>
                  </a:lnTo>
                  <a:lnTo>
                    <a:pt x="326491" y="70993"/>
                  </a:lnTo>
                  <a:lnTo>
                    <a:pt x="326491" y="69723"/>
                  </a:lnTo>
                  <a:lnTo>
                    <a:pt x="327660" y="69723"/>
                  </a:lnTo>
                  <a:lnTo>
                    <a:pt x="327660" y="65913"/>
                  </a:lnTo>
                  <a:close/>
                </a:path>
                <a:path w="500380" h="551815">
                  <a:moveTo>
                    <a:pt x="341376" y="505079"/>
                  </a:moveTo>
                  <a:lnTo>
                    <a:pt x="336613" y="505079"/>
                  </a:lnTo>
                  <a:lnTo>
                    <a:pt x="334225" y="503809"/>
                  </a:lnTo>
                  <a:lnTo>
                    <a:pt x="329463" y="502666"/>
                  </a:lnTo>
                  <a:lnTo>
                    <a:pt x="325577" y="487045"/>
                  </a:lnTo>
                  <a:lnTo>
                    <a:pt x="324700" y="483489"/>
                  </a:lnTo>
                  <a:lnTo>
                    <a:pt x="321132" y="479933"/>
                  </a:lnTo>
                  <a:lnTo>
                    <a:pt x="321132" y="478790"/>
                  </a:lnTo>
                  <a:lnTo>
                    <a:pt x="319938" y="477520"/>
                  </a:lnTo>
                  <a:lnTo>
                    <a:pt x="318744" y="476377"/>
                  </a:lnTo>
                  <a:lnTo>
                    <a:pt x="322326" y="473964"/>
                  </a:lnTo>
                  <a:lnTo>
                    <a:pt x="325894" y="467995"/>
                  </a:lnTo>
                  <a:lnTo>
                    <a:pt x="325259" y="466725"/>
                  </a:lnTo>
                  <a:lnTo>
                    <a:pt x="324700" y="465582"/>
                  </a:lnTo>
                  <a:lnTo>
                    <a:pt x="319938" y="465582"/>
                  </a:lnTo>
                  <a:lnTo>
                    <a:pt x="315175" y="466725"/>
                  </a:lnTo>
                  <a:lnTo>
                    <a:pt x="310413" y="465582"/>
                  </a:lnTo>
                  <a:lnTo>
                    <a:pt x="288975" y="458343"/>
                  </a:lnTo>
                  <a:lnTo>
                    <a:pt x="286588" y="457200"/>
                  </a:lnTo>
                  <a:lnTo>
                    <a:pt x="284213" y="457200"/>
                  </a:lnTo>
                  <a:lnTo>
                    <a:pt x="281825" y="458343"/>
                  </a:lnTo>
                  <a:lnTo>
                    <a:pt x="283019" y="459613"/>
                  </a:lnTo>
                  <a:lnTo>
                    <a:pt x="286588" y="460756"/>
                  </a:lnTo>
                  <a:lnTo>
                    <a:pt x="288975" y="462026"/>
                  </a:lnTo>
                  <a:lnTo>
                    <a:pt x="291350" y="463169"/>
                  </a:lnTo>
                  <a:lnTo>
                    <a:pt x="298500" y="466725"/>
                  </a:lnTo>
                  <a:lnTo>
                    <a:pt x="305650" y="471551"/>
                  </a:lnTo>
                  <a:lnTo>
                    <a:pt x="310413" y="477520"/>
                  </a:lnTo>
                  <a:lnTo>
                    <a:pt x="312699" y="479856"/>
                  </a:lnTo>
                  <a:lnTo>
                    <a:pt x="312788" y="485902"/>
                  </a:lnTo>
                  <a:lnTo>
                    <a:pt x="311607" y="487045"/>
                  </a:lnTo>
                  <a:lnTo>
                    <a:pt x="310413" y="487045"/>
                  </a:lnTo>
                  <a:lnTo>
                    <a:pt x="310413" y="485902"/>
                  </a:lnTo>
                  <a:lnTo>
                    <a:pt x="309219" y="485902"/>
                  </a:lnTo>
                  <a:lnTo>
                    <a:pt x="284213" y="464439"/>
                  </a:lnTo>
                  <a:lnTo>
                    <a:pt x="281825" y="464439"/>
                  </a:lnTo>
                  <a:lnTo>
                    <a:pt x="280631" y="463169"/>
                  </a:lnTo>
                  <a:lnTo>
                    <a:pt x="278257" y="463169"/>
                  </a:lnTo>
                  <a:lnTo>
                    <a:pt x="278257" y="466725"/>
                  </a:lnTo>
                  <a:lnTo>
                    <a:pt x="269925" y="466725"/>
                  </a:lnTo>
                  <a:lnTo>
                    <a:pt x="269925" y="467995"/>
                  </a:lnTo>
                  <a:lnTo>
                    <a:pt x="271106" y="469138"/>
                  </a:lnTo>
                  <a:lnTo>
                    <a:pt x="277063" y="475107"/>
                  </a:lnTo>
                  <a:lnTo>
                    <a:pt x="281825" y="481076"/>
                  </a:lnTo>
                  <a:lnTo>
                    <a:pt x="285407" y="488315"/>
                  </a:lnTo>
                  <a:lnTo>
                    <a:pt x="288975" y="494284"/>
                  </a:lnTo>
                  <a:lnTo>
                    <a:pt x="291350" y="500253"/>
                  </a:lnTo>
                  <a:lnTo>
                    <a:pt x="291350" y="506222"/>
                  </a:lnTo>
                  <a:lnTo>
                    <a:pt x="290169" y="509778"/>
                  </a:lnTo>
                  <a:lnTo>
                    <a:pt x="288975" y="511048"/>
                  </a:lnTo>
                  <a:lnTo>
                    <a:pt x="286588" y="511048"/>
                  </a:lnTo>
                  <a:lnTo>
                    <a:pt x="282752" y="497827"/>
                  </a:lnTo>
                  <a:lnTo>
                    <a:pt x="277342" y="486943"/>
                  </a:lnTo>
                  <a:lnTo>
                    <a:pt x="272465" y="479933"/>
                  </a:lnTo>
                  <a:lnTo>
                    <a:pt x="271487" y="478536"/>
                  </a:lnTo>
                  <a:lnTo>
                    <a:pt x="268465" y="475107"/>
                  </a:lnTo>
                  <a:lnTo>
                    <a:pt x="266344" y="472694"/>
                  </a:lnTo>
                  <a:lnTo>
                    <a:pt x="263969" y="473964"/>
                  </a:lnTo>
                  <a:lnTo>
                    <a:pt x="262775" y="475107"/>
                  </a:lnTo>
                  <a:lnTo>
                    <a:pt x="258013" y="475107"/>
                  </a:lnTo>
                  <a:lnTo>
                    <a:pt x="255625" y="473964"/>
                  </a:lnTo>
                  <a:lnTo>
                    <a:pt x="253250" y="473964"/>
                  </a:lnTo>
                  <a:lnTo>
                    <a:pt x="253339" y="484759"/>
                  </a:lnTo>
                  <a:lnTo>
                    <a:pt x="253898" y="491871"/>
                  </a:lnTo>
                  <a:lnTo>
                    <a:pt x="254203" y="499110"/>
                  </a:lnTo>
                  <a:lnTo>
                    <a:pt x="254304" y="502666"/>
                  </a:lnTo>
                  <a:lnTo>
                    <a:pt x="254431" y="520573"/>
                  </a:lnTo>
                  <a:lnTo>
                    <a:pt x="253250" y="521843"/>
                  </a:lnTo>
                  <a:lnTo>
                    <a:pt x="253199" y="524217"/>
                  </a:lnTo>
                  <a:lnTo>
                    <a:pt x="252056" y="526542"/>
                  </a:lnTo>
                  <a:lnTo>
                    <a:pt x="250863" y="526542"/>
                  </a:lnTo>
                  <a:lnTo>
                    <a:pt x="249301" y="523430"/>
                  </a:lnTo>
                  <a:lnTo>
                    <a:pt x="248488" y="521843"/>
                  </a:lnTo>
                  <a:lnTo>
                    <a:pt x="247294" y="520573"/>
                  </a:lnTo>
                  <a:lnTo>
                    <a:pt x="247345" y="517194"/>
                  </a:lnTo>
                  <a:lnTo>
                    <a:pt x="247980" y="507492"/>
                  </a:lnTo>
                  <a:lnTo>
                    <a:pt x="248234" y="500253"/>
                  </a:lnTo>
                  <a:lnTo>
                    <a:pt x="248348" y="496011"/>
                  </a:lnTo>
                  <a:lnTo>
                    <a:pt x="248475" y="479933"/>
                  </a:lnTo>
                  <a:lnTo>
                    <a:pt x="248475" y="477520"/>
                  </a:lnTo>
                  <a:lnTo>
                    <a:pt x="248488" y="472694"/>
                  </a:lnTo>
                  <a:lnTo>
                    <a:pt x="243713" y="476377"/>
                  </a:lnTo>
                  <a:lnTo>
                    <a:pt x="240144" y="477520"/>
                  </a:lnTo>
                  <a:lnTo>
                    <a:pt x="236575" y="471551"/>
                  </a:lnTo>
                  <a:lnTo>
                    <a:pt x="228523" y="480580"/>
                  </a:lnTo>
                  <a:lnTo>
                    <a:pt x="222275" y="490067"/>
                  </a:lnTo>
                  <a:lnTo>
                    <a:pt x="217805" y="500456"/>
                  </a:lnTo>
                  <a:lnTo>
                    <a:pt x="215138" y="512191"/>
                  </a:lnTo>
                  <a:lnTo>
                    <a:pt x="212750" y="511048"/>
                  </a:lnTo>
                  <a:lnTo>
                    <a:pt x="211569" y="509778"/>
                  </a:lnTo>
                  <a:lnTo>
                    <a:pt x="211455" y="507276"/>
                  </a:lnTo>
                  <a:lnTo>
                    <a:pt x="210375" y="505079"/>
                  </a:lnTo>
                  <a:lnTo>
                    <a:pt x="210375" y="501396"/>
                  </a:lnTo>
                  <a:lnTo>
                    <a:pt x="211569" y="499110"/>
                  </a:lnTo>
                  <a:lnTo>
                    <a:pt x="213982" y="492112"/>
                  </a:lnTo>
                  <a:lnTo>
                    <a:pt x="217512" y="485597"/>
                  </a:lnTo>
                  <a:lnTo>
                    <a:pt x="221945" y="479539"/>
                  </a:lnTo>
                  <a:lnTo>
                    <a:pt x="228231" y="472694"/>
                  </a:lnTo>
                  <a:lnTo>
                    <a:pt x="230619" y="469138"/>
                  </a:lnTo>
                  <a:lnTo>
                    <a:pt x="232994" y="466725"/>
                  </a:lnTo>
                  <a:lnTo>
                    <a:pt x="223469" y="466725"/>
                  </a:lnTo>
                  <a:lnTo>
                    <a:pt x="223469" y="463169"/>
                  </a:lnTo>
                  <a:lnTo>
                    <a:pt x="219900" y="463169"/>
                  </a:lnTo>
                  <a:lnTo>
                    <a:pt x="212280" y="467410"/>
                  </a:lnTo>
                  <a:lnTo>
                    <a:pt x="205384" y="472694"/>
                  </a:lnTo>
                  <a:lnTo>
                    <a:pt x="199263" y="478574"/>
                  </a:lnTo>
                  <a:lnTo>
                    <a:pt x="193700" y="484759"/>
                  </a:lnTo>
                  <a:lnTo>
                    <a:pt x="192506" y="485902"/>
                  </a:lnTo>
                  <a:lnTo>
                    <a:pt x="191312" y="485902"/>
                  </a:lnTo>
                  <a:lnTo>
                    <a:pt x="191312" y="487045"/>
                  </a:lnTo>
                  <a:lnTo>
                    <a:pt x="190131" y="485902"/>
                  </a:lnTo>
                  <a:lnTo>
                    <a:pt x="190131" y="484759"/>
                  </a:lnTo>
                  <a:lnTo>
                    <a:pt x="188937" y="483489"/>
                  </a:lnTo>
                  <a:lnTo>
                    <a:pt x="188988" y="479856"/>
                  </a:lnTo>
                  <a:lnTo>
                    <a:pt x="191312" y="476377"/>
                  </a:lnTo>
                  <a:lnTo>
                    <a:pt x="193700" y="475107"/>
                  </a:lnTo>
                  <a:lnTo>
                    <a:pt x="199275" y="470192"/>
                  </a:lnTo>
                  <a:lnTo>
                    <a:pt x="204558" y="466547"/>
                  </a:lnTo>
                  <a:lnTo>
                    <a:pt x="205308" y="466026"/>
                  </a:lnTo>
                  <a:lnTo>
                    <a:pt x="211785" y="462546"/>
                  </a:lnTo>
                  <a:lnTo>
                    <a:pt x="218706" y="459613"/>
                  </a:lnTo>
                  <a:lnTo>
                    <a:pt x="219900" y="458343"/>
                  </a:lnTo>
                  <a:lnTo>
                    <a:pt x="217512" y="458343"/>
                  </a:lnTo>
                  <a:lnTo>
                    <a:pt x="215138" y="457200"/>
                  </a:lnTo>
                  <a:lnTo>
                    <a:pt x="213944" y="457200"/>
                  </a:lnTo>
                  <a:lnTo>
                    <a:pt x="210375" y="458343"/>
                  </a:lnTo>
                  <a:lnTo>
                    <a:pt x="206794" y="460756"/>
                  </a:lnTo>
                  <a:lnTo>
                    <a:pt x="202031" y="462026"/>
                  </a:lnTo>
                  <a:lnTo>
                    <a:pt x="196380" y="464439"/>
                  </a:lnTo>
                  <a:lnTo>
                    <a:pt x="190423" y="466051"/>
                  </a:lnTo>
                  <a:lnTo>
                    <a:pt x="183946" y="466547"/>
                  </a:lnTo>
                  <a:lnTo>
                    <a:pt x="177025" y="465582"/>
                  </a:lnTo>
                  <a:lnTo>
                    <a:pt x="177025" y="466725"/>
                  </a:lnTo>
                  <a:lnTo>
                    <a:pt x="178219" y="469138"/>
                  </a:lnTo>
                  <a:lnTo>
                    <a:pt x="179412" y="470408"/>
                  </a:lnTo>
                  <a:lnTo>
                    <a:pt x="180594" y="472694"/>
                  </a:lnTo>
                  <a:lnTo>
                    <a:pt x="181787" y="475107"/>
                  </a:lnTo>
                  <a:lnTo>
                    <a:pt x="182981" y="476377"/>
                  </a:lnTo>
                  <a:lnTo>
                    <a:pt x="182981" y="477520"/>
                  </a:lnTo>
                  <a:lnTo>
                    <a:pt x="181787" y="477520"/>
                  </a:lnTo>
                  <a:lnTo>
                    <a:pt x="181787" y="478790"/>
                  </a:lnTo>
                  <a:lnTo>
                    <a:pt x="177025" y="483489"/>
                  </a:lnTo>
                  <a:lnTo>
                    <a:pt x="175831" y="490728"/>
                  </a:lnTo>
                  <a:lnTo>
                    <a:pt x="173456" y="496697"/>
                  </a:lnTo>
                  <a:lnTo>
                    <a:pt x="172262" y="502666"/>
                  </a:lnTo>
                  <a:lnTo>
                    <a:pt x="168694" y="506222"/>
                  </a:lnTo>
                  <a:lnTo>
                    <a:pt x="162737" y="505079"/>
                  </a:lnTo>
                  <a:lnTo>
                    <a:pt x="161544" y="505079"/>
                  </a:lnTo>
                  <a:lnTo>
                    <a:pt x="166522" y="512927"/>
                  </a:lnTo>
                  <a:lnTo>
                    <a:pt x="174637" y="519671"/>
                  </a:lnTo>
                  <a:lnTo>
                    <a:pt x="183642" y="524217"/>
                  </a:lnTo>
                  <a:lnTo>
                    <a:pt x="191312" y="525399"/>
                  </a:lnTo>
                  <a:lnTo>
                    <a:pt x="191401" y="508914"/>
                  </a:lnTo>
                  <a:lnTo>
                    <a:pt x="192430" y="506222"/>
                  </a:lnTo>
                  <a:lnTo>
                    <a:pt x="197408" y="493242"/>
                  </a:lnTo>
                  <a:lnTo>
                    <a:pt x="202171" y="487045"/>
                  </a:lnTo>
                  <a:lnTo>
                    <a:pt x="207213" y="480466"/>
                  </a:lnTo>
                  <a:lnTo>
                    <a:pt x="216331" y="474306"/>
                  </a:lnTo>
                  <a:lnTo>
                    <a:pt x="216331" y="473964"/>
                  </a:lnTo>
                  <a:lnTo>
                    <a:pt x="216827" y="473964"/>
                  </a:lnTo>
                  <a:lnTo>
                    <a:pt x="218706" y="472694"/>
                  </a:lnTo>
                  <a:lnTo>
                    <a:pt x="217512" y="473964"/>
                  </a:lnTo>
                  <a:lnTo>
                    <a:pt x="216827" y="473964"/>
                  </a:lnTo>
                  <a:lnTo>
                    <a:pt x="216382" y="474268"/>
                  </a:lnTo>
                  <a:lnTo>
                    <a:pt x="216331" y="475107"/>
                  </a:lnTo>
                  <a:lnTo>
                    <a:pt x="211226" y="481634"/>
                  </a:lnTo>
                  <a:lnTo>
                    <a:pt x="206794" y="488607"/>
                  </a:lnTo>
                  <a:lnTo>
                    <a:pt x="203263" y="496011"/>
                  </a:lnTo>
                  <a:lnTo>
                    <a:pt x="200850" y="503809"/>
                  </a:lnTo>
                  <a:lnTo>
                    <a:pt x="198869" y="513803"/>
                  </a:lnTo>
                  <a:lnTo>
                    <a:pt x="200240" y="523430"/>
                  </a:lnTo>
                  <a:lnTo>
                    <a:pt x="205193" y="531926"/>
                  </a:lnTo>
                  <a:lnTo>
                    <a:pt x="213944" y="538480"/>
                  </a:lnTo>
                  <a:lnTo>
                    <a:pt x="218706" y="540893"/>
                  </a:lnTo>
                  <a:lnTo>
                    <a:pt x="222288" y="542163"/>
                  </a:lnTo>
                  <a:lnTo>
                    <a:pt x="228231" y="540893"/>
                  </a:lnTo>
                  <a:lnTo>
                    <a:pt x="224726" y="525475"/>
                  </a:lnTo>
                  <a:lnTo>
                    <a:pt x="225767" y="512191"/>
                  </a:lnTo>
                  <a:lnTo>
                    <a:pt x="226148" y="507276"/>
                  </a:lnTo>
                  <a:lnTo>
                    <a:pt x="231584" y="490639"/>
                  </a:lnTo>
                  <a:lnTo>
                    <a:pt x="240144" y="479933"/>
                  </a:lnTo>
                  <a:lnTo>
                    <a:pt x="240144" y="481076"/>
                  </a:lnTo>
                  <a:lnTo>
                    <a:pt x="237769" y="487045"/>
                  </a:lnTo>
                  <a:lnTo>
                    <a:pt x="236575" y="491871"/>
                  </a:lnTo>
                  <a:lnTo>
                    <a:pt x="235381" y="497840"/>
                  </a:lnTo>
                  <a:lnTo>
                    <a:pt x="234518" y="505066"/>
                  </a:lnTo>
                  <a:lnTo>
                    <a:pt x="233883" y="512191"/>
                  </a:lnTo>
                  <a:lnTo>
                    <a:pt x="233781" y="520573"/>
                  </a:lnTo>
                  <a:lnTo>
                    <a:pt x="234188" y="526542"/>
                  </a:lnTo>
                  <a:lnTo>
                    <a:pt x="235381" y="533781"/>
                  </a:lnTo>
                  <a:lnTo>
                    <a:pt x="236575" y="539750"/>
                  </a:lnTo>
                  <a:lnTo>
                    <a:pt x="241338" y="544449"/>
                  </a:lnTo>
                  <a:lnTo>
                    <a:pt x="243713" y="548132"/>
                  </a:lnTo>
                  <a:lnTo>
                    <a:pt x="247294" y="549275"/>
                  </a:lnTo>
                  <a:lnTo>
                    <a:pt x="250863" y="551688"/>
                  </a:lnTo>
                  <a:lnTo>
                    <a:pt x="252056" y="551688"/>
                  </a:lnTo>
                  <a:lnTo>
                    <a:pt x="253250" y="550545"/>
                  </a:lnTo>
                  <a:lnTo>
                    <a:pt x="255625" y="550545"/>
                  </a:lnTo>
                  <a:lnTo>
                    <a:pt x="261505" y="544372"/>
                  </a:lnTo>
                  <a:lnTo>
                    <a:pt x="264858" y="538670"/>
                  </a:lnTo>
                  <a:lnTo>
                    <a:pt x="266865" y="532320"/>
                  </a:lnTo>
                  <a:lnTo>
                    <a:pt x="267423" y="526542"/>
                  </a:lnTo>
                  <a:lnTo>
                    <a:pt x="267563" y="525195"/>
                  </a:lnTo>
                  <a:lnTo>
                    <a:pt x="268732" y="518160"/>
                  </a:lnTo>
                  <a:lnTo>
                    <a:pt x="266344" y="501396"/>
                  </a:lnTo>
                  <a:lnTo>
                    <a:pt x="266344" y="494284"/>
                  </a:lnTo>
                  <a:lnTo>
                    <a:pt x="263969" y="488315"/>
                  </a:lnTo>
                  <a:lnTo>
                    <a:pt x="262826" y="482650"/>
                  </a:lnTo>
                  <a:lnTo>
                    <a:pt x="262775" y="479933"/>
                  </a:lnTo>
                  <a:lnTo>
                    <a:pt x="267665" y="486448"/>
                  </a:lnTo>
                  <a:lnTo>
                    <a:pt x="277037" y="525399"/>
                  </a:lnTo>
                  <a:lnTo>
                    <a:pt x="276199" y="532980"/>
                  </a:lnTo>
                  <a:lnTo>
                    <a:pt x="274688" y="540893"/>
                  </a:lnTo>
                  <a:lnTo>
                    <a:pt x="278257" y="543306"/>
                  </a:lnTo>
                  <a:lnTo>
                    <a:pt x="302844" y="513803"/>
                  </a:lnTo>
                  <a:lnTo>
                    <a:pt x="302793" y="512191"/>
                  </a:lnTo>
                  <a:lnTo>
                    <a:pt x="302691" y="511048"/>
                  </a:lnTo>
                  <a:lnTo>
                    <a:pt x="302069" y="503809"/>
                  </a:lnTo>
                  <a:lnTo>
                    <a:pt x="284213" y="473964"/>
                  </a:lnTo>
                  <a:lnTo>
                    <a:pt x="284213" y="472694"/>
                  </a:lnTo>
                  <a:lnTo>
                    <a:pt x="310972" y="508635"/>
                  </a:lnTo>
                  <a:lnTo>
                    <a:pt x="311607" y="525399"/>
                  </a:lnTo>
                  <a:lnTo>
                    <a:pt x="319773" y="523570"/>
                  </a:lnTo>
                  <a:lnTo>
                    <a:pt x="328714" y="518820"/>
                  </a:lnTo>
                  <a:lnTo>
                    <a:pt x="336550" y="512279"/>
                  </a:lnTo>
                  <a:lnTo>
                    <a:pt x="341376" y="505079"/>
                  </a:lnTo>
                  <a:close/>
                </a:path>
                <a:path w="500380" h="551815">
                  <a:moveTo>
                    <a:pt x="341376" y="235966"/>
                  </a:moveTo>
                  <a:lnTo>
                    <a:pt x="340194" y="233553"/>
                  </a:lnTo>
                  <a:lnTo>
                    <a:pt x="335445" y="233553"/>
                  </a:lnTo>
                  <a:lnTo>
                    <a:pt x="335445" y="241808"/>
                  </a:lnTo>
                  <a:lnTo>
                    <a:pt x="335445" y="416560"/>
                  </a:lnTo>
                  <a:lnTo>
                    <a:pt x="334264" y="421259"/>
                  </a:lnTo>
                  <a:lnTo>
                    <a:pt x="334264" y="424815"/>
                  </a:lnTo>
                  <a:lnTo>
                    <a:pt x="331889" y="433070"/>
                  </a:lnTo>
                  <a:lnTo>
                    <a:pt x="325970" y="437769"/>
                  </a:lnTo>
                  <a:lnTo>
                    <a:pt x="318858" y="437769"/>
                  </a:lnTo>
                  <a:lnTo>
                    <a:pt x="311734" y="438315"/>
                  </a:lnTo>
                  <a:lnTo>
                    <a:pt x="304622" y="438251"/>
                  </a:lnTo>
                  <a:lnTo>
                    <a:pt x="297510" y="437959"/>
                  </a:lnTo>
                  <a:lnTo>
                    <a:pt x="290410" y="437769"/>
                  </a:lnTo>
                  <a:lnTo>
                    <a:pt x="252476" y="451993"/>
                  </a:lnTo>
                  <a:lnTo>
                    <a:pt x="251294" y="453136"/>
                  </a:lnTo>
                  <a:lnTo>
                    <a:pt x="248920" y="453136"/>
                  </a:lnTo>
                  <a:lnTo>
                    <a:pt x="213233" y="439039"/>
                  </a:lnTo>
                  <a:lnTo>
                    <a:pt x="206235" y="438315"/>
                  </a:lnTo>
                  <a:lnTo>
                    <a:pt x="199136" y="437934"/>
                  </a:lnTo>
                  <a:lnTo>
                    <a:pt x="192024" y="437794"/>
                  </a:lnTo>
                  <a:lnTo>
                    <a:pt x="174244" y="437769"/>
                  </a:lnTo>
                  <a:lnTo>
                    <a:pt x="169506" y="433070"/>
                  </a:lnTo>
                  <a:lnTo>
                    <a:pt x="167132" y="422529"/>
                  </a:lnTo>
                  <a:lnTo>
                    <a:pt x="167132" y="418973"/>
                  </a:lnTo>
                  <a:lnTo>
                    <a:pt x="165950" y="414147"/>
                  </a:lnTo>
                  <a:lnTo>
                    <a:pt x="165950" y="241808"/>
                  </a:lnTo>
                  <a:lnTo>
                    <a:pt x="167132" y="240665"/>
                  </a:lnTo>
                  <a:lnTo>
                    <a:pt x="174244" y="240665"/>
                  </a:lnTo>
                  <a:lnTo>
                    <a:pt x="216281" y="237324"/>
                  </a:lnTo>
                  <a:lnTo>
                    <a:pt x="239433" y="233426"/>
                  </a:lnTo>
                  <a:lnTo>
                    <a:pt x="245999" y="231267"/>
                  </a:lnTo>
                  <a:lnTo>
                    <a:pt x="249250" y="230200"/>
                  </a:lnTo>
                  <a:lnTo>
                    <a:pt x="249555" y="229997"/>
                  </a:lnTo>
                  <a:lnTo>
                    <a:pt x="251294" y="228854"/>
                  </a:lnTo>
                  <a:lnTo>
                    <a:pt x="252971" y="230200"/>
                  </a:lnTo>
                  <a:lnTo>
                    <a:pt x="262102" y="233426"/>
                  </a:lnTo>
                  <a:lnTo>
                    <a:pt x="284784" y="237324"/>
                  </a:lnTo>
                  <a:lnTo>
                    <a:pt x="327152" y="240665"/>
                  </a:lnTo>
                  <a:lnTo>
                    <a:pt x="334264" y="240665"/>
                  </a:lnTo>
                  <a:lnTo>
                    <a:pt x="335445" y="241808"/>
                  </a:lnTo>
                  <a:lnTo>
                    <a:pt x="335445" y="233553"/>
                  </a:lnTo>
                  <a:lnTo>
                    <a:pt x="333082" y="233553"/>
                  </a:lnTo>
                  <a:lnTo>
                    <a:pt x="321297" y="233362"/>
                  </a:lnTo>
                  <a:lnTo>
                    <a:pt x="310845" y="232841"/>
                  </a:lnTo>
                  <a:lnTo>
                    <a:pt x="301739" y="232117"/>
                  </a:lnTo>
                  <a:lnTo>
                    <a:pt x="293966" y="231267"/>
                  </a:lnTo>
                  <a:lnTo>
                    <a:pt x="292773" y="227711"/>
                  </a:lnTo>
                  <a:lnTo>
                    <a:pt x="292150" y="226441"/>
                  </a:lnTo>
                  <a:lnTo>
                    <a:pt x="291592" y="225298"/>
                  </a:lnTo>
                  <a:lnTo>
                    <a:pt x="290410" y="221742"/>
                  </a:lnTo>
                  <a:lnTo>
                    <a:pt x="288036" y="219456"/>
                  </a:lnTo>
                  <a:lnTo>
                    <a:pt x="288036" y="218186"/>
                  </a:lnTo>
                  <a:lnTo>
                    <a:pt x="286854" y="215900"/>
                  </a:lnTo>
                  <a:lnTo>
                    <a:pt x="285661" y="213487"/>
                  </a:lnTo>
                  <a:lnTo>
                    <a:pt x="284480" y="211201"/>
                  </a:lnTo>
                  <a:lnTo>
                    <a:pt x="280924" y="215900"/>
                  </a:lnTo>
                  <a:lnTo>
                    <a:pt x="277368" y="221742"/>
                  </a:lnTo>
                  <a:lnTo>
                    <a:pt x="273812" y="226441"/>
                  </a:lnTo>
                  <a:lnTo>
                    <a:pt x="273812" y="225298"/>
                  </a:lnTo>
                  <a:lnTo>
                    <a:pt x="273812" y="224155"/>
                  </a:lnTo>
                  <a:lnTo>
                    <a:pt x="273812" y="223012"/>
                  </a:lnTo>
                  <a:lnTo>
                    <a:pt x="273812" y="220599"/>
                  </a:lnTo>
                  <a:lnTo>
                    <a:pt x="272630" y="214630"/>
                  </a:lnTo>
                  <a:lnTo>
                    <a:pt x="271437" y="208788"/>
                  </a:lnTo>
                  <a:lnTo>
                    <a:pt x="267881" y="209931"/>
                  </a:lnTo>
                  <a:lnTo>
                    <a:pt x="264325" y="213487"/>
                  </a:lnTo>
                  <a:lnTo>
                    <a:pt x="259588" y="214630"/>
                  </a:lnTo>
                  <a:lnTo>
                    <a:pt x="256032" y="215900"/>
                  </a:lnTo>
                  <a:lnTo>
                    <a:pt x="253657" y="219456"/>
                  </a:lnTo>
                  <a:lnTo>
                    <a:pt x="252476" y="223012"/>
                  </a:lnTo>
                  <a:lnTo>
                    <a:pt x="251294" y="221742"/>
                  </a:lnTo>
                  <a:lnTo>
                    <a:pt x="250101" y="223012"/>
                  </a:lnTo>
                  <a:lnTo>
                    <a:pt x="248920" y="223012"/>
                  </a:lnTo>
                  <a:lnTo>
                    <a:pt x="247738" y="220599"/>
                  </a:lnTo>
                  <a:lnTo>
                    <a:pt x="247738" y="217043"/>
                  </a:lnTo>
                  <a:lnTo>
                    <a:pt x="244182" y="215900"/>
                  </a:lnTo>
                  <a:lnTo>
                    <a:pt x="239433" y="213487"/>
                  </a:lnTo>
                  <a:lnTo>
                    <a:pt x="235877" y="211201"/>
                  </a:lnTo>
                  <a:lnTo>
                    <a:pt x="229958" y="208788"/>
                  </a:lnTo>
                  <a:lnTo>
                    <a:pt x="229958" y="214630"/>
                  </a:lnTo>
                  <a:lnTo>
                    <a:pt x="228765" y="220599"/>
                  </a:lnTo>
                  <a:lnTo>
                    <a:pt x="228765" y="226441"/>
                  </a:lnTo>
                  <a:lnTo>
                    <a:pt x="225209" y="221742"/>
                  </a:lnTo>
                  <a:lnTo>
                    <a:pt x="221653" y="215900"/>
                  </a:lnTo>
                  <a:lnTo>
                    <a:pt x="218097" y="211201"/>
                  </a:lnTo>
                  <a:lnTo>
                    <a:pt x="215734" y="213487"/>
                  </a:lnTo>
                  <a:lnTo>
                    <a:pt x="214541" y="218186"/>
                  </a:lnTo>
                  <a:lnTo>
                    <a:pt x="212178" y="223012"/>
                  </a:lnTo>
                  <a:lnTo>
                    <a:pt x="209804" y="227711"/>
                  </a:lnTo>
                  <a:lnTo>
                    <a:pt x="209804" y="229997"/>
                  </a:lnTo>
                  <a:lnTo>
                    <a:pt x="208622" y="231267"/>
                  </a:lnTo>
                  <a:lnTo>
                    <a:pt x="200164" y="232117"/>
                  </a:lnTo>
                  <a:lnTo>
                    <a:pt x="190830" y="232841"/>
                  </a:lnTo>
                  <a:lnTo>
                    <a:pt x="180606" y="233362"/>
                  </a:lnTo>
                  <a:lnTo>
                    <a:pt x="169506" y="233553"/>
                  </a:lnTo>
                  <a:lnTo>
                    <a:pt x="161201" y="233553"/>
                  </a:lnTo>
                  <a:lnTo>
                    <a:pt x="160020" y="234823"/>
                  </a:lnTo>
                  <a:lnTo>
                    <a:pt x="160020" y="418973"/>
                  </a:lnTo>
                  <a:lnTo>
                    <a:pt x="161201" y="423672"/>
                  </a:lnTo>
                  <a:lnTo>
                    <a:pt x="161201" y="427228"/>
                  </a:lnTo>
                  <a:lnTo>
                    <a:pt x="163576" y="439039"/>
                  </a:lnTo>
                  <a:lnTo>
                    <a:pt x="169506" y="443738"/>
                  </a:lnTo>
                  <a:lnTo>
                    <a:pt x="180174" y="443738"/>
                  </a:lnTo>
                  <a:lnTo>
                    <a:pt x="187477" y="444246"/>
                  </a:lnTo>
                  <a:lnTo>
                    <a:pt x="231279" y="447573"/>
                  </a:lnTo>
                  <a:lnTo>
                    <a:pt x="248920" y="459105"/>
                  </a:lnTo>
                  <a:lnTo>
                    <a:pt x="251294" y="460248"/>
                  </a:lnTo>
                  <a:lnTo>
                    <a:pt x="293966" y="443738"/>
                  </a:lnTo>
                  <a:lnTo>
                    <a:pt x="301091" y="443903"/>
                  </a:lnTo>
                  <a:lnTo>
                    <a:pt x="308330" y="444169"/>
                  </a:lnTo>
                  <a:lnTo>
                    <a:pt x="315798" y="444220"/>
                  </a:lnTo>
                  <a:lnTo>
                    <a:pt x="323596" y="443738"/>
                  </a:lnTo>
                  <a:lnTo>
                    <a:pt x="331889" y="443738"/>
                  </a:lnTo>
                  <a:lnTo>
                    <a:pt x="337286" y="438315"/>
                  </a:lnTo>
                  <a:lnTo>
                    <a:pt x="337820" y="437769"/>
                  </a:lnTo>
                  <a:lnTo>
                    <a:pt x="340194" y="430784"/>
                  </a:lnTo>
                  <a:lnTo>
                    <a:pt x="340194" y="425958"/>
                  </a:lnTo>
                  <a:lnTo>
                    <a:pt x="341376" y="421259"/>
                  </a:lnTo>
                  <a:lnTo>
                    <a:pt x="341376" y="235966"/>
                  </a:lnTo>
                  <a:close/>
                </a:path>
                <a:path w="500380" h="551815">
                  <a:moveTo>
                    <a:pt x="341376" y="140716"/>
                  </a:moveTo>
                  <a:lnTo>
                    <a:pt x="340182" y="139446"/>
                  </a:lnTo>
                  <a:lnTo>
                    <a:pt x="334251" y="139446"/>
                  </a:lnTo>
                  <a:lnTo>
                    <a:pt x="329501" y="139166"/>
                  </a:lnTo>
                  <a:lnTo>
                    <a:pt x="329501" y="146685"/>
                  </a:lnTo>
                  <a:lnTo>
                    <a:pt x="327126" y="149098"/>
                  </a:lnTo>
                  <a:lnTo>
                    <a:pt x="324751" y="153924"/>
                  </a:lnTo>
                  <a:lnTo>
                    <a:pt x="319989" y="151511"/>
                  </a:lnTo>
                  <a:lnTo>
                    <a:pt x="316433" y="150368"/>
                  </a:lnTo>
                  <a:lnTo>
                    <a:pt x="312864" y="147955"/>
                  </a:lnTo>
                  <a:lnTo>
                    <a:pt x="310489" y="146685"/>
                  </a:lnTo>
                  <a:lnTo>
                    <a:pt x="310489" y="145542"/>
                  </a:lnTo>
                  <a:lnTo>
                    <a:pt x="328307" y="145542"/>
                  </a:lnTo>
                  <a:lnTo>
                    <a:pt x="329501" y="146685"/>
                  </a:lnTo>
                  <a:lnTo>
                    <a:pt x="329501" y="139166"/>
                  </a:lnTo>
                  <a:lnTo>
                    <a:pt x="323367" y="138785"/>
                  </a:lnTo>
                  <a:lnTo>
                    <a:pt x="312267" y="138455"/>
                  </a:lnTo>
                  <a:lnTo>
                    <a:pt x="283171" y="138303"/>
                  </a:lnTo>
                  <a:lnTo>
                    <a:pt x="268922" y="133477"/>
                  </a:lnTo>
                  <a:lnTo>
                    <a:pt x="266547" y="132207"/>
                  </a:lnTo>
                  <a:lnTo>
                    <a:pt x="264172" y="132207"/>
                  </a:lnTo>
                  <a:lnTo>
                    <a:pt x="261797" y="131064"/>
                  </a:lnTo>
                  <a:lnTo>
                    <a:pt x="262978" y="137033"/>
                  </a:lnTo>
                  <a:lnTo>
                    <a:pt x="266547" y="139446"/>
                  </a:lnTo>
                  <a:lnTo>
                    <a:pt x="271297" y="144272"/>
                  </a:lnTo>
                  <a:lnTo>
                    <a:pt x="267728" y="144272"/>
                  </a:lnTo>
                  <a:lnTo>
                    <a:pt x="264172" y="145542"/>
                  </a:lnTo>
                  <a:lnTo>
                    <a:pt x="260604" y="146685"/>
                  </a:lnTo>
                  <a:lnTo>
                    <a:pt x="264172" y="150368"/>
                  </a:lnTo>
                  <a:lnTo>
                    <a:pt x="268922" y="151511"/>
                  </a:lnTo>
                  <a:lnTo>
                    <a:pt x="273672" y="153924"/>
                  </a:lnTo>
                  <a:lnTo>
                    <a:pt x="271297" y="155194"/>
                  </a:lnTo>
                  <a:lnTo>
                    <a:pt x="267728" y="157607"/>
                  </a:lnTo>
                  <a:lnTo>
                    <a:pt x="265353" y="160020"/>
                  </a:lnTo>
                  <a:lnTo>
                    <a:pt x="268922" y="162433"/>
                  </a:lnTo>
                  <a:lnTo>
                    <a:pt x="273672" y="161163"/>
                  </a:lnTo>
                  <a:lnTo>
                    <a:pt x="277228" y="161163"/>
                  </a:lnTo>
                  <a:lnTo>
                    <a:pt x="273672" y="167259"/>
                  </a:lnTo>
                  <a:lnTo>
                    <a:pt x="268922" y="170815"/>
                  </a:lnTo>
                  <a:lnTo>
                    <a:pt x="261797" y="173228"/>
                  </a:lnTo>
                  <a:lnTo>
                    <a:pt x="269582" y="175171"/>
                  </a:lnTo>
                  <a:lnTo>
                    <a:pt x="276936" y="174294"/>
                  </a:lnTo>
                  <a:lnTo>
                    <a:pt x="283832" y="171399"/>
                  </a:lnTo>
                  <a:lnTo>
                    <a:pt x="290296" y="167259"/>
                  </a:lnTo>
                  <a:lnTo>
                    <a:pt x="290296" y="182880"/>
                  </a:lnTo>
                  <a:lnTo>
                    <a:pt x="295046" y="180467"/>
                  </a:lnTo>
                  <a:lnTo>
                    <a:pt x="297421" y="175641"/>
                  </a:lnTo>
                  <a:lnTo>
                    <a:pt x="302183" y="170815"/>
                  </a:lnTo>
                  <a:lnTo>
                    <a:pt x="304558" y="174498"/>
                  </a:lnTo>
                  <a:lnTo>
                    <a:pt x="304558" y="178054"/>
                  </a:lnTo>
                  <a:lnTo>
                    <a:pt x="305739" y="180467"/>
                  </a:lnTo>
                  <a:lnTo>
                    <a:pt x="310489" y="176911"/>
                  </a:lnTo>
                  <a:lnTo>
                    <a:pt x="314058" y="173228"/>
                  </a:lnTo>
                  <a:lnTo>
                    <a:pt x="317271" y="170815"/>
                  </a:lnTo>
                  <a:lnTo>
                    <a:pt x="318808" y="169672"/>
                  </a:lnTo>
                  <a:lnTo>
                    <a:pt x="321703" y="167259"/>
                  </a:lnTo>
                  <a:lnTo>
                    <a:pt x="324802" y="164693"/>
                  </a:lnTo>
                  <a:lnTo>
                    <a:pt x="328129" y="161163"/>
                  </a:lnTo>
                  <a:lnTo>
                    <a:pt x="330238" y="158940"/>
                  </a:lnTo>
                  <a:lnTo>
                    <a:pt x="333971" y="153924"/>
                  </a:lnTo>
                  <a:lnTo>
                    <a:pt x="335000" y="152527"/>
                  </a:lnTo>
                  <a:lnTo>
                    <a:pt x="339001" y="145542"/>
                  </a:lnTo>
                  <a:lnTo>
                    <a:pt x="341376" y="140716"/>
                  </a:lnTo>
                  <a:close/>
                </a:path>
                <a:path w="500380" h="551815">
                  <a:moveTo>
                    <a:pt x="341376" y="129540"/>
                  </a:moveTo>
                  <a:lnTo>
                    <a:pt x="301752" y="129540"/>
                  </a:lnTo>
                  <a:lnTo>
                    <a:pt x="301752" y="132969"/>
                  </a:lnTo>
                  <a:lnTo>
                    <a:pt x="302958" y="134112"/>
                  </a:lnTo>
                  <a:lnTo>
                    <a:pt x="336575" y="134112"/>
                  </a:lnTo>
                  <a:lnTo>
                    <a:pt x="340169" y="134112"/>
                  </a:lnTo>
                  <a:lnTo>
                    <a:pt x="341376" y="132969"/>
                  </a:lnTo>
                  <a:lnTo>
                    <a:pt x="341376" y="129540"/>
                  </a:lnTo>
                  <a:close/>
                </a:path>
                <a:path w="500380" h="551815">
                  <a:moveTo>
                    <a:pt x="345948" y="106172"/>
                  </a:moveTo>
                  <a:lnTo>
                    <a:pt x="344754" y="101346"/>
                  </a:lnTo>
                  <a:lnTo>
                    <a:pt x="339966" y="97790"/>
                  </a:lnTo>
                  <a:lnTo>
                    <a:pt x="336372" y="96520"/>
                  </a:lnTo>
                  <a:lnTo>
                    <a:pt x="329184" y="92964"/>
                  </a:lnTo>
                  <a:lnTo>
                    <a:pt x="329184" y="95377"/>
                  </a:lnTo>
                  <a:lnTo>
                    <a:pt x="327990" y="96520"/>
                  </a:lnTo>
                  <a:lnTo>
                    <a:pt x="327990" y="104902"/>
                  </a:lnTo>
                  <a:lnTo>
                    <a:pt x="326783" y="112141"/>
                  </a:lnTo>
                  <a:lnTo>
                    <a:pt x="324396" y="118110"/>
                  </a:lnTo>
                  <a:lnTo>
                    <a:pt x="321995" y="120523"/>
                  </a:lnTo>
                  <a:lnTo>
                    <a:pt x="319608" y="120523"/>
                  </a:lnTo>
                  <a:lnTo>
                    <a:pt x="317207" y="119253"/>
                  </a:lnTo>
                  <a:lnTo>
                    <a:pt x="317207" y="118110"/>
                  </a:lnTo>
                  <a:lnTo>
                    <a:pt x="313613" y="112141"/>
                  </a:lnTo>
                  <a:lnTo>
                    <a:pt x="312420" y="106172"/>
                  </a:lnTo>
                  <a:lnTo>
                    <a:pt x="312420" y="97790"/>
                  </a:lnTo>
                  <a:lnTo>
                    <a:pt x="311226" y="95377"/>
                  </a:lnTo>
                  <a:lnTo>
                    <a:pt x="311226" y="94119"/>
                  </a:lnTo>
                  <a:lnTo>
                    <a:pt x="308825" y="94119"/>
                  </a:lnTo>
                  <a:lnTo>
                    <a:pt x="306438" y="95377"/>
                  </a:lnTo>
                  <a:lnTo>
                    <a:pt x="305231" y="96520"/>
                  </a:lnTo>
                  <a:lnTo>
                    <a:pt x="300443" y="97790"/>
                  </a:lnTo>
                  <a:lnTo>
                    <a:pt x="298056" y="101346"/>
                  </a:lnTo>
                  <a:lnTo>
                    <a:pt x="296849" y="106172"/>
                  </a:lnTo>
                  <a:lnTo>
                    <a:pt x="295656" y="112141"/>
                  </a:lnTo>
                  <a:lnTo>
                    <a:pt x="296849" y="116967"/>
                  </a:lnTo>
                  <a:lnTo>
                    <a:pt x="298056" y="122936"/>
                  </a:lnTo>
                  <a:lnTo>
                    <a:pt x="298056" y="125349"/>
                  </a:lnTo>
                  <a:lnTo>
                    <a:pt x="300443" y="126492"/>
                  </a:lnTo>
                  <a:lnTo>
                    <a:pt x="302844" y="126492"/>
                  </a:lnTo>
                  <a:lnTo>
                    <a:pt x="305231" y="125349"/>
                  </a:lnTo>
                  <a:lnTo>
                    <a:pt x="342353" y="125349"/>
                  </a:lnTo>
                  <a:lnTo>
                    <a:pt x="342353" y="122936"/>
                  </a:lnTo>
                  <a:lnTo>
                    <a:pt x="344754" y="115697"/>
                  </a:lnTo>
                  <a:lnTo>
                    <a:pt x="344754" y="112141"/>
                  </a:lnTo>
                  <a:lnTo>
                    <a:pt x="345948" y="106172"/>
                  </a:lnTo>
                  <a:close/>
                </a:path>
                <a:path w="500380" h="551815">
                  <a:moveTo>
                    <a:pt x="371856" y="188341"/>
                  </a:moveTo>
                  <a:lnTo>
                    <a:pt x="363461" y="189484"/>
                  </a:lnTo>
                  <a:lnTo>
                    <a:pt x="356260" y="186055"/>
                  </a:lnTo>
                  <a:lnTo>
                    <a:pt x="349059" y="181229"/>
                  </a:lnTo>
                  <a:lnTo>
                    <a:pt x="343065" y="177800"/>
                  </a:lnTo>
                  <a:lnTo>
                    <a:pt x="337058" y="175387"/>
                  </a:lnTo>
                  <a:lnTo>
                    <a:pt x="329869" y="171831"/>
                  </a:lnTo>
                  <a:lnTo>
                    <a:pt x="327469" y="171831"/>
                  </a:lnTo>
                  <a:lnTo>
                    <a:pt x="325069" y="170688"/>
                  </a:lnTo>
                  <a:lnTo>
                    <a:pt x="323862" y="171831"/>
                  </a:lnTo>
                  <a:lnTo>
                    <a:pt x="321462" y="173101"/>
                  </a:lnTo>
                  <a:lnTo>
                    <a:pt x="319062" y="175387"/>
                  </a:lnTo>
                  <a:lnTo>
                    <a:pt x="315468" y="177800"/>
                  </a:lnTo>
                  <a:lnTo>
                    <a:pt x="321551" y="179616"/>
                  </a:lnTo>
                  <a:lnTo>
                    <a:pt x="327304" y="181889"/>
                  </a:lnTo>
                  <a:lnTo>
                    <a:pt x="332841" y="185039"/>
                  </a:lnTo>
                  <a:lnTo>
                    <a:pt x="338264" y="189484"/>
                  </a:lnTo>
                  <a:lnTo>
                    <a:pt x="338264" y="184785"/>
                  </a:lnTo>
                  <a:lnTo>
                    <a:pt x="339458" y="182499"/>
                  </a:lnTo>
                  <a:lnTo>
                    <a:pt x="339458" y="183642"/>
                  </a:lnTo>
                  <a:lnTo>
                    <a:pt x="341858" y="183642"/>
                  </a:lnTo>
                  <a:lnTo>
                    <a:pt x="345465" y="187198"/>
                  </a:lnTo>
                  <a:lnTo>
                    <a:pt x="350266" y="189484"/>
                  </a:lnTo>
                  <a:lnTo>
                    <a:pt x="355053" y="191897"/>
                  </a:lnTo>
                  <a:lnTo>
                    <a:pt x="362254" y="196596"/>
                  </a:lnTo>
                  <a:lnTo>
                    <a:pt x="367055" y="195453"/>
                  </a:lnTo>
                  <a:lnTo>
                    <a:pt x="371856" y="188341"/>
                  </a:lnTo>
                  <a:close/>
                </a:path>
                <a:path w="500380" h="551815">
                  <a:moveTo>
                    <a:pt x="371856" y="156972"/>
                  </a:moveTo>
                  <a:lnTo>
                    <a:pt x="365887" y="152146"/>
                  </a:lnTo>
                  <a:lnTo>
                    <a:pt x="363499" y="149606"/>
                  </a:lnTo>
                  <a:lnTo>
                    <a:pt x="358711" y="148463"/>
                  </a:lnTo>
                  <a:lnTo>
                    <a:pt x="355130" y="147193"/>
                  </a:lnTo>
                  <a:lnTo>
                    <a:pt x="351548" y="146050"/>
                  </a:lnTo>
                  <a:lnTo>
                    <a:pt x="351548" y="152146"/>
                  </a:lnTo>
                  <a:lnTo>
                    <a:pt x="343192" y="152146"/>
                  </a:lnTo>
                  <a:lnTo>
                    <a:pt x="345579" y="149606"/>
                  </a:lnTo>
                  <a:lnTo>
                    <a:pt x="346773" y="148463"/>
                  </a:lnTo>
                  <a:lnTo>
                    <a:pt x="349161" y="148463"/>
                  </a:lnTo>
                  <a:lnTo>
                    <a:pt x="350354" y="149606"/>
                  </a:lnTo>
                  <a:lnTo>
                    <a:pt x="351548" y="152146"/>
                  </a:lnTo>
                  <a:lnTo>
                    <a:pt x="351548" y="146050"/>
                  </a:lnTo>
                  <a:lnTo>
                    <a:pt x="347967" y="146050"/>
                  </a:lnTo>
                  <a:lnTo>
                    <a:pt x="344385" y="144780"/>
                  </a:lnTo>
                  <a:lnTo>
                    <a:pt x="343192" y="144780"/>
                  </a:lnTo>
                  <a:lnTo>
                    <a:pt x="341998" y="146050"/>
                  </a:lnTo>
                  <a:lnTo>
                    <a:pt x="339750" y="152044"/>
                  </a:lnTo>
                  <a:lnTo>
                    <a:pt x="336613" y="157454"/>
                  </a:lnTo>
                  <a:lnTo>
                    <a:pt x="332574" y="162623"/>
                  </a:lnTo>
                  <a:lnTo>
                    <a:pt x="327660" y="167894"/>
                  </a:lnTo>
                  <a:lnTo>
                    <a:pt x="328853" y="167894"/>
                  </a:lnTo>
                  <a:lnTo>
                    <a:pt x="336016" y="165481"/>
                  </a:lnTo>
                  <a:lnTo>
                    <a:pt x="347967" y="165481"/>
                  </a:lnTo>
                  <a:lnTo>
                    <a:pt x="353936" y="166751"/>
                  </a:lnTo>
                  <a:lnTo>
                    <a:pt x="359905" y="167894"/>
                  </a:lnTo>
                  <a:lnTo>
                    <a:pt x="363499" y="173990"/>
                  </a:lnTo>
                  <a:lnTo>
                    <a:pt x="363499" y="175260"/>
                  </a:lnTo>
                  <a:lnTo>
                    <a:pt x="364693" y="175260"/>
                  </a:lnTo>
                  <a:lnTo>
                    <a:pt x="365887" y="173990"/>
                  </a:lnTo>
                  <a:lnTo>
                    <a:pt x="367080" y="172847"/>
                  </a:lnTo>
                  <a:lnTo>
                    <a:pt x="367080" y="171577"/>
                  </a:lnTo>
                  <a:lnTo>
                    <a:pt x="371094" y="165481"/>
                  </a:lnTo>
                  <a:lnTo>
                    <a:pt x="371856" y="164338"/>
                  </a:lnTo>
                  <a:lnTo>
                    <a:pt x="371856" y="156972"/>
                  </a:lnTo>
                  <a:close/>
                </a:path>
                <a:path w="500380" h="551815">
                  <a:moveTo>
                    <a:pt x="381000" y="94869"/>
                  </a:moveTo>
                  <a:lnTo>
                    <a:pt x="377532" y="92468"/>
                  </a:lnTo>
                  <a:lnTo>
                    <a:pt x="375221" y="90043"/>
                  </a:lnTo>
                  <a:lnTo>
                    <a:pt x="371767" y="88900"/>
                  </a:lnTo>
                  <a:lnTo>
                    <a:pt x="365988" y="86487"/>
                  </a:lnTo>
                  <a:lnTo>
                    <a:pt x="364832" y="85344"/>
                  </a:lnTo>
                  <a:lnTo>
                    <a:pt x="361378" y="93726"/>
                  </a:lnTo>
                  <a:lnTo>
                    <a:pt x="361378" y="96012"/>
                  </a:lnTo>
                  <a:lnTo>
                    <a:pt x="360222" y="97294"/>
                  </a:lnTo>
                  <a:lnTo>
                    <a:pt x="359067" y="103124"/>
                  </a:lnTo>
                  <a:lnTo>
                    <a:pt x="359067" y="110363"/>
                  </a:lnTo>
                  <a:lnTo>
                    <a:pt x="356755" y="116332"/>
                  </a:lnTo>
                  <a:lnTo>
                    <a:pt x="355600" y="123444"/>
                  </a:lnTo>
                  <a:lnTo>
                    <a:pt x="352132" y="129413"/>
                  </a:lnTo>
                  <a:lnTo>
                    <a:pt x="344055" y="131699"/>
                  </a:lnTo>
                  <a:lnTo>
                    <a:pt x="344055" y="132969"/>
                  </a:lnTo>
                  <a:lnTo>
                    <a:pt x="342900" y="134112"/>
                  </a:lnTo>
                  <a:lnTo>
                    <a:pt x="348678" y="134112"/>
                  </a:lnTo>
                  <a:lnTo>
                    <a:pt x="357911" y="129413"/>
                  </a:lnTo>
                  <a:lnTo>
                    <a:pt x="362521" y="124587"/>
                  </a:lnTo>
                  <a:lnTo>
                    <a:pt x="368300" y="106807"/>
                  </a:lnTo>
                  <a:lnTo>
                    <a:pt x="370611" y="100838"/>
                  </a:lnTo>
                  <a:lnTo>
                    <a:pt x="375221" y="97294"/>
                  </a:lnTo>
                  <a:lnTo>
                    <a:pt x="381000" y="94869"/>
                  </a:lnTo>
                  <a:close/>
                </a:path>
                <a:path w="500380" h="551815">
                  <a:moveTo>
                    <a:pt x="394716" y="355346"/>
                  </a:moveTo>
                  <a:lnTo>
                    <a:pt x="388366" y="350354"/>
                  </a:lnTo>
                  <a:lnTo>
                    <a:pt x="384606" y="345948"/>
                  </a:lnTo>
                  <a:lnTo>
                    <a:pt x="383247" y="344360"/>
                  </a:lnTo>
                  <a:lnTo>
                    <a:pt x="378802" y="337705"/>
                  </a:lnTo>
                  <a:lnTo>
                    <a:pt x="374472" y="330708"/>
                  </a:lnTo>
                  <a:lnTo>
                    <a:pt x="373278" y="335407"/>
                  </a:lnTo>
                  <a:lnTo>
                    <a:pt x="368515" y="340106"/>
                  </a:lnTo>
                  <a:lnTo>
                    <a:pt x="373278" y="343662"/>
                  </a:lnTo>
                  <a:lnTo>
                    <a:pt x="370903" y="345948"/>
                  </a:lnTo>
                  <a:lnTo>
                    <a:pt x="368515" y="345948"/>
                  </a:lnTo>
                  <a:lnTo>
                    <a:pt x="367334" y="342392"/>
                  </a:lnTo>
                  <a:lnTo>
                    <a:pt x="365734" y="340106"/>
                  </a:lnTo>
                  <a:lnTo>
                    <a:pt x="364947" y="338963"/>
                  </a:lnTo>
                  <a:lnTo>
                    <a:pt x="360184" y="340106"/>
                  </a:lnTo>
                  <a:lnTo>
                    <a:pt x="356616" y="338963"/>
                  </a:lnTo>
                  <a:lnTo>
                    <a:pt x="358990" y="343662"/>
                  </a:lnTo>
                  <a:lnTo>
                    <a:pt x="361378" y="347091"/>
                  </a:lnTo>
                  <a:lnTo>
                    <a:pt x="363753" y="350647"/>
                  </a:lnTo>
                  <a:lnTo>
                    <a:pt x="368515" y="358902"/>
                  </a:lnTo>
                  <a:lnTo>
                    <a:pt x="375666" y="361188"/>
                  </a:lnTo>
                  <a:lnTo>
                    <a:pt x="387565" y="361188"/>
                  </a:lnTo>
                  <a:lnTo>
                    <a:pt x="392328" y="360045"/>
                  </a:lnTo>
                  <a:lnTo>
                    <a:pt x="394716" y="355346"/>
                  </a:lnTo>
                  <a:close/>
                </a:path>
                <a:path w="500380" h="551815">
                  <a:moveTo>
                    <a:pt x="402043" y="248056"/>
                  </a:moveTo>
                  <a:lnTo>
                    <a:pt x="401561" y="247396"/>
                  </a:lnTo>
                  <a:lnTo>
                    <a:pt x="401561" y="248539"/>
                  </a:lnTo>
                  <a:lnTo>
                    <a:pt x="402043" y="248056"/>
                  </a:lnTo>
                  <a:close/>
                </a:path>
                <a:path w="500380" h="551815">
                  <a:moveTo>
                    <a:pt x="408432" y="234188"/>
                  </a:moveTo>
                  <a:lnTo>
                    <a:pt x="402539" y="230632"/>
                  </a:lnTo>
                  <a:lnTo>
                    <a:pt x="396646" y="228346"/>
                  </a:lnTo>
                  <a:lnTo>
                    <a:pt x="390753" y="224790"/>
                  </a:lnTo>
                  <a:lnTo>
                    <a:pt x="394500" y="216763"/>
                  </a:lnTo>
                  <a:lnTo>
                    <a:pt x="396938" y="208508"/>
                  </a:lnTo>
                  <a:lnTo>
                    <a:pt x="398043" y="199834"/>
                  </a:lnTo>
                  <a:lnTo>
                    <a:pt x="397852" y="191643"/>
                  </a:lnTo>
                  <a:lnTo>
                    <a:pt x="397827" y="190500"/>
                  </a:lnTo>
                  <a:lnTo>
                    <a:pt x="397827" y="191643"/>
                  </a:lnTo>
                  <a:lnTo>
                    <a:pt x="396646" y="191643"/>
                  </a:lnTo>
                  <a:lnTo>
                    <a:pt x="396646" y="192913"/>
                  </a:lnTo>
                  <a:lnTo>
                    <a:pt x="392861" y="199072"/>
                  </a:lnTo>
                  <a:lnTo>
                    <a:pt x="388531" y="205003"/>
                  </a:lnTo>
                  <a:lnTo>
                    <a:pt x="383540" y="210477"/>
                  </a:lnTo>
                  <a:lnTo>
                    <a:pt x="377774" y="215265"/>
                  </a:lnTo>
                  <a:lnTo>
                    <a:pt x="371881" y="221234"/>
                  </a:lnTo>
                  <a:lnTo>
                    <a:pt x="365988" y="225933"/>
                  </a:lnTo>
                  <a:lnTo>
                    <a:pt x="358914" y="230632"/>
                  </a:lnTo>
                  <a:lnTo>
                    <a:pt x="355384" y="233045"/>
                  </a:lnTo>
                  <a:lnTo>
                    <a:pt x="354203" y="236601"/>
                  </a:lnTo>
                  <a:lnTo>
                    <a:pt x="355384" y="241300"/>
                  </a:lnTo>
                  <a:lnTo>
                    <a:pt x="356552" y="243713"/>
                  </a:lnTo>
                  <a:lnTo>
                    <a:pt x="358914" y="247269"/>
                  </a:lnTo>
                  <a:lnTo>
                    <a:pt x="360095" y="250825"/>
                  </a:lnTo>
                  <a:lnTo>
                    <a:pt x="361911" y="259600"/>
                  </a:lnTo>
                  <a:lnTo>
                    <a:pt x="360527" y="267804"/>
                  </a:lnTo>
                  <a:lnTo>
                    <a:pt x="356273" y="274891"/>
                  </a:lnTo>
                  <a:lnTo>
                    <a:pt x="349478" y="280289"/>
                  </a:lnTo>
                  <a:lnTo>
                    <a:pt x="348310" y="280289"/>
                  </a:lnTo>
                  <a:lnTo>
                    <a:pt x="347129" y="281559"/>
                  </a:lnTo>
                  <a:lnTo>
                    <a:pt x="345948" y="281559"/>
                  </a:lnTo>
                  <a:lnTo>
                    <a:pt x="345948" y="313436"/>
                  </a:lnTo>
                  <a:lnTo>
                    <a:pt x="347129" y="314579"/>
                  </a:lnTo>
                  <a:lnTo>
                    <a:pt x="348310" y="314579"/>
                  </a:lnTo>
                  <a:lnTo>
                    <a:pt x="349478" y="315849"/>
                  </a:lnTo>
                  <a:lnTo>
                    <a:pt x="350659" y="316992"/>
                  </a:lnTo>
                  <a:lnTo>
                    <a:pt x="351840" y="316992"/>
                  </a:lnTo>
                  <a:lnTo>
                    <a:pt x="353021" y="314579"/>
                  </a:lnTo>
                  <a:lnTo>
                    <a:pt x="354203" y="311023"/>
                  </a:lnTo>
                  <a:lnTo>
                    <a:pt x="356552" y="306324"/>
                  </a:lnTo>
                  <a:lnTo>
                    <a:pt x="357733" y="301625"/>
                  </a:lnTo>
                  <a:lnTo>
                    <a:pt x="358914" y="302768"/>
                  </a:lnTo>
                  <a:lnTo>
                    <a:pt x="361276" y="302768"/>
                  </a:lnTo>
                  <a:lnTo>
                    <a:pt x="364807" y="304038"/>
                  </a:lnTo>
                  <a:lnTo>
                    <a:pt x="368350" y="306324"/>
                  </a:lnTo>
                  <a:lnTo>
                    <a:pt x="373062" y="307594"/>
                  </a:lnTo>
                  <a:lnTo>
                    <a:pt x="375424" y="307594"/>
                  </a:lnTo>
                  <a:lnTo>
                    <a:pt x="376605" y="306324"/>
                  </a:lnTo>
                  <a:lnTo>
                    <a:pt x="376605" y="301625"/>
                  </a:lnTo>
                  <a:lnTo>
                    <a:pt x="376605" y="288671"/>
                  </a:lnTo>
                  <a:lnTo>
                    <a:pt x="396646" y="288671"/>
                  </a:lnTo>
                  <a:lnTo>
                    <a:pt x="396646" y="287401"/>
                  </a:lnTo>
                  <a:lnTo>
                    <a:pt x="394284" y="281559"/>
                  </a:lnTo>
                  <a:lnTo>
                    <a:pt x="390753" y="275590"/>
                  </a:lnTo>
                  <a:lnTo>
                    <a:pt x="388391" y="269748"/>
                  </a:lnTo>
                  <a:lnTo>
                    <a:pt x="400177" y="264922"/>
                  </a:lnTo>
                  <a:lnTo>
                    <a:pt x="407250" y="262636"/>
                  </a:lnTo>
                  <a:lnTo>
                    <a:pt x="402539" y="257937"/>
                  </a:lnTo>
                  <a:lnTo>
                    <a:pt x="398995" y="253111"/>
                  </a:lnTo>
                  <a:lnTo>
                    <a:pt x="395465" y="249555"/>
                  </a:lnTo>
                  <a:lnTo>
                    <a:pt x="393103" y="247269"/>
                  </a:lnTo>
                  <a:lnTo>
                    <a:pt x="396646" y="244856"/>
                  </a:lnTo>
                  <a:lnTo>
                    <a:pt x="400177" y="242570"/>
                  </a:lnTo>
                  <a:lnTo>
                    <a:pt x="403720" y="239014"/>
                  </a:lnTo>
                  <a:lnTo>
                    <a:pt x="408432" y="235458"/>
                  </a:lnTo>
                  <a:lnTo>
                    <a:pt x="408432" y="234188"/>
                  </a:lnTo>
                  <a:close/>
                </a:path>
                <a:path w="500380" h="551815">
                  <a:moveTo>
                    <a:pt x="419100" y="110998"/>
                  </a:moveTo>
                  <a:lnTo>
                    <a:pt x="416750" y="107442"/>
                  </a:lnTo>
                  <a:lnTo>
                    <a:pt x="414388" y="107442"/>
                  </a:lnTo>
                  <a:lnTo>
                    <a:pt x="410857" y="106299"/>
                  </a:lnTo>
                  <a:lnTo>
                    <a:pt x="407327" y="106299"/>
                  </a:lnTo>
                  <a:lnTo>
                    <a:pt x="402615" y="105156"/>
                  </a:lnTo>
                  <a:lnTo>
                    <a:pt x="407327" y="114554"/>
                  </a:lnTo>
                  <a:lnTo>
                    <a:pt x="406146" y="114554"/>
                  </a:lnTo>
                  <a:lnTo>
                    <a:pt x="402615" y="122682"/>
                  </a:lnTo>
                  <a:lnTo>
                    <a:pt x="399084" y="128524"/>
                  </a:lnTo>
                  <a:lnTo>
                    <a:pt x="396722" y="133223"/>
                  </a:lnTo>
                  <a:lnTo>
                    <a:pt x="395541" y="137922"/>
                  </a:lnTo>
                  <a:lnTo>
                    <a:pt x="393192" y="143764"/>
                  </a:lnTo>
                  <a:lnTo>
                    <a:pt x="394373" y="149606"/>
                  </a:lnTo>
                  <a:lnTo>
                    <a:pt x="396722" y="155448"/>
                  </a:lnTo>
                  <a:lnTo>
                    <a:pt x="399084" y="149606"/>
                  </a:lnTo>
                  <a:lnTo>
                    <a:pt x="399084" y="146050"/>
                  </a:lnTo>
                  <a:lnTo>
                    <a:pt x="402615" y="141351"/>
                  </a:lnTo>
                  <a:lnTo>
                    <a:pt x="404964" y="143764"/>
                  </a:lnTo>
                  <a:lnTo>
                    <a:pt x="406146" y="144907"/>
                  </a:lnTo>
                  <a:lnTo>
                    <a:pt x="408495" y="146050"/>
                  </a:lnTo>
                  <a:lnTo>
                    <a:pt x="406908" y="141351"/>
                  </a:lnTo>
                  <a:lnTo>
                    <a:pt x="406146" y="139065"/>
                  </a:lnTo>
                  <a:lnTo>
                    <a:pt x="407327" y="133223"/>
                  </a:lnTo>
                  <a:lnTo>
                    <a:pt x="409676" y="127381"/>
                  </a:lnTo>
                  <a:lnTo>
                    <a:pt x="410857" y="125095"/>
                  </a:lnTo>
                  <a:lnTo>
                    <a:pt x="413207" y="122682"/>
                  </a:lnTo>
                  <a:lnTo>
                    <a:pt x="414388" y="120396"/>
                  </a:lnTo>
                  <a:lnTo>
                    <a:pt x="415569" y="117983"/>
                  </a:lnTo>
                  <a:lnTo>
                    <a:pt x="416750" y="115697"/>
                  </a:lnTo>
                  <a:lnTo>
                    <a:pt x="417918" y="113284"/>
                  </a:lnTo>
                  <a:lnTo>
                    <a:pt x="419100" y="110998"/>
                  </a:lnTo>
                  <a:close/>
                </a:path>
                <a:path w="500380" h="551815">
                  <a:moveTo>
                    <a:pt x="419100" y="105156"/>
                  </a:moveTo>
                  <a:lnTo>
                    <a:pt x="417931" y="104013"/>
                  </a:lnTo>
                  <a:lnTo>
                    <a:pt x="416763" y="104013"/>
                  </a:lnTo>
                  <a:lnTo>
                    <a:pt x="415594" y="102743"/>
                  </a:lnTo>
                  <a:lnTo>
                    <a:pt x="413258" y="102743"/>
                  </a:lnTo>
                  <a:lnTo>
                    <a:pt x="409740" y="101600"/>
                  </a:lnTo>
                  <a:lnTo>
                    <a:pt x="407403" y="100469"/>
                  </a:lnTo>
                  <a:lnTo>
                    <a:pt x="400392" y="98044"/>
                  </a:lnTo>
                  <a:lnTo>
                    <a:pt x="394538" y="92202"/>
                  </a:lnTo>
                  <a:lnTo>
                    <a:pt x="389864" y="86372"/>
                  </a:lnTo>
                  <a:lnTo>
                    <a:pt x="387515" y="85090"/>
                  </a:lnTo>
                  <a:lnTo>
                    <a:pt x="386346" y="82804"/>
                  </a:lnTo>
                  <a:lnTo>
                    <a:pt x="384009" y="81661"/>
                  </a:lnTo>
                  <a:lnTo>
                    <a:pt x="378167" y="79248"/>
                  </a:lnTo>
                  <a:lnTo>
                    <a:pt x="373481" y="82804"/>
                  </a:lnTo>
                  <a:lnTo>
                    <a:pt x="368808" y="85090"/>
                  </a:lnTo>
                  <a:lnTo>
                    <a:pt x="368808" y="86372"/>
                  </a:lnTo>
                  <a:lnTo>
                    <a:pt x="369976" y="86372"/>
                  </a:lnTo>
                  <a:lnTo>
                    <a:pt x="375831" y="87503"/>
                  </a:lnTo>
                  <a:lnTo>
                    <a:pt x="380504" y="92202"/>
                  </a:lnTo>
                  <a:lnTo>
                    <a:pt x="385178" y="95770"/>
                  </a:lnTo>
                  <a:lnTo>
                    <a:pt x="388696" y="99314"/>
                  </a:lnTo>
                  <a:lnTo>
                    <a:pt x="394538" y="102743"/>
                  </a:lnTo>
                  <a:lnTo>
                    <a:pt x="400392" y="104013"/>
                  </a:lnTo>
                  <a:lnTo>
                    <a:pt x="415594" y="104013"/>
                  </a:lnTo>
                  <a:lnTo>
                    <a:pt x="416763" y="105156"/>
                  </a:lnTo>
                  <a:lnTo>
                    <a:pt x="419100" y="105156"/>
                  </a:lnTo>
                  <a:close/>
                </a:path>
                <a:path w="500380" h="551815">
                  <a:moveTo>
                    <a:pt x="437388" y="336042"/>
                  </a:moveTo>
                  <a:lnTo>
                    <a:pt x="425780" y="332638"/>
                  </a:lnTo>
                  <a:lnTo>
                    <a:pt x="415518" y="328002"/>
                  </a:lnTo>
                  <a:lnTo>
                    <a:pt x="406133" y="322237"/>
                  </a:lnTo>
                  <a:lnTo>
                    <a:pt x="397205" y="315468"/>
                  </a:lnTo>
                  <a:lnTo>
                    <a:pt x="394843" y="320294"/>
                  </a:lnTo>
                  <a:lnTo>
                    <a:pt x="394843" y="326390"/>
                  </a:lnTo>
                  <a:lnTo>
                    <a:pt x="399567" y="328803"/>
                  </a:lnTo>
                  <a:lnTo>
                    <a:pt x="400748" y="329946"/>
                  </a:lnTo>
                  <a:lnTo>
                    <a:pt x="401929" y="329946"/>
                  </a:lnTo>
                  <a:lnTo>
                    <a:pt x="401929" y="331216"/>
                  </a:lnTo>
                  <a:lnTo>
                    <a:pt x="403110" y="331216"/>
                  </a:lnTo>
                  <a:lnTo>
                    <a:pt x="403110" y="332359"/>
                  </a:lnTo>
                  <a:lnTo>
                    <a:pt x="404291" y="332359"/>
                  </a:lnTo>
                  <a:lnTo>
                    <a:pt x="403110" y="333629"/>
                  </a:lnTo>
                  <a:lnTo>
                    <a:pt x="401929" y="333629"/>
                  </a:lnTo>
                  <a:lnTo>
                    <a:pt x="401929" y="334772"/>
                  </a:lnTo>
                  <a:lnTo>
                    <a:pt x="396024" y="334772"/>
                  </a:lnTo>
                  <a:lnTo>
                    <a:pt x="393661" y="332359"/>
                  </a:lnTo>
                  <a:lnTo>
                    <a:pt x="392480" y="329946"/>
                  </a:lnTo>
                  <a:lnTo>
                    <a:pt x="390118" y="328803"/>
                  </a:lnTo>
                  <a:lnTo>
                    <a:pt x="386562" y="327533"/>
                  </a:lnTo>
                  <a:lnTo>
                    <a:pt x="381838" y="327533"/>
                  </a:lnTo>
                  <a:lnTo>
                    <a:pt x="379476" y="326390"/>
                  </a:lnTo>
                  <a:lnTo>
                    <a:pt x="412203" y="348488"/>
                  </a:lnTo>
                  <a:lnTo>
                    <a:pt x="419798" y="347954"/>
                  </a:lnTo>
                  <a:lnTo>
                    <a:pt x="426720" y="345376"/>
                  </a:lnTo>
                  <a:lnTo>
                    <a:pt x="432663" y="340868"/>
                  </a:lnTo>
                  <a:lnTo>
                    <a:pt x="435025" y="339598"/>
                  </a:lnTo>
                  <a:lnTo>
                    <a:pt x="435025" y="338455"/>
                  </a:lnTo>
                  <a:lnTo>
                    <a:pt x="437388" y="336042"/>
                  </a:lnTo>
                  <a:close/>
                </a:path>
                <a:path w="500380" h="551815">
                  <a:moveTo>
                    <a:pt x="446532" y="219837"/>
                  </a:moveTo>
                  <a:lnTo>
                    <a:pt x="415759" y="216281"/>
                  </a:lnTo>
                  <a:lnTo>
                    <a:pt x="421309" y="209804"/>
                  </a:lnTo>
                  <a:lnTo>
                    <a:pt x="424637" y="204901"/>
                  </a:lnTo>
                  <a:lnTo>
                    <a:pt x="427075" y="199123"/>
                  </a:lnTo>
                  <a:lnTo>
                    <a:pt x="429971" y="189992"/>
                  </a:lnTo>
                  <a:lnTo>
                    <a:pt x="431114" y="182765"/>
                  </a:lnTo>
                  <a:lnTo>
                    <a:pt x="431139" y="173634"/>
                  </a:lnTo>
                  <a:lnTo>
                    <a:pt x="430288" y="165188"/>
                  </a:lnTo>
                  <a:lnTo>
                    <a:pt x="428777" y="160020"/>
                  </a:lnTo>
                  <a:lnTo>
                    <a:pt x="424053" y="167259"/>
                  </a:lnTo>
                  <a:lnTo>
                    <a:pt x="419315" y="174371"/>
                  </a:lnTo>
                  <a:lnTo>
                    <a:pt x="414578" y="180340"/>
                  </a:lnTo>
                  <a:lnTo>
                    <a:pt x="412216" y="183896"/>
                  </a:lnTo>
                  <a:lnTo>
                    <a:pt x="408660" y="187579"/>
                  </a:lnTo>
                  <a:lnTo>
                    <a:pt x="406298" y="189992"/>
                  </a:lnTo>
                  <a:lnTo>
                    <a:pt x="405117" y="191135"/>
                  </a:lnTo>
                  <a:lnTo>
                    <a:pt x="405117" y="192278"/>
                  </a:lnTo>
                  <a:lnTo>
                    <a:pt x="404685" y="199986"/>
                  </a:lnTo>
                  <a:lnTo>
                    <a:pt x="403479" y="207124"/>
                  </a:lnTo>
                  <a:lnTo>
                    <a:pt x="401612" y="214058"/>
                  </a:lnTo>
                  <a:lnTo>
                    <a:pt x="399199" y="221107"/>
                  </a:lnTo>
                  <a:lnTo>
                    <a:pt x="399199" y="223393"/>
                  </a:lnTo>
                  <a:lnTo>
                    <a:pt x="401561" y="224663"/>
                  </a:lnTo>
                  <a:lnTo>
                    <a:pt x="406298" y="225806"/>
                  </a:lnTo>
                  <a:lnTo>
                    <a:pt x="411035" y="229489"/>
                  </a:lnTo>
                  <a:lnTo>
                    <a:pt x="414578" y="231775"/>
                  </a:lnTo>
                  <a:lnTo>
                    <a:pt x="416953" y="233045"/>
                  </a:lnTo>
                  <a:lnTo>
                    <a:pt x="416953" y="234188"/>
                  </a:lnTo>
                  <a:lnTo>
                    <a:pt x="415759" y="235458"/>
                  </a:lnTo>
                  <a:lnTo>
                    <a:pt x="412216" y="237744"/>
                  </a:lnTo>
                  <a:lnTo>
                    <a:pt x="408660" y="241427"/>
                  </a:lnTo>
                  <a:lnTo>
                    <a:pt x="402043" y="248056"/>
                  </a:lnTo>
                  <a:lnTo>
                    <a:pt x="405117" y="252222"/>
                  </a:lnTo>
                  <a:lnTo>
                    <a:pt x="408660" y="255778"/>
                  </a:lnTo>
                  <a:lnTo>
                    <a:pt x="412216" y="260604"/>
                  </a:lnTo>
                  <a:lnTo>
                    <a:pt x="415759" y="264160"/>
                  </a:lnTo>
                  <a:lnTo>
                    <a:pt x="408660" y="267716"/>
                  </a:lnTo>
                  <a:lnTo>
                    <a:pt x="402742" y="270129"/>
                  </a:lnTo>
                  <a:lnTo>
                    <a:pt x="396836" y="273685"/>
                  </a:lnTo>
                  <a:lnTo>
                    <a:pt x="396836" y="274955"/>
                  </a:lnTo>
                  <a:lnTo>
                    <a:pt x="398018" y="274955"/>
                  </a:lnTo>
                  <a:lnTo>
                    <a:pt x="398018" y="276098"/>
                  </a:lnTo>
                  <a:lnTo>
                    <a:pt x="399199" y="279654"/>
                  </a:lnTo>
                  <a:lnTo>
                    <a:pt x="400380" y="283337"/>
                  </a:lnTo>
                  <a:lnTo>
                    <a:pt x="401561" y="288036"/>
                  </a:lnTo>
                  <a:lnTo>
                    <a:pt x="403936" y="294005"/>
                  </a:lnTo>
                  <a:lnTo>
                    <a:pt x="392099" y="294005"/>
                  </a:lnTo>
                  <a:lnTo>
                    <a:pt x="387362" y="295275"/>
                  </a:lnTo>
                  <a:lnTo>
                    <a:pt x="382625" y="295275"/>
                  </a:lnTo>
                  <a:lnTo>
                    <a:pt x="382625" y="302387"/>
                  </a:lnTo>
                  <a:lnTo>
                    <a:pt x="381444" y="309626"/>
                  </a:lnTo>
                  <a:lnTo>
                    <a:pt x="381444" y="316738"/>
                  </a:lnTo>
                  <a:lnTo>
                    <a:pt x="374345" y="315595"/>
                  </a:lnTo>
                  <a:lnTo>
                    <a:pt x="367245" y="313182"/>
                  </a:lnTo>
                  <a:lnTo>
                    <a:pt x="361327" y="312039"/>
                  </a:lnTo>
                  <a:lnTo>
                    <a:pt x="358965" y="316738"/>
                  </a:lnTo>
                  <a:lnTo>
                    <a:pt x="356603" y="321564"/>
                  </a:lnTo>
                  <a:lnTo>
                    <a:pt x="354228" y="327533"/>
                  </a:lnTo>
                  <a:lnTo>
                    <a:pt x="350685" y="325120"/>
                  </a:lnTo>
                  <a:lnTo>
                    <a:pt x="348310" y="322834"/>
                  </a:lnTo>
                  <a:lnTo>
                    <a:pt x="345948" y="321564"/>
                  </a:lnTo>
                  <a:lnTo>
                    <a:pt x="345948" y="338328"/>
                  </a:lnTo>
                  <a:lnTo>
                    <a:pt x="347129" y="338328"/>
                  </a:lnTo>
                  <a:lnTo>
                    <a:pt x="347129" y="337185"/>
                  </a:lnTo>
                  <a:lnTo>
                    <a:pt x="349504" y="332359"/>
                  </a:lnTo>
                  <a:lnTo>
                    <a:pt x="350685" y="331089"/>
                  </a:lnTo>
                  <a:lnTo>
                    <a:pt x="354228" y="332359"/>
                  </a:lnTo>
                  <a:lnTo>
                    <a:pt x="357784" y="333502"/>
                  </a:lnTo>
                  <a:lnTo>
                    <a:pt x="361327" y="334772"/>
                  </a:lnTo>
                  <a:lnTo>
                    <a:pt x="363702" y="335915"/>
                  </a:lnTo>
                  <a:lnTo>
                    <a:pt x="366064" y="334772"/>
                  </a:lnTo>
                  <a:lnTo>
                    <a:pt x="366064" y="332359"/>
                  </a:lnTo>
                  <a:lnTo>
                    <a:pt x="366483" y="331089"/>
                  </a:lnTo>
                  <a:lnTo>
                    <a:pt x="367245" y="328803"/>
                  </a:lnTo>
                  <a:lnTo>
                    <a:pt x="368058" y="327533"/>
                  </a:lnTo>
                  <a:lnTo>
                    <a:pt x="369620" y="325120"/>
                  </a:lnTo>
                  <a:lnTo>
                    <a:pt x="370801" y="321564"/>
                  </a:lnTo>
                  <a:lnTo>
                    <a:pt x="370801" y="320421"/>
                  </a:lnTo>
                  <a:lnTo>
                    <a:pt x="371983" y="319151"/>
                  </a:lnTo>
                  <a:lnTo>
                    <a:pt x="373164" y="320421"/>
                  </a:lnTo>
                  <a:lnTo>
                    <a:pt x="375526" y="320421"/>
                  </a:lnTo>
                  <a:lnTo>
                    <a:pt x="377901" y="321564"/>
                  </a:lnTo>
                  <a:lnTo>
                    <a:pt x="381444" y="321564"/>
                  </a:lnTo>
                  <a:lnTo>
                    <a:pt x="383819" y="322834"/>
                  </a:lnTo>
                  <a:lnTo>
                    <a:pt x="386181" y="322834"/>
                  </a:lnTo>
                  <a:lnTo>
                    <a:pt x="389737" y="323977"/>
                  </a:lnTo>
                  <a:lnTo>
                    <a:pt x="390690" y="319151"/>
                  </a:lnTo>
                  <a:lnTo>
                    <a:pt x="390918" y="318008"/>
                  </a:lnTo>
                  <a:lnTo>
                    <a:pt x="390918" y="316738"/>
                  </a:lnTo>
                  <a:lnTo>
                    <a:pt x="390918" y="306070"/>
                  </a:lnTo>
                  <a:lnTo>
                    <a:pt x="398018" y="307213"/>
                  </a:lnTo>
                  <a:lnTo>
                    <a:pt x="403936" y="307213"/>
                  </a:lnTo>
                  <a:lnTo>
                    <a:pt x="412216" y="308356"/>
                  </a:lnTo>
                  <a:lnTo>
                    <a:pt x="411568" y="306070"/>
                  </a:lnTo>
                  <a:lnTo>
                    <a:pt x="409854" y="299974"/>
                  </a:lnTo>
                  <a:lnTo>
                    <a:pt x="408660" y="294005"/>
                  </a:lnTo>
                  <a:lnTo>
                    <a:pt x="406298" y="288036"/>
                  </a:lnTo>
                  <a:lnTo>
                    <a:pt x="414578" y="286893"/>
                  </a:lnTo>
                  <a:lnTo>
                    <a:pt x="421678" y="285623"/>
                  </a:lnTo>
                  <a:lnTo>
                    <a:pt x="429971" y="284480"/>
                  </a:lnTo>
                  <a:lnTo>
                    <a:pt x="429971" y="283337"/>
                  </a:lnTo>
                  <a:lnTo>
                    <a:pt x="425234" y="277241"/>
                  </a:lnTo>
                  <a:lnTo>
                    <a:pt x="420497" y="272542"/>
                  </a:lnTo>
                  <a:lnTo>
                    <a:pt x="415759" y="266573"/>
                  </a:lnTo>
                  <a:lnTo>
                    <a:pt x="418134" y="265303"/>
                  </a:lnTo>
                  <a:lnTo>
                    <a:pt x="420497" y="264160"/>
                  </a:lnTo>
                  <a:lnTo>
                    <a:pt x="422859" y="264160"/>
                  </a:lnTo>
                  <a:lnTo>
                    <a:pt x="440613" y="256921"/>
                  </a:lnTo>
                  <a:lnTo>
                    <a:pt x="442976" y="255778"/>
                  </a:lnTo>
                  <a:lnTo>
                    <a:pt x="442976" y="254508"/>
                  </a:lnTo>
                  <a:lnTo>
                    <a:pt x="440613" y="253365"/>
                  </a:lnTo>
                  <a:lnTo>
                    <a:pt x="431152" y="248539"/>
                  </a:lnTo>
                  <a:lnTo>
                    <a:pt x="426415" y="244983"/>
                  </a:lnTo>
                  <a:lnTo>
                    <a:pt x="424053" y="243840"/>
                  </a:lnTo>
                  <a:lnTo>
                    <a:pt x="421678" y="242570"/>
                  </a:lnTo>
                  <a:lnTo>
                    <a:pt x="419315" y="241427"/>
                  </a:lnTo>
                  <a:lnTo>
                    <a:pt x="420497" y="241427"/>
                  </a:lnTo>
                  <a:lnTo>
                    <a:pt x="426681" y="237617"/>
                  </a:lnTo>
                  <a:lnTo>
                    <a:pt x="432765" y="233476"/>
                  </a:lnTo>
                  <a:lnTo>
                    <a:pt x="438632" y="229133"/>
                  </a:lnTo>
                  <a:lnTo>
                    <a:pt x="444169" y="224663"/>
                  </a:lnTo>
                  <a:lnTo>
                    <a:pt x="445350" y="223393"/>
                  </a:lnTo>
                  <a:lnTo>
                    <a:pt x="446532" y="222250"/>
                  </a:lnTo>
                  <a:lnTo>
                    <a:pt x="446532" y="219837"/>
                  </a:lnTo>
                  <a:close/>
                </a:path>
                <a:path w="500380" h="551815">
                  <a:moveTo>
                    <a:pt x="464820" y="308483"/>
                  </a:moveTo>
                  <a:lnTo>
                    <a:pt x="463638" y="307340"/>
                  </a:lnTo>
                  <a:lnTo>
                    <a:pt x="454152" y="307340"/>
                  </a:lnTo>
                  <a:lnTo>
                    <a:pt x="450596" y="306070"/>
                  </a:lnTo>
                  <a:lnTo>
                    <a:pt x="444665" y="304927"/>
                  </a:lnTo>
                  <a:lnTo>
                    <a:pt x="439928" y="303657"/>
                  </a:lnTo>
                  <a:lnTo>
                    <a:pt x="433997" y="301371"/>
                  </a:lnTo>
                  <a:lnTo>
                    <a:pt x="428078" y="300101"/>
                  </a:lnTo>
                  <a:lnTo>
                    <a:pt x="422148" y="297688"/>
                  </a:lnTo>
                  <a:lnTo>
                    <a:pt x="415036" y="294132"/>
                  </a:lnTo>
                  <a:lnTo>
                    <a:pt x="416217" y="298958"/>
                  </a:lnTo>
                  <a:lnTo>
                    <a:pt x="417410" y="302514"/>
                  </a:lnTo>
                  <a:lnTo>
                    <a:pt x="417410" y="306070"/>
                  </a:lnTo>
                  <a:lnTo>
                    <a:pt x="418592" y="307340"/>
                  </a:lnTo>
                  <a:lnTo>
                    <a:pt x="419773" y="307340"/>
                  </a:lnTo>
                  <a:lnTo>
                    <a:pt x="424522" y="309753"/>
                  </a:lnTo>
                  <a:lnTo>
                    <a:pt x="430441" y="310896"/>
                  </a:lnTo>
                  <a:lnTo>
                    <a:pt x="436372" y="313309"/>
                  </a:lnTo>
                  <a:lnTo>
                    <a:pt x="435190" y="314452"/>
                  </a:lnTo>
                  <a:lnTo>
                    <a:pt x="433997" y="316865"/>
                  </a:lnTo>
                  <a:lnTo>
                    <a:pt x="423329" y="316865"/>
                  </a:lnTo>
                  <a:lnTo>
                    <a:pt x="419773" y="314452"/>
                  </a:lnTo>
                  <a:lnTo>
                    <a:pt x="413854" y="310896"/>
                  </a:lnTo>
                  <a:lnTo>
                    <a:pt x="407924" y="312039"/>
                  </a:lnTo>
                  <a:lnTo>
                    <a:pt x="400812" y="312039"/>
                  </a:lnTo>
                  <a:lnTo>
                    <a:pt x="400812" y="313309"/>
                  </a:lnTo>
                  <a:lnTo>
                    <a:pt x="407924" y="316865"/>
                  </a:lnTo>
                  <a:lnTo>
                    <a:pt x="413854" y="320421"/>
                  </a:lnTo>
                  <a:lnTo>
                    <a:pt x="420966" y="324104"/>
                  </a:lnTo>
                  <a:lnTo>
                    <a:pt x="426885" y="326517"/>
                  </a:lnTo>
                  <a:lnTo>
                    <a:pt x="432816" y="327660"/>
                  </a:lnTo>
                  <a:lnTo>
                    <a:pt x="438746" y="327660"/>
                  </a:lnTo>
                  <a:lnTo>
                    <a:pt x="463638" y="309753"/>
                  </a:lnTo>
                  <a:lnTo>
                    <a:pt x="464820" y="308483"/>
                  </a:lnTo>
                  <a:close/>
                </a:path>
                <a:path w="500380" h="551815">
                  <a:moveTo>
                    <a:pt x="483590" y="145288"/>
                  </a:moveTo>
                  <a:lnTo>
                    <a:pt x="482625" y="133985"/>
                  </a:lnTo>
                  <a:lnTo>
                    <a:pt x="481444" y="127000"/>
                  </a:lnTo>
                  <a:lnTo>
                    <a:pt x="477913" y="119888"/>
                  </a:lnTo>
                  <a:lnTo>
                    <a:pt x="470852" y="112776"/>
                  </a:lnTo>
                  <a:lnTo>
                    <a:pt x="469671" y="112776"/>
                  </a:lnTo>
                  <a:lnTo>
                    <a:pt x="469671" y="115189"/>
                  </a:lnTo>
                  <a:lnTo>
                    <a:pt x="463054" y="126453"/>
                  </a:lnTo>
                  <a:lnTo>
                    <a:pt x="455676" y="137414"/>
                  </a:lnTo>
                  <a:lnTo>
                    <a:pt x="447636" y="148196"/>
                  </a:lnTo>
                  <a:lnTo>
                    <a:pt x="439051" y="158877"/>
                  </a:lnTo>
                  <a:lnTo>
                    <a:pt x="437870" y="161163"/>
                  </a:lnTo>
                  <a:lnTo>
                    <a:pt x="437870" y="167132"/>
                  </a:lnTo>
                  <a:lnTo>
                    <a:pt x="439051" y="170688"/>
                  </a:lnTo>
                  <a:lnTo>
                    <a:pt x="439051" y="175387"/>
                  </a:lnTo>
                  <a:lnTo>
                    <a:pt x="440232" y="177673"/>
                  </a:lnTo>
                  <a:lnTo>
                    <a:pt x="440232" y="180086"/>
                  </a:lnTo>
                  <a:lnTo>
                    <a:pt x="448437" y="171856"/>
                  </a:lnTo>
                  <a:lnTo>
                    <a:pt x="455536" y="163093"/>
                  </a:lnTo>
                  <a:lnTo>
                    <a:pt x="461746" y="153682"/>
                  </a:lnTo>
                  <a:lnTo>
                    <a:pt x="467309" y="143510"/>
                  </a:lnTo>
                  <a:lnTo>
                    <a:pt x="470852" y="149352"/>
                  </a:lnTo>
                  <a:lnTo>
                    <a:pt x="469671" y="154051"/>
                  </a:lnTo>
                  <a:lnTo>
                    <a:pt x="466140" y="158877"/>
                  </a:lnTo>
                  <a:lnTo>
                    <a:pt x="461289" y="166217"/>
                  </a:lnTo>
                  <a:lnTo>
                    <a:pt x="455676" y="172694"/>
                  </a:lnTo>
                  <a:lnTo>
                    <a:pt x="449402" y="178739"/>
                  </a:lnTo>
                  <a:lnTo>
                    <a:pt x="442582" y="184785"/>
                  </a:lnTo>
                  <a:lnTo>
                    <a:pt x="441401" y="184785"/>
                  </a:lnTo>
                  <a:lnTo>
                    <a:pt x="440232" y="186055"/>
                  </a:lnTo>
                  <a:lnTo>
                    <a:pt x="440232" y="188341"/>
                  </a:lnTo>
                  <a:lnTo>
                    <a:pt x="436689" y="199009"/>
                  </a:lnTo>
                  <a:lnTo>
                    <a:pt x="435521" y="201295"/>
                  </a:lnTo>
                  <a:lnTo>
                    <a:pt x="435521" y="203708"/>
                  </a:lnTo>
                  <a:lnTo>
                    <a:pt x="434340" y="207264"/>
                  </a:lnTo>
                  <a:lnTo>
                    <a:pt x="435521" y="207264"/>
                  </a:lnTo>
                  <a:lnTo>
                    <a:pt x="435521" y="206121"/>
                  </a:lnTo>
                  <a:lnTo>
                    <a:pt x="436689" y="204851"/>
                  </a:lnTo>
                  <a:lnTo>
                    <a:pt x="437870" y="204851"/>
                  </a:lnTo>
                  <a:lnTo>
                    <a:pt x="447154" y="197954"/>
                  </a:lnTo>
                  <a:lnTo>
                    <a:pt x="477151" y="166103"/>
                  </a:lnTo>
                  <a:lnTo>
                    <a:pt x="481584" y="156032"/>
                  </a:lnTo>
                  <a:lnTo>
                    <a:pt x="483590" y="145288"/>
                  </a:lnTo>
                  <a:close/>
                </a:path>
                <a:path w="500380" h="551815">
                  <a:moveTo>
                    <a:pt x="486156" y="275082"/>
                  </a:moveTo>
                  <a:lnTo>
                    <a:pt x="471970" y="276339"/>
                  </a:lnTo>
                  <a:lnTo>
                    <a:pt x="458012" y="276517"/>
                  </a:lnTo>
                  <a:lnTo>
                    <a:pt x="444055" y="275412"/>
                  </a:lnTo>
                  <a:lnTo>
                    <a:pt x="429882" y="272796"/>
                  </a:lnTo>
                  <a:lnTo>
                    <a:pt x="432269" y="276225"/>
                  </a:lnTo>
                  <a:lnTo>
                    <a:pt x="433463" y="278638"/>
                  </a:lnTo>
                  <a:lnTo>
                    <a:pt x="435864" y="282067"/>
                  </a:lnTo>
                  <a:lnTo>
                    <a:pt x="437057" y="282067"/>
                  </a:lnTo>
                  <a:lnTo>
                    <a:pt x="438264" y="283210"/>
                  </a:lnTo>
                  <a:lnTo>
                    <a:pt x="439458" y="283210"/>
                  </a:lnTo>
                  <a:lnTo>
                    <a:pt x="445439" y="284353"/>
                  </a:lnTo>
                  <a:lnTo>
                    <a:pt x="462203" y="284353"/>
                  </a:lnTo>
                  <a:lnTo>
                    <a:pt x="461010" y="285496"/>
                  </a:lnTo>
                  <a:lnTo>
                    <a:pt x="461010" y="286639"/>
                  </a:lnTo>
                  <a:lnTo>
                    <a:pt x="458609" y="291338"/>
                  </a:lnTo>
                  <a:lnTo>
                    <a:pt x="450227" y="291338"/>
                  </a:lnTo>
                  <a:lnTo>
                    <a:pt x="445439" y="290195"/>
                  </a:lnTo>
                  <a:lnTo>
                    <a:pt x="441845" y="289052"/>
                  </a:lnTo>
                  <a:lnTo>
                    <a:pt x="434670" y="289052"/>
                  </a:lnTo>
                  <a:lnTo>
                    <a:pt x="428675" y="290195"/>
                  </a:lnTo>
                  <a:lnTo>
                    <a:pt x="419100" y="292481"/>
                  </a:lnTo>
                  <a:lnTo>
                    <a:pt x="422694" y="293624"/>
                  </a:lnTo>
                  <a:lnTo>
                    <a:pt x="425081" y="294767"/>
                  </a:lnTo>
                  <a:lnTo>
                    <a:pt x="428675" y="295910"/>
                  </a:lnTo>
                  <a:lnTo>
                    <a:pt x="435864" y="297180"/>
                  </a:lnTo>
                  <a:lnTo>
                    <a:pt x="447840" y="299466"/>
                  </a:lnTo>
                  <a:lnTo>
                    <a:pt x="483755" y="284353"/>
                  </a:lnTo>
                  <a:lnTo>
                    <a:pt x="486156" y="279781"/>
                  </a:lnTo>
                  <a:lnTo>
                    <a:pt x="486156" y="276517"/>
                  </a:lnTo>
                  <a:lnTo>
                    <a:pt x="486156" y="275082"/>
                  </a:lnTo>
                  <a:close/>
                </a:path>
                <a:path w="500380" h="551815">
                  <a:moveTo>
                    <a:pt x="499872" y="227076"/>
                  </a:moveTo>
                  <a:lnTo>
                    <a:pt x="461556" y="240792"/>
                  </a:lnTo>
                  <a:lnTo>
                    <a:pt x="440918" y="243840"/>
                  </a:lnTo>
                  <a:lnTo>
                    <a:pt x="437311" y="243840"/>
                  </a:lnTo>
                  <a:lnTo>
                    <a:pt x="437311" y="244983"/>
                  </a:lnTo>
                  <a:lnTo>
                    <a:pt x="438505" y="244983"/>
                  </a:lnTo>
                  <a:lnTo>
                    <a:pt x="442125" y="248539"/>
                  </a:lnTo>
                  <a:lnTo>
                    <a:pt x="449338" y="253365"/>
                  </a:lnTo>
                  <a:lnTo>
                    <a:pt x="449338" y="254508"/>
                  </a:lnTo>
                  <a:lnTo>
                    <a:pt x="450545" y="254508"/>
                  </a:lnTo>
                  <a:lnTo>
                    <a:pt x="455358" y="253365"/>
                  </a:lnTo>
                  <a:lnTo>
                    <a:pt x="460171" y="253365"/>
                  </a:lnTo>
                  <a:lnTo>
                    <a:pt x="464985" y="252222"/>
                  </a:lnTo>
                  <a:lnTo>
                    <a:pt x="468591" y="250952"/>
                  </a:lnTo>
                  <a:lnTo>
                    <a:pt x="473405" y="249809"/>
                  </a:lnTo>
                  <a:lnTo>
                    <a:pt x="478218" y="248539"/>
                  </a:lnTo>
                  <a:lnTo>
                    <a:pt x="478218" y="252222"/>
                  </a:lnTo>
                  <a:lnTo>
                    <a:pt x="475805" y="254508"/>
                  </a:lnTo>
                  <a:lnTo>
                    <a:pt x="473405" y="255778"/>
                  </a:lnTo>
                  <a:lnTo>
                    <a:pt x="467385" y="259334"/>
                  </a:lnTo>
                  <a:lnTo>
                    <a:pt x="461365" y="259334"/>
                  </a:lnTo>
                  <a:lnTo>
                    <a:pt x="455358" y="260477"/>
                  </a:lnTo>
                  <a:lnTo>
                    <a:pt x="448132" y="260477"/>
                  </a:lnTo>
                  <a:lnTo>
                    <a:pt x="444525" y="262890"/>
                  </a:lnTo>
                  <a:lnTo>
                    <a:pt x="443318" y="262890"/>
                  </a:lnTo>
                  <a:lnTo>
                    <a:pt x="443318" y="264160"/>
                  </a:lnTo>
                  <a:lnTo>
                    <a:pt x="436105" y="266446"/>
                  </a:lnTo>
                  <a:lnTo>
                    <a:pt x="431292" y="268859"/>
                  </a:lnTo>
                  <a:lnTo>
                    <a:pt x="436105" y="270129"/>
                  </a:lnTo>
                  <a:lnTo>
                    <a:pt x="445731" y="270129"/>
                  </a:lnTo>
                  <a:lnTo>
                    <a:pt x="453821" y="270573"/>
                  </a:lnTo>
                  <a:lnTo>
                    <a:pt x="494271" y="254101"/>
                  </a:lnTo>
                  <a:lnTo>
                    <a:pt x="496912" y="248539"/>
                  </a:lnTo>
                  <a:lnTo>
                    <a:pt x="498665" y="244983"/>
                  </a:lnTo>
                  <a:lnTo>
                    <a:pt x="499872" y="243840"/>
                  </a:lnTo>
                  <a:lnTo>
                    <a:pt x="499872" y="227076"/>
                  </a:lnTo>
                  <a:close/>
                </a:path>
                <a:path w="500380" h="551815">
                  <a:moveTo>
                    <a:pt x="499872" y="187198"/>
                  </a:moveTo>
                  <a:lnTo>
                    <a:pt x="498678" y="186055"/>
                  </a:lnTo>
                  <a:lnTo>
                    <a:pt x="498678" y="182499"/>
                  </a:lnTo>
                  <a:lnTo>
                    <a:pt x="496303" y="175387"/>
                  </a:lnTo>
                  <a:lnTo>
                    <a:pt x="496303" y="173101"/>
                  </a:lnTo>
                  <a:lnTo>
                    <a:pt x="495109" y="171831"/>
                  </a:lnTo>
                  <a:lnTo>
                    <a:pt x="493915" y="170688"/>
                  </a:lnTo>
                  <a:lnTo>
                    <a:pt x="480580" y="183819"/>
                  </a:lnTo>
                  <a:lnTo>
                    <a:pt x="465912" y="195059"/>
                  </a:lnTo>
                  <a:lnTo>
                    <a:pt x="450329" y="204762"/>
                  </a:lnTo>
                  <a:lnTo>
                    <a:pt x="434340" y="213233"/>
                  </a:lnTo>
                  <a:lnTo>
                    <a:pt x="440296" y="214376"/>
                  </a:lnTo>
                  <a:lnTo>
                    <a:pt x="446252" y="215646"/>
                  </a:lnTo>
                  <a:lnTo>
                    <a:pt x="452208" y="216789"/>
                  </a:lnTo>
                  <a:lnTo>
                    <a:pt x="453402" y="217932"/>
                  </a:lnTo>
                  <a:lnTo>
                    <a:pt x="454596" y="217932"/>
                  </a:lnTo>
                  <a:lnTo>
                    <a:pt x="455790" y="216789"/>
                  </a:lnTo>
                  <a:lnTo>
                    <a:pt x="462915" y="213690"/>
                  </a:lnTo>
                  <a:lnTo>
                    <a:pt x="469925" y="209715"/>
                  </a:lnTo>
                  <a:lnTo>
                    <a:pt x="476808" y="204749"/>
                  </a:lnTo>
                  <a:lnTo>
                    <a:pt x="483196" y="199009"/>
                  </a:lnTo>
                  <a:lnTo>
                    <a:pt x="484378" y="201422"/>
                  </a:lnTo>
                  <a:lnTo>
                    <a:pt x="484378" y="203835"/>
                  </a:lnTo>
                  <a:lnTo>
                    <a:pt x="482003" y="207391"/>
                  </a:lnTo>
                  <a:lnTo>
                    <a:pt x="479615" y="212090"/>
                  </a:lnTo>
                  <a:lnTo>
                    <a:pt x="473659" y="214376"/>
                  </a:lnTo>
                  <a:lnTo>
                    <a:pt x="461746" y="220345"/>
                  </a:lnTo>
                  <a:lnTo>
                    <a:pt x="454596" y="222758"/>
                  </a:lnTo>
                  <a:lnTo>
                    <a:pt x="449834" y="229870"/>
                  </a:lnTo>
                  <a:lnTo>
                    <a:pt x="447446" y="233299"/>
                  </a:lnTo>
                  <a:lnTo>
                    <a:pt x="442683" y="235712"/>
                  </a:lnTo>
                  <a:lnTo>
                    <a:pt x="439102" y="239268"/>
                  </a:lnTo>
                  <a:lnTo>
                    <a:pt x="443877" y="239268"/>
                  </a:lnTo>
                  <a:lnTo>
                    <a:pt x="448640" y="238125"/>
                  </a:lnTo>
                  <a:lnTo>
                    <a:pt x="452208" y="236855"/>
                  </a:lnTo>
                  <a:lnTo>
                    <a:pt x="454596" y="235712"/>
                  </a:lnTo>
                  <a:lnTo>
                    <a:pt x="462610" y="233476"/>
                  </a:lnTo>
                  <a:lnTo>
                    <a:pt x="494347" y="211061"/>
                  </a:lnTo>
                  <a:lnTo>
                    <a:pt x="498411" y="199009"/>
                  </a:lnTo>
                  <a:lnTo>
                    <a:pt x="498678" y="197866"/>
                  </a:lnTo>
                  <a:lnTo>
                    <a:pt x="499872" y="196723"/>
                  </a:lnTo>
                  <a:lnTo>
                    <a:pt x="499872" y="187198"/>
                  </a:lnTo>
                  <a:close/>
                </a:path>
              </a:pathLst>
            </a:custGeom>
            <a:solidFill>
              <a:srgbClr val="1f295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77" name="object 19"/>
            <p:cNvSpPr/>
            <p:nvPr/>
          </p:nvSpPr>
          <p:spPr>
            <a:xfrm>
              <a:off x="437760" y="496800"/>
              <a:ext cx="148320" cy="196560"/>
            </a:xfrm>
            <a:custGeom>
              <a:avLst/>
              <a:gdLst>
                <a:gd name="textAreaLeft" fmla="*/ 0 w 148320"/>
                <a:gd name="textAreaRight" fmla="*/ 148680 w 148320"/>
                <a:gd name="textAreaTop" fmla="*/ 0 h 196560"/>
                <a:gd name="textAreaBottom" fmla="*/ 196920 h 196560"/>
              </a:gdLst>
              <a:ahLst/>
              <a:rect l="textAreaLeft" t="textAreaTop" r="textAreaRight" b="textAreaBottom"/>
              <a:pathLst>
                <a:path w="148590" h="196850">
                  <a:moveTo>
                    <a:pt x="59791" y="15240"/>
                  </a:moveTo>
                  <a:lnTo>
                    <a:pt x="59029" y="16764"/>
                  </a:lnTo>
                  <a:lnTo>
                    <a:pt x="59791" y="16764"/>
                  </a:lnTo>
                  <a:lnTo>
                    <a:pt x="59791" y="15240"/>
                  </a:lnTo>
                  <a:close/>
                </a:path>
                <a:path w="148590" h="196850">
                  <a:moveTo>
                    <a:pt x="60553" y="28956"/>
                  </a:moveTo>
                  <a:lnTo>
                    <a:pt x="59791" y="25908"/>
                  </a:lnTo>
                  <a:lnTo>
                    <a:pt x="59791" y="27432"/>
                  </a:lnTo>
                  <a:lnTo>
                    <a:pt x="59029" y="27432"/>
                  </a:lnTo>
                  <a:lnTo>
                    <a:pt x="59029" y="28956"/>
                  </a:lnTo>
                  <a:lnTo>
                    <a:pt x="59791" y="30480"/>
                  </a:lnTo>
                  <a:lnTo>
                    <a:pt x="59791" y="28956"/>
                  </a:lnTo>
                  <a:lnTo>
                    <a:pt x="60553" y="28956"/>
                  </a:lnTo>
                  <a:close/>
                </a:path>
                <a:path w="148590" h="196850">
                  <a:moveTo>
                    <a:pt x="65125" y="31369"/>
                  </a:moveTo>
                  <a:lnTo>
                    <a:pt x="62509" y="30480"/>
                  </a:lnTo>
                  <a:lnTo>
                    <a:pt x="62077" y="30683"/>
                  </a:lnTo>
                  <a:lnTo>
                    <a:pt x="62077" y="28956"/>
                  </a:lnTo>
                  <a:lnTo>
                    <a:pt x="60553" y="28956"/>
                  </a:lnTo>
                  <a:lnTo>
                    <a:pt x="60553" y="31369"/>
                  </a:lnTo>
                  <a:lnTo>
                    <a:pt x="60553" y="32004"/>
                  </a:lnTo>
                  <a:lnTo>
                    <a:pt x="63817" y="32004"/>
                  </a:lnTo>
                  <a:lnTo>
                    <a:pt x="65125" y="31369"/>
                  </a:lnTo>
                  <a:close/>
                </a:path>
                <a:path w="148590" h="196850">
                  <a:moveTo>
                    <a:pt x="65125" y="24384"/>
                  </a:moveTo>
                  <a:lnTo>
                    <a:pt x="62077" y="22860"/>
                  </a:lnTo>
                  <a:lnTo>
                    <a:pt x="62077" y="24384"/>
                  </a:lnTo>
                  <a:lnTo>
                    <a:pt x="60553" y="24384"/>
                  </a:lnTo>
                  <a:lnTo>
                    <a:pt x="60553" y="24892"/>
                  </a:lnTo>
                  <a:lnTo>
                    <a:pt x="60553" y="25908"/>
                  </a:lnTo>
                  <a:lnTo>
                    <a:pt x="60553" y="27432"/>
                  </a:lnTo>
                  <a:lnTo>
                    <a:pt x="62077" y="28956"/>
                  </a:lnTo>
                  <a:lnTo>
                    <a:pt x="62077" y="27432"/>
                  </a:lnTo>
                  <a:lnTo>
                    <a:pt x="63601" y="27432"/>
                  </a:lnTo>
                  <a:lnTo>
                    <a:pt x="62077" y="25908"/>
                  </a:lnTo>
                  <a:lnTo>
                    <a:pt x="63601" y="25908"/>
                  </a:lnTo>
                  <a:lnTo>
                    <a:pt x="63601" y="24384"/>
                  </a:lnTo>
                  <a:lnTo>
                    <a:pt x="65125" y="24384"/>
                  </a:lnTo>
                  <a:close/>
                </a:path>
                <a:path w="148590" h="196850">
                  <a:moveTo>
                    <a:pt x="66649" y="15240"/>
                  </a:moveTo>
                  <a:lnTo>
                    <a:pt x="65125" y="15240"/>
                  </a:lnTo>
                  <a:lnTo>
                    <a:pt x="66649" y="18288"/>
                  </a:lnTo>
                  <a:lnTo>
                    <a:pt x="66649" y="15240"/>
                  </a:lnTo>
                  <a:close/>
                </a:path>
                <a:path w="148590" h="196850">
                  <a:moveTo>
                    <a:pt x="67157" y="19304"/>
                  </a:moveTo>
                  <a:lnTo>
                    <a:pt x="66141" y="18288"/>
                  </a:lnTo>
                  <a:lnTo>
                    <a:pt x="65125" y="19304"/>
                  </a:lnTo>
                  <a:lnTo>
                    <a:pt x="65125" y="19812"/>
                  </a:lnTo>
                  <a:lnTo>
                    <a:pt x="64363" y="19812"/>
                  </a:lnTo>
                  <a:lnTo>
                    <a:pt x="63982" y="19558"/>
                  </a:lnTo>
                  <a:lnTo>
                    <a:pt x="65125" y="18796"/>
                  </a:lnTo>
                  <a:lnTo>
                    <a:pt x="65125" y="16764"/>
                  </a:lnTo>
                  <a:lnTo>
                    <a:pt x="63601" y="16764"/>
                  </a:lnTo>
                  <a:lnTo>
                    <a:pt x="65125" y="15240"/>
                  </a:lnTo>
                  <a:lnTo>
                    <a:pt x="62839" y="14097"/>
                  </a:lnTo>
                  <a:lnTo>
                    <a:pt x="62839" y="18796"/>
                  </a:lnTo>
                  <a:lnTo>
                    <a:pt x="62077" y="18288"/>
                  </a:lnTo>
                  <a:lnTo>
                    <a:pt x="62077" y="18796"/>
                  </a:lnTo>
                  <a:lnTo>
                    <a:pt x="62077" y="19304"/>
                  </a:lnTo>
                  <a:lnTo>
                    <a:pt x="61569" y="19304"/>
                  </a:lnTo>
                  <a:lnTo>
                    <a:pt x="62077" y="18796"/>
                  </a:lnTo>
                  <a:lnTo>
                    <a:pt x="62077" y="18288"/>
                  </a:lnTo>
                  <a:lnTo>
                    <a:pt x="62293" y="18072"/>
                  </a:lnTo>
                  <a:lnTo>
                    <a:pt x="62839" y="18796"/>
                  </a:lnTo>
                  <a:lnTo>
                    <a:pt x="62839" y="14097"/>
                  </a:lnTo>
                  <a:lnTo>
                    <a:pt x="62077" y="13716"/>
                  </a:lnTo>
                  <a:lnTo>
                    <a:pt x="62077" y="16764"/>
                  </a:lnTo>
                  <a:lnTo>
                    <a:pt x="62077" y="17780"/>
                  </a:lnTo>
                  <a:lnTo>
                    <a:pt x="61061" y="16764"/>
                  </a:lnTo>
                  <a:lnTo>
                    <a:pt x="62077" y="16764"/>
                  </a:lnTo>
                  <a:lnTo>
                    <a:pt x="62077" y="13716"/>
                  </a:lnTo>
                  <a:lnTo>
                    <a:pt x="60553" y="13716"/>
                  </a:lnTo>
                  <a:lnTo>
                    <a:pt x="60553" y="16764"/>
                  </a:lnTo>
                  <a:lnTo>
                    <a:pt x="60045" y="16764"/>
                  </a:lnTo>
                  <a:lnTo>
                    <a:pt x="60045" y="17780"/>
                  </a:lnTo>
                  <a:lnTo>
                    <a:pt x="59029" y="17780"/>
                  </a:lnTo>
                  <a:lnTo>
                    <a:pt x="60045" y="18796"/>
                  </a:lnTo>
                  <a:lnTo>
                    <a:pt x="60045" y="19812"/>
                  </a:lnTo>
                  <a:lnTo>
                    <a:pt x="58521" y="18288"/>
                  </a:lnTo>
                  <a:lnTo>
                    <a:pt x="58013" y="18796"/>
                  </a:lnTo>
                  <a:lnTo>
                    <a:pt x="59029" y="16764"/>
                  </a:lnTo>
                  <a:lnTo>
                    <a:pt x="57505" y="17780"/>
                  </a:lnTo>
                  <a:lnTo>
                    <a:pt x="57505" y="19304"/>
                  </a:lnTo>
                  <a:lnTo>
                    <a:pt x="57505" y="19812"/>
                  </a:lnTo>
                  <a:lnTo>
                    <a:pt x="55981" y="19812"/>
                  </a:lnTo>
                  <a:lnTo>
                    <a:pt x="54457" y="21336"/>
                  </a:lnTo>
                  <a:lnTo>
                    <a:pt x="55981" y="22860"/>
                  </a:lnTo>
                  <a:lnTo>
                    <a:pt x="55981" y="24384"/>
                  </a:lnTo>
                  <a:lnTo>
                    <a:pt x="57505" y="25908"/>
                  </a:lnTo>
                  <a:lnTo>
                    <a:pt x="57505" y="24892"/>
                  </a:lnTo>
                  <a:lnTo>
                    <a:pt x="58521" y="25908"/>
                  </a:lnTo>
                  <a:lnTo>
                    <a:pt x="59537" y="25908"/>
                  </a:lnTo>
                  <a:lnTo>
                    <a:pt x="59537" y="24892"/>
                  </a:lnTo>
                  <a:lnTo>
                    <a:pt x="60553" y="24892"/>
                  </a:lnTo>
                  <a:lnTo>
                    <a:pt x="58521" y="22860"/>
                  </a:lnTo>
                  <a:lnTo>
                    <a:pt x="58521" y="23876"/>
                  </a:lnTo>
                  <a:lnTo>
                    <a:pt x="57505" y="23876"/>
                  </a:lnTo>
                  <a:lnTo>
                    <a:pt x="57505" y="22860"/>
                  </a:lnTo>
                  <a:lnTo>
                    <a:pt x="58521" y="22860"/>
                  </a:lnTo>
                  <a:lnTo>
                    <a:pt x="59029" y="22860"/>
                  </a:lnTo>
                  <a:lnTo>
                    <a:pt x="57505" y="21336"/>
                  </a:lnTo>
                  <a:lnTo>
                    <a:pt x="57505" y="20320"/>
                  </a:lnTo>
                  <a:lnTo>
                    <a:pt x="58521" y="21336"/>
                  </a:lnTo>
                  <a:lnTo>
                    <a:pt x="58521" y="20320"/>
                  </a:lnTo>
                  <a:lnTo>
                    <a:pt x="60045" y="20320"/>
                  </a:lnTo>
                  <a:lnTo>
                    <a:pt x="60045" y="21336"/>
                  </a:lnTo>
                  <a:lnTo>
                    <a:pt x="59029" y="21336"/>
                  </a:lnTo>
                  <a:lnTo>
                    <a:pt x="60045" y="22860"/>
                  </a:lnTo>
                  <a:lnTo>
                    <a:pt x="61061" y="22860"/>
                  </a:lnTo>
                  <a:lnTo>
                    <a:pt x="62077" y="21336"/>
                  </a:lnTo>
                  <a:lnTo>
                    <a:pt x="61391" y="20320"/>
                  </a:lnTo>
                  <a:lnTo>
                    <a:pt x="62077" y="20320"/>
                  </a:lnTo>
                  <a:lnTo>
                    <a:pt x="62077" y="21336"/>
                  </a:lnTo>
                  <a:lnTo>
                    <a:pt x="63601" y="20320"/>
                  </a:lnTo>
                  <a:lnTo>
                    <a:pt x="63601" y="22860"/>
                  </a:lnTo>
                  <a:lnTo>
                    <a:pt x="65125" y="22860"/>
                  </a:lnTo>
                  <a:lnTo>
                    <a:pt x="66649" y="21336"/>
                  </a:lnTo>
                  <a:lnTo>
                    <a:pt x="66395" y="21082"/>
                  </a:lnTo>
                  <a:lnTo>
                    <a:pt x="67157" y="20320"/>
                  </a:lnTo>
                  <a:lnTo>
                    <a:pt x="67157" y="19304"/>
                  </a:lnTo>
                  <a:close/>
                </a:path>
                <a:path w="148590" h="196850">
                  <a:moveTo>
                    <a:pt x="68173" y="73152"/>
                  </a:moveTo>
                  <a:lnTo>
                    <a:pt x="67208" y="70104"/>
                  </a:lnTo>
                  <a:lnTo>
                    <a:pt x="66890" y="69088"/>
                  </a:lnTo>
                  <a:lnTo>
                    <a:pt x="65481" y="64643"/>
                  </a:lnTo>
                  <a:lnTo>
                    <a:pt x="64808" y="62484"/>
                  </a:lnTo>
                  <a:lnTo>
                    <a:pt x="64808" y="69088"/>
                  </a:lnTo>
                  <a:lnTo>
                    <a:pt x="62877" y="69088"/>
                  </a:lnTo>
                  <a:lnTo>
                    <a:pt x="63842" y="64643"/>
                  </a:lnTo>
                  <a:lnTo>
                    <a:pt x="64808" y="69088"/>
                  </a:lnTo>
                  <a:lnTo>
                    <a:pt x="64808" y="62484"/>
                  </a:lnTo>
                  <a:lnTo>
                    <a:pt x="62877" y="62484"/>
                  </a:lnTo>
                  <a:lnTo>
                    <a:pt x="59029" y="73152"/>
                  </a:lnTo>
                  <a:lnTo>
                    <a:pt x="60477" y="73152"/>
                  </a:lnTo>
                  <a:lnTo>
                    <a:pt x="61429" y="70104"/>
                  </a:lnTo>
                  <a:lnTo>
                    <a:pt x="66243" y="70104"/>
                  </a:lnTo>
                  <a:lnTo>
                    <a:pt x="66243" y="73152"/>
                  </a:lnTo>
                  <a:lnTo>
                    <a:pt x="68173" y="73152"/>
                  </a:lnTo>
                  <a:close/>
                </a:path>
                <a:path w="148590" h="196850">
                  <a:moveTo>
                    <a:pt x="68173" y="22860"/>
                  </a:moveTo>
                  <a:lnTo>
                    <a:pt x="67411" y="21336"/>
                  </a:lnTo>
                  <a:lnTo>
                    <a:pt x="67411" y="19812"/>
                  </a:lnTo>
                  <a:lnTo>
                    <a:pt x="67157" y="20320"/>
                  </a:lnTo>
                  <a:lnTo>
                    <a:pt x="66649" y="21336"/>
                  </a:lnTo>
                  <a:lnTo>
                    <a:pt x="67411" y="22860"/>
                  </a:lnTo>
                  <a:lnTo>
                    <a:pt x="68173" y="22860"/>
                  </a:lnTo>
                  <a:close/>
                </a:path>
                <a:path w="148590" h="196850">
                  <a:moveTo>
                    <a:pt x="69545" y="23609"/>
                  </a:moveTo>
                  <a:lnTo>
                    <a:pt x="68935" y="13716"/>
                  </a:lnTo>
                  <a:lnTo>
                    <a:pt x="68173" y="13716"/>
                  </a:lnTo>
                  <a:lnTo>
                    <a:pt x="69545" y="23609"/>
                  </a:lnTo>
                  <a:close/>
                </a:path>
                <a:path w="148590" h="196850">
                  <a:moveTo>
                    <a:pt x="69697" y="27432"/>
                  </a:moveTo>
                  <a:lnTo>
                    <a:pt x="68173" y="25908"/>
                  </a:lnTo>
                  <a:lnTo>
                    <a:pt x="68173" y="26924"/>
                  </a:lnTo>
                  <a:lnTo>
                    <a:pt x="68173" y="27432"/>
                  </a:lnTo>
                  <a:lnTo>
                    <a:pt x="69697" y="27432"/>
                  </a:lnTo>
                  <a:close/>
                </a:path>
                <a:path w="148590" h="196850">
                  <a:moveTo>
                    <a:pt x="69697" y="23876"/>
                  </a:moveTo>
                  <a:lnTo>
                    <a:pt x="69557" y="23749"/>
                  </a:lnTo>
                  <a:lnTo>
                    <a:pt x="68681" y="22860"/>
                  </a:lnTo>
                  <a:lnTo>
                    <a:pt x="67665" y="23876"/>
                  </a:lnTo>
                  <a:lnTo>
                    <a:pt x="67665" y="24003"/>
                  </a:lnTo>
                  <a:lnTo>
                    <a:pt x="66141" y="22860"/>
                  </a:lnTo>
                  <a:lnTo>
                    <a:pt x="65125" y="24384"/>
                  </a:lnTo>
                  <a:lnTo>
                    <a:pt x="65125" y="25908"/>
                  </a:lnTo>
                  <a:lnTo>
                    <a:pt x="66141" y="25908"/>
                  </a:lnTo>
                  <a:lnTo>
                    <a:pt x="67157" y="24384"/>
                  </a:lnTo>
                  <a:lnTo>
                    <a:pt x="67665" y="24384"/>
                  </a:lnTo>
                  <a:lnTo>
                    <a:pt x="67665" y="24892"/>
                  </a:lnTo>
                  <a:lnTo>
                    <a:pt x="66649" y="25908"/>
                  </a:lnTo>
                  <a:lnTo>
                    <a:pt x="66141" y="25908"/>
                  </a:lnTo>
                  <a:lnTo>
                    <a:pt x="65125" y="26924"/>
                  </a:lnTo>
                  <a:lnTo>
                    <a:pt x="65125" y="27940"/>
                  </a:lnTo>
                  <a:lnTo>
                    <a:pt x="67157" y="27940"/>
                  </a:lnTo>
                  <a:lnTo>
                    <a:pt x="68173" y="26924"/>
                  </a:lnTo>
                  <a:lnTo>
                    <a:pt x="67157" y="25908"/>
                  </a:lnTo>
                  <a:lnTo>
                    <a:pt x="68173" y="25908"/>
                  </a:lnTo>
                  <a:lnTo>
                    <a:pt x="68681" y="25908"/>
                  </a:lnTo>
                  <a:lnTo>
                    <a:pt x="69634" y="24955"/>
                  </a:lnTo>
                  <a:lnTo>
                    <a:pt x="69697" y="25908"/>
                  </a:lnTo>
                  <a:lnTo>
                    <a:pt x="69697" y="24892"/>
                  </a:lnTo>
                  <a:lnTo>
                    <a:pt x="69697" y="24638"/>
                  </a:lnTo>
                  <a:lnTo>
                    <a:pt x="69697" y="23876"/>
                  </a:lnTo>
                  <a:close/>
                </a:path>
                <a:path w="148590" h="196850">
                  <a:moveTo>
                    <a:pt x="71602" y="178308"/>
                  </a:moveTo>
                  <a:lnTo>
                    <a:pt x="68173" y="178308"/>
                  </a:lnTo>
                  <a:lnTo>
                    <a:pt x="68173" y="179070"/>
                  </a:lnTo>
                  <a:lnTo>
                    <a:pt x="69316" y="179070"/>
                  </a:lnTo>
                  <a:lnTo>
                    <a:pt x="70459" y="179832"/>
                  </a:lnTo>
                  <a:lnTo>
                    <a:pt x="71602" y="179832"/>
                  </a:lnTo>
                  <a:lnTo>
                    <a:pt x="71602" y="178308"/>
                  </a:lnTo>
                  <a:close/>
                </a:path>
                <a:path w="148590" h="196850">
                  <a:moveTo>
                    <a:pt x="72745" y="30988"/>
                  </a:moveTo>
                  <a:lnTo>
                    <a:pt x="71602" y="29972"/>
                  </a:lnTo>
                  <a:lnTo>
                    <a:pt x="69316" y="28956"/>
                  </a:lnTo>
                  <a:lnTo>
                    <a:pt x="68173" y="28956"/>
                  </a:lnTo>
                  <a:lnTo>
                    <a:pt x="68173" y="30480"/>
                  </a:lnTo>
                  <a:lnTo>
                    <a:pt x="68173" y="30607"/>
                  </a:lnTo>
                  <a:lnTo>
                    <a:pt x="67868" y="30480"/>
                  </a:lnTo>
                  <a:lnTo>
                    <a:pt x="68173" y="30480"/>
                  </a:lnTo>
                  <a:lnTo>
                    <a:pt x="67411" y="28956"/>
                  </a:lnTo>
                  <a:lnTo>
                    <a:pt x="67411" y="30480"/>
                  </a:lnTo>
                  <a:lnTo>
                    <a:pt x="66649" y="30480"/>
                  </a:lnTo>
                  <a:lnTo>
                    <a:pt x="65125" y="28956"/>
                  </a:lnTo>
                  <a:lnTo>
                    <a:pt x="65125" y="30480"/>
                  </a:lnTo>
                  <a:lnTo>
                    <a:pt x="65125" y="31242"/>
                  </a:lnTo>
                  <a:lnTo>
                    <a:pt x="66040" y="32004"/>
                  </a:lnTo>
                  <a:lnTo>
                    <a:pt x="69697" y="32004"/>
                  </a:lnTo>
                  <a:lnTo>
                    <a:pt x="69697" y="31242"/>
                  </a:lnTo>
                  <a:lnTo>
                    <a:pt x="69088" y="30988"/>
                  </a:lnTo>
                  <a:lnTo>
                    <a:pt x="70459" y="30988"/>
                  </a:lnTo>
                  <a:lnTo>
                    <a:pt x="71602" y="32004"/>
                  </a:lnTo>
                  <a:lnTo>
                    <a:pt x="72745" y="32004"/>
                  </a:lnTo>
                  <a:lnTo>
                    <a:pt x="72745" y="30988"/>
                  </a:lnTo>
                  <a:close/>
                </a:path>
                <a:path w="148590" h="196850">
                  <a:moveTo>
                    <a:pt x="72745" y="25908"/>
                  </a:moveTo>
                  <a:lnTo>
                    <a:pt x="71729" y="15113"/>
                  </a:lnTo>
                  <a:lnTo>
                    <a:pt x="71729" y="13716"/>
                  </a:lnTo>
                  <a:lnTo>
                    <a:pt x="69697" y="13716"/>
                  </a:lnTo>
                  <a:lnTo>
                    <a:pt x="71729" y="24511"/>
                  </a:lnTo>
                  <a:lnTo>
                    <a:pt x="72745" y="25908"/>
                  </a:lnTo>
                  <a:close/>
                </a:path>
                <a:path w="148590" h="196850">
                  <a:moveTo>
                    <a:pt x="74269" y="25908"/>
                  </a:moveTo>
                  <a:lnTo>
                    <a:pt x="72745" y="27051"/>
                  </a:lnTo>
                  <a:lnTo>
                    <a:pt x="71221" y="25908"/>
                  </a:lnTo>
                  <a:lnTo>
                    <a:pt x="69697" y="25908"/>
                  </a:lnTo>
                  <a:lnTo>
                    <a:pt x="69697" y="27051"/>
                  </a:lnTo>
                  <a:lnTo>
                    <a:pt x="71221" y="28194"/>
                  </a:lnTo>
                  <a:lnTo>
                    <a:pt x="71221" y="29337"/>
                  </a:lnTo>
                  <a:lnTo>
                    <a:pt x="72745" y="30480"/>
                  </a:lnTo>
                  <a:lnTo>
                    <a:pt x="72745" y="29337"/>
                  </a:lnTo>
                  <a:lnTo>
                    <a:pt x="74269" y="30480"/>
                  </a:lnTo>
                  <a:lnTo>
                    <a:pt x="74269" y="25908"/>
                  </a:lnTo>
                  <a:close/>
                </a:path>
                <a:path w="148590" h="196850">
                  <a:moveTo>
                    <a:pt x="76047" y="0"/>
                  </a:moveTo>
                  <a:lnTo>
                    <a:pt x="73507" y="0"/>
                  </a:lnTo>
                  <a:lnTo>
                    <a:pt x="73507" y="3048"/>
                  </a:lnTo>
                  <a:lnTo>
                    <a:pt x="72237" y="3048"/>
                  </a:lnTo>
                  <a:lnTo>
                    <a:pt x="72237" y="2032"/>
                  </a:lnTo>
                  <a:lnTo>
                    <a:pt x="70967" y="2032"/>
                  </a:lnTo>
                  <a:lnTo>
                    <a:pt x="69697" y="1016"/>
                  </a:lnTo>
                  <a:lnTo>
                    <a:pt x="69697" y="4064"/>
                  </a:lnTo>
                  <a:lnTo>
                    <a:pt x="73507" y="4064"/>
                  </a:lnTo>
                  <a:lnTo>
                    <a:pt x="73507" y="6096"/>
                  </a:lnTo>
                  <a:lnTo>
                    <a:pt x="76047" y="6096"/>
                  </a:lnTo>
                  <a:lnTo>
                    <a:pt x="74777" y="5080"/>
                  </a:lnTo>
                  <a:lnTo>
                    <a:pt x="74777" y="3048"/>
                  </a:lnTo>
                  <a:lnTo>
                    <a:pt x="74777" y="1016"/>
                  </a:lnTo>
                  <a:lnTo>
                    <a:pt x="76047" y="0"/>
                  </a:lnTo>
                  <a:close/>
                </a:path>
                <a:path w="148590" h="196850">
                  <a:moveTo>
                    <a:pt x="77317" y="13716"/>
                  </a:moveTo>
                  <a:lnTo>
                    <a:pt x="75793" y="13716"/>
                  </a:lnTo>
                  <a:lnTo>
                    <a:pt x="75793" y="18669"/>
                  </a:lnTo>
                  <a:lnTo>
                    <a:pt x="75793" y="19431"/>
                  </a:lnTo>
                  <a:lnTo>
                    <a:pt x="75793" y="20447"/>
                  </a:lnTo>
                  <a:lnTo>
                    <a:pt x="75107" y="19812"/>
                  </a:lnTo>
                  <a:lnTo>
                    <a:pt x="75793" y="19431"/>
                  </a:lnTo>
                  <a:lnTo>
                    <a:pt x="75793" y="18669"/>
                  </a:lnTo>
                  <a:lnTo>
                    <a:pt x="75107" y="18288"/>
                  </a:lnTo>
                  <a:lnTo>
                    <a:pt x="73431" y="18288"/>
                  </a:lnTo>
                  <a:lnTo>
                    <a:pt x="72745" y="18669"/>
                  </a:lnTo>
                  <a:lnTo>
                    <a:pt x="72745" y="19050"/>
                  </a:lnTo>
                  <a:lnTo>
                    <a:pt x="72745" y="19431"/>
                  </a:lnTo>
                  <a:lnTo>
                    <a:pt x="73431" y="19812"/>
                  </a:lnTo>
                  <a:lnTo>
                    <a:pt x="72745" y="20447"/>
                  </a:lnTo>
                  <a:lnTo>
                    <a:pt x="72745" y="21336"/>
                  </a:lnTo>
                  <a:lnTo>
                    <a:pt x="72745" y="22225"/>
                  </a:lnTo>
                  <a:lnTo>
                    <a:pt x="73431" y="22860"/>
                  </a:lnTo>
                  <a:lnTo>
                    <a:pt x="73088" y="22860"/>
                  </a:lnTo>
                  <a:lnTo>
                    <a:pt x="72745" y="23495"/>
                  </a:lnTo>
                  <a:lnTo>
                    <a:pt x="72745" y="24384"/>
                  </a:lnTo>
                  <a:lnTo>
                    <a:pt x="72745" y="25273"/>
                  </a:lnTo>
                  <a:lnTo>
                    <a:pt x="73088" y="25908"/>
                  </a:lnTo>
                  <a:lnTo>
                    <a:pt x="73926" y="25908"/>
                  </a:lnTo>
                  <a:lnTo>
                    <a:pt x="74269" y="25273"/>
                  </a:lnTo>
                  <a:lnTo>
                    <a:pt x="74269" y="23495"/>
                  </a:lnTo>
                  <a:lnTo>
                    <a:pt x="73926" y="22860"/>
                  </a:lnTo>
                  <a:lnTo>
                    <a:pt x="75107" y="22860"/>
                  </a:lnTo>
                  <a:lnTo>
                    <a:pt x="75793" y="22225"/>
                  </a:lnTo>
                  <a:lnTo>
                    <a:pt x="75793" y="24511"/>
                  </a:lnTo>
                  <a:lnTo>
                    <a:pt x="77317" y="13716"/>
                  </a:lnTo>
                  <a:close/>
                </a:path>
                <a:path w="148590" h="196850">
                  <a:moveTo>
                    <a:pt x="77317" y="2032"/>
                  </a:moveTo>
                  <a:lnTo>
                    <a:pt x="76047" y="3048"/>
                  </a:lnTo>
                  <a:lnTo>
                    <a:pt x="77317" y="4064"/>
                  </a:lnTo>
                  <a:lnTo>
                    <a:pt x="77317" y="2032"/>
                  </a:lnTo>
                  <a:close/>
                </a:path>
                <a:path w="148590" h="196850">
                  <a:moveTo>
                    <a:pt x="78841" y="27432"/>
                  </a:moveTo>
                  <a:lnTo>
                    <a:pt x="77317" y="27432"/>
                  </a:lnTo>
                  <a:lnTo>
                    <a:pt x="77317" y="25908"/>
                  </a:lnTo>
                  <a:lnTo>
                    <a:pt x="75793" y="27051"/>
                  </a:lnTo>
                  <a:lnTo>
                    <a:pt x="75793" y="29337"/>
                  </a:lnTo>
                  <a:lnTo>
                    <a:pt x="77317" y="29337"/>
                  </a:lnTo>
                  <a:lnTo>
                    <a:pt x="77317" y="28956"/>
                  </a:lnTo>
                  <a:lnTo>
                    <a:pt x="78841" y="27432"/>
                  </a:lnTo>
                  <a:close/>
                </a:path>
                <a:path w="148590" h="196850">
                  <a:moveTo>
                    <a:pt x="80365" y="178308"/>
                  </a:moveTo>
                  <a:lnTo>
                    <a:pt x="76847" y="178308"/>
                  </a:lnTo>
                  <a:lnTo>
                    <a:pt x="76847" y="179578"/>
                  </a:lnTo>
                  <a:lnTo>
                    <a:pt x="75679" y="180721"/>
                  </a:lnTo>
                  <a:lnTo>
                    <a:pt x="72161" y="184404"/>
                  </a:lnTo>
                  <a:lnTo>
                    <a:pt x="66294" y="185674"/>
                  </a:lnTo>
                  <a:lnTo>
                    <a:pt x="65125" y="186817"/>
                  </a:lnTo>
                  <a:lnTo>
                    <a:pt x="66294" y="186817"/>
                  </a:lnTo>
                  <a:lnTo>
                    <a:pt x="68580" y="188061"/>
                  </a:lnTo>
                  <a:lnTo>
                    <a:pt x="65709" y="187198"/>
                  </a:lnTo>
                  <a:lnTo>
                    <a:pt x="58674" y="185928"/>
                  </a:lnTo>
                  <a:lnTo>
                    <a:pt x="57505" y="185928"/>
                  </a:lnTo>
                  <a:lnTo>
                    <a:pt x="58674" y="187198"/>
                  </a:lnTo>
                  <a:lnTo>
                    <a:pt x="58674" y="188595"/>
                  </a:lnTo>
                  <a:lnTo>
                    <a:pt x="62191" y="191262"/>
                  </a:lnTo>
                  <a:lnTo>
                    <a:pt x="65709" y="196596"/>
                  </a:lnTo>
                  <a:lnTo>
                    <a:pt x="70396" y="196596"/>
                  </a:lnTo>
                  <a:lnTo>
                    <a:pt x="70396" y="195199"/>
                  </a:lnTo>
                  <a:lnTo>
                    <a:pt x="71577" y="195199"/>
                  </a:lnTo>
                  <a:lnTo>
                    <a:pt x="72745" y="193929"/>
                  </a:lnTo>
                  <a:lnTo>
                    <a:pt x="71577" y="192532"/>
                  </a:lnTo>
                  <a:lnTo>
                    <a:pt x="71577" y="191262"/>
                  </a:lnTo>
                  <a:lnTo>
                    <a:pt x="70675" y="189230"/>
                  </a:lnTo>
                  <a:lnTo>
                    <a:pt x="70993" y="189230"/>
                  </a:lnTo>
                  <a:lnTo>
                    <a:pt x="72161" y="190500"/>
                  </a:lnTo>
                  <a:lnTo>
                    <a:pt x="73329" y="190500"/>
                  </a:lnTo>
                  <a:lnTo>
                    <a:pt x="73329" y="189230"/>
                  </a:lnTo>
                  <a:lnTo>
                    <a:pt x="75679" y="184404"/>
                  </a:lnTo>
                  <a:lnTo>
                    <a:pt x="79197" y="179578"/>
                  </a:lnTo>
                  <a:lnTo>
                    <a:pt x="80365" y="178308"/>
                  </a:lnTo>
                  <a:close/>
                </a:path>
                <a:path w="148590" h="196850">
                  <a:moveTo>
                    <a:pt x="80365" y="25908"/>
                  </a:moveTo>
                  <a:lnTo>
                    <a:pt x="78841" y="25908"/>
                  </a:lnTo>
                  <a:lnTo>
                    <a:pt x="78841" y="27432"/>
                  </a:lnTo>
                  <a:lnTo>
                    <a:pt x="80365" y="27432"/>
                  </a:lnTo>
                  <a:lnTo>
                    <a:pt x="80365" y="25908"/>
                  </a:lnTo>
                  <a:close/>
                </a:path>
                <a:path w="148590" h="196850">
                  <a:moveTo>
                    <a:pt x="81889" y="28956"/>
                  </a:moveTo>
                  <a:lnTo>
                    <a:pt x="79349" y="28956"/>
                  </a:lnTo>
                  <a:lnTo>
                    <a:pt x="76809" y="29972"/>
                  </a:lnTo>
                  <a:lnTo>
                    <a:pt x="74269" y="32004"/>
                  </a:lnTo>
                  <a:lnTo>
                    <a:pt x="75539" y="32004"/>
                  </a:lnTo>
                  <a:lnTo>
                    <a:pt x="78079" y="30988"/>
                  </a:lnTo>
                  <a:lnTo>
                    <a:pt x="80619" y="30988"/>
                  </a:lnTo>
                  <a:lnTo>
                    <a:pt x="81889" y="28956"/>
                  </a:lnTo>
                  <a:close/>
                </a:path>
                <a:path w="148590" h="196850">
                  <a:moveTo>
                    <a:pt x="81889" y="22860"/>
                  </a:moveTo>
                  <a:lnTo>
                    <a:pt x="80365" y="23876"/>
                  </a:lnTo>
                  <a:lnTo>
                    <a:pt x="80365" y="25908"/>
                  </a:lnTo>
                  <a:lnTo>
                    <a:pt x="81889" y="25908"/>
                  </a:lnTo>
                  <a:lnTo>
                    <a:pt x="81889" y="22860"/>
                  </a:lnTo>
                  <a:close/>
                </a:path>
                <a:path w="148590" h="196850">
                  <a:moveTo>
                    <a:pt x="81889" y="13716"/>
                  </a:moveTo>
                  <a:lnTo>
                    <a:pt x="80365" y="13716"/>
                  </a:lnTo>
                  <a:lnTo>
                    <a:pt x="77317" y="25908"/>
                  </a:lnTo>
                  <a:lnTo>
                    <a:pt x="78841" y="24638"/>
                  </a:lnTo>
                  <a:lnTo>
                    <a:pt x="81889" y="13716"/>
                  </a:lnTo>
                  <a:close/>
                </a:path>
                <a:path w="148590" h="196850">
                  <a:moveTo>
                    <a:pt x="82651" y="18288"/>
                  </a:moveTo>
                  <a:lnTo>
                    <a:pt x="81889" y="19304"/>
                  </a:lnTo>
                  <a:lnTo>
                    <a:pt x="81889" y="19812"/>
                  </a:lnTo>
                  <a:lnTo>
                    <a:pt x="80365" y="19812"/>
                  </a:lnTo>
                  <a:lnTo>
                    <a:pt x="80365" y="22860"/>
                  </a:lnTo>
                  <a:lnTo>
                    <a:pt x="81889" y="22860"/>
                  </a:lnTo>
                  <a:lnTo>
                    <a:pt x="81889" y="20320"/>
                  </a:lnTo>
                  <a:lnTo>
                    <a:pt x="82651" y="21336"/>
                  </a:lnTo>
                  <a:lnTo>
                    <a:pt x="82651" y="18288"/>
                  </a:lnTo>
                  <a:close/>
                </a:path>
                <a:path w="148590" h="196850">
                  <a:moveTo>
                    <a:pt x="84937" y="16764"/>
                  </a:moveTo>
                  <a:lnTo>
                    <a:pt x="83032" y="16764"/>
                  </a:lnTo>
                  <a:lnTo>
                    <a:pt x="83413" y="15240"/>
                  </a:lnTo>
                  <a:lnTo>
                    <a:pt x="82651" y="15240"/>
                  </a:lnTo>
                  <a:lnTo>
                    <a:pt x="82651" y="16764"/>
                  </a:lnTo>
                  <a:lnTo>
                    <a:pt x="81889" y="16764"/>
                  </a:lnTo>
                  <a:lnTo>
                    <a:pt x="82651" y="18288"/>
                  </a:lnTo>
                  <a:lnTo>
                    <a:pt x="82905" y="17272"/>
                  </a:lnTo>
                  <a:lnTo>
                    <a:pt x="82905" y="18796"/>
                  </a:lnTo>
                  <a:lnTo>
                    <a:pt x="83921" y="19812"/>
                  </a:lnTo>
                  <a:lnTo>
                    <a:pt x="84937" y="17780"/>
                  </a:lnTo>
                  <a:lnTo>
                    <a:pt x="84937" y="16764"/>
                  </a:lnTo>
                  <a:close/>
                </a:path>
                <a:path w="148590" h="196850">
                  <a:moveTo>
                    <a:pt x="86461" y="33528"/>
                  </a:moveTo>
                  <a:lnTo>
                    <a:pt x="62077" y="33528"/>
                  </a:lnTo>
                  <a:lnTo>
                    <a:pt x="62077" y="36576"/>
                  </a:lnTo>
                  <a:lnTo>
                    <a:pt x="70205" y="35052"/>
                  </a:lnTo>
                  <a:lnTo>
                    <a:pt x="78333" y="35052"/>
                  </a:lnTo>
                  <a:lnTo>
                    <a:pt x="86461" y="36576"/>
                  </a:lnTo>
                  <a:lnTo>
                    <a:pt x="86461" y="35052"/>
                  </a:lnTo>
                  <a:lnTo>
                    <a:pt x="86461" y="33528"/>
                  </a:lnTo>
                  <a:close/>
                </a:path>
                <a:path w="148590" h="196850">
                  <a:moveTo>
                    <a:pt x="86461" y="20320"/>
                  </a:moveTo>
                  <a:lnTo>
                    <a:pt x="85699" y="19304"/>
                  </a:lnTo>
                  <a:lnTo>
                    <a:pt x="85699" y="18288"/>
                  </a:lnTo>
                  <a:lnTo>
                    <a:pt x="84937" y="20320"/>
                  </a:lnTo>
                  <a:lnTo>
                    <a:pt x="86461" y="20320"/>
                  </a:lnTo>
                  <a:close/>
                </a:path>
                <a:path w="148590" h="196850">
                  <a:moveTo>
                    <a:pt x="86461" y="15240"/>
                  </a:moveTo>
                  <a:lnTo>
                    <a:pt x="85699" y="13716"/>
                  </a:lnTo>
                  <a:lnTo>
                    <a:pt x="84937" y="15240"/>
                  </a:lnTo>
                  <a:lnTo>
                    <a:pt x="85699" y="18288"/>
                  </a:lnTo>
                  <a:lnTo>
                    <a:pt x="85699" y="16764"/>
                  </a:lnTo>
                  <a:lnTo>
                    <a:pt x="86461" y="15240"/>
                  </a:lnTo>
                  <a:close/>
                </a:path>
                <a:path w="148590" h="196850">
                  <a:moveTo>
                    <a:pt x="87985" y="28956"/>
                  </a:moveTo>
                  <a:lnTo>
                    <a:pt x="84937" y="28956"/>
                  </a:lnTo>
                  <a:lnTo>
                    <a:pt x="85953" y="29972"/>
                  </a:lnTo>
                  <a:lnTo>
                    <a:pt x="85953" y="30988"/>
                  </a:lnTo>
                  <a:lnTo>
                    <a:pt x="86194" y="31242"/>
                  </a:lnTo>
                  <a:lnTo>
                    <a:pt x="84721" y="30480"/>
                  </a:lnTo>
                  <a:lnTo>
                    <a:pt x="83413" y="31369"/>
                  </a:lnTo>
                  <a:lnTo>
                    <a:pt x="84721" y="32004"/>
                  </a:lnTo>
                  <a:lnTo>
                    <a:pt x="85585" y="32004"/>
                  </a:lnTo>
                  <a:lnTo>
                    <a:pt x="86385" y="31432"/>
                  </a:lnTo>
                  <a:lnTo>
                    <a:pt x="86969" y="32004"/>
                  </a:lnTo>
                  <a:lnTo>
                    <a:pt x="87985" y="30988"/>
                  </a:lnTo>
                  <a:lnTo>
                    <a:pt x="87985" y="28956"/>
                  </a:lnTo>
                  <a:close/>
                </a:path>
                <a:path w="148590" h="196850">
                  <a:moveTo>
                    <a:pt x="87985" y="19812"/>
                  </a:moveTo>
                  <a:lnTo>
                    <a:pt x="86461" y="21336"/>
                  </a:lnTo>
                  <a:lnTo>
                    <a:pt x="86461" y="22860"/>
                  </a:lnTo>
                  <a:lnTo>
                    <a:pt x="87985" y="22860"/>
                  </a:lnTo>
                  <a:lnTo>
                    <a:pt x="87985" y="20320"/>
                  </a:lnTo>
                  <a:lnTo>
                    <a:pt x="87985" y="19812"/>
                  </a:lnTo>
                  <a:close/>
                </a:path>
                <a:path w="148590" h="196850">
                  <a:moveTo>
                    <a:pt x="87985" y="16764"/>
                  </a:moveTo>
                  <a:lnTo>
                    <a:pt x="86461" y="16764"/>
                  </a:lnTo>
                  <a:lnTo>
                    <a:pt x="86461" y="19812"/>
                  </a:lnTo>
                  <a:lnTo>
                    <a:pt x="87985" y="19812"/>
                  </a:lnTo>
                  <a:lnTo>
                    <a:pt x="87985" y="16764"/>
                  </a:lnTo>
                  <a:close/>
                </a:path>
                <a:path w="148590" h="196850">
                  <a:moveTo>
                    <a:pt x="91033" y="185928"/>
                  </a:moveTo>
                  <a:lnTo>
                    <a:pt x="88493" y="185928"/>
                  </a:lnTo>
                  <a:lnTo>
                    <a:pt x="79806" y="187020"/>
                  </a:lnTo>
                  <a:lnTo>
                    <a:pt x="79984" y="186817"/>
                  </a:lnTo>
                  <a:lnTo>
                    <a:pt x="81127" y="186817"/>
                  </a:lnTo>
                  <a:lnTo>
                    <a:pt x="83413" y="185674"/>
                  </a:lnTo>
                  <a:lnTo>
                    <a:pt x="81127" y="185674"/>
                  </a:lnTo>
                  <a:lnTo>
                    <a:pt x="81127" y="184404"/>
                  </a:lnTo>
                  <a:lnTo>
                    <a:pt x="78841" y="184404"/>
                  </a:lnTo>
                  <a:lnTo>
                    <a:pt x="77698" y="185674"/>
                  </a:lnTo>
                  <a:lnTo>
                    <a:pt x="76555" y="186817"/>
                  </a:lnTo>
                  <a:lnTo>
                    <a:pt x="76555" y="188087"/>
                  </a:lnTo>
                  <a:lnTo>
                    <a:pt x="74269" y="190500"/>
                  </a:lnTo>
                  <a:lnTo>
                    <a:pt x="76860" y="189547"/>
                  </a:lnTo>
                  <a:lnTo>
                    <a:pt x="75793" y="191262"/>
                  </a:lnTo>
                  <a:lnTo>
                    <a:pt x="75793" y="195199"/>
                  </a:lnTo>
                  <a:lnTo>
                    <a:pt x="77063" y="195199"/>
                  </a:lnTo>
                  <a:lnTo>
                    <a:pt x="78333" y="196596"/>
                  </a:lnTo>
                  <a:lnTo>
                    <a:pt x="80873" y="196596"/>
                  </a:lnTo>
                  <a:lnTo>
                    <a:pt x="82143" y="195199"/>
                  </a:lnTo>
                  <a:lnTo>
                    <a:pt x="83413" y="193929"/>
                  </a:lnTo>
                  <a:lnTo>
                    <a:pt x="91033" y="185928"/>
                  </a:lnTo>
                  <a:close/>
                </a:path>
                <a:path w="148590" h="196850">
                  <a:moveTo>
                    <a:pt x="91033" y="27432"/>
                  </a:moveTo>
                  <a:lnTo>
                    <a:pt x="89509" y="25908"/>
                  </a:lnTo>
                  <a:lnTo>
                    <a:pt x="87985" y="28956"/>
                  </a:lnTo>
                  <a:lnTo>
                    <a:pt x="89509" y="30480"/>
                  </a:lnTo>
                  <a:lnTo>
                    <a:pt x="91033" y="28956"/>
                  </a:lnTo>
                  <a:lnTo>
                    <a:pt x="91033" y="27432"/>
                  </a:lnTo>
                  <a:close/>
                </a:path>
                <a:path w="148590" h="196850">
                  <a:moveTo>
                    <a:pt x="91033" y="16764"/>
                  </a:moveTo>
                  <a:lnTo>
                    <a:pt x="89509" y="15240"/>
                  </a:lnTo>
                  <a:lnTo>
                    <a:pt x="89509" y="16764"/>
                  </a:lnTo>
                  <a:lnTo>
                    <a:pt x="91033" y="16764"/>
                  </a:lnTo>
                  <a:close/>
                </a:path>
                <a:path w="148590" h="196850">
                  <a:moveTo>
                    <a:pt x="92557" y="16764"/>
                  </a:moveTo>
                  <a:lnTo>
                    <a:pt x="91033" y="16764"/>
                  </a:lnTo>
                  <a:lnTo>
                    <a:pt x="92303" y="19304"/>
                  </a:lnTo>
                  <a:lnTo>
                    <a:pt x="91033" y="19304"/>
                  </a:lnTo>
                  <a:lnTo>
                    <a:pt x="91033" y="18288"/>
                  </a:lnTo>
                  <a:lnTo>
                    <a:pt x="87985" y="20320"/>
                  </a:lnTo>
                  <a:lnTo>
                    <a:pt x="89509" y="20320"/>
                  </a:lnTo>
                  <a:lnTo>
                    <a:pt x="91033" y="21336"/>
                  </a:lnTo>
                  <a:lnTo>
                    <a:pt x="91033" y="22860"/>
                  </a:lnTo>
                  <a:lnTo>
                    <a:pt x="89509" y="22860"/>
                  </a:lnTo>
                  <a:lnTo>
                    <a:pt x="89509" y="23876"/>
                  </a:lnTo>
                  <a:lnTo>
                    <a:pt x="87985" y="24892"/>
                  </a:lnTo>
                  <a:lnTo>
                    <a:pt x="89509" y="24892"/>
                  </a:lnTo>
                  <a:lnTo>
                    <a:pt x="89509" y="25908"/>
                  </a:lnTo>
                  <a:lnTo>
                    <a:pt x="91033" y="25908"/>
                  </a:lnTo>
                  <a:lnTo>
                    <a:pt x="91033" y="24892"/>
                  </a:lnTo>
                  <a:lnTo>
                    <a:pt x="91541" y="24892"/>
                  </a:lnTo>
                  <a:lnTo>
                    <a:pt x="92557" y="25908"/>
                  </a:lnTo>
                  <a:lnTo>
                    <a:pt x="92557" y="24892"/>
                  </a:lnTo>
                  <a:lnTo>
                    <a:pt x="92557" y="20320"/>
                  </a:lnTo>
                  <a:lnTo>
                    <a:pt x="92557" y="19812"/>
                  </a:lnTo>
                  <a:lnTo>
                    <a:pt x="92557" y="19304"/>
                  </a:lnTo>
                  <a:lnTo>
                    <a:pt x="92557" y="16764"/>
                  </a:lnTo>
                  <a:close/>
                </a:path>
                <a:path w="148590" h="196850">
                  <a:moveTo>
                    <a:pt x="94081" y="44196"/>
                  </a:moveTo>
                  <a:lnTo>
                    <a:pt x="54457" y="44196"/>
                  </a:lnTo>
                  <a:lnTo>
                    <a:pt x="54457" y="45720"/>
                  </a:lnTo>
                  <a:lnTo>
                    <a:pt x="94081" y="45720"/>
                  </a:lnTo>
                  <a:lnTo>
                    <a:pt x="94081" y="44196"/>
                  </a:lnTo>
                  <a:close/>
                </a:path>
                <a:path w="148590" h="196850">
                  <a:moveTo>
                    <a:pt x="95605" y="160020"/>
                  </a:moveTo>
                  <a:lnTo>
                    <a:pt x="54457" y="160020"/>
                  </a:lnTo>
                  <a:lnTo>
                    <a:pt x="54457" y="163068"/>
                  </a:lnTo>
                  <a:lnTo>
                    <a:pt x="95605" y="163068"/>
                  </a:lnTo>
                  <a:lnTo>
                    <a:pt x="95605" y="160020"/>
                  </a:lnTo>
                  <a:close/>
                </a:path>
                <a:path w="148590" h="196850">
                  <a:moveTo>
                    <a:pt x="95605" y="39624"/>
                  </a:moveTo>
                  <a:lnTo>
                    <a:pt x="51409" y="39624"/>
                  </a:lnTo>
                  <a:lnTo>
                    <a:pt x="51409" y="42672"/>
                  </a:lnTo>
                  <a:lnTo>
                    <a:pt x="95605" y="42672"/>
                  </a:lnTo>
                  <a:lnTo>
                    <a:pt x="95605" y="39624"/>
                  </a:lnTo>
                  <a:close/>
                </a:path>
                <a:path w="148590" h="196850">
                  <a:moveTo>
                    <a:pt x="97129" y="164592"/>
                  </a:moveTo>
                  <a:lnTo>
                    <a:pt x="50012" y="164592"/>
                  </a:lnTo>
                  <a:lnTo>
                    <a:pt x="50863" y="162941"/>
                  </a:lnTo>
                  <a:lnTo>
                    <a:pt x="52057" y="162941"/>
                  </a:lnTo>
                  <a:lnTo>
                    <a:pt x="52057" y="161798"/>
                  </a:lnTo>
                  <a:lnTo>
                    <a:pt x="50863" y="160528"/>
                  </a:lnTo>
                  <a:lnTo>
                    <a:pt x="49657" y="158242"/>
                  </a:lnTo>
                  <a:lnTo>
                    <a:pt x="46062" y="158242"/>
                  </a:lnTo>
                  <a:lnTo>
                    <a:pt x="38862" y="157099"/>
                  </a:lnTo>
                  <a:lnTo>
                    <a:pt x="30467" y="151130"/>
                  </a:lnTo>
                  <a:lnTo>
                    <a:pt x="29260" y="151130"/>
                  </a:lnTo>
                  <a:lnTo>
                    <a:pt x="29260" y="149987"/>
                  </a:lnTo>
                  <a:lnTo>
                    <a:pt x="30467" y="149987"/>
                  </a:lnTo>
                  <a:lnTo>
                    <a:pt x="31661" y="151130"/>
                  </a:lnTo>
                  <a:lnTo>
                    <a:pt x="35267" y="152273"/>
                  </a:lnTo>
                  <a:lnTo>
                    <a:pt x="40055" y="155829"/>
                  </a:lnTo>
                  <a:lnTo>
                    <a:pt x="46062" y="157099"/>
                  </a:lnTo>
                  <a:lnTo>
                    <a:pt x="48463" y="157099"/>
                  </a:lnTo>
                  <a:lnTo>
                    <a:pt x="47256" y="155829"/>
                  </a:lnTo>
                  <a:lnTo>
                    <a:pt x="46062" y="154686"/>
                  </a:lnTo>
                  <a:lnTo>
                    <a:pt x="46062" y="153543"/>
                  </a:lnTo>
                  <a:lnTo>
                    <a:pt x="44856" y="152273"/>
                  </a:lnTo>
                  <a:lnTo>
                    <a:pt x="42456" y="149987"/>
                  </a:lnTo>
                  <a:lnTo>
                    <a:pt x="42456" y="147574"/>
                  </a:lnTo>
                  <a:lnTo>
                    <a:pt x="40055" y="145288"/>
                  </a:lnTo>
                  <a:lnTo>
                    <a:pt x="40055" y="144145"/>
                  </a:lnTo>
                  <a:lnTo>
                    <a:pt x="38862" y="142875"/>
                  </a:lnTo>
                  <a:lnTo>
                    <a:pt x="38862" y="141732"/>
                  </a:lnTo>
                  <a:lnTo>
                    <a:pt x="37655" y="140589"/>
                  </a:lnTo>
                  <a:lnTo>
                    <a:pt x="37655" y="139319"/>
                  </a:lnTo>
                  <a:lnTo>
                    <a:pt x="36461" y="138176"/>
                  </a:lnTo>
                  <a:lnTo>
                    <a:pt x="36461" y="135890"/>
                  </a:lnTo>
                  <a:lnTo>
                    <a:pt x="35267" y="135890"/>
                  </a:lnTo>
                  <a:lnTo>
                    <a:pt x="25476" y="132511"/>
                  </a:lnTo>
                  <a:lnTo>
                    <a:pt x="19062" y="128358"/>
                  </a:lnTo>
                  <a:lnTo>
                    <a:pt x="15354" y="124409"/>
                  </a:lnTo>
                  <a:lnTo>
                    <a:pt x="13665" y="121666"/>
                  </a:lnTo>
                  <a:lnTo>
                    <a:pt x="20866" y="128778"/>
                  </a:lnTo>
                  <a:lnTo>
                    <a:pt x="30467" y="132334"/>
                  </a:lnTo>
                  <a:lnTo>
                    <a:pt x="32867" y="133477"/>
                  </a:lnTo>
                  <a:lnTo>
                    <a:pt x="34061" y="133477"/>
                  </a:lnTo>
                  <a:lnTo>
                    <a:pt x="34061" y="131191"/>
                  </a:lnTo>
                  <a:lnTo>
                    <a:pt x="32867" y="129921"/>
                  </a:lnTo>
                  <a:lnTo>
                    <a:pt x="32867" y="128778"/>
                  </a:lnTo>
                  <a:lnTo>
                    <a:pt x="31661" y="127635"/>
                  </a:lnTo>
                  <a:lnTo>
                    <a:pt x="31661" y="126365"/>
                  </a:lnTo>
                  <a:lnTo>
                    <a:pt x="30467" y="124079"/>
                  </a:lnTo>
                  <a:lnTo>
                    <a:pt x="29641" y="121666"/>
                  </a:lnTo>
                  <a:lnTo>
                    <a:pt x="29260" y="120523"/>
                  </a:lnTo>
                  <a:lnTo>
                    <a:pt x="28067" y="115824"/>
                  </a:lnTo>
                  <a:lnTo>
                    <a:pt x="26860" y="113411"/>
                  </a:lnTo>
                  <a:lnTo>
                    <a:pt x="26860" y="112268"/>
                  </a:lnTo>
                  <a:lnTo>
                    <a:pt x="25666" y="109982"/>
                  </a:lnTo>
                  <a:lnTo>
                    <a:pt x="25666" y="108712"/>
                  </a:lnTo>
                  <a:lnTo>
                    <a:pt x="24460" y="108712"/>
                  </a:lnTo>
                  <a:lnTo>
                    <a:pt x="17259" y="106426"/>
                  </a:lnTo>
                  <a:lnTo>
                    <a:pt x="8864" y="99314"/>
                  </a:lnTo>
                  <a:lnTo>
                    <a:pt x="6464" y="97028"/>
                  </a:lnTo>
                  <a:lnTo>
                    <a:pt x="5270" y="97028"/>
                  </a:lnTo>
                  <a:lnTo>
                    <a:pt x="5270" y="95758"/>
                  </a:lnTo>
                  <a:lnTo>
                    <a:pt x="11264" y="100457"/>
                  </a:lnTo>
                  <a:lnTo>
                    <a:pt x="19659" y="105283"/>
                  </a:lnTo>
                  <a:lnTo>
                    <a:pt x="23266" y="106426"/>
                  </a:lnTo>
                  <a:lnTo>
                    <a:pt x="24460" y="106426"/>
                  </a:lnTo>
                  <a:lnTo>
                    <a:pt x="23266" y="102870"/>
                  </a:lnTo>
                  <a:lnTo>
                    <a:pt x="23266" y="100457"/>
                  </a:lnTo>
                  <a:lnTo>
                    <a:pt x="20866" y="97028"/>
                  </a:lnTo>
                  <a:lnTo>
                    <a:pt x="20866" y="95758"/>
                  </a:lnTo>
                  <a:lnTo>
                    <a:pt x="20866" y="93472"/>
                  </a:lnTo>
                  <a:lnTo>
                    <a:pt x="18465" y="86360"/>
                  </a:lnTo>
                  <a:lnTo>
                    <a:pt x="18465" y="82804"/>
                  </a:lnTo>
                  <a:lnTo>
                    <a:pt x="17259" y="81661"/>
                  </a:lnTo>
                  <a:lnTo>
                    <a:pt x="17259" y="80518"/>
                  </a:lnTo>
                  <a:lnTo>
                    <a:pt x="18465" y="80518"/>
                  </a:lnTo>
                  <a:lnTo>
                    <a:pt x="18465" y="82804"/>
                  </a:lnTo>
                  <a:lnTo>
                    <a:pt x="20866" y="93472"/>
                  </a:lnTo>
                  <a:lnTo>
                    <a:pt x="23266" y="95758"/>
                  </a:lnTo>
                  <a:lnTo>
                    <a:pt x="23266" y="98171"/>
                  </a:lnTo>
                  <a:lnTo>
                    <a:pt x="24460" y="100457"/>
                  </a:lnTo>
                  <a:lnTo>
                    <a:pt x="24460" y="102870"/>
                  </a:lnTo>
                  <a:lnTo>
                    <a:pt x="25666" y="102870"/>
                  </a:lnTo>
                  <a:lnTo>
                    <a:pt x="25666" y="105283"/>
                  </a:lnTo>
                  <a:lnTo>
                    <a:pt x="26860" y="104013"/>
                  </a:lnTo>
                  <a:lnTo>
                    <a:pt x="26860" y="102870"/>
                  </a:lnTo>
                  <a:lnTo>
                    <a:pt x="29260" y="101727"/>
                  </a:lnTo>
                  <a:lnTo>
                    <a:pt x="32867" y="97028"/>
                  </a:lnTo>
                  <a:lnTo>
                    <a:pt x="34061" y="89916"/>
                  </a:lnTo>
                  <a:lnTo>
                    <a:pt x="35267" y="94615"/>
                  </a:lnTo>
                  <a:lnTo>
                    <a:pt x="31661" y="99314"/>
                  </a:lnTo>
                  <a:lnTo>
                    <a:pt x="26860" y="106426"/>
                  </a:lnTo>
                  <a:lnTo>
                    <a:pt x="28067" y="112268"/>
                  </a:lnTo>
                  <a:lnTo>
                    <a:pt x="30467" y="119380"/>
                  </a:lnTo>
                  <a:lnTo>
                    <a:pt x="32867" y="122936"/>
                  </a:lnTo>
                  <a:lnTo>
                    <a:pt x="32867" y="125222"/>
                  </a:lnTo>
                  <a:lnTo>
                    <a:pt x="34061" y="126365"/>
                  </a:lnTo>
                  <a:lnTo>
                    <a:pt x="34061" y="128778"/>
                  </a:lnTo>
                  <a:lnTo>
                    <a:pt x="35267" y="128778"/>
                  </a:lnTo>
                  <a:lnTo>
                    <a:pt x="35267" y="129921"/>
                  </a:lnTo>
                  <a:lnTo>
                    <a:pt x="36461" y="129921"/>
                  </a:lnTo>
                  <a:lnTo>
                    <a:pt x="38862" y="127635"/>
                  </a:lnTo>
                  <a:lnTo>
                    <a:pt x="42456" y="120523"/>
                  </a:lnTo>
                  <a:lnTo>
                    <a:pt x="42456" y="116967"/>
                  </a:lnTo>
                  <a:lnTo>
                    <a:pt x="43662" y="115824"/>
                  </a:lnTo>
                  <a:lnTo>
                    <a:pt x="43662" y="116967"/>
                  </a:lnTo>
                  <a:lnTo>
                    <a:pt x="42456" y="121666"/>
                  </a:lnTo>
                  <a:lnTo>
                    <a:pt x="40055" y="129921"/>
                  </a:lnTo>
                  <a:lnTo>
                    <a:pt x="36461" y="133477"/>
                  </a:lnTo>
                  <a:lnTo>
                    <a:pt x="40055" y="140589"/>
                  </a:lnTo>
                  <a:lnTo>
                    <a:pt x="43662" y="147574"/>
                  </a:lnTo>
                  <a:lnTo>
                    <a:pt x="48463" y="153543"/>
                  </a:lnTo>
                  <a:lnTo>
                    <a:pt x="48463" y="154686"/>
                  </a:lnTo>
                  <a:lnTo>
                    <a:pt x="49657" y="153543"/>
                  </a:lnTo>
                  <a:lnTo>
                    <a:pt x="49657" y="151130"/>
                  </a:lnTo>
                  <a:lnTo>
                    <a:pt x="50863" y="146431"/>
                  </a:lnTo>
                  <a:lnTo>
                    <a:pt x="50863" y="151130"/>
                  </a:lnTo>
                  <a:lnTo>
                    <a:pt x="49657" y="155829"/>
                  </a:lnTo>
                  <a:lnTo>
                    <a:pt x="50863" y="157099"/>
                  </a:lnTo>
                  <a:lnTo>
                    <a:pt x="50863" y="158242"/>
                  </a:lnTo>
                  <a:lnTo>
                    <a:pt x="53263" y="158242"/>
                  </a:lnTo>
                  <a:lnTo>
                    <a:pt x="54140" y="141732"/>
                  </a:lnTo>
                  <a:lnTo>
                    <a:pt x="54267" y="139319"/>
                  </a:lnTo>
                  <a:lnTo>
                    <a:pt x="54457" y="135890"/>
                  </a:lnTo>
                  <a:lnTo>
                    <a:pt x="53263" y="135890"/>
                  </a:lnTo>
                  <a:lnTo>
                    <a:pt x="52057" y="137033"/>
                  </a:lnTo>
                  <a:lnTo>
                    <a:pt x="50863" y="137033"/>
                  </a:lnTo>
                  <a:lnTo>
                    <a:pt x="48463" y="139319"/>
                  </a:lnTo>
                  <a:lnTo>
                    <a:pt x="47256" y="138176"/>
                  </a:lnTo>
                  <a:lnTo>
                    <a:pt x="47256" y="132334"/>
                  </a:lnTo>
                  <a:lnTo>
                    <a:pt x="48463" y="125222"/>
                  </a:lnTo>
                  <a:lnTo>
                    <a:pt x="50863" y="114681"/>
                  </a:lnTo>
                  <a:lnTo>
                    <a:pt x="48412" y="112268"/>
                  </a:lnTo>
                  <a:lnTo>
                    <a:pt x="47256" y="111125"/>
                  </a:lnTo>
                  <a:lnTo>
                    <a:pt x="47256" y="109982"/>
                  </a:lnTo>
                  <a:lnTo>
                    <a:pt x="42456" y="109982"/>
                  </a:lnTo>
                  <a:lnTo>
                    <a:pt x="41262" y="111125"/>
                  </a:lnTo>
                  <a:lnTo>
                    <a:pt x="38862" y="112268"/>
                  </a:lnTo>
                  <a:lnTo>
                    <a:pt x="37655" y="112268"/>
                  </a:lnTo>
                  <a:lnTo>
                    <a:pt x="35267" y="109982"/>
                  </a:lnTo>
                  <a:lnTo>
                    <a:pt x="38925" y="102730"/>
                  </a:lnTo>
                  <a:lnTo>
                    <a:pt x="41262" y="98171"/>
                  </a:lnTo>
                  <a:lnTo>
                    <a:pt x="42456" y="95758"/>
                  </a:lnTo>
                  <a:lnTo>
                    <a:pt x="43662" y="93472"/>
                  </a:lnTo>
                  <a:lnTo>
                    <a:pt x="43662" y="89916"/>
                  </a:lnTo>
                  <a:lnTo>
                    <a:pt x="43662" y="88773"/>
                  </a:lnTo>
                  <a:lnTo>
                    <a:pt x="43002" y="87503"/>
                  </a:lnTo>
                  <a:lnTo>
                    <a:pt x="41262" y="84074"/>
                  </a:lnTo>
                  <a:lnTo>
                    <a:pt x="38862" y="82804"/>
                  </a:lnTo>
                  <a:lnTo>
                    <a:pt x="37655" y="81661"/>
                  </a:lnTo>
                  <a:lnTo>
                    <a:pt x="35267" y="81661"/>
                  </a:lnTo>
                  <a:lnTo>
                    <a:pt x="32867" y="85217"/>
                  </a:lnTo>
                  <a:lnTo>
                    <a:pt x="31661" y="87503"/>
                  </a:lnTo>
                  <a:lnTo>
                    <a:pt x="28067" y="87503"/>
                  </a:lnTo>
                  <a:lnTo>
                    <a:pt x="26860" y="86360"/>
                  </a:lnTo>
                  <a:lnTo>
                    <a:pt x="25666" y="82804"/>
                  </a:lnTo>
                  <a:lnTo>
                    <a:pt x="25666" y="79375"/>
                  </a:lnTo>
                  <a:lnTo>
                    <a:pt x="28067" y="68707"/>
                  </a:lnTo>
                  <a:lnTo>
                    <a:pt x="22059" y="66421"/>
                  </a:lnTo>
                  <a:lnTo>
                    <a:pt x="19659" y="65151"/>
                  </a:lnTo>
                  <a:lnTo>
                    <a:pt x="14871" y="64008"/>
                  </a:lnTo>
                  <a:lnTo>
                    <a:pt x="10071" y="66421"/>
                  </a:lnTo>
                  <a:lnTo>
                    <a:pt x="8864" y="71120"/>
                  </a:lnTo>
                  <a:lnTo>
                    <a:pt x="7670" y="74549"/>
                  </a:lnTo>
                  <a:lnTo>
                    <a:pt x="10071" y="81661"/>
                  </a:lnTo>
                  <a:lnTo>
                    <a:pt x="12471" y="84074"/>
                  </a:lnTo>
                  <a:lnTo>
                    <a:pt x="13665" y="87503"/>
                  </a:lnTo>
                  <a:lnTo>
                    <a:pt x="11264" y="92329"/>
                  </a:lnTo>
                  <a:lnTo>
                    <a:pt x="11264" y="93472"/>
                  </a:lnTo>
                  <a:lnTo>
                    <a:pt x="7670" y="93472"/>
                  </a:lnTo>
                  <a:lnTo>
                    <a:pt x="6464" y="92329"/>
                  </a:lnTo>
                  <a:lnTo>
                    <a:pt x="5270" y="91059"/>
                  </a:lnTo>
                  <a:lnTo>
                    <a:pt x="4064" y="89916"/>
                  </a:lnTo>
                  <a:lnTo>
                    <a:pt x="1663" y="89916"/>
                  </a:lnTo>
                  <a:lnTo>
                    <a:pt x="1663" y="92329"/>
                  </a:lnTo>
                  <a:lnTo>
                    <a:pt x="469" y="92329"/>
                  </a:lnTo>
                  <a:lnTo>
                    <a:pt x="0" y="97574"/>
                  </a:lnTo>
                  <a:lnTo>
                    <a:pt x="2108" y="102730"/>
                  </a:lnTo>
                  <a:lnTo>
                    <a:pt x="6705" y="107670"/>
                  </a:lnTo>
                  <a:lnTo>
                    <a:pt x="13665" y="112268"/>
                  </a:lnTo>
                  <a:lnTo>
                    <a:pt x="16065" y="112268"/>
                  </a:lnTo>
                  <a:lnTo>
                    <a:pt x="16065" y="115824"/>
                  </a:lnTo>
                  <a:lnTo>
                    <a:pt x="14871" y="116967"/>
                  </a:lnTo>
                  <a:lnTo>
                    <a:pt x="10071" y="116967"/>
                  </a:lnTo>
                  <a:lnTo>
                    <a:pt x="7670" y="118237"/>
                  </a:lnTo>
                  <a:lnTo>
                    <a:pt x="7670" y="119380"/>
                  </a:lnTo>
                  <a:lnTo>
                    <a:pt x="8432" y="123342"/>
                  </a:lnTo>
                  <a:lnTo>
                    <a:pt x="12014" y="128066"/>
                  </a:lnTo>
                  <a:lnTo>
                    <a:pt x="17665" y="133477"/>
                  </a:lnTo>
                  <a:lnTo>
                    <a:pt x="24460" y="139319"/>
                  </a:lnTo>
                  <a:lnTo>
                    <a:pt x="25666" y="140589"/>
                  </a:lnTo>
                  <a:lnTo>
                    <a:pt x="28067" y="142875"/>
                  </a:lnTo>
                  <a:lnTo>
                    <a:pt x="29260" y="142875"/>
                  </a:lnTo>
                  <a:lnTo>
                    <a:pt x="29260" y="145288"/>
                  </a:lnTo>
                  <a:lnTo>
                    <a:pt x="28067" y="146431"/>
                  </a:lnTo>
                  <a:lnTo>
                    <a:pt x="25666" y="146431"/>
                  </a:lnTo>
                  <a:lnTo>
                    <a:pt x="24460" y="148844"/>
                  </a:lnTo>
                  <a:lnTo>
                    <a:pt x="24460" y="151130"/>
                  </a:lnTo>
                  <a:lnTo>
                    <a:pt x="26860" y="157099"/>
                  </a:lnTo>
                  <a:lnTo>
                    <a:pt x="37655" y="161798"/>
                  </a:lnTo>
                  <a:lnTo>
                    <a:pt x="43662" y="164084"/>
                  </a:lnTo>
                  <a:lnTo>
                    <a:pt x="44856" y="165227"/>
                  </a:lnTo>
                  <a:lnTo>
                    <a:pt x="47256" y="165227"/>
                  </a:lnTo>
                  <a:lnTo>
                    <a:pt x="46062" y="167640"/>
                  </a:lnTo>
                  <a:lnTo>
                    <a:pt x="48463" y="167640"/>
                  </a:lnTo>
                  <a:lnTo>
                    <a:pt x="49885" y="164858"/>
                  </a:lnTo>
                  <a:lnTo>
                    <a:pt x="49885" y="166116"/>
                  </a:lnTo>
                  <a:lnTo>
                    <a:pt x="97129" y="166116"/>
                  </a:lnTo>
                  <a:lnTo>
                    <a:pt x="97129" y="164592"/>
                  </a:lnTo>
                  <a:close/>
                </a:path>
                <a:path w="148590" h="196850">
                  <a:moveTo>
                    <a:pt x="107797" y="175260"/>
                  </a:moveTo>
                  <a:lnTo>
                    <a:pt x="39217" y="175260"/>
                  </a:lnTo>
                  <a:lnTo>
                    <a:pt x="39217" y="176784"/>
                  </a:lnTo>
                  <a:lnTo>
                    <a:pt x="107797" y="176784"/>
                  </a:lnTo>
                  <a:lnTo>
                    <a:pt x="107797" y="175260"/>
                  </a:lnTo>
                  <a:close/>
                </a:path>
                <a:path w="148590" h="196850">
                  <a:moveTo>
                    <a:pt x="148526" y="97574"/>
                  </a:moveTo>
                  <a:lnTo>
                    <a:pt x="148374" y="95758"/>
                  </a:lnTo>
                  <a:lnTo>
                    <a:pt x="148170" y="93472"/>
                  </a:lnTo>
                  <a:lnTo>
                    <a:pt x="148082" y="92329"/>
                  </a:lnTo>
                  <a:lnTo>
                    <a:pt x="146888" y="92329"/>
                  </a:lnTo>
                  <a:lnTo>
                    <a:pt x="146888" y="91059"/>
                  </a:lnTo>
                  <a:lnTo>
                    <a:pt x="145694" y="91059"/>
                  </a:lnTo>
                  <a:lnTo>
                    <a:pt x="145694" y="89916"/>
                  </a:lnTo>
                  <a:lnTo>
                    <a:pt x="144500" y="89916"/>
                  </a:lnTo>
                  <a:lnTo>
                    <a:pt x="143319" y="91059"/>
                  </a:lnTo>
                  <a:lnTo>
                    <a:pt x="140931" y="92329"/>
                  </a:lnTo>
                  <a:lnTo>
                    <a:pt x="139738" y="93472"/>
                  </a:lnTo>
                  <a:lnTo>
                    <a:pt x="137350" y="93472"/>
                  </a:lnTo>
                  <a:lnTo>
                    <a:pt x="136156" y="92329"/>
                  </a:lnTo>
                  <a:lnTo>
                    <a:pt x="136156" y="89916"/>
                  </a:lnTo>
                  <a:lnTo>
                    <a:pt x="134962" y="87503"/>
                  </a:lnTo>
                  <a:lnTo>
                    <a:pt x="136156" y="84074"/>
                  </a:lnTo>
                  <a:lnTo>
                    <a:pt x="137350" y="81661"/>
                  </a:lnTo>
                  <a:lnTo>
                    <a:pt x="138874" y="79375"/>
                  </a:lnTo>
                  <a:lnTo>
                    <a:pt x="139738" y="78105"/>
                  </a:lnTo>
                  <a:lnTo>
                    <a:pt x="140931" y="74549"/>
                  </a:lnTo>
                  <a:lnTo>
                    <a:pt x="139738" y="71120"/>
                  </a:lnTo>
                  <a:lnTo>
                    <a:pt x="138544" y="66421"/>
                  </a:lnTo>
                  <a:lnTo>
                    <a:pt x="132575" y="64008"/>
                  </a:lnTo>
                  <a:lnTo>
                    <a:pt x="129006" y="65151"/>
                  </a:lnTo>
                  <a:lnTo>
                    <a:pt x="126619" y="66421"/>
                  </a:lnTo>
                  <a:lnTo>
                    <a:pt x="121843" y="68707"/>
                  </a:lnTo>
                  <a:lnTo>
                    <a:pt x="123037" y="79375"/>
                  </a:lnTo>
                  <a:lnTo>
                    <a:pt x="124231" y="82804"/>
                  </a:lnTo>
                  <a:lnTo>
                    <a:pt x="123037" y="86360"/>
                  </a:lnTo>
                  <a:lnTo>
                    <a:pt x="120650" y="87503"/>
                  </a:lnTo>
                  <a:lnTo>
                    <a:pt x="118262" y="87503"/>
                  </a:lnTo>
                  <a:lnTo>
                    <a:pt x="117068" y="85217"/>
                  </a:lnTo>
                  <a:lnTo>
                    <a:pt x="114693" y="81661"/>
                  </a:lnTo>
                  <a:lnTo>
                    <a:pt x="112306" y="81661"/>
                  </a:lnTo>
                  <a:lnTo>
                    <a:pt x="111112" y="82804"/>
                  </a:lnTo>
                  <a:lnTo>
                    <a:pt x="107530" y="84074"/>
                  </a:lnTo>
                  <a:lnTo>
                    <a:pt x="105143" y="88773"/>
                  </a:lnTo>
                  <a:lnTo>
                    <a:pt x="106337" y="92329"/>
                  </a:lnTo>
                  <a:lnTo>
                    <a:pt x="106337" y="93472"/>
                  </a:lnTo>
                  <a:lnTo>
                    <a:pt x="107530" y="95758"/>
                  </a:lnTo>
                  <a:lnTo>
                    <a:pt x="108724" y="98171"/>
                  </a:lnTo>
                  <a:lnTo>
                    <a:pt x="111112" y="102870"/>
                  </a:lnTo>
                  <a:lnTo>
                    <a:pt x="113499" y="109982"/>
                  </a:lnTo>
                  <a:lnTo>
                    <a:pt x="112306" y="111125"/>
                  </a:lnTo>
                  <a:lnTo>
                    <a:pt x="112306" y="112268"/>
                  </a:lnTo>
                  <a:lnTo>
                    <a:pt x="109918" y="112268"/>
                  </a:lnTo>
                  <a:lnTo>
                    <a:pt x="107530" y="111125"/>
                  </a:lnTo>
                  <a:lnTo>
                    <a:pt x="106337" y="109982"/>
                  </a:lnTo>
                  <a:lnTo>
                    <a:pt x="102755" y="109982"/>
                  </a:lnTo>
                  <a:lnTo>
                    <a:pt x="101574" y="111125"/>
                  </a:lnTo>
                  <a:lnTo>
                    <a:pt x="99187" y="114681"/>
                  </a:lnTo>
                  <a:lnTo>
                    <a:pt x="100380" y="125222"/>
                  </a:lnTo>
                  <a:lnTo>
                    <a:pt x="101574" y="132334"/>
                  </a:lnTo>
                  <a:lnTo>
                    <a:pt x="102704" y="133438"/>
                  </a:lnTo>
                  <a:lnTo>
                    <a:pt x="102755" y="138176"/>
                  </a:lnTo>
                  <a:lnTo>
                    <a:pt x="101574" y="139319"/>
                  </a:lnTo>
                  <a:lnTo>
                    <a:pt x="99187" y="138176"/>
                  </a:lnTo>
                  <a:lnTo>
                    <a:pt x="97993" y="137033"/>
                  </a:lnTo>
                  <a:lnTo>
                    <a:pt x="96799" y="137033"/>
                  </a:lnTo>
                  <a:lnTo>
                    <a:pt x="96799" y="135890"/>
                  </a:lnTo>
                  <a:lnTo>
                    <a:pt x="95605" y="135890"/>
                  </a:lnTo>
                  <a:lnTo>
                    <a:pt x="96799" y="158242"/>
                  </a:lnTo>
                  <a:lnTo>
                    <a:pt x="97993" y="158242"/>
                  </a:lnTo>
                  <a:lnTo>
                    <a:pt x="99187" y="157099"/>
                  </a:lnTo>
                  <a:lnTo>
                    <a:pt x="99187" y="151130"/>
                  </a:lnTo>
                  <a:lnTo>
                    <a:pt x="97993" y="142875"/>
                  </a:lnTo>
                  <a:lnTo>
                    <a:pt x="97993" y="141732"/>
                  </a:lnTo>
                  <a:lnTo>
                    <a:pt x="99187" y="146431"/>
                  </a:lnTo>
                  <a:lnTo>
                    <a:pt x="99187" y="151130"/>
                  </a:lnTo>
                  <a:lnTo>
                    <a:pt x="100380" y="153543"/>
                  </a:lnTo>
                  <a:lnTo>
                    <a:pt x="100380" y="154686"/>
                  </a:lnTo>
                  <a:lnTo>
                    <a:pt x="101574" y="153543"/>
                  </a:lnTo>
                  <a:lnTo>
                    <a:pt x="106337" y="147574"/>
                  </a:lnTo>
                  <a:lnTo>
                    <a:pt x="109321" y="141732"/>
                  </a:lnTo>
                  <a:lnTo>
                    <a:pt x="109918" y="140589"/>
                  </a:lnTo>
                  <a:lnTo>
                    <a:pt x="110337" y="139319"/>
                  </a:lnTo>
                  <a:lnTo>
                    <a:pt x="112306" y="133477"/>
                  </a:lnTo>
                  <a:lnTo>
                    <a:pt x="109918" y="129921"/>
                  </a:lnTo>
                  <a:lnTo>
                    <a:pt x="106337" y="121666"/>
                  </a:lnTo>
                  <a:lnTo>
                    <a:pt x="106337" y="116967"/>
                  </a:lnTo>
                  <a:lnTo>
                    <a:pt x="107530" y="120523"/>
                  </a:lnTo>
                  <a:lnTo>
                    <a:pt x="111112" y="127635"/>
                  </a:lnTo>
                  <a:lnTo>
                    <a:pt x="112306" y="128778"/>
                  </a:lnTo>
                  <a:lnTo>
                    <a:pt x="112306" y="129921"/>
                  </a:lnTo>
                  <a:lnTo>
                    <a:pt x="114693" y="129921"/>
                  </a:lnTo>
                  <a:lnTo>
                    <a:pt x="114693" y="128778"/>
                  </a:lnTo>
                  <a:lnTo>
                    <a:pt x="115887" y="127635"/>
                  </a:lnTo>
                  <a:lnTo>
                    <a:pt x="115887" y="125222"/>
                  </a:lnTo>
                  <a:lnTo>
                    <a:pt x="117068" y="124079"/>
                  </a:lnTo>
                  <a:lnTo>
                    <a:pt x="117068" y="122936"/>
                  </a:lnTo>
                  <a:lnTo>
                    <a:pt x="118262" y="120523"/>
                  </a:lnTo>
                  <a:lnTo>
                    <a:pt x="119456" y="116967"/>
                  </a:lnTo>
                  <a:lnTo>
                    <a:pt x="120027" y="114681"/>
                  </a:lnTo>
                  <a:lnTo>
                    <a:pt x="120650" y="112268"/>
                  </a:lnTo>
                  <a:lnTo>
                    <a:pt x="121843" y="112268"/>
                  </a:lnTo>
                  <a:lnTo>
                    <a:pt x="121843" y="109982"/>
                  </a:lnTo>
                  <a:lnTo>
                    <a:pt x="123037" y="106426"/>
                  </a:lnTo>
                  <a:lnTo>
                    <a:pt x="117068" y="99314"/>
                  </a:lnTo>
                  <a:lnTo>
                    <a:pt x="114693" y="94615"/>
                  </a:lnTo>
                  <a:lnTo>
                    <a:pt x="114693" y="89916"/>
                  </a:lnTo>
                  <a:lnTo>
                    <a:pt x="117068" y="97028"/>
                  </a:lnTo>
                  <a:lnTo>
                    <a:pt x="120650" y="101727"/>
                  </a:lnTo>
                  <a:lnTo>
                    <a:pt x="121843" y="102870"/>
                  </a:lnTo>
                  <a:lnTo>
                    <a:pt x="121843" y="104013"/>
                  </a:lnTo>
                  <a:lnTo>
                    <a:pt x="123037" y="104013"/>
                  </a:lnTo>
                  <a:lnTo>
                    <a:pt x="123037" y="105283"/>
                  </a:lnTo>
                  <a:lnTo>
                    <a:pt x="124231" y="100457"/>
                  </a:lnTo>
                  <a:lnTo>
                    <a:pt x="125425" y="98171"/>
                  </a:lnTo>
                  <a:lnTo>
                    <a:pt x="126619" y="95758"/>
                  </a:lnTo>
                  <a:lnTo>
                    <a:pt x="126619" y="93472"/>
                  </a:lnTo>
                  <a:lnTo>
                    <a:pt x="127800" y="89916"/>
                  </a:lnTo>
                  <a:lnTo>
                    <a:pt x="128612" y="87503"/>
                  </a:lnTo>
                  <a:lnTo>
                    <a:pt x="130187" y="82804"/>
                  </a:lnTo>
                  <a:lnTo>
                    <a:pt x="130187" y="84074"/>
                  </a:lnTo>
                  <a:lnTo>
                    <a:pt x="129006" y="86360"/>
                  </a:lnTo>
                  <a:lnTo>
                    <a:pt x="129006" y="89916"/>
                  </a:lnTo>
                  <a:lnTo>
                    <a:pt x="126619" y="97028"/>
                  </a:lnTo>
                  <a:lnTo>
                    <a:pt x="126619" y="100457"/>
                  </a:lnTo>
                  <a:lnTo>
                    <a:pt x="125488" y="102730"/>
                  </a:lnTo>
                  <a:lnTo>
                    <a:pt x="125425" y="104013"/>
                  </a:lnTo>
                  <a:lnTo>
                    <a:pt x="124231" y="106426"/>
                  </a:lnTo>
                  <a:lnTo>
                    <a:pt x="125425" y="106426"/>
                  </a:lnTo>
                  <a:lnTo>
                    <a:pt x="127812" y="105283"/>
                  </a:lnTo>
                  <a:lnTo>
                    <a:pt x="137350" y="100457"/>
                  </a:lnTo>
                  <a:lnTo>
                    <a:pt x="137553" y="100304"/>
                  </a:lnTo>
                  <a:lnTo>
                    <a:pt x="138544" y="99314"/>
                  </a:lnTo>
                  <a:lnTo>
                    <a:pt x="139903" y="98450"/>
                  </a:lnTo>
                  <a:lnTo>
                    <a:pt x="143319" y="95758"/>
                  </a:lnTo>
                  <a:lnTo>
                    <a:pt x="142125" y="97028"/>
                  </a:lnTo>
                  <a:lnTo>
                    <a:pt x="139903" y="98450"/>
                  </a:lnTo>
                  <a:lnTo>
                    <a:pt x="137553" y="100304"/>
                  </a:lnTo>
                  <a:lnTo>
                    <a:pt x="131381" y="106426"/>
                  </a:lnTo>
                  <a:lnTo>
                    <a:pt x="124231" y="108712"/>
                  </a:lnTo>
                  <a:lnTo>
                    <a:pt x="124231" y="109982"/>
                  </a:lnTo>
                  <a:lnTo>
                    <a:pt x="123037" y="112268"/>
                  </a:lnTo>
                  <a:lnTo>
                    <a:pt x="123037" y="113411"/>
                  </a:lnTo>
                  <a:lnTo>
                    <a:pt x="119456" y="124079"/>
                  </a:lnTo>
                  <a:lnTo>
                    <a:pt x="118262" y="124079"/>
                  </a:lnTo>
                  <a:lnTo>
                    <a:pt x="118262" y="125222"/>
                  </a:lnTo>
                  <a:lnTo>
                    <a:pt x="117068" y="127635"/>
                  </a:lnTo>
                  <a:lnTo>
                    <a:pt x="117068" y="129921"/>
                  </a:lnTo>
                  <a:lnTo>
                    <a:pt x="115887" y="131191"/>
                  </a:lnTo>
                  <a:lnTo>
                    <a:pt x="114693" y="133477"/>
                  </a:lnTo>
                  <a:lnTo>
                    <a:pt x="115887" y="133477"/>
                  </a:lnTo>
                  <a:lnTo>
                    <a:pt x="119456" y="132334"/>
                  </a:lnTo>
                  <a:lnTo>
                    <a:pt x="127812" y="128778"/>
                  </a:lnTo>
                  <a:lnTo>
                    <a:pt x="134962" y="121666"/>
                  </a:lnTo>
                  <a:lnTo>
                    <a:pt x="133273" y="124409"/>
                  </a:lnTo>
                  <a:lnTo>
                    <a:pt x="129590" y="128358"/>
                  </a:lnTo>
                  <a:lnTo>
                    <a:pt x="123215" y="132511"/>
                  </a:lnTo>
                  <a:lnTo>
                    <a:pt x="113499" y="135890"/>
                  </a:lnTo>
                  <a:lnTo>
                    <a:pt x="113499" y="137033"/>
                  </a:lnTo>
                  <a:lnTo>
                    <a:pt x="112306" y="138176"/>
                  </a:lnTo>
                  <a:lnTo>
                    <a:pt x="112306" y="140589"/>
                  </a:lnTo>
                  <a:lnTo>
                    <a:pt x="109918" y="142875"/>
                  </a:lnTo>
                  <a:lnTo>
                    <a:pt x="109918" y="144145"/>
                  </a:lnTo>
                  <a:lnTo>
                    <a:pt x="108724" y="145288"/>
                  </a:lnTo>
                  <a:lnTo>
                    <a:pt x="108724" y="146431"/>
                  </a:lnTo>
                  <a:lnTo>
                    <a:pt x="107530" y="147574"/>
                  </a:lnTo>
                  <a:lnTo>
                    <a:pt x="107530" y="148844"/>
                  </a:lnTo>
                  <a:lnTo>
                    <a:pt x="105143" y="151130"/>
                  </a:lnTo>
                  <a:lnTo>
                    <a:pt x="105143" y="152273"/>
                  </a:lnTo>
                  <a:lnTo>
                    <a:pt x="103949" y="153543"/>
                  </a:lnTo>
                  <a:lnTo>
                    <a:pt x="102755" y="154686"/>
                  </a:lnTo>
                  <a:lnTo>
                    <a:pt x="102755" y="155829"/>
                  </a:lnTo>
                  <a:lnTo>
                    <a:pt x="101574" y="157099"/>
                  </a:lnTo>
                  <a:lnTo>
                    <a:pt x="102755" y="157099"/>
                  </a:lnTo>
                  <a:lnTo>
                    <a:pt x="109918" y="155829"/>
                  </a:lnTo>
                  <a:lnTo>
                    <a:pt x="114693" y="152273"/>
                  </a:lnTo>
                  <a:lnTo>
                    <a:pt x="118262" y="151130"/>
                  </a:lnTo>
                  <a:lnTo>
                    <a:pt x="119456" y="149987"/>
                  </a:lnTo>
                  <a:lnTo>
                    <a:pt x="120650" y="149987"/>
                  </a:lnTo>
                  <a:lnTo>
                    <a:pt x="119456" y="151130"/>
                  </a:lnTo>
                  <a:lnTo>
                    <a:pt x="111112" y="157099"/>
                  </a:lnTo>
                  <a:lnTo>
                    <a:pt x="103949" y="158242"/>
                  </a:lnTo>
                  <a:lnTo>
                    <a:pt x="100380" y="158242"/>
                  </a:lnTo>
                  <a:lnTo>
                    <a:pt x="97993" y="161798"/>
                  </a:lnTo>
                  <a:lnTo>
                    <a:pt x="97993" y="162941"/>
                  </a:lnTo>
                  <a:lnTo>
                    <a:pt x="99187" y="162941"/>
                  </a:lnTo>
                  <a:lnTo>
                    <a:pt x="100380" y="167640"/>
                  </a:lnTo>
                  <a:lnTo>
                    <a:pt x="102755" y="167640"/>
                  </a:lnTo>
                  <a:lnTo>
                    <a:pt x="102755" y="165227"/>
                  </a:lnTo>
                  <a:lnTo>
                    <a:pt x="103949" y="165227"/>
                  </a:lnTo>
                  <a:lnTo>
                    <a:pt x="105143" y="164084"/>
                  </a:lnTo>
                  <a:lnTo>
                    <a:pt x="112306" y="161798"/>
                  </a:lnTo>
                  <a:lnTo>
                    <a:pt x="123037" y="157099"/>
                  </a:lnTo>
                  <a:lnTo>
                    <a:pt x="124231" y="151130"/>
                  </a:lnTo>
                  <a:lnTo>
                    <a:pt x="124231" y="149987"/>
                  </a:lnTo>
                  <a:lnTo>
                    <a:pt x="124231" y="146431"/>
                  </a:lnTo>
                  <a:lnTo>
                    <a:pt x="120650" y="146431"/>
                  </a:lnTo>
                  <a:lnTo>
                    <a:pt x="120650" y="142875"/>
                  </a:lnTo>
                  <a:lnTo>
                    <a:pt x="121843" y="142875"/>
                  </a:lnTo>
                  <a:lnTo>
                    <a:pt x="121843" y="141732"/>
                  </a:lnTo>
                  <a:lnTo>
                    <a:pt x="124231" y="140589"/>
                  </a:lnTo>
                  <a:lnTo>
                    <a:pt x="125425" y="139319"/>
                  </a:lnTo>
                  <a:lnTo>
                    <a:pt x="131533" y="133438"/>
                  </a:lnTo>
                  <a:lnTo>
                    <a:pt x="136753" y="128066"/>
                  </a:lnTo>
                  <a:lnTo>
                    <a:pt x="140182" y="123342"/>
                  </a:lnTo>
                  <a:lnTo>
                    <a:pt x="140500" y="121666"/>
                  </a:lnTo>
                  <a:lnTo>
                    <a:pt x="140931" y="119380"/>
                  </a:lnTo>
                  <a:lnTo>
                    <a:pt x="139738" y="118237"/>
                  </a:lnTo>
                  <a:lnTo>
                    <a:pt x="138544" y="116967"/>
                  </a:lnTo>
                  <a:lnTo>
                    <a:pt x="133769" y="116967"/>
                  </a:lnTo>
                  <a:lnTo>
                    <a:pt x="131381" y="115824"/>
                  </a:lnTo>
                  <a:lnTo>
                    <a:pt x="131381" y="113411"/>
                  </a:lnTo>
                  <a:lnTo>
                    <a:pt x="132575" y="112268"/>
                  </a:lnTo>
                  <a:lnTo>
                    <a:pt x="133769" y="112268"/>
                  </a:lnTo>
                  <a:lnTo>
                    <a:pt x="141363" y="107670"/>
                  </a:lnTo>
                  <a:lnTo>
                    <a:pt x="146291" y="102730"/>
                  </a:lnTo>
                  <a:lnTo>
                    <a:pt x="148526" y="97574"/>
                  </a:lnTo>
                  <a:close/>
                </a:path>
              </a:pathLst>
            </a:custGeom>
            <a:solidFill>
              <a:srgbClr val="1f295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78" name="object 20"/>
            <p:cNvSpPr/>
            <p:nvPr/>
          </p:nvSpPr>
          <p:spPr>
            <a:xfrm>
              <a:off x="496800" y="554760"/>
              <a:ext cx="28800" cy="16920"/>
            </a:xfrm>
            <a:custGeom>
              <a:avLst/>
              <a:gdLst>
                <a:gd name="textAreaLeft" fmla="*/ 0 w 28800"/>
                <a:gd name="textAreaRight" fmla="*/ 29160 w 28800"/>
                <a:gd name="textAreaTop" fmla="*/ 0 h 16920"/>
                <a:gd name="textAreaBottom" fmla="*/ 17280 h 16920"/>
              </a:gdLst>
              <a:ahLst/>
              <a:rect l="textAreaLeft" t="textAreaTop" r="textAreaRight" b="textAreaBottom"/>
              <a:pathLst>
                <a:path w="29209" h="17145">
                  <a:moveTo>
                    <a:pt x="9144" y="15240"/>
                  </a:moveTo>
                  <a:lnTo>
                    <a:pt x="8178" y="12192"/>
                  </a:lnTo>
                  <a:lnTo>
                    <a:pt x="7861" y="11176"/>
                  </a:lnTo>
                  <a:lnTo>
                    <a:pt x="6451" y="6731"/>
                  </a:lnTo>
                  <a:lnTo>
                    <a:pt x="5778" y="4572"/>
                  </a:lnTo>
                  <a:lnTo>
                    <a:pt x="5778" y="11176"/>
                  </a:lnTo>
                  <a:lnTo>
                    <a:pt x="3848" y="11176"/>
                  </a:lnTo>
                  <a:lnTo>
                    <a:pt x="4813" y="6731"/>
                  </a:lnTo>
                  <a:lnTo>
                    <a:pt x="5778" y="11176"/>
                  </a:lnTo>
                  <a:lnTo>
                    <a:pt x="5778" y="4572"/>
                  </a:lnTo>
                  <a:lnTo>
                    <a:pt x="3848" y="4572"/>
                  </a:lnTo>
                  <a:lnTo>
                    <a:pt x="0" y="15240"/>
                  </a:lnTo>
                  <a:lnTo>
                    <a:pt x="1447" y="15240"/>
                  </a:lnTo>
                  <a:lnTo>
                    <a:pt x="2400" y="12192"/>
                  </a:lnTo>
                  <a:lnTo>
                    <a:pt x="7213" y="12192"/>
                  </a:lnTo>
                  <a:lnTo>
                    <a:pt x="7213" y="15240"/>
                  </a:lnTo>
                  <a:lnTo>
                    <a:pt x="9144" y="15240"/>
                  </a:lnTo>
                  <a:close/>
                </a:path>
                <a:path w="29209" h="17145">
                  <a:moveTo>
                    <a:pt x="28956" y="0"/>
                  </a:moveTo>
                  <a:lnTo>
                    <a:pt x="26581" y="0"/>
                  </a:lnTo>
                  <a:lnTo>
                    <a:pt x="26581" y="3556"/>
                  </a:lnTo>
                  <a:lnTo>
                    <a:pt x="26581" y="14351"/>
                  </a:lnTo>
                  <a:lnTo>
                    <a:pt x="20662" y="14351"/>
                  </a:lnTo>
                  <a:lnTo>
                    <a:pt x="20662" y="3556"/>
                  </a:lnTo>
                  <a:lnTo>
                    <a:pt x="26581" y="3556"/>
                  </a:lnTo>
                  <a:lnTo>
                    <a:pt x="26581" y="0"/>
                  </a:lnTo>
                  <a:lnTo>
                    <a:pt x="18288" y="0"/>
                  </a:lnTo>
                  <a:lnTo>
                    <a:pt x="18288" y="16764"/>
                  </a:lnTo>
                  <a:lnTo>
                    <a:pt x="28956" y="16764"/>
                  </a:lnTo>
                  <a:lnTo>
                    <a:pt x="28956" y="14351"/>
                  </a:lnTo>
                  <a:lnTo>
                    <a:pt x="28956" y="3556"/>
                  </a:lnTo>
                  <a:lnTo>
                    <a:pt x="28956" y="0"/>
                  </a:lnTo>
                  <a:close/>
                </a:path>
              </a:pathLst>
            </a:custGeom>
            <a:solidFill>
              <a:srgbClr val="1f295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79" name="object 21"/>
            <p:cNvSpPr/>
            <p:nvPr/>
          </p:nvSpPr>
          <p:spPr>
            <a:xfrm>
              <a:off x="511920" y="178200"/>
              <a:ext cx="363960" cy="772560"/>
            </a:xfrm>
            <a:custGeom>
              <a:avLst/>
              <a:gdLst>
                <a:gd name="textAreaLeft" fmla="*/ 0 w 363960"/>
                <a:gd name="textAreaRight" fmla="*/ 364320 w 363960"/>
                <a:gd name="textAreaTop" fmla="*/ 0 h 772560"/>
                <a:gd name="textAreaBottom" fmla="*/ 772920 h 772560"/>
              </a:gdLst>
              <a:ahLst/>
              <a:rect l="textAreaLeft" t="textAreaTop" r="textAreaRight" b="textAreaBottom"/>
              <a:pathLst>
                <a:path w="364490" h="772794">
                  <a:moveTo>
                    <a:pt x="279996" y="0"/>
                  </a:moveTo>
                  <a:lnTo>
                    <a:pt x="278815" y="0"/>
                  </a:lnTo>
                  <a:lnTo>
                    <a:pt x="278815" y="537718"/>
                  </a:lnTo>
                  <a:lnTo>
                    <a:pt x="277295" y="549794"/>
                  </a:lnTo>
                  <a:lnTo>
                    <a:pt x="272883" y="560800"/>
                  </a:lnTo>
                  <a:lnTo>
                    <a:pt x="265801" y="570043"/>
                  </a:lnTo>
                  <a:lnTo>
                    <a:pt x="256273" y="576834"/>
                  </a:lnTo>
                  <a:lnTo>
                    <a:pt x="0" y="727583"/>
                  </a:lnTo>
                  <a:lnTo>
                    <a:pt x="79489" y="772668"/>
                  </a:lnTo>
                  <a:lnTo>
                    <a:pt x="310845" y="642112"/>
                  </a:lnTo>
                  <a:lnTo>
                    <a:pt x="349551" y="602916"/>
                  </a:lnTo>
                  <a:lnTo>
                    <a:pt x="364199" y="549794"/>
                  </a:lnTo>
                  <a:lnTo>
                    <a:pt x="364236" y="66421"/>
                  </a:lnTo>
                  <a:lnTo>
                    <a:pt x="361195" y="50960"/>
                  </a:lnTo>
                  <a:lnTo>
                    <a:pt x="352371" y="36941"/>
                  </a:lnTo>
                  <a:lnTo>
                    <a:pt x="338207" y="24897"/>
                  </a:lnTo>
                  <a:lnTo>
                    <a:pt x="319151" y="15367"/>
                  </a:lnTo>
                  <a:lnTo>
                    <a:pt x="279996" y="0"/>
                  </a:lnTo>
                  <a:close/>
                </a:path>
              </a:pathLst>
            </a:custGeom>
            <a:solidFill>
              <a:srgbClr val="0885b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0" name="object 22"/>
            <p:cNvSpPr/>
            <p:nvPr/>
          </p:nvSpPr>
          <p:spPr>
            <a:xfrm>
              <a:off x="141480" y="82080"/>
              <a:ext cx="651240" cy="216000"/>
            </a:xfrm>
            <a:custGeom>
              <a:avLst/>
              <a:gdLst>
                <a:gd name="textAreaLeft" fmla="*/ 0 w 651240"/>
                <a:gd name="textAreaRight" fmla="*/ 651600 w 651240"/>
                <a:gd name="textAreaTop" fmla="*/ 0 h 216000"/>
                <a:gd name="textAreaBottom" fmla="*/ 216360 h 216000"/>
              </a:gdLst>
              <a:ahLst/>
              <a:rect l="textAreaLeft" t="textAreaTop" r="textAreaRight" b="textAreaBottom"/>
              <a:pathLst>
                <a:path w="651510" h="216535">
                  <a:moveTo>
                    <a:pt x="366079" y="0"/>
                  </a:moveTo>
                  <a:lnTo>
                    <a:pt x="313651" y="8858"/>
                  </a:lnTo>
                  <a:lnTo>
                    <a:pt x="43954" y="112109"/>
                  </a:lnTo>
                  <a:lnTo>
                    <a:pt x="11280" y="133635"/>
                  </a:lnTo>
                  <a:lnTo>
                    <a:pt x="0" y="163163"/>
                  </a:lnTo>
                  <a:lnTo>
                    <a:pt x="0" y="216503"/>
                  </a:lnTo>
                  <a:lnTo>
                    <a:pt x="344551" y="84804"/>
                  </a:lnTo>
                  <a:lnTo>
                    <a:pt x="355797" y="82161"/>
                  </a:lnTo>
                  <a:lnTo>
                    <a:pt x="367715" y="81279"/>
                  </a:lnTo>
                  <a:lnTo>
                    <a:pt x="379633" y="82161"/>
                  </a:lnTo>
                  <a:lnTo>
                    <a:pt x="390880" y="84804"/>
                  </a:lnTo>
                  <a:lnTo>
                    <a:pt x="651078" y="183229"/>
                  </a:lnTo>
                  <a:lnTo>
                    <a:pt x="651078" y="96742"/>
                  </a:lnTo>
                  <a:lnTo>
                    <a:pt x="419392" y="8858"/>
                  </a:lnTo>
                  <a:lnTo>
                    <a:pt x="393349" y="2214"/>
                  </a:lnTo>
                  <a:lnTo>
                    <a:pt x="366079" y="0"/>
                  </a:lnTo>
                  <a:close/>
                </a:path>
              </a:pathLst>
            </a:custGeom>
            <a:solidFill>
              <a:srgbClr val="0f487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81" name="object 23"/>
            <p:cNvSpPr/>
            <p:nvPr/>
          </p:nvSpPr>
          <p:spPr>
            <a:xfrm>
              <a:off x="140040" y="268200"/>
              <a:ext cx="452520" cy="719640"/>
            </a:xfrm>
            <a:custGeom>
              <a:avLst/>
              <a:gdLst>
                <a:gd name="textAreaLeft" fmla="*/ 0 w 452520"/>
                <a:gd name="textAreaRight" fmla="*/ 452880 w 452520"/>
                <a:gd name="textAreaTop" fmla="*/ 0 h 719640"/>
                <a:gd name="textAreaBottom" fmla="*/ 720000 h 719640"/>
              </a:gdLst>
              <a:ahLst/>
              <a:rect l="textAreaLeft" t="textAreaTop" r="textAreaRight" b="textAreaBottom"/>
              <a:pathLst>
                <a:path w="452755" h="720090">
                  <a:moveTo>
                    <a:pt x="83159" y="0"/>
                  </a:moveTo>
                  <a:lnTo>
                    <a:pt x="1193" y="30860"/>
                  </a:lnTo>
                  <a:lnTo>
                    <a:pt x="1193" y="58166"/>
                  </a:lnTo>
                  <a:lnTo>
                    <a:pt x="0" y="58166"/>
                  </a:lnTo>
                  <a:lnTo>
                    <a:pt x="0" y="460501"/>
                  </a:lnTo>
                  <a:lnTo>
                    <a:pt x="3674" y="488307"/>
                  </a:lnTo>
                  <a:lnTo>
                    <a:pt x="31069" y="535868"/>
                  </a:lnTo>
                  <a:lnTo>
                    <a:pt x="321945" y="707263"/>
                  </a:lnTo>
                  <a:lnTo>
                    <a:pt x="367088" y="719740"/>
                  </a:lnTo>
                  <a:lnTo>
                    <a:pt x="390108" y="716621"/>
                  </a:lnTo>
                  <a:lnTo>
                    <a:pt x="412242" y="707263"/>
                  </a:lnTo>
                  <a:lnTo>
                    <a:pt x="452628" y="684784"/>
                  </a:lnTo>
                  <a:lnTo>
                    <a:pt x="106921" y="485393"/>
                  </a:lnTo>
                  <a:lnTo>
                    <a:pt x="97378" y="477904"/>
                  </a:lnTo>
                  <a:lnTo>
                    <a:pt x="90289" y="468439"/>
                  </a:lnTo>
                  <a:lnTo>
                    <a:pt x="85874" y="457640"/>
                  </a:lnTo>
                  <a:lnTo>
                    <a:pt x="84353" y="446150"/>
                  </a:lnTo>
                  <a:lnTo>
                    <a:pt x="83159" y="0"/>
                  </a:lnTo>
                  <a:close/>
                </a:path>
              </a:pathLst>
            </a:custGeom>
            <a:solidFill>
              <a:srgbClr val="2aaae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782" name="object 24"/>
          <p:cNvSpPr/>
          <p:nvPr/>
        </p:nvSpPr>
        <p:spPr>
          <a:xfrm>
            <a:off x="375840" y="3344760"/>
            <a:ext cx="4899960" cy="74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297720" indent="-285840" algn="just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Font typeface="Wingdings" charset="2"/>
              <a:buChar char=""/>
              <a:tabLst>
                <a:tab algn="l" pos="299160"/>
              </a:tabLst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Программа повышения экологической эффективности </a:t>
            </a:r>
            <a:r>
              <a:rPr b="0" lang="ru-RU" sz="1200" spc="-1" strike="noStrike">
                <a:solidFill>
                  <a:schemeClr val="accent2"/>
                </a:solidFill>
                <a:latin typeface="Times New Roman"/>
              </a:rPr>
              <a:t>включает</a:t>
            </a: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 в </a:t>
            </a: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себя </a:t>
            </a:r>
            <a:r>
              <a:rPr b="0" lang="ru-RU" sz="1200" spc="-1" strike="noStrike">
                <a:solidFill>
                  <a:schemeClr val="accent2"/>
                </a:solidFill>
                <a:latin typeface="Times New Roman"/>
              </a:rPr>
              <a:t>перечень мероприятий по реконструкции, техническому </a:t>
            </a:r>
            <a:r>
              <a:rPr b="0" lang="ru-RU" sz="1200" spc="-1" strike="noStrike">
                <a:solidFill>
                  <a:schemeClr val="accent2"/>
                </a:solidFill>
                <a:latin typeface="Times New Roman"/>
              </a:rPr>
              <a:t>	</a:t>
            </a:r>
            <a:r>
              <a:rPr b="0" lang="ru-RU" sz="1200" spc="-1" strike="noStrike">
                <a:solidFill>
                  <a:schemeClr val="accent2"/>
                </a:solidFill>
                <a:latin typeface="Times New Roman"/>
              </a:rPr>
              <a:t>перевооружению</a:t>
            </a: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 объектов, оказывающих негативное воздействие </a:t>
            </a: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на окружающую среду, сроки их выполнения, объем и источники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3" name="object 25"/>
          <p:cNvSpPr/>
          <p:nvPr/>
        </p:nvSpPr>
        <p:spPr>
          <a:xfrm>
            <a:off x="662400" y="4198680"/>
            <a:ext cx="4611600" cy="37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финансирования, перечень ответственных за их выполнение должностных лиц.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4" name="object 26"/>
          <p:cNvSpPr/>
          <p:nvPr/>
        </p:nvSpPr>
        <p:spPr>
          <a:xfrm>
            <a:off x="375840" y="4625640"/>
            <a:ext cx="4899960" cy="37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299160" indent="-286560">
              <a:lnSpc>
                <a:spcPct val="100000"/>
              </a:lnSpc>
              <a:spcBef>
                <a:spcPts val="99"/>
              </a:spcBef>
              <a:buClr>
                <a:srgbClr val="c0504d"/>
              </a:buClr>
              <a:buFont typeface="Wingdings" charset="2"/>
              <a:buChar char=""/>
              <a:tabLst>
                <a:tab algn="l" pos="299160"/>
                <a:tab algn="l" pos="861120"/>
                <a:tab algn="l" pos="1896120"/>
                <a:tab algn="l" pos="2892960"/>
                <a:tab algn="l" pos="3911040"/>
              </a:tabLst>
            </a:pPr>
            <a:r>
              <a:rPr b="0" lang="ru-RU" sz="1200" spc="-1" strike="noStrike">
                <a:solidFill>
                  <a:schemeClr val="accent2"/>
                </a:solidFill>
                <a:latin typeface="Times New Roman"/>
              </a:rPr>
              <a:t>Срок</a:t>
            </a:r>
            <a:r>
              <a:rPr b="0" lang="ru-RU" sz="1200" spc="-1" strike="noStrike">
                <a:solidFill>
                  <a:schemeClr val="accent2"/>
                </a:solidFill>
                <a:latin typeface="Times New Roman"/>
              </a:rPr>
              <a:t>	</a:t>
            </a:r>
            <a:r>
              <a:rPr b="0" lang="ru-RU" sz="1200" spc="-1" strike="noStrike">
                <a:solidFill>
                  <a:schemeClr val="accent2"/>
                </a:solidFill>
                <a:latin typeface="Times New Roman"/>
              </a:rPr>
              <a:t>реализации</a:t>
            </a:r>
            <a:r>
              <a:rPr b="0" lang="ru-RU" sz="1200" spc="-1" strike="noStrike">
                <a:solidFill>
                  <a:schemeClr val="accent2"/>
                </a:solidFill>
                <a:latin typeface="Times New Roman"/>
              </a:rPr>
              <a:t>	</a:t>
            </a:r>
            <a:r>
              <a:rPr b="0" lang="ru-RU" sz="1200" spc="-1" strike="noStrike">
                <a:solidFill>
                  <a:schemeClr val="accent2"/>
                </a:solidFill>
                <a:latin typeface="Times New Roman"/>
              </a:rPr>
              <a:t>программы</a:t>
            </a: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повышения</a:t>
            </a: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экологической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5" name="object 27"/>
          <p:cNvSpPr/>
          <p:nvPr/>
        </p:nvSpPr>
        <p:spPr>
          <a:xfrm>
            <a:off x="662400" y="4838760"/>
            <a:ext cx="4610880" cy="19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эффективности </a:t>
            </a:r>
            <a:r>
              <a:rPr b="0" lang="ru-RU" sz="1200" spc="-1" strike="noStrike">
                <a:solidFill>
                  <a:schemeClr val="accent2"/>
                </a:solidFill>
                <a:latin typeface="Times New Roman"/>
              </a:rPr>
              <a:t>не может превышать семь лет </a:t>
            </a: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и не подлежит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6" name="object 28"/>
          <p:cNvSpPr/>
          <p:nvPr/>
        </p:nvSpPr>
        <p:spPr>
          <a:xfrm>
            <a:off x="375840" y="5052240"/>
            <a:ext cx="4900680" cy="56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299160">
              <a:lnSpc>
                <a:spcPct val="100000"/>
              </a:lnSpc>
              <a:spcBef>
                <a:spcPts val="99"/>
              </a:spcBef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продлению, за исключением случаев, предусмотренных пунктом 6 статьи 67.1 Федерального закона № 7-ФЗ.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299160" indent="-286560">
              <a:lnSpc>
                <a:spcPct val="100000"/>
              </a:lnSpc>
              <a:spcBef>
                <a:spcPts val="6"/>
              </a:spcBef>
              <a:buClr>
                <a:srgbClr val="c0504d"/>
              </a:buClr>
              <a:buFont typeface="Wingdings" charset="2"/>
              <a:buChar char=""/>
              <a:tabLst>
                <a:tab algn="l" pos="299160"/>
              </a:tabLst>
            </a:pPr>
            <a:r>
              <a:rPr b="0" lang="ru-RU" sz="1200" spc="-1" strike="noStrike">
                <a:solidFill>
                  <a:schemeClr val="accent2"/>
                </a:solidFill>
                <a:latin typeface="Times New Roman"/>
              </a:rPr>
              <a:t>Проект программы </a:t>
            </a: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повышения экологической эффективности до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7" name="object 29"/>
          <p:cNvSpPr/>
          <p:nvPr/>
        </p:nvSpPr>
        <p:spPr>
          <a:xfrm>
            <a:off x="662400" y="5905800"/>
            <a:ext cx="1352880" cy="19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предпринимателем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8" name="object 30"/>
          <p:cNvSpPr/>
          <p:nvPr/>
        </p:nvSpPr>
        <p:spPr>
          <a:xfrm>
            <a:off x="673560" y="5692680"/>
            <a:ext cx="2294640" cy="37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tabLst>
                <a:tab algn="l" pos="327600"/>
                <a:tab algn="l" pos="1367280"/>
              </a:tabLst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ее</a:t>
            </a: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утверждения</a:t>
            </a: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юридическим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1508760">
              <a:lnSpc>
                <a:spcPct val="100000"/>
              </a:lnSpc>
              <a:tabLst>
                <a:tab algn="l" pos="327600"/>
                <a:tab algn="l" pos="1367280"/>
              </a:tabLst>
            </a:pPr>
            <a:r>
              <a:rPr b="0" lang="ru-RU" sz="1200" spc="-1" strike="noStrike">
                <a:solidFill>
                  <a:schemeClr val="accent2"/>
                </a:solidFill>
                <a:latin typeface="Times New Roman"/>
              </a:rPr>
              <a:t>подлежит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9" name="object 31"/>
          <p:cNvSpPr/>
          <p:nvPr/>
        </p:nvSpPr>
        <p:spPr>
          <a:xfrm>
            <a:off x="2988360" y="5692680"/>
            <a:ext cx="2287080" cy="55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indent="9720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лицом</a:t>
            </a: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или</a:t>
            </a: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индивидуальным </a:t>
            </a:r>
            <a:r>
              <a:rPr b="0" lang="ru-RU" sz="1200" spc="-1" strike="noStrike">
                <a:solidFill>
                  <a:schemeClr val="accent2"/>
                </a:solidFill>
                <a:latin typeface="Times New Roman"/>
              </a:rPr>
              <a:t>одобрению</a:t>
            </a:r>
            <a:r>
              <a:rPr b="0" lang="ru-RU" sz="1200" spc="-1" strike="noStrike">
                <a:solidFill>
                  <a:schemeClr val="accent2"/>
                </a:solidFill>
                <a:latin typeface="Times New Roman"/>
              </a:rPr>
              <a:t>	</a:t>
            </a:r>
            <a:r>
              <a:rPr b="0" lang="ru-RU" sz="1200" spc="-1" strike="noStrike">
                <a:solidFill>
                  <a:schemeClr val="accent2"/>
                </a:solidFill>
                <a:latin typeface="Times New Roman"/>
              </a:rPr>
              <a:t>межведомственной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0" name="object 32"/>
          <p:cNvSpPr/>
          <p:nvPr/>
        </p:nvSpPr>
        <p:spPr>
          <a:xfrm>
            <a:off x="666360" y="6119640"/>
            <a:ext cx="2623320" cy="19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комиссией </a:t>
            </a:r>
            <a:r>
              <a:rPr b="0" lang="ru-RU" sz="1200" spc="-1" strike="noStrike">
                <a:solidFill>
                  <a:schemeClr val="accent2"/>
                </a:solidFill>
                <a:latin typeface="Times New Roman"/>
              </a:rPr>
              <a:t>при Минпромторге </a:t>
            </a: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России.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1" name="object 33"/>
          <p:cNvSpPr/>
          <p:nvPr/>
        </p:nvSpPr>
        <p:spPr>
          <a:xfrm>
            <a:off x="6183360" y="3438720"/>
            <a:ext cx="5434560" cy="20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299160" indent="-286920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Font typeface="Wingdings" charset="2"/>
              <a:buChar char=""/>
              <a:tabLst>
                <a:tab algn="l" pos="299160"/>
              </a:tabLst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Установление временно разрешенных выбросов, временно разрешенных сбросов допускается только при наличии плана мероприятий по охране окружающей среды или программы повышения экологической эффективности, разрабатываемых в соответствии со статьей 67.1 Федерального закона № 7-ФЗ.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299160" indent="-28692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  <a:tabLst>
                <a:tab algn="l" pos="299160"/>
              </a:tabLst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Временно разрешенные выбросы, временно разрешенные сбросы устанавливаются на период выполнения плана мероприятий по охране окружающей среды или реализации программы повышения экологической эффективности в соответствии с графиком достижения установленных нормативов допустимых выбросов, нормативов допустимых сбросов, технологических нормативов.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942120" y="82800"/>
            <a:ext cx="10307520" cy="1368720"/>
          </a:xfrm>
          <a:prstGeom prst="rect">
            <a:avLst/>
          </a:prstGeom>
          <a:noFill/>
          <a:ln w="0">
            <a:noFill/>
          </a:ln>
        </p:spPr>
        <p:txBody>
          <a:bodyPr lIns="0" rIns="0" tIns="223560" bIns="0" anchor="t">
            <a:noAutofit/>
          </a:bodyPr>
          <a:p>
            <a:pPr marL="459000" indent="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ru-RU" sz="2400" spc="-287" strike="noStrike">
                <a:solidFill>
                  <a:srgbClr val="001f5f"/>
                </a:solidFill>
                <a:latin typeface="Arial"/>
              </a:rPr>
              <a:t>Основные</a:t>
            </a:r>
            <a:r>
              <a:rPr b="1" lang="ru-RU" sz="2400" spc="-92" strike="noStrike">
                <a:solidFill>
                  <a:srgbClr val="001f5f"/>
                </a:solidFill>
                <a:latin typeface="Arial"/>
              </a:rPr>
              <a:t> </a:t>
            </a:r>
            <a:r>
              <a:rPr b="1" lang="ru-RU" sz="2400" spc="-282" strike="noStrike">
                <a:solidFill>
                  <a:srgbClr val="001f5f"/>
                </a:solidFill>
                <a:latin typeface="Arial"/>
              </a:rPr>
              <a:t>нормативные</a:t>
            </a:r>
            <a:r>
              <a:rPr b="1" lang="ru-RU" sz="2400" spc="-41" strike="noStrike">
                <a:solidFill>
                  <a:srgbClr val="001f5f"/>
                </a:solidFill>
                <a:latin typeface="Arial"/>
              </a:rPr>
              <a:t> </a:t>
            </a:r>
            <a:r>
              <a:rPr b="1" lang="ru-RU" sz="2400" spc="-282" strike="noStrike">
                <a:solidFill>
                  <a:srgbClr val="001f5f"/>
                </a:solidFill>
                <a:latin typeface="Arial"/>
              </a:rPr>
              <a:t>правовые</a:t>
            </a:r>
            <a:r>
              <a:rPr b="1" lang="ru-RU" sz="2400" spc="-92" strike="noStrike">
                <a:solidFill>
                  <a:srgbClr val="001f5f"/>
                </a:solidFill>
                <a:latin typeface="Arial"/>
              </a:rPr>
              <a:t> </a:t>
            </a:r>
            <a:r>
              <a:rPr b="1" lang="ru-RU" sz="2400" spc="-290" strike="noStrike">
                <a:solidFill>
                  <a:srgbClr val="001f5f"/>
                </a:solidFill>
                <a:latin typeface="Arial"/>
              </a:rPr>
              <a:t>акты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/>
          </p:nvPr>
        </p:nvSpPr>
        <p:spPr>
          <a:xfrm>
            <a:off x="673560" y="750960"/>
            <a:ext cx="11008800" cy="6022440"/>
          </a:xfrm>
          <a:prstGeom prst="rect">
            <a:avLst/>
          </a:prstGeom>
          <a:noFill/>
          <a:ln w="0">
            <a:noFill/>
          </a:ln>
        </p:spPr>
        <p:txBody>
          <a:bodyPr lIns="0" rIns="0" tIns="13320" bIns="0" anchor="t">
            <a:noAutofit/>
          </a:bodyPr>
          <a:p>
            <a:pPr marL="370080" indent="0" algn="just">
              <a:lnSpc>
                <a:spcPct val="100000"/>
              </a:lnSpc>
              <a:spcBef>
                <a:spcPts val="105"/>
              </a:spcBef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По рассмотрению заявок на выдачу, пересмотр, переоформление, внесение изменений в КЭР: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marL="354960" indent="-342360">
              <a:lnSpc>
                <a:spcPct val="100000"/>
              </a:lnSpc>
              <a:spcBef>
                <a:spcPts val="1930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35496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Федеральный закон от 10.01.2002 № 7-ФЗ «Об охране окружающей среды»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1930"/>
              </a:spcBef>
              <a:buNone/>
              <a:tabLst>
                <a:tab algn="l" pos="354960"/>
              </a:tabLst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marL="35496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  <a:tabLst>
                <a:tab algn="l" pos="35496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Федеральный закон от 21.07.2014 № 219-ФЗ «О внесении изменений в Федеральный закон «Об охране окружающей среды» и отдельные законодательные акты Российской Федерации»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buNone/>
              <a:tabLst>
                <a:tab algn="l" pos="354960"/>
              </a:tabLst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marL="35496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  <a:tabLst>
                <a:tab algn="l" pos="35496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Постановление Правительства Российской Федерации от 13.02.2019 № 143 «О порядке выдачи комплексных экологических разрешений, их переоформления, пересмотра, внесения в них изменений, а также отзыва» (действ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овало до 01.03.2023)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buNone/>
              <a:tabLst>
                <a:tab algn="l" pos="354960"/>
              </a:tabLst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marL="368280" indent="-356400" algn="just">
              <a:lnSpc>
                <a:spcPct val="100000"/>
              </a:lnSpc>
              <a:spcBef>
                <a:spcPts val="6"/>
              </a:spcBef>
              <a:buClr>
                <a:srgbClr val="000000"/>
              </a:buClr>
              <a:buFont typeface="OpenSymbol"/>
              <a:buAutoNum type="arabicPeriod"/>
              <a:tabLst>
                <a:tab algn="l" pos="37008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Постановление Правительства Российской Федерации от 04.08.2022 № 1386 «О порядке рассмотрения заявок на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получение комплексных экологических разрешений, выдачи, переоформления, пересмотра, отзыва комплексных экологических разрешений и внесения в них изменений (действует с 01.03.2023)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indent="0" algn="just">
              <a:lnSpc>
                <a:spcPct val="100000"/>
              </a:lnSpc>
              <a:spcBef>
                <a:spcPts val="6"/>
              </a:spcBef>
              <a:buNone/>
              <a:tabLst>
                <a:tab algn="l" pos="370080"/>
              </a:tabLst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marL="353160" indent="-34020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  <a:tabLst>
                <a:tab algn="l" pos="35316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Постановление Правительства Российской Федерации от 25.07.2015 № 757 «О порядке создания, эксплуатации и совершенствования государственной информационной системы промышленности»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indent="0" algn="just">
              <a:lnSpc>
                <a:spcPct val="100000"/>
              </a:lnSpc>
              <a:buNone/>
              <a:tabLst>
                <a:tab algn="l" pos="353160"/>
              </a:tabLst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marL="353160" indent="-34092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eriod" startAt="6"/>
              <a:tabLst>
                <a:tab algn="l" pos="35496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Приказ Минприроды России от 22.10.2021 № 780 «Об утверждении формы заявки на получение комплексного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экологического разрешения и формы комплексного экологического разрешения»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169" name="object 4"/>
          <p:cNvGrpSpPr/>
          <p:nvPr/>
        </p:nvGrpSpPr>
        <p:grpSpPr>
          <a:xfrm>
            <a:off x="178200" y="48600"/>
            <a:ext cx="735840" cy="906480"/>
            <a:chOff x="178200" y="48600"/>
            <a:chExt cx="735840" cy="906480"/>
          </a:xfrm>
        </p:grpSpPr>
        <p:sp>
          <p:nvSpPr>
            <p:cNvPr id="170" name="object 5"/>
            <p:cNvSpPr/>
            <p:nvPr/>
          </p:nvSpPr>
          <p:spPr>
            <a:xfrm>
              <a:off x="222480" y="82440"/>
              <a:ext cx="659520" cy="831600"/>
            </a:xfrm>
            <a:custGeom>
              <a:avLst/>
              <a:gdLst>
                <a:gd name="textAreaLeft" fmla="*/ 0 w 659520"/>
                <a:gd name="textAreaRight" fmla="*/ 659880 w 659520"/>
                <a:gd name="textAreaTop" fmla="*/ 0 h 831600"/>
                <a:gd name="textAreaBottom" fmla="*/ 831960 h 831600"/>
              </a:gdLst>
              <a:ahLst/>
              <a:rect l="textAreaLeft" t="textAreaTop" r="textAreaRight" b="textAreaBottom"/>
              <a:pathLst>
                <a:path w="659765" h="831850">
                  <a:moveTo>
                    <a:pt x="329691" y="0"/>
                  </a:moveTo>
                  <a:lnTo>
                    <a:pt x="12674" y="120650"/>
                  </a:lnTo>
                  <a:lnTo>
                    <a:pt x="0" y="641350"/>
                  </a:lnTo>
                  <a:lnTo>
                    <a:pt x="348716" y="831723"/>
                  </a:lnTo>
                  <a:lnTo>
                    <a:pt x="653034" y="635000"/>
                  </a:lnTo>
                  <a:lnTo>
                    <a:pt x="659384" y="139573"/>
                  </a:lnTo>
                  <a:lnTo>
                    <a:pt x="32969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1" name="object 6"/>
            <p:cNvSpPr/>
            <p:nvPr/>
          </p:nvSpPr>
          <p:spPr>
            <a:xfrm>
              <a:off x="300240" y="221040"/>
              <a:ext cx="418680" cy="551520"/>
            </a:xfrm>
            <a:custGeom>
              <a:avLst/>
              <a:gdLst>
                <a:gd name="textAreaLeft" fmla="*/ 0 w 418680"/>
                <a:gd name="textAreaRight" fmla="*/ 419040 w 418680"/>
                <a:gd name="textAreaTop" fmla="*/ 0 h 551520"/>
                <a:gd name="textAreaBottom" fmla="*/ 551880 h 551520"/>
              </a:gdLst>
              <a:ahLst/>
              <a:rect l="textAreaLeft" t="textAreaTop" r="textAreaRight" b="textAreaBottom"/>
              <a:pathLst>
                <a:path w="419100" h="551815">
                  <a:moveTo>
                    <a:pt x="68567" y="267081"/>
                  </a:moveTo>
                  <a:lnTo>
                    <a:pt x="65024" y="264668"/>
                  </a:lnTo>
                  <a:lnTo>
                    <a:pt x="57924" y="262382"/>
                  </a:lnTo>
                  <a:lnTo>
                    <a:pt x="55562" y="261112"/>
                  </a:lnTo>
                  <a:lnTo>
                    <a:pt x="53200" y="258826"/>
                  </a:lnTo>
                  <a:lnTo>
                    <a:pt x="49644" y="258826"/>
                  </a:lnTo>
                  <a:lnTo>
                    <a:pt x="44919" y="257683"/>
                  </a:lnTo>
                  <a:lnTo>
                    <a:pt x="31915" y="257683"/>
                  </a:lnTo>
                  <a:lnTo>
                    <a:pt x="27178" y="255270"/>
                  </a:lnTo>
                  <a:lnTo>
                    <a:pt x="23634" y="254127"/>
                  </a:lnTo>
                  <a:lnTo>
                    <a:pt x="22466" y="251714"/>
                  </a:lnTo>
                  <a:lnTo>
                    <a:pt x="22466" y="247015"/>
                  </a:lnTo>
                  <a:lnTo>
                    <a:pt x="27178" y="249428"/>
                  </a:lnTo>
                  <a:lnTo>
                    <a:pt x="29552" y="249428"/>
                  </a:lnTo>
                  <a:lnTo>
                    <a:pt x="34277" y="250571"/>
                  </a:lnTo>
                  <a:lnTo>
                    <a:pt x="37820" y="251714"/>
                  </a:lnTo>
                  <a:lnTo>
                    <a:pt x="42557" y="251714"/>
                  </a:lnTo>
                  <a:lnTo>
                    <a:pt x="46101" y="252984"/>
                  </a:lnTo>
                  <a:lnTo>
                    <a:pt x="50825" y="254127"/>
                  </a:lnTo>
                  <a:lnTo>
                    <a:pt x="56743" y="248285"/>
                  </a:lnTo>
                  <a:lnTo>
                    <a:pt x="61468" y="245872"/>
                  </a:lnTo>
                  <a:lnTo>
                    <a:pt x="61468" y="244729"/>
                  </a:lnTo>
                  <a:lnTo>
                    <a:pt x="62649" y="244729"/>
                  </a:lnTo>
                  <a:lnTo>
                    <a:pt x="62649" y="243586"/>
                  </a:lnTo>
                  <a:lnTo>
                    <a:pt x="55562" y="242316"/>
                  </a:lnTo>
                  <a:lnTo>
                    <a:pt x="47282" y="242316"/>
                  </a:lnTo>
                  <a:lnTo>
                    <a:pt x="41376" y="241173"/>
                  </a:lnTo>
                  <a:lnTo>
                    <a:pt x="34277" y="238887"/>
                  </a:lnTo>
                  <a:lnTo>
                    <a:pt x="27178" y="237617"/>
                  </a:lnTo>
                  <a:lnTo>
                    <a:pt x="21285" y="235331"/>
                  </a:lnTo>
                  <a:lnTo>
                    <a:pt x="7099" y="230632"/>
                  </a:lnTo>
                  <a:lnTo>
                    <a:pt x="0" y="227076"/>
                  </a:lnTo>
                  <a:lnTo>
                    <a:pt x="0" y="241173"/>
                  </a:lnTo>
                  <a:lnTo>
                    <a:pt x="1181" y="242316"/>
                  </a:lnTo>
                  <a:lnTo>
                    <a:pt x="1181" y="244729"/>
                  </a:lnTo>
                  <a:lnTo>
                    <a:pt x="2362" y="245872"/>
                  </a:lnTo>
                  <a:lnTo>
                    <a:pt x="40474" y="267843"/>
                  </a:lnTo>
                  <a:lnTo>
                    <a:pt x="55562" y="268224"/>
                  </a:lnTo>
                  <a:lnTo>
                    <a:pt x="63842" y="268224"/>
                  </a:lnTo>
                  <a:lnTo>
                    <a:pt x="68567" y="267081"/>
                  </a:lnTo>
                  <a:close/>
                </a:path>
                <a:path w="419100" h="551815">
                  <a:moveTo>
                    <a:pt x="68567" y="213233"/>
                  </a:moveTo>
                  <a:lnTo>
                    <a:pt x="27673" y="189992"/>
                  </a:lnTo>
                  <a:lnTo>
                    <a:pt x="5918" y="170688"/>
                  </a:lnTo>
                  <a:lnTo>
                    <a:pt x="4724" y="170688"/>
                  </a:lnTo>
                  <a:lnTo>
                    <a:pt x="4724" y="171831"/>
                  </a:lnTo>
                  <a:lnTo>
                    <a:pt x="3543" y="175387"/>
                  </a:lnTo>
                  <a:lnTo>
                    <a:pt x="1181" y="184912"/>
                  </a:lnTo>
                  <a:lnTo>
                    <a:pt x="1181" y="186055"/>
                  </a:lnTo>
                  <a:lnTo>
                    <a:pt x="0" y="187198"/>
                  </a:lnTo>
                  <a:lnTo>
                    <a:pt x="0" y="195580"/>
                  </a:lnTo>
                  <a:lnTo>
                    <a:pt x="1181" y="197866"/>
                  </a:lnTo>
                  <a:lnTo>
                    <a:pt x="1181" y="200279"/>
                  </a:lnTo>
                  <a:lnTo>
                    <a:pt x="2362" y="202565"/>
                  </a:lnTo>
                  <a:lnTo>
                    <a:pt x="4991" y="209423"/>
                  </a:lnTo>
                  <a:lnTo>
                    <a:pt x="9042" y="215646"/>
                  </a:lnTo>
                  <a:lnTo>
                    <a:pt x="44526" y="235839"/>
                  </a:lnTo>
                  <a:lnTo>
                    <a:pt x="53200" y="238125"/>
                  </a:lnTo>
                  <a:lnTo>
                    <a:pt x="56743" y="239268"/>
                  </a:lnTo>
                  <a:lnTo>
                    <a:pt x="62649" y="239268"/>
                  </a:lnTo>
                  <a:lnTo>
                    <a:pt x="56743" y="234569"/>
                  </a:lnTo>
                  <a:lnTo>
                    <a:pt x="52019" y="229870"/>
                  </a:lnTo>
                  <a:lnTo>
                    <a:pt x="46101" y="225044"/>
                  </a:lnTo>
                  <a:lnTo>
                    <a:pt x="42557" y="221488"/>
                  </a:lnTo>
                  <a:lnTo>
                    <a:pt x="37820" y="220345"/>
                  </a:lnTo>
                  <a:lnTo>
                    <a:pt x="33096" y="217932"/>
                  </a:lnTo>
                  <a:lnTo>
                    <a:pt x="29489" y="215519"/>
                  </a:lnTo>
                  <a:lnTo>
                    <a:pt x="24815" y="213233"/>
                  </a:lnTo>
                  <a:lnTo>
                    <a:pt x="21285" y="210947"/>
                  </a:lnTo>
                  <a:lnTo>
                    <a:pt x="17741" y="207391"/>
                  </a:lnTo>
                  <a:lnTo>
                    <a:pt x="16637" y="204089"/>
                  </a:lnTo>
                  <a:lnTo>
                    <a:pt x="16548" y="201422"/>
                  </a:lnTo>
                  <a:lnTo>
                    <a:pt x="17741" y="199009"/>
                  </a:lnTo>
                  <a:lnTo>
                    <a:pt x="23952" y="204089"/>
                  </a:lnTo>
                  <a:lnTo>
                    <a:pt x="30276" y="208788"/>
                  </a:lnTo>
                  <a:lnTo>
                    <a:pt x="36842" y="212979"/>
                  </a:lnTo>
                  <a:lnTo>
                    <a:pt x="43738" y="216789"/>
                  </a:lnTo>
                  <a:lnTo>
                    <a:pt x="44919" y="217932"/>
                  </a:lnTo>
                  <a:lnTo>
                    <a:pt x="47282" y="217932"/>
                  </a:lnTo>
                  <a:lnTo>
                    <a:pt x="49644" y="216789"/>
                  </a:lnTo>
                  <a:lnTo>
                    <a:pt x="52019" y="216789"/>
                  </a:lnTo>
                  <a:lnTo>
                    <a:pt x="54381" y="215646"/>
                  </a:lnTo>
                  <a:lnTo>
                    <a:pt x="57924" y="215646"/>
                  </a:lnTo>
                  <a:lnTo>
                    <a:pt x="62649" y="214376"/>
                  </a:lnTo>
                  <a:lnTo>
                    <a:pt x="68567" y="213233"/>
                  </a:lnTo>
                  <a:close/>
                </a:path>
                <a:path w="419100" h="551815">
                  <a:moveTo>
                    <a:pt x="68567" y="208788"/>
                  </a:moveTo>
                  <a:lnTo>
                    <a:pt x="67386" y="207645"/>
                  </a:lnTo>
                  <a:lnTo>
                    <a:pt x="67386" y="206375"/>
                  </a:lnTo>
                  <a:lnTo>
                    <a:pt x="65036" y="196977"/>
                  </a:lnTo>
                  <a:lnTo>
                    <a:pt x="62674" y="192151"/>
                  </a:lnTo>
                  <a:lnTo>
                    <a:pt x="62674" y="186309"/>
                  </a:lnTo>
                  <a:lnTo>
                    <a:pt x="59143" y="185039"/>
                  </a:lnTo>
                  <a:lnTo>
                    <a:pt x="33235" y="155448"/>
                  </a:lnTo>
                  <a:lnTo>
                    <a:pt x="32054" y="151892"/>
                  </a:lnTo>
                  <a:lnTo>
                    <a:pt x="32054" y="148336"/>
                  </a:lnTo>
                  <a:lnTo>
                    <a:pt x="35598" y="144780"/>
                  </a:lnTo>
                  <a:lnTo>
                    <a:pt x="40627" y="154940"/>
                  </a:lnTo>
                  <a:lnTo>
                    <a:pt x="46774" y="164338"/>
                  </a:lnTo>
                  <a:lnTo>
                    <a:pt x="53809" y="172720"/>
                  </a:lnTo>
                  <a:lnTo>
                    <a:pt x="61506" y="180340"/>
                  </a:lnTo>
                  <a:lnTo>
                    <a:pt x="62674" y="180340"/>
                  </a:lnTo>
                  <a:lnTo>
                    <a:pt x="62674" y="174371"/>
                  </a:lnTo>
                  <a:lnTo>
                    <a:pt x="63855" y="169672"/>
                  </a:lnTo>
                  <a:lnTo>
                    <a:pt x="63855" y="164973"/>
                  </a:lnTo>
                  <a:lnTo>
                    <a:pt x="65036" y="163703"/>
                  </a:lnTo>
                  <a:lnTo>
                    <a:pt x="63855" y="161417"/>
                  </a:lnTo>
                  <a:lnTo>
                    <a:pt x="37833" y="123190"/>
                  </a:lnTo>
                  <a:lnTo>
                    <a:pt x="32054" y="112776"/>
                  </a:lnTo>
                  <a:lnTo>
                    <a:pt x="29705" y="115189"/>
                  </a:lnTo>
                  <a:lnTo>
                    <a:pt x="23266" y="123571"/>
                  </a:lnTo>
                  <a:lnTo>
                    <a:pt x="19697" y="132715"/>
                  </a:lnTo>
                  <a:lnTo>
                    <a:pt x="18783" y="142621"/>
                  </a:lnTo>
                  <a:lnTo>
                    <a:pt x="20294" y="153035"/>
                  </a:lnTo>
                  <a:lnTo>
                    <a:pt x="21793" y="159258"/>
                  </a:lnTo>
                  <a:lnTo>
                    <a:pt x="24396" y="165227"/>
                  </a:lnTo>
                  <a:lnTo>
                    <a:pt x="27889" y="170688"/>
                  </a:lnTo>
                  <a:lnTo>
                    <a:pt x="32054" y="175641"/>
                  </a:lnTo>
                  <a:lnTo>
                    <a:pt x="37757" y="183007"/>
                  </a:lnTo>
                  <a:lnTo>
                    <a:pt x="44132" y="189484"/>
                  </a:lnTo>
                  <a:lnTo>
                    <a:pt x="57962" y="201676"/>
                  </a:lnTo>
                  <a:lnTo>
                    <a:pt x="61506" y="204089"/>
                  </a:lnTo>
                  <a:lnTo>
                    <a:pt x="63855" y="206375"/>
                  </a:lnTo>
                  <a:lnTo>
                    <a:pt x="68567" y="208788"/>
                  </a:lnTo>
                  <a:close/>
                </a:path>
                <a:path w="419100" h="551815">
                  <a:moveTo>
                    <a:pt x="82270" y="292354"/>
                  </a:moveTo>
                  <a:lnTo>
                    <a:pt x="79883" y="291211"/>
                  </a:lnTo>
                  <a:lnTo>
                    <a:pt x="77508" y="291211"/>
                  </a:lnTo>
                  <a:lnTo>
                    <a:pt x="75120" y="290068"/>
                  </a:lnTo>
                  <a:lnTo>
                    <a:pt x="70370" y="288925"/>
                  </a:lnTo>
                  <a:lnTo>
                    <a:pt x="64414" y="287782"/>
                  </a:lnTo>
                  <a:lnTo>
                    <a:pt x="58458" y="290068"/>
                  </a:lnTo>
                  <a:lnTo>
                    <a:pt x="54876" y="291211"/>
                  </a:lnTo>
                  <a:lnTo>
                    <a:pt x="50114" y="292354"/>
                  </a:lnTo>
                  <a:lnTo>
                    <a:pt x="40576" y="287782"/>
                  </a:lnTo>
                  <a:lnTo>
                    <a:pt x="40576" y="285369"/>
                  </a:lnTo>
                  <a:lnTo>
                    <a:pt x="41770" y="284226"/>
                  </a:lnTo>
                  <a:lnTo>
                    <a:pt x="54876" y="284226"/>
                  </a:lnTo>
                  <a:lnTo>
                    <a:pt x="58458" y="283083"/>
                  </a:lnTo>
                  <a:lnTo>
                    <a:pt x="62026" y="284226"/>
                  </a:lnTo>
                  <a:lnTo>
                    <a:pt x="63220" y="281940"/>
                  </a:lnTo>
                  <a:lnTo>
                    <a:pt x="66789" y="279654"/>
                  </a:lnTo>
                  <a:lnTo>
                    <a:pt x="71564" y="272796"/>
                  </a:lnTo>
                  <a:lnTo>
                    <a:pt x="57848" y="274320"/>
                  </a:lnTo>
                  <a:lnTo>
                    <a:pt x="51104" y="274828"/>
                  </a:lnTo>
                  <a:lnTo>
                    <a:pt x="44157" y="275082"/>
                  </a:lnTo>
                  <a:lnTo>
                    <a:pt x="16764" y="275082"/>
                  </a:lnTo>
                  <a:lnTo>
                    <a:pt x="16764" y="277241"/>
                  </a:lnTo>
                  <a:lnTo>
                    <a:pt x="17957" y="278511"/>
                  </a:lnTo>
                  <a:lnTo>
                    <a:pt x="17957" y="280797"/>
                  </a:lnTo>
                  <a:lnTo>
                    <a:pt x="24180" y="290449"/>
                  </a:lnTo>
                  <a:lnTo>
                    <a:pt x="32092" y="296672"/>
                  </a:lnTo>
                  <a:lnTo>
                    <a:pt x="41567" y="299593"/>
                  </a:lnTo>
                  <a:lnTo>
                    <a:pt x="52501" y="299339"/>
                  </a:lnTo>
                  <a:lnTo>
                    <a:pt x="59436" y="298323"/>
                  </a:lnTo>
                  <a:lnTo>
                    <a:pt x="66040" y="296926"/>
                  </a:lnTo>
                  <a:lnTo>
                    <a:pt x="78701" y="293497"/>
                  </a:lnTo>
                  <a:lnTo>
                    <a:pt x="79883" y="293497"/>
                  </a:lnTo>
                  <a:lnTo>
                    <a:pt x="81076" y="292354"/>
                  </a:lnTo>
                  <a:lnTo>
                    <a:pt x="82270" y="292354"/>
                  </a:lnTo>
                  <a:close/>
                </a:path>
                <a:path w="419100" h="551815">
                  <a:moveTo>
                    <a:pt x="99034" y="313436"/>
                  </a:moveTo>
                  <a:lnTo>
                    <a:pt x="84810" y="313436"/>
                  </a:lnTo>
                  <a:lnTo>
                    <a:pt x="83629" y="314706"/>
                  </a:lnTo>
                  <a:lnTo>
                    <a:pt x="74155" y="319532"/>
                  </a:lnTo>
                  <a:lnTo>
                    <a:pt x="68224" y="318262"/>
                  </a:lnTo>
                  <a:lnTo>
                    <a:pt x="65862" y="318262"/>
                  </a:lnTo>
                  <a:lnTo>
                    <a:pt x="63487" y="315849"/>
                  </a:lnTo>
                  <a:lnTo>
                    <a:pt x="64668" y="313436"/>
                  </a:lnTo>
                  <a:lnTo>
                    <a:pt x="68224" y="313436"/>
                  </a:lnTo>
                  <a:lnTo>
                    <a:pt x="71780" y="312293"/>
                  </a:lnTo>
                  <a:lnTo>
                    <a:pt x="76517" y="311150"/>
                  </a:lnTo>
                  <a:lnTo>
                    <a:pt x="80073" y="309880"/>
                  </a:lnTo>
                  <a:lnTo>
                    <a:pt x="84810" y="307467"/>
                  </a:lnTo>
                  <a:lnTo>
                    <a:pt x="83629" y="301498"/>
                  </a:lnTo>
                  <a:lnTo>
                    <a:pt x="83629" y="300355"/>
                  </a:lnTo>
                  <a:lnTo>
                    <a:pt x="84810" y="299085"/>
                  </a:lnTo>
                  <a:lnTo>
                    <a:pt x="84810" y="295529"/>
                  </a:lnTo>
                  <a:lnTo>
                    <a:pt x="73228" y="300736"/>
                  </a:lnTo>
                  <a:lnTo>
                    <a:pt x="61556" y="304927"/>
                  </a:lnTo>
                  <a:lnTo>
                    <a:pt x="49644" y="307721"/>
                  </a:lnTo>
                  <a:lnTo>
                    <a:pt x="37414" y="308737"/>
                  </a:lnTo>
                  <a:lnTo>
                    <a:pt x="35039" y="308737"/>
                  </a:lnTo>
                  <a:lnTo>
                    <a:pt x="35039" y="309880"/>
                  </a:lnTo>
                  <a:lnTo>
                    <a:pt x="37414" y="314706"/>
                  </a:lnTo>
                  <a:lnTo>
                    <a:pt x="46888" y="324231"/>
                  </a:lnTo>
                  <a:lnTo>
                    <a:pt x="52819" y="329057"/>
                  </a:lnTo>
                  <a:lnTo>
                    <a:pt x="67043" y="329057"/>
                  </a:lnTo>
                  <a:lnTo>
                    <a:pt x="72961" y="327914"/>
                  </a:lnTo>
                  <a:lnTo>
                    <a:pt x="78879" y="325501"/>
                  </a:lnTo>
                  <a:lnTo>
                    <a:pt x="93103" y="318262"/>
                  </a:lnTo>
                  <a:lnTo>
                    <a:pt x="99034" y="314706"/>
                  </a:lnTo>
                  <a:lnTo>
                    <a:pt x="99034" y="313436"/>
                  </a:lnTo>
                  <a:close/>
                </a:path>
                <a:path w="419100" h="551815">
                  <a:moveTo>
                    <a:pt x="106641" y="140081"/>
                  </a:moveTo>
                  <a:lnTo>
                    <a:pt x="101942" y="130429"/>
                  </a:lnTo>
                  <a:lnTo>
                    <a:pt x="97231" y="123190"/>
                  </a:lnTo>
                  <a:lnTo>
                    <a:pt x="92519" y="111125"/>
                  </a:lnTo>
                  <a:lnTo>
                    <a:pt x="97231" y="106299"/>
                  </a:lnTo>
                  <a:lnTo>
                    <a:pt x="97231" y="105156"/>
                  </a:lnTo>
                  <a:lnTo>
                    <a:pt x="88988" y="105156"/>
                  </a:lnTo>
                  <a:lnTo>
                    <a:pt x="83096" y="106299"/>
                  </a:lnTo>
                  <a:lnTo>
                    <a:pt x="80746" y="111125"/>
                  </a:lnTo>
                  <a:lnTo>
                    <a:pt x="83096" y="115951"/>
                  </a:lnTo>
                  <a:lnTo>
                    <a:pt x="84277" y="119646"/>
                  </a:lnTo>
                  <a:lnTo>
                    <a:pt x="86639" y="122047"/>
                  </a:lnTo>
                  <a:lnTo>
                    <a:pt x="90170" y="129298"/>
                  </a:lnTo>
                  <a:lnTo>
                    <a:pt x="93700" y="135255"/>
                  </a:lnTo>
                  <a:lnTo>
                    <a:pt x="92519" y="141351"/>
                  </a:lnTo>
                  <a:lnTo>
                    <a:pt x="92519" y="143764"/>
                  </a:lnTo>
                  <a:lnTo>
                    <a:pt x="90170" y="148590"/>
                  </a:lnTo>
                  <a:lnTo>
                    <a:pt x="93700" y="146177"/>
                  </a:lnTo>
                  <a:lnTo>
                    <a:pt x="96050" y="144907"/>
                  </a:lnTo>
                  <a:lnTo>
                    <a:pt x="98412" y="142494"/>
                  </a:lnTo>
                  <a:lnTo>
                    <a:pt x="101942" y="147320"/>
                  </a:lnTo>
                  <a:lnTo>
                    <a:pt x="101942" y="152146"/>
                  </a:lnTo>
                  <a:lnTo>
                    <a:pt x="103124" y="156972"/>
                  </a:lnTo>
                  <a:lnTo>
                    <a:pt x="104305" y="154559"/>
                  </a:lnTo>
                  <a:lnTo>
                    <a:pt x="104305" y="153416"/>
                  </a:lnTo>
                  <a:lnTo>
                    <a:pt x="105473" y="151003"/>
                  </a:lnTo>
                  <a:lnTo>
                    <a:pt x="106641" y="146177"/>
                  </a:lnTo>
                  <a:lnTo>
                    <a:pt x="106641" y="140081"/>
                  </a:lnTo>
                  <a:close/>
                </a:path>
                <a:path w="419100" h="551815">
                  <a:moveTo>
                    <a:pt x="121894" y="327279"/>
                  </a:moveTo>
                  <a:lnTo>
                    <a:pt x="117195" y="328422"/>
                  </a:lnTo>
                  <a:lnTo>
                    <a:pt x="113665" y="328422"/>
                  </a:lnTo>
                  <a:lnTo>
                    <a:pt x="110121" y="329565"/>
                  </a:lnTo>
                  <a:lnTo>
                    <a:pt x="106603" y="332994"/>
                  </a:lnTo>
                  <a:lnTo>
                    <a:pt x="104267" y="334264"/>
                  </a:lnTo>
                  <a:lnTo>
                    <a:pt x="101917" y="335407"/>
                  </a:lnTo>
                  <a:lnTo>
                    <a:pt x="99568" y="334264"/>
                  </a:lnTo>
                  <a:lnTo>
                    <a:pt x="98399" y="334264"/>
                  </a:lnTo>
                  <a:lnTo>
                    <a:pt x="97218" y="332994"/>
                  </a:lnTo>
                  <a:lnTo>
                    <a:pt x="99568" y="330708"/>
                  </a:lnTo>
                  <a:lnTo>
                    <a:pt x="100749" y="330708"/>
                  </a:lnTo>
                  <a:lnTo>
                    <a:pt x="100749" y="329565"/>
                  </a:lnTo>
                  <a:lnTo>
                    <a:pt x="105448" y="327279"/>
                  </a:lnTo>
                  <a:lnTo>
                    <a:pt x="106603" y="321437"/>
                  </a:lnTo>
                  <a:lnTo>
                    <a:pt x="103098" y="316865"/>
                  </a:lnTo>
                  <a:lnTo>
                    <a:pt x="94742" y="323342"/>
                  </a:lnTo>
                  <a:lnTo>
                    <a:pt x="85610" y="328803"/>
                  </a:lnTo>
                  <a:lnTo>
                    <a:pt x="75831" y="332867"/>
                  </a:lnTo>
                  <a:lnTo>
                    <a:pt x="65519" y="335407"/>
                  </a:lnTo>
                  <a:lnTo>
                    <a:pt x="65519" y="337693"/>
                  </a:lnTo>
                  <a:lnTo>
                    <a:pt x="66687" y="337693"/>
                  </a:lnTo>
                  <a:lnTo>
                    <a:pt x="72250" y="343535"/>
                  </a:lnTo>
                  <a:lnTo>
                    <a:pt x="79590" y="347091"/>
                  </a:lnTo>
                  <a:lnTo>
                    <a:pt x="114261" y="335407"/>
                  </a:lnTo>
                  <a:lnTo>
                    <a:pt x="117195" y="332994"/>
                  </a:lnTo>
                  <a:lnTo>
                    <a:pt x="118364" y="331851"/>
                  </a:lnTo>
                  <a:lnTo>
                    <a:pt x="119545" y="329565"/>
                  </a:lnTo>
                  <a:lnTo>
                    <a:pt x="121894" y="327279"/>
                  </a:lnTo>
                  <a:close/>
                </a:path>
                <a:path w="419100" h="551815">
                  <a:moveTo>
                    <a:pt x="132549" y="84455"/>
                  </a:moveTo>
                  <a:lnTo>
                    <a:pt x="127876" y="83197"/>
                  </a:lnTo>
                  <a:lnTo>
                    <a:pt x="124358" y="80772"/>
                  </a:lnTo>
                  <a:lnTo>
                    <a:pt x="118529" y="80772"/>
                  </a:lnTo>
                  <a:lnTo>
                    <a:pt x="116192" y="82042"/>
                  </a:lnTo>
                  <a:lnTo>
                    <a:pt x="113842" y="83197"/>
                  </a:lnTo>
                  <a:lnTo>
                    <a:pt x="109156" y="88150"/>
                  </a:lnTo>
                  <a:lnTo>
                    <a:pt x="104495" y="94246"/>
                  </a:lnTo>
                  <a:lnTo>
                    <a:pt x="98640" y="99072"/>
                  </a:lnTo>
                  <a:lnTo>
                    <a:pt x="91630" y="101473"/>
                  </a:lnTo>
                  <a:lnTo>
                    <a:pt x="88112" y="101473"/>
                  </a:lnTo>
                  <a:lnTo>
                    <a:pt x="85775" y="102743"/>
                  </a:lnTo>
                  <a:lnTo>
                    <a:pt x="82270" y="103898"/>
                  </a:lnTo>
                  <a:lnTo>
                    <a:pt x="82270" y="105156"/>
                  </a:lnTo>
                  <a:lnTo>
                    <a:pt x="86944" y="105156"/>
                  </a:lnTo>
                  <a:lnTo>
                    <a:pt x="90462" y="103898"/>
                  </a:lnTo>
                  <a:lnTo>
                    <a:pt x="93967" y="103898"/>
                  </a:lnTo>
                  <a:lnTo>
                    <a:pt x="102158" y="105156"/>
                  </a:lnTo>
                  <a:lnTo>
                    <a:pt x="109156" y="101473"/>
                  </a:lnTo>
                  <a:lnTo>
                    <a:pt x="116192" y="95377"/>
                  </a:lnTo>
                  <a:lnTo>
                    <a:pt x="119697" y="91694"/>
                  </a:lnTo>
                  <a:lnTo>
                    <a:pt x="125526" y="86868"/>
                  </a:lnTo>
                  <a:lnTo>
                    <a:pt x="131381" y="85598"/>
                  </a:lnTo>
                  <a:lnTo>
                    <a:pt x="132549" y="84455"/>
                  </a:lnTo>
                  <a:close/>
                </a:path>
                <a:path w="419100" h="551815">
                  <a:moveTo>
                    <a:pt x="144741" y="338836"/>
                  </a:moveTo>
                  <a:lnTo>
                    <a:pt x="137591" y="338836"/>
                  </a:lnTo>
                  <a:lnTo>
                    <a:pt x="135216" y="342265"/>
                  </a:lnTo>
                  <a:lnTo>
                    <a:pt x="132829" y="344678"/>
                  </a:lnTo>
                  <a:lnTo>
                    <a:pt x="131648" y="344678"/>
                  </a:lnTo>
                  <a:lnTo>
                    <a:pt x="128066" y="343535"/>
                  </a:lnTo>
                  <a:lnTo>
                    <a:pt x="134023" y="338836"/>
                  </a:lnTo>
                  <a:lnTo>
                    <a:pt x="129260" y="335280"/>
                  </a:lnTo>
                  <a:lnTo>
                    <a:pt x="128066" y="330581"/>
                  </a:lnTo>
                  <a:lnTo>
                    <a:pt x="123545" y="337566"/>
                  </a:lnTo>
                  <a:lnTo>
                    <a:pt x="118706" y="344170"/>
                  </a:lnTo>
                  <a:lnTo>
                    <a:pt x="113182" y="349758"/>
                  </a:lnTo>
                  <a:lnTo>
                    <a:pt x="106641" y="354076"/>
                  </a:lnTo>
                  <a:lnTo>
                    <a:pt x="106641" y="355219"/>
                  </a:lnTo>
                  <a:lnTo>
                    <a:pt x="111404" y="359918"/>
                  </a:lnTo>
                  <a:lnTo>
                    <a:pt x="120942" y="361061"/>
                  </a:lnTo>
                  <a:lnTo>
                    <a:pt x="129260" y="357505"/>
                  </a:lnTo>
                  <a:lnTo>
                    <a:pt x="137591" y="354076"/>
                  </a:lnTo>
                  <a:lnTo>
                    <a:pt x="141173" y="345821"/>
                  </a:lnTo>
                  <a:lnTo>
                    <a:pt x="144741" y="338836"/>
                  </a:lnTo>
                  <a:close/>
                </a:path>
                <a:path w="419100" h="551815">
                  <a:moveTo>
                    <a:pt x="153885" y="322834"/>
                  </a:moveTo>
                  <a:lnTo>
                    <a:pt x="151511" y="325120"/>
                  </a:lnTo>
                  <a:lnTo>
                    <a:pt x="149136" y="326390"/>
                  </a:lnTo>
                  <a:lnTo>
                    <a:pt x="146761" y="328676"/>
                  </a:lnTo>
                  <a:lnTo>
                    <a:pt x="144386" y="322834"/>
                  </a:lnTo>
                  <a:lnTo>
                    <a:pt x="139636" y="313309"/>
                  </a:lnTo>
                  <a:lnTo>
                    <a:pt x="133705" y="314452"/>
                  </a:lnTo>
                  <a:lnTo>
                    <a:pt x="126580" y="316865"/>
                  </a:lnTo>
                  <a:lnTo>
                    <a:pt x="119468" y="318008"/>
                  </a:lnTo>
                  <a:lnTo>
                    <a:pt x="119468" y="310896"/>
                  </a:lnTo>
                  <a:lnTo>
                    <a:pt x="117094" y="296672"/>
                  </a:lnTo>
                  <a:lnTo>
                    <a:pt x="113525" y="296672"/>
                  </a:lnTo>
                  <a:lnTo>
                    <a:pt x="108775" y="295529"/>
                  </a:lnTo>
                  <a:lnTo>
                    <a:pt x="96913" y="295529"/>
                  </a:lnTo>
                  <a:lnTo>
                    <a:pt x="96913" y="294259"/>
                  </a:lnTo>
                  <a:lnTo>
                    <a:pt x="98094" y="291973"/>
                  </a:lnTo>
                  <a:lnTo>
                    <a:pt x="99288" y="287147"/>
                  </a:lnTo>
                  <a:lnTo>
                    <a:pt x="101663" y="280035"/>
                  </a:lnTo>
                  <a:lnTo>
                    <a:pt x="101663" y="278892"/>
                  </a:lnTo>
                  <a:lnTo>
                    <a:pt x="102844" y="276479"/>
                  </a:lnTo>
                  <a:lnTo>
                    <a:pt x="104025" y="275336"/>
                  </a:lnTo>
                  <a:lnTo>
                    <a:pt x="96913" y="271907"/>
                  </a:lnTo>
                  <a:lnTo>
                    <a:pt x="90970" y="269494"/>
                  </a:lnTo>
                  <a:lnTo>
                    <a:pt x="83845" y="265938"/>
                  </a:lnTo>
                  <a:lnTo>
                    <a:pt x="92163" y="257683"/>
                  </a:lnTo>
                  <a:lnTo>
                    <a:pt x="95719" y="252857"/>
                  </a:lnTo>
                  <a:lnTo>
                    <a:pt x="98094" y="250571"/>
                  </a:lnTo>
                  <a:lnTo>
                    <a:pt x="95719" y="247015"/>
                  </a:lnTo>
                  <a:lnTo>
                    <a:pt x="92163" y="244602"/>
                  </a:lnTo>
                  <a:lnTo>
                    <a:pt x="82664" y="235077"/>
                  </a:lnTo>
                  <a:lnTo>
                    <a:pt x="89789" y="231521"/>
                  </a:lnTo>
                  <a:lnTo>
                    <a:pt x="94538" y="227965"/>
                  </a:lnTo>
                  <a:lnTo>
                    <a:pt x="99288" y="226822"/>
                  </a:lnTo>
                  <a:lnTo>
                    <a:pt x="101663" y="225552"/>
                  </a:lnTo>
                  <a:lnTo>
                    <a:pt x="101663" y="224409"/>
                  </a:lnTo>
                  <a:lnTo>
                    <a:pt x="96913" y="214884"/>
                  </a:lnTo>
                  <a:lnTo>
                    <a:pt x="95719" y="207772"/>
                  </a:lnTo>
                  <a:lnTo>
                    <a:pt x="95719" y="194818"/>
                  </a:lnTo>
                  <a:lnTo>
                    <a:pt x="94538" y="192405"/>
                  </a:lnTo>
                  <a:lnTo>
                    <a:pt x="90970" y="188849"/>
                  </a:lnTo>
                  <a:lnTo>
                    <a:pt x="89789" y="188849"/>
                  </a:lnTo>
                  <a:lnTo>
                    <a:pt x="89789" y="187706"/>
                  </a:lnTo>
                  <a:lnTo>
                    <a:pt x="71983" y="161544"/>
                  </a:lnTo>
                  <a:lnTo>
                    <a:pt x="68427" y="168656"/>
                  </a:lnTo>
                  <a:lnTo>
                    <a:pt x="68427" y="181737"/>
                  </a:lnTo>
                  <a:lnTo>
                    <a:pt x="69850" y="192151"/>
                  </a:lnTo>
                  <a:lnTo>
                    <a:pt x="72707" y="201803"/>
                  </a:lnTo>
                  <a:lnTo>
                    <a:pt x="77597" y="210693"/>
                  </a:lnTo>
                  <a:lnTo>
                    <a:pt x="85039" y="218440"/>
                  </a:lnTo>
                  <a:lnTo>
                    <a:pt x="52984" y="221996"/>
                  </a:lnTo>
                  <a:lnTo>
                    <a:pt x="52984" y="223266"/>
                  </a:lnTo>
                  <a:lnTo>
                    <a:pt x="51803" y="223266"/>
                  </a:lnTo>
                  <a:lnTo>
                    <a:pt x="58420" y="229489"/>
                  </a:lnTo>
                  <a:lnTo>
                    <a:pt x="65595" y="234696"/>
                  </a:lnTo>
                  <a:lnTo>
                    <a:pt x="80289" y="243459"/>
                  </a:lnTo>
                  <a:lnTo>
                    <a:pt x="79095" y="244602"/>
                  </a:lnTo>
                  <a:lnTo>
                    <a:pt x="77914" y="244602"/>
                  </a:lnTo>
                  <a:lnTo>
                    <a:pt x="71983" y="248158"/>
                  </a:lnTo>
                  <a:lnTo>
                    <a:pt x="64858" y="251714"/>
                  </a:lnTo>
                  <a:lnTo>
                    <a:pt x="58928" y="255270"/>
                  </a:lnTo>
                  <a:lnTo>
                    <a:pt x="56553" y="256413"/>
                  </a:lnTo>
                  <a:lnTo>
                    <a:pt x="56553" y="257683"/>
                  </a:lnTo>
                  <a:lnTo>
                    <a:pt x="64858" y="261239"/>
                  </a:lnTo>
                  <a:lnTo>
                    <a:pt x="76720" y="265938"/>
                  </a:lnTo>
                  <a:lnTo>
                    <a:pt x="79095" y="265938"/>
                  </a:lnTo>
                  <a:lnTo>
                    <a:pt x="81470" y="267081"/>
                  </a:lnTo>
                  <a:lnTo>
                    <a:pt x="85039" y="268351"/>
                  </a:lnTo>
                  <a:lnTo>
                    <a:pt x="79095" y="273050"/>
                  </a:lnTo>
                  <a:lnTo>
                    <a:pt x="74345" y="278892"/>
                  </a:lnTo>
                  <a:lnTo>
                    <a:pt x="69608" y="286004"/>
                  </a:lnTo>
                  <a:lnTo>
                    <a:pt x="93345" y="289560"/>
                  </a:lnTo>
                  <a:lnTo>
                    <a:pt x="92163" y="295529"/>
                  </a:lnTo>
                  <a:lnTo>
                    <a:pt x="89789" y="301371"/>
                  </a:lnTo>
                  <a:lnTo>
                    <a:pt x="88595" y="309753"/>
                  </a:lnTo>
                  <a:lnTo>
                    <a:pt x="95719" y="308483"/>
                  </a:lnTo>
                  <a:lnTo>
                    <a:pt x="102844" y="308483"/>
                  </a:lnTo>
                  <a:lnTo>
                    <a:pt x="109969" y="307340"/>
                  </a:lnTo>
                  <a:lnTo>
                    <a:pt x="109969" y="319278"/>
                  </a:lnTo>
                  <a:lnTo>
                    <a:pt x="111150" y="325120"/>
                  </a:lnTo>
                  <a:lnTo>
                    <a:pt x="120650" y="322834"/>
                  </a:lnTo>
                  <a:lnTo>
                    <a:pt x="124206" y="321564"/>
                  </a:lnTo>
                  <a:lnTo>
                    <a:pt x="128955" y="320421"/>
                  </a:lnTo>
                  <a:lnTo>
                    <a:pt x="131330" y="327533"/>
                  </a:lnTo>
                  <a:lnTo>
                    <a:pt x="133705" y="329946"/>
                  </a:lnTo>
                  <a:lnTo>
                    <a:pt x="134886" y="333502"/>
                  </a:lnTo>
                  <a:lnTo>
                    <a:pt x="134886" y="335788"/>
                  </a:lnTo>
                  <a:lnTo>
                    <a:pt x="137261" y="337058"/>
                  </a:lnTo>
                  <a:lnTo>
                    <a:pt x="139636" y="335788"/>
                  </a:lnTo>
                  <a:lnTo>
                    <a:pt x="150329" y="332232"/>
                  </a:lnTo>
                  <a:lnTo>
                    <a:pt x="151511" y="333502"/>
                  </a:lnTo>
                  <a:lnTo>
                    <a:pt x="153885" y="338201"/>
                  </a:lnTo>
                  <a:lnTo>
                    <a:pt x="153885" y="322834"/>
                  </a:lnTo>
                  <a:close/>
                </a:path>
                <a:path w="419100" h="551815">
                  <a:moveTo>
                    <a:pt x="153885" y="281432"/>
                  </a:moveTo>
                  <a:lnTo>
                    <a:pt x="144449" y="277876"/>
                  </a:lnTo>
                  <a:lnTo>
                    <a:pt x="139738" y="270891"/>
                  </a:lnTo>
                  <a:lnTo>
                    <a:pt x="138557" y="261493"/>
                  </a:lnTo>
                  <a:lnTo>
                    <a:pt x="138557" y="255524"/>
                  </a:lnTo>
                  <a:lnTo>
                    <a:pt x="140919" y="249555"/>
                  </a:lnTo>
                  <a:lnTo>
                    <a:pt x="144449" y="244856"/>
                  </a:lnTo>
                  <a:lnTo>
                    <a:pt x="146812" y="239014"/>
                  </a:lnTo>
                  <a:lnTo>
                    <a:pt x="146812" y="234188"/>
                  </a:lnTo>
                  <a:lnTo>
                    <a:pt x="140919" y="230632"/>
                  </a:lnTo>
                  <a:lnTo>
                    <a:pt x="109994" y="202819"/>
                  </a:lnTo>
                  <a:lnTo>
                    <a:pt x="103200" y="192913"/>
                  </a:lnTo>
                  <a:lnTo>
                    <a:pt x="103200" y="191643"/>
                  </a:lnTo>
                  <a:lnTo>
                    <a:pt x="100850" y="191643"/>
                  </a:lnTo>
                  <a:lnTo>
                    <a:pt x="101307" y="200406"/>
                  </a:lnTo>
                  <a:lnTo>
                    <a:pt x="102755" y="209169"/>
                  </a:lnTo>
                  <a:lnTo>
                    <a:pt x="105308" y="217678"/>
                  </a:lnTo>
                  <a:lnTo>
                    <a:pt x="109080" y="225933"/>
                  </a:lnTo>
                  <a:lnTo>
                    <a:pt x="103200" y="229489"/>
                  </a:lnTo>
                  <a:lnTo>
                    <a:pt x="97307" y="230632"/>
                  </a:lnTo>
                  <a:lnTo>
                    <a:pt x="91414" y="235458"/>
                  </a:lnTo>
                  <a:lnTo>
                    <a:pt x="96126" y="239014"/>
                  </a:lnTo>
                  <a:lnTo>
                    <a:pt x="103200" y="245999"/>
                  </a:lnTo>
                  <a:lnTo>
                    <a:pt x="106718" y="248412"/>
                  </a:lnTo>
                  <a:lnTo>
                    <a:pt x="103200" y="250825"/>
                  </a:lnTo>
                  <a:lnTo>
                    <a:pt x="96126" y="257937"/>
                  </a:lnTo>
                  <a:lnTo>
                    <a:pt x="92595" y="262636"/>
                  </a:lnTo>
                  <a:lnTo>
                    <a:pt x="99669" y="264922"/>
                  </a:lnTo>
                  <a:lnTo>
                    <a:pt x="105562" y="267335"/>
                  </a:lnTo>
                  <a:lnTo>
                    <a:pt x="112636" y="269748"/>
                  </a:lnTo>
                  <a:lnTo>
                    <a:pt x="109080" y="275463"/>
                  </a:lnTo>
                  <a:lnTo>
                    <a:pt x="104381" y="281432"/>
                  </a:lnTo>
                  <a:lnTo>
                    <a:pt x="103200" y="288544"/>
                  </a:lnTo>
                  <a:lnTo>
                    <a:pt x="123240" y="288544"/>
                  </a:lnTo>
                  <a:lnTo>
                    <a:pt x="124409" y="289687"/>
                  </a:lnTo>
                  <a:lnTo>
                    <a:pt x="124409" y="307467"/>
                  </a:lnTo>
                  <a:lnTo>
                    <a:pt x="125590" y="308610"/>
                  </a:lnTo>
                  <a:lnTo>
                    <a:pt x="127952" y="307467"/>
                  </a:lnTo>
                  <a:lnTo>
                    <a:pt x="130302" y="307467"/>
                  </a:lnTo>
                  <a:lnTo>
                    <a:pt x="133845" y="305054"/>
                  </a:lnTo>
                  <a:lnTo>
                    <a:pt x="143281" y="302641"/>
                  </a:lnTo>
                  <a:lnTo>
                    <a:pt x="144449" y="306197"/>
                  </a:lnTo>
                  <a:lnTo>
                    <a:pt x="146812" y="310896"/>
                  </a:lnTo>
                  <a:lnTo>
                    <a:pt x="147993" y="314452"/>
                  </a:lnTo>
                  <a:lnTo>
                    <a:pt x="149174" y="316865"/>
                  </a:lnTo>
                  <a:lnTo>
                    <a:pt x="151523" y="315722"/>
                  </a:lnTo>
                  <a:lnTo>
                    <a:pt x="152704" y="314452"/>
                  </a:lnTo>
                  <a:lnTo>
                    <a:pt x="153885" y="314452"/>
                  </a:lnTo>
                  <a:lnTo>
                    <a:pt x="153885" y="281432"/>
                  </a:lnTo>
                  <a:close/>
                </a:path>
                <a:path w="419100" h="551815">
                  <a:moveTo>
                    <a:pt x="159981" y="132969"/>
                  </a:moveTo>
                  <a:lnTo>
                    <a:pt x="158775" y="132969"/>
                  </a:lnTo>
                  <a:lnTo>
                    <a:pt x="157556" y="131826"/>
                  </a:lnTo>
                  <a:lnTo>
                    <a:pt x="152717" y="129425"/>
                  </a:lnTo>
                  <a:lnTo>
                    <a:pt x="149085" y="125857"/>
                  </a:lnTo>
                  <a:lnTo>
                    <a:pt x="146672" y="121170"/>
                  </a:lnTo>
                  <a:lnTo>
                    <a:pt x="144246" y="115316"/>
                  </a:lnTo>
                  <a:lnTo>
                    <a:pt x="141833" y="103632"/>
                  </a:lnTo>
                  <a:lnTo>
                    <a:pt x="140614" y="100076"/>
                  </a:lnTo>
                  <a:lnTo>
                    <a:pt x="139407" y="95377"/>
                  </a:lnTo>
                  <a:lnTo>
                    <a:pt x="138201" y="91948"/>
                  </a:lnTo>
                  <a:lnTo>
                    <a:pt x="136982" y="89547"/>
                  </a:lnTo>
                  <a:lnTo>
                    <a:pt x="135775" y="88392"/>
                  </a:lnTo>
                  <a:lnTo>
                    <a:pt x="132143" y="88392"/>
                  </a:lnTo>
                  <a:lnTo>
                    <a:pt x="127304" y="90678"/>
                  </a:lnTo>
                  <a:lnTo>
                    <a:pt x="123672" y="93091"/>
                  </a:lnTo>
                  <a:lnTo>
                    <a:pt x="118846" y="96647"/>
                  </a:lnTo>
                  <a:lnTo>
                    <a:pt x="128511" y="100076"/>
                  </a:lnTo>
                  <a:lnTo>
                    <a:pt x="132143" y="105918"/>
                  </a:lnTo>
                  <a:lnTo>
                    <a:pt x="134569" y="114173"/>
                  </a:lnTo>
                  <a:lnTo>
                    <a:pt x="135775" y="116598"/>
                  </a:lnTo>
                  <a:lnTo>
                    <a:pt x="136982" y="120015"/>
                  </a:lnTo>
                  <a:lnTo>
                    <a:pt x="138201" y="122428"/>
                  </a:lnTo>
                  <a:lnTo>
                    <a:pt x="144246" y="129425"/>
                  </a:lnTo>
                  <a:lnTo>
                    <a:pt x="150304" y="134124"/>
                  </a:lnTo>
                  <a:lnTo>
                    <a:pt x="159981" y="134124"/>
                  </a:lnTo>
                  <a:lnTo>
                    <a:pt x="159981" y="132969"/>
                  </a:lnTo>
                  <a:close/>
                </a:path>
                <a:path w="419100" h="551815">
                  <a:moveTo>
                    <a:pt x="170649" y="166751"/>
                  </a:moveTo>
                  <a:lnTo>
                    <a:pt x="169875" y="165481"/>
                  </a:lnTo>
                  <a:lnTo>
                    <a:pt x="161798" y="152146"/>
                  </a:lnTo>
                  <a:lnTo>
                    <a:pt x="158800" y="147193"/>
                  </a:lnTo>
                  <a:lnTo>
                    <a:pt x="157607" y="146050"/>
                  </a:lnTo>
                  <a:lnTo>
                    <a:pt x="157607" y="144780"/>
                  </a:lnTo>
                  <a:lnTo>
                    <a:pt x="156425" y="144780"/>
                  </a:lnTo>
                  <a:lnTo>
                    <a:pt x="156425" y="152146"/>
                  </a:lnTo>
                  <a:lnTo>
                    <a:pt x="148132" y="152146"/>
                  </a:lnTo>
                  <a:lnTo>
                    <a:pt x="148132" y="150876"/>
                  </a:lnTo>
                  <a:lnTo>
                    <a:pt x="150495" y="149606"/>
                  </a:lnTo>
                  <a:lnTo>
                    <a:pt x="151688" y="149606"/>
                  </a:lnTo>
                  <a:lnTo>
                    <a:pt x="154051" y="148463"/>
                  </a:lnTo>
                  <a:lnTo>
                    <a:pt x="155244" y="150876"/>
                  </a:lnTo>
                  <a:lnTo>
                    <a:pt x="156425" y="152146"/>
                  </a:lnTo>
                  <a:lnTo>
                    <a:pt x="156425" y="144780"/>
                  </a:lnTo>
                  <a:lnTo>
                    <a:pt x="150495" y="144780"/>
                  </a:lnTo>
                  <a:lnTo>
                    <a:pt x="144576" y="146050"/>
                  </a:lnTo>
                  <a:lnTo>
                    <a:pt x="139827" y="148463"/>
                  </a:lnTo>
                  <a:lnTo>
                    <a:pt x="133096" y="153416"/>
                  </a:lnTo>
                  <a:lnTo>
                    <a:pt x="130492" y="160401"/>
                  </a:lnTo>
                  <a:lnTo>
                    <a:pt x="131660" y="168148"/>
                  </a:lnTo>
                  <a:lnTo>
                    <a:pt x="136271" y="175260"/>
                  </a:lnTo>
                  <a:lnTo>
                    <a:pt x="139827" y="169164"/>
                  </a:lnTo>
                  <a:lnTo>
                    <a:pt x="145757" y="165481"/>
                  </a:lnTo>
                  <a:lnTo>
                    <a:pt x="158800" y="165481"/>
                  </a:lnTo>
                  <a:lnTo>
                    <a:pt x="164719" y="166751"/>
                  </a:lnTo>
                  <a:lnTo>
                    <a:pt x="170649" y="166751"/>
                  </a:lnTo>
                  <a:close/>
                </a:path>
                <a:path w="419100" h="551815">
                  <a:moveTo>
                    <a:pt x="184353" y="178181"/>
                  </a:moveTo>
                  <a:lnTo>
                    <a:pt x="180771" y="175768"/>
                  </a:lnTo>
                  <a:lnTo>
                    <a:pt x="178384" y="174625"/>
                  </a:lnTo>
                  <a:lnTo>
                    <a:pt x="176009" y="172212"/>
                  </a:lnTo>
                  <a:lnTo>
                    <a:pt x="173621" y="172212"/>
                  </a:lnTo>
                  <a:lnTo>
                    <a:pt x="166878" y="174244"/>
                  </a:lnTo>
                  <a:lnTo>
                    <a:pt x="160807" y="176657"/>
                  </a:lnTo>
                  <a:lnTo>
                    <a:pt x="155181" y="179578"/>
                  </a:lnTo>
                  <a:lnTo>
                    <a:pt x="143814" y="186690"/>
                  </a:lnTo>
                  <a:lnTo>
                    <a:pt x="137845" y="190246"/>
                  </a:lnTo>
                  <a:lnTo>
                    <a:pt x="130695" y="189103"/>
                  </a:lnTo>
                  <a:lnTo>
                    <a:pt x="129501" y="189103"/>
                  </a:lnTo>
                  <a:lnTo>
                    <a:pt x="133083" y="193929"/>
                  </a:lnTo>
                  <a:lnTo>
                    <a:pt x="136652" y="195072"/>
                  </a:lnTo>
                  <a:lnTo>
                    <a:pt x="141427" y="193929"/>
                  </a:lnTo>
                  <a:lnTo>
                    <a:pt x="145008" y="192659"/>
                  </a:lnTo>
                  <a:lnTo>
                    <a:pt x="148590" y="190246"/>
                  </a:lnTo>
                  <a:lnTo>
                    <a:pt x="150964" y="189103"/>
                  </a:lnTo>
                  <a:lnTo>
                    <a:pt x="154546" y="186690"/>
                  </a:lnTo>
                  <a:lnTo>
                    <a:pt x="158127" y="185420"/>
                  </a:lnTo>
                  <a:lnTo>
                    <a:pt x="161709" y="183007"/>
                  </a:lnTo>
                  <a:lnTo>
                    <a:pt x="161709" y="189103"/>
                  </a:lnTo>
                  <a:lnTo>
                    <a:pt x="167665" y="183007"/>
                  </a:lnTo>
                  <a:lnTo>
                    <a:pt x="174815" y="180594"/>
                  </a:lnTo>
                  <a:lnTo>
                    <a:pt x="183159" y="179451"/>
                  </a:lnTo>
                  <a:lnTo>
                    <a:pt x="183159" y="178181"/>
                  </a:lnTo>
                  <a:lnTo>
                    <a:pt x="184353" y="178181"/>
                  </a:lnTo>
                  <a:close/>
                </a:path>
                <a:path w="419100" h="551815">
                  <a:moveTo>
                    <a:pt x="184353" y="83324"/>
                  </a:moveTo>
                  <a:lnTo>
                    <a:pt x="181813" y="80772"/>
                  </a:lnTo>
                  <a:lnTo>
                    <a:pt x="179273" y="80772"/>
                  </a:lnTo>
                  <a:lnTo>
                    <a:pt x="176733" y="83324"/>
                  </a:lnTo>
                  <a:lnTo>
                    <a:pt x="176733" y="85852"/>
                  </a:lnTo>
                  <a:lnTo>
                    <a:pt x="178003" y="87122"/>
                  </a:lnTo>
                  <a:lnTo>
                    <a:pt x="179273" y="87122"/>
                  </a:lnTo>
                  <a:lnTo>
                    <a:pt x="181813" y="88392"/>
                  </a:lnTo>
                  <a:lnTo>
                    <a:pt x="183083" y="87122"/>
                  </a:lnTo>
                  <a:lnTo>
                    <a:pt x="184353" y="84582"/>
                  </a:lnTo>
                  <a:lnTo>
                    <a:pt x="184353" y="83324"/>
                  </a:lnTo>
                  <a:close/>
                </a:path>
                <a:path w="419100" h="551815">
                  <a:moveTo>
                    <a:pt x="185877" y="94107"/>
                  </a:moveTo>
                  <a:lnTo>
                    <a:pt x="182321" y="92964"/>
                  </a:lnTo>
                  <a:lnTo>
                    <a:pt x="179946" y="92964"/>
                  </a:lnTo>
                  <a:lnTo>
                    <a:pt x="177584" y="94107"/>
                  </a:lnTo>
                  <a:lnTo>
                    <a:pt x="176390" y="96393"/>
                  </a:lnTo>
                  <a:lnTo>
                    <a:pt x="175209" y="99822"/>
                  </a:lnTo>
                  <a:lnTo>
                    <a:pt x="178765" y="113550"/>
                  </a:lnTo>
                  <a:lnTo>
                    <a:pt x="178765" y="114681"/>
                  </a:lnTo>
                  <a:lnTo>
                    <a:pt x="179946" y="115824"/>
                  </a:lnTo>
                  <a:lnTo>
                    <a:pt x="181140" y="115824"/>
                  </a:lnTo>
                  <a:lnTo>
                    <a:pt x="183502" y="113550"/>
                  </a:lnTo>
                  <a:lnTo>
                    <a:pt x="183502" y="107823"/>
                  </a:lnTo>
                  <a:lnTo>
                    <a:pt x="185877" y="103251"/>
                  </a:lnTo>
                  <a:lnTo>
                    <a:pt x="185877" y="94107"/>
                  </a:lnTo>
                  <a:close/>
                </a:path>
                <a:path w="419100" h="551815">
                  <a:moveTo>
                    <a:pt x="187401" y="69215"/>
                  </a:moveTo>
                  <a:lnTo>
                    <a:pt x="186207" y="65671"/>
                  </a:lnTo>
                  <a:lnTo>
                    <a:pt x="182613" y="67945"/>
                  </a:lnTo>
                  <a:lnTo>
                    <a:pt x="181419" y="66802"/>
                  </a:lnTo>
                  <a:lnTo>
                    <a:pt x="181419" y="62103"/>
                  </a:lnTo>
                  <a:lnTo>
                    <a:pt x="179019" y="60972"/>
                  </a:lnTo>
                  <a:lnTo>
                    <a:pt x="176618" y="60972"/>
                  </a:lnTo>
                  <a:lnTo>
                    <a:pt x="176618" y="67945"/>
                  </a:lnTo>
                  <a:lnTo>
                    <a:pt x="174231" y="66802"/>
                  </a:lnTo>
                  <a:lnTo>
                    <a:pt x="171831" y="66802"/>
                  </a:lnTo>
                  <a:lnTo>
                    <a:pt x="171831" y="67945"/>
                  </a:lnTo>
                  <a:lnTo>
                    <a:pt x="170649" y="69215"/>
                  </a:lnTo>
                  <a:lnTo>
                    <a:pt x="170649" y="71501"/>
                  </a:lnTo>
                  <a:lnTo>
                    <a:pt x="176618" y="71501"/>
                  </a:lnTo>
                  <a:lnTo>
                    <a:pt x="176618" y="76200"/>
                  </a:lnTo>
                  <a:lnTo>
                    <a:pt x="181419" y="76200"/>
                  </a:lnTo>
                  <a:lnTo>
                    <a:pt x="181419" y="71501"/>
                  </a:lnTo>
                  <a:lnTo>
                    <a:pt x="182613" y="70370"/>
                  </a:lnTo>
                  <a:lnTo>
                    <a:pt x="187401" y="72644"/>
                  </a:lnTo>
                  <a:lnTo>
                    <a:pt x="187401" y="69215"/>
                  </a:lnTo>
                  <a:close/>
                </a:path>
                <a:path w="419100" h="551815">
                  <a:moveTo>
                    <a:pt x="199593" y="131064"/>
                  </a:moveTo>
                  <a:lnTo>
                    <a:pt x="161505" y="131064"/>
                  </a:lnTo>
                  <a:lnTo>
                    <a:pt x="161505" y="133350"/>
                  </a:lnTo>
                  <a:lnTo>
                    <a:pt x="162699" y="134124"/>
                  </a:lnTo>
                  <a:lnTo>
                    <a:pt x="199593" y="134124"/>
                  </a:lnTo>
                  <a:lnTo>
                    <a:pt x="199593" y="131064"/>
                  </a:lnTo>
                  <a:close/>
                </a:path>
                <a:path w="419100" h="551815">
                  <a:moveTo>
                    <a:pt x="202311" y="135001"/>
                  </a:moveTo>
                  <a:lnTo>
                    <a:pt x="201117" y="135128"/>
                  </a:lnTo>
                  <a:lnTo>
                    <a:pt x="202311" y="135128"/>
                  </a:lnTo>
                  <a:lnTo>
                    <a:pt x="202311" y="135001"/>
                  </a:lnTo>
                  <a:close/>
                </a:path>
                <a:path w="419100" h="551815">
                  <a:moveTo>
                    <a:pt x="207213" y="106553"/>
                  </a:moveTo>
                  <a:lnTo>
                    <a:pt x="198780" y="98298"/>
                  </a:lnTo>
                  <a:lnTo>
                    <a:pt x="195160" y="97155"/>
                  </a:lnTo>
                  <a:lnTo>
                    <a:pt x="189141" y="96024"/>
                  </a:lnTo>
                  <a:lnTo>
                    <a:pt x="189141" y="99568"/>
                  </a:lnTo>
                  <a:lnTo>
                    <a:pt x="187934" y="101854"/>
                  </a:lnTo>
                  <a:lnTo>
                    <a:pt x="187934" y="107696"/>
                  </a:lnTo>
                  <a:lnTo>
                    <a:pt x="186728" y="113550"/>
                  </a:lnTo>
                  <a:lnTo>
                    <a:pt x="183108" y="120650"/>
                  </a:lnTo>
                  <a:lnTo>
                    <a:pt x="181902" y="121793"/>
                  </a:lnTo>
                  <a:lnTo>
                    <a:pt x="179501" y="121793"/>
                  </a:lnTo>
                  <a:lnTo>
                    <a:pt x="178295" y="120650"/>
                  </a:lnTo>
                  <a:lnTo>
                    <a:pt x="177088" y="118249"/>
                  </a:lnTo>
                  <a:lnTo>
                    <a:pt x="173482" y="112395"/>
                  </a:lnTo>
                  <a:lnTo>
                    <a:pt x="172262" y="106553"/>
                  </a:lnTo>
                  <a:lnTo>
                    <a:pt x="172262" y="97155"/>
                  </a:lnTo>
                  <a:lnTo>
                    <a:pt x="171069" y="96024"/>
                  </a:lnTo>
                  <a:lnTo>
                    <a:pt x="168668" y="96024"/>
                  </a:lnTo>
                  <a:lnTo>
                    <a:pt x="167462" y="97155"/>
                  </a:lnTo>
                  <a:lnTo>
                    <a:pt x="162636" y="98298"/>
                  </a:lnTo>
                  <a:lnTo>
                    <a:pt x="156616" y="101854"/>
                  </a:lnTo>
                  <a:lnTo>
                    <a:pt x="156616" y="108966"/>
                  </a:lnTo>
                  <a:lnTo>
                    <a:pt x="155409" y="113550"/>
                  </a:lnTo>
                  <a:lnTo>
                    <a:pt x="156616" y="119507"/>
                  </a:lnTo>
                  <a:lnTo>
                    <a:pt x="157822" y="124206"/>
                  </a:lnTo>
                  <a:lnTo>
                    <a:pt x="159029" y="126492"/>
                  </a:lnTo>
                  <a:lnTo>
                    <a:pt x="202387" y="126492"/>
                  </a:lnTo>
                  <a:lnTo>
                    <a:pt x="202387" y="124206"/>
                  </a:lnTo>
                  <a:lnTo>
                    <a:pt x="203593" y="122948"/>
                  </a:lnTo>
                  <a:lnTo>
                    <a:pt x="203593" y="120650"/>
                  </a:lnTo>
                  <a:lnTo>
                    <a:pt x="204800" y="119507"/>
                  </a:lnTo>
                  <a:lnTo>
                    <a:pt x="206006" y="113550"/>
                  </a:lnTo>
                  <a:lnTo>
                    <a:pt x="207213" y="106553"/>
                  </a:lnTo>
                  <a:close/>
                </a:path>
                <a:path w="419100" h="551815">
                  <a:moveTo>
                    <a:pt x="227863" y="316865"/>
                  </a:moveTo>
                  <a:lnTo>
                    <a:pt x="226669" y="312039"/>
                  </a:lnTo>
                  <a:lnTo>
                    <a:pt x="225488" y="312039"/>
                  </a:lnTo>
                  <a:lnTo>
                    <a:pt x="226669" y="316865"/>
                  </a:lnTo>
                  <a:lnTo>
                    <a:pt x="227863" y="316865"/>
                  </a:lnTo>
                  <a:close/>
                </a:path>
                <a:path w="419100" h="551815">
                  <a:moveTo>
                    <a:pt x="228536" y="92329"/>
                  </a:moveTo>
                  <a:lnTo>
                    <a:pt x="227622" y="91198"/>
                  </a:lnTo>
                  <a:lnTo>
                    <a:pt x="226707" y="89916"/>
                  </a:lnTo>
                  <a:lnTo>
                    <a:pt x="225793" y="89916"/>
                  </a:lnTo>
                  <a:lnTo>
                    <a:pt x="224878" y="91198"/>
                  </a:lnTo>
                  <a:lnTo>
                    <a:pt x="223977" y="92329"/>
                  </a:lnTo>
                  <a:lnTo>
                    <a:pt x="224878" y="93599"/>
                  </a:lnTo>
                  <a:lnTo>
                    <a:pt x="225793" y="93599"/>
                  </a:lnTo>
                  <a:lnTo>
                    <a:pt x="225793" y="96024"/>
                  </a:lnTo>
                  <a:lnTo>
                    <a:pt x="226707" y="93599"/>
                  </a:lnTo>
                  <a:lnTo>
                    <a:pt x="227622" y="93599"/>
                  </a:lnTo>
                  <a:lnTo>
                    <a:pt x="228536" y="92329"/>
                  </a:lnTo>
                  <a:close/>
                </a:path>
                <a:path w="419100" h="551815">
                  <a:moveTo>
                    <a:pt x="231419" y="309499"/>
                  </a:moveTo>
                  <a:lnTo>
                    <a:pt x="230225" y="308356"/>
                  </a:lnTo>
                  <a:lnTo>
                    <a:pt x="227863" y="308356"/>
                  </a:lnTo>
                  <a:lnTo>
                    <a:pt x="227863" y="309499"/>
                  </a:lnTo>
                  <a:lnTo>
                    <a:pt x="231419" y="309499"/>
                  </a:lnTo>
                  <a:close/>
                </a:path>
                <a:path w="419100" h="551815">
                  <a:moveTo>
                    <a:pt x="232600" y="310769"/>
                  </a:moveTo>
                  <a:lnTo>
                    <a:pt x="232105" y="310261"/>
                  </a:lnTo>
                  <a:lnTo>
                    <a:pt x="227863" y="316865"/>
                  </a:lnTo>
                  <a:lnTo>
                    <a:pt x="232600" y="316865"/>
                  </a:lnTo>
                  <a:lnTo>
                    <a:pt x="232600" y="310769"/>
                  </a:lnTo>
                  <a:close/>
                </a:path>
                <a:path w="419100" h="551815">
                  <a:moveTo>
                    <a:pt x="232600" y="309499"/>
                  </a:moveTo>
                  <a:lnTo>
                    <a:pt x="231419" y="309499"/>
                  </a:lnTo>
                  <a:lnTo>
                    <a:pt x="232105" y="310261"/>
                  </a:lnTo>
                  <a:lnTo>
                    <a:pt x="232600" y="309499"/>
                  </a:lnTo>
                  <a:close/>
                </a:path>
                <a:path w="419100" h="551815">
                  <a:moveTo>
                    <a:pt x="232600" y="308356"/>
                  </a:moveTo>
                  <a:lnTo>
                    <a:pt x="231825" y="307467"/>
                  </a:lnTo>
                  <a:lnTo>
                    <a:pt x="230225" y="308356"/>
                  </a:lnTo>
                  <a:lnTo>
                    <a:pt x="232600" y="308356"/>
                  </a:lnTo>
                  <a:close/>
                </a:path>
                <a:path w="419100" h="551815">
                  <a:moveTo>
                    <a:pt x="239204" y="145542"/>
                  </a:moveTo>
                  <a:lnTo>
                    <a:pt x="230962" y="145542"/>
                  </a:lnTo>
                  <a:lnTo>
                    <a:pt x="228600" y="143129"/>
                  </a:lnTo>
                  <a:lnTo>
                    <a:pt x="233311" y="139446"/>
                  </a:lnTo>
                  <a:lnTo>
                    <a:pt x="236778" y="134747"/>
                  </a:lnTo>
                  <a:lnTo>
                    <a:pt x="236855" y="131064"/>
                  </a:lnTo>
                  <a:lnTo>
                    <a:pt x="226949" y="134747"/>
                  </a:lnTo>
                  <a:lnTo>
                    <a:pt x="216839" y="136906"/>
                  </a:lnTo>
                  <a:lnTo>
                    <a:pt x="206717" y="138049"/>
                  </a:lnTo>
                  <a:lnTo>
                    <a:pt x="196824" y="138303"/>
                  </a:lnTo>
                  <a:lnTo>
                    <a:pt x="192112" y="139446"/>
                  </a:lnTo>
                  <a:lnTo>
                    <a:pt x="190931" y="139192"/>
                  </a:lnTo>
                  <a:lnTo>
                    <a:pt x="190931" y="145542"/>
                  </a:lnTo>
                  <a:lnTo>
                    <a:pt x="190931" y="146685"/>
                  </a:lnTo>
                  <a:lnTo>
                    <a:pt x="188582" y="147955"/>
                  </a:lnTo>
                  <a:lnTo>
                    <a:pt x="186220" y="149098"/>
                  </a:lnTo>
                  <a:lnTo>
                    <a:pt x="182689" y="150368"/>
                  </a:lnTo>
                  <a:lnTo>
                    <a:pt x="181508" y="151511"/>
                  </a:lnTo>
                  <a:lnTo>
                    <a:pt x="180340" y="151511"/>
                  </a:lnTo>
                  <a:lnTo>
                    <a:pt x="177977" y="152781"/>
                  </a:lnTo>
                  <a:lnTo>
                    <a:pt x="176796" y="155194"/>
                  </a:lnTo>
                  <a:lnTo>
                    <a:pt x="175628" y="153924"/>
                  </a:lnTo>
                  <a:lnTo>
                    <a:pt x="175628" y="152781"/>
                  </a:lnTo>
                  <a:lnTo>
                    <a:pt x="174447" y="150368"/>
                  </a:lnTo>
                  <a:lnTo>
                    <a:pt x="174447" y="149098"/>
                  </a:lnTo>
                  <a:lnTo>
                    <a:pt x="173266" y="146685"/>
                  </a:lnTo>
                  <a:lnTo>
                    <a:pt x="174447" y="146685"/>
                  </a:lnTo>
                  <a:lnTo>
                    <a:pt x="176796" y="145542"/>
                  </a:lnTo>
                  <a:lnTo>
                    <a:pt x="190931" y="145542"/>
                  </a:lnTo>
                  <a:lnTo>
                    <a:pt x="190931" y="139192"/>
                  </a:lnTo>
                  <a:lnTo>
                    <a:pt x="187401" y="138303"/>
                  </a:lnTo>
                  <a:lnTo>
                    <a:pt x="182689" y="138303"/>
                  </a:lnTo>
                  <a:lnTo>
                    <a:pt x="176796" y="139446"/>
                  </a:lnTo>
                  <a:lnTo>
                    <a:pt x="161505" y="139446"/>
                  </a:lnTo>
                  <a:lnTo>
                    <a:pt x="161505" y="141859"/>
                  </a:lnTo>
                  <a:lnTo>
                    <a:pt x="162687" y="145542"/>
                  </a:lnTo>
                  <a:lnTo>
                    <a:pt x="163855" y="147955"/>
                  </a:lnTo>
                  <a:lnTo>
                    <a:pt x="166217" y="151511"/>
                  </a:lnTo>
                  <a:lnTo>
                    <a:pt x="169748" y="158750"/>
                  </a:lnTo>
                  <a:lnTo>
                    <a:pt x="175628" y="164846"/>
                  </a:lnTo>
                  <a:lnTo>
                    <a:pt x="182689" y="170815"/>
                  </a:lnTo>
                  <a:lnTo>
                    <a:pt x="186220" y="173228"/>
                  </a:lnTo>
                  <a:lnTo>
                    <a:pt x="190931" y="176911"/>
                  </a:lnTo>
                  <a:lnTo>
                    <a:pt x="194462" y="180467"/>
                  </a:lnTo>
                  <a:lnTo>
                    <a:pt x="195643" y="178054"/>
                  </a:lnTo>
                  <a:lnTo>
                    <a:pt x="196824" y="174498"/>
                  </a:lnTo>
                  <a:lnTo>
                    <a:pt x="198005" y="172085"/>
                  </a:lnTo>
                  <a:lnTo>
                    <a:pt x="202704" y="175641"/>
                  </a:lnTo>
                  <a:lnTo>
                    <a:pt x="205066" y="180467"/>
                  </a:lnTo>
                  <a:lnTo>
                    <a:pt x="209778" y="182880"/>
                  </a:lnTo>
                  <a:lnTo>
                    <a:pt x="209778" y="172085"/>
                  </a:lnTo>
                  <a:lnTo>
                    <a:pt x="209778" y="167259"/>
                  </a:lnTo>
                  <a:lnTo>
                    <a:pt x="215988" y="171323"/>
                  </a:lnTo>
                  <a:lnTo>
                    <a:pt x="222415" y="174244"/>
                  </a:lnTo>
                  <a:lnTo>
                    <a:pt x="229298" y="175133"/>
                  </a:lnTo>
                  <a:lnTo>
                    <a:pt x="236855" y="173228"/>
                  </a:lnTo>
                  <a:lnTo>
                    <a:pt x="230962" y="170815"/>
                  </a:lnTo>
                  <a:lnTo>
                    <a:pt x="225069" y="167259"/>
                  </a:lnTo>
                  <a:lnTo>
                    <a:pt x="222719" y="161163"/>
                  </a:lnTo>
                  <a:lnTo>
                    <a:pt x="226250" y="161163"/>
                  </a:lnTo>
                  <a:lnTo>
                    <a:pt x="229781" y="162433"/>
                  </a:lnTo>
                  <a:lnTo>
                    <a:pt x="231635" y="161163"/>
                  </a:lnTo>
                  <a:lnTo>
                    <a:pt x="233311" y="160020"/>
                  </a:lnTo>
                  <a:lnTo>
                    <a:pt x="230962" y="157607"/>
                  </a:lnTo>
                  <a:lnTo>
                    <a:pt x="227431" y="156337"/>
                  </a:lnTo>
                  <a:lnTo>
                    <a:pt x="227050" y="155194"/>
                  </a:lnTo>
                  <a:lnTo>
                    <a:pt x="226250" y="152781"/>
                  </a:lnTo>
                  <a:lnTo>
                    <a:pt x="230962" y="151511"/>
                  </a:lnTo>
                  <a:lnTo>
                    <a:pt x="235673" y="150368"/>
                  </a:lnTo>
                  <a:lnTo>
                    <a:pt x="239204" y="145542"/>
                  </a:lnTo>
                  <a:close/>
                </a:path>
                <a:path w="419100" h="551815">
                  <a:moveTo>
                    <a:pt x="239204" y="90932"/>
                  </a:moveTo>
                  <a:lnTo>
                    <a:pt x="237172" y="88392"/>
                  </a:lnTo>
                  <a:lnTo>
                    <a:pt x="236156" y="89674"/>
                  </a:lnTo>
                  <a:lnTo>
                    <a:pt x="236156" y="93472"/>
                  </a:lnTo>
                  <a:lnTo>
                    <a:pt x="238188" y="93472"/>
                  </a:lnTo>
                  <a:lnTo>
                    <a:pt x="239204" y="92202"/>
                  </a:lnTo>
                  <a:lnTo>
                    <a:pt x="239204" y="90932"/>
                  </a:lnTo>
                  <a:close/>
                </a:path>
                <a:path w="419100" h="551815">
                  <a:moveTo>
                    <a:pt x="242912" y="105156"/>
                  </a:moveTo>
                  <a:lnTo>
                    <a:pt x="229768" y="105156"/>
                  </a:lnTo>
                  <a:lnTo>
                    <a:pt x="228574" y="106299"/>
                  </a:lnTo>
                  <a:lnTo>
                    <a:pt x="228574" y="107569"/>
                  </a:lnTo>
                  <a:lnTo>
                    <a:pt x="227380" y="109982"/>
                  </a:lnTo>
                  <a:lnTo>
                    <a:pt x="227380" y="113550"/>
                  </a:lnTo>
                  <a:lnTo>
                    <a:pt x="226187" y="115951"/>
                  </a:lnTo>
                  <a:lnTo>
                    <a:pt x="222148" y="123075"/>
                  </a:lnTo>
                  <a:lnTo>
                    <a:pt x="217093" y="128524"/>
                  </a:lnTo>
                  <a:lnTo>
                    <a:pt x="210908" y="132080"/>
                  </a:lnTo>
                  <a:lnTo>
                    <a:pt x="203504" y="133870"/>
                  </a:lnTo>
                  <a:lnTo>
                    <a:pt x="202311" y="133870"/>
                  </a:lnTo>
                  <a:lnTo>
                    <a:pt x="202311" y="135001"/>
                  </a:lnTo>
                  <a:lnTo>
                    <a:pt x="216039" y="134124"/>
                  </a:lnTo>
                  <a:lnTo>
                    <a:pt x="230060" y="127254"/>
                  </a:lnTo>
                  <a:lnTo>
                    <a:pt x="240068" y="116967"/>
                  </a:lnTo>
                  <a:lnTo>
                    <a:pt x="242912" y="105156"/>
                  </a:lnTo>
                  <a:close/>
                </a:path>
                <a:path w="419100" h="551815">
                  <a:moveTo>
                    <a:pt x="243776" y="209169"/>
                  </a:moveTo>
                  <a:lnTo>
                    <a:pt x="234226" y="183007"/>
                  </a:lnTo>
                  <a:lnTo>
                    <a:pt x="233032" y="183007"/>
                  </a:lnTo>
                  <a:lnTo>
                    <a:pt x="231825" y="181864"/>
                  </a:lnTo>
                  <a:lnTo>
                    <a:pt x="228244" y="181864"/>
                  </a:lnTo>
                  <a:lnTo>
                    <a:pt x="223469" y="180721"/>
                  </a:lnTo>
                  <a:lnTo>
                    <a:pt x="219900" y="180721"/>
                  </a:lnTo>
                  <a:lnTo>
                    <a:pt x="218706" y="179451"/>
                  </a:lnTo>
                  <a:lnTo>
                    <a:pt x="216319" y="179451"/>
                  </a:lnTo>
                  <a:lnTo>
                    <a:pt x="215125" y="178308"/>
                  </a:lnTo>
                  <a:lnTo>
                    <a:pt x="217512" y="185420"/>
                  </a:lnTo>
                  <a:lnTo>
                    <a:pt x="218706" y="190119"/>
                  </a:lnTo>
                  <a:lnTo>
                    <a:pt x="211543" y="191389"/>
                  </a:lnTo>
                  <a:lnTo>
                    <a:pt x="205562" y="188976"/>
                  </a:lnTo>
                  <a:lnTo>
                    <a:pt x="200787" y="183007"/>
                  </a:lnTo>
                  <a:lnTo>
                    <a:pt x="199593" y="187833"/>
                  </a:lnTo>
                  <a:lnTo>
                    <a:pt x="199593" y="191389"/>
                  </a:lnTo>
                  <a:lnTo>
                    <a:pt x="200787" y="194945"/>
                  </a:lnTo>
                  <a:lnTo>
                    <a:pt x="201980" y="200787"/>
                  </a:lnTo>
                  <a:lnTo>
                    <a:pt x="203174" y="205613"/>
                  </a:lnTo>
                  <a:lnTo>
                    <a:pt x="203174" y="211455"/>
                  </a:lnTo>
                  <a:lnTo>
                    <a:pt x="204368" y="215011"/>
                  </a:lnTo>
                  <a:lnTo>
                    <a:pt x="204368" y="220980"/>
                  </a:lnTo>
                  <a:lnTo>
                    <a:pt x="205562" y="220980"/>
                  </a:lnTo>
                  <a:lnTo>
                    <a:pt x="207949" y="215011"/>
                  </a:lnTo>
                  <a:lnTo>
                    <a:pt x="212737" y="205613"/>
                  </a:lnTo>
                  <a:lnTo>
                    <a:pt x="212737" y="203200"/>
                  </a:lnTo>
                  <a:lnTo>
                    <a:pt x="213931" y="202057"/>
                  </a:lnTo>
                  <a:lnTo>
                    <a:pt x="213931" y="200787"/>
                  </a:lnTo>
                  <a:lnTo>
                    <a:pt x="215125" y="202057"/>
                  </a:lnTo>
                  <a:lnTo>
                    <a:pt x="216319" y="202057"/>
                  </a:lnTo>
                  <a:lnTo>
                    <a:pt x="217512" y="203200"/>
                  </a:lnTo>
                  <a:lnTo>
                    <a:pt x="217512" y="204343"/>
                  </a:lnTo>
                  <a:lnTo>
                    <a:pt x="218706" y="205613"/>
                  </a:lnTo>
                  <a:lnTo>
                    <a:pt x="221094" y="207899"/>
                  </a:lnTo>
                  <a:lnTo>
                    <a:pt x="222275" y="210312"/>
                  </a:lnTo>
                  <a:lnTo>
                    <a:pt x="223469" y="211455"/>
                  </a:lnTo>
                  <a:lnTo>
                    <a:pt x="224663" y="207899"/>
                  </a:lnTo>
                  <a:lnTo>
                    <a:pt x="224663" y="202057"/>
                  </a:lnTo>
                  <a:lnTo>
                    <a:pt x="225856" y="199644"/>
                  </a:lnTo>
                  <a:lnTo>
                    <a:pt x="225856" y="198501"/>
                  </a:lnTo>
                  <a:lnTo>
                    <a:pt x="228244" y="200787"/>
                  </a:lnTo>
                  <a:lnTo>
                    <a:pt x="230632" y="202057"/>
                  </a:lnTo>
                  <a:lnTo>
                    <a:pt x="233032" y="203200"/>
                  </a:lnTo>
                  <a:lnTo>
                    <a:pt x="235419" y="205613"/>
                  </a:lnTo>
                  <a:lnTo>
                    <a:pt x="240195" y="207899"/>
                  </a:lnTo>
                  <a:lnTo>
                    <a:pt x="243776" y="209169"/>
                  </a:lnTo>
                  <a:close/>
                </a:path>
                <a:path w="419100" h="551815">
                  <a:moveTo>
                    <a:pt x="249275" y="466344"/>
                  </a:moveTo>
                  <a:lnTo>
                    <a:pt x="248094" y="466344"/>
                  </a:lnTo>
                  <a:lnTo>
                    <a:pt x="246900" y="465201"/>
                  </a:lnTo>
                  <a:lnTo>
                    <a:pt x="242633" y="461645"/>
                  </a:lnTo>
                  <a:lnTo>
                    <a:pt x="240245" y="459740"/>
                  </a:lnTo>
                  <a:lnTo>
                    <a:pt x="232930" y="455422"/>
                  </a:lnTo>
                  <a:lnTo>
                    <a:pt x="225171" y="452501"/>
                  </a:lnTo>
                  <a:lnTo>
                    <a:pt x="217208" y="450977"/>
                  </a:lnTo>
                  <a:lnTo>
                    <a:pt x="216027" y="450977"/>
                  </a:lnTo>
                  <a:lnTo>
                    <a:pt x="214833" y="452120"/>
                  </a:lnTo>
                  <a:lnTo>
                    <a:pt x="218401" y="454533"/>
                  </a:lnTo>
                  <a:lnTo>
                    <a:pt x="226707" y="454533"/>
                  </a:lnTo>
                  <a:lnTo>
                    <a:pt x="226707" y="458089"/>
                  </a:lnTo>
                  <a:lnTo>
                    <a:pt x="225513" y="460502"/>
                  </a:lnTo>
                  <a:lnTo>
                    <a:pt x="227888" y="462788"/>
                  </a:lnTo>
                  <a:lnTo>
                    <a:pt x="232638" y="462788"/>
                  </a:lnTo>
                  <a:lnTo>
                    <a:pt x="233832" y="461645"/>
                  </a:lnTo>
                  <a:lnTo>
                    <a:pt x="235026" y="461645"/>
                  </a:lnTo>
                  <a:lnTo>
                    <a:pt x="235026" y="462788"/>
                  </a:lnTo>
                  <a:lnTo>
                    <a:pt x="236207" y="464058"/>
                  </a:lnTo>
                  <a:lnTo>
                    <a:pt x="236207" y="465201"/>
                  </a:lnTo>
                  <a:lnTo>
                    <a:pt x="237401" y="469900"/>
                  </a:lnTo>
                  <a:lnTo>
                    <a:pt x="240957" y="472313"/>
                  </a:lnTo>
                  <a:lnTo>
                    <a:pt x="245719" y="468757"/>
                  </a:lnTo>
                  <a:lnTo>
                    <a:pt x="249275" y="466344"/>
                  </a:lnTo>
                  <a:close/>
                </a:path>
                <a:path w="419100" h="551815">
                  <a:moveTo>
                    <a:pt x="250748" y="309499"/>
                  </a:moveTo>
                  <a:lnTo>
                    <a:pt x="250456" y="309118"/>
                  </a:lnTo>
                  <a:lnTo>
                    <a:pt x="249656" y="309499"/>
                  </a:lnTo>
                  <a:lnTo>
                    <a:pt x="250748" y="309499"/>
                  </a:lnTo>
                  <a:close/>
                </a:path>
                <a:path w="419100" h="551815">
                  <a:moveTo>
                    <a:pt x="251396" y="257937"/>
                  </a:moveTo>
                  <a:lnTo>
                    <a:pt x="250710" y="257556"/>
                  </a:lnTo>
                  <a:lnTo>
                    <a:pt x="249034" y="257556"/>
                  </a:lnTo>
                  <a:lnTo>
                    <a:pt x="248348" y="257937"/>
                  </a:lnTo>
                  <a:lnTo>
                    <a:pt x="248348" y="258699"/>
                  </a:lnTo>
                  <a:lnTo>
                    <a:pt x="249034" y="259080"/>
                  </a:lnTo>
                  <a:lnTo>
                    <a:pt x="250710" y="259080"/>
                  </a:lnTo>
                  <a:lnTo>
                    <a:pt x="251396" y="258699"/>
                  </a:lnTo>
                  <a:lnTo>
                    <a:pt x="251396" y="257937"/>
                  </a:lnTo>
                  <a:close/>
                </a:path>
                <a:path w="419100" h="551815">
                  <a:moveTo>
                    <a:pt x="251396" y="250952"/>
                  </a:moveTo>
                  <a:lnTo>
                    <a:pt x="250380" y="249936"/>
                  </a:lnTo>
                  <a:lnTo>
                    <a:pt x="248348" y="249936"/>
                  </a:lnTo>
                  <a:lnTo>
                    <a:pt x="248348" y="252984"/>
                  </a:lnTo>
                  <a:lnTo>
                    <a:pt x="250380" y="252984"/>
                  </a:lnTo>
                  <a:lnTo>
                    <a:pt x="251396" y="251968"/>
                  </a:lnTo>
                  <a:lnTo>
                    <a:pt x="251396" y="250952"/>
                  </a:lnTo>
                  <a:close/>
                </a:path>
                <a:path w="419100" h="551815">
                  <a:moveTo>
                    <a:pt x="252920" y="316865"/>
                  </a:moveTo>
                  <a:lnTo>
                    <a:pt x="251828" y="314452"/>
                  </a:lnTo>
                  <a:lnTo>
                    <a:pt x="251828" y="310769"/>
                  </a:lnTo>
                  <a:lnTo>
                    <a:pt x="249656" y="309499"/>
                  </a:lnTo>
                  <a:lnTo>
                    <a:pt x="247472" y="309499"/>
                  </a:lnTo>
                  <a:lnTo>
                    <a:pt x="247472" y="304673"/>
                  </a:lnTo>
                  <a:lnTo>
                    <a:pt x="245300" y="304673"/>
                  </a:lnTo>
                  <a:lnTo>
                    <a:pt x="245300" y="316865"/>
                  </a:lnTo>
                  <a:lnTo>
                    <a:pt x="247472" y="316865"/>
                  </a:lnTo>
                  <a:lnTo>
                    <a:pt x="247472" y="310769"/>
                  </a:lnTo>
                  <a:lnTo>
                    <a:pt x="248564" y="310769"/>
                  </a:lnTo>
                  <a:lnTo>
                    <a:pt x="250748" y="314452"/>
                  </a:lnTo>
                  <a:lnTo>
                    <a:pt x="250748" y="316865"/>
                  </a:lnTo>
                  <a:lnTo>
                    <a:pt x="252920" y="316865"/>
                  </a:lnTo>
                  <a:close/>
                </a:path>
                <a:path w="419100" h="551815">
                  <a:moveTo>
                    <a:pt x="252920" y="304673"/>
                  </a:moveTo>
                  <a:lnTo>
                    <a:pt x="247472" y="304673"/>
                  </a:lnTo>
                  <a:lnTo>
                    <a:pt x="250456" y="309118"/>
                  </a:lnTo>
                  <a:lnTo>
                    <a:pt x="251828" y="308356"/>
                  </a:lnTo>
                  <a:lnTo>
                    <a:pt x="250748" y="305943"/>
                  </a:lnTo>
                  <a:lnTo>
                    <a:pt x="252920" y="305943"/>
                  </a:lnTo>
                  <a:lnTo>
                    <a:pt x="252920" y="304673"/>
                  </a:lnTo>
                  <a:close/>
                </a:path>
                <a:path w="419100" h="551815">
                  <a:moveTo>
                    <a:pt x="252920" y="90932"/>
                  </a:moveTo>
                  <a:lnTo>
                    <a:pt x="250634" y="88392"/>
                  </a:lnTo>
                  <a:lnTo>
                    <a:pt x="248348" y="90932"/>
                  </a:lnTo>
                  <a:lnTo>
                    <a:pt x="248348" y="93472"/>
                  </a:lnTo>
                  <a:lnTo>
                    <a:pt x="250634" y="93472"/>
                  </a:lnTo>
                  <a:lnTo>
                    <a:pt x="250634" y="96024"/>
                  </a:lnTo>
                  <a:lnTo>
                    <a:pt x="251777" y="93472"/>
                  </a:lnTo>
                  <a:lnTo>
                    <a:pt x="252920" y="93472"/>
                  </a:lnTo>
                  <a:lnTo>
                    <a:pt x="252920" y="90932"/>
                  </a:lnTo>
                  <a:close/>
                </a:path>
                <a:path w="419100" h="551815">
                  <a:moveTo>
                    <a:pt x="255968" y="24892"/>
                  </a:moveTo>
                  <a:lnTo>
                    <a:pt x="253580" y="22872"/>
                  </a:lnTo>
                  <a:lnTo>
                    <a:pt x="247688" y="22872"/>
                  </a:lnTo>
                  <a:lnTo>
                    <a:pt x="245300" y="24892"/>
                  </a:lnTo>
                  <a:lnTo>
                    <a:pt x="245300" y="29972"/>
                  </a:lnTo>
                  <a:lnTo>
                    <a:pt x="247688" y="32004"/>
                  </a:lnTo>
                  <a:lnTo>
                    <a:pt x="253580" y="32004"/>
                  </a:lnTo>
                  <a:lnTo>
                    <a:pt x="255968" y="29972"/>
                  </a:lnTo>
                  <a:lnTo>
                    <a:pt x="255968" y="24892"/>
                  </a:lnTo>
                  <a:close/>
                </a:path>
                <a:path w="419100" h="551815">
                  <a:moveTo>
                    <a:pt x="258000" y="270256"/>
                  </a:moveTo>
                  <a:lnTo>
                    <a:pt x="256984" y="271272"/>
                  </a:lnTo>
                  <a:lnTo>
                    <a:pt x="258000" y="271272"/>
                  </a:lnTo>
                  <a:lnTo>
                    <a:pt x="258000" y="270256"/>
                  </a:lnTo>
                  <a:close/>
                </a:path>
                <a:path w="419100" h="551815">
                  <a:moveTo>
                    <a:pt x="259016" y="266700"/>
                  </a:moveTo>
                  <a:lnTo>
                    <a:pt x="258000" y="265176"/>
                  </a:lnTo>
                  <a:lnTo>
                    <a:pt x="255968" y="266700"/>
                  </a:lnTo>
                  <a:lnTo>
                    <a:pt x="256984" y="268224"/>
                  </a:lnTo>
                  <a:lnTo>
                    <a:pt x="255968" y="268224"/>
                  </a:lnTo>
                  <a:lnTo>
                    <a:pt x="255968" y="270256"/>
                  </a:lnTo>
                  <a:lnTo>
                    <a:pt x="258000" y="270256"/>
                  </a:lnTo>
                  <a:lnTo>
                    <a:pt x="259016" y="270256"/>
                  </a:lnTo>
                  <a:lnTo>
                    <a:pt x="258000" y="269240"/>
                  </a:lnTo>
                  <a:lnTo>
                    <a:pt x="258000" y="268224"/>
                  </a:lnTo>
                  <a:lnTo>
                    <a:pt x="259016" y="268224"/>
                  </a:lnTo>
                  <a:lnTo>
                    <a:pt x="259016" y="266700"/>
                  </a:lnTo>
                  <a:close/>
                </a:path>
                <a:path w="419100" h="551815">
                  <a:moveTo>
                    <a:pt x="259016" y="5969"/>
                  </a:moveTo>
                  <a:lnTo>
                    <a:pt x="252920" y="5969"/>
                  </a:lnTo>
                  <a:lnTo>
                    <a:pt x="251701" y="4826"/>
                  </a:lnTo>
                  <a:lnTo>
                    <a:pt x="251701" y="0"/>
                  </a:lnTo>
                  <a:lnTo>
                    <a:pt x="246824" y="0"/>
                  </a:lnTo>
                  <a:lnTo>
                    <a:pt x="246824" y="5969"/>
                  </a:lnTo>
                  <a:lnTo>
                    <a:pt x="240728" y="5969"/>
                  </a:lnTo>
                  <a:lnTo>
                    <a:pt x="240728" y="10795"/>
                  </a:lnTo>
                  <a:lnTo>
                    <a:pt x="246824" y="10795"/>
                  </a:lnTo>
                  <a:lnTo>
                    <a:pt x="246824" y="16764"/>
                  </a:lnTo>
                  <a:lnTo>
                    <a:pt x="252920" y="16764"/>
                  </a:lnTo>
                  <a:lnTo>
                    <a:pt x="252920" y="15621"/>
                  </a:lnTo>
                  <a:lnTo>
                    <a:pt x="251701" y="10795"/>
                  </a:lnTo>
                  <a:lnTo>
                    <a:pt x="259016" y="10795"/>
                  </a:lnTo>
                  <a:lnTo>
                    <a:pt x="259016" y="5969"/>
                  </a:lnTo>
                  <a:close/>
                </a:path>
                <a:path w="419100" h="551815">
                  <a:moveTo>
                    <a:pt x="260527" y="263664"/>
                  </a:moveTo>
                  <a:lnTo>
                    <a:pt x="259016" y="263664"/>
                  </a:lnTo>
                  <a:lnTo>
                    <a:pt x="259016" y="265176"/>
                  </a:lnTo>
                  <a:lnTo>
                    <a:pt x="260527" y="265176"/>
                  </a:lnTo>
                  <a:lnTo>
                    <a:pt x="260527" y="263664"/>
                  </a:lnTo>
                  <a:close/>
                </a:path>
                <a:path w="419100" h="551815">
                  <a:moveTo>
                    <a:pt x="260540" y="271272"/>
                  </a:moveTo>
                  <a:lnTo>
                    <a:pt x="259524" y="271272"/>
                  </a:lnTo>
                  <a:lnTo>
                    <a:pt x="257492" y="272796"/>
                  </a:lnTo>
                  <a:lnTo>
                    <a:pt x="253936" y="272796"/>
                  </a:lnTo>
                  <a:lnTo>
                    <a:pt x="251396" y="274320"/>
                  </a:lnTo>
                  <a:lnTo>
                    <a:pt x="256476" y="274320"/>
                  </a:lnTo>
                  <a:lnTo>
                    <a:pt x="259016" y="272796"/>
                  </a:lnTo>
                  <a:lnTo>
                    <a:pt x="260540" y="272796"/>
                  </a:lnTo>
                  <a:lnTo>
                    <a:pt x="260540" y="271272"/>
                  </a:lnTo>
                  <a:close/>
                </a:path>
                <a:path w="419100" h="551815">
                  <a:moveTo>
                    <a:pt x="260540" y="46482"/>
                  </a:moveTo>
                  <a:lnTo>
                    <a:pt x="259283" y="46482"/>
                  </a:lnTo>
                  <a:lnTo>
                    <a:pt x="259283" y="45224"/>
                  </a:lnTo>
                  <a:lnTo>
                    <a:pt x="256781" y="39243"/>
                  </a:lnTo>
                  <a:lnTo>
                    <a:pt x="251752" y="38100"/>
                  </a:lnTo>
                  <a:lnTo>
                    <a:pt x="245478" y="39243"/>
                  </a:lnTo>
                  <a:lnTo>
                    <a:pt x="241719" y="40525"/>
                  </a:lnTo>
                  <a:lnTo>
                    <a:pt x="239204" y="44069"/>
                  </a:lnTo>
                  <a:lnTo>
                    <a:pt x="239204" y="46482"/>
                  </a:lnTo>
                  <a:lnTo>
                    <a:pt x="240461" y="52451"/>
                  </a:lnTo>
                  <a:lnTo>
                    <a:pt x="240461" y="58293"/>
                  </a:lnTo>
                  <a:lnTo>
                    <a:pt x="242963" y="63119"/>
                  </a:lnTo>
                  <a:lnTo>
                    <a:pt x="242963" y="66675"/>
                  </a:lnTo>
                  <a:lnTo>
                    <a:pt x="245478" y="71501"/>
                  </a:lnTo>
                  <a:lnTo>
                    <a:pt x="247992" y="76200"/>
                  </a:lnTo>
                  <a:lnTo>
                    <a:pt x="250494" y="76200"/>
                  </a:lnTo>
                  <a:lnTo>
                    <a:pt x="251752" y="73799"/>
                  </a:lnTo>
                  <a:lnTo>
                    <a:pt x="253009" y="73799"/>
                  </a:lnTo>
                  <a:lnTo>
                    <a:pt x="253009" y="72644"/>
                  </a:lnTo>
                  <a:lnTo>
                    <a:pt x="258648" y="53467"/>
                  </a:lnTo>
                  <a:lnTo>
                    <a:pt x="260540" y="46482"/>
                  </a:lnTo>
                  <a:close/>
                </a:path>
                <a:path w="419100" h="551815">
                  <a:moveTo>
                    <a:pt x="262064" y="269748"/>
                  </a:moveTo>
                  <a:lnTo>
                    <a:pt x="261302" y="268224"/>
                  </a:lnTo>
                  <a:lnTo>
                    <a:pt x="261302" y="271272"/>
                  </a:lnTo>
                  <a:lnTo>
                    <a:pt x="262064" y="269748"/>
                  </a:lnTo>
                  <a:close/>
                </a:path>
                <a:path w="419100" h="551815">
                  <a:moveTo>
                    <a:pt x="262064" y="266700"/>
                  </a:moveTo>
                  <a:lnTo>
                    <a:pt x="261302" y="266700"/>
                  </a:lnTo>
                  <a:lnTo>
                    <a:pt x="261302" y="265176"/>
                  </a:lnTo>
                  <a:lnTo>
                    <a:pt x="260540" y="266700"/>
                  </a:lnTo>
                  <a:lnTo>
                    <a:pt x="261302" y="268224"/>
                  </a:lnTo>
                  <a:lnTo>
                    <a:pt x="262064" y="266700"/>
                  </a:lnTo>
                  <a:close/>
                </a:path>
                <a:path w="419100" h="551815">
                  <a:moveTo>
                    <a:pt x="263588" y="91198"/>
                  </a:moveTo>
                  <a:lnTo>
                    <a:pt x="262572" y="89916"/>
                  </a:lnTo>
                  <a:lnTo>
                    <a:pt x="261556" y="89916"/>
                  </a:lnTo>
                  <a:lnTo>
                    <a:pt x="260540" y="91198"/>
                  </a:lnTo>
                  <a:lnTo>
                    <a:pt x="260540" y="93599"/>
                  </a:lnTo>
                  <a:lnTo>
                    <a:pt x="261556" y="93599"/>
                  </a:lnTo>
                  <a:lnTo>
                    <a:pt x="261556" y="96024"/>
                  </a:lnTo>
                  <a:lnTo>
                    <a:pt x="262572" y="94742"/>
                  </a:lnTo>
                  <a:lnTo>
                    <a:pt x="263588" y="93599"/>
                  </a:lnTo>
                  <a:lnTo>
                    <a:pt x="263588" y="91198"/>
                  </a:lnTo>
                  <a:close/>
                </a:path>
                <a:path w="419100" h="551815">
                  <a:moveTo>
                    <a:pt x="266636" y="267208"/>
                  </a:moveTo>
                  <a:lnTo>
                    <a:pt x="265620" y="266192"/>
                  </a:lnTo>
                  <a:lnTo>
                    <a:pt x="265620" y="265176"/>
                  </a:lnTo>
                  <a:lnTo>
                    <a:pt x="264604" y="265176"/>
                  </a:lnTo>
                  <a:lnTo>
                    <a:pt x="264604" y="266192"/>
                  </a:lnTo>
                  <a:lnTo>
                    <a:pt x="263588" y="267208"/>
                  </a:lnTo>
                  <a:lnTo>
                    <a:pt x="264604" y="267208"/>
                  </a:lnTo>
                  <a:lnTo>
                    <a:pt x="264604" y="268224"/>
                  </a:lnTo>
                  <a:lnTo>
                    <a:pt x="265620" y="268224"/>
                  </a:lnTo>
                  <a:lnTo>
                    <a:pt x="265620" y="267208"/>
                  </a:lnTo>
                  <a:lnTo>
                    <a:pt x="266636" y="267208"/>
                  </a:lnTo>
                  <a:close/>
                </a:path>
                <a:path w="419100" h="551815">
                  <a:moveTo>
                    <a:pt x="274243" y="304673"/>
                  </a:moveTo>
                  <a:lnTo>
                    <a:pt x="271868" y="304673"/>
                  </a:lnTo>
                  <a:lnTo>
                    <a:pt x="271868" y="309753"/>
                  </a:lnTo>
                  <a:lnTo>
                    <a:pt x="267589" y="309753"/>
                  </a:lnTo>
                  <a:lnTo>
                    <a:pt x="267589" y="304673"/>
                  </a:lnTo>
                  <a:lnTo>
                    <a:pt x="266636" y="304673"/>
                  </a:lnTo>
                  <a:lnTo>
                    <a:pt x="266636" y="316865"/>
                  </a:lnTo>
                  <a:lnTo>
                    <a:pt x="267589" y="316865"/>
                  </a:lnTo>
                  <a:lnTo>
                    <a:pt x="267589" y="310769"/>
                  </a:lnTo>
                  <a:lnTo>
                    <a:pt x="271868" y="310769"/>
                  </a:lnTo>
                  <a:lnTo>
                    <a:pt x="271868" y="316865"/>
                  </a:lnTo>
                  <a:lnTo>
                    <a:pt x="274243" y="316865"/>
                  </a:lnTo>
                  <a:lnTo>
                    <a:pt x="274243" y="304673"/>
                  </a:lnTo>
                  <a:close/>
                </a:path>
                <a:path w="419100" h="551815">
                  <a:moveTo>
                    <a:pt x="275767" y="89674"/>
                  </a:moveTo>
                  <a:lnTo>
                    <a:pt x="274243" y="88392"/>
                  </a:lnTo>
                  <a:lnTo>
                    <a:pt x="271208" y="90932"/>
                  </a:lnTo>
                  <a:lnTo>
                    <a:pt x="271208" y="92202"/>
                  </a:lnTo>
                  <a:lnTo>
                    <a:pt x="272732" y="93472"/>
                  </a:lnTo>
                  <a:lnTo>
                    <a:pt x="275767" y="93472"/>
                  </a:lnTo>
                  <a:lnTo>
                    <a:pt x="275767" y="89674"/>
                  </a:lnTo>
                  <a:close/>
                </a:path>
                <a:path w="419100" h="551815">
                  <a:moveTo>
                    <a:pt x="277291" y="97548"/>
                  </a:moveTo>
                  <a:lnTo>
                    <a:pt x="223977" y="97548"/>
                  </a:lnTo>
                  <a:lnTo>
                    <a:pt x="225120" y="102120"/>
                  </a:lnTo>
                  <a:lnTo>
                    <a:pt x="276136" y="102120"/>
                  </a:lnTo>
                  <a:lnTo>
                    <a:pt x="277291" y="97548"/>
                  </a:lnTo>
                  <a:close/>
                </a:path>
                <a:path w="419100" h="551815">
                  <a:moveTo>
                    <a:pt x="278866" y="122618"/>
                  </a:moveTo>
                  <a:lnTo>
                    <a:pt x="276479" y="120269"/>
                  </a:lnTo>
                  <a:lnTo>
                    <a:pt x="274154" y="114427"/>
                  </a:lnTo>
                  <a:lnTo>
                    <a:pt x="272986" y="107442"/>
                  </a:lnTo>
                  <a:lnTo>
                    <a:pt x="271830" y="105156"/>
                  </a:lnTo>
                  <a:lnTo>
                    <a:pt x="259016" y="105156"/>
                  </a:lnTo>
                  <a:lnTo>
                    <a:pt x="278866" y="122618"/>
                  </a:lnTo>
                  <a:close/>
                </a:path>
                <a:path w="419100" h="551815">
                  <a:moveTo>
                    <a:pt x="281863" y="298069"/>
                  </a:moveTo>
                  <a:lnTo>
                    <a:pt x="278333" y="298069"/>
                  </a:lnTo>
                  <a:lnTo>
                    <a:pt x="278333" y="301625"/>
                  </a:lnTo>
                  <a:lnTo>
                    <a:pt x="278333" y="319278"/>
                  </a:lnTo>
                  <a:lnTo>
                    <a:pt x="220586" y="319278"/>
                  </a:lnTo>
                  <a:lnTo>
                    <a:pt x="220586" y="301625"/>
                  </a:lnTo>
                  <a:lnTo>
                    <a:pt x="226174" y="301625"/>
                  </a:lnTo>
                  <a:lnTo>
                    <a:pt x="225488" y="305943"/>
                  </a:lnTo>
                  <a:lnTo>
                    <a:pt x="227863" y="305943"/>
                  </a:lnTo>
                  <a:lnTo>
                    <a:pt x="227863" y="302260"/>
                  </a:lnTo>
                  <a:lnTo>
                    <a:pt x="231825" y="307467"/>
                  </a:lnTo>
                  <a:lnTo>
                    <a:pt x="236156" y="304673"/>
                  </a:lnTo>
                  <a:lnTo>
                    <a:pt x="232384" y="302260"/>
                  </a:lnTo>
                  <a:lnTo>
                    <a:pt x="231406" y="301625"/>
                  </a:lnTo>
                  <a:lnTo>
                    <a:pt x="278333" y="301625"/>
                  </a:lnTo>
                  <a:lnTo>
                    <a:pt x="278333" y="298069"/>
                  </a:lnTo>
                  <a:lnTo>
                    <a:pt x="268909" y="298069"/>
                  </a:lnTo>
                  <a:lnTo>
                    <a:pt x="268909" y="295656"/>
                  </a:lnTo>
                  <a:lnTo>
                    <a:pt x="266547" y="294513"/>
                  </a:lnTo>
                  <a:lnTo>
                    <a:pt x="266547" y="292100"/>
                  </a:lnTo>
                  <a:lnTo>
                    <a:pt x="268909" y="292100"/>
                  </a:lnTo>
                  <a:lnTo>
                    <a:pt x="268909" y="290957"/>
                  </a:lnTo>
                  <a:lnTo>
                    <a:pt x="232359" y="290957"/>
                  </a:lnTo>
                  <a:lnTo>
                    <a:pt x="232359" y="292100"/>
                  </a:lnTo>
                  <a:lnTo>
                    <a:pt x="233540" y="292100"/>
                  </a:lnTo>
                  <a:lnTo>
                    <a:pt x="233540" y="294513"/>
                  </a:lnTo>
                  <a:lnTo>
                    <a:pt x="232359" y="295656"/>
                  </a:lnTo>
                  <a:lnTo>
                    <a:pt x="231178" y="295656"/>
                  </a:lnTo>
                  <a:lnTo>
                    <a:pt x="231178" y="296799"/>
                  </a:lnTo>
                  <a:lnTo>
                    <a:pt x="232359" y="298069"/>
                  </a:lnTo>
                  <a:lnTo>
                    <a:pt x="219405" y="298069"/>
                  </a:lnTo>
                  <a:lnTo>
                    <a:pt x="219405" y="321691"/>
                  </a:lnTo>
                  <a:lnTo>
                    <a:pt x="237070" y="321691"/>
                  </a:lnTo>
                  <a:lnTo>
                    <a:pt x="232359" y="400685"/>
                  </a:lnTo>
                  <a:lnTo>
                    <a:pt x="239433" y="400685"/>
                  </a:lnTo>
                  <a:lnTo>
                    <a:pt x="239433" y="399542"/>
                  </a:lnTo>
                  <a:lnTo>
                    <a:pt x="241795" y="321691"/>
                  </a:lnTo>
                  <a:lnTo>
                    <a:pt x="247688" y="321691"/>
                  </a:lnTo>
                  <a:lnTo>
                    <a:pt x="245325" y="400685"/>
                  </a:lnTo>
                  <a:lnTo>
                    <a:pt x="255943" y="400685"/>
                  </a:lnTo>
                  <a:lnTo>
                    <a:pt x="255943" y="399542"/>
                  </a:lnTo>
                  <a:lnTo>
                    <a:pt x="252399" y="321691"/>
                  </a:lnTo>
                  <a:lnTo>
                    <a:pt x="259473" y="321691"/>
                  </a:lnTo>
                  <a:lnTo>
                    <a:pt x="261835" y="400685"/>
                  </a:lnTo>
                  <a:lnTo>
                    <a:pt x="268909" y="400685"/>
                  </a:lnTo>
                  <a:lnTo>
                    <a:pt x="268909" y="399542"/>
                  </a:lnTo>
                  <a:lnTo>
                    <a:pt x="264198" y="321691"/>
                  </a:lnTo>
                  <a:lnTo>
                    <a:pt x="281863" y="321691"/>
                  </a:lnTo>
                  <a:lnTo>
                    <a:pt x="281863" y="319278"/>
                  </a:lnTo>
                  <a:lnTo>
                    <a:pt x="281863" y="298069"/>
                  </a:lnTo>
                  <a:close/>
                </a:path>
                <a:path w="419100" h="551815">
                  <a:moveTo>
                    <a:pt x="288455" y="131038"/>
                  </a:moveTo>
                  <a:lnTo>
                    <a:pt x="278866" y="122618"/>
                  </a:lnTo>
                  <a:lnTo>
                    <a:pt x="281152" y="124841"/>
                  </a:lnTo>
                  <a:lnTo>
                    <a:pt x="284645" y="129540"/>
                  </a:lnTo>
                  <a:lnTo>
                    <a:pt x="288455" y="131038"/>
                  </a:lnTo>
                  <a:close/>
                </a:path>
                <a:path w="419100" h="551815">
                  <a:moveTo>
                    <a:pt x="289483" y="60845"/>
                  </a:moveTo>
                  <a:lnTo>
                    <a:pt x="266509" y="45339"/>
                  </a:lnTo>
                  <a:lnTo>
                    <a:pt x="265303" y="53721"/>
                  </a:lnTo>
                  <a:lnTo>
                    <a:pt x="262890" y="61976"/>
                  </a:lnTo>
                  <a:lnTo>
                    <a:pt x="261683" y="69100"/>
                  </a:lnTo>
                  <a:lnTo>
                    <a:pt x="260464" y="73799"/>
                  </a:lnTo>
                  <a:lnTo>
                    <a:pt x="255625" y="80899"/>
                  </a:lnTo>
                  <a:lnTo>
                    <a:pt x="253212" y="85725"/>
                  </a:lnTo>
                  <a:lnTo>
                    <a:pt x="249580" y="84455"/>
                  </a:lnTo>
                  <a:lnTo>
                    <a:pt x="245948" y="80899"/>
                  </a:lnTo>
                  <a:lnTo>
                    <a:pt x="245948" y="79756"/>
                  </a:lnTo>
                  <a:lnTo>
                    <a:pt x="244741" y="79756"/>
                  </a:lnTo>
                  <a:lnTo>
                    <a:pt x="241706" y="73545"/>
                  </a:lnTo>
                  <a:lnTo>
                    <a:pt x="239598" y="67322"/>
                  </a:lnTo>
                  <a:lnTo>
                    <a:pt x="236283" y="54864"/>
                  </a:lnTo>
                  <a:lnTo>
                    <a:pt x="236270" y="47752"/>
                  </a:lnTo>
                  <a:lnTo>
                    <a:pt x="235064" y="44196"/>
                  </a:lnTo>
                  <a:lnTo>
                    <a:pt x="231444" y="45339"/>
                  </a:lnTo>
                  <a:lnTo>
                    <a:pt x="227812" y="45339"/>
                  </a:lnTo>
                  <a:lnTo>
                    <a:pt x="224180" y="46621"/>
                  </a:lnTo>
                  <a:lnTo>
                    <a:pt x="218147" y="50165"/>
                  </a:lnTo>
                  <a:lnTo>
                    <a:pt x="213309" y="54864"/>
                  </a:lnTo>
                  <a:lnTo>
                    <a:pt x="213309" y="64389"/>
                  </a:lnTo>
                  <a:lnTo>
                    <a:pt x="214515" y="70231"/>
                  </a:lnTo>
                  <a:lnTo>
                    <a:pt x="215722" y="77343"/>
                  </a:lnTo>
                  <a:lnTo>
                    <a:pt x="218147" y="83324"/>
                  </a:lnTo>
                  <a:lnTo>
                    <a:pt x="219354" y="85725"/>
                  </a:lnTo>
                  <a:lnTo>
                    <a:pt x="220560" y="86868"/>
                  </a:lnTo>
                  <a:lnTo>
                    <a:pt x="282232" y="86868"/>
                  </a:lnTo>
                  <a:lnTo>
                    <a:pt x="282232" y="84455"/>
                  </a:lnTo>
                  <a:lnTo>
                    <a:pt x="284645" y="78625"/>
                  </a:lnTo>
                  <a:lnTo>
                    <a:pt x="287070" y="73799"/>
                  </a:lnTo>
                  <a:lnTo>
                    <a:pt x="288277" y="67945"/>
                  </a:lnTo>
                  <a:lnTo>
                    <a:pt x="289483" y="64389"/>
                  </a:lnTo>
                  <a:lnTo>
                    <a:pt x="289483" y="60845"/>
                  </a:lnTo>
                  <a:close/>
                </a:path>
                <a:path w="419100" h="551815">
                  <a:moveTo>
                    <a:pt x="298627" y="134124"/>
                  </a:moveTo>
                  <a:lnTo>
                    <a:pt x="296291" y="131826"/>
                  </a:lnTo>
                  <a:lnTo>
                    <a:pt x="290474" y="131826"/>
                  </a:lnTo>
                  <a:lnTo>
                    <a:pt x="288455" y="131038"/>
                  </a:lnTo>
                  <a:lnTo>
                    <a:pt x="291668" y="133870"/>
                  </a:lnTo>
                  <a:lnTo>
                    <a:pt x="298627" y="134124"/>
                  </a:lnTo>
                  <a:close/>
                </a:path>
                <a:path w="419100" h="551815">
                  <a:moveTo>
                    <a:pt x="301675" y="186563"/>
                  </a:moveTo>
                  <a:lnTo>
                    <a:pt x="299326" y="183007"/>
                  </a:lnTo>
                  <a:lnTo>
                    <a:pt x="294640" y="188976"/>
                  </a:lnTo>
                  <a:lnTo>
                    <a:pt x="288785" y="191389"/>
                  </a:lnTo>
                  <a:lnTo>
                    <a:pt x="281749" y="190119"/>
                  </a:lnTo>
                  <a:lnTo>
                    <a:pt x="282917" y="185420"/>
                  </a:lnTo>
                  <a:lnTo>
                    <a:pt x="285267" y="181864"/>
                  </a:lnTo>
                  <a:lnTo>
                    <a:pt x="286435" y="178308"/>
                  </a:lnTo>
                  <a:lnTo>
                    <a:pt x="281749" y="179451"/>
                  </a:lnTo>
                  <a:lnTo>
                    <a:pt x="279400" y="180721"/>
                  </a:lnTo>
                  <a:lnTo>
                    <a:pt x="277063" y="181864"/>
                  </a:lnTo>
                  <a:lnTo>
                    <a:pt x="267690" y="181864"/>
                  </a:lnTo>
                  <a:lnTo>
                    <a:pt x="267690" y="183007"/>
                  </a:lnTo>
                  <a:lnTo>
                    <a:pt x="266522" y="183007"/>
                  </a:lnTo>
                  <a:lnTo>
                    <a:pt x="255968" y="209169"/>
                  </a:lnTo>
                  <a:lnTo>
                    <a:pt x="257136" y="209169"/>
                  </a:lnTo>
                  <a:lnTo>
                    <a:pt x="258318" y="207899"/>
                  </a:lnTo>
                  <a:lnTo>
                    <a:pt x="263004" y="205613"/>
                  </a:lnTo>
                  <a:lnTo>
                    <a:pt x="272376" y="200787"/>
                  </a:lnTo>
                  <a:lnTo>
                    <a:pt x="272376" y="199644"/>
                  </a:lnTo>
                  <a:lnTo>
                    <a:pt x="274713" y="199644"/>
                  </a:lnTo>
                  <a:lnTo>
                    <a:pt x="274713" y="200787"/>
                  </a:lnTo>
                  <a:lnTo>
                    <a:pt x="275882" y="202057"/>
                  </a:lnTo>
                  <a:lnTo>
                    <a:pt x="275882" y="207899"/>
                  </a:lnTo>
                  <a:lnTo>
                    <a:pt x="277063" y="210312"/>
                  </a:lnTo>
                  <a:lnTo>
                    <a:pt x="279400" y="207899"/>
                  </a:lnTo>
                  <a:lnTo>
                    <a:pt x="281749" y="204343"/>
                  </a:lnTo>
                  <a:lnTo>
                    <a:pt x="285267" y="202057"/>
                  </a:lnTo>
                  <a:lnTo>
                    <a:pt x="286435" y="200787"/>
                  </a:lnTo>
                  <a:lnTo>
                    <a:pt x="287604" y="200787"/>
                  </a:lnTo>
                  <a:lnTo>
                    <a:pt x="287604" y="202057"/>
                  </a:lnTo>
                  <a:lnTo>
                    <a:pt x="288785" y="202057"/>
                  </a:lnTo>
                  <a:lnTo>
                    <a:pt x="289953" y="205613"/>
                  </a:lnTo>
                  <a:lnTo>
                    <a:pt x="289953" y="210312"/>
                  </a:lnTo>
                  <a:lnTo>
                    <a:pt x="292303" y="213868"/>
                  </a:lnTo>
                  <a:lnTo>
                    <a:pt x="292303" y="216281"/>
                  </a:lnTo>
                  <a:lnTo>
                    <a:pt x="294640" y="218567"/>
                  </a:lnTo>
                  <a:lnTo>
                    <a:pt x="295808" y="220980"/>
                  </a:lnTo>
                  <a:lnTo>
                    <a:pt x="301675" y="190119"/>
                  </a:lnTo>
                  <a:lnTo>
                    <a:pt x="301675" y="186563"/>
                  </a:lnTo>
                  <a:close/>
                </a:path>
                <a:path w="419100" h="551815">
                  <a:moveTo>
                    <a:pt x="326047" y="97548"/>
                  </a:moveTo>
                  <a:lnTo>
                    <a:pt x="324713" y="95250"/>
                  </a:lnTo>
                  <a:lnTo>
                    <a:pt x="322046" y="92964"/>
                  </a:lnTo>
                  <a:lnTo>
                    <a:pt x="316725" y="95250"/>
                  </a:lnTo>
                  <a:lnTo>
                    <a:pt x="315391" y="97548"/>
                  </a:lnTo>
                  <a:lnTo>
                    <a:pt x="315391" y="99822"/>
                  </a:lnTo>
                  <a:lnTo>
                    <a:pt x="318058" y="108966"/>
                  </a:lnTo>
                  <a:lnTo>
                    <a:pt x="318058" y="113550"/>
                  </a:lnTo>
                  <a:lnTo>
                    <a:pt x="319392" y="114681"/>
                  </a:lnTo>
                  <a:lnTo>
                    <a:pt x="319392" y="115824"/>
                  </a:lnTo>
                  <a:lnTo>
                    <a:pt x="322046" y="115824"/>
                  </a:lnTo>
                  <a:lnTo>
                    <a:pt x="323392" y="114681"/>
                  </a:lnTo>
                  <a:lnTo>
                    <a:pt x="323392" y="113550"/>
                  </a:lnTo>
                  <a:lnTo>
                    <a:pt x="324713" y="108966"/>
                  </a:lnTo>
                  <a:lnTo>
                    <a:pt x="324713" y="104394"/>
                  </a:lnTo>
                  <a:lnTo>
                    <a:pt x="326047" y="99822"/>
                  </a:lnTo>
                  <a:lnTo>
                    <a:pt x="326047" y="97548"/>
                  </a:lnTo>
                  <a:close/>
                </a:path>
                <a:path w="419100" h="551815">
                  <a:moveTo>
                    <a:pt x="326047" y="83324"/>
                  </a:moveTo>
                  <a:lnTo>
                    <a:pt x="323519" y="80772"/>
                  </a:lnTo>
                  <a:lnTo>
                    <a:pt x="319709" y="80772"/>
                  </a:lnTo>
                  <a:lnTo>
                    <a:pt x="318439" y="82042"/>
                  </a:lnTo>
                  <a:lnTo>
                    <a:pt x="318439" y="87122"/>
                  </a:lnTo>
                  <a:lnTo>
                    <a:pt x="319709" y="88392"/>
                  </a:lnTo>
                  <a:lnTo>
                    <a:pt x="322249" y="87122"/>
                  </a:lnTo>
                  <a:lnTo>
                    <a:pt x="324777" y="87122"/>
                  </a:lnTo>
                  <a:lnTo>
                    <a:pt x="324777" y="85852"/>
                  </a:lnTo>
                  <a:lnTo>
                    <a:pt x="326047" y="83324"/>
                  </a:lnTo>
                  <a:close/>
                </a:path>
                <a:path w="419100" h="551815">
                  <a:moveTo>
                    <a:pt x="327571" y="66802"/>
                  </a:moveTo>
                  <a:lnTo>
                    <a:pt x="325221" y="66802"/>
                  </a:lnTo>
                  <a:lnTo>
                    <a:pt x="322884" y="67945"/>
                  </a:lnTo>
                  <a:lnTo>
                    <a:pt x="322884" y="60972"/>
                  </a:lnTo>
                  <a:lnTo>
                    <a:pt x="318211" y="60972"/>
                  </a:lnTo>
                  <a:lnTo>
                    <a:pt x="318211" y="66802"/>
                  </a:lnTo>
                  <a:lnTo>
                    <a:pt x="315861" y="67945"/>
                  </a:lnTo>
                  <a:lnTo>
                    <a:pt x="312343" y="65671"/>
                  </a:lnTo>
                  <a:lnTo>
                    <a:pt x="312343" y="72644"/>
                  </a:lnTo>
                  <a:lnTo>
                    <a:pt x="315861" y="70370"/>
                  </a:lnTo>
                  <a:lnTo>
                    <a:pt x="318211" y="71501"/>
                  </a:lnTo>
                  <a:lnTo>
                    <a:pt x="318211" y="76200"/>
                  </a:lnTo>
                  <a:lnTo>
                    <a:pt x="322884" y="76200"/>
                  </a:lnTo>
                  <a:lnTo>
                    <a:pt x="322884" y="71501"/>
                  </a:lnTo>
                  <a:lnTo>
                    <a:pt x="326402" y="71501"/>
                  </a:lnTo>
                  <a:lnTo>
                    <a:pt x="326402" y="70370"/>
                  </a:lnTo>
                  <a:lnTo>
                    <a:pt x="327571" y="70370"/>
                  </a:lnTo>
                  <a:lnTo>
                    <a:pt x="327571" y="66802"/>
                  </a:lnTo>
                  <a:close/>
                </a:path>
                <a:path w="419100" h="551815">
                  <a:moveTo>
                    <a:pt x="341287" y="504952"/>
                  </a:moveTo>
                  <a:lnTo>
                    <a:pt x="336524" y="504952"/>
                  </a:lnTo>
                  <a:lnTo>
                    <a:pt x="334137" y="503682"/>
                  </a:lnTo>
                  <a:lnTo>
                    <a:pt x="329374" y="502539"/>
                  </a:lnTo>
                  <a:lnTo>
                    <a:pt x="325488" y="486918"/>
                  </a:lnTo>
                  <a:lnTo>
                    <a:pt x="324612" y="483362"/>
                  </a:lnTo>
                  <a:lnTo>
                    <a:pt x="321056" y="479806"/>
                  </a:lnTo>
                  <a:lnTo>
                    <a:pt x="321056" y="478663"/>
                  </a:lnTo>
                  <a:lnTo>
                    <a:pt x="319862" y="477393"/>
                  </a:lnTo>
                  <a:lnTo>
                    <a:pt x="318668" y="476250"/>
                  </a:lnTo>
                  <a:lnTo>
                    <a:pt x="322249" y="473837"/>
                  </a:lnTo>
                  <a:lnTo>
                    <a:pt x="325805" y="467868"/>
                  </a:lnTo>
                  <a:lnTo>
                    <a:pt x="325170" y="466598"/>
                  </a:lnTo>
                  <a:lnTo>
                    <a:pt x="324612" y="465455"/>
                  </a:lnTo>
                  <a:lnTo>
                    <a:pt x="319862" y="465455"/>
                  </a:lnTo>
                  <a:lnTo>
                    <a:pt x="315099" y="466598"/>
                  </a:lnTo>
                  <a:lnTo>
                    <a:pt x="310337" y="465455"/>
                  </a:lnTo>
                  <a:lnTo>
                    <a:pt x="288899" y="458216"/>
                  </a:lnTo>
                  <a:lnTo>
                    <a:pt x="286512" y="457073"/>
                  </a:lnTo>
                  <a:lnTo>
                    <a:pt x="284137" y="457073"/>
                  </a:lnTo>
                  <a:lnTo>
                    <a:pt x="281749" y="458216"/>
                  </a:lnTo>
                  <a:lnTo>
                    <a:pt x="282943" y="459486"/>
                  </a:lnTo>
                  <a:lnTo>
                    <a:pt x="286512" y="460629"/>
                  </a:lnTo>
                  <a:lnTo>
                    <a:pt x="288899" y="461899"/>
                  </a:lnTo>
                  <a:lnTo>
                    <a:pt x="291274" y="463042"/>
                  </a:lnTo>
                  <a:lnTo>
                    <a:pt x="298424" y="466598"/>
                  </a:lnTo>
                  <a:lnTo>
                    <a:pt x="305574" y="471424"/>
                  </a:lnTo>
                  <a:lnTo>
                    <a:pt x="310337" y="477393"/>
                  </a:lnTo>
                  <a:lnTo>
                    <a:pt x="312623" y="479806"/>
                  </a:lnTo>
                  <a:lnTo>
                    <a:pt x="312712" y="485775"/>
                  </a:lnTo>
                  <a:lnTo>
                    <a:pt x="311531" y="486918"/>
                  </a:lnTo>
                  <a:lnTo>
                    <a:pt x="310337" y="486918"/>
                  </a:lnTo>
                  <a:lnTo>
                    <a:pt x="310337" y="485775"/>
                  </a:lnTo>
                  <a:lnTo>
                    <a:pt x="309143" y="485775"/>
                  </a:lnTo>
                  <a:lnTo>
                    <a:pt x="293751" y="472567"/>
                  </a:lnTo>
                  <a:lnTo>
                    <a:pt x="284137" y="464312"/>
                  </a:lnTo>
                  <a:lnTo>
                    <a:pt x="281749" y="464312"/>
                  </a:lnTo>
                  <a:lnTo>
                    <a:pt x="280555" y="463042"/>
                  </a:lnTo>
                  <a:lnTo>
                    <a:pt x="278180" y="463042"/>
                  </a:lnTo>
                  <a:lnTo>
                    <a:pt x="278180" y="466598"/>
                  </a:lnTo>
                  <a:lnTo>
                    <a:pt x="269862" y="466598"/>
                  </a:lnTo>
                  <a:lnTo>
                    <a:pt x="269862" y="467868"/>
                  </a:lnTo>
                  <a:lnTo>
                    <a:pt x="271030" y="469011"/>
                  </a:lnTo>
                  <a:lnTo>
                    <a:pt x="276987" y="474980"/>
                  </a:lnTo>
                  <a:lnTo>
                    <a:pt x="281749" y="480949"/>
                  </a:lnTo>
                  <a:lnTo>
                    <a:pt x="285330" y="488188"/>
                  </a:lnTo>
                  <a:lnTo>
                    <a:pt x="288899" y="494157"/>
                  </a:lnTo>
                  <a:lnTo>
                    <a:pt x="291274" y="500126"/>
                  </a:lnTo>
                  <a:lnTo>
                    <a:pt x="291274" y="506095"/>
                  </a:lnTo>
                  <a:lnTo>
                    <a:pt x="290093" y="509651"/>
                  </a:lnTo>
                  <a:lnTo>
                    <a:pt x="288899" y="510921"/>
                  </a:lnTo>
                  <a:lnTo>
                    <a:pt x="286512" y="510921"/>
                  </a:lnTo>
                  <a:lnTo>
                    <a:pt x="282676" y="497713"/>
                  </a:lnTo>
                  <a:lnTo>
                    <a:pt x="277266" y="486791"/>
                  </a:lnTo>
                  <a:lnTo>
                    <a:pt x="272376" y="479806"/>
                  </a:lnTo>
                  <a:lnTo>
                    <a:pt x="271411" y="478409"/>
                  </a:lnTo>
                  <a:lnTo>
                    <a:pt x="268389" y="474980"/>
                  </a:lnTo>
                  <a:lnTo>
                    <a:pt x="266280" y="472567"/>
                  </a:lnTo>
                  <a:lnTo>
                    <a:pt x="263906" y="473837"/>
                  </a:lnTo>
                  <a:lnTo>
                    <a:pt x="262712" y="474980"/>
                  </a:lnTo>
                  <a:lnTo>
                    <a:pt x="257949" y="474980"/>
                  </a:lnTo>
                  <a:lnTo>
                    <a:pt x="255562" y="473837"/>
                  </a:lnTo>
                  <a:lnTo>
                    <a:pt x="253187" y="473837"/>
                  </a:lnTo>
                  <a:lnTo>
                    <a:pt x="253212" y="478409"/>
                  </a:lnTo>
                  <a:lnTo>
                    <a:pt x="253339" y="485521"/>
                  </a:lnTo>
                  <a:lnTo>
                    <a:pt x="253834" y="491744"/>
                  </a:lnTo>
                  <a:lnTo>
                    <a:pt x="254139" y="498983"/>
                  </a:lnTo>
                  <a:lnTo>
                    <a:pt x="254241" y="502539"/>
                  </a:lnTo>
                  <a:lnTo>
                    <a:pt x="254368" y="520446"/>
                  </a:lnTo>
                  <a:lnTo>
                    <a:pt x="253187" y="521716"/>
                  </a:lnTo>
                  <a:lnTo>
                    <a:pt x="253136" y="524129"/>
                  </a:lnTo>
                  <a:lnTo>
                    <a:pt x="251993" y="526415"/>
                  </a:lnTo>
                  <a:lnTo>
                    <a:pt x="250799" y="526415"/>
                  </a:lnTo>
                  <a:lnTo>
                    <a:pt x="249237" y="523367"/>
                  </a:lnTo>
                  <a:lnTo>
                    <a:pt x="248424" y="521716"/>
                  </a:lnTo>
                  <a:lnTo>
                    <a:pt x="247230" y="520446"/>
                  </a:lnTo>
                  <a:lnTo>
                    <a:pt x="247281" y="517017"/>
                  </a:lnTo>
                  <a:lnTo>
                    <a:pt x="247840" y="508508"/>
                  </a:lnTo>
                  <a:lnTo>
                    <a:pt x="247954" y="506095"/>
                  </a:lnTo>
                  <a:lnTo>
                    <a:pt x="248196" y="498983"/>
                  </a:lnTo>
                  <a:lnTo>
                    <a:pt x="248323" y="490474"/>
                  </a:lnTo>
                  <a:lnTo>
                    <a:pt x="248412" y="479806"/>
                  </a:lnTo>
                  <a:lnTo>
                    <a:pt x="248412" y="477393"/>
                  </a:lnTo>
                  <a:lnTo>
                    <a:pt x="248424" y="472567"/>
                  </a:lnTo>
                  <a:lnTo>
                    <a:pt x="243649" y="476250"/>
                  </a:lnTo>
                  <a:lnTo>
                    <a:pt x="240080" y="477393"/>
                  </a:lnTo>
                  <a:lnTo>
                    <a:pt x="236512" y="471424"/>
                  </a:lnTo>
                  <a:lnTo>
                    <a:pt x="228460" y="480441"/>
                  </a:lnTo>
                  <a:lnTo>
                    <a:pt x="222224" y="489966"/>
                  </a:lnTo>
                  <a:lnTo>
                    <a:pt x="217754" y="500380"/>
                  </a:lnTo>
                  <a:lnTo>
                    <a:pt x="215087" y="512064"/>
                  </a:lnTo>
                  <a:lnTo>
                    <a:pt x="212699" y="510921"/>
                  </a:lnTo>
                  <a:lnTo>
                    <a:pt x="211518" y="509651"/>
                  </a:lnTo>
                  <a:lnTo>
                    <a:pt x="211404" y="507111"/>
                  </a:lnTo>
                  <a:lnTo>
                    <a:pt x="210324" y="504952"/>
                  </a:lnTo>
                  <a:lnTo>
                    <a:pt x="210324" y="501269"/>
                  </a:lnTo>
                  <a:lnTo>
                    <a:pt x="211518" y="498983"/>
                  </a:lnTo>
                  <a:lnTo>
                    <a:pt x="213931" y="491998"/>
                  </a:lnTo>
                  <a:lnTo>
                    <a:pt x="217462" y="485521"/>
                  </a:lnTo>
                  <a:lnTo>
                    <a:pt x="221894" y="479425"/>
                  </a:lnTo>
                  <a:lnTo>
                    <a:pt x="228168" y="472567"/>
                  </a:lnTo>
                  <a:lnTo>
                    <a:pt x="230555" y="469011"/>
                  </a:lnTo>
                  <a:lnTo>
                    <a:pt x="232930" y="466598"/>
                  </a:lnTo>
                  <a:lnTo>
                    <a:pt x="223405" y="466598"/>
                  </a:lnTo>
                  <a:lnTo>
                    <a:pt x="223405" y="463042"/>
                  </a:lnTo>
                  <a:lnTo>
                    <a:pt x="219849" y="463042"/>
                  </a:lnTo>
                  <a:lnTo>
                    <a:pt x="212229" y="467360"/>
                  </a:lnTo>
                  <a:lnTo>
                    <a:pt x="205333" y="472567"/>
                  </a:lnTo>
                  <a:lnTo>
                    <a:pt x="199212" y="478409"/>
                  </a:lnTo>
                  <a:lnTo>
                    <a:pt x="193649" y="484632"/>
                  </a:lnTo>
                  <a:lnTo>
                    <a:pt x="192455" y="485775"/>
                  </a:lnTo>
                  <a:lnTo>
                    <a:pt x="191262" y="485775"/>
                  </a:lnTo>
                  <a:lnTo>
                    <a:pt x="191262" y="486918"/>
                  </a:lnTo>
                  <a:lnTo>
                    <a:pt x="190080" y="485775"/>
                  </a:lnTo>
                  <a:lnTo>
                    <a:pt x="190080" y="484632"/>
                  </a:lnTo>
                  <a:lnTo>
                    <a:pt x="188887" y="483362"/>
                  </a:lnTo>
                  <a:lnTo>
                    <a:pt x="188937" y="479806"/>
                  </a:lnTo>
                  <a:lnTo>
                    <a:pt x="191262" y="476250"/>
                  </a:lnTo>
                  <a:lnTo>
                    <a:pt x="193649" y="474980"/>
                  </a:lnTo>
                  <a:lnTo>
                    <a:pt x="199224" y="470027"/>
                  </a:lnTo>
                  <a:lnTo>
                    <a:pt x="204495" y="466471"/>
                  </a:lnTo>
                  <a:lnTo>
                    <a:pt x="205257" y="465963"/>
                  </a:lnTo>
                  <a:lnTo>
                    <a:pt x="211734" y="462407"/>
                  </a:lnTo>
                  <a:lnTo>
                    <a:pt x="218655" y="459486"/>
                  </a:lnTo>
                  <a:lnTo>
                    <a:pt x="219849" y="458216"/>
                  </a:lnTo>
                  <a:lnTo>
                    <a:pt x="217462" y="458216"/>
                  </a:lnTo>
                  <a:lnTo>
                    <a:pt x="215087" y="457073"/>
                  </a:lnTo>
                  <a:lnTo>
                    <a:pt x="213893" y="457073"/>
                  </a:lnTo>
                  <a:lnTo>
                    <a:pt x="210324" y="458216"/>
                  </a:lnTo>
                  <a:lnTo>
                    <a:pt x="206743" y="460629"/>
                  </a:lnTo>
                  <a:lnTo>
                    <a:pt x="201980" y="461899"/>
                  </a:lnTo>
                  <a:lnTo>
                    <a:pt x="196329" y="464312"/>
                  </a:lnTo>
                  <a:lnTo>
                    <a:pt x="190373" y="465963"/>
                  </a:lnTo>
                  <a:lnTo>
                    <a:pt x="183896" y="466471"/>
                  </a:lnTo>
                  <a:lnTo>
                    <a:pt x="176974" y="465455"/>
                  </a:lnTo>
                  <a:lnTo>
                    <a:pt x="176974" y="466598"/>
                  </a:lnTo>
                  <a:lnTo>
                    <a:pt x="178168" y="469011"/>
                  </a:lnTo>
                  <a:lnTo>
                    <a:pt x="179362" y="470281"/>
                  </a:lnTo>
                  <a:lnTo>
                    <a:pt x="180543" y="472567"/>
                  </a:lnTo>
                  <a:lnTo>
                    <a:pt x="181737" y="474980"/>
                  </a:lnTo>
                  <a:lnTo>
                    <a:pt x="182930" y="476250"/>
                  </a:lnTo>
                  <a:lnTo>
                    <a:pt x="182930" y="477393"/>
                  </a:lnTo>
                  <a:lnTo>
                    <a:pt x="181737" y="477393"/>
                  </a:lnTo>
                  <a:lnTo>
                    <a:pt x="181737" y="478663"/>
                  </a:lnTo>
                  <a:lnTo>
                    <a:pt x="176974" y="483362"/>
                  </a:lnTo>
                  <a:lnTo>
                    <a:pt x="175780" y="490601"/>
                  </a:lnTo>
                  <a:lnTo>
                    <a:pt x="173405" y="496570"/>
                  </a:lnTo>
                  <a:lnTo>
                    <a:pt x="172212" y="502539"/>
                  </a:lnTo>
                  <a:lnTo>
                    <a:pt x="168656" y="506095"/>
                  </a:lnTo>
                  <a:lnTo>
                    <a:pt x="162699" y="504952"/>
                  </a:lnTo>
                  <a:lnTo>
                    <a:pt x="161505" y="504952"/>
                  </a:lnTo>
                  <a:lnTo>
                    <a:pt x="166484" y="512826"/>
                  </a:lnTo>
                  <a:lnTo>
                    <a:pt x="174586" y="519557"/>
                  </a:lnTo>
                  <a:lnTo>
                    <a:pt x="183591" y="524129"/>
                  </a:lnTo>
                  <a:lnTo>
                    <a:pt x="191262" y="525272"/>
                  </a:lnTo>
                  <a:lnTo>
                    <a:pt x="191350" y="508762"/>
                  </a:lnTo>
                  <a:lnTo>
                    <a:pt x="192366" y="506095"/>
                  </a:lnTo>
                  <a:lnTo>
                    <a:pt x="197358" y="493141"/>
                  </a:lnTo>
                  <a:lnTo>
                    <a:pt x="202107" y="486918"/>
                  </a:lnTo>
                  <a:lnTo>
                    <a:pt x="207162" y="480314"/>
                  </a:lnTo>
                  <a:lnTo>
                    <a:pt x="216281" y="474218"/>
                  </a:lnTo>
                  <a:lnTo>
                    <a:pt x="216281" y="473837"/>
                  </a:lnTo>
                  <a:lnTo>
                    <a:pt x="216776" y="473837"/>
                  </a:lnTo>
                  <a:lnTo>
                    <a:pt x="218655" y="472567"/>
                  </a:lnTo>
                  <a:lnTo>
                    <a:pt x="217462" y="473837"/>
                  </a:lnTo>
                  <a:lnTo>
                    <a:pt x="216776" y="473837"/>
                  </a:lnTo>
                  <a:lnTo>
                    <a:pt x="216331" y="474218"/>
                  </a:lnTo>
                  <a:lnTo>
                    <a:pt x="216281" y="474980"/>
                  </a:lnTo>
                  <a:lnTo>
                    <a:pt x="211175" y="481584"/>
                  </a:lnTo>
                  <a:lnTo>
                    <a:pt x="206743" y="488442"/>
                  </a:lnTo>
                  <a:lnTo>
                    <a:pt x="203212" y="495935"/>
                  </a:lnTo>
                  <a:lnTo>
                    <a:pt x="200799" y="503682"/>
                  </a:lnTo>
                  <a:lnTo>
                    <a:pt x="198818" y="513715"/>
                  </a:lnTo>
                  <a:lnTo>
                    <a:pt x="200190" y="523367"/>
                  </a:lnTo>
                  <a:lnTo>
                    <a:pt x="205143" y="531749"/>
                  </a:lnTo>
                  <a:lnTo>
                    <a:pt x="213893" y="538353"/>
                  </a:lnTo>
                  <a:lnTo>
                    <a:pt x="218655" y="540766"/>
                  </a:lnTo>
                  <a:lnTo>
                    <a:pt x="222237" y="542036"/>
                  </a:lnTo>
                  <a:lnTo>
                    <a:pt x="228168" y="540766"/>
                  </a:lnTo>
                  <a:lnTo>
                    <a:pt x="224663" y="525399"/>
                  </a:lnTo>
                  <a:lnTo>
                    <a:pt x="225691" y="512064"/>
                  </a:lnTo>
                  <a:lnTo>
                    <a:pt x="226085" y="507111"/>
                  </a:lnTo>
                  <a:lnTo>
                    <a:pt x="231521" y="490474"/>
                  </a:lnTo>
                  <a:lnTo>
                    <a:pt x="240080" y="479806"/>
                  </a:lnTo>
                  <a:lnTo>
                    <a:pt x="240080" y="480949"/>
                  </a:lnTo>
                  <a:lnTo>
                    <a:pt x="237705" y="486918"/>
                  </a:lnTo>
                  <a:lnTo>
                    <a:pt x="236461" y="491998"/>
                  </a:lnTo>
                  <a:lnTo>
                    <a:pt x="235318" y="497713"/>
                  </a:lnTo>
                  <a:lnTo>
                    <a:pt x="234454" y="504952"/>
                  </a:lnTo>
                  <a:lnTo>
                    <a:pt x="233921" y="510921"/>
                  </a:lnTo>
                  <a:lnTo>
                    <a:pt x="233794" y="521716"/>
                  </a:lnTo>
                  <a:lnTo>
                    <a:pt x="234124" y="526415"/>
                  </a:lnTo>
                  <a:lnTo>
                    <a:pt x="235318" y="533654"/>
                  </a:lnTo>
                  <a:lnTo>
                    <a:pt x="236512" y="539623"/>
                  </a:lnTo>
                  <a:lnTo>
                    <a:pt x="241274" y="544322"/>
                  </a:lnTo>
                  <a:lnTo>
                    <a:pt x="243649" y="548005"/>
                  </a:lnTo>
                  <a:lnTo>
                    <a:pt x="247230" y="549148"/>
                  </a:lnTo>
                  <a:lnTo>
                    <a:pt x="250799" y="551561"/>
                  </a:lnTo>
                  <a:lnTo>
                    <a:pt x="251993" y="551561"/>
                  </a:lnTo>
                  <a:lnTo>
                    <a:pt x="253187" y="550418"/>
                  </a:lnTo>
                  <a:lnTo>
                    <a:pt x="255562" y="550418"/>
                  </a:lnTo>
                  <a:lnTo>
                    <a:pt x="261442" y="544195"/>
                  </a:lnTo>
                  <a:lnTo>
                    <a:pt x="264795" y="538607"/>
                  </a:lnTo>
                  <a:lnTo>
                    <a:pt x="266801" y="532257"/>
                  </a:lnTo>
                  <a:lnTo>
                    <a:pt x="267360" y="526415"/>
                  </a:lnTo>
                  <a:lnTo>
                    <a:pt x="267500" y="525018"/>
                  </a:lnTo>
                  <a:lnTo>
                    <a:pt x="268668" y="518033"/>
                  </a:lnTo>
                  <a:lnTo>
                    <a:pt x="266280" y="501269"/>
                  </a:lnTo>
                  <a:lnTo>
                    <a:pt x="266280" y="494157"/>
                  </a:lnTo>
                  <a:lnTo>
                    <a:pt x="263906" y="488188"/>
                  </a:lnTo>
                  <a:lnTo>
                    <a:pt x="262763" y="482600"/>
                  </a:lnTo>
                  <a:lnTo>
                    <a:pt x="262712" y="479806"/>
                  </a:lnTo>
                  <a:lnTo>
                    <a:pt x="267601" y="486283"/>
                  </a:lnTo>
                  <a:lnTo>
                    <a:pt x="276898" y="525018"/>
                  </a:lnTo>
                  <a:lnTo>
                    <a:pt x="276834" y="526415"/>
                  </a:lnTo>
                  <a:lnTo>
                    <a:pt x="276123" y="532892"/>
                  </a:lnTo>
                  <a:lnTo>
                    <a:pt x="274612" y="540766"/>
                  </a:lnTo>
                  <a:lnTo>
                    <a:pt x="278180" y="543179"/>
                  </a:lnTo>
                  <a:lnTo>
                    <a:pt x="302768" y="513715"/>
                  </a:lnTo>
                  <a:lnTo>
                    <a:pt x="302717" y="512064"/>
                  </a:lnTo>
                  <a:lnTo>
                    <a:pt x="302615" y="510921"/>
                  </a:lnTo>
                  <a:lnTo>
                    <a:pt x="301993" y="503682"/>
                  </a:lnTo>
                  <a:lnTo>
                    <a:pt x="284137" y="473837"/>
                  </a:lnTo>
                  <a:lnTo>
                    <a:pt x="284137" y="472567"/>
                  </a:lnTo>
                  <a:lnTo>
                    <a:pt x="310896" y="508508"/>
                  </a:lnTo>
                  <a:lnTo>
                    <a:pt x="311531" y="525272"/>
                  </a:lnTo>
                  <a:lnTo>
                    <a:pt x="319697" y="523494"/>
                  </a:lnTo>
                  <a:lnTo>
                    <a:pt x="328625" y="518668"/>
                  </a:lnTo>
                  <a:lnTo>
                    <a:pt x="336461" y="512191"/>
                  </a:lnTo>
                  <a:lnTo>
                    <a:pt x="341287" y="504952"/>
                  </a:lnTo>
                  <a:close/>
                </a:path>
                <a:path w="419100" h="551815">
                  <a:moveTo>
                    <a:pt x="341287" y="236093"/>
                  </a:moveTo>
                  <a:lnTo>
                    <a:pt x="340106" y="233680"/>
                  </a:lnTo>
                  <a:lnTo>
                    <a:pt x="335356" y="233680"/>
                  </a:lnTo>
                  <a:lnTo>
                    <a:pt x="335356" y="242062"/>
                  </a:lnTo>
                  <a:lnTo>
                    <a:pt x="335356" y="417703"/>
                  </a:lnTo>
                  <a:lnTo>
                    <a:pt x="334175" y="422402"/>
                  </a:lnTo>
                  <a:lnTo>
                    <a:pt x="334175" y="425958"/>
                  </a:lnTo>
                  <a:lnTo>
                    <a:pt x="331800" y="434340"/>
                  </a:lnTo>
                  <a:lnTo>
                    <a:pt x="325882" y="439039"/>
                  </a:lnTo>
                  <a:lnTo>
                    <a:pt x="318782" y="439039"/>
                  </a:lnTo>
                  <a:lnTo>
                    <a:pt x="311658" y="439674"/>
                  </a:lnTo>
                  <a:lnTo>
                    <a:pt x="304546" y="439547"/>
                  </a:lnTo>
                  <a:lnTo>
                    <a:pt x="290334" y="439039"/>
                  </a:lnTo>
                  <a:lnTo>
                    <a:pt x="252412" y="453390"/>
                  </a:lnTo>
                  <a:lnTo>
                    <a:pt x="251231" y="454533"/>
                  </a:lnTo>
                  <a:lnTo>
                    <a:pt x="248856" y="454533"/>
                  </a:lnTo>
                  <a:lnTo>
                    <a:pt x="248856" y="453390"/>
                  </a:lnTo>
                  <a:lnTo>
                    <a:pt x="241122" y="446786"/>
                  </a:lnTo>
                  <a:lnTo>
                    <a:pt x="232410" y="442849"/>
                  </a:lnTo>
                  <a:lnTo>
                    <a:pt x="223012" y="440817"/>
                  </a:lnTo>
                  <a:lnTo>
                    <a:pt x="213207" y="440309"/>
                  </a:lnTo>
                  <a:lnTo>
                    <a:pt x="206184" y="439674"/>
                  </a:lnTo>
                  <a:lnTo>
                    <a:pt x="199085" y="439293"/>
                  </a:lnTo>
                  <a:lnTo>
                    <a:pt x="191973" y="439039"/>
                  </a:lnTo>
                  <a:lnTo>
                    <a:pt x="174205" y="439039"/>
                  </a:lnTo>
                  <a:lnTo>
                    <a:pt x="169468" y="434340"/>
                  </a:lnTo>
                  <a:lnTo>
                    <a:pt x="167093" y="423672"/>
                  </a:lnTo>
                  <a:lnTo>
                    <a:pt x="167093" y="420116"/>
                  </a:lnTo>
                  <a:lnTo>
                    <a:pt x="165912" y="415290"/>
                  </a:lnTo>
                  <a:lnTo>
                    <a:pt x="165912" y="242062"/>
                  </a:lnTo>
                  <a:lnTo>
                    <a:pt x="167093" y="240919"/>
                  </a:lnTo>
                  <a:lnTo>
                    <a:pt x="174205" y="240919"/>
                  </a:lnTo>
                  <a:lnTo>
                    <a:pt x="216230" y="237490"/>
                  </a:lnTo>
                  <a:lnTo>
                    <a:pt x="251231" y="228981"/>
                  </a:lnTo>
                  <a:lnTo>
                    <a:pt x="252907" y="230251"/>
                  </a:lnTo>
                  <a:lnTo>
                    <a:pt x="262039" y="233553"/>
                  </a:lnTo>
                  <a:lnTo>
                    <a:pt x="284708" y="237490"/>
                  </a:lnTo>
                  <a:lnTo>
                    <a:pt x="327063" y="240919"/>
                  </a:lnTo>
                  <a:lnTo>
                    <a:pt x="334175" y="240919"/>
                  </a:lnTo>
                  <a:lnTo>
                    <a:pt x="335356" y="242062"/>
                  </a:lnTo>
                  <a:lnTo>
                    <a:pt x="335356" y="233680"/>
                  </a:lnTo>
                  <a:lnTo>
                    <a:pt x="332994" y="233680"/>
                  </a:lnTo>
                  <a:lnTo>
                    <a:pt x="321221" y="233426"/>
                  </a:lnTo>
                  <a:lnTo>
                    <a:pt x="292696" y="227838"/>
                  </a:lnTo>
                  <a:lnTo>
                    <a:pt x="292074" y="226568"/>
                  </a:lnTo>
                  <a:lnTo>
                    <a:pt x="291515" y="225425"/>
                  </a:lnTo>
                  <a:lnTo>
                    <a:pt x="290334" y="221869"/>
                  </a:lnTo>
                  <a:lnTo>
                    <a:pt x="289140" y="220726"/>
                  </a:lnTo>
                  <a:lnTo>
                    <a:pt x="287959" y="219456"/>
                  </a:lnTo>
                  <a:lnTo>
                    <a:pt x="287959" y="218313"/>
                  </a:lnTo>
                  <a:lnTo>
                    <a:pt x="285584" y="213487"/>
                  </a:lnTo>
                  <a:lnTo>
                    <a:pt x="284403" y="211201"/>
                  </a:lnTo>
                  <a:lnTo>
                    <a:pt x="280847" y="215900"/>
                  </a:lnTo>
                  <a:lnTo>
                    <a:pt x="277291" y="221869"/>
                  </a:lnTo>
                  <a:lnTo>
                    <a:pt x="273748" y="226568"/>
                  </a:lnTo>
                  <a:lnTo>
                    <a:pt x="273748" y="223012"/>
                  </a:lnTo>
                  <a:lnTo>
                    <a:pt x="273748" y="220726"/>
                  </a:lnTo>
                  <a:lnTo>
                    <a:pt x="271373" y="208788"/>
                  </a:lnTo>
                  <a:lnTo>
                    <a:pt x="267817" y="209931"/>
                  </a:lnTo>
                  <a:lnTo>
                    <a:pt x="264261" y="213487"/>
                  </a:lnTo>
                  <a:lnTo>
                    <a:pt x="259524" y="214757"/>
                  </a:lnTo>
                  <a:lnTo>
                    <a:pt x="255968" y="215900"/>
                  </a:lnTo>
                  <a:lnTo>
                    <a:pt x="253593" y="219456"/>
                  </a:lnTo>
                  <a:lnTo>
                    <a:pt x="252412" y="223012"/>
                  </a:lnTo>
                  <a:lnTo>
                    <a:pt x="251231" y="221869"/>
                  </a:lnTo>
                  <a:lnTo>
                    <a:pt x="250037" y="223012"/>
                  </a:lnTo>
                  <a:lnTo>
                    <a:pt x="248856" y="223012"/>
                  </a:lnTo>
                  <a:lnTo>
                    <a:pt x="247675" y="220726"/>
                  </a:lnTo>
                  <a:lnTo>
                    <a:pt x="247675" y="217043"/>
                  </a:lnTo>
                  <a:lnTo>
                    <a:pt x="244119" y="215900"/>
                  </a:lnTo>
                  <a:lnTo>
                    <a:pt x="239369" y="213487"/>
                  </a:lnTo>
                  <a:lnTo>
                    <a:pt x="235813" y="211201"/>
                  </a:lnTo>
                  <a:lnTo>
                    <a:pt x="229895" y="208788"/>
                  </a:lnTo>
                  <a:lnTo>
                    <a:pt x="229895" y="214757"/>
                  </a:lnTo>
                  <a:lnTo>
                    <a:pt x="228701" y="220726"/>
                  </a:lnTo>
                  <a:lnTo>
                    <a:pt x="228701" y="226568"/>
                  </a:lnTo>
                  <a:lnTo>
                    <a:pt x="225145" y="221869"/>
                  </a:lnTo>
                  <a:lnTo>
                    <a:pt x="221602" y="215900"/>
                  </a:lnTo>
                  <a:lnTo>
                    <a:pt x="218046" y="211201"/>
                  </a:lnTo>
                  <a:lnTo>
                    <a:pt x="215684" y="213487"/>
                  </a:lnTo>
                  <a:lnTo>
                    <a:pt x="214490" y="218313"/>
                  </a:lnTo>
                  <a:lnTo>
                    <a:pt x="212128" y="223012"/>
                  </a:lnTo>
                  <a:lnTo>
                    <a:pt x="209753" y="227838"/>
                  </a:lnTo>
                  <a:lnTo>
                    <a:pt x="209626" y="230251"/>
                  </a:lnTo>
                  <a:lnTo>
                    <a:pt x="208572" y="231394"/>
                  </a:lnTo>
                  <a:lnTo>
                    <a:pt x="190779" y="232918"/>
                  </a:lnTo>
                  <a:lnTo>
                    <a:pt x="180555" y="233426"/>
                  </a:lnTo>
                  <a:lnTo>
                    <a:pt x="169468" y="233680"/>
                  </a:lnTo>
                  <a:lnTo>
                    <a:pt x="161163" y="233680"/>
                  </a:lnTo>
                  <a:lnTo>
                    <a:pt x="159981" y="234950"/>
                  </a:lnTo>
                  <a:lnTo>
                    <a:pt x="159981" y="420116"/>
                  </a:lnTo>
                  <a:lnTo>
                    <a:pt x="161163" y="424815"/>
                  </a:lnTo>
                  <a:lnTo>
                    <a:pt x="161163" y="428371"/>
                  </a:lnTo>
                  <a:lnTo>
                    <a:pt x="163537" y="440309"/>
                  </a:lnTo>
                  <a:lnTo>
                    <a:pt x="169468" y="445008"/>
                  </a:lnTo>
                  <a:lnTo>
                    <a:pt x="180124" y="445008"/>
                  </a:lnTo>
                  <a:lnTo>
                    <a:pt x="231216" y="448818"/>
                  </a:lnTo>
                  <a:lnTo>
                    <a:pt x="248856" y="460502"/>
                  </a:lnTo>
                  <a:lnTo>
                    <a:pt x="251231" y="461645"/>
                  </a:lnTo>
                  <a:lnTo>
                    <a:pt x="265899" y="455930"/>
                  </a:lnTo>
                  <a:lnTo>
                    <a:pt x="259003" y="459740"/>
                  </a:lnTo>
                  <a:lnTo>
                    <a:pt x="251650" y="465201"/>
                  </a:lnTo>
                  <a:lnTo>
                    <a:pt x="251650" y="466344"/>
                  </a:lnTo>
                  <a:lnTo>
                    <a:pt x="249275" y="466344"/>
                  </a:lnTo>
                  <a:lnTo>
                    <a:pt x="252844" y="467614"/>
                  </a:lnTo>
                  <a:lnTo>
                    <a:pt x="255219" y="469900"/>
                  </a:lnTo>
                  <a:lnTo>
                    <a:pt x="258787" y="471170"/>
                  </a:lnTo>
                  <a:lnTo>
                    <a:pt x="259969" y="471170"/>
                  </a:lnTo>
                  <a:lnTo>
                    <a:pt x="262343" y="468757"/>
                  </a:lnTo>
                  <a:lnTo>
                    <a:pt x="262343" y="466344"/>
                  </a:lnTo>
                  <a:lnTo>
                    <a:pt x="263537" y="465201"/>
                  </a:lnTo>
                  <a:lnTo>
                    <a:pt x="263537" y="464058"/>
                  </a:lnTo>
                  <a:lnTo>
                    <a:pt x="264718" y="462788"/>
                  </a:lnTo>
                  <a:lnTo>
                    <a:pt x="264718" y="461645"/>
                  </a:lnTo>
                  <a:lnTo>
                    <a:pt x="267106" y="462788"/>
                  </a:lnTo>
                  <a:lnTo>
                    <a:pt x="274218" y="462788"/>
                  </a:lnTo>
                  <a:lnTo>
                    <a:pt x="274218" y="454533"/>
                  </a:lnTo>
                  <a:lnTo>
                    <a:pt x="282536" y="454533"/>
                  </a:lnTo>
                  <a:lnTo>
                    <a:pt x="284911" y="450977"/>
                  </a:lnTo>
                  <a:lnTo>
                    <a:pt x="283718" y="450977"/>
                  </a:lnTo>
                  <a:lnTo>
                    <a:pt x="275031" y="452501"/>
                  </a:lnTo>
                  <a:lnTo>
                    <a:pt x="270967" y="453948"/>
                  </a:lnTo>
                  <a:lnTo>
                    <a:pt x="293890" y="445008"/>
                  </a:lnTo>
                  <a:lnTo>
                    <a:pt x="301015" y="445135"/>
                  </a:lnTo>
                  <a:lnTo>
                    <a:pt x="308254" y="445516"/>
                  </a:lnTo>
                  <a:lnTo>
                    <a:pt x="315722" y="445516"/>
                  </a:lnTo>
                  <a:lnTo>
                    <a:pt x="323519" y="445008"/>
                  </a:lnTo>
                  <a:lnTo>
                    <a:pt x="331800" y="445008"/>
                  </a:lnTo>
                  <a:lnTo>
                    <a:pt x="337197" y="439674"/>
                  </a:lnTo>
                  <a:lnTo>
                    <a:pt x="337731" y="439039"/>
                  </a:lnTo>
                  <a:lnTo>
                    <a:pt x="340106" y="431927"/>
                  </a:lnTo>
                  <a:lnTo>
                    <a:pt x="340106" y="427228"/>
                  </a:lnTo>
                  <a:lnTo>
                    <a:pt x="341287" y="422402"/>
                  </a:lnTo>
                  <a:lnTo>
                    <a:pt x="341287" y="236093"/>
                  </a:lnTo>
                  <a:close/>
                </a:path>
                <a:path w="419100" h="551815">
                  <a:moveTo>
                    <a:pt x="341287" y="140716"/>
                  </a:moveTo>
                  <a:lnTo>
                    <a:pt x="340093" y="139446"/>
                  </a:lnTo>
                  <a:lnTo>
                    <a:pt x="334162" y="139446"/>
                  </a:lnTo>
                  <a:lnTo>
                    <a:pt x="329412" y="139192"/>
                  </a:lnTo>
                  <a:lnTo>
                    <a:pt x="329412" y="146685"/>
                  </a:lnTo>
                  <a:lnTo>
                    <a:pt x="327037" y="149098"/>
                  </a:lnTo>
                  <a:lnTo>
                    <a:pt x="324662" y="153924"/>
                  </a:lnTo>
                  <a:lnTo>
                    <a:pt x="319913" y="151511"/>
                  </a:lnTo>
                  <a:lnTo>
                    <a:pt x="316357" y="150368"/>
                  </a:lnTo>
                  <a:lnTo>
                    <a:pt x="312788" y="147955"/>
                  </a:lnTo>
                  <a:lnTo>
                    <a:pt x="310413" y="146685"/>
                  </a:lnTo>
                  <a:lnTo>
                    <a:pt x="310413" y="145542"/>
                  </a:lnTo>
                  <a:lnTo>
                    <a:pt x="328218" y="145542"/>
                  </a:lnTo>
                  <a:lnTo>
                    <a:pt x="329412" y="146685"/>
                  </a:lnTo>
                  <a:lnTo>
                    <a:pt x="329412" y="139192"/>
                  </a:lnTo>
                  <a:lnTo>
                    <a:pt x="323278" y="138811"/>
                  </a:lnTo>
                  <a:lnTo>
                    <a:pt x="312191" y="138430"/>
                  </a:lnTo>
                  <a:lnTo>
                    <a:pt x="283095" y="138303"/>
                  </a:lnTo>
                  <a:lnTo>
                    <a:pt x="268859" y="133477"/>
                  </a:lnTo>
                  <a:lnTo>
                    <a:pt x="266484" y="132207"/>
                  </a:lnTo>
                  <a:lnTo>
                    <a:pt x="264109" y="132207"/>
                  </a:lnTo>
                  <a:lnTo>
                    <a:pt x="261734" y="131064"/>
                  </a:lnTo>
                  <a:lnTo>
                    <a:pt x="262915" y="137033"/>
                  </a:lnTo>
                  <a:lnTo>
                    <a:pt x="266484" y="139446"/>
                  </a:lnTo>
                  <a:lnTo>
                    <a:pt x="271233" y="144272"/>
                  </a:lnTo>
                  <a:lnTo>
                    <a:pt x="267665" y="144272"/>
                  </a:lnTo>
                  <a:lnTo>
                    <a:pt x="264109" y="145542"/>
                  </a:lnTo>
                  <a:lnTo>
                    <a:pt x="260540" y="146685"/>
                  </a:lnTo>
                  <a:lnTo>
                    <a:pt x="264109" y="150368"/>
                  </a:lnTo>
                  <a:lnTo>
                    <a:pt x="268859" y="151511"/>
                  </a:lnTo>
                  <a:lnTo>
                    <a:pt x="273596" y="153924"/>
                  </a:lnTo>
                  <a:lnTo>
                    <a:pt x="271233" y="155194"/>
                  </a:lnTo>
                  <a:lnTo>
                    <a:pt x="267665" y="157607"/>
                  </a:lnTo>
                  <a:lnTo>
                    <a:pt x="265290" y="160020"/>
                  </a:lnTo>
                  <a:lnTo>
                    <a:pt x="268859" y="162433"/>
                  </a:lnTo>
                  <a:lnTo>
                    <a:pt x="273596" y="161163"/>
                  </a:lnTo>
                  <a:lnTo>
                    <a:pt x="277152" y="161163"/>
                  </a:lnTo>
                  <a:lnTo>
                    <a:pt x="273596" y="167259"/>
                  </a:lnTo>
                  <a:lnTo>
                    <a:pt x="268859" y="170815"/>
                  </a:lnTo>
                  <a:lnTo>
                    <a:pt x="261734" y="173228"/>
                  </a:lnTo>
                  <a:lnTo>
                    <a:pt x="269519" y="175133"/>
                  </a:lnTo>
                  <a:lnTo>
                    <a:pt x="276860" y="174244"/>
                  </a:lnTo>
                  <a:lnTo>
                    <a:pt x="283756" y="171323"/>
                  </a:lnTo>
                  <a:lnTo>
                    <a:pt x="290220" y="167259"/>
                  </a:lnTo>
                  <a:lnTo>
                    <a:pt x="290220" y="182880"/>
                  </a:lnTo>
                  <a:lnTo>
                    <a:pt x="294970" y="180467"/>
                  </a:lnTo>
                  <a:lnTo>
                    <a:pt x="297345" y="175641"/>
                  </a:lnTo>
                  <a:lnTo>
                    <a:pt x="302107" y="170815"/>
                  </a:lnTo>
                  <a:lnTo>
                    <a:pt x="304482" y="174498"/>
                  </a:lnTo>
                  <a:lnTo>
                    <a:pt x="304482" y="178054"/>
                  </a:lnTo>
                  <a:lnTo>
                    <a:pt x="305663" y="180467"/>
                  </a:lnTo>
                  <a:lnTo>
                    <a:pt x="310413" y="176911"/>
                  </a:lnTo>
                  <a:lnTo>
                    <a:pt x="313982" y="173228"/>
                  </a:lnTo>
                  <a:lnTo>
                    <a:pt x="317195" y="170815"/>
                  </a:lnTo>
                  <a:lnTo>
                    <a:pt x="338912" y="145542"/>
                  </a:lnTo>
                  <a:lnTo>
                    <a:pt x="341287" y="140716"/>
                  </a:lnTo>
                  <a:close/>
                </a:path>
                <a:path w="419100" h="551815">
                  <a:moveTo>
                    <a:pt x="341287" y="131064"/>
                  </a:moveTo>
                  <a:lnTo>
                    <a:pt x="301675" y="131064"/>
                  </a:lnTo>
                  <a:lnTo>
                    <a:pt x="301675" y="133350"/>
                  </a:lnTo>
                  <a:lnTo>
                    <a:pt x="302882" y="134124"/>
                  </a:lnTo>
                  <a:lnTo>
                    <a:pt x="340080" y="134124"/>
                  </a:lnTo>
                  <a:lnTo>
                    <a:pt x="341287" y="133350"/>
                  </a:lnTo>
                  <a:lnTo>
                    <a:pt x="341287" y="131064"/>
                  </a:lnTo>
                  <a:close/>
                </a:path>
                <a:path w="419100" h="551815">
                  <a:moveTo>
                    <a:pt x="345859" y="106172"/>
                  </a:moveTo>
                  <a:lnTo>
                    <a:pt x="344665" y="101346"/>
                  </a:lnTo>
                  <a:lnTo>
                    <a:pt x="339877" y="97790"/>
                  </a:lnTo>
                  <a:lnTo>
                    <a:pt x="336283" y="96520"/>
                  </a:lnTo>
                  <a:lnTo>
                    <a:pt x="329095" y="92964"/>
                  </a:lnTo>
                  <a:lnTo>
                    <a:pt x="329095" y="95377"/>
                  </a:lnTo>
                  <a:lnTo>
                    <a:pt x="327901" y="96520"/>
                  </a:lnTo>
                  <a:lnTo>
                    <a:pt x="327901" y="104902"/>
                  </a:lnTo>
                  <a:lnTo>
                    <a:pt x="326694" y="112141"/>
                  </a:lnTo>
                  <a:lnTo>
                    <a:pt x="324307" y="118122"/>
                  </a:lnTo>
                  <a:lnTo>
                    <a:pt x="321906" y="120523"/>
                  </a:lnTo>
                  <a:lnTo>
                    <a:pt x="319532" y="120523"/>
                  </a:lnTo>
                  <a:lnTo>
                    <a:pt x="317131" y="119253"/>
                  </a:lnTo>
                  <a:lnTo>
                    <a:pt x="317131" y="118122"/>
                  </a:lnTo>
                  <a:lnTo>
                    <a:pt x="313537" y="112141"/>
                  </a:lnTo>
                  <a:lnTo>
                    <a:pt x="312343" y="106172"/>
                  </a:lnTo>
                  <a:lnTo>
                    <a:pt x="312343" y="97790"/>
                  </a:lnTo>
                  <a:lnTo>
                    <a:pt x="311150" y="95377"/>
                  </a:lnTo>
                  <a:lnTo>
                    <a:pt x="311150" y="94107"/>
                  </a:lnTo>
                  <a:lnTo>
                    <a:pt x="308749" y="94107"/>
                  </a:lnTo>
                  <a:lnTo>
                    <a:pt x="306362" y="95377"/>
                  </a:lnTo>
                  <a:lnTo>
                    <a:pt x="305155" y="96520"/>
                  </a:lnTo>
                  <a:lnTo>
                    <a:pt x="300367" y="97790"/>
                  </a:lnTo>
                  <a:lnTo>
                    <a:pt x="297980" y="101346"/>
                  </a:lnTo>
                  <a:lnTo>
                    <a:pt x="296773" y="106172"/>
                  </a:lnTo>
                  <a:lnTo>
                    <a:pt x="295579" y="112141"/>
                  </a:lnTo>
                  <a:lnTo>
                    <a:pt x="296773" y="116967"/>
                  </a:lnTo>
                  <a:lnTo>
                    <a:pt x="297980" y="122948"/>
                  </a:lnTo>
                  <a:lnTo>
                    <a:pt x="297980" y="125349"/>
                  </a:lnTo>
                  <a:lnTo>
                    <a:pt x="300367" y="126492"/>
                  </a:lnTo>
                  <a:lnTo>
                    <a:pt x="302768" y="126492"/>
                  </a:lnTo>
                  <a:lnTo>
                    <a:pt x="305155" y="125349"/>
                  </a:lnTo>
                  <a:lnTo>
                    <a:pt x="342265" y="125349"/>
                  </a:lnTo>
                  <a:lnTo>
                    <a:pt x="342265" y="122948"/>
                  </a:lnTo>
                  <a:lnTo>
                    <a:pt x="344665" y="115697"/>
                  </a:lnTo>
                  <a:lnTo>
                    <a:pt x="344665" y="112141"/>
                  </a:lnTo>
                  <a:lnTo>
                    <a:pt x="345859" y="106172"/>
                  </a:lnTo>
                  <a:close/>
                </a:path>
                <a:path w="419100" h="551815">
                  <a:moveTo>
                    <a:pt x="371767" y="188341"/>
                  </a:moveTo>
                  <a:lnTo>
                    <a:pt x="363372" y="189484"/>
                  </a:lnTo>
                  <a:lnTo>
                    <a:pt x="356171" y="186055"/>
                  </a:lnTo>
                  <a:lnTo>
                    <a:pt x="348970" y="181229"/>
                  </a:lnTo>
                  <a:lnTo>
                    <a:pt x="342976" y="177800"/>
                  </a:lnTo>
                  <a:lnTo>
                    <a:pt x="336969" y="175387"/>
                  </a:lnTo>
                  <a:lnTo>
                    <a:pt x="329780" y="171831"/>
                  </a:lnTo>
                  <a:lnTo>
                    <a:pt x="327380" y="171831"/>
                  </a:lnTo>
                  <a:lnTo>
                    <a:pt x="324980" y="170688"/>
                  </a:lnTo>
                  <a:lnTo>
                    <a:pt x="323773" y="171831"/>
                  </a:lnTo>
                  <a:lnTo>
                    <a:pt x="321386" y="173101"/>
                  </a:lnTo>
                  <a:lnTo>
                    <a:pt x="318985" y="175387"/>
                  </a:lnTo>
                  <a:lnTo>
                    <a:pt x="315391" y="177800"/>
                  </a:lnTo>
                  <a:lnTo>
                    <a:pt x="321475" y="179578"/>
                  </a:lnTo>
                  <a:lnTo>
                    <a:pt x="327215" y="181864"/>
                  </a:lnTo>
                  <a:lnTo>
                    <a:pt x="332752" y="185039"/>
                  </a:lnTo>
                  <a:lnTo>
                    <a:pt x="338175" y="189484"/>
                  </a:lnTo>
                  <a:lnTo>
                    <a:pt x="338175" y="184785"/>
                  </a:lnTo>
                  <a:lnTo>
                    <a:pt x="339369" y="182499"/>
                  </a:lnTo>
                  <a:lnTo>
                    <a:pt x="339369" y="183642"/>
                  </a:lnTo>
                  <a:lnTo>
                    <a:pt x="341769" y="183642"/>
                  </a:lnTo>
                  <a:lnTo>
                    <a:pt x="345376" y="187198"/>
                  </a:lnTo>
                  <a:lnTo>
                    <a:pt x="350177" y="189484"/>
                  </a:lnTo>
                  <a:lnTo>
                    <a:pt x="354965" y="191897"/>
                  </a:lnTo>
                  <a:lnTo>
                    <a:pt x="362165" y="196596"/>
                  </a:lnTo>
                  <a:lnTo>
                    <a:pt x="366966" y="195453"/>
                  </a:lnTo>
                  <a:lnTo>
                    <a:pt x="371767" y="188341"/>
                  </a:lnTo>
                  <a:close/>
                </a:path>
                <a:path w="419100" h="551815">
                  <a:moveTo>
                    <a:pt x="371767" y="156972"/>
                  </a:moveTo>
                  <a:lnTo>
                    <a:pt x="365798" y="152146"/>
                  </a:lnTo>
                  <a:lnTo>
                    <a:pt x="363410" y="149606"/>
                  </a:lnTo>
                  <a:lnTo>
                    <a:pt x="358622" y="148463"/>
                  </a:lnTo>
                  <a:lnTo>
                    <a:pt x="355041" y="147193"/>
                  </a:lnTo>
                  <a:lnTo>
                    <a:pt x="351459" y="146050"/>
                  </a:lnTo>
                  <a:lnTo>
                    <a:pt x="351459" y="152146"/>
                  </a:lnTo>
                  <a:lnTo>
                    <a:pt x="343103" y="152146"/>
                  </a:lnTo>
                  <a:lnTo>
                    <a:pt x="345490" y="149606"/>
                  </a:lnTo>
                  <a:lnTo>
                    <a:pt x="346684" y="148463"/>
                  </a:lnTo>
                  <a:lnTo>
                    <a:pt x="349072" y="148463"/>
                  </a:lnTo>
                  <a:lnTo>
                    <a:pt x="350266" y="149606"/>
                  </a:lnTo>
                  <a:lnTo>
                    <a:pt x="351459" y="152146"/>
                  </a:lnTo>
                  <a:lnTo>
                    <a:pt x="351459" y="146050"/>
                  </a:lnTo>
                  <a:lnTo>
                    <a:pt x="347878" y="146050"/>
                  </a:lnTo>
                  <a:lnTo>
                    <a:pt x="344297" y="144780"/>
                  </a:lnTo>
                  <a:lnTo>
                    <a:pt x="343103" y="144780"/>
                  </a:lnTo>
                  <a:lnTo>
                    <a:pt x="341909" y="146050"/>
                  </a:lnTo>
                  <a:lnTo>
                    <a:pt x="339661" y="152019"/>
                  </a:lnTo>
                  <a:lnTo>
                    <a:pt x="336524" y="157480"/>
                  </a:lnTo>
                  <a:lnTo>
                    <a:pt x="332486" y="162560"/>
                  </a:lnTo>
                  <a:lnTo>
                    <a:pt x="327571" y="167894"/>
                  </a:lnTo>
                  <a:lnTo>
                    <a:pt x="328764" y="167894"/>
                  </a:lnTo>
                  <a:lnTo>
                    <a:pt x="335927" y="165481"/>
                  </a:lnTo>
                  <a:lnTo>
                    <a:pt x="347878" y="165481"/>
                  </a:lnTo>
                  <a:lnTo>
                    <a:pt x="353847" y="166751"/>
                  </a:lnTo>
                  <a:lnTo>
                    <a:pt x="359816" y="167894"/>
                  </a:lnTo>
                  <a:lnTo>
                    <a:pt x="363410" y="173990"/>
                  </a:lnTo>
                  <a:lnTo>
                    <a:pt x="363410" y="175260"/>
                  </a:lnTo>
                  <a:lnTo>
                    <a:pt x="364604" y="175260"/>
                  </a:lnTo>
                  <a:lnTo>
                    <a:pt x="365798" y="173990"/>
                  </a:lnTo>
                  <a:lnTo>
                    <a:pt x="366991" y="172847"/>
                  </a:lnTo>
                  <a:lnTo>
                    <a:pt x="366991" y="171577"/>
                  </a:lnTo>
                  <a:lnTo>
                    <a:pt x="371005" y="165481"/>
                  </a:lnTo>
                  <a:lnTo>
                    <a:pt x="371767" y="164338"/>
                  </a:lnTo>
                  <a:lnTo>
                    <a:pt x="371767" y="156972"/>
                  </a:lnTo>
                  <a:close/>
                </a:path>
                <a:path w="419100" h="551815">
                  <a:moveTo>
                    <a:pt x="380898" y="96139"/>
                  </a:moveTo>
                  <a:lnTo>
                    <a:pt x="377291" y="93726"/>
                  </a:lnTo>
                  <a:lnTo>
                    <a:pt x="374891" y="91440"/>
                  </a:lnTo>
                  <a:lnTo>
                    <a:pt x="371297" y="90297"/>
                  </a:lnTo>
                  <a:lnTo>
                    <a:pt x="365302" y="88023"/>
                  </a:lnTo>
                  <a:lnTo>
                    <a:pt x="364096" y="86868"/>
                  </a:lnTo>
                  <a:lnTo>
                    <a:pt x="360502" y="94996"/>
                  </a:lnTo>
                  <a:lnTo>
                    <a:pt x="360502" y="97282"/>
                  </a:lnTo>
                  <a:lnTo>
                    <a:pt x="359295" y="98425"/>
                  </a:lnTo>
                  <a:lnTo>
                    <a:pt x="358101" y="104140"/>
                  </a:lnTo>
                  <a:lnTo>
                    <a:pt x="358101" y="111125"/>
                  </a:lnTo>
                  <a:lnTo>
                    <a:pt x="355701" y="116840"/>
                  </a:lnTo>
                  <a:lnTo>
                    <a:pt x="354495" y="123698"/>
                  </a:lnTo>
                  <a:lnTo>
                    <a:pt x="350888" y="129540"/>
                  </a:lnTo>
                  <a:lnTo>
                    <a:pt x="342493" y="131826"/>
                  </a:lnTo>
                  <a:lnTo>
                    <a:pt x="342493" y="132969"/>
                  </a:lnTo>
                  <a:lnTo>
                    <a:pt x="341287" y="134124"/>
                  </a:lnTo>
                  <a:lnTo>
                    <a:pt x="347294" y="134124"/>
                  </a:lnTo>
                  <a:lnTo>
                    <a:pt x="356895" y="129540"/>
                  </a:lnTo>
                  <a:lnTo>
                    <a:pt x="361696" y="124841"/>
                  </a:lnTo>
                  <a:lnTo>
                    <a:pt x="367703" y="107569"/>
                  </a:lnTo>
                  <a:lnTo>
                    <a:pt x="370103" y="101854"/>
                  </a:lnTo>
                  <a:lnTo>
                    <a:pt x="374891" y="98425"/>
                  </a:lnTo>
                  <a:lnTo>
                    <a:pt x="380898" y="96139"/>
                  </a:lnTo>
                  <a:close/>
                </a:path>
                <a:path w="419100" h="551815">
                  <a:moveTo>
                    <a:pt x="394614" y="355219"/>
                  </a:moveTo>
                  <a:lnTo>
                    <a:pt x="388264" y="350266"/>
                  </a:lnTo>
                  <a:lnTo>
                    <a:pt x="384505" y="345821"/>
                  </a:lnTo>
                  <a:lnTo>
                    <a:pt x="383146" y="344297"/>
                  </a:lnTo>
                  <a:lnTo>
                    <a:pt x="378701" y="337566"/>
                  </a:lnTo>
                  <a:lnTo>
                    <a:pt x="374370" y="330581"/>
                  </a:lnTo>
                  <a:lnTo>
                    <a:pt x="373176" y="335280"/>
                  </a:lnTo>
                  <a:lnTo>
                    <a:pt x="368427" y="339979"/>
                  </a:lnTo>
                  <a:lnTo>
                    <a:pt x="373176" y="343535"/>
                  </a:lnTo>
                  <a:lnTo>
                    <a:pt x="370814" y="345821"/>
                  </a:lnTo>
                  <a:lnTo>
                    <a:pt x="368427" y="345821"/>
                  </a:lnTo>
                  <a:lnTo>
                    <a:pt x="367245" y="342265"/>
                  </a:lnTo>
                  <a:lnTo>
                    <a:pt x="364858" y="338836"/>
                  </a:lnTo>
                  <a:lnTo>
                    <a:pt x="360095" y="339979"/>
                  </a:lnTo>
                  <a:lnTo>
                    <a:pt x="356527" y="338836"/>
                  </a:lnTo>
                  <a:lnTo>
                    <a:pt x="358902" y="343535"/>
                  </a:lnTo>
                  <a:lnTo>
                    <a:pt x="361289" y="346964"/>
                  </a:lnTo>
                  <a:lnTo>
                    <a:pt x="363664" y="350520"/>
                  </a:lnTo>
                  <a:lnTo>
                    <a:pt x="368427" y="358775"/>
                  </a:lnTo>
                  <a:lnTo>
                    <a:pt x="375564" y="361061"/>
                  </a:lnTo>
                  <a:lnTo>
                    <a:pt x="387464" y="361061"/>
                  </a:lnTo>
                  <a:lnTo>
                    <a:pt x="392226" y="359918"/>
                  </a:lnTo>
                  <a:lnTo>
                    <a:pt x="394614" y="355219"/>
                  </a:lnTo>
                  <a:close/>
                </a:path>
                <a:path w="419100" h="551815">
                  <a:moveTo>
                    <a:pt x="401942" y="248793"/>
                  </a:moveTo>
                  <a:lnTo>
                    <a:pt x="401459" y="248158"/>
                  </a:lnTo>
                  <a:lnTo>
                    <a:pt x="401459" y="249301"/>
                  </a:lnTo>
                  <a:lnTo>
                    <a:pt x="401942" y="248793"/>
                  </a:lnTo>
                  <a:close/>
                </a:path>
                <a:path w="419100" h="551815">
                  <a:moveTo>
                    <a:pt x="408330" y="234188"/>
                  </a:moveTo>
                  <a:lnTo>
                    <a:pt x="402437" y="230632"/>
                  </a:lnTo>
                  <a:lnTo>
                    <a:pt x="396544" y="228346"/>
                  </a:lnTo>
                  <a:lnTo>
                    <a:pt x="390652" y="224790"/>
                  </a:lnTo>
                  <a:lnTo>
                    <a:pt x="394398" y="216662"/>
                  </a:lnTo>
                  <a:lnTo>
                    <a:pt x="396836" y="208407"/>
                  </a:lnTo>
                  <a:lnTo>
                    <a:pt x="397941" y="199771"/>
                  </a:lnTo>
                  <a:lnTo>
                    <a:pt x="397725" y="190500"/>
                  </a:lnTo>
                  <a:lnTo>
                    <a:pt x="397725" y="191643"/>
                  </a:lnTo>
                  <a:lnTo>
                    <a:pt x="396544" y="191643"/>
                  </a:lnTo>
                  <a:lnTo>
                    <a:pt x="396544" y="192913"/>
                  </a:lnTo>
                  <a:lnTo>
                    <a:pt x="392760" y="199009"/>
                  </a:lnTo>
                  <a:lnTo>
                    <a:pt x="388429" y="204978"/>
                  </a:lnTo>
                  <a:lnTo>
                    <a:pt x="383438" y="210439"/>
                  </a:lnTo>
                  <a:lnTo>
                    <a:pt x="377672" y="215265"/>
                  </a:lnTo>
                  <a:lnTo>
                    <a:pt x="371792" y="221234"/>
                  </a:lnTo>
                  <a:lnTo>
                    <a:pt x="365899" y="225933"/>
                  </a:lnTo>
                  <a:lnTo>
                    <a:pt x="355295" y="233045"/>
                  </a:lnTo>
                  <a:lnTo>
                    <a:pt x="354114" y="236601"/>
                  </a:lnTo>
                  <a:lnTo>
                    <a:pt x="355295" y="241300"/>
                  </a:lnTo>
                  <a:lnTo>
                    <a:pt x="356463" y="243713"/>
                  </a:lnTo>
                  <a:lnTo>
                    <a:pt x="358825" y="247269"/>
                  </a:lnTo>
                  <a:lnTo>
                    <a:pt x="360006" y="250825"/>
                  </a:lnTo>
                  <a:lnTo>
                    <a:pt x="361823" y="259588"/>
                  </a:lnTo>
                  <a:lnTo>
                    <a:pt x="360438" y="267716"/>
                  </a:lnTo>
                  <a:lnTo>
                    <a:pt x="356184" y="274828"/>
                  </a:lnTo>
                  <a:lnTo>
                    <a:pt x="349389" y="280162"/>
                  </a:lnTo>
                  <a:lnTo>
                    <a:pt x="348221" y="280162"/>
                  </a:lnTo>
                  <a:lnTo>
                    <a:pt x="347040" y="281432"/>
                  </a:lnTo>
                  <a:lnTo>
                    <a:pt x="345859" y="281432"/>
                  </a:lnTo>
                  <a:lnTo>
                    <a:pt x="345859" y="313309"/>
                  </a:lnTo>
                  <a:lnTo>
                    <a:pt x="347040" y="314452"/>
                  </a:lnTo>
                  <a:lnTo>
                    <a:pt x="348221" y="314452"/>
                  </a:lnTo>
                  <a:lnTo>
                    <a:pt x="350570" y="316865"/>
                  </a:lnTo>
                  <a:lnTo>
                    <a:pt x="351751" y="316865"/>
                  </a:lnTo>
                  <a:lnTo>
                    <a:pt x="352933" y="314452"/>
                  </a:lnTo>
                  <a:lnTo>
                    <a:pt x="354114" y="310896"/>
                  </a:lnTo>
                  <a:lnTo>
                    <a:pt x="356463" y="306197"/>
                  </a:lnTo>
                  <a:lnTo>
                    <a:pt x="357644" y="301498"/>
                  </a:lnTo>
                  <a:lnTo>
                    <a:pt x="358825" y="302641"/>
                  </a:lnTo>
                  <a:lnTo>
                    <a:pt x="361188" y="302641"/>
                  </a:lnTo>
                  <a:lnTo>
                    <a:pt x="364718" y="303911"/>
                  </a:lnTo>
                  <a:lnTo>
                    <a:pt x="368261" y="306197"/>
                  </a:lnTo>
                  <a:lnTo>
                    <a:pt x="372960" y="307467"/>
                  </a:lnTo>
                  <a:lnTo>
                    <a:pt x="375323" y="307467"/>
                  </a:lnTo>
                  <a:lnTo>
                    <a:pt x="376504" y="306197"/>
                  </a:lnTo>
                  <a:lnTo>
                    <a:pt x="376504" y="288544"/>
                  </a:lnTo>
                  <a:lnTo>
                    <a:pt x="396544" y="288544"/>
                  </a:lnTo>
                  <a:lnTo>
                    <a:pt x="396544" y="287274"/>
                  </a:lnTo>
                  <a:lnTo>
                    <a:pt x="394182" y="281432"/>
                  </a:lnTo>
                  <a:lnTo>
                    <a:pt x="390652" y="275463"/>
                  </a:lnTo>
                  <a:lnTo>
                    <a:pt x="388289" y="269748"/>
                  </a:lnTo>
                  <a:lnTo>
                    <a:pt x="400075" y="264922"/>
                  </a:lnTo>
                  <a:lnTo>
                    <a:pt x="407149" y="262636"/>
                  </a:lnTo>
                  <a:lnTo>
                    <a:pt x="402437" y="257937"/>
                  </a:lnTo>
                  <a:lnTo>
                    <a:pt x="398894" y="253111"/>
                  </a:lnTo>
                  <a:lnTo>
                    <a:pt x="393001" y="247269"/>
                  </a:lnTo>
                  <a:lnTo>
                    <a:pt x="400075" y="242570"/>
                  </a:lnTo>
                  <a:lnTo>
                    <a:pt x="403618" y="239014"/>
                  </a:lnTo>
                  <a:lnTo>
                    <a:pt x="408330" y="235458"/>
                  </a:lnTo>
                  <a:lnTo>
                    <a:pt x="408330" y="234188"/>
                  </a:lnTo>
                  <a:close/>
                </a:path>
                <a:path w="419100" h="551815">
                  <a:moveTo>
                    <a:pt x="418998" y="111125"/>
                  </a:moveTo>
                  <a:lnTo>
                    <a:pt x="416648" y="107569"/>
                  </a:lnTo>
                  <a:lnTo>
                    <a:pt x="414286" y="107569"/>
                  </a:lnTo>
                  <a:lnTo>
                    <a:pt x="410756" y="106299"/>
                  </a:lnTo>
                  <a:lnTo>
                    <a:pt x="407225" y="106299"/>
                  </a:lnTo>
                  <a:lnTo>
                    <a:pt x="402513" y="105156"/>
                  </a:lnTo>
                  <a:lnTo>
                    <a:pt x="407225" y="114820"/>
                  </a:lnTo>
                  <a:lnTo>
                    <a:pt x="406044" y="114820"/>
                  </a:lnTo>
                  <a:lnTo>
                    <a:pt x="402513" y="123190"/>
                  </a:lnTo>
                  <a:lnTo>
                    <a:pt x="398983" y="129298"/>
                  </a:lnTo>
                  <a:lnTo>
                    <a:pt x="396621" y="134124"/>
                  </a:lnTo>
                  <a:lnTo>
                    <a:pt x="395439" y="138938"/>
                  </a:lnTo>
                  <a:lnTo>
                    <a:pt x="393090" y="144907"/>
                  </a:lnTo>
                  <a:lnTo>
                    <a:pt x="394271" y="151003"/>
                  </a:lnTo>
                  <a:lnTo>
                    <a:pt x="396621" y="156972"/>
                  </a:lnTo>
                  <a:lnTo>
                    <a:pt x="398983" y="151003"/>
                  </a:lnTo>
                  <a:lnTo>
                    <a:pt x="398983" y="147320"/>
                  </a:lnTo>
                  <a:lnTo>
                    <a:pt x="402513" y="142494"/>
                  </a:lnTo>
                  <a:lnTo>
                    <a:pt x="406044" y="146177"/>
                  </a:lnTo>
                  <a:lnTo>
                    <a:pt x="408393" y="147320"/>
                  </a:lnTo>
                  <a:lnTo>
                    <a:pt x="406044" y="140081"/>
                  </a:lnTo>
                  <a:lnTo>
                    <a:pt x="407225" y="134124"/>
                  </a:lnTo>
                  <a:lnTo>
                    <a:pt x="409575" y="128016"/>
                  </a:lnTo>
                  <a:lnTo>
                    <a:pt x="410756" y="125603"/>
                  </a:lnTo>
                  <a:lnTo>
                    <a:pt x="413105" y="123190"/>
                  </a:lnTo>
                  <a:lnTo>
                    <a:pt x="418998" y="111125"/>
                  </a:lnTo>
                  <a:close/>
                </a:path>
              </a:pathLst>
            </a:custGeom>
            <a:solidFill>
              <a:srgbClr val="1f295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2" name="object 7"/>
            <p:cNvSpPr/>
            <p:nvPr/>
          </p:nvSpPr>
          <p:spPr>
            <a:xfrm>
              <a:off x="475560" y="300240"/>
              <a:ext cx="322920" cy="358920"/>
            </a:xfrm>
            <a:custGeom>
              <a:avLst/>
              <a:gdLst>
                <a:gd name="textAreaLeft" fmla="*/ 0 w 322920"/>
                <a:gd name="textAreaRight" fmla="*/ 323280 w 322920"/>
                <a:gd name="textAreaTop" fmla="*/ 0 h 358920"/>
                <a:gd name="textAreaBottom" fmla="*/ 359280 h 358920"/>
              </a:gdLst>
              <a:ahLst/>
              <a:rect l="textAreaLeft" t="textAreaTop" r="textAreaRight" b="textAreaBottom"/>
              <a:pathLst>
                <a:path w="323215" h="359409">
                  <a:moveTo>
                    <a:pt x="53251" y="298831"/>
                  </a:moveTo>
                  <a:lnTo>
                    <a:pt x="52082" y="298831"/>
                  </a:lnTo>
                  <a:lnTo>
                    <a:pt x="50901" y="299974"/>
                  </a:lnTo>
                  <a:lnTo>
                    <a:pt x="49733" y="299974"/>
                  </a:lnTo>
                  <a:lnTo>
                    <a:pt x="47383" y="302260"/>
                  </a:lnTo>
                  <a:lnTo>
                    <a:pt x="46228" y="301117"/>
                  </a:lnTo>
                  <a:lnTo>
                    <a:pt x="46228" y="295275"/>
                  </a:lnTo>
                  <a:lnTo>
                    <a:pt x="47383" y="288163"/>
                  </a:lnTo>
                  <a:lnTo>
                    <a:pt x="49466" y="278765"/>
                  </a:lnTo>
                  <a:lnTo>
                    <a:pt x="49733" y="277622"/>
                  </a:lnTo>
                  <a:lnTo>
                    <a:pt x="47345" y="275209"/>
                  </a:lnTo>
                  <a:lnTo>
                    <a:pt x="46228" y="274066"/>
                  </a:lnTo>
                  <a:lnTo>
                    <a:pt x="46228" y="272923"/>
                  </a:lnTo>
                  <a:lnTo>
                    <a:pt x="41529" y="272923"/>
                  </a:lnTo>
                  <a:lnTo>
                    <a:pt x="40347" y="274066"/>
                  </a:lnTo>
                  <a:lnTo>
                    <a:pt x="37998" y="275209"/>
                  </a:lnTo>
                  <a:lnTo>
                    <a:pt x="36830" y="275209"/>
                  </a:lnTo>
                  <a:lnTo>
                    <a:pt x="34480" y="272923"/>
                  </a:lnTo>
                  <a:lnTo>
                    <a:pt x="40347" y="261112"/>
                  </a:lnTo>
                  <a:lnTo>
                    <a:pt x="41529" y="258699"/>
                  </a:lnTo>
                  <a:lnTo>
                    <a:pt x="42697" y="256413"/>
                  </a:lnTo>
                  <a:lnTo>
                    <a:pt x="42697" y="252857"/>
                  </a:lnTo>
                  <a:lnTo>
                    <a:pt x="42697" y="251714"/>
                  </a:lnTo>
                  <a:lnTo>
                    <a:pt x="42062" y="250444"/>
                  </a:lnTo>
                  <a:lnTo>
                    <a:pt x="40347" y="247015"/>
                  </a:lnTo>
                  <a:lnTo>
                    <a:pt x="37998" y="245745"/>
                  </a:lnTo>
                  <a:lnTo>
                    <a:pt x="36830" y="244602"/>
                  </a:lnTo>
                  <a:lnTo>
                    <a:pt x="34480" y="244602"/>
                  </a:lnTo>
                  <a:lnTo>
                    <a:pt x="32143" y="248158"/>
                  </a:lnTo>
                  <a:lnTo>
                    <a:pt x="30962" y="250444"/>
                  </a:lnTo>
                  <a:lnTo>
                    <a:pt x="27444" y="250444"/>
                  </a:lnTo>
                  <a:lnTo>
                    <a:pt x="26276" y="249301"/>
                  </a:lnTo>
                  <a:lnTo>
                    <a:pt x="25095" y="245745"/>
                  </a:lnTo>
                  <a:lnTo>
                    <a:pt x="25095" y="243459"/>
                  </a:lnTo>
                  <a:lnTo>
                    <a:pt x="25095" y="242316"/>
                  </a:lnTo>
                  <a:lnTo>
                    <a:pt x="27444" y="231648"/>
                  </a:lnTo>
                  <a:lnTo>
                    <a:pt x="21577" y="229362"/>
                  </a:lnTo>
                  <a:lnTo>
                    <a:pt x="19227" y="228092"/>
                  </a:lnTo>
                  <a:lnTo>
                    <a:pt x="14541" y="226949"/>
                  </a:lnTo>
                  <a:lnTo>
                    <a:pt x="9842" y="229362"/>
                  </a:lnTo>
                  <a:lnTo>
                    <a:pt x="8661" y="234061"/>
                  </a:lnTo>
                  <a:lnTo>
                    <a:pt x="7493" y="237490"/>
                  </a:lnTo>
                  <a:lnTo>
                    <a:pt x="9842" y="244602"/>
                  </a:lnTo>
                  <a:lnTo>
                    <a:pt x="12192" y="247015"/>
                  </a:lnTo>
                  <a:lnTo>
                    <a:pt x="13360" y="250444"/>
                  </a:lnTo>
                  <a:lnTo>
                    <a:pt x="11010" y="255270"/>
                  </a:lnTo>
                  <a:lnTo>
                    <a:pt x="11010" y="256413"/>
                  </a:lnTo>
                  <a:lnTo>
                    <a:pt x="7493" y="256413"/>
                  </a:lnTo>
                  <a:lnTo>
                    <a:pt x="6311" y="255270"/>
                  </a:lnTo>
                  <a:lnTo>
                    <a:pt x="5143" y="254000"/>
                  </a:lnTo>
                  <a:lnTo>
                    <a:pt x="3987" y="252857"/>
                  </a:lnTo>
                  <a:lnTo>
                    <a:pt x="1638" y="252857"/>
                  </a:lnTo>
                  <a:lnTo>
                    <a:pt x="1638" y="255270"/>
                  </a:lnTo>
                  <a:lnTo>
                    <a:pt x="457" y="255270"/>
                  </a:lnTo>
                  <a:lnTo>
                    <a:pt x="0" y="260477"/>
                  </a:lnTo>
                  <a:lnTo>
                    <a:pt x="2070" y="265684"/>
                  </a:lnTo>
                  <a:lnTo>
                    <a:pt x="6565" y="270637"/>
                  </a:lnTo>
                  <a:lnTo>
                    <a:pt x="13360" y="275209"/>
                  </a:lnTo>
                  <a:lnTo>
                    <a:pt x="15709" y="275209"/>
                  </a:lnTo>
                  <a:lnTo>
                    <a:pt x="15709" y="278765"/>
                  </a:lnTo>
                  <a:lnTo>
                    <a:pt x="14541" y="279908"/>
                  </a:lnTo>
                  <a:lnTo>
                    <a:pt x="9842" y="279908"/>
                  </a:lnTo>
                  <a:lnTo>
                    <a:pt x="7493" y="281178"/>
                  </a:lnTo>
                  <a:lnTo>
                    <a:pt x="7493" y="282321"/>
                  </a:lnTo>
                  <a:lnTo>
                    <a:pt x="8229" y="286258"/>
                  </a:lnTo>
                  <a:lnTo>
                    <a:pt x="11747" y="290957"/>
                  </a:lnTo>
                  <a:lnTo>
                    <a:pt x="17272" y="296418"/>
                  </a:lnTo>
                  <a:lnTo>
                    <a:pt x="23926" y="302260"/>
                  </a:lnTo>
                  <a:lnTo>
                    <a:pt x="25095" y="303530"/>
                  </a:lnTo>
                  <a:lnTo>
                    <a:pt x="27444" y="305816"/>
                  </a:lnTo>
                  <a:lnTo>
                    <a:pt x="28613" y="305816"/>
                  </a:lnTo>
                  <a:lnTo>
                    <a:pt x="28613" y="308229"/>
                  </a:lnTo>
                  <a:lnTo>
                    <a:pt x="27444" y="309372"/>
                  </a:lnTo>
                  <a:lnTo>
                    <a:pt x="25095" y="309372"/>
                  </a:lnTo>
                  <a:lnTo>
                    <a:pt x="23926" y="311658"/>
                  </a:lnTo>
                  <a:lnTo>
                    <a:pt x="23926" y="313944"/>
                  </a:lnTo>
                  <a:lnTo>
                    <a:pt x="26276" y="319913"/>
                  </a:lnTo>
                  <a:lnTo>
                    <a:pt x="36830" y="324612"/>
                  </a:lnTo>
                  <a:lnTo>
                    <a:pt x="42697" y="326898"/>
                  </a:lnTo>
                  <a:lnTo>
                    <a:pt x="43878" y="328041"/>
                  </a:lnTo>
                  <a:lnTo>
                    <a:pt x="46228" y="328041"/>
                  </a:lnTo>
                  <a:lnTo>
                    <a:pt x="45046" y="330454"/>
                  </a:lnTo>
                  <a:lnTo>
                    <a:pt x="47383" y="330454"/>
                  </a:lnTo>
                  <a:lnTo>
                    <a:pt x="49733" y="325755"/>
                  </a:lnTo>
                  <a:lnTo>
                    <a:pt x="50901" y="325755"/>
                  </a:lnTo>
                  <a:lnTo>
                    <a:pt x="50901" y="324612"/>
                  </a:lnTo>
                  <a:lnTo>
                    <a:pt x="49733" y="323342"/>
                  </a:lnTo>
                  <a:lnTo>
                    <a:pt x="48552" y="321056"/>
                  </a:lnTo>
                  <a:lnTo>
                    <a:pt x="45046" y="321056"/>
                  </a:lnTo>
                  <a:lnTo>
                    <a:pt x="37998" y="319913"/>
                  </a:lnTo>
                  <a:lnTo>
                    <a:pt x="29794" y="313944"/>
                  </a:lnTo>
                  <a:lnTo>
                    <a:pt x="28613" y="313944"/>
                  </a:lnTo>
                  <a:lnTo>
                    <a:pt x="28613" y="312801"/>
                  </a:lnTo>
                  <a:lnTo>
                    <a:pt x="29794" y="312801"/>
                  </a:lnTo>
                  <a:lnTo>
                    <a:pt x="30962" y="313944"/>
                  </a:lnTo>
                  <a:lnTo>
                    <a:pt x="34480" y="315087"/>
                  </a:lnTo>
                  <a:lnTo>
                    <a:pt x="39179" y="318643"/>
                  </a:lnTo>
                  <a:lnTo>
                    <a:pt x="45046" y="319913"/>
                  </a:lnTo>
                  <a:lnTo>
                    <a:pt x="47383" y="319913"/>
                  </a:lnTo>
                  <a:lnTo>
                    <a:pt x="46228" y="318643"/>
                  </a:lnTo>
                  <a:lnTo>
                    <a:pt x="45046" y="317500"/>
                  </a:lnTo>
                  <a:lnTo>
                    <a:pt x="45046" y="316357"/>
                  </a:lnTo>
                  <a:lnTo>
                    <a:pt x="43878" y="315087"/>
                  </a:lnTo>
                  <a:lnTo>
                    <a:pt x="41529" y="312801"/>
                  </a:lnTo>
                  <a:lnTo>
                    <a:pt x="41529" y="310388"/>
                  </a:lnTo>
                  <a:lnTo>
                    <a:pt x="39179" y="308229"/>
                  </a:lnTo>
                  <a:lnTo>
                    <a:pt x="39179" y="307086"/>
                  </a:lnTo>
                  <a:lnTo>
                    <a:pt x="37998" y="305816"/>
                  </a:lnTo>
                  <a:lnTo>
                    <a:pt x="37998" y="304673"/>
                  </a:lnTo>
                  <a:lnTo>
                    <a:pt x="36830" y="303530"/>
                  </a:lnTo>
                  <a:lnTo>
                    <a:pt x="36830" y="302260"/>
                  </a:lnTo>
                  <a:lnTo>
                    <a:pt x="35648" y="301117"/>
                  </a:lnTo>
                  <a:lnTo>
                    <a:pt x="35648" y="298831"/>
                  </a:lnTo>
                  <a:lnTo>
                    <a:pt x="34480" y="298831"/>
                  </a:lnTo>
                  <a:lnTo>
                    <a:pt x="19227" y="295275"/>
                  </a:lnTo>
                  <a:lnTo>
                    <a:pt x="14541" y="287020"/>
                  </a:lnTo>
                  <a:lnTo>
                    <a:pt x="13360" y="284607"/>
                  </a:lnTo>
                  <a:lnTo>
                    <a:pt x="20396" y="291719"/>
                  </a:lnTo>
                  <a:lnTo>
                    <a:pt x="29794" y="295275"/>
                  </a:lnTo>
                  <a:lnTo>
                    <a:pt x="32143" y="296418"/>
                  </a:lnTo>
                  <a:lnTo>
                    <a:pt x="33299" y="296418"/>
                  </a:lnTo>
                  <a:lnTo>
                    <a:pt x="33299" y="294132"/>
                  </a:lnTo>
                  <a:lnTo>
                    <a:pt x="32143" y="292862"/>
                  </a:lnTo>
                  <a:lnTo>
                    <a:pt x="32143" y="291719"/>
                  </a:lnTo>
                  <a:lnTo>
                    <a:pt x="30962" y="290576"/>
                  </a:lnTo>
                  <a:lnTo>
                    <a:pt x="30962" y="289306"/>
                  </a:lnTo>
                  <a:lnTo>
                    <a:pt x="29794" y="287020"/>
                  </a:lnTo>
                  <a:lnTo>
                    <a:pt x="28981" y="284607"/>
                  </a:lnTo>
                  <a:lnTo>
                    <a:pt x="28613" y="283464"/>
                  </a:lnTo>
                  <a:lnTo>
                    <a:pt x="27444" y="278765"/>
                  </a:lnTo>
                  <a:lnTo>
                    <a:pt x="26276" y="276352"/>
                  </a:lnTo>
                  <a:lnTo>
                    <a:pt x="26276" y="275209"/>
                  </a:lnTo>
                  <a:lnTo>
                    <a:pt x="25095" y="272923"/>
                  </a:lnTo>
                  <a:lnTo>
                    <a:pt x="25095" y="271653"/>
                  </a:lnTo>
                  <a:lnTo>
                    <a:pt x="23926" y="271653"/>
                  </a:lnTo>
                  <a:lnTo>
                    <a:pt x="16891" y="269367"/>
                  </a:lnTo>
                  <a:lnTo>
                    <a:pt x="8661" y="262255"/>
                  </a:lnTo>
                  <a:lnTo>
                    <a:pt x="6311" y="259969"/>
                  </a:lnTo>
                  <a:lnTo>
                    <a:pt x="5143" y="259969"/>
                  </a:lnTo>
                  <a:lnTo>
                    <a:pt x="5143" y="258699"/>
                  </a:lnTo>
                  <a:lnTo>
                    <a:pt x="11010" y="263398"/>
                  </a:lnTo>
                  <a:lnTo>
                    <a:pt x="19227" y="268224"/>
                  </a:lnTo>
                  <a:lnTo>
                    <a:pt x="22745" y="269367"/>
                  </a:lnTo>
                  <a:lnTo>
                    <a:pt x="23926" y="269367"/>
                  </a:lnTo>
                  <a:lnTo>
                    <a:pt x="22745" y="265811"/>
                  </a:lnTo>
                  <a:lnTo>
                    <a:pt x="22745" y="263398"/>
                  </a:lnTo>
                  <a:lnTo>
                    <a:pt x="20396" y="259969"/>
                  </a:lnTo>
                  <a:lnTo>
                    <a:pt x="20396" y="258699"/>
                  </a:lnTo>
                  <a:lnTo>
                    <a:pt x="20396" y="256413"/>
                  </a:lnTo>
                  <a:lnTo>
                    <a:pt x="18059" y="249301"/>
                  </a:lnTo>
                  <a:lnTo>
                    <a:pt x="18059" y="245745"/>
                  </a:lnTo>
                  <a:lnTo>
                    <a:pt x="16891" y="244602"/>
                  </a:lnTo>
                  <a:lnTo>
                    <a:pt x="16891" y="243459"/>
                  </a:lnTo>
                  <a:lnTo>
                    <a:pt x="18059" y="243459"/>
                  </a:lnTo>
                  <a:lnTo>
                    <a:pt x="18059" y="245745"/>
                  </a:lnTo>
                  <a:lnTo>
                    <a:pt x="20396" y="256413"/>
                  </a:lnTo>
                  <a:lnTo>
                    <a:pt x="22745" y="258699"/>
                  </a:lnTo>
                  <a:lnTo>
                    <a:pt x="22745" y="261112"/>
                  </a:lnTo>
                  <a:lnTo>
                    <a:pt x="23926" y="263398"/>
                  </a:lnTo>
                  <a:lnTo>
                    <a:pt x="23926" y="265811"/>
                  </a:lnTo>
                  <a:lnTo>
                    <a:pt x="25095" y="265811"/>
                  </a:lnTo>
                  <a:lnTo>
                    <a:pt x="25095" y="268224"/>
                  </a:lnTo>
                  <a:lnTo>
                    <a:pt x="26276" y="266954"/>
                  </a:lnTo>
                  <a:lnTo>
                    <a:pt x="26276" y="265811"/>
                  </a:lnTo>
                  <a:lnTo>
                    <a:pt x="28613" y="264668"/>
                  </a:lnTo>
                  <a:lnTo>
                    <a:pt x="32143" y="259969"/>
                  </a:lnTo>
                  <a:lnTo>
                    <a:pt x="33299" y="252857"/>
                  </a:lnTo>
                  <a:lnTo>
                    <a:pt x="34480" y="257556"/>
                  </a:lnTo>
                  <a:lnTo>
                    <a:pt x="30962" y="262255"/>
                  </a:lnTo>
                  <a:lnTo>
                    <a:pt x="26276" y="269367"/>
                  </a:lnTo>
                  <a:lnTo>
                    <a:pt x="27444" y="275209"/>
                  </a:lnTo>
                  <a:lnTo>
                    <a:pt x="29794" y="282321"/>
                  </a:lnTo>
                  <a:lnTo>
                    <a:pt x="32143" y="285877"/>
                  </a:lnTo>
                  <a:lnTo>
                    <a:pt x="32143" y="288163"/>
                  </a:lnTo>
                  <a:lnTo>
                    <a:pt x="33299" y="289306"/>
                  </a:lnTo>
                  <a:lnTo>
                    <a:pt x="33299" y="291719"/>
                  </a:lnTo>
                  <a:lnTo>
                    <a:pt x="34480" y="291719"/>
                  </a:lnTo>
                  <a:lnTo>
                    <a:pt x="34480" y="292862"/>
                  </a:lnTo>
                  <a:lnTo>
                    <a:pt x="35648" y="292862"/>
                  </a:lnTo>
                  <a:lnTo>
                    <a:pt x="37998" y="290576"/>
                  </a:lnTo>
                  <a:lnTo>
                    <a:pt x="41529" y="283464"/>
                  </a:lnTo>
                  <a:lnTo>
                    <a:pt x="41529" y="279908"/>
                  </a:lnTo>
                  <a:lnTo>
                    <a:pt x="42697" y="278765"/>
                  </a:lnTo>
                  <a:lnTo>
                    <a:pt x="42697" y="279908"/>
                  </a:lnTo>
                  <a:lnTo>
                    <a:pt x="41529" y="284607"/>
                  </a:lnTo>
                  <a:lnTo>
                    <a:pt x="39179" y="292862"/>
                  </a:lnTo>
                  <a:lnTo>
                    <a:pt x="35648" y="296418"/>
                  </a:lnTo>
                  <a:lnTo>
                    <a:pt x="39179" y="303530"/>
                  </a:lnTo>
                  <a:lnTo>
                    <a:pt x="42697" y="310388"/>
                  </a:lnTo>
                  <a:lnTo>
                    <a:pt x="47383" y="316357"/>
                  </a:lnTo>
                  <a:lnTo>
                    <a:pt x="47383" y="317500"/>
                  </a:lnTo>
                  <a:lnTo>
                    <a:pt x="48552" y="316357"/>
                  </a:lnTo>
                  <a:lnTo>
                    <a:pt x="48552" y="313944"/>
                  </a:lnTo>
                  <a:lnTo>
                    <a:pt x="49733" y="309372"/>
                  </a:lnTo>
                  <a:lnTo>
                    <a:pt x="49733" y="313944"/>
                  </a:lnTo>
                  <a:lnTo>
                    <a:pt x="48552" y="318643"/>
                  </a:lnTo>
                  <a:lnTo>
                    <a:pt x="49733" y="319913"/>
                  </a:lnTo>
                  <a:lnTo>
                    <a:pt x="49733" y="321056"/>
                  </a:lnTo>
                  <a:lnTo>
                    <a:pt x="52082" y="321056"/>
                  </a:lnTo>
                  <a:lnTo>
                    <a:pt x="52692" y="309372"/>
                  </a:lnTo>
                  <a:lnTo>
                    <a:pt x="53060" y="302260"/>
                  </a:lnTo>
                  <a:lnTo>
                    <a:pt x="53251" y="298831"/>
                  </a:lnTo>
                  <a:close/>
                </a:path>
                <a:path w="323215" h="359409">
                  <a:moveTo>
                    <a:pt x="57848" y="186690"/>
                  </a:moveTo>
                  <a:lnTo>
                    <a:pt x="56832" y="185547"/>
                  </a:lnTo>
                  <a:lnTo>
                    <a:pt x="56832" y="184404"/>
                  </a:lnTo>
                  <a:lnTo>
                    <a:pt x="55803" y="184404"/>
                  </a:lnTo>
                  <a:lnTo>
                    <a:pt x="54787" y="185547"/>
                  </a:lnTo>
                  <a:lnTo>
                    <a:pt x="55803" y="186690"/>
                  </a:lnTo>
                  <a:lnTo>
                    <a:pt x="55803" y="187833"/>
                  </a:lnTo>
                  <a:lnTo>
                    <a:pt x="56832" y="188976"/>
                  </a:lnTo>
                  <a:lnTo>
                    <a:pt x="56832" y="186690"/>
                  </a:lnTo>
                  <a:lnTo>
                    <a:pt x="57848" y="186690"/>
                  </a:lnTo>
                  <a:close/>
                </a:path>
                <a:path w="323215" h="359409">
                  <a:moveTo>
                    <a:pt x="59385" y="179070"/>
                  </a:moveTo>
                  <a:lnTo>
                    <a:pt x="57848" y="179832"/>
                  </a:lnTo>
                  <a:lnTo>
                    <a:pt x="59385" y="179832"/>
                  </a:lnTo>
                  <a:lnTo>
                    <a:pt x="59385" y="179070"/>
                  </a:lnTo>
                  <a:close/>
                </a:path>
                <a:path w="323215" h="359409">
                  <a:moveTo>
                    <a:pt x="60909" y="192024"/>
                  </a:moveTo>
                  <a:lnTo>
                    <a:pt x="59385" y="188976"/>
                  </a:lnTo>
                  <a:lnTo>
                    <a:pt x="59385" y="190500"/>
                  </a:lnTo>
                  <a:lnTo>
                    <a:pt x="57848" y="190500"/>
                  </a:lnTo>
                  <a:lnTo>
                    <a:pt x="57848" y="192024"/>
                  </a:lnTo>
                  <a:lnTo>
                    <a:pt x="59385" y="193548"/>
                  </a:lnTo>
                  <a:lnTo>
                    <a:pt x="59385" y="192024"/>
                  </a:lnTo>
                  <a:lnTo>
                    <a:pt x="60909" y="192024"/>
                  </a:lnTo>
                  <a:close/>
                </a:path>
                <a:path w="323215" h="359409">
                  <a:moveTo>
                    <a:pt x="60909" y="187960"/>
                  </a:moveTo>
                  <a:lnTo>
                    <a:pt x="58877" y="185928"/>
                  </a:lnTo>
                  <a:lnTo>
                    <a:pt x="58877" y="186944"/>
                  </a:lnTo>
                  <a:lnTo>
                    <a:pt x="57848" y="186944"/>
                  </a:lnTo>
                  <a:lnTo>
                    <a:pt x="57848" y="187960"/>
                  </a:lnTo>
                  <a:lnTo>
                    <a:pt x="58877" y="188976"/>
                  </a:lnTo>
                  <a:lnTo>
                    <a:pt x="59385" y="188976"/>
                  </a:lnTo>
                  <a:lnTo>
                    <a:pt x="59893" y="188976"/>
                  </a:lnTo>
                  <a:lnTo>
                    <a:pt x="59893" y="187960"/>
                  </a:lnTo>
                  <a:lnTo>
                    <a:pt x="60909" y="187960"/>
                  </a:lnTo>
                  <a:close/>
                </a:path>
                <a:path w="323215" h="359409">
                  <a:moveTo>
                    <a:pt x="63982" y="194437"/>
                  </a:moveTo>
                  <a:lnTo>
                    <a:pt x="62445" y="193675"/>
                  </a:lnTo>
                  <a:lnTo>
                    <a:pt x="62445" y="192024"/>
                  </a:lnTo>
                  <a:lnTo>
                    <a:pt x="61937" y="192024"/>
                  </a:lnTo>
                  <a:lnTo>
                    <a:pt x="60909" y="192024"/>
                  </a:lnTo>
                  <a:lnTo>
                    <a:pt x="60909" y="195072"/>
                  </a:lnTo>
                  <a:lnTo>
                    <a:pt x="63093" y="195072"/>
                  </a:lnTo>
                  <a:lnTo>
                    <a:pt x="63982" y="194437"/>
                  </a:lnTo>
                  <a:close/>
                </a:path>
                <a:path w="323215" h="359409">
                  <a:moveTo>
                    <a:pt x="63982" y="187452"/>
                  </a:moveTo>
                  <a:lnTo>
                    <a:pt x="61937" y="185928"/>
                  </a:lnTo>
                  <a:lnTo>
                    <a:pt x="61937" y="187452"/>
                  </a:lnTo>
                  <a:lnTo>
                    <a:pt x="60909" y="187452"/>
                  </a:lnTo>
                  <a:lnTo>
                    <a:pt x="60909" y="187960"/>
                  </a:lnTo>
                  <a:lnTo>
                    <a:pt x="60909" y="190500"/>
                  </a:lnTo>
                  <a:lnTo>
                    <a:pt x="61937" y="192024"/>
                  </a:lnTo>
                  <a:lnTo>
                    <a:pt x="61937" y="190500"/>
                  </a:lnTo>
                  <a:lnTo>
                    <a:pt x="62953" y="190500"/>
                  </a:lnTo>
                  <a:lnTo>
                    <a:pt x="61937" y="188976"/>
                  </a:lnTo>
                  <a:lnTo>
                    <a:pt x="62953" y="188976"/>
                  </a:lnTo>
                  <a:lnTo>
                    <a:pt x="62953" y="187452"/>
                  </a:lnTo>
                  <a:lnTo>
                    <a:pt x="63982" y="187452"/>
                  </a:lnTo>
                  <a:close/>
                </a:path>
                <a:path w="323215" h="359409">
                  <a:moveTo>
                    <a:pt x="68580" y="237617"/>
                  </a:moveTo>
                  <a:lnTo>
                    <a:pt x="67424" y="234061"/>
                  </a:lnTo>
                  <a:lnTo>
                    <a:pt x="67094" y="233045"/>
                  </a:lnTo>
                  <a:lnTo>
                    <a:pt x="64630" y="225425"/>
                  </a:lnTo>
                  <a:lnTo>
                    <a:pt x="64630" y="233045"/>
                  </a:lnTo>
                  <a:lnTo>
                    <a:pt x="62369" y="233045"/>
                  </a:lnTo>
                  <a:lnTo>
                    <a:pt x="63487" y="227965"/>
                  </a:lnTo>
                  <a:lnTo>
                    <a:pt x="64630" y="233045"/>
                  </a:lnTo>
                  <a:lnTo>
                    <a:pt x="64630" y="225425"/>
                  </a:lnTo>
                  <a:lnTo>
                    <a:pt x="62369" y="225425"/>
                  </a:lnTo>
                  <a:lnTo>
                    <a:pt x="57848" y="237617"/>
                  </a:lnTo>
                  <a:lnTo>
                    <a:pt x="59550" y="237617"/>
                  </a:lnTo>
                  <a:lnTo>
                    <a:pt x="60667" y="234061"/>
                  </a:lnTo>
                  <a:lnTo>
                    <a:pt x="66319" y="234061"/>
                  </a:lnTo>
                  <a:lnTo>
                    <a:pt x="66319" y="237617"/>
                  </a:lnTo>
                  <a:lnTo>
                    <a:pt x="68580" y="237617"/>
                  </a:lnTo>
                  <a:close/>
                </a:path>
                <a:path w="323215" h="359409">
                  <a:moveTo>
                    <a:pt x="68580" y="185928"/>
                  </a:moveTo>
                  <a:lnTo>
                    <a:pt x="67551" y="185420"/>
                  </a:lnTo>
                  <a:lnTo>
                    <a:pt x="67043" y="185166"/>
                  </a:lnTo>
                  <a:lnTo>
                    <a:pt x="67043" y="182880"/>
                  </a:lnTo>
                  <a:lnTo>
                    <a:pt x="66522" y="182372"/>
                  </a:lnTo>
                  <a:lnTo>
                    <a:pt x="65506" y="181356"/>
                  </a:lnTo>
                  <a:lnTo>
                    <a:pt x="64490" y="182372"/>
                  </a:lnTo>
                  <a:lnTo>
                    <a:pt x="64490" y="179959"/>
                  </a:lnTo>
                  <a:lnTo>
                    <a:pt x="65506" y="181356"/>
                  </a:lnTo>
                  <a:lnTo>
                    <a:pt x="65506" y="179959"/>
                  </a:lnTo>
                  <a:lnTo>
                    <a:pt x="65506" y="179324"/>
                  </a:lnTo>
                  <a:lnTo>
                    <a:pt x="63982" y="179324"/>
                  </a:lnTo>
                  <a:lnTo>
                    <a:pt x="64363" y="179832"/>
                  </a:lnTo>
                  <a:lnTo>
                    <a:pt x="63982" y="179832"/>
                  </a:lnTo>
                  <a:lnTo>
                    <a:pt x="63982" y="183642"/>
                  </a:lnTo>
                  <a:lnTo>
                    <a:pt x="63982" y="184404"/>
                  </a:lnTo>
                  <a:lnTo>
                    <a:pt x="63728" y="184023"/>
                  </a:lnTo>
                  <a:lnTo>
                    <a:pt x="63982" y="183642"/>
                  </a:lnTo>
                  <a:lnTo>
                    <a:pt x="63982" y="179832"/>
                  </a:lnTo>
                  <a:lnTo>
                    <a:pt x="63461" y="179832"/>
                  </a:lnTo>
                  <a:lnTo>
                    <a:pt x="63982" y="179324"/>
                  </a:lnTo>
                  <a:lnTo>
                    <a:pt x="63436" y="179057"/>
                  </a:lnTo>
                  <a:lnTo>
                    <a:pt x="63436" y="179870"/>
                  </a:lnTo>
                  <a:lnTo>
                    <a:pt x="62445" y="181356"/>
                  </a:lnTo>
                  <a:lnTo>
                    <a:pt x="62953" y="182880"/>
                  </a:lnTo>
                  <a:lnTo>
                    <a:pt x="62445" y="182118"/>
                  </a:lnTo>
                  <a:lnTo>
                    <a:pt x="62445" y="181356"/>
                  </a:lnTo>
                  <a:lnTo>
                    <a:pt x="62191" y="181102"/>
                  </a:lnTo>
                  <a:lnTo>
                    <a:pt x="63436" y="179870"/>
                  </a:lnTo>
                  <a:lnTo>
                    <a:pt x="63436" y="179057"/>
                  </a:lnTo>
                  <a:lnTo>
                    <a:pt x="61937" y="178308"/>
                  </a:lnTo>
                  <a:lnTo>
                    <a:pt x="61937" y="180340"/>
                  </a:lnTo>
                  <a:lnTo>
                    <a:pt x="61937" y="180848"/>
                  </a:lnTo>
                  <a:lnTo>
                    <a:pt x="61937" y="184404"/>
                  </a:lnTo>
                  <a:lnTo>
                    <a:pt x="61937" y="184912"/>
                  </a:lnTo>
                  <a:lnTo>
                    <a:pt x="60909" y="184404"/>
                  </a:lnTo>
                  <a:lnTo>
                    <a:pt x="61937" y="184404"/>
                  </a:lnTo>
                  <a:lnTo>
                    <a:pt x="61937" y="180848"/>
                  </a:lnTo>
                  <a:lnTo>
                    <a:pt x="61429" y="180340"/>
                  </a:lnTo>
                  <a:lnTo>
                    <a:pt x="61937" y="180340"/>
                  </a:lnTo>
                  <a:lnTo>
                    <a:pt x="61937" y="178308"/>
                  </a:lnTo>
                  <a:lnTo>
                    <a:pt x="60909" y="178308"/>
                  </a:lnTo>
                  <a:lnTo>
                    <a:pt x="60909" y="179832"/>
                  </a:lnTo>
                  <a:lnTo>
                    <a:pt x="59385" y="179832"/>
                  </a:lnTo>
                  <a:lnTo>
                    <a:pt x="59385" y="181356"/>
                  </a:lnTo>
                  <a:lnTo>
                    <a:pt x="59385" y="184404"/>
                  </a:lnTo>
                  <a:lnTo>
                    <a:pt x="59385" y="185166"/>
                  </a:lnTo>
                  <a:lnTo>
                    <a:pt x="58877" y="185166"/>
                  </a:lnTo>
                  <a:lnTo>
                    <a:pt x="58877" y="184404"/>
                  </a:lnTo>
                  <a:lnTo>
                    <a:pt x="59385" y="184404"/>
                  </a:lnTo>
                  <a:lnTo>
                    <a:pt x="59385" y="181356"/>
                  </a:lnTo>
                  <a:lnTo>
                    <a:pt x="57848" y="181356"/>
                  </a:lnTo>
                  <a:lnTo>
                    <a:pt x="58458" y="181991"/>
                  </a:lnTo>
                  <a:lnTo>
                    <a:pt x="57848" y="182880"/>
                  </a:lnTo>
                  <a:lnTo>
                    <a:pt x="57848" y="184404"/>
                  </a:lnTo>
                  <a:lnTo>
                    <a:pt x="58356" y="185166"/>
                  </a:lnTo>
                  <a:lnTo>
                    <a:pt x="57848" y="185166"/>
                  </a:lnTo>
                  <a:lnTo>
                    <a:pt x="58623" y="185547"/>
                  </a:lnTo>
                  <a:lnTo>
                    <a:pt x="58877" y="185928"/>
                  </a:lnTo>
                  <a:lnTo>
                    <a:pt x="58877" y="185674"/>
                  </a:lnTo>
                  <a:lnTo>
                    <a:pt x="59385" y="185928"/>
                  </a:lnTo>
                  <a:lnTo>
                    <a:pt x="60909" y="185928"/>
                  </a:lnTo>
                  <a:lnTo>
                    <a:pt x="61417" y="185674"/>
                  </a:lnTo>
                  <a:lnTo>
                    <a:pt x="61937" y="185420"/>
                  </a:lnTo>
                  <a:lnTo>
                    <a:pt x="61937" y="185928"/>
                  </a:lnTo>
                  <a:lnTo>
                    <a:pt x="62268" y="185420"/>
                  </a:lnTo>
                  <a:lnTo>
                    <a:pt x="62611" y="184912"/>
                  </a:lnTo>
                  <a:lnTo>
                    <a:pt x="62953" y="184404"/>
                  </a:lnTo>
                  <a:lnTo>
                    <a:pt x="63461" y="184404"/>
                  </a:lnTo>
                  <a:lnTo>
                    <a:pt x="63461" y="185928"/>
                  </a:lnTo>
                  <a:lnTo>
                    <a:pt x="64490" y="185928"/>
                  </a:lnTo>
                  <a:lnTo>
                    <a:pt x="65062" y="185420"/>
                  </a:lnTo>
                  <a:lnTo>
                    <a:pt x="65506" y="185928"/>
                  </a:lnTo>
                  <a:lnTo>
                    <a:pt x="66014" y="185420"/>
                  </a:lnTo>
                  <a:lnTo>
                    <a:pt x="67043" y="185928"/>
                  </a:lnTo>
                  <a:lnTo>
                    <a:pt x="68580" y="185928"/>
                  </a:lnTo>
                  <a:close/>
                </a:path>
                <a:path w="323215" h="359409">
                  <a:moveTo>
                    <a:pt x="69951" y="186690"/>
                  </a:moveTo>
                  <a:lnTo>
                    <a:pt x="69342" y="176784"/>
                  </a:lnTo>
                  <a:lnTo>
                    <a:pt x="68580" y="176784"/>
                  </a:lnTo>
                  <a:lnTo>
                    <a:pt x="69951" y="186690"/>
                  </a:lnTo>
                  <a:close/>
                </a:path>
                <a:path w="323215" h="359409">
                  <a:moveTo>
                    <a:pt x="70104" y="190500"/>
                  </a:moveTo>
                  <a:lnTo>
                    <a:pt x="68580" y="188976"/>
                  </a:lnTo>
                  <a:lnTo>
                    <a:pt x="68580" y="189992"/>
                  </a:lnTo>
                  <a:lnTo>
                    <a:pt x="68580" y="190500"/>
                  </a:lnTo>
                  <a:lnTo>
                    <a:pt x="70104" y="190500"/>
                  </a:lnTo>
                  <a:close/>
                </a:path>
                <a:path w="323215" h="359409">
                  <a:moveTo>
                    <a:pt x="70104" y="187452"/>
                  </a:moveTo>
                  <a:lnTo>
                    <a:pt x="69977" y="186817"/>
                  </a:lnTo>
                  <a:lnTo>
                    <a:pt x="69951" y="186690"/>
                  </a:lnTo>
                  <a:lnTo>
                    <a:pt x="69951" y="186817"/>
                  </a:lnTo>
                  <a:lnTo>
                    <a:pt x="68580" y="185928"/>
                  </a:lnTo>
                  <a:lnTo>
                    <a:pt x="67259" y="186817"/>
                  </a:lnTo>
                  <a:lnTo>
                    <a:pt x="65506" y="185928"/>
                  </a:lnTo>
                  <a:lnTo>
                    <a:pt x="63982" y="187452"/>
                  </a:lnTo>
                  <a:lnTo>
                    <a:pt x="63982" y="188976"/>
                  </a:lnTo>
                  <a:lnTo>
                    <a:pt x="65506" y="188976"/>
                  </a:lnTo>
                  <a:lnTo>
                    <a:pt x="67043" y="187452"/>
                  </a:lnTo>
                  <a:lnTo>
                    <a:pt x="67043" y="187960"/>
                  </a:lnTo>
                  <a:lnTo>
                    <a:pt x="65506" y="188976"/>
                  </a:lnTo>
                  <a:lnTo>
                    <a:pt x="63982" y="189992"/>
                  </a:lnTo>
                  <a:lnTo>
                    <a:pt x="63982" y="191008"/>
                  </a:lnTo>
                  <a:lnTo>
                    <a:pt x="67043" y="191008"/>
                  </a:lnTo>
                  <a:lnTo>
                    <a:pt x="68580" y="189992"/>
                  </a:lnTo>
                  <a:lnTo>
                    <a:pt x="67043" y="188976"/>
                  </a:lnTo>
                  <a:lnTo>
                    <a:pt x="68580" y="188976"/>
                  </a:lnTo>
                  <a:lnTo>
                    <a:pt x="70027" y="187960"/>
                  </a:lnTo>
                  <a:lnTo>
                    <a:pt x="70104" y="188976"/>
                  </a:lnTo>
                  <a:lnTo>
                    <a:pt x="70104" y="187960"/>
                  </a:lnTo>
                  <a:lnTo>
                    <a:pt x="70104" y="187452"/>
                  </a:lnTo>
                  <a:close/>
                </a:path>
                <a:path w="323215" h="359409">
                  <a:moveTo>
                    <a:pt x="72021" y="341122"/>
                  </a:moveTo>
                  <a:lnTo>
                    <a:pt x="68580" y="341122"/>
                  </a:lnTo>
                  <a:lnTo>
                    <a:pt x="68580" y="342646"/>
                  </a:lnTo>
                  <a:lnTo>
                    <a:pt x="69723" y="342646"/>
                  </a:lnTo>
                  <a:lnTo>
                    <a:pt x="70866" y="344170"/>
                  </a:lnTo>
                  <a:lnTo>
                    <a:pt x="72021" y="344170"/>
                  </a:lnTo>
                  <a:lnTo>
                    <a:pt x="72021" y="341122"/>
                  </a:lnTo>
                  <a:close/>
                </a:path>
                <a:path w="323215" h="359409">
                  <a:moveTo>
                    <a:pt x="73164" y="357124"/>
                  </a:moveTo>
                  <a:lnTo>
                    <a:pt x="71996" y="355981"/>
                  </a:lnTo>
                  <a:lnTo>
                    <a:pt x="71996" y="354838"/>
                  </a:lnTo>
                  <a:lnTo>
                    <a:pt x="70802" y="352552"/>
                  </a:lnTo>
                  <a:lnTo>
                    <a:pt x="66103" y="351409"/>
                  </a:lnTo>
                  <a:lnTo>
                    <a:pt x="59029" y="350266"/>
                  </a:lnTo>
                  <a:lnTo>
                    <a:pt x="57848" y="350266"/>
                  </a:lnTo>
                  <a:lnTo>
                    <a:pt x="59029" y="351409"/>
                  </a:lnTo>
                  <a:lnTo>
                    <a:pt x="59029" y="352552"/>
                  </a:lnTo>
                  <a:lnTo>
                    <a:pt x="62560" y="354838"/>
                  </a:lnTo>
                  <a:lnTo>
                    <a:pt x="66103" y="359410"/>
                  </a:lnTo>
                  <a:lnTo>
                    <a:pt x="70802" y="359410"/>
                  </a:lnTo>
                  <a:lnTo>
                    <a:pt x="70802" y="358267"/>
                  </a:lnTo>
                  <a:lnTo>
                    <a:pt x="71996" y="358267"/>
                  </a:lnTo>
                  <a:lnTo>
                    <a:pt x="73164" y="357124"/>
                  </a:lnTo>
                  <a:close/>
                </a:path>
                <a:path w="323215" h="359409">
                  <a:moveTo>
                    <a:pt x="73164" y="194056"/>
                  </a:moveTo>
                  <a:lnTo>
                    <a:pt x="72872" y="193802"/>
                  </a:lnTo>
                  <a:lnTo>
                    <a:pt x="72021" y="193040"/>
                  </a:lnTo>
                  <a:lnTo>
                    <a:pt x="69723" y="192024"/>
                  </a:lnTo>
                  <a:lnTo>
                    <a:pt x="68580" y="192024"/>
                  </a:lnTo>
                  <a:lnTo>
                    <a:pt x="68580" y="193548"/>
                  </a:lnTo>
                  <a:lnTo>
                    <a:pt x="68580" y="193802"/>
                  </a:lnTo>
                  <a:lnTo>
                    <a:pt x="67652" y="193548"/>
                  </a:lnTo>
                  <a:lnTo>
                    <a:pt x="68580" y="193548"/>
                  </a:lnTo>
                  <a:lnTo>
                    <a:pt x="67043" y="192024"/>
                  </a:lnTo>
                  <a:lnTo>
                    <a:pt x="67043" y="193548"/>
                  </a:lnTo>
                  <a:lnTo>
                    <a:pt x="65506" y="193548"/>
                  </a:lnTo>
                  <a:lnTo>
                    <a:pt x="63982" y="192024"/>
                  </a:lnTo>
                  <a:lnTo>
                    <a:pt x="63982" y="194310"/>
                  </a:lnTo>
                  <a:lnTo>
                    <a:pt x="65201" y="195072"/>
                  </a:lnTo>
                  <a:lnTo>
                    <a:pt x="70104" y="195072"/>
                  </a:lnTo>
                  <a:lnTo>
                    <a:pt x="70104" y="194310"/>
                  </a:lnTo>
                  <a:lnTo>
                    <a:pt x="69291" y="194056"/>
                  </a:lnTo>
                  <a:lnTo>
                    <a:pt x="70866" y="194056"/>
                  </a:lnTo>
                  <a:lnTo>
                    <a:pt x="72021" y="195072"/>
                  </a:lnTo>
                  <a:lnTo>
                    <a:pt x="73164" y="195072"/>
                  </a:lnTo>
                  <a:lnTo>
                    <a:pt x="73164" y="194056"/>
                  </a:lnTo>
                  <a:close/>
                </a:path>
                <a:path w="323215" h="359409">
                  <a:moveTo>
                    <a:pt x="73164" y="188976"/>
                  </a:moveTo>
                  <a:lnTo>
                    <a:pt x="72148" y="179451"/>
                  </a:lnTo>
                  <a:lnTo>
                    <a:pt x="72148" y="178308"/>
                  </a:lnTo>
                  <a:lnTo>
                    <a:pt x="70104" y="178308"/>
                  </a:lnTo>
                  <a:lnTo>
                    <a:pt x="72148" y="187833"/>
                  </a:lnTo>
                  <a:lnTo>
                    <a:pt x="73164" y="188976"/>
                  </a:lnTo>
                  <a:close/>
                </a:path>
                <a:path w="323215" h="359409">
                  <a:moveTo>
                    <a:pt x="74701" y="188976"/>
                  </a:moveTo>
                  <a:lnTo>
                    <a:pt x="73164" y="190119"/>
                  </a:lnTo>
                  <a:lnTo>
                    <a:pt x="71640" y="188976"/>
                  </a:lnTo>
                  <a:lnTo>
                    <a:pt x="70104" y="188976"/>
                  </a:lnTo>
                  <a:lnTo>
                    <a:pt x="70104" y="190119"/>
                  </a:lnTo>
                  <a:lnTo>
                    <a:pt x="71640" y="191262"/>
                  </a:lnTo>
                  <a:lnTo>
                    <a:pt x="71640" y="192405"/>
                  </a:lnTo>
                  <a:lnTo>
                    <a:pt x="73164" y="193548"/>
                  </a:lnTo>
                  <a:lnTo>
                    <a:pt x="73164" y="192405"/>
                  </a:lnTo>
                  <a:lnTo>
                    <a:pt x="74701" y="193548"/>
                  </a:lnTo>
                  <a:lnTo>
                    <a:pt x="74701" y="188976"/>
                  </a:lnTo>
                  <a:close/>
                </a:path>
                <a:path w="323215" h="359409">
                  <a:moveTo>
                    <a:pt x="76492" y="163068"/>
                  </a:moveTo>
                  <a:lnTo>
                    <a:pt x="73939" y="163068"/>
                  </a:lnTo>
                  <a:lnTo>
                    <a:pt x="73939" y="166116"/>
                  </a:lnTo>
                  <a:lnTo>
                    <a:pt x="72656" y="166116"/>
                  </a:lnTo>
                  <a:lnTo>
                    <a:pt x="72656" y="165100"/>
                  </a:lnTo>
                  <a:lnTo>
                    <a:pt x="71386" y="165100"/>
                  </a:lnTo>
                  <a:lnTo>
                    <a:pt x="70104" y="164084"/>
                  </a:lnTo>
                  <a:lnTo>
                    <a:pt x="70104" y="167132"/>
                  </a:lnTo>
                  <a:lnTo>
                    <a:pt x="73939" y="167132"/>
                  </a:lnTo>
                  <a:lnTo>
                    <a:pt x="73939" y="169164"/>
                  </a:lnTo>
                  <a:lnTo>
                    <a:pt x="76492" y="169164"/>
                  </a:lnTo>
                  <a:lnTo>
                    <a:pt x="75209" y="168148"/>
                  </a:lnTo>
                  <a:lnTo>
                    <a:pt x="75209" y="164084"/>
                  </a:lnTo>
                  <a:lnTo>
                    <a:pt x="76492" y="163068"/>
                  </a:lnTo>
                  <a:close/>
                </a:path>
                <a:path w="323215" h="359409">
                  <a:moveTo>
                    <a:pt x="77762" y="178308"/>
                  </a:moveTo>
                  <a:lnTo>
                    <a:pt x="76238" y="178308"/>
                  </a:lnTo>
                  <a:lnTo>
                    <a:pt x="76238" y="181991"/>
                  </a:lnTo>
                  <a:lnTo>
                    <a:pt x="76238" y="183769"/>
                  </a:lnTo>
                  <a:lnTo>
                    <a:pt x="76238" y="184785"/>
                  </a:lnTo>
                  <a:lnTo>
                    <a:pt x="75539" y="184404"/>
                  </a:lnTo>
                  <a:lnTo>
                    <a:pt x="76238" y="183769"/>
                  </a:lnTo>
                  <a:lnTo>
                    <a:pt x="76238" y="181991"/>
                  </a:lnTo>
                  <a:lnTo>
                    <a:pt x="75539" y="181356"/>
                  </a:lnTo>
                  <a:lnTo>
                    <a:pt x="73863" y="181356"/>
                  </a:lnTo>
                  <a:lnTo>
                    <a:pt x="73164" y="181991"/>
                  </a:lnTo>
                  <a:lnTo>
                    <a:pt x="73164" y="183769"/>
                  </a:lnTo>
                  <a:lnTo>
                    <a:pt x="73863" y="184404"/>
                  </a:lnTo>
                  <a:lnTo>
                    <a:pt x="73164" y="184785"/>
                  </a:lnTo>
                  <a:lnTo>
                    <a:pt x="73164" y="185547"/>
                  </a:lnTo>
                  <a:lnTo>
                    <a:pt x="73863" y="185928"/>
                  </a:lnTo>
                  <a:lnTo>
                    <a:pt x="73520" y="185928"/>
                  </a:lnTo>
                  <a:lnTo>
                    <a:pt x="73164" y="186563"/>
                  </a:lnTo>
                  <a:lnTo>
                    <a:pt x="73164" y="188341"/>
                  </a:lnTo>
                  <a:lnTo>
                    <a:pt x="73520" y="188976"/>
                  </a:lnTo>
                  <a:lnTo>
                    <a:pt x="74358" y="188976"/>
                  </a:lnTo>
                  <a:lnTo>
                    <a:pt x="74701" y="188341"/>
                  </a:lnTo>
                  <a:lnTo>
                    <a:pt x="74701" y="186563"/>
                  </a:lnTo>
                  <a:lnTo>
                    <a:pt x="74358" y="185928"/>
                  </a:lnTo>
                  <a:lnTo>
                    <a:pt x="75539" y="185928"/>
                  </a:lnTo>
                  <a:lnTo>
                    <a:pt x="76238" y="185547"/>
                  </a:lnTo>
                  <a:lnTo>
                    <a:pt x="76238" y="187833"/>
                  </a:lnTo>
                  <a:lnTo>
                    <a:pt x="76593" y="185547"/>
                  </a:lnTo>
                  <a:lnTo>
                    <a:pt x="76720" y="184785"/>
                  </a:lnTo>
                  <a:lnTo>
                    <a:pt x="77762" y="178308"/>
                  </a:lnTo>
                  <a:close/>
                </a:path>
                <a:path w="323215" h="359409">
                  <a:moveTo>
                    <a:pt x="77762" y="165100"/>
                  </a:moveTo>
                  <a:lnTo>
                    <a:pt x="76492" y="166116"/>
                  </a:lnTo>
                  <a:lnTo>
                    <a:pt x="77762" y="167132"/>
                  </a:lnTo>
                  <a:lnTo>
                    <a:pt x="77762" y="165100"/>
                  </a:lnTo>
                  <a:close/>
                </a:path>
                <a:path w="323215" h="359409">
                  <a:moveTo>
                    <a:pt x="79298" y="190500"/>
                  </a:moveTo>
                  <a:lnTo>
                    <a:pt x="77762" y="190500"/>
                  </a:lnTo>
                  <a:lnTo>
                    <a:pt x="77762" y="188976"/>
                  </a:lnTo>
                  <a:lnTo>
                    <a:pt x="76238" y="190119"/>
                  </a:lnTo>
                  <a:lnTo>
                    <a:pt x="76238" y="192405"/>
                  </a:lnTo>
                  <a:lnTo>
                    <a:pt x="77762" y="192405"/>
                  </a:lnTo>
                  <a:lnTo>
                    <a:pt x="77762" y="192024"/>
                  </a:lnTo>
                  <a:lnTo>
                    <a:pt x="79298" y="190500"/>
                  </a:lnTo>
                  <a:close/>
                </a:path>
                <a:path w="323215" h="359409">
                  <a:moveTo>
                    <a:pt x="80822" y="341122"/>
                  </a:moveTo>
                  <a:lnTo>
                    <a:pt x="76936" y="341122"/>
                  </a:lnTo>
                  <a:lnTo>
                    <a:pt x="76936" y="342392"/>
                  </a:lnTo>
                  <a:lnTo>
                    <a:pt x="75641" y="343535"/>
                  </a:lnTo>
                  <a:lnTo>
                    <a:pt x="71755" y="347218"/>
                  </a:lnTo>
                  <a:lnTo>
                    <a:pt x="65278" y="348488"/>
                  </a:lnTo>
                  <a:lnTo>
                    <a:pt x="63982" y="349631"/>
                  </a:lnTo>
                  <a:lnTo>
                    <a:pt x="65278" y="349631"/>
                  </a:lnTo>
                  <a:lnTo>
                    <a:pt x="67868" y="350901"/>
                  </a:lnTo>
                  <a:lnTo>
                    <a:pt x="69164" y="352044"/>
                  </a:lnTo>
                  <a:lnTo>
                    <a:pt x="70459" y="352044"/>
                  </a:lnTo>
                  <a:lnTo>
                    <a:pt x="71755" y="353314"/>
                  </a:lnTo>
                  <a:lnTo>
                    <a:pt x="73050" y="353314"/>
                  </a:lnTo>
                  <a:lnTo>
                    <a:pt x="73050" y="352044"/>
                  </a:lnTo>
                  <a:lnTo>
                    <a:pt x="75641" y="347218"/>
                  </a:lnTo>
                  <a:lnTo>
                    <a:pt x="79527" y="342392"/>
                  </a:lnTo>
                  <a:lnTo>
                    <a:pt x="80822" y="341122"/>
                  </a:lnTo>
                  <a:close/>
                </a:path>
                <a:path w="323215" h="359409">
                  <a:moveTo>
                    <a:pt x="80822" y="188988"/>
                  </a:moveTo>
                  <a:lnTo>
                    <a:pt x="79298" y="188988"/>
                  </a:lnTo>
                  <a:lnTo>
                    <a:pt x="79298" y="190500"/>
                  </a:lnTo>
                  <a:lnTo>
                    <a:pt x="80822" y="190500"/>
                  </a:lnTo>
                  <a:lnTo>
                    <a:pt x="80822" y="188988"/>
                  </a:lnTo>
                  <a:close/>
                </a:path>
                <a:path w="323215" h="359409">
                  <a:moveTo>
                    <a:pt x="82346" y="184416"/>
                  </a:moveTo>
                  <a:lnTo>
                    <a:pt x="80822" y="184416"/>
                  </a:lnTo>
                  <a:lnTo>
                    <a:pt x="80822" y="185928"/>
                  </a:lnTo>
                  <a:lnTo>
                    <a:pt x="82346" y="185928"/>
                  </a:lnTo>
                  <a:lnTo>
                    <a:pt x="82346" y="184416"/>
                  </a:lnTo>
                  <a:close/>
                </a:path>
                <a:path w="323215" h="359409">
                  <a:moveTo>
                    <a:pt x="82359" y="192024"/>
                  </a:moveTo>
                  <a:lnTo>
                    <a:pt x="79806" y="192024"/>
                  </a:lnTo>
                  <a:lnTo>
                    <a:pt x="77254" y="193040"/>
                  </a:lnTo>
                  <a:lnTo>
                    <a:pt x="74701" y="195072"/>
                  </a:lnTo>
                  <a:lnTo>
                    <a:pt x="75971" y="195072"/>
                  </a:lnTo>
                  <a:lnTo>
                    <a:pt x="78536" y="194056"/>
                  </a:lnTo>
                  <a:lnTo>
                    <a:pt x="81089" y="194056"/>
                  </a:lnTo>
                  <a:lnTo>
                    <a:pt x="82359" y="192024"/>
                  </a:lnTo>
                  <a:close/>
                </a:path>
                <a:path w="323215" h="359409">
                  <a:moveTo>
                    <a:pt x="82359" y="185928"/>
                  </a:moveTo>
                  <a:lnTo>
                    <a:pt x="80822" y="186944"/>
                  </a:lnTo>
                  <a:lnTo>
                    <a:pt x="80822" y="188976"/>
                  </a:lnTo>
                  <a:lnTo>
                    <a:pt x="82359" y="188976"/>
                  </a:lnTo>
                  <a:lnTo>
                    <a:pt x="82359" y="185928"/>
                  </a:lnTo>
                  <a:close/>
                </a:path>
                <a:path w="323215" h="359409">
                  <a:moveTo>
                    <a:pt x="82359" y="176784"/>
                  </a:moveTo>
                  <a:lnTo>
                    <a:pt x="80822" y="176784"/>
                  </a:lnTo>
                  <a:lnTo>
                    <a:pt x="77762" y="188976"/>
                  </a:lnTo>
                  <a:lnTo>
                    <a:pt x="79298" y="187706"/>
                  </a:lnTo>
                  <a:lnTo>
                    <a:pt x="82359" y="176784"/>
                  </a:lnTo>
                  <a:close/>
                </a:path>
                <a:path w="323215" h="359409">
                  <a:moveTo>
                    <a:pt x="83121" y="181356"/>
                  </a:moveTo>
                  <a:lnTo>
                    <a:pt x="82359" y="182880"/>
                  </a:lnTo>
                  <a:lnTo>
                    <a:pt x="82359" y="184404"/>
                  </a:lnTo>
                  <a:lnTo>
                    <a:pt x="83121" y="185928"/>
                  </a:lnTo>
                  <a:lnTo>
                    <a:pt x="83121" y="181356"/>
                  </a:lnTo>
                  <a:close/>
                </a:path>
                <a:path w="323215" h="359409">
                  <a:moveTo>
                    <a:pt x="83896" y="348488"/>
                  </a:moveTo>
                  <a:lnTo>
                    <a:pt x="81597" y="348488"/>
                  </a:lnTo>
                  <a:lnTo>
                    <a:pt x="81597" y="347218"/>
                  </a:lnTo>
                  <a:lnTo>
                    <a:pt x="79298" y="347218"/>
                  </a:lnTo>
                  <a:lnTo>
                    <a:pt x="78143" y="348488"/>
                  </a:lnTo>
                  <a:lnTo>
                    <a:pt x="77000" y="349631"/>
                  </a:lnTo>
                  <a:lnTo>
                    <a:pt x="77000" y="350901"/>
                  </a:lnTo>
                  <a:lnTo>
                    <a:pt x="74701" y="353314"/>
                  </a:lnTo>
                  <a:lnTo>
                    <a:pt x="78143" y="352044"/>
                  </a:lnTo>
                  <a:lnTo>
                    <a:pt x="78790" y="351409"/>
                  </a:lnTo>
                  <a:lnTo>
                    <a:pt x="79298" y="350901"/>
                  </a:lnTo>
                  <a:lnTo>
                    <a:pt x="80441" y="349631"/>
                  </a:lnTo>
                  <a:lnTo>
                    <a:pt x="81597" y="349631"/>
                  </a:lnTo>
                  <a:lnTo>
                    <a:pt x="83896" y="348488"/>
                  </a:lnTo>
                  <a:close/>
                </a:path>
                <a:path w="323215" h="359409">
                  <a:moveTo>
                    <a:pt x="85420" y="179832"/>
                  </a:moveTo>
                  <a:lnTo>
                    <a:pt x="83705" y="179832"/>
                  </a:lnTo>
                  <a:lnTo>
                    <a:pt x="83896" y="179324"/>
                  </a:lnTo>
                  <a:lnTo>
                    <a:pt x="83121" y="179324"/>
                  </a:lnTo>
                  <a:lnTo>
                    <a:pt x="83121" y="180340"/>
                  </a:lnTo>
                  <a:lnTo>
                    <a:pt x="82359" y="180340"/>
                  </a:lnTo>
                  <a:lnTo>
                    <a:pt x="83121" y="181356"/>
                  </a:lnTo>
                  <a:lnTo>
                    <a:pt x="83375" y="180721"/>
                  </a:lnTo>
                  <a:lnTo>
                    <a:pt x="83375" y="182880"/>
                  </a:lnTo>
                  <a:lnTo>
                    <a:pt x="84404" y="184404"/>
                  </a:lnTo>
                  <a:lnTo>
                    <a:pt x="85420" y="181356"/>
                  </a:lnTo>
                  <a:lnTo>
                    <a:pt x="85420" y="179832"/>
                  </a:lnTo>
                  <a:close/>
                </a:path>
                <a:path w="323215" h="359409">
                  <a:moveTo>
                    <a:pt x="86956" y="196596"/>
                  </a:moveTo>
                  <a:lnTo>
                    <a:pt x="62445" y="196596"/>
                  </a:lnTo>
                  <a:lnTo>
                    <a:pt x="62445" y="199644"/>
                  </a:lnTo>
                  <a:lnTo>
                    <a:pt x="70612" y="198120"/>
                  </a:lnTo>
                  <a:lnTo>
                    <a:pt x="78790" y="198120"/>
                  </a:lnTo>
                  <a:lnTo>
                    <a:pt x="86956" y="199644"/>
                  </a:lnTo>
                  <a:lnTo>
                    <a:pt x="86956" y="196596"/>
                  </a:lnTo>
                  <a:close/>
                </a:path>
                <a:path w="323215" h="359409">
                  <a:moveTo>
                    <a:pt x="86956" y="184404"/>
                  </a:moveTo>
                  <a:lnTo>
                    <a:pt x="86194" y="182880"/>
                  </a:lnTo>
                  <a:lnTo>
                    <a:pt x="86194" y="181356"/>
                  </a:lnTo>
                  <a:lnTo>
                    <a:pt x="85420" y="184404"/>
                  </a:lnTo>
                  <a:lnTo>
                    <a:pt x="86956" y="184404"/>
                  </a:lnTo>
                  <a:close/>
                </a:path>
                <a:path w="323215" h="359409">
                  <a:moveTo>
                    <a:pt x="86956" y="179324"/>
                  </a:moveTo>
                  <a:lnTo>
                    <a:pt x="86194" y="178308"/>
                  </a:lnTo>
                  <a:lnTo>
                    <a:pt x="85420" y="179324"/>
                  </a:lnTo>
                  <a:lnTo>
                    <a:pt x="86194" y="181356"/>
                  </a:lnTo>
                  <a:lnTo>
                    <a:pt x="86194" y="180340"/>
                  </a:lnTo>
                  <a:lnTo>
                    <a:pt x="86956" y="179324"/>
                  </a:lnTo>
                  <a:close/>
                </a:path>
                <a:path w="323215" h="359409">
                  <a:moveTo>
                    <a:pt x="88480" y="179844"/>
                  </a:moveTo>
                  <a:lnTo>
                    <a:pt x="86956" y="179844"/>
                  </a:lnTo>
                  <a:lnTo>
                    <a:pt x="86956" y="184404"/>
                  </a:lnTo>
                  <a:lnTo>
                    <a:pt x="88480" y="184404"/>
                  </a:lnTo>
                  <a:lnTo>
                    <a:pt x="88480" y="179844"/>
                  </a:lnTo>
                  <a:close/>
                </a:path>
                <a:path w="323215" h="359409">
                  <a:moveTo>
                    <a:pt x="88493" y="220853"/>
                  </a:moveTo>
                  <a:lnTo>
                    <a:pt x="86106" y="220853"/>
                  </a:lnTo>
                  <a:lnTo>
                    <a:pt x="86106" y="224409"/>
                  </a:lnTo>
                  <a:lnTo>
                    <a:pt x="86106" y="235204"/>
                  </a:lnTo>
                  <a:lnTo>
                    <a:pt x="80149" y="235204"/>
                  </a:lnTo>
                  <a:lnTo>
                    <a:pt x="80149" y="224409"/>
                  </a:lnTo>
                  <a:lnTo>
                    <a:pt x="86106" y="224409"/>
                  </a:lnTo>
                  <a:lnTo>
                    <a:pt x="86106" y="220853"/>
                  </a:lnTo>
                  <a:lnTo>
                    <a:pt x="77762" y="220853"/>
                  </a:lnTo>
                  <a:lnTo>
                    <a:pt x="77762" y="237617"/>
                  </a:lnTo>
                  <a:lnTo>
                    <a:pt x="88493" y="237617"/>
                  </a:lnTo>
                  <a:lnTo>
                    <a:pt x="88493" y="235204"/>
                  </a:lnTo>
                  <a:lnTo>
                    <a:pt x="88493" y="220853"/>
                  </a:lnTo>
                  <a:close/>
                </a:path>
                <a:path w="323215" h="359409">
                  <a:moveTo>
                    <a:pt x="88493" y="192024"/>
                  </a:moveTo>
                  <a:lnTo>
                    <a:pt x="85420" y="192024"/>
                  </a:lnTo>
                  <a:lnTo>
                    <a:pt x="86448" y="193040"/>
                  </a:lnTo>
                  <a:lnTo>
                    <a:pt x="86448" y="194056"/>
                  </a:lnTo>
                  <a:lnTo>
                    <a:pt x="86690" y="194310"/>
                  </a:lnTo>
                  <a:lnTo>
                    <a:pt x="85204" y="193548"/>
                  </a:lnTo>
                  <a:lnTo>
                    <a:pt x="83896" y="194437"/>
                  </a:lnTo>
                  <a:lnTo>
                    <a:pt x="85204" y="195072"/>
                  </a:lnTo>
                  <a:lnTo>
                    <a:pt x="86080" y="195072"/>
                  </a:lnTo>
                  <a:lnTo>
                    <a:pt x="86880" y="194437"/>
                  </a:lnTo>
                  <a:lnTo>
                    <a:pt x="87464" y="195072"/>
                  </a:lnTo>
                  <a:lnTo>
                    <a:pt x="88493" y="194056"/>
                  </a:lnTo>
                  <a:lnTo>
                    <a:pt x="88493" y="192024"/>
                  </a:lnTo>
                  <a:close/>
                </a:path>
                <a:path w="323215" h="359409">
                  <a:moveTo>
                    <a:pt x="88493" y="184404"/>
                  </a:moveTo>
                  <a:lnTo>
                    <a:pt x="86956" y="185166"/>
                  </a:lnTo>
                  <a:lnTo>
                    <a:pt x="86956" y="185928"/>
                  </a:lnTo>
                  <a:lnTo>
                    <a:pt x="88493" y="185928"/>
                  </a:lnTo>
                  <a:lnTo>
                    <a:pt x="88493" y="184404"/>
                  </a:lnTo>
                  <a:close/>
                </a:path>
                <a:path w="323215" h="359409">
                  <a:moveTo>
                    <a:pt x="91554" y="350266"/>
                  </a:moveTo>
                  <a:lnTo>
                    <a:pt x="89001" y="350266"/>
                  </a:lnTo>
                  <a:lnTo>
                    <a:pt x="78790" y="351409"/>
                  </a:lnTo>
                  <a:lnTo>
                    <a:pt x="76238" y="354838"/>
                  </a:lnTo>
                  <a:lnTo>
                    <a:pt x="76238" y="358267"/>
                  </a:lnTo>
                  <a:lnTo>
                    <a:pt x="77508" y="358267"/>
                  </a:lnTo>
                  <a:lnTo>
                    <a:pt x="78790" y="359410"/>
                  </a:lnTo>
                  <a:lnTo>
                    <a:pt x="81343" y="359410"/>
                  </a:lnTo>
                  <a:lnTo>
                    <a:pt x="91554" y="350266"/>
                  </a:lnTo>
                  <a:close/>
                </a:path>
                <a:path w="323215" h="359409">
                  <a:moveTo>
                    <a:pt x="91554" y="190500"/>
                  </a:moveTo>
                  <a:lnTo>
                    <a:pt x="90017" y="188976"/>
                  </a:lnTo>
                  <a:lnTo>
                    <a:pt x="88493" y="192024"/>
                  </a:lnTo>
                  <a:lnTo>
                    <a:pt x="90017" y="193548"/>
                  </a:lnTo>
                  <a:lnTo>
                    <a:pt x="91554" y="192024"/>
                  </a:lnTo>
                  <a:lnTo>
                    <a:pt x="91554" y="190500"/>
                  </a:lnTo>
                  <a:close/>
                </a:path>
                <a:path w="323215" h="359409">
                  <a:moveTo>
                    <a:pt x="91554" y="187960"/>
                  </a:moveTo>
                  <a:lnTo>
                    <a:pt x="90525" y="186944"/>
                  </a:lnTo>
                  <a:lnTo>
                    <a:pt x="90525" y="185928"/>
                  </a:lnTo>
                  <a:lnTo>
                    <a:pt x="89509" y="185928"/>
                  </a:lnTo>
                  <a:lnTo>
                    <a:pt x="89509" y="186944"/>
                  </a:lnTo>
                  <a:lnTo>
                    <a:pt x="88493" y="187960"/>
                  </a:lnTo>
                  <a:lnTo>
                    <a:pt x="89509" y="187960"/>
                  </a:lnTo>
                  <a:lnTo>
                    <a:pt x="89509" y="188976"/>
                  </a:lnTo>
                  <a:lnTo>
                    <a:pt x="90017" y="188976"/>
                  </a:lnTo>
                  <a:lnTo>
                    <a:pt x="90525" y="188976"/>
                  </a:lnTo>
                  <a:lnTo>
                    <a:pt x="90525" y="187960"/>
                  </a:lnTo>
                  <a:lnTo>
                    <a:pt x="91554" y="187960"/>
                  </a:lnTo>
                  <a:close/>
                </a:path>
                <a:path w="323215" h="359409">
                  <a:moveTo>
                    <a:pt x="91554" y="182880"/>
                  </a:moveTo>
                  <a:lnTo>
                    <a:pt x="90525" y="182880"/>
                  </a:lnTo>
                  <a:lnTo>
                    <a:pt x="90525" y="181356"/>
                  </a:lnTo>
                  <a:lnTo>
                    <a:pt x="88493" y="184404"/>
                  </a:lnTo>
                  <a:lnTo>
                    <a:pt x="89509" y="184404"/>
                  </a:lnTo>
                  <a:lnTo>
                    <a:pt x="90525" y="185928"/>
                  </a:lnTo>
                  <a:lnTo>
                    <a:pt x="90525" y="184404"/>
                  </a:lnTo>
                  <a:lnTo>
                    <a:pt x="91554" y="184404"/>
                  </a:lnTo>
                  <a:lnTo>
                    <a:pt x="91554" y="182880"/>
                  </a:lnTo>
                  <a:close/>
                </a:path>
                <a:path w="323215" h="359409">
                  <a:moveTo>
                    <a:pt x="91554" y="179832"/>
                  </a:moveTo>
                  <a:lnTo>
                    <a:pt x="90017" y="179070"/>
                  </a:lnTo>
                  <a:lnTo>
                    <a:pt x="90017" y="179832"/>
                  </a:lnTo>
                  <a:lnTo>
                    <a:pt x="91554" y="179832"/>
                  </a:lnTo>
                  <a:close/>
                </a:path>
                <a:path w="323215" h="359409">
                  <a:moveTo>
                    <a:pt x="94602" y="207276"/>
                  </a:moveTo>
                  <a:lnTo>
                    <a:pt x="53251" y="207276"/>
                  </a:lnTo>
                  <a:lnTo>
                    <a:pt x="53251" y="210312"/>
                  </a:lnTo>
                  <a:lnTo>
                    <a:pt x="94602" y="210312"/>
                  </a:lnTo>
                  <a:lnTo>
                    <a:pt x="94602" y="207276"/>
                  </a:lnTo>
                  <a:close/>
                </a:path>
                <a:path w="323215" h="359409">
                  <a:moveTo>
                    <a:pt x="96139" y="327418"/>
                  </a:moveTo>
                  <a:lnTo>
                    <a:pt x="50190" y="327418"/>
                  </a:lnTo>
                  <a:lnTo>
                    <a:pt x="50190" y="328930"/>
                  </a:lnTo>
                  <a:lnTo>
                    <a:pt x="96139" y="328930"/>
                  </a:lnTo>
                  <a:lnTo>
                    <a:pt x="96139" y="327418"/>
                  </a:lnTo>
                  <a:close/>
                </a:path>
                <a:path w="323215" h="359409">
                  <a:moveTo>
                    <a:pt x="96139" y="322846"/>
                  </a:moveTo>
                  <a:lnTo>
                    <a:pt x="53251" y="322846"/>
                  </a:lnTo>
                  <a:lnTo>
                    <a:pt x="53251" y="325882"/>
                  </a:lnTo>
                  <a:lnTo>
                    <a:pt x="96139" y="325882"/>
                  </a:lnTo>
                  <a:lnTo>
                    <a:pt x="96139" y="322846"/>
                  </a:lnTo>
                  <a:close/>
                </a:path>
                <a:path w="323215" h="359409">
                  <a:moveTo>
                    <a:pt x="96139" y="202704"/>
                  </a:moveTo>
                  <a:lnTo>
                    <a:pt x="51727" y="202704"/>
                  </a:lnTo>
                  <a:lnTo>
                    <a:pt x="51727" y="205740"/>
                  </a:lnTo>
                  <a:lnTo>
                    <a:pt x="96139" y="205740"/>
                  </a:lnTo>
                  <a:lnTo>
                    <a:pt x="96139" y="202704"/>
                  </a:lnTo>
                  <a:close/>
                </a:path>
                <a:path w="323215" h="359409">
                  <a:moveTo>
                    <a:pt x="108394" y="338086"/>
                  </a:moveTo>
                  <a:lnTo>
                    <a:pt x="39471" y="338086"/>
                  </a:lnTo>
                  <a:lnTo>
                    <a:pt x="39471" y="339598"/>
                  </a:lnTo>
                  <a:lnTo>
                    <a:pt x="108394" y="339598"/>
                  </a:lnTo>
                  <a:lnTo>
                    <a:pt x="108394" y="338086"/>
                  </a:lnTo>
                  <a:close/>
                </a:path>
                <a:path w="323215" h="359409">
                  <a:moveTo>
                    <a:pt x="149339" y="260477"/>
                  </a:moveTo>
                  <a:lnTo>
                    <a:pt x="149186" y="258699"/>
                  </a:lnTo>
                  <a:lnTo>
                    <a:pt x="148983" y="256413"/>
                  </a:lnTo>
                  <a:lnTo>
                    <a:pt x="148894" y="255270"/>
                  </a:lnTo>
                  <a:lnTo>
                    <a:pt x="147688" y="255270"/>
                  </a:lnTo>
                  <a:lnTo>
                    <a:pt x="147688" y="254000"/>
                  </a:lnTo>
                  <a:lnTo>
                    <a:pt x="146494" y="254000"/>
                  </a:lnTo>
                  <a:lnTo>
                    <a:pt x="146494" y="252857"/>
                  </a:lnTo>
                  <a:lnTo>
                    <a:pt x="145288" y="252857"/>
                  </a:lnTo>
                  <a:lnTo>
                    <a:pt x="144106" y="254000"/>
                  </a:lnTo>
                  <a:lnTo>
                    <a:pt x="141706" y="255270"/>
                  </a:lnTo>
                  <a:lnTo>
                    <a:pt x="140500" y="256413"/>
                  </a:lnTo>
                  <a:lnTo>
                    <a:pt x="138099" y="256413"/>
                  </a:lnTo>
                  <a:lnTo>
                    <a:pt x="136906" y="255270"/>
                  </a:lnTo>
                  <a:lnTo>
                    <a:pt x="136906" y="252857"/>
                  </a:lnTo>
                  <a:lnTo>
                    <a:pt x="135699" y="250444"/>
                  </a:lnTo>
                  <a:lnTo>
                    <a:pt x="136906" y="247015"/>
                  </a:lnTo>
                  <a:lnTo>
                    <a:pt x="137528" y="245745"/>
                  </a:lnTo>
                  <a:lnTo>
                    <a:pt x="138099" y="244602"/>
                  </a:lnTo>
                  <a:lnTo>
                    <a:pt x="140500" y="241046"/>
                  </a:lnTo>
                  <a:lnTo>
                    <a:pt x="141706" y="237490"/>
                  </a:lnTo>
                  <a:lnTo>
                    <a:pt x="140500" y="234061"/>
                  </a:lnTo>
                  <a:lnTo>
                    <a:pt x="139306" y="229362"/>
                  </a:lnTo>
                  <a:lnTo>
                    <a:pt x="133311" y="226949"/>
                  </a:lnTo>
                  <a:lnTo>
                    <a:pt x="129717" y="228092"/>
                  </a:lnTo>
                  <a:lnTo>
                    <a:pt x="127317" y="229362"/>
                  </a:lnTo>
                  <a:lnTo>
                    <a:pt x="122516" y="231648"/>
                  </a:lnTo>
                  <a:lnTo>
                    <a:pt x="123723" y="242316"/>
                  </a:lnTo>
                  <a:lnTo>
                    <a:pt x="124917" y="245745"/>
                  </a:lnTo>
                  <a:lnTo>
                    <a:pt x="123723" y="249301"/>
                  </a:lnTo>
                  <a:lnTo>
                    <a:pt x="121323" y="250444"/>
                  </a:lnTo>
                  <a:lnTo>
                    <a:pt x="118922" y="250444"/>
                  </a:lnTo>
                  <a:lnTo>
                    <a:pt x="117716" y="248158"/>
                  </a:lnTo>
                  <a:lnTo>
                    <a:pt x="115328" y="244602"/>
                  </a:lnTo>
                  <a:lnTo>
                    <a:pt x="112928" y="244602"/>
                  </a:lnTo>
                  <a:lnTo>
                    <a:pt x="111734" y="245745"/>
                  </a:lnTo>
                  <a:lnTo>
                    <a:pt x="108127" y="247015"/>
                  </a:lnTo>
                  <a:lnTo>
                    <a:pt x="105727" y="251714"/>
                  </a:lnTo>
                  <a:lnTo>
                    <a:pt x="106934" y="255270"/>
                  </a:lnTo>
                  <a:lnTo>
                    <a:pt x="106934" y="256413"/>
                  </a:lnTo>
                  <a:lnTo>
                    <a:pt x="108127" y="258699"/>
                  </a:lnTo>
                  <a:lnTo>
                    <a:pt x="111734" y="265811"/>
                  </a:lnTo>
                  <a:lnTo>
                    <a:pt x="114134" y="272923"/>
                  </a:lnTo>
                  <a:lnTo>
                    <a:pt x="112928" y="274066"/>
                  </a:lnTo>
                  <a:lnTo>
                    <a:pt x="112928" y="275209"/>
                  </a:lnTo>
                  <a:lnTo>
                    <a:pt x="110528" y="275209"/>
                  </a:lnTo>
                  <a:lnTo>
                    <a:pt x="108127" y="274066"/>
                  </a:lnTo>
                  <a:lnTo>
                    <a:pt x="106934" y="272923"/>
                  </a:lnTo>
                  <a:lnTo>
                    <a:pt x="103327" y="272923"/>
                  </a:lnTo>
                  <a:lnTo>
                    <a:pt x="102146" y="274066"/>
                  </a:lnTo>
                  <a:lnTo>
                    <a:pt x="99745" y="277622"/>
                  </a:lnTo>
                  <a:lnTo>
                    <a:pt x="100952" y="288163"/>
                  </a:lnTo>
                  <a:lnTo>
                    <a:pt x="102146" y="295275"/>
                  </a:lnTo>
                  <a:lnTo>
                    <a:pt x="103276" y="296291"/>
                  </a:lnTo>
                  <a:lnTo>
                    <a:pt x="103327" y="301117"/>
                  </a:lnTo>
                  <a:lnTo>
                    <a:pt x="102146" y="302260"/>
                  </a:lnTo>
                  <a:lnTo>
                    <a:pt x="99745" y="301117"/>
                  </a:lnTo>
                  <a:lnTo>
                    <a:pt x="98552" y="299974"/>
                  </a:lnTo>
                  <a:lnTo>
                    <a:pt x="97345" y="299974"/>
                  </a:lnTo>
                  <a:lnTo>
                    <a:pt x="97345" y="298831"/>
                  </a:lnTo>
                  <a:lnTo>
                    <a:pt x="96151" y="298831"/>
                  </a:lnTo>
                  <a:lnTo>
                    <a:pt x="97345" y="321056"/>
                  </a:lnTo>
                  <a:lnTo>
                    <a:pt x="98552" y="321056"/>
                  </a:lnTo>
                  <a:lnTo>
                    <a:pt x="99745" y="319913"/>
                  </a:lnTo>
                  <a:lnTo>
                    <a:pt x="99745" y="313944"/>
                  </a:lnTo>
                  <a:lnTo>
                    <a:pt x="98552" y="305816"/>
                  </a:lnTo>
                  <a:lnTo>
                    <a:pt x="98552" y="304673"/>
                  </a:lnTo>
                  <a:lnTo>
                    <a:pt x="99745" y="309372"/>
                  </a:lnTo>
                  <a:lnTo>
                    <a:pt x="99745" y="313944"/>
                  </a:lnTo>
                  <a:lnTo>
                    <a:pt x="100952" y="316357"/>
                  </a:lnTo>
                  <a:lnTo>
                    <a:pt x="100952" y="317500"/>
                  </a:lnTo>
                  <a:lnTo>
                    <a:pt x="102146" y="316357"/>
                  </a:lnTo>
                  <a:lnTo>
                    <a:pt x="106934" y="310388"/>
                  </a:lnTo>
                  <a:lnTo>
                    <a:pt x="109918" y="304673"/>
                  </a:lnTo>
                  <a:lnTo>
                    <a:pt x="110528" y="303530"/>
                  </a:lnTo>
                  <a:lnTo>
                    <a:pt x="110947" y="302260"/>
                  </a:lnTo>
                  <a:lnTo>
                    <a:pt x="112928" y="296418"/>
                  </a:lnTo>
                  <a:lnTo>
                    <a:pt x="110528" y="292862"/>
                  </a:lnTo>
                  <a:lnTo>
                    <a:pt x="106934" y="284607"/>
                  </a:lnTo>
                  <a:lnTo>
                    <a:pt x="106934" y="279908"/>
                  </a:lnTo>
                  <a:lnTo>
                    <a:pt x="108127" y="283464"/>
                  </a:lnTo>
                  <a:lnTo>
                    <a:pt x="111734" y="290576"/>
                  </a:lnTo>
                  <a:lnTo>
                    <a:pt x="112928" y="291719"/>
                  </a:lnTo>
                  <a:lnTo>
                    <a:pt x="112928" y="292862"/>
                  </a:lnTo>
                  <a:lnTo>
                    <a:pt x="115328" y="292862"/>
                  </a:lnTo>
                  <a:lnTo>
                    <a:pt x="115328" y="291719"/>
                  </a:lnTo>
                  <a:lnTo>
                    <a:pt x="116535" y="290576"/>
                  </a:lnTo>
                  <a:lnTo>
                    <a:pt x="116535" y="288163"/>
                  </a:lnTo>
                  <a:lnTo>
                    <a:pt x="117716" y="287020"/>
                  </a:lnTo>
                  <a:lnTo>
                    <a:pt x="117716" y="285877"/>
                  </a:lnTo>
                  <a:lnTo>
                    <a:pt x="118922" y="283464"/>
                  </a:lnTo>
                  <a:lnTo>
                    <a:pt x="120116" y="279908"/>
                  </a:lnTo>
                  <a:lnTo>
                    <a:pt x="120688" y="277622"/>
                  </a:lnTo>
                  <a:lnTo>
                    <a:pt x="121323" y="275209"/>
                  </a:lnTo>
                  <a:lnTo>
                    <a:pt x="122516" y="275209"/>
                  </a:lnTo>
                  <a:lnTo>
                    <a:pt x="122516" y="272923"/>
                  </a:lnTo>
                  <a:lnTo>
                    <a:pt x="123723" y="269367"/>
                  </a:lnTo>
                  <a:lnTo>
                    <a:pt x="117716" y="262255"/>
                  </a:lnTo>
                  <a:lnTo>
                    <a:pt x="115328" y="257556"/>
                  </a:lnTo>
                  <a:lnTo>
                    <a:pt x="115328" y="252857"/>
                  </a:lnTo>
                  <a:lnTo>
                    <a:pt x="117716" y="259969"/>
                  </a:lnTo>
                  <a:lnTo>
                    <a:pt x="121323" y="264668"/>
                  </a:lnTo>
                  <a:lnTo>
                    <a:pt x="122516" y="265811"/>
                  </a:lnTo>
                  <a:lnTo>
                    <a:pt x="122516" y="266954"/>
                  </a:lnTo>
                  <a:lnTo>
                    <a:pt x="123723" y="266954"/>
                  </a:lnTo>
                  <a:lnTo>
                    <a:pt x="123723" y="268224"/>
                  </a:lnTo>
                  <a:lnTo>
                    <a:pt x="124917" y="263398"/>
                  </a:lnTo>
                  <a:lnTo>
                    <a:pt x="126123" y="261112"/>
                  </a:lnTo>
                  <a:lnTo>
                    <a:pt x="127317" y="258699"/>
                  </a:lnTo>
                  <a:lnTo>
                    <a:pt x="127317" y="256413"/>
                  </a:lnTo>
                  <a:lnTo>
                    <a:pt x="128511" y="252857"/>
                  </a:lnTo>
                  <a:lnTo>
                    <a:pt x="129324" y="250444"/>
                  </a:lnTo>
                  <a:lnTo>
                    <a:pt x="130911" y="245745"/>
                  </a:lnTo>
                  <a:lnTo>
                    <a:pt x="130911" y="247015"/>
                  </a:lnTo>
                  <a:lnTo>
                    <a:pt x="129717" y="249301"/>
                  </a:lnTo>
                  <a:lnTo>
                    <a:pt x="129717" y="252857"/>
                  </a:lnTo>
                  <a:lnTo>
                    <a:pt x="127317" y="259969"/>
                  </a:lnTo>
                  <a:lnTo>
                    <a:pt x="127317" y="263398"/>
                  </a:lnTo>
                  <a:lnTo>
                    <a:pt x="126187" y="265684"/>
                  </a:lnTo>
                  <a:lnTo>
                    <a:pt x="126123" y="266954"/>
                  </a:lnTo>
                  <a:lnTo>
                    <a:pt x="124917" y="269367"/>
                  </a:lnTo>
                  <a:lnTo>
                    <a:pt x="126123" y="269367"/>
                  </a:lnTo>
                  <a:lnTo>
                    <a:pt x="128524" y="268224"/>
                  </a:lnTo>
                  <a:lnTo>
                    <a:pt x="138099" y="263398"/>
                  </a:lnTo>
                  <a:lnTo>
                    <a:pt x="138315" y="263271"/>
                  </a:lnTo>
                  <a:lnTo>
                    <a:pt x="139306" y="262255"/>
                  </a:lnTo>
                  <a:lnTo>
                    <a:pt x="140677" y="261366"/>
                  </a:lnTo>
                  <a:lnTo>
                    <a:pt x="144106" y="258699"/>
                  </a:lnTo>
                  <a:lnTo>
                    <a:pt x="142900" y="259969"/>
                  </a:lnTo>
                  <a:lnTo>
                    <a:pt x="140677" y="261366"/>
                  </a:lnTo>
                  <a:lnTo>
                    <a:pt x="138315" y="263271"/>
                  </a:lnTo>
                  <a:lnTo>
                    <a:pt x="132105" y="269367"/>
                  </a:lnTo>
                  <a:lnTo>
                    <a:pt x="124917" y="271653"/>
                  </a:lnTo>
                  <a:lnTo>
                    <a:pt x="124917" y="272923"/>
                  </a:lnTo>
                  <a:lnTo>
                    <a:pt x="123723" y="275209"/>
                  </a:lnTo>
                  <a:lnTo>
                    <a:pt x="123723" y="276352"/>
                  </a:lnTo>
                  <a:lnTo>
                    <a:pt x="120116" y="287020"/>
                  </a:lnTo>
                  <a:lnTo>
                    <a:pt x="118922" y="287020"/>
                  </a:lnTo>
                  <a:lnTo>
                    <a:pt x="118922" y="288163"/>
                  </a:lnTo>
                  <a:lnTo>
                    <a:pt x="117716" y="290576"/>
                  </a:lnTo>
                  <a:lnTo>
                    <a:pt x="117716" y="292862"/>
                  </a:lnTo>
                  <a:lnTo>
                    <a:pt x="116535" y="294132"/>
                  </a:lnTo>
                  <a:lnTo>
                    <a:pt x="115328" y="296418"/>
                  </a:lnTo>
                  <a:lnTo>
                    <a:pt x="116535" y="296418"/>
                  </a:lnTo>
                  <a:lnTo>
                    <a:pt x="120116" y="295275"/>
                  </a:lnTo>
                  <a:lnTo>
                    <a:pt x="128524" y="291719"/>
                  </a:lnTo>
                  <a:lnTo>
                    <a:pt x="135699" y="284607"/>
                  </a:lnTo>
                  <a:lnTo>
                    <a:pt x="134010" y="287274"/>
                  </a:lnTo>
                  <a:lnTo>
                    <a:pt x="130302" y="291211"/>
                  </a:lnTo>
                  <a:lnTo>
                    <a:pt x="123901" y="295402"/>
                  </a:lnTo>
                  <a:lnTo>
                    <a:pt x="114134" y="298831"/>
                  </a:lnTo>
                  <a:lnTo>
                    <a:pt x="114134" y="299974"/>
                  </a:lnTo>
                  <a:lnTo>
                    <a:pt x="112928" y="301117"/>
                  </a:lnTo>
                  <a:lnTo>
                    <a:pt x="112928" y="303530"/>
                  </a:lnTo>
                  <a:lnTo>
                    <a:pt x="110528" y="305816"/>
                  </a:lnTo>
                  <a:lnTo>
                    <a:pt x="110528" y="307086"/>
                  </a:lnTo>
                  <a:lnTo>
                    <a:pt x="109334" y="308229"/>
                  </a:lnTo>
                  <a:lnTo>
                    <a:pt x="109334" y="309372"/>
                  </a:lnTo>
                  <a:lnTo>
                    <a:pt x="108127" y="310388"/>
                  </a:lnTo>
                  <a:lnTo>
                    <a:pt x="108127" y="311658"/>
                  </a:lnTo>
                  <a:lnTo>
                    <a:pt x="105727" y="313944"/>
                  </a:lnTo>
                  <a:lnTo>
                    <a:pt x="105727" y="315087"/>
                  </a:lnTo>
                  <a:lnTo>
                    <a:pt x="104533" y="316357"/>
                  </a:lnTo>
                  <a:lnTo>
                    <a:pt x="103327" y="317500"/>
                  </a:lnTo>
                  <a:lnTo>
                    <a:pt x="103327" y="318643"/>
                  </a:lnTo>
                  <a:lnTo>
                    <a:pt x="102146" y="319913"/>
                  </a:lnTo>
                  <a:lnTo>
                    <a:pt x="103327" y="319913"/>
                  </a:lnTo>
                  <a:lnTo>
                    <a:pt x="110528" y="318643"/>
                  </a:lnTo>
                  <a:lnTo>
                    <a:pt x="115328" y="315087"/>
                  </a:lnTo>
                  <a:lnTo>
                    <a:pt x="118922" y="313944"/>
                  </a:lnTo>
                  <a:lnTo>
                    <a:pt x="120116" y="312801"/>
                  </a:lnTo>
                  <a:lnTo>
                    <a:pt x="121323" y="312801"/>
                  </a:lnTo>
                  <a:lnTo>
                    <a:pt x="120116" y="313944"/>
                  </a:lnTo>
                  <a:lnTo>
                    <a:pt x="111734" y="319913"/>
                  </a:lnTo>
                  <a:lnTo>
                    <a:pt x="104533" y="321056"/>
                  </a:lnTo>
                  <a:lnTo>
                    <a:pt x="100952" y="321056"/>
                  </a:lnTo>
                  <a:lnTo>
                    <a:pt x="98552" y="324612"/>
                  </a:lnTo>
                  <a:lnTo>
                    <a:pt x="98552" y="325755"/>
                  </a:lnTo>
                  <a:lnTo>
                    <a:pt x="99745" y="325755"/>
                  </a:lnTo>
                  <a:lnTo>
                    <a:pt x="100952" y="330454"/>
                  </a:lnTo>
                  <a:lnTo>
                    <a:pt x="103327" y="330454"/>
                  </a:lnTo>
                  <a:lnTo>
                    <a:pt x="103327" y="328041"/>
                  </a:lnTo>
                  <a:lnTo>
                    <a:pt x="104533" y="328041"/>
                  </a:lnTo>
                  <a:lnTo>
                    <a:pt x="105727" y="326898"/>
                  </a:lnTo>
                  <a:lnTo>
                    <a:pt x="112928" y="324612"/>
                  </a:lnTo>
                  <a:lnTo>
                    <a:pt x="123723" y="319913"/>
                  </a:lnTo>
                  <a:lnTo>
                    <a:pt x="124917" y="313944"/>
                  </a:lnTo>
                  <a:lnTo>
                    <a:pt x="124917" y="312801"/>
                  </a:lnTo>
                  <a:lnTo>
                    <a:pt x="124917" y="309372"/>
                  </a:lnTo>
                  <a:lnTo>
                    <a:pt x="121323" y="309372"/>
                  </a:lnTo>
                  <a:lnTo>
                    <a:pt x="121323" y="305816"/>
                  </a:lnTo>
                  <a:lnTo>
                    <a:pt x="122516" y="305816"/>
                  </a:lnTo>
                  <a:lnTo>
                    <a:pt x="122516" y="304673"/>
                  </a:lnTo>
                  <a:lnTo>
                    <a:pt x="124917" y="303530"/>
                  </a:lnTo>
                  <a:lnTo>
                    <a:pt x="126123" y="302260"/>
                  </a:lnTo>
                  <a:lnTo>
                    <a:pt x="132257" y="296291"/>
                  </a:lnTo>
                  <a:lnTo>
                    <a:pt x="137502" y="290957"/>
                  </a:lnTo>
                  <a:lnTo>
                    <a:pt x="140957" y="286258"/>
                  </a:lnTo>
                  <a:lnTo>
                    <a:pt x="141262" y="284607"/>
                  </a:lnTo>
                  <a:lnTo>
                    <a:pt x="141706" y="282321"/>
                  </a:lnTo>
                  <a:lnTo>
                    <a:pt x="140500" y="281178"/>
                  </a:lnTo>
                  <a:lnTo>
                    <a:pt x="139306" y="279908"/>
                  </a:lnTo>
                  <a:lnTo>
                    <a:pt x="134505" y="279908"/>
                  </a:lnTo>
                  <a:lnTo>
                    <a:pt x="132105" y="278765"/>
                  </a:lnTo>
                  <a:lnTo>
                    <a:pt x="132105" y="276352"/>
                  </a:lnTo>
                  <a:lnTo>
                    <a:pt x="133311" y="275209"/>
                  </a:lnTo>
                  <a:lnTo>
                    <a:pt x="134505" y="275209"/>
                  </a:lnTo>
                  <a:lnTo>
                    <a:pt x="142138" y="270637"/>
                  </a:lnTo>
                  <a:lnTo>
                    <a:pt x="147091" y="265684"/>
                  </a:lnTo>
                  <a:lnTo>
                    <a:pt x="149339" y="260477"/>
                  </a:lnTo>
                  <a:close/>
                </a:path>
                <a:path w="323215" h="359409">
                  <a:moveTo>
                    <a:pt x="243738" y="31877"/>
                  </a:moveTo>
                  <a:lnTo>
                    <a:pt x="241388" y="28321"/>
                  </a:lnTo>
                  <a:lnTo>
                    <a:pt x="239026" y="28321"/>
                  </a:lnTo>
                  <a:lnTo>
                    <a:pt x="235496" y="27051"/>
                  </a:lnTo>
                  <a:lnTo>
                    <a:pt x="231965" y="27051"/>
                  </a:lnTo>
                  <a:lnTo>
                    <a:pt x="227253" y="25908"/>
                  </a:lnTo>
                  <a:lnTo>
                    <a:pt x="231965" y="35572"/>
                  </a:lnTo>
                  <a:lnTo>
                    <a:pt x="230784" y="35572"/>
                  </a:lnTo>
                  <a:lnTo>
                    <a:pt x="227253" y="43942"/>
                  </a:lnTo>
                  <a:lnTo>
                    <a:pt x="223723" y="50050"/>
                  </a:lnTo>
                  <a:lnTo>
                    <a:pt x="221361" y="54876"/>
                  </a:lnTo>
                  <a:lnTo>
                    <a:pt x="220179" y="59690"/>
                  </a:lnTo>
                  <a:lnTo>
                    <a:pt x="217830" y="65659"/>
                  </a:lnTo>
                  <a:lnTo>
                    <a:pt x="219011" y="71755"/>
                  </a:lnTo>
                  <a:lnTo>
                    <a:pt x="221361" y="77724"/>
                  </a:lnTo>
                  <a:lnTo>
                    <a:pt x="223723" y="71755"/>
                  </a:lnTo>
                  <a:lnTo>
                    <a:pt x="223723" y="68072"/>
                  </a:lnTo>
                  <a:lnTo>
                    <a:pt x="227253" y="63246"/>
                  </a:lnTo>
                  <a:lnTo>
                    <a:pt x="230784" y="66929"/>
                  </a:lnTo>
                  <a:lnTo>
                    <a:pt x="233133" y="68072"/>
                  </a:lnTo>
                  <a:lnTo>
                    <a:pt x="230784" y="60833"/>
                  </a:lnTo>
                  <a:lnTo>
                    <a:pt x="231965" y="54876"/>
                  </a:lnTo>
                  <a:lnTo>
                    <a:pt x="234315" y="48768"/>
                  </a:lnTo>
                  <a:lnTo>
                    <a:pt x="235496" y="46355"/>
                  </a:lnTo>
                  <a:lnTo>
                    <a:pt x="237845" y="43942"/>
                  </a:lnTo>
                  <a:lnTo>
                    <a:pt x="243738" y="31877"/>
                  </a:lnTo>
                  <a:close/>
                </a:path>
                <a:path w="323215" h="359409">
                  <a:moveTo>
                    <a:pt x="243738" y="25908"/>
                  </a:moveTo>
                  <a:lnTo>
                    <a:pt x="242570" y="24777"/>
                  </a:lnTo>
                  <a:lnTo>
                    <a:pt x="241401" y="24777"/>
                  </a:lnTo>
                  <a:lnTo>
                    <a:pt x="240233" y="23495"/>
                  </a:lnTo>
                  <a:lnTo>
                    <a:pt x="237896" y="23495"/>
                  </a:lnTo>
                  <a:lnTo>
                    <a:pt x="234378" y="22352"/>
                  </a:lnTo>
                  <a:lnTo>
                    <a:pt x="232041" y="21209"/>
                  </a:lnTo>
                  <a:lnTo>
                    <a:pt x="225031" y="18796"/>
                  </a:lnTo>
                  <a:lnTo>
                    <a:pt x="219176" y="12954"/>
                  </a:lnTo>
                  <a:lnTo>
                    <a:pt x="214503" y="7124"/>
                  </a:lnTo>
                  <a:lnTo>
                    <a:pt x="212153" y="5842"/>
                  </a:lnTo>
                  <a:lnTo>
                    <a:pt x="210985" y="3556"/>
                  </a:lnTo>
                  <a:lnTo>
                    <a:pt x="208648" y="2425"/>
                  </a:lnTo>
                  <a:lnTo>
                    <a:pt x="202806" y="0"/>
                  </a:lnTo>
                  <a:lnTo>
                    <a:pt x="198120" y="3556"/>
                  </a:lnTo>
                  <a:lnTo>
                    <a:pt x="193459" y="5842"/>
                  </a:lnTo>
                  <a:lnTo>
                    <a:pt x="193459" y="7124"/>
                  </a:lnTo>
                  <a:lnTo>
                    <a:pt x="194627" y="7124"/>
                  </a:lnTo>
                  <a:lnTo>
                    <a:pt x="200469" y="8255"/>
                  </a:lnTo>
                  <a:lnTo>
                    <a:pt x="205143" y="12954"/>
                  </a:lnTo>
                  <a:lnTo>
                    <a:pt x="209816" y="16522"/>
                  </a:lnTo>
                  <a:lnTo>
                    <a:pt x="213334" y="20066"/>
                  </a:lnTo>
                  <a:lnTo>
                    <a:pt x="219176" y="23495"/>
                  </a:lnTo>
                  <a:lnTo>
                    <a:pt x="225031" y="24777"/>
                  </a:lnTo>
                  <a:lnTo>
                    <a:pt x="240233" y="24777"/>
                  </a:lnTo>
                  <a:lnTo>
                    <a:pt x="241401" y="25908"/>
                  </a:lnTo>
                  <a:lnTo>
                    <a:pt x="243738" y="25908"/>
                  </a:lnTo>
                  <a:close/>
                </a:path>
                <a:path w="323215" h="359409">
                  <a:moveTo>
                    <a:pt x="262013" y="257302"/>
                  </a:moveTo>
                  <a:lnTo>
                    <a:pt x="250405" y="254127"/>
                  </a:lnTo>
                  <a:lnTo>
                    <a:pt x="240157" y="249682"/>
                  </a:lnTo>
                  <a:lnTo>
                    <a:pt x="230771" y="244221"/>
                  </a:lnTo>
                  <a:lnTo>
                    <a:pt x="221843" y="237617"/>
                  </a:lnTo>
                  <a:lnTo>
                    <a:pt x="219481" y="242189"/>
                  </a:lnTo>
                  <a:lnTo>
                    <a:pt x="219481" y="248031"/>
                  </a:lnTo>
                  <a:lnTo>
                    <a:pt x="224205" y="250317"/>
                  </a:lnTo>
                  <a:lnTo>
                    <a:pt x="225386" y="251460"/>
                  </a:lnTo>
                  <a:lnTo>
                    <a:pt x="226568" y="251460"/>
                  </a:lnTo>
                  <a:lnTo>
                    <a:pt x="226568" y="252603"/>
                  </a:lnTo>
                  <a:lnTo>
                    <a:pt x="227749" y="252603"/>
                  </a:lnTo>
                  <a:lnTo>
                    <a:pt x="227749" y="253746"/>
                  </a:lnTo>
                  <a:lnTo>
                    <a:pt x="228930" y="253746"/>
                  </a:lnTo>
                  <a:lnTo>
                    <a:pt x="227749" y="255016"/>
                  </a:lnTo>
                  <a:lnTo>
                    <a:pt x="226568" y="255016"/>
                  </a:lnTo>
                  <a:lnTo>
                    <a:pt x="226568" y="256159"/>
                  </a:lnTo>
                  <a:lnTo>
                    <a:pt x="220662" y="256159"/>
                  </a:lnTo>
                  <a:lnTo>
                    <a:pt x="218300" y="253746"/>
                  </a:lnTo>
                  <a:lnTo>
                    <a:pt x="217119" y="251460"/>
                  </a:lnTo>
                  <a:lnTo>
                    <a:pt x="214757" y="250317"/>
                  </a:lnTo>
                  <a:lnTo>
                    <a:pt x="211201" y="249174"/>
                  </a:lnTo>
                  <a:lnTo>
                    <a:pt x="206476" y="249174"/>
                  </a:lnTo>
                  <a:lnTo>
                    <a:pt x="204114" y="248031"/>
                  </a:lnTo>
                  <a:lnTo>
                    <a:pt x="236842" y="269240"/>
                  </a:lnTo>
                  <a:lnTo>
                    <a:pt x="244436" y="268732"/>
                  </a:lnTo>
                  <a:lnTo>
                    <a:pt x="251345" y="266319"/>
                  </a:lnTo>
                  <a:lnTo>
                    <a:pt x="257289" y="261874"/>
                  </a:lnTo>
                  <a:lnTo>
                    <a:pt x="259651" y="260731"/>
                  </a:lnTo>
                  <a:lnTo>
                    <a:pt x="259651" y="259588"/>
                  </a:lnTo>
                  <a:lnTo>
                    <a:pt x="262013" y="257302"/>
                  </a:lnTo>
                  <a:close/>
                </a:path>
                <a:path w="323215" h="359409">
                  <a:moveTo>
                    <a:pt x="271157" y="141605"/>
                  </a:moveTo>
                  <a:lnTo>
                    <a:pt x="240398" y="138049"/>
                  </a:lnTo>
                  <a:lnTo>
                    <a:pt x="245935" y="131572"/>
                  </a:lnTo>
                  <a:lnTo>
                    <a:pt x="249262" y="126746"/>
                  </a:lnTo>
                  <a:lnTo>
                    <a:pt x="251701" y="121031"/>
                  </a:lnTo>
                  <a:lnTo>
                    <a:pt x="254596" y="112014"/>
                  </a:lnTo>
                  <a:lnTo>
                    <a:pt x="255739" y="104775"/>
                  </a:lnTo>
                  <a:lnTo>
                    <a:pt x="255765" y="95758"/>
                  </a:lnTo>
                  <a:lnTo>
                    <a:pt x="254914" y="87376"/>
                  </a:lnTo>
                  <a:lnTo>
                    <a:pt x="253403" y="82296"/>
                  </a:lnTo>
                  <a:lnTo>
                    <a:pt x="243954" y="96520"/>
                  </a:lnTo>
                  <a:lnTo>
                    <a:pt x="239217" y="102489"/>
                  </a:lnTo>
                  <a:lnTo>
                    <a:pt x="236855" y="106045"/>
                  </a:lnTo>
                  <a:lnTo>
                    <a:pt x="229755" y="113157"/>
                  </a:lnTo>
                  <a:lnTo>
                    <a:pt x="229323" y="121920"/>
                  </a:lnTo>
                  <a:lnTo>
                    <a:pt x="228117" y="128905"/>
                  </a:lnTo>
                  <a:lnTo>
                    <a:pt x="226250" y="135763"/>
                  </a:lnTo>
                  <a:lnTo>
                    <a:pt x="223837" y="142748"/>
                  </a:lnTo>
                  <a:lnTo>
                    <a:pt x="223837" y="145161"/>
                  </a:lnTo>
                  <a:lnTo>
                    <a:pt x="226199" y="146304"/>
                  </a:lnTo>
                  <a:lnTo>
                    <a:pt x="230936" y="147574"/>
                  </a:lnTo>
                  <a:lnTo>
                    <a:pt x="239217" y="153543"/>
                  </a:lnTo>
                  <a:lnTo>
                    <a:pt x="241592" y="154686"/>
                  </a:lnTo>
                  <a:lnTo>
                    <a:pt x="241592" y="155829"/>
                  </a:lnTo>
                  <a:lnTo>
                    <a:pt x="240398" y="157099"/>
                  </a:lnTo>
                  <a:lnTo>
                    <a:pt x="236855" y="159385"/>
                  </a:lnTo>
                  <a:lnTo>
                    <a:pt x="226682" y="169545"/>
                  </a:lnTo>
                  <a:lnTo>
                    <a:pt x="229755" y="173609"/>
                  </a:lnTo>
                  <a:lnTo>
                    <a:pt x="233299" y="177165"/>
                  </a:lnTo>
                  <a:lnTo>
                    <a:pt x="236855" y="181991"/>
                  </a:lnTo>
                  <a:lnTo>
                    <a:pt x="240398" y="185547"/>
                  </a:lnTo>
                  <a:lnTo>
                    <a:pt x="233299" y="189103"/>
                  </a:lnTo>
                  <a:lnTo>
                    <a:pt x="227380" y="191389"/>
                  </a:lnTo>
                  <a:lnTo>
                    <a:pt x="221475" y="195072"/>
                  </a:lnTo>
                  <a:lnTo>
                    <a:pt x="221475" y="196088"/>
                  </a:lnTo>
                  <a:lnTo>
                    <a:pt x="222656" y="196088"/>
                  </a:lnTo>
                  <a:lnTo>
                    <a:pt x="222656" y="197231"/>
                  </a:lnTo>
                  <a:lnTo>
                    <a:pt x="225018" y="204343"/>
                  </a:lnTo>
                  <a:lnTo>
                    <a:pt x="226199" y="209169"/>
                  </a:lnTo>
                  <a:lnTo>
                    <a:pt x="228574" y="215011"/>
                  </a:lnTo>
                  <a:lnTo>
                    <a:pt x="216738" y="215011"/>
                  </a:lnTo>
                  <a:lnTo>
                    <a:pt x="212001" y="216281"/>
                  </a:lnTo>
                  <a:lnTo>
                    <a:pt x="207264" y="216281"/>
                  </a:lnTo>
                  <a:lnTo>
                    <a:pt x="207264" y="223393"/>
                  </a:lnTo>
                  <a:lnTo>
                    <a:pt x="206082" y="230505"/>
                  </a:lnTo>
                  <a:lnTo>
                    <a:pt x="206082" y="237617"/>
                  </a:lnTo>
                  <a:lnTo>
                    <a:pt x="198983" y="236347"/>
                  </a:lnTo>
                  <a:lnTo>
                    <a:pt x="191897" y="234061"/>
                  </a:lnTo>
                  <a:lnTo>
                    <a:pt x="185978" y="232791"/>
                  </a:lnTo>
                  <a:lnTo>
                    <a:pt x="181254" y="242316"/>
                  </a:lnTo>
                  <a:lnTo>
                    <a:pt x="178879" y="248285"/>
                  </a:lnTo>
                  <a:lnTo>
                    <a:pt x="175336" y="245872"/>
                  </a:lnTo>
                  <a:lnTo>
                    <a:pt x="172961" y="243586"/>
                  </a:lnTo>
                  <a:lnTo>
                    <a:pt x="170599" y="242316"/>
                  </a:lnTo>
                  <a:lnTo>
                    <a:pt x="170599" y="258953"/>
                  </a:lnTo>
                  <a:lnTo>
                    <a:pt x="171780" y="258953"/>
                  </a:lnTo>
                  <a:lnTo>
                    <a:pt x="171780" y="257810"/>
                  </a:lnTo>
                  <a:lnTo>
                    <a:pt x="174155" y="252984"/>
                  </a:lnTo>
                  <a:lnTo>
                    <a:pt x="175336" y="251841"/>
                  </a:lnTo>
                  <a:lnTo>
                    <a:pt x="185978" y="255397"/>
                  </a:lnTo>
                  <a:lnTo>
                    <a:pt x="188353" y="256540"/>
                  </a:lnTo>
                  <a:lnTo>
                    <a:pt x="190715" y="255397"/>
                  </a:lnTo>
                  <a:lnTo>
                    <a:pt x="190715" y="252984"/>
                  </a:lnTo>
                  <a:lnTo>
                    <a:pt x="191897" y="249428"/>
                  </a:lnTo>
                  <a:lnTo>
                    <a:pt x="194271" y="245872"/>
                  </a:lnTo>
                  <a:lnTo>
                    <a:pt x="195440" y="242316"/>
                  </a:lnTo>
                  <a:lnTo>
                    <a:pt x="195440" y="241173"/>
                  </a:lnTo>
                  <a:lnTo>
                    <a:pt x="196634" y="240030"/>
                  </a:lnTo>
                  <a:lnTo>
                    <a:pt x="197815" y="241173"/>
                  </a:lnTo>
                  <a:lnTo>
                    <a:pt x="200164" y="241173"/>
                  </a:lnTo>
                  <a:lnTo>
                    <a:pt x="202539" y="242316"/>
                  </a:lnTo>
                  <a:lnTo>
                    <a:pt x="206082" y="242316"/>
                  </a:lnTo>
                  <a:lnTo>
                    <a:pt x="208457" y="243586"/>
                  </a:lnTo>
                  <a:lnTo>
                    <a:pt x="210820" y="243586"/>
                  </a:lnTo>
                  <a:lnTo>
                    <a:pt x="214376" y="244729"/>
                  </a:lnTo>
                  <a:lnTo>
                    <a:pt x="215557" y="238760"/>
                  </a:lnTo>
                  <a:lnTo>
                    <a:pt x="215557" y="226949"/>
                  </a:lnTo>
                  <a:lnTo>
                    <a:pt x="222656" y="228092"/>
                  </a:lnTo>
                  <a:lnTo>
                    <a:pt x="228574" y="228092"/>
                  </a:lnTo>
                  <a:lnTo>
                    <a:pt x="236855" y="229235"/>
                  </a:lnTo>
                  <a:lnTo>
                    <a:pt x="234492" y="220980"/>
                  </a:lnTo>
                  <a:lnTo>
                    <a:pt x="233299" y="215011"/>
                  </a:lnTo>
                  <a:lnTo>
                    <a:pt x="230936" y="209169"/>
                  </a:lnTo>
                  <a:lnTo>
                    <a:pt x="254596" y="205613"/>
                  </a:lnTo>
                  <a:lnTo>
                    <a:pt x="254596" y="204343"/>
                  </a:lnTo>
                  <a:lnTo>
                    <a:pt x="249859" y="198501"/>
                  </a:lnTo>
                  <a:lnTo>
                    <a:pt x="245135" y="193802"/>
                  </a:lnTo>
                  <a:lnTo>
                    <a:pt x="240398" y="187833"/>
                  </a:lnTo>
                  <a:lnTo>
                    <a:pt x="245135" y="185547"/>
                  </a:lnTo>
                  <a:lnTo>
                    <a:pt x="247484" y="185547"/>
                  </a:lnTo>
                  <a:lnTo>
                    <a:pt x="265239" y="178435"/>
                  </a:lnTo>
                  <a:lnTo>
                    <a:pt x="267601" y="177165"/>
                  </a:lnTo>
                  <a:lnTo>
                    <a:pt x="267601" y="176022"/>
                  </a:lnTo>
                  <a:lnTo>
                    <a:pt x="255778" y="170053"/>
                  </a:lnTo>
                  <a:lnTo>
                    <a:pt x="251040" y="166497"/>
                  </a:lnTo>
                  <a:lnTo>
                    <a:pt x="243954" y="162941"/>
                  </a:lnTo>
                  <a:lnTo>
                    <a:pt x="245135" y="162941"/>
                  </a:lnTo>
                  <a:lnTo>
                    <a:pt x="251307" y="159131"/>
                  </a:lnTo>
                  <a:lnTo>
                    <a:pt x="257390" y="155067"/>
                  </a:lnTo>
                  <a:lnTo>
                    <a:pt x="263258" y="150749"/>
                  </a:lnTo>
                  <a:lnTo>
                    <a:pt x="268795" y="146304"/>
                  </a:lnTo>
                  <a:lnTo>
                    <a:pt x="271157" y="144018"/>
                  </a:lnTo>
                  <a:lnTo>
                    <a:pt x="271157" y="141605"/>
                  </a:lnTo>
                  <a:close/>
                </a:path>
                <a:path w="323215" h="359409">
                  <a:moveTo>
                    <a:pt x="289445" y="230632"/>
                  </a:moveTo>
                  <a:lnTo>
                    <a:pt x="288264" y="229489"/>
                  </a:lnTo>
                  <a:lnTo>
                    <a:pt x="278777" y="229489"/>
                  </a:lnTo>
                  <a:lnTo>
                    <a:pt x="275221" y="228219"/>
                  </a:lnTo>
                  <a:lnTo>
                    <a:pt x="269290" y="227076"/>
                  </a:lnTo>
                  <a:lnTo>
                    <a:pt x="264553" y="225806"/>
                  </a:lnTo>
                  <a:lnTo>
                    <a:pt x="258622" y="223520"/>
                  </a:lnTo>
                  <a:lnTo>
                    <a:pt x="252704" y="222250"/>
                  </a:lnTo>
                  <a:lnTo>
                    <a:pt x="246786" y="219837"/>
                  </a:lnTo>
                  <a:lnTo>
                    <a:pt x="239674" y="216281"/>
                  </a:lnTo>
                  <a:lnTo>
                    <a:pt x="240855" y="221107"/>
                  </a:lnTo>
                  <a:lnTo>
                    <a:pt x="242049" y="224663"/>
                  </a:lnTo>
                  <a:lnTo>
                    <a:pt x="242049" y="228219"/>
                  </a:lnTo>
                  <a:lnTo>
                    <a:pt x="243230" y="229489"/>
                  </a:lnTo>
                  <a:lnTo>
                    <a:pt x="244411" y="229489"/>
                  </a:lnTo>
                  <a:lnTo>
                    <a:pt x="249148" y="231902"/>
                  </a:lnTo>
                  <a:lnTo>
                    <a:pt x="255066" y="233045"/>
                  </a:lnTo>
                  <a:lnTo>
                    <a:pt x="260997" y="235458"/>
                  </a:lnTo>
                  <a:lnTo>
                    <a:pt x="259816" y="236601"/>
                  </a:lnTo>
                  <a:lnTo>
                    <a:pt x="258622" y="239014"/>
                  </a:lnTo>
                  <a:lnTo>
                    <a:pt x="247954" y="239014"/>
                  </a:lnTo>
                  <a:lnTo>
                    <a:pt x="244411" y="236601"/>
                  </a:lnTo>
                  <a:lnTo>
                    <a:pt x="238493" y="233045"/>
                  </a:lnTo>
                  <a:lnTo>
                    <a:pt x="232562" y="234188"/>
                  </a:lnTo>
                  <a:lnTo>
                    <a:pt x="225450" y="234188"/>
                  </a:lnTo>
                  <a:lnTo>
                    <a:pt x="225450" y="235458"/>
                  </a:lnTo>
                  <a:lnTo>
                    <a:pt x="232562" y="239014"/>
                  </a:lnTo>
                  <a:lnTo>
                    <a:pt x="238493" y="242570"/>
                  </a:lnTo>
                  <a:lnTo>
                    <a:pt x="245592" y="246253"/>
                  </a:lnTo>
                  <a:lnTo>
                    <a:pt x="251510" y="248666"/>
                  </a:lnTo>
                  <a:lnTo>
                    <a:pt x="257441" y="249809"/>
                  </a:lnTo>
                  <a:lnTo>
                    <a:pt x="263372" y="249809"/>
                  </a:lnTo>
                  <a:lnTo>
                    <a:pt x="288264" y="231902"/>
                  </a:lnTo>
                  <a:lnTo>
                    <a:pt x="289445" y="230632"/>
                  </a:lnTo>
                  <a:close/>
                </a:path>
                <a:path w="323215" h="359409">
                  <a:moveTo>
                    <a:pt x="308127" y="66040"/>
                  </a:moveTo>
                  <a:lnTo>
                    <a:pt x="307136" y="54749"/>
                  </a:lnTo>
                  <a:lnTo>
                    <a:pt x="305917" y="47752"/>
                  </a:lnTo>
                  <a:lnTo>
                    <a:pt x="302285" y="40652"/>
                  </a:lnTo>
                  <a:lnTo>
                    <a:pt x="295021" y="33528"/>
                  </a:lnTo>
                  <a:lnTo>
                    <a:pt x="293814" y="33528"/>
                  </a:lnTo>
                  <a:lnTo>
                    <a:pt x="293814" y="35941"/>
                  </a:lnTo>
                  <a:lnTo>
                    <a:pt x="287007" y="47117"/>
                  </a:lnTo>
                  <a:lnTo>
                    <a:pt x="279400" y="58166"/>
                  </a:lnTo>
                  <a:lnTo>
                    <a:pt x="271132" y="68961"/>
                  </a:lnTo>
                  <a:lnTo>
                    <a:pt x="262293" y="79629"/>
                  </a:lnTo>
                  <a:lnTo>
                    <a:pt x="261073" y="81915"/>
                  </a:lnTo>
                  <a:lnTo>
                    <a:pt x="261073" y="87884"/>
                  </a:lnTo>
                  <a:lnTo>
                    <a:pt x="262293" y="91440"/>
                  </a:lnTo>
                  <a:lnTo>
                    <a:pt x="262293" y="96139"/>
                  </a:lnTo>
                  <a:lnTo>
                    <a:pt x="263499" y="98425"/>
                  </a:lnTo>
                  <a:lnTo>
                    <a:pt x="263499" y="100838"/>
                  </a:lnTo>
                  <a:lnTo>
                    <a:pt x="271945" y="92583"/>
                  </a:lnTo>
                  <a:lnTo>
                    <a:pt x="279260" y="83820"/>
                  </a:lnTo>
                  <a:lnTo>
                    <a:pt x="285661" y="74422"/>
                  </a:lnTo>
                  <a:lnTo>
                    <a:pt x="291388" y="64262"/>
                  </a:lnTo>
                  <a:lnTo>
                    <a:pt x="295021" y="70104"/>
                  </a:lnTo>
                  <a:lnTo>
                    <a:pt x="293814" y="74803"/>
                  </a:lnTo>
                  <a:lnTo>
                    <a:pt x="290169" y="79629"/>
                  </a:lnTo>
                  <a:lnTo>
                    <a:pt x="285178" y="86868"/>
                  </a:lnTo>
                  <a:lnTo>
                    <a:pt x="279412" y="93345"/>
                  </a:lnTo>
                  <a:lnTo>
                    <a:pt x="272948" y="99441"/>
                  </a:lnTo>
                  <a:lnTo>
                    <a:pt x="265925" y="105537"/>
                  </a:lnTo>
                  <a:lnTo>
                    <a:pt x="264718" y="105537"/>
                  </a:lnTo>
                  <a:lnTo>
                    <a:pt x="263499" y="106807"/>
                  </a:lnTo>
                  <a:lnTo>
                    <a:pt x="263499" y="109093"/>
                  </a:lnTo>
                  <a:lnTo>
                    <a:pt x="259867" y="119761"/>
                  </a:lnTo>
                  <a:lnTo>
                    <a:pt x="258648" y="122047"/>
                  </a:lnTo>
                  <a:lnTo>
                    <a:pt x="258648" y="124460"/>
                  </a:lnTo>
                  <a:lnTo>
                    <a:pt x="257441" y="128016"/>
                  </a:lnTo>
                  <a:lnTo>
                    <a:pt x="258648" y="128016"/>
                  </a:lnTo>
                  <a:lnTo>
                    <a:pt x="258648" y="126873"/>
                  </a:lnTo>
                  <a:lnTo>
                    <a:pt x="259867" y="125603"/>
                  </a:lnTo>
                  <a:lnTo>
                    <a:pt x="261073" y="125603"/>
                  </a:lnTo>
                  <a:lnTo>
                    <a:pt x="270637" y="118618"/>
                  </a:lnTo>
                  <a:lnTo>
                    <a:pt x="301498" y="86868"/>
                  </a:lnTo>
                  <a:lnTo>
                    <a:pt x="306070" y="76708"/>
                  </a:lnTo>
                  <a:lnTo>
                    <a:pt x="308127" y="66040"/>
                  </a:lnTo>
                  <a:close/>
                </a:path>
                <a:path w="323215" h="359409">
                  <a:moveTo>
                    <a:pt x="310769" y="195834"/>
                  </a:moveTo>
                  <a:lnTo>
                    <a:pt x="296595" y="196977"/>
                  </a:lnTo>
                  <a:lnTo>
                    <a:pt x="282638" y="197231"/>
                  </a:lnTo>
                  <a:lnTo>
                    <a:pt x="268681" y="196088"/>
                  </a:lnTo>
                  <a:lnTo>
                    <a:pt x="254508" y="193548"/>
                  </a:lnTo>
                  <a:lnTo>
                    <a:pt x="256895" y="196850"/>
                  </a:lnTo>
                  <a:lnTo>
                    <a:pt x="258089" y="199263"/>
                  </a:lnTo>
                  <a:lnTo>
                    <a:pt x="260489" y="202692"/>
                  </a:lnTo>
                  <a:lnTo>
                    <a:pt x="261683" y="202692"/>
                  </a:lnTo>
                  <a:lnTo>
                    <a:pt x="262890" y="203835"/>
                  </a:lnTo>
                  <a:lnTo>
                    <a:pt x="264083" y="203835"/>
                  </a:lnTo>
                  <a:lnTo>
                    <a:pt x="270065" y="204978"/>
                  </a:lnTo>
                  <a:lnTo>
                    <a:pt x="286829" y="204978"/>
                  </a:lnTo>
                  <a:lnTo>
                    <a:pt x="285635" y="206121"/>
                  </a:lnTo>
                  <a:lnTo>
                    <a:pt x="285635" y="207264"/>
                  </a:lnTo>
                  <a:lnTo>
                    <a:pt x="283235" y="211963"/>
                  </a:lnTo>
                  <a:lnTo>
                    <a:pt x="274853" y="211963"/>
                  </a:lnTo>
                  <a:lnTo>
                    <a:pt x="270065" y="210820"/>
                  </a:lnTo>
                  <a:lnTo>
                    <a:pt x="266471" y="209677"/>
                  </a:lnTo>
                  <a:lnTo>
                    <a:pt x="259295" y="209677"/>
                  </a:lnTo>
                  <a:lnTo>
                    <a:pt x="253301" y="210820"/>
                  </a:lnTo>
                  <a:lnTo>
                    <a:pt x="243738" y="213106"/>
                  </a:lnTo>
                  <a:lnTo>
                    <a:pt x="247332" y="214249"/>
                  </a:lnTo>
                  <a:lnTo>
                    <a:pt x="249707" y="215392"/>
                  </a:lnTo>
                  <a:lnTo>
                    <a:pt x="253301" y="216535"/>
                  </a:lnTo>
                  <a:lnTo>
                    <a:pt x="272465" y="220091"/>
                  </a:lnTo>
                  <a:lnTo>
                    <a:pt x="308368" y="204978"/>
                  </a:lnTo>
                  <a:lnTo>
                    <a:pt x="310769" y="200406"/>
                  </a:lnTo>
                  <a:lnTo>
                    <a:pt x="310769" y="195834"/>
                  </a:lnTo>
                  <a:close/>
                </a:path>
                <a:path w="323215" h="359409">
                  <a:moveTo>
                    <a:pt x="322961" y="147828"/>
                  </a:moveTo>
                  <a:lnTo>
                    <a:pt x="285508" y="161544"/>
                  </a:lnTo>
                  <a:lnTo>
                    <a:pt x="265328" y="164592"/>
                  </a:lnTo>
                  <a:lnTo>
                    <a:pt x="261797" y="164592"/>
                  </a:lnTo>
                  <a:lnTo>
                    <a:pt x="261797" y="165735"/>
                  </a:lnTo>
                  <a:lnTo>
                    <a:pt x="262978" y="165735"/>
                  </a:lnTo>
                  <a:lnTo>
                    <a:pt x="266509" y="169291"/>
                  </a:lnTo>
                  <a:lnTo>
                    <a:pt x="273558" y="174117"/>
                  </a:lnTo>
                  <a:lnTo>
                    <a:pt x="273558" y="175260"/>
                  </a:lnTo>
                  <a:lnTo>
                    <a:pt x="274739" y="175260"/>
                  </a:lnTo>
                  <a:lnTo>
                    <a:pt x="279450" y="174117"/>
                  </a:lnTo>
                  <a:lnTo>
                    <a:pt x="284149" y="174117"/>
                  </a:lnTo>
                  <a:lnTo>
                    <a:pt x="288861" y="172974"/>
                  </a:lnTo>
                  <a:lnTo>
                    <a:pt x="292392" y="171704"/>
                  </a:lnTo>
                  <a:lnTo>
                    <a:pt x="301790" y="169291"/>
                  </a:lnTo>
                  <a:lnTo>
                    <a:pt x="301790" y="172974"/>
                  </a:lnTo>
                  <a:lnTo>
                    <a:pt x="299427" y="175260"/>
                  </a:lnTo>
                  <a:lnTo>
                    <a:pt x="297078" y="176530"/>
                  </a:lnTo>
                  <a:lnTo>
                    <a:pt x="291211" y="180086"/>
                  </a:lnTo>
                  <a:lnTo>
                    <a:pt x="285330" y="180086"/>
                  </a:lnTo>
                  <a:lnTo>
                    <a:pt x="279450" y="181229"/>
                  </a:lnTo>
                  <a:lnTo>
                    <a:pt x="272389" y="181229"/>
                  </a:lnTo>
                  <a:lnTo>
                    <a:pt x="268859" y="183642"/>
                  </a:lnTo>
                  <a:lnTo>
                    <a:pt x="267677" y="183642"/>
                  </a:lnTo>
                  <a:lnTo>
                    <a:pt x="267677" y="184912"/>
                  </a:lnTo>
                  <a:lnTo>
                    <a:pt x="260629" y="187198"/>
                  </a:lnTo>
                  <a:lnTo>
                    <a:pt x="255917" y="189611"/>
                  </a:lnTo>
                  <a:lnTo>
                    <a:pt x="260629" y="190881"/>
                  </a:lnTo>
                  <a:lnTo>
                    <a:pt x="270040" y="190881"/>
                  </a:lnTo>
                  <a:lnTo>
                    <a:pt x="277952" y="191262"/>
                  </a:lnTo>
                  <a:lnTo>
                    <a:pt x="317474" y="174752"/>
                  </a:lnTo>
                  <a:lnTo>
                    <a:pt x="321779" y="165735"/>
                  </a:lnTo>
                  <a:lnTo>
                    <a:pt x="322961" y="164592"/>
                  </a:lnTo>
                  <a:lnTo>
                    <a:pt x="322961" y="147828"/>
                  </a:lnTo>
                  <a:close/>
                </a:path>
                <a:path w="323215" h="359409">
                  <a:moveTo>
                    <a:pt x="322961" y="107950"/>
                  </a:moveTo>
                  <a:lnTo>
                    <a:pt x="321767" y="106807"/>
                  </a:lnTo>
                  <a:lnTo>
                    <a:pt x="321767" y="103251"/>
                  </a:lnTo>
                  <a:lnTo>
                    <a:pt x="319392" y="96139"/>
                  </a:lnTo>
                  <a:lnTo>
                    <a:pt x="319392" y="93853"/>
                  </a:lnTo>
                  <a:lnTo>
                    <a:pt x="317004" y="91440"/>
                  </a:lnTo>
                  <a:lnTo>
                    <a:pt x="303669" y="104521"/>
                  </a:lnTo>
                  <a:lnTo>
                    <a:pt x="289013" y="115824"/>
                  </a:lnTo>
                  <a:lnTo>
                    <a:pt x="273431" y="125476"/>
                  </a:lnTo>
                  <a:lnTo>
                    <a:pt x="257441" y="133985"/>
                  </a:lnTo>
                  <a:lnTo>
                    <a:pt x="275310" y="137541"/>
                  </a:lnTo>
                  <a:lnTo>
                    <a:pt x="276504" y="138684"/>
                  </a:lnTo>
                  <a:lnTo>
                    <a:pt x="277698" y="138684"/>
                  </a:lnTo>
                  <a:lnTo>
                    <a:pt x="278892" y="137541"/>
                  </a:lnTo>
                  <a:lnTo>
                    <a:pt x="286016" y="134366"/>
                  </a:lnTo>
                  <a:lnTo>
                    <a:pt x="293027" y="130429"/>
                  </a:lnTo>
                  <a:lnTo>
                    <a:pt x="299897" y="125476"/>
                  </a:lnTo>
                  <a:lnTo>
                    <a:pt x="306285" y="119761"/>
                  </a:lnTo>
                  <a:lnTo>
                    <a:pt x="307467" y="122174"/>
                  </a:lnTo>
                  <a:lnTo>
                    <a:pt x="307467" y="124587"/>
                  </a:lnTo>
                  <a:lnTo>
                    <a:pt x="305092" y="128143"/>
                  </a:lnTo>
                  <a:lnTo>
                    <a:pt x="302704" y="132842"/>
                  </a:lnTo>
                  <a:lnTo>
                    <a:pt x="296760" y="135128"/>
                  </a:lnTo>
                  <a:lnTo>
                    <a:pt x="284848" y="141097"/>
                  </a:lnTo>
                  <a:lnTo>
                    <a:pt x="277698" y="143510"/>
                  </a:lnTo>
                  <a:lnTo>
                    <a:pt x="270548" y="154051"/>
                  </a:lnTo>
                  <a:lnTo>
                    <a:pt x="265785" y="156464"/>
                  </a:lnTo>
                  <a:lnTo>
                    <a:pt x="262204" y="160020"/>
                  </a:lnTo>
                  <a:lnTo>
                    <a:pt x="266979" y="160020"/>
                  </a:lnTo>
                  <a:lnTo>
                    <a:pt x="271741" y="158877"/>
                  </a:lnTo>
                  <a:lnTo>
                    <a:pt x="275310" y="157607"/>
                  </a:lnTo>
                  <a:lnTo>
                    <a:pt x="277698" y="156464"/>
                  </a:lnTo>
                  <a:lnTo>
                    <a:pt x="285711" y="154178"/>
                  </a:lnTo>
                  <a:lnTo>
                    <a:pt x="317436" y="131826"/>
                  </a:lnTo>
                  <a:lnTo>
                    <a:pt x="321500" y="119761"/>
                  </a:lnTo>
                  <a:lnTo>
                    <a:pt x="321767" y="118618"/>
                  </a:lnTo>
                  <a:lnTo>
                    <a:pt x="322961" y="117475"/>
                  </a:lnTo>
                  <a:lnTo>
                    <a:pt x="322961" y="107950"/>
                  </a:lnTo>
                  <a:close/>
                </a:path>
              </a:pathLst>
            </a:custGeom>
            <a:solidFill>
              <a:srgbClr val="1f295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3" name="object 8"/>
            <p:cNvSpPr/>
            <p:nvPr/>
          </p:nvSpPr>
          <p:spPr>
            <a:xfrm>
              <a:off x="550080" y="146160"/>
              <a:ext cx="363960" cy="772560"/>
            </a:xfrm>
            <a:custGeom>
              <a:avLst/>
              <a:gdLst>
                <a:gd name="textAreaLeft" fmla="*/ 0 w 363960"/>
                <a:gd name="textAreaRight" fmla="*/ 364320 w 363960"/>
                <a:gd name="textAreaTop" fmla="*/ 0 h 772560"/>
                <a:gd name="textAreaBottom" fmla="*/ 772920 h 772560"/>
              </a:gdLst>
              <a:ahLst/>
              <a:rect l="textAreaLeft" t="textAreaTop" r="textAreaRight" b="textAreaBottom"/>
              <a:pathLst>
                <a:path w="364490" h="772794">
                  <a:moveTo>
                    <a:pt x="279806" y="0"/>
                  </a:moveTo>
                  <a:lnTo>
                    <a:pt x="278625" y="0"/>
                  </a:lnTo>
                  <a:lnTo>
                    <a:pt x="278625" y="537591"/>
                  </a:lnTo>
                  <a:lnTo>
                    <a:pt x="277101" y="549656"/>
                  </a:lnTo>
                  <a:lnTo>
                    <a:pt x="272694" y="560705"/>
                  </a:lnTo>
                  <a:lnTo>
                    <a:pt x="265620" y="569976"/>
                  </a:lnTo>
                  <a:lnTo>
                    <a:pt x="256095" y="576707"/>
                  </a:lnTo>
                  <a:lnTo>
                    <a:pt x="0" y="727456"/>
                  </a:lnTo>
                  <a:lnTo>
                    <a:pt x="79438" y="772541"/>
                  </a:lnTo>
                  <a:lnTo>
                    <a:pt x="310629" y="641985"/>
                  </a:lnTo>
                  <a:lnTo>
                    <a:pt x="349313" y="602869"/>
                  </a:lnTo>
                  <a:lnTo>
                    <a:pt x="363943" y="549656"/>
                  </a:lnTo>
                  <a:lnTo>
                    <a:pt x="363982" y="66421"/>
                  </a:lnTo>
                  <a:lnTo>
                    <a:pt x="360946" y="50926"/>
                  </a:lnTo>
                  <a:lnTo>
                    <a:pt x="352120" y="36956"/>
                  </a:lnTo>
                  <a:lnTo>
                    <a:pt x="337972" y="24892"/>
                  </a:lnTo>
                  <a:lnTo>
                    <a:pt x="318922" y="15367"/>
                  </a:lnTo>
                  <a:lnTo>
                    <a:pt x="279806" y="0"/>
                  </a:lnTo>
                  <a:close/>
                </a:path>
              </a:pathLst>
            </a:custGeom>
            <a:solidFill>
              <a:srgbClr val="0885b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4" name="object 9"/>
            <p:cNvSpPr/>
            <p:nvPr/>
          </p:nvSpPr>
          <p:spPr>
            <a:xfrm>
              <a:off x="180000" y="48600"/>
              <a:ext cx="650520" cy="216000"/>
            </a:xfrm>
            <a:custGeom>
              <a:avLst/>
              <a:gdLst>
                <a:gd name="textAreaLeft" fmla="*/ 0 w 650520"/>
                <a:gd name="textAreaRight" fmla="*/ 650880 w 650520"/>
                <a:gd name="textAreaTop" fmla="*/ 0 h 216000"/>
                <a:gd name="textAreaBottom" fmla="*/ 216360 h 216000"/>
              </a:gdLst>
              <a:ahLst/>
              <a:rect l="textAreaLeft" t="textAreaTop" r="textAreaRight" b="textAreaBottom"/>
              <a:pathLst>
                <a:path w="650875" h="216535">
                  <a:moveTo>
                    <a:pt x="365645" y="0"/>
                  </a:moveTo>
                  <a:lnTo>
                    <a:pt x="313283" y="8889"/>
                  </a:lnTo>
                  <a:lnTo>
                    <a:pt x="43903" y="112013"/>
                  </a:lnTo>
                  <a:lnTo>
                    <a:pt x="11264" y="133603"/>
                  </a:lnTo>
                  <a:lnTo>
                    <a:pt x="0" y="163067"/>
                  </a:lnTo>
                  <a:lnTo>
                    <a:pt x="0" y="216407"/>
                  </a:lnTo>
                  <a:lnTo>
                    <a:pt x="344144" y="84708"/>
                  </a:lnTo>
                  <a:lnTo>
                    <a:pt x="355384" y="82168"/>
                  </a:lnTo>
                  <a:lnTo>
                    <a:pt x="367284" y="81279"/>
                  </a:lnTo>
                  <a:lnTo>
                    <a:pt x="379183" y="82168"/>
                  </a:lnTo>
                  <a:lnTo>
                    <a:pt x="390423" y="84708"/>
                  </a:lnTo>
                  <a:lnTo>
                    <a:pt x="650316" y="183133"/>
                  </a:lnTo>
                  <a:lnTo>
                    <a:pt x="650316" y="96647"/>
                  </a:lnTo>
                  <a:lnTo>
                    <a:pt x="418896" y="8889"/>
                  </a:lnTo>
                  <a:lnTo>
                    <a:pt x="392887" y="2158"/>
                  </a:lnTo>
                  <a:lnTo>
                    <a:pt x="365645" y="0"/>
                  </a:lnTo>
                  <a:close/>
                </a:path>
              </a:pathLst>
            </a:custGeom>
            <a:solidFill>
              <a:srgbClr val="0e477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5" name="object 10"/>
            <p:cNvSpPr/>
            <p:nvPr/>
          </p:nvSpPr>
          <p:spPr>
            <a:xfrm>
              <a:off x="178200" y="234720"/>
              <a:ext cx="452520" cy="720360"/>
            </a:xfrm>
            <a:custGeom>
              <a:avLst/>
              <a:gdLst>
                <a:gd name="textAreaLeft" fmla="*/ 0 w 452520"/>
                <a:gd name="textAreaRight" fmla="*/ 452880 w 452520"/>
                <a:gd name="textAreaTop" fmla="*/ 0 h 720360"/>
                <a:gd name="textAreaBottom" fmla="*/ 720720 h 720360"/>
              </a:gdLst>
              <a:ahLst/>
              <a:rect l="textAreaLeft" t="textAreaTop" r="textAreaRight" b="textAreaBottom"/>
              <a:pathLst>
                <a:path w="452755" h="720725">
                  <a:moveTo>
                    <a:pt x="83134" y="0"/>
                  </a:moveTo>
                  <a:lnTo>
                    <a:pt x="1193" y="30860"/>
                  </a:lnTo>
                  <a:lnTo>
                    <a:pt x="1193" y="58165"/>
                  </a:lnTo>
                  <a:lnTo>
                    <a:pt x="0" y="58165"/>
                  </a:lnTo>
                  <a:lnTo>
                    <a:pt x="0" y="461009"/>
                  </a:lnTo>
                  <a:lnTo>
                    <a:pt x="3670" y="488823"/>
                  </a:lnTo>
                  <a:lnTo>
                    <a:pt x="31064" y="536448"/>
                  </a:lnTo>
                  <a:lnTo>
                    <a:pt x="321856" y="708025"/>
                  </a:lnTo>
                  <a:lnTo>
                    <a:pt x="366979" y="720470"/>
                  </a:lnTo>
                  <a:lnTo>
                    <a:pt x="390004" y="717423"/>
                  </a:lnTo>
                  <a:lnTo>
                    <a:pt x="412127" y="708025"/>
                  </a:lnTo>
                  <a:lnTo>
                    <a:pt x="452501" y="685545"/>
                  </a:lnTo>
                  <a:lnTo>
                    <a:pt x="106895" y="485901"/>
                  </a:lnTo>
                  <a:lnTo>
                    <a:pt x="97345" y="478408"/>
                  </a:lnTo>
                  <a:lnTo>
                    <a:pt x="90258" y="468883"/>
                  </a:lnTo>
                  <a:lnTo>
                    <a:pt x="85852" y="458088"/>
                  </a:lnTo>
                  <a:lnTo>
                    <a:pt x="84328" y="446658"/>
                  </a:lnTo>
                  <a:lnTo>
                    <a:pt x="83134" y="0"/>
                  </a:lnTo>
                  <a:close/>
                </a:path>
              </a:pathLst>
            </a:custGeom>
            <a:solidFill>
              <a:srgbClr val="2aaae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PlaceHolder 1"/>
          <p:cNvSpPr>
            <a:spLocks noGrp="1"/>
          </p:cNvSpPr>
          <p:nvPr>
            <p:ph type="title"/>
          </p:nvPr>
        </p:nvSpPr>
        <p:spPr>
          <a:xfrm>
            <a:off x="942120" y="82800"/>
            <a:ext cx="10307520" cy="1368000"/>
          </a:xfrm>
          <a:prstGeom prst="rect">
            <a:avLst/>
          </a:prstGeom>
          <a:noFill/>
          <a:ln w="0">
            <a:noFill/>
          </a:ln>
        </p:spPr>
        <p:txBody>
          <a:bodyPr lIns="0" rIns="0" tIns="222840" bIns="0" anchor="t">
            <a:noAutofit/>
          </a:bodyPr>
          <a:p>
            <a:pPr marL="295200" indent="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ru-RU" sz="2400" spc="-276" strike="noStrike">
                <a:solidFill>
                  <a:srgbClr val="375f92"/>
                </a:solidFill>
                <a:latin typeface="Times New Roman"/>
              </a:rPr>
              <a:t>Рассмотрение</a:t>
            </a:r>
            <a:r>
              <a:rPr b="1" lang="ru-RU" sz="2400" spc="-41" strike="noStrike">
                <a:solidFill>
                  <a:srgbClr val="375f92"/>
                </a:solidFill>
                <a:latin typeface="Times New Roman"/>
              </a:rPr>
              <a:t> </a:t>
            </a:r>
            <a:r>
              <a:rPr b="1" lang="ru-RU" sz="2400" spc="-256" strike="noStrike">
                <a:solidFill>
                  <a:srgbClr val="375f92"/>
                </a:solidFill>
                <a:latin typeface="Times New Roman"/>
              </a:rPr>
              <a:t>заявок</a:t>
            </a:r>
            <a:r>
              <a:rPr b="1" lang="ru-RU" sz="2400" spc="-92" strike="noStrike">
                <a:solidFill>
                  <a:srgbClr val="375f92"/>
                </a:solidFill>
                <a:latin typeface="Times New Roman"/>
              </a:rPr>
              <a:t> </a:t>
            </a:r>
            <a:r>
              <a:rPr b="1" lang="ru-RU" sz="2400" spc="-270" strike="noStrike">
                <a:solidFill>
                  <a:srgbClr val="375f92"/>
                </a:solidFill>
                <a:latin typeface="Times New Roman"/>
              </a:rPr>
              <a:t>на</a:t>
            </a:r>
            <a:r>
              <a:rPr b="1" lang="ru-RU" sz="2400" spc="-97" strike="noStrike">
                <a:solidFill>
                  <a:srgbClr val="375f92"/>
                </a:solidFill>
                <a:latin typeface="Times New Roman"/>
              </a:rPr>
              <a:t> </a:t>
            </a:r>
            <a:r>
              <a:rPr b="1" lang="ru-RU" sz="2400" spc="-270" strike="noStrike">
                <a:solidFill>
                  <a:srgbClr val="375f92"/>
                </a:solidFill>
                <a:latin typeface="Times New Roman"/>
              </a:rPr>
              <a:t>выдачу</a:t>
            </a:r>
            <a:r>
              <a:rPr b="1" lang="ru-RU" sz="2400" spc="-75" strike="noStrike">
                <a:solidFill>
                  <a:srgbClr val="375f92"/>
                </a:solidFill>
                <a:latin typeface="Times New Roman"/>
              </a:rPr>
              <a:t> </a:t>
            </a:r>
            <a:r>
              <a:rPr b="1" lang="ru-RU" sz="2400" spc="-330" strike="noStrike">
                <a:solidFill>
                  <a:srgbClr val="375f92"/>
                </a:solidFill>
                <a:latin typeface="Times New Roman"/>
              </a:rPr>
              <a:t>КЭР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793" name="object 3"/>
          <p:cNvGrpSpPr/>
          <p:nvPr/>
        </p:nvGrpSpPr>
        <p:grpSpPr>
          <a:xfrm>
            <a:off x="190440" y="112680"/>
            <a:ext cx="735840" cy="906480"/>
            <a:chOff x="190440" y="112680"/>
            <a:chExt cx="735840" cy="906480"/>
          </a:xfrm>
        </p:grpSpPr>
        <p:sp>
          <p:nvSpPr>
            <p:cNvPr id="794" name="object 4"/>
            <p:cNvSpPr/>
            <p:nvPr/>
          </p:nvSpPr>
          <p:spPr>
            <a:xfrm>
              <a:off x="239400" y="128160"/>
              <a:ext cx="662760" cy="869760"/>
            </a:xfrm>
            <a:custGeom>
              <a:avLst/>
              <a:gdLst>
                <a:gd name="textAreaLeft" fmla="*/ 0 w 662760"/>
                <a:gd name="textAreaRight" fmla="*/ 663120 w 662760"/>
                <a:gd name="textAreaTop" fmla="*/ 0 h 869760"/>
                <a:gd name="textAreaBottom" fmla="*/ 870120 h 869760"/>
              </a:gdLst>
              <a:ahLst/>
              <a:rect l="textAreaLeft" t="textAreaTop" r="textAreaRight" b="textAreaBottom"/>
              <a:pathLst>
                <a:path w="662940" h="869950">
                  <a:moveTo>
                    <a:pt x="332854" y="0"/>
                  </a:moveTo>
                  <a:lnTo>
                    <a:pt x="318922" y="1015"/>
                  </a:lnTo>
                  <a:lnTo>
                    <a:pt x="305752" y="4190"/>
                  </a:lnTo>
                  <a:lnTo>
                    <a:pt x="0" y="122300"/>
                  </a:lnTo>
                  <a:lnTo>
                    <a:pt x="0" y="646175"/>
                  </a:lnTo>
                  <a:lnTo>
                    <a:pt x="15239" y="682116"/>
                  </a:lnTo>
                  <a:lnTo>
                    <a:pt x="336334" y="869949"/>
                  </a:lnTo>
                  <a:lnTo>
                    <a:pt x="636536" y="693546"/>
                  </a:lnTo>
                  <a:lnTo>
                    <a:pt x="647700" y="685545"/>
                  </a:lnTo>
                  <a:lnTo>
                    <a:pt x="655993" y="674750"/>
                  </a:lnTo>
                  <a:lnTo>
                    <a:pt x="661162" y="661796"/>
                  </a:lnTo>
                  <a:lnTo>
                    <a:pt x="662940" y="647572"/>
                  </a:lnTo>
                  <a:lnTo>
                    <a:pt x="662940" y="119506"/>
                  </a:lnTo>
                  <a:lnTo>
                    <a:pt x="359956" y="4190"/>
                  </a:lnTo>
                  <a:lnTo>
                    <a:pt x="346798" y="1015"/>
                  </a:lnTo>
                  <a:lnTo>
                    <a:pt x="33285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5" name="object 5"/>
            <p:cNvSpPr/>
            <p:nvPr/>
          </p:nvSpPr>
          <p:spPr>
            <a:xfrm>
              <a:off x="312480" y="283320"/>
              <a:ext cx="420120" cy="552600"/>
            </a:xfrm>
            <a:custGeom>
              <a:avLst/>
              <a:gdLst>
                <a:gd name="textAreaLeft" fmla="*/ 0 w 420120"/>
                <a:gd name="textAreaRight" fmla="*/ 420480 w 420120"/>
                <a:gd name="textAreaTop" fmla="*/ 0 h 552600"/>
                <a:gd name="textAreaBottom" fmla="*/ 552960 h 552600"/>
              </a:gdLst>
              <a:ahLst/>
              <a:rect l="textAreaLeft" t="textAreaTop" r="textAreaRight" b="textAreaBottom"/>
              <a:pathLst>
                <a:path w="420370" h="553085">
                  <a:moveTo>
                    <a:pt x="70027" y="268338"/>
                  </a:moveTo>
                  <a:lnTo>
                    <a:pt x="66408" y="265925"/>
                  </a:lnTo>
                  <a:lnTo>
                    <a:pt x="59156" y="263639"/>
                  </a:lnTo>
                  <a:lnTo>
                    <a:pt x="56743" y="262369"/>
                  </a:lnTo>
                  <a:lnTo>
                    <a:pt x="54343" y="260083"/>
                  </a:lnTo>
                  <a:lnTo>
                    <a:pt x="50711" y="260083"/>
                  </a:lnTo>
                  <a:lnTo>
                    <a:pt x="45885" y="258940"/>
                  </a:lnTo>
                  <a:lnTo>
                    <a:pt x="32600" y="258940"/>
                  </a:lnTo>
                  <a:lnTo>
                    <a:pt x="27774" y="256527"/>
                  </a:lnTo>
                  <a:lnTo>
                    <a:pt x="24142" y="255384"/>
                  </a:lnTo>
                  <a:lnTo>
                    <a:pt x="22936" y="252971"/>
                  </a:lnTo>
                  <a:lnTo>
                    <a:pt x="22936" y="248272"/>
                  </a:lnTo>
                  <a:lnTo>
                    <a:pt x="27774" y="250685"/>
                  </a:lnTo>
                  <a:lnTo>
                    <a:pt x="30187" y="250685"/>
                  </a:lnTo>
                  <a:lnTo>
                    <a:pt x="35013" y="251828"/>
                  </a:lnTo>
                  <a:lnTo>
                    <a:pt x="38646" y="252971"/>
                  </a:lnTo>
                  <a:lnTo>
                    <a:pt x="43472" y="252971"/>
                  </a:lnTo>
                  <a:lnTo>
                    <a:pt x="47091" y="254241"/>
                  </a:lnTo>
                  <a:lnTo>
                    <a:pt x="51917" y="255384"/>
                  </a:lnTo>
                  <a:lnTo>
                    <a:pt x="57950" y="249542"/>
                  </a:lnTo>
                  <a:lnTo>
                    <a:pt x="62788" y="247129"/>
                  </a:lnTo>
                  <a:lnTo>
                    <a:pt x="62788" y="245986"/>
                  </a:lnTo>
                  <a:lnTo>
                    <a:pt x="63995" y="245986"/>
                  </a:lnTo>
                  <a:lnTo>
                    <a:pt x="63995" y="244843"/>
                  </a:lnTo>
                  <a:lnTo>
                    <a:pt x="56743" y="243573"/>
                  </a:lnTo>
                  <a:lnTo>
                    <a:pt x="48298" y="243573"/>
                  </a:lnTo>
                  <a:lnTo>
                    <a:pt x="42265" y="242430"/>
                  </a:lnTo>
                  <a:lnTo>
                    <a:pt x="35013" y="240144"/>
                  </a:lnTo>
                  <a:lnTo>
                    <a:pt x="27774" y="238874"/>
                  </a:lnTo>
                  <a:lnTo>
                    <a:pt x="21729" y="236588"/>
                  </a:lnTo>
                  <a:lnTo>
                    <a:pt x="7239" y="231889"/>
                  </a:lnTo>
                  <a:lnTo>
                    <a:pt x="0" y="228333"/>
                  </a:lnTo>
                  <a:lnTo>
                    <a:pt x="0" y="242430"/>
                  </a:lnTo>
                  <a:lnTo>
                    <a:pt x="1206" y="243573"/>
                  </a:lnTo>
                  <a:lnTo>
                    <a:pt x="1206" y="245986"/>
                  </a:lnTo>
                  <a:lnTo>
                    <a:pt x="2413" y="247129"/>
                  </a:lnTo>
                  <a:lnTo>
                    <a:pt x="34328" y="268465"/>
                  </a:lnTo>
                  <a:lnTo>
                    <a:pt x="56743" y="269481"/>
                  </a:lnTo>
                  <a:lnTo>
                    <a:pt x="65201" y="269481"/>
                  </a:lnTo>
                  <a:lnTo>
                    <a:pt x="70027" y="268338"/>
                  </a:lnTo>
                  <a:close/>
                </a:path>
                <a:path w="420370" h="553085">
                  <a:moveTo>
                    <a:pt x="70027" y="213982"/>
                  </a:moveTo>
                  <a:lnTo>
                    <a:pt x="61010" y="210172"/>
                  </a:lnTo>
                  <a:lnTo>
                    <a:pt x="52222" y="205854"/>
                  </a:lnTo>
                  <a:lnTo>
                    <a:pt x="43865" y="201155"/>
                  </a:lnTo>
                  <a:lnTo>
                    <a:pt x="41452" y="199377"/>
                  </a:lnTo>
                  <a:lnTo>
                    <a:pt x="28282" y="190233"/>
                  </a:lnTo>
                  <a:lnTo>
                    <a:pt x="20662" y="184137"/>
                  </a:lnTo>
                  <a:lnTo>
                    <a:pt x="13296" y="177533"/>
                  </a:lnTo>
                  <a:lnTo>
                    <a:pt x="6032" y="170548"/>
                  </a:lnTo>
                  <a:lnTo>
                    <a:pt x="4838" y="170548"/>
                  </a:lnTo>
                  <a:lnTo>
                    <a:pt x="4838" y="171818"/>
                  </a:lnTo>
                  <a:lnTo>
                    <a:pt x="3632" y="175374"/>
                  </a:lnTo>
                  <a:lnTo>
                    <a:pt x="1206" y="185026"/>
                  </a:lnTo>
                  <a:lnTo>
                    <a:pt x="1206" y="186296"/>
                  </a:lnTo>
                  <a:lnTo>
                    <a:pt x="0" y="187439"/>
                  </a:lnTo>
                  <a:lnTo>
                    <a:pt x="0" y="195821"/>
                  </a:lnTo>
                  <a:lnTo>
                    <a:pt x="1206" y="198234"/>
                  </a:lnTo>
                  <a:lnTo>
                    <a:pt x="1206" y="200647"/>
                  </a:lnTo>
                  <a:lnTo>
                    <a:pt x="2413" y="203060"/>
                  </a:lnTo>
                  <a:lnTo>
                    <a:pt x="36969" y="234048"/>
                  </a:lnTo>
                  <a:lnTo>
                    <a:pt x="54343" y="239255"/>
                  </a:lnTo>
                  <a:lnTo>
                    <a:pt x="57950" y="240525"/>
                  </a:lnTo>
                  <a:lnTo>
                    <a:pt x="63995" y="240525"/>
                  </a:lnTo>
                  <a:lnTo>
                    <a:pt x="57950" y="235699"/>
                  </a:lnTo>
                  <a:lnTo>
                    <a:pt x="53136" y="230873"/>
                  </a:lnTo>
                  <a:lnTo>
                    <a:pt x="47091" y="226047"/>
                  </a:lnTo>
                  <a:lnTo>
                    <a:pt x="43472" y="222364"/>
                  </a:lnTo>
                  <a:lnTo>
                    <a:pt x="38646" y="221221"/>
                  </a:lnTo>
                  <a:lnTo>
                    <a:pt x="33807" y="218808"/>
                  </a:lnTo>
                  <a:lnTo>
                    <a:pt x="30124" y="216395"/>
                  </a:lnTo>
                  <a:lnTo>
                    <a:pt x="25361" y="213982"/>
                  </a:lnTo>
                  <a:lnTo>
                    <a:pt x="21729" y="211569"/>
                  </a:lnTo>
                  <a:lnTo>
                    <a:pt x="18122" y="207886"/>
                  </a:lnTo>
                  <a:lnTo>
                    <a:pt x="16903" y="204203"/>
                  </a:lnTo>
                  <a:lnTo>
                    <a:pt x="16903" y="201790"/>
                  </a:lnTo>
                  <a:lnTo>
                    <a:pt x="18122" y="199377"/>
                  </a:lnTo>
                  <a:lnTo>
                    <a:pt x="24460" y="204711"/>
                  </a:lnTo>
                  <a:lnTo>
                    <a:pt x="30924" y="209410"/>
                  </a:lnTo>
                  <a:lnTo>
                    <a:pt x="37630" y="213728"/>
                  </a:lnTo>
                  <a:lnTo>
                    <a:pt x="44665" y="217538"/>
                  </a:lnTo>
                  <a:lnTo>
                    <a:pt x="45885" y="218808"/>
                  </a:lnTo>
                  <a:lnTo>
                    <a:pt x="48298" y="218808"/>
                  </a:lnTo>
                  <a:lnTo>
                    <a:pt x="50711" y="217538"/>
                  </a:lnTo>
                  <a:lnTo>
                    <a:pt x="53136" y="217538"/>
                  </a:lnTo>
                  <a:lnTo>
                    <a:pt x="55549" y="216395"/>
                  </a:lnTo>
                  <a:lnTo>
                    <a:pt x="59156" y="216395"/>
                  </a:lnTo>
                  <a:lnTo>
                    <a:pt x="63995" y="215125"/>
                  </a:lnTo>
                  <a:lnTo>
                    <a:pt x="70027" y="213982"/>
                  </a:lnTo>
                  <a:close/>
                </a:path>
                <a:path w="420370" h="553085">
                  <a:moveTo>
                    <a:pt x="70027" y="208521"/>
                  </a:moveTo>
                  <a:lnTo>
                    <a:pt x="68821" y="207378"/>
                  </a:lnTo>
                  <a:lnTo>
                    <a:pt x="68821" y="206108"/>
                  </a:lnTo>
                  <a:lnTo>
                    <a:pt x="66408" y="196710"/>
                  </a:lnTo>
                  <a:lnTo>
                    <a:pt x="63982" y="192011"/>
                  </a:lnTo>
                  <a:lnTo>
                    <a:pt x="63982" y="186169"/>
                  </a:lnTo>
                  <a:lnTo>
                    <a:pt x="60337" y="184899"/>
                  </a:lnTo>
                  <a:lnTo>
                    <a:pt x="33693" y="155308"/>
                  </a:lnTo>
                  <a:lnTo>
                    <a:pt x="32486" y="151752"/>
                  </a:lnTo>
                  <a:lnTo>
                    <a:pt x="32486" y="148196"/>
                  </a:lnTo>
                  <a:lnTo>
                    <a:pt x="36118" y="144640"/>
                  </a:lnTo>
                  <a:lnTo>
                    <a:pt x="41300" y="154800"/>
                  </a:lnTo>
                  <a:lnTo>
                    <a:pt x="47625" y="164198"/>
                  </a:lnTo>
                  <a:lnTo>
                    <a:pt x="54851" y="172580"/>
                  </a:lnTo>
                  <a:lnTo>
                    <a:pt x="62763" y="180200"/>
                  </a:lnTo>
                  <a:lnTo>
                    <a:pt x="63982" y="180200"/>
                  </a:lnTo>
                  <a:lnTo>
                    <a:pt x="63982" y="174231"/>
                  </a:lnTo>
                  <a:lnTo>
                    <a:pt x="65189" y="169532"/>
                  </a:lnTo>
                  <a:lnTo>
                    <a:pt x="65189" y="164833"/>
                  </a:lnTo>
                  <a:lnTo>
                    <a:pt x="66408" y="163563"/>
                  </a:lnTo>
                  <a:lnTo>
                    <a:pt x="65189" y="161277"/>
                  </a:lnTo>
                  <a:lnTo>
                    <a:pt x="38430" y="123050"/>
                  </a:lnTo>
                  <a:lnTo>
                    <a:pt x="32486" y="112636"/>
                  </a:lnTo>
                  <a:lnTo>
                    <a:pt x="30073" y="115049"/>
                  </a:lnTo>
                  <a:lnTo>
                    <a:pt x="23444" y="123431"/>
                  </a:lnTo>
                  <a:lnTo>
                    <a:pt x="19761" y="132702"/>
                  </a:lnTo>
                  <a:lnTo>
                    <a:pt x="18808" y="142481"/>
                  </a:lnTo>
                  <a:lnTo>
                    <a:pt x="20370" y="152895"/>
                  </a:lnTo>
                  <a:lnTo>
                    <a:pt x="21920" y="159118"/>
                  </a:lnTo>
                  <a:lnTo>
                    <a:pt x="24612" y="165087"/>
                  </a:lnTo>
                  <a:lnTo>
                    <a:pt x="28219" y="170548"/>
                  </a:lnTo>
                  <a:lnTo>
                    <a:pt x="32486" y="175501"/>
                  </a:lnTo>
                  <a:lnTo>
                    <a:pt x="38354" y="182867"/>
                  </a:lnTo>
                  <a:lnTo>
                    <a:pt x="44894" y="189344"/>
                  </a:lnTo>
                  <a:lnTo>
                    <a:pt x="51904" y="195440"/>
                  </a:lnTo>
                  <a:lnTo>
                    <a:pt x="59131" y="201409"/>
                  </a:lnTo>
                  <a:lnTo>
                    <a:pt x="62763" y="203822"/>
                  </a:lnTo>
                  <a:lnTo>
                    <a:pt x="65189" y="206108"/>
                  </a:lnTo>
                  <a:lnTo>
                    <a:pt x="70027" y="208521"/>
                  </a:lnTo>
                  <a:close/>
                </a:path>
                <a:path w="420370" h="553085">
                  <a:moveTo>
                    <a:pt x="82207" y="293230"/>
                  </a:moveTo>
                  <a:lnTo>
                    <a:pt x="79832" y="292087"/>
                  </a:lnTo>
                  <a:lnTo>
                    <a:pt x="77457" y="292087"/>
                  </a:lnTo>
                  <a:lnTo>
                    <a:pt x="75069" y="290817"/>
                  </a:lnTo>
                  <a:lnTo>
                    <a:pt x="70307" y="289547"/>
                  </a:lnTo>
                  <a:lnTo>
                    <a:pt x="64363" y="288404"/>
                  </a:lnTo>
                  <a:lnTo>
                    <a:pt x="58407" y="290817"/>
                  </a:lnTo>
                  <a:lnTo>
                    <a:pt x="54838" y="292087"/>
                  </a:lnTo>
                  <a:lnTo>
                    <a:pt x="50076" y="293230"/>
                  </a:lnTo>
                  <a:lnTo>
                    <a:pt x="40551" y="288404"/>
                  </a:lnTo>
                  <a:lnTo>
                    <a:pt x="40551" y="285991"/>
                  </a:lnTo>
                  <a:lnTo>
                    <a:pt x="41744" y="284721"/>
                  </a:lnTo>
                  <a:lnTo>
                    <a:pt x="54838" y="284721"/>
                  </a:lnTo>
                  <a:lnTo>
                    <a:pt x="58407" y="283451"/>
                  </a:lnTo>
                  <a:lnTo>
                    <a:pt x="61976" y="284721"/>
                  </a:lnTo>
                  <a:lnTo>
                    <a:pt x="63169" y="282308"/>
                  </a:lnTo>
                  <a:lnTo>
                    <a:pt x="66738" y="279895"/>
                  </a:lnTo>
                  <a:lnTo>
                    <a:pt x="71501" y="272529"/>
                  </a:lnTo>
                  <a:lnTo>
                    <a:pt x="57797" y="274180"/>
                  </a:lnTo>
                  <a:lnTo>
                    <a:pt x="51066" y="274688"/>
                  </a:lnTo>
                  <a:lnTo>
                    <a:pt x="44119" y="274942"/>
                  </a:lnTo>
                  <a:lnTo>
                    <a:pt x="16751" y="274942"/>
                  </a:lnTo>
                  <a:lnTo>
                    <a:pt x="16751" y="277355"/>
                  </a:lnTo>
                  <a:lnTo>
                    <a:pt x="17945" y="278625"/>
                  </a:lnTo>
                  <a:lnTo>
                    <a:pt x="17945" y="281038"/>
                  </a:lnTo>
                  <a:lnTo>
                    <a:pt x="24168" y="291071"/>
                  </a:lnTo>
                  <a:lnTo>
                    <a:pt x="32067" y="297675"/>
                  </a:lnTo>
                  <a:lnTo>
                    <a:pt x="41541" y="300723"/>
                  </a:lnTo>
                  <a:lnTo>
                    <a:pt x="52463" y="300596"/>
                  </a:lnTo>
                  <a:lnTo>
                    <a:pt x="59385" y="299453"/>
                  </a:lnTo>
                  <a:lnTo>
                    <a:pt x="65989" y="297929"/>
                  </a:lnTo>
                  <a:lnTo>
                    <a:pt x="72364" y="296278"/>
                  </a:lnTo>
                  <a:lnTo>
                    <a:pt x="78651" y="294500"/>
                  </a:lnTo>
                  <a:lnTo>
                    <a:pt x="79832" y="294500"/>
                  </a:lnTo>
                  <a:lnTo>
                    <a:pt x="81013" y="293230"/>
                  </a:lnTo>
                  <a:lnTo>
                    <a:pt x="82207" y="293230"/>
                  </a:lnTo>
                  <a:close/>
                </a:path>
                <a:path w="420370" h="553085">
                  <a:moveTo>
                    <a:pt x="100482" y="313296"/>
                  </a:moveTo>
                  <a:lnTo>
                    <a:pt x="86271" y="313296"/>
                  </a:lnTo>
                  <a:lnTo>
                    <a:pt x="85090" y="314566"/>
                  </a:lnTo>
                  <a:lnTo>
                    <a:pt x="75615" y="319392"/>
                  </a:lnTo>
                  <a:lnTo>
                    <a:pt x="69684" y="318122"/>
                  </a:lnTo>
                  <a:lnTo>
                    <a:pt x="67335" y="318122"/>
                  </a:lnTo>
                  <a:lnTo>
                    <a:pt x="64960" y="315709"/>
                  </a:lnTo>
                  <a:lnTo>
                    <a:pt x="66141" y="313296"/>
                  </a:lnTo>
                  <a:lnTo>
                    <a:pt x="69684" y="313296"/>
                  </a:lnTo>
                  <a:lnTo>
                    <a:pt x="73240" y="312153"/>
                  </a:lnTo>
                  <a:lnTo>
                    <a:pt x="77990" y="311010"/>
                  </a:lnTo>
                  <a:lnTo>
                    <a:pt x="81534" y="309740"/>
                  </a:lnTo>
                  <a:lnTo>
                    <a:pt x="86271" y="307327"/>
                  </a:lnTo>
                  <a:lnTo>
                    <a:pt x="85090" y="301358"/>
                  </a:lnTo>
                  <a:lnTo>
                    <a:pt x="85090" y="300215"/>
                  </a:lnTo>
                  <a:lnTo>
                    <a:pt x="86271" y="298945"/>
                  </a:lnTo>
                  <a:lnTo>
                    <a:pt x="86271" y="295389"/>
                  </a:lnTo>
                  <a:lnTo>
                    <a:pt x="74701" y="300469"/>
                  </a:lnTo>
                  <a:lnTo>
                    <a:pt x="63030" y="304660"/>
                  </a:lnTo>
                  <a:lnTo>
                    <a:pt x="51130" y="307454"/>
                  </a:lnTo>
                  <a:lnTo>
                    <a:pt x="38912" y="308597"/>
                  </a:lnTo>
                  <a:lnTo>
                    <a:pt x="36537" y="308597"/>
                  </a:lnTo>
                  <a:lnTo>
                    <a:pt x="36537" y="309740"/>
                  </a:lnTo>
                  <a:lnTo>
                    <a:pt x="38912" y="314566"/>
                  </a:lnTo>
                  <a:lnTo>
                    <a:pt x="48374" y="324091"/>
                  </a:lnTo>
                  <a:lnTo>
                    <a:pt x="54305" y="328917"/>
                  </a:lnTo>
                  <a:lnTo>
                    <a:pt x="68516" y="328917"/>
                  </a:lnTo>
                  <a:lnTo>
                    <a:pt x="74434" y="327774"/>
                  </a:lnTo>
                  <a:lnTo>
                    <a:pt x="80352" y="325361"/>
                  </a:lnTo>
                  <a:lnTo>
                    <a:pt x="94526" y="318122"/>
                  </a:lnTo>
                  <a:lnTo>
                    <a:pt x="100482" y="314566"/>
                  </a:lnTo>
                  <a:lnTo>
                    <a:pt x="100482" y="313296"/>
                  </a:lnTo>
                  <a:close/>
                </a:path>
                <a:path w="420370" h="553085">
                  <a:moveTo>
                    <a:pt x="106565" y="140449"/>
                  </a:moveTo>
                  <a:lnTo>
                    <a:pt x="101841" y="131051"/>
                  </a:lnTo>
                  <a:lnTo>
                    <a:pt x="97155" y="124066"/>
                  </a:lnTo>
                  <a:lnTo>
                    <a:pt x="92456" y="112382"/>
                  </a:lnTo>
                  <a:lnTo>
                    <a:pt x="97155" y="107683"/>
                  </a:lnTo>
                  <a:lnTo>
                    <a:pt x="97155" y="106540"/>
                  </a:lnTo>
                  <a:lnTo>
                    <a:pt x="88925" y="106540"/>
                  </a:lnTo>
                  <a:lnTo>
                    <a:pt x="83032" y="107683"/>
                  </a:lnTo>
                  <a:lnTo>
                    <a:pt x="80695" y="112382"/>
                  </a:lnTo>
                  <a:lnTo>
                    <a:pt x="83032" y="117081"/>
                  </a:lnTo>
                  <a:lnTo>
                    <a:pt x="84213" y="120637"/>
                  </a:lnTo>
                  <a:lnTo>
                    <a:pt x="86575" y="122923"/>
                  </a:lnTo>
                  <a:lnTo>
                    <a:pt x="90106" y="129908"/>
                  </a:lnTo>
                  <a:lnTo>
                    <a:pt x="93637" y="135750"/>
                  </a:lnTo>
                  <a:lnTo>
                    <a:pt x="92456" y="141592"/>
                  </a:lnTo>
                  <a:lnTo>
                    <a:pt x="92456" y="144005"/>
                  </a:lnTo>
                  <a:lnTo>
                    <a:pt x="90106" y="148704"/>
                  </a:lnTo>
                  <a:lnTo>
                    <a:pt x="93637" y="146291"/>
                  </a:lnTo>
                  <a:lnTo>
                    <a:pt x="95961" y="145148"/>
                  </a:lnTo>
                  <a:lnTo>
                    <a:pt x="98336" y="142735"/>
                  </a:lnTo>
                  <a:lnTo>
                    <a:pt x="101841" y="147434"/>
                  </a:lnTo>
                  <a:lnTo>
                    <a:pt x="101841" y="152133"/>
                  </a:lnTo>
                  <a:lnTo>
                    <a:pt x="103047" y="156832"/>
                  </a:lnTo>
                  <a:lnTo>
                    <a:pt x="104228" y="154546"/>
                  </a:lnTo>
                  <a:lnTo>
                    <a:pt x="104228" y="153276"/>
                  </a:lnTo>
                  <a:lnTo>
                    <a:pt x="105384" y="150990"/>
                  </a:lnTo>
                  <a:lnTo>
                    <a:pt x="106565" y="146291"/>
                  </a:lnTo>
                  <a:lnTo>
                    <a:pt x="106565" y="140449"/>
                  </a:lnTo>
                  <a:close/>
                </a:path>
                <a:path w="420370" h="553085">
                  <a:moveTo>
                    <a:pt x="123317" y="327647"/>
                  </a:moveTo>
                  <a:lnTo>
                    <a:pt x="118503" y="328790"/>
                  </a:lnTo>
                  <a:lnTo>
                    <a:pt x="114884" y="328790"/>
                  </a:lnTo>
                  <a:lnTo>
                    <a:pt x="111264" y="330060"/>
                  </a:lnTo>
                  <a:lnTo>
                    <a:pt x="107645" y="333489"/>
                  </a:lnTo>
                  <a:lnTo>
                    <a:pt x="105244" y="334759"/>
                  </a:lnTo>
                  <a:lnTo>
                    <a:pt x="102831" y="335902"/>
                  </a:lnTo>
                  <a:lnTo>
                    <a:pt x="100406" y="334759"/>
                  </a:lnTo>
                  <a:lnTo>
                    <a:pt x="99212" y="334759"/>
                  </a:lnTo>
                  <a:lnTo>
                    <a:pt x="98005" y="333489"/>
                  </a:lnTo>
                  <a:lnTo>
                    <a:pt x="100406" y="331203"/>
                  </a:lnTo>
                  <a:lnTo>
                    <a:pt x="101612" y="331203"/>
                  </a:lnTo>
                  <a:lnTo>
                    <a:pt x="101612" y="330060"/>
                  </a:lnTo>
                  <a:lnTo>
                    <a:pt x="106438" y="327647"/>
                  </a:lnTo>
                  <a:lnTo>
                    <a:pt x="107645" y="321551"/>
                  </a:lnTo>
                  <a:lnTo>
                    <a:pt x="104038" y="316725"/>
                  </a:lnTo>
                  <a:lnTo>
                    <a:pt x="95453" y="323456"/>
                  </a:lnTo>
                  <a:lnTo>
                    <a:pt x="86093" y="329044"/>
                  </a:lnTo>
                  <a:lnTo>
                    <a:pt x="76060" y="333235"/>
                  </a:lnTo>
                  <a:lnTo>
                    <a:pt x="65468" y="335902"/>
                  </a:lnTo>
                  <a:lnTo>
                    <a:pt x="65468" y="338315"/>
                  </a:lnTo>
                  <a:lnTo>
                    <a:pt x="66675" y="338315"/>
                  </a:lnTo>
                  <a:lnTo>
                    <a:pt x="72390" y="344538"/>
                  </a:lnTo>
                  <a:lnTo>
                    <a:pt x="79933" y="348221"/>
                  </a:lnTo>
                  <a:lnTo>
                    <a:pt x="115570" y="335902"/>
                  </a:lnTo>
                  <a:lnTo>
                    <a:pt x="118503" y="333489"/>
                  </a:lnTo>
                  <a:lnTo>
                    <a:pt x="119697" y="332346"/>
                  </a:lnTo>
                  <a:lnTo>
                    <a:pt x="120904" y="330060"/>
                  </a:lnTo>
                  <a:lnTo>
                    <a:pt x="123317" y="327647"/>
                  </a:lnTo>
                  <a:close/>
                </a:path>
                <a:path w="420370" h="553085">
                  <a:moveTo>
                    <a:pt x="133972" y="85839"/>
                  </a:moveTo>
                  <a:lnTo>
                    <a:pt x="129159" y="84569"/>
                  </a:lnTo>
                  <a:lnTo>
                    <a:pt x="125552" y="82156"/>
                  </a:lnTo>
                  <a:lnTo>
                    <a:pt x="119519" y="82156"/>
                  </a:lnTo>
                  <a:lnTo>
                    <a:pt x="117132" y="83426"/>
                  </a:lnTo>
                  <a:lnTo>
                    <a:pt x="114719" y="84569"/>
                  </a:lnTo>
                  <a:lnTo>
                    <a:pt x="109893" y="89522"/>
                  </a:lnTo>
                  <a:lnTo>
                    <a:pt x="105092" y="95618"/>
                  </a:lnTo>
                  <a:lnTo>
                    <a:pt x="99060" y="100444"/>
                  </a:lnTo>
                  <a:lnTo>
                    <a:pt x="91846" y="102857"/>
                  </a:lnTo>
                  <a:lnTo>
                    <a:pt x="88226" y="102857"/>
                  </a:lnTo>
                  <a:lnTo>
                    <a:pt x="85826" y="104127"/>
                  </a:lnTo>
                  <a:lnTo>
                    <a:pt x="82207" y="105270"/>
                  </a:lnTo>
                  <a:lnTo>
                    <a:pt x="82207" y="106540"/>
                  </a:lnTo>
                  <a:lnTo>
                    <a:pt x="87033" y="106540"/>
                  </a:lnTo>
                  <a:lnTo>
                    <a:pt x="90639" y="105270"/>
                  </a:lnTo>
                  <a:lnTo>
                    <a:pt x="100355" y="105397"/>
                  </a:lnTo>
                  <a:lnTo>
                    <a:pt x="100596" y="105270"/>
                  </a:lnTo>
                  <a:lnTo>
                    <a:pt x="106121" y="103746"/>
                  </a:lnTo>
                  <a:lnTo>
                    <a:pt x="111683" y="100825"/>
                  </a:lnTo>
                  <a:lnTo>
                    <a:pt x="117132" y="96761"/>
                  </a:lnTo>
                  <a:lnTo>
                    <a:pt x="120726" y="93078"/>
                  </a:lnTo>
                  <a:lnTo>
                    <a:pt x="126758" y="88252"/>
                  </a:lnTo>
                  <a:lnTo>
                    <a:pt x="132765" y="86982"/>
                  </a:lnTo>
                  <a:lnTo>
                    <a:pt x="133972" y="85839"/>
                  </a:lnTo>
                  <a:close/>
                </a:path>
                <a:path w="420370" h="553085">
                  <a:moveTo>
                    <a:pt x="144627" y="340093"/>
                  </a:moveTo>
                  <a:lnTo>
                    <a:pt x="137490" y="340093"/>
                  </a:lnTo>
                  <a:lnTo>
                    <a:pt x="135115" y="343522"/>
                  </a:lnTo>
                  <a:lnTo>
                    <a:pt x="132727" y="345935"/>
                  </a:lnTo>
                  <a:lnTo>
                    <a:pt x="131546" y="345935"/>
                  </a:lnTo>
                  <a:lnTo>
                    <a:pt x="127977" y="344792"/>
                  </a:lnTo>
                  <a:lnTo>
                    <a:pt x="133921" y="340093"/>
                  </a:lnTo>
                  <a:lnTo>
                    <a:pt x="129171" y="336537"/>
                  </a:lnTo>
                  <a:lnTo>
                    <a:pt x="127977" y="331965"/>
                  </a:lnTo>
                  <a:lnTo>
                    <a:pt x="123456" y="338823"/>
                  </a:lnTo>
                  <a:lnTo>
                    <a:pt x="118605" y="345427"/>
                  </a:lnTo>
                  <a:lnTo>
                    <a:pt x="113093" y="351015"/>
                  </a:lnTo>
                  <a:lnTo>
                    <a:pt x="106565" y="355333"/>
                  </a:lnTo>
                  <a:lnTo>
                    <a:pt x="106565" y="356476"/>
                  </a:lnTo>
                  <a:lnTo>
                    <a:pt x="111328" y="361175"/>
                  </a:lnTo>
                  <a:lnTo>
                    <a:pt x="120840" y="362318"/>
                  </a:lnTo>
                  <a:lnTo>
                    <a:pt x="129171" y="358762"/>
                  </a:lnTo>
                  <a:lnTo>
                    <a:pt x="137490" y="355333"/>
                  </a:lnTo>
                  <a:lnTo>
                    <a:pt x="141071" y="347078"/>
                  </a:lnTo>
                  <a:lnTo>
                    <a:pt x="144627" y="340093"/>
                  </a:lnTo>
                  <a:close/>
                </a:path>
                <a:path w="420370" h="553085">
                  <a:moveTo>
                    <a:pt x="155295" y="322694"/>
                  </a:moveTo>
                  <a:lnTo>
                    <a:pt x="152920" y="324980"/>
                  </a:lnTo>
                  <a:lnTo>
                    <a:pt x="150545" y="326250"/>
                  </a:lnTo>
                  <a:lnTo>
                    <a:pt x="148170" y="328536"/>
                  </a:lnTo>
                  <a:lnTo>
                    <a:pt x="145796" y="322694"/>
                  </a:lnTo>
                  <a:lnTo>
                    <a:pt x="141058" y="313169"/>
                  </a:lnTo>
                  <a:lnTo>
                    <a:pt x="135128" y="314312"/>
                  </a:lnTo>
                  <a:lnTo>
                    <a:pt x="128016" y="316725"/>
                  </a:lnTo>
                  <a:lnTo>
                    <a:pt x="120891" y="317868"/>
                  </a:lnTo>
                  <a:lnTo>
                    <a:pt x="120891" y="310756"/>
                  </a:lnTo>
                  <a:lnTo>
                    <a:pt x="118516" y="296532"/>
                  </a:lnTo>
                  <a:lnTo>
                    <a:pt x="114960" y="296532"/>
                  </a:lnTo>
                  <a:lnTo>
                    <a:pt x="110210" y="295389"/>
                  </a:lnTo>
                  <a:lnTo>
                    <a:pt x="98361" y="295389"/>
                  </a:lnTo>
                  <a:lnTo>
                    <a:pt x="98361" y="294119"/>
                  </a:lnTo>
                  <a:lnTo>
                    <a:pt x="99517" y="291833"/>
                  </a:lnTo>
                  <a:lnTo>
                    <a:pt x="100723" y="287007"/>
                  </a:lnTo>
                  <a:lnTo>
                    <a:pt x="103098" y="279895"/>
                  </a:lnTo>
                  <a:lnTo>
                    <a:pt x="103098" y="278752"/>
                  </a:lnTo>
                  <a:lnTo>
                    <a:pt x="104292" y="276339"/>
                  </a:lnTo>
                  <a:lnTo>
                    <a:pt x="105473" y="275196"/>
                  </a:lnTo>
                  <a:lnTo>
                    <a:pt x="98361" y="271640"/>
                  </a:lnTo>
                  <a:lnTo>
                    <a:pt x="92430" y="269227"/>
                  </a:lnTo>
                  <a:lnTo>
                    <a:pt x="85305" y="265671"/>
                  </a:lnTo>
                  <a:lnTo>
                    <a:pt x="93611" y="257416"/>
                  </a:lnTo>
                  <a:lnTo>
                    <a:pt x="97155" y="252590"/>
                  </a:lnTo>
                  <a:lnTo>
                    <a:pt x="99517" y="250304"/>
                  </a:lnTo>
                  <a:lnTo>
                    <a:pt x="97155" y="246748"/>
                  </a:lnTo>
                  <a:lnTo>
                    <a:pt x="93611" y="244335"/>
                  </a:lnTo>
                  <a:lnTo>
                    <a:pt x="84124" y="234810"/>
                  </a:lnTo>
                  <a:lnTo>
                    <a:pt x="91249" y="231254"/>
                  </a:lnTo>
                  <a:lnTo>
                    <a:pt x="95961" y="227698"/>
                  </a:lnTo>
                  <a:lnTo>
                    <a:pt x="100723" y="226555"/>
                  </a:lnTo>
                  <a:lnTo>
                    <a:pt x="103098" y="225285"/>
                  </a:lnTo>
                  <a:lnTo>
                    <a:pt x="103098" y="224142"/>
                  </a:lnTo>
                  <a:lnTo>
                    <a:pt x="98361" y="214617"/>
                  </a:lnTo>
                  <a:lnTo>
                    <a:pt x="97155" y="207505"/>
                  </a:lnTo>
                  <a:lnTo>
                    <a:pt x="97155" y="194551"/>
                  </a:lnTo>
                  <a:lnTo>
                    <a:pt x="95961" y="192265"/>
                  </a:lnTo>
                  <a:lnTo>
                    <a:pt x="92430" y="188709"/>
                  </a:lnTo>
                  <a:lnTo>
                    <a:pt x="91249" y="188709"/>
                  </a:lnTo>
                  <a:lnTo>
                    <a:pt x="91249" y="187566"/>
                  </a:lnTo>
                  <a:lnTo>
                    <a:pt x="73444" y="161404"/>
                  </a:lnTo>
                  <a:lnTo>
                    <a:pt x="69888" y="168516"/>
                  </a:lnTo>
                  <a:lnTo>
                    <a:pt x="69888" y="181597"/>
                  </a:lnTo>
                  <a:lnTo>
                    <a:pt x="71310" y="192011"/>
                  </a:lnTo>
                  <a:lnTo>
                    <a:pt x="74180" y="201663"/>
                  </a:lnTo>
                  <a:lnTo>
                    <a:pt x="79070" y="210553"/>
                  </a:lnTo>
                  <a:lnTo>
                    <a:pt x="86499" y="218173"/>
                  </a:lnTo>
                  <a:lnTo>
                    <a:pt x="54470" y="221729"/>
                  </a:lnTo>
                  <a:lnTo>
                    <a:pt x="54470" y="222999"/>
                  </a:lnTo>
                  <a:lnTo>
                    <a:pt x="53289" y="222999"/>
                  </a:lnTo>
                  <a:lnTo>
                    <a:pt x="59893" y="229349"/>
                  </a:lnTo>
                  <a:lnTo>
                    <a:pt x="67068" y="234429"/>
                  </a:lnTo>
                  <a:lnTo>
                    <a:pt x="81749" y="243192"/>
                  </a:lnTo>
                  <a:lnTo>
                    <a:pt x="80568" y="244335"/>
                  </a:lnTo>
                  <a:lnTo>
                    <a:pt x="79387" y="244335"/>
                  </a:lnTo>
                  <a:lnTo>
                    <a:pt x="73444" y="247891"/>
                  </a:lnTo>
                  <a:lnTo>
                    <a:pt x="66332" y="251447"/>
                  </a:lnTo>
                  <a:lnTo>
                    <a:pt x="60401" y="255003"/>
                  </a:lnTo>
                  <a:lnTo>
                    <a:pt x="58026" y="256146"/>
                  </a:lnTo>
                  <a:lnTo>
                    <a:pt x="58026" y="257416"/>
                  </a:lnTo>
                  <a:lnTo>
                    <a:pt x="66332" y="260972"/>
                  </a:lnTo>
                  <a:lnTo>
                    <a:pt x="78193" y="265671"/>
                  </a:lnTo>
                  <a:lnTo>
                    <a:pt x="80568" y="265671"/>
                  </a:lnTo>
                  <a:lnTo>
                    <a:pt x="82931" y="266814"/>
                  </a:lnTo>
                  <a:lnTo>
                    <a:pt x="86499" y="268084"/>
                  </a:lnTo>
                  <a:lnTo>
                    <a:pt x="80568" y="272783"/>
                  </a:lnTo>
                  <a:lnTo>
                    <a:pt x="75819" y="278752"/>
                  </a:lnTo>
                  <a:lnTo>
                    <a:pt x="71069" y="285864"/>
                  </a:lnTo>
                  <a:lnTo>
                    <a:pt x="94792" y="289420"/>
                  </a:lnTo>
                  <a:lnTo>
                    <a:pt x="93611" y="295389"/>
                  </a:lnTo>
                  <a:lnTo>
                    <a:pt x="91249" y="301231"/>
                  </a:lnTo>
                  <a:lnTo>
                    <a:pt x="90055" y="309613"/>
                  </a:lnTo>
                  <a:lnTo>
                    <a:pt x="97155" y="308343"/>
                  </a:lnTo>
                  <a:lnTo>
                    <a:pt x="104292" y="308343"/>
                  </a:lnTo>
                  <a:lnTo>
                    <a:pt x="111404" y="307200"/>
                  </a:lnTo>
                  <a:lnTo>
                    <a:pt x="111404" y="319138"/>
                  </a:lnTo>
                  <a:lnTo>
                    <a:pt x="112585" y="324980"/>
                  </a:lnTo>
                  <a:lnTo>
                    <a:pt x="122072" y="322694"/>
                  </a:lnTo>
                  <a:lnTo>
                    <a:pt x="125641" y="321424"/>
                  </a:lnTo>
                  <a:lnTo>
                    <a:pt x="130378" y="320281"/>
                  </a:lnTo>
                  <a:lnTo>
                    <a:pt x="132753" y="327393"/>
                  </a:lnTo>
                  <a:lnTo>
                    <a:pt x="135128" y="329806"/>
                  </a:lnTo>
                  <a:lnTo>
                    <a:pt x="136309" y="333235"/>
                  </a:lnTo>
                  <a:lnTo>
                    <a:pt x="136309" y="335521"/>
                  </a:lnTo>
                  <a:lnTo>
                    <a:pt x="138684" y="336791"/>
                  </a:lnTo>
                  <a:lnTo>
                    <a:pt x="141058" y="335521"/>
                  </a:lnTo>
                  <a:lnTo>
                    <a:pt x="151739" y="332092"/>
                  </a:lnTo>
                  <a:lnTo>
                    <a:pt x="152920" y="333235"/>
                  </a:lnTo>
                  <a:lnTo>
                    <a:pt x="155295" y="337934"/>
                  </a:lnTo>
                  <a:lnTo>
                    <a:pt x="155295" y="322694"/>
                  </a:lnTo>
                  <a:close/>
                </a:path>
                <a:path w="420370" h="553085">
                  <a:moveTo>
                    <a:pt x="155295" y="282816"/>
                  </a:moveTo>
                  <a:lnTo>
                    <a:pt x="145859" y="279260"/>
                  </a:lnTo>
                  <a:lnTo>
                    <a:pt x="141160" y="272148"/>
                  </a:lnTo>
                  <a:lnTo>
                    <a:pt x="139979" y="262750"/>
                  </a:lnTo>
                  <a:lnTo>
                    <a:pt x="139979" y="256781"/>
                  </a:lnTo>
                  <a:lnTo>
                    <a:pt x="142341" y="250812"/>
                  </a:lnTo>
                  <a:lnTo>
                    <a:pt x="145859" y="246113"/>
                  </a:lnTo>
                  <a:lnTo>
                    <a:pt x="148221" y="240271"/>
                  </a:lnTo>
                  <a:lnTo>
                    <a:pt x="148221" y="235445"/>
                  </a:lnTo>
                  <a:lnTo>
                    <a:pt x="142341" y="231889"/>
                  </a:lnTo>
                  <a:lnTo>
                    <a:pt x="111429" y="204203"/>
                  </a:lnTo>
                  <a:lnTo>
                    <a:pt x="104648" y="194170"/>
                  </a:lnTo>
                  <a:lnTo>
                    <a:pt x="104648" y="193027"/>
                  </a:lnTo>
                  <a:lnTo>
                    <a:pt x="102285" y="193027"/>
                  </a:lnTo>
                  <a:lnTo>
                    <a:pt x="102755" y="201790"/>
                  </a:lnTo>
                  <a:lnTo>
                    <a:pt x="104203" y="210553"/>
                  </a:lnTo>
                  <a:lnTo>
                    <a:pt x="106743" y="219062"/>
                  </a:lnTo>
                  <a:lnTo>
                    <a:pt x="110528" y="227190"/>
                  </a:lnTo>
                  <a:lnTo>
                    <a:pt x="104648" y="230746"/>
                  </a:lnTo>
                  <a:lnTo>
                    <a:pt x="98742" y="231889"/>
                  </a:lnTo>
                  <a:lnTo>
                    <a:pt x="92875" y="236715"/>
                  </a:lnTo>
                  <a:lnTo>
                    <a:pt x="97548" y="240271"/>
                  </a:lnTo>
                  <a:lnTo>
                    <a:pt x="104648" y="247256"/>
                  </a:lnTo>
                  <a:lnTo>
                    <a:pt x="108178" y="249669"/>
                  </a:lnTo>
                  <a:lnTo>
                    <a:pt x="104648" y="252082"/>
                  </a:lnTo>
                  <a:lnTo>
                    <a:pt x="97548" y="259194"/>
                  </a:lnTo>
                  <a:lnTo>
                    <a:pt x="94018" y="263893"/>
                  </a:lnTo>
                  <a:lnTo>
                    <a:pt x="101104" y="266179"/>
                  </a:lnTo>
                  <a:lnTo>
                    <a:pt x="106997" y="268592"/>
                  </a:lnTo>
                  <a:lnTo>
                    <a:pt x="114071" y="271005"/>
                  </a:lnTo>
                  <a:lnTo>
                    <a:pt x="110528" y="276847"/>
                  </a:lnTo>
                  <a:lnTo>
                    <a:pt x="105816" y="282816"/>
                  </a:lnTo>
                  <a:lnTo>
                    <a:pt x="104648" y="289928"/>
                  </a:lnTo>
                  <a:lnTo>
                    <a:pt x="124663" y="289928"/>
                  </a:lnTo>
                  <a:lnTo>
                    <a:pt x="125844" y="291071"/>
                  </a:lnTo>
                  <a:lnTo>
                    <a:pt x="125844" y="308851"/>
                  </a:lnTo>
                  <a:lnTo>
                    <a:pt x="127025" y="309994"/>
                  </a:lnTo>
                  <a:lnTo>
                    <a:pt x="129387" y="308851"/>
                  </a:lnTo>
                  <a:lnTo>
                    <a:pt x="131724" y="308851"/>
                  </a:lnTo>
                  <a:lnTo>
                    <a:pt x="135267" y="306438"/>
                  </a:lnTo>
                  <a:lnTo>
                    <a:pt x="144691" y="304025"/>
                  </a:lnTo>
                  <a:lnTo>
                    <a:pt x="145859" y="307581"/>
                  </a:lnTo>
                  <a:lnTo>
                    <a:pt x="148221" y="312280"/>
                  </a:lnTo>
                  <a:lnTo>
                    <a:pt x="149402" y="315836"/>
                  </a:lnTo>
                  <a:lnTo>
                    <a:pt x="150583" y="318249"/>
                  </a:lnTo>
                  <a:lnTo>
                    <a:pt x="152933" y="317106"/>
                  </a:lnTo>
                  <a:lnTo>
                    <a:pt x="154114" y="315836"/>
                  </a:lnTo>
                  <a:lnTo>
                    <a:pt x="155295" y="315836"/>
                  </a:lnTo>
                  <a:lnTo>
                    <a:pt x="155295" y="282816"/>
                  </a:lnTo>
                  <a:close/>
                </a:path>
                <a:path w="420370" h="553085">
                  <a:moveTo>
                    <a:pt x="159854" y="134353"/>
                  </a:moveTo>
                  <a:lnTo>
                    <a:pt x="158648" y="134353"/>
                  </a:lnTo>
                  <a:lnTo>
                    <a:pt x="157429" y="133210"/>
                  </a:lnTo>
                  <a:lnTo>
                    <a:pt x="152603" y="130797"/>
                  </a:lnTo>
                  <a:lnTo>
                    <a:pt x="148971" y="127241"/>
                  </a:lnTo>
                  <a:lnTo>
                    <a:pt x="146558" y="122542"/>
                  </a:lnTo>
                  <a:lnTo>
                    <a:pt x="144132" y="116700"/>
                  </a:lnTo>
                  <a:lnTo>
                    <a:pt x="141732" y="105016"/>
                  </a:lnTo>
                  <a:lnTo>
                    <a:pt x="140512" y="101460"/>
                  </a:lnTo>
                  <a:lnTo>
                    <a:pt x="139306" y="96761"/>
                  </a:lnTo>
                  <a:lnTo>
                    <a:pt x="138099" y="93332"/>
                  </a:lnTo>
                  <a:lnTo>
                    <a:pt x="136880" y="90919"/>
                  </a:lnTo>
                  <a:lnTo>
                    <a:pt x="135674" y="89776"/>
                  </a:lnTo>
                  <a:lnTo>
                    <a:pt x="132041" y="89776"/>
                  </a:lnTo>
                  <a:lnTo>
                    <a:pt x="127215" y="92062"/>
                  </a:lnTo>
                  <a:lnTo>
                    <a:pt x="123583" y="94475"/>
                  </a:lnTo>
                  <a:lnTo>
                    <a:pt x="118745" y="98031"/>
                  </a:lnTo>
                  <a:lnTo>
                    <a:pt x="128422" y="101460"/>
                  </a:lnTo>
                  <a:lnTo>
                    <a:pt x="132041" y="107302"/>
                  </a:lnTo>
                  <a:lnTo>
                    <a:pt x="134467" y="115557"/>
                  </a:lnTo>
                  <a:lnTo>
                    <a:pt x="135674" y="117970"/>
                  </a:lnTo>
                  <a:lnTo>
                    <a:pt x="136880" y="121399"/>
                  </a:lnTo>
                  <a:lnTo>
                    <a:pt x="138099" y="123812"/>
                  </a:lnTo>
                  <a:lnTo>
                    <a:pt x="144132" y="130797"/>
                  </a:lnTo>
                  <a:lnTo>
                    <a:pt x="150190" y="135496"/>
                  </a:lnTo>
                  <a:lnTo>
                    <a:pt x="159854" y="135496"/>
                  </a:lnTo>
                  <a:lnTo>
                    <a:pt x="159854" y="134353"/>
                  </a:lnTo>
                  <a:close/>
                </a:path>
                <a:path w="420370" h="553085">
                  <a:moveTo>
                    <a:pt x="172034" y="168135"/>
                  </a:moveTo>
                  <a:lnTo>
                    <a:pt x="171259" y="166865"/>
                  </a:lnTo>
                  <a:lnTo>
                    <a:pt x="163195" y="153530"/>
                  </a:lnTo>
                  <a:lnTo>
                    <a:pt x="160197" y="148577"/>
                  </a:lnTo>
                  <a:lnTo>
                    <a:pt x="159004" y="147434"/>
                  </a:lnTo>
                  <a:lnTo>
                    <a:pt x="159004" y="146164"/>
                  </a:lnTo>
                  <a:lnTo>
                    <a:pt x="157822" y="146164"/>
                  </a:lnTo>
                  <a:lnTo>
                    <a:pt x="157822" y="153530"/>
                  </a:lnTo>
                  <a:lnTo>
                    <a:pt x="149542" y="153530"/>
                  </a:lnTo>
                  <a:lnTo>
                    <a:pt x="149542" y="152260"/>
                  </a:lnTo>
                  <a:lnTo>
                    <a:pt x="151904" y="150990"/>
                  </a:lnTo>
                  <a:lnTo>
                    <a:pt x="153098" y="150990"/>
                  </a:lnTo>
                  <a:lnTo>
                    <a:pt x="155460" y="149847"/>
                  </a:lnTo>
                  <a:lnTo>
                    <a:pt x="156641" y="152260"/>
                  </a:lnTo>
                  <a:lnTo>
                    <a:pt x="157822" y="153530"/>
                  </a:lnTo>
                  <a:lnTo>
                    <a:pt x="157822" y="146164"/>
                  </a:lnTo>
                  <a:lnTo>
                    <a:pt x="151904" y="146164"/>
                  </a:lnTo>
                  <a:lnTo>
                    <a:pt x="145986" y="147434"/>
                  </a:lnTo>
                  <a:lnTo>
                    <a:pt x="141249" y="149847"/>
                  </a:lnTo>
                  <a:lnTo>
                    <a:pt x="134518" y="154800"/>
                  </a:lnTo>
                  <a:lnTo>
                    <a:pt x="131914" y="161785"/>
                  </a:lnTo>
                  <a:lnTo>
                    <a:pt x="133083" y="169532"/>
                  </a:lnTo>
                  <a:lnTo>
                    <a:pt x="137693" y="176644"/>
                  </a:lnTo>
                  <a:lnTo>
                    <a:pt x="141249" y="170548"/>
                  </a:lnTo>
                  <a:lnTo>
                    <a:pt x="147167" y="166865"/>
                  </a:lnTo>
                  <a:lnTo>
                    <a:pt x="160197" y="166865"/>
                  </a:lnTo>
                  <a:lnTo>
                    <a:pt x="166116" y="168135"/>
                  </a:lnTo>
                  <a:lnTo>
                    <a:pt x="172034" y="168135"/>
                  </a:lnTo>
                  <a:close/>
                </a:path>
                <a:path w="420370" h="553085">
                  <a:moveTo>
                    <a:pt x="184213" y="178041"/>
                  </a:moveTo>
                  <a:lnTo>
                    <a:pt x="180632" y="175628"/>
                  </a:lnTo>
                  <a:lnTo>
                    <a:pt x="178257" y="174485"/>
                  </a:lnTo>
                  <a:lnTo>
                    <a:pt x="175882" y="172072"/>
                  </a:lnTo>
                  <a:lnTo>
                    <a:pt x="173494" y="172072"/>
                  </a:lnTo>
                  <a:lnTo>
                    <a:pt x="166751" y="174104"/>
                  </a:lnTo>
                  <a:lnTo>
                    <a:pt x="160680" y="176517"/>
                  </a:lnTo>
                  <a:lnTo>
                    <a:pt x="155067" y="179438"/>
                  </a:lnTo>
                  <a:lnTo>
                    <a:pt x="143700" y="186550"/>
                  </a:lnTo>
                  <a:lnTo>
                    <a:pt x="137744" y="190106"/>
                  </a:lnTo>
                  <a:lnTo>
                    <a:pt x="130594" y="188963"/>
                  </a:lnTo>
                  <a:lnTo>
                    <a:pt x="129413" y="188963"/>
                  </a:lnTo>
                  <a:lnTo>
                    <a:pt x="132981" y="193662"/>
                  </a:lnTo>
                  <a:lnTo>
                    <a:pt x="136550" y="194805"/>
                  </a:lnTo>
                  <a:lnTo>
                    <a:pt x="141325" y="193662"/>
                  </a:lnTo>
                  <a:lnTo>
                    <a:pt x="144894" y="192519"/>
                  </a:lnTo>
                  <a:lnTo>
                    <a:pt x="148475" y="190106"/>
                  </a:lnTo>
                  <a:lnTo>
                    <a:pt x="150850" y="188963"/>
                  </a:lnTo>
                  <a:lnTo>
                    <a:pt x="154432" y="186550"/>
                  </a:lnTo>
                  <a:lnTo>
                    <a:pt x="158000" y="185280"/>
                  </a:lnTo>
                  <a:lnTo>
                    <a:pt x="161582" y="182867"/>
                  </a:lnTo>
                  <a:lnTo>
                    <a:pt x="161582" y="188963"/>
                  </a:lnTo>
                  <a:lnTo>
                    <a:pt x="167538" y="182867"/>
                  </a:lnTo>
                  <a:lnTo>
                    <a:pt x="174688" y="180454"/>
                  </a:lnTo>
                  <a:lnTo>
                    <a:pt x="183019" y="179311"/>
                  </a:lnTo>
                  <a:lnTo>
                    <a:pt x="183019" y="178041"/>
                  </a:lnTo>
                  <a:lnTo>
                    <a:pt x="184213" y="178041"/>
                  </a:lnTo>
                  <a:close/>
                </a:path>
                <a:path w="420370" h="553085">
                  <a:moveTo>
                    <a:pt x="184213" y="84696"/>
                  </a:moveTo>
                  <a:lnTo>
                    <a:pt x="182181" y="82156"/>
                  </a:lnTo>
                  <a:lnTo>
                    <a:pt x="180162" y="82156"/>
                  </a:lnTo>
                  <a:lnTo>
                    <a:pt x="178130" y="84696"/>
                  </a:lnTo>
                  <a:lnTo>
                    <a:pt x="178130" y="87236"/>
                  </a:lnTo>
                  <a:lnTo>
                    <a:pt x="179146" y="88506"/>
                  </a:lnTo>
                  <a:lnTo>
                    <a:pt x="180162" y="88506"/>
                  </a:lnTo>
                  <a:lnTo>
                    <a:pt x="182181" y="89776"/>
                  </a:lnTo>
                  <a:lnTo>
                    <a:pt x="183197" y="88506"/>
                  </a:lnTo>
                  <a:lnTo>
                    <a:pt x="184213" y="85966"/>
                  </a:lnTo>
                  <a:lnTo>
                    <a:pt x="184213" y="84696"/>
                  </a:lnTo>
                  <a:close/>
                </a:path>
                <a:path w="420370" h="553085">
                  <a:moveTo>
                    <a:pt x="185737" y="94094"/>
                  </a:moveTo>
                  <a:lnTo>
                    <a:pt x="182181" y="92824"/>
                  </a:lnTo>
                  <a:lnTo>
                    <a:pt x="179819" y="92824"/>
                  </a:lnTo>
                  <a:lnTo>
                    <a:pt x="177457" y="94094"/>
                  </a:lnTo>
                  <a:lnTo>
                    <a:pt x="176263" y="96507"/>
                  </a:lnTo>
                  <a:lnTo>
                    <a:pt x="175082" y="100190"/>
                  </a:lnTo>
                  <a:lnTo>
                    <a:pt x="178638" y="114795"/>
                  </a:lnTo>
                  <a:lnTo>
                    <a:pt x="178638" y="115938"/>
                  </a:lnTo>
                  <a:lnTo>
                    <a:pt x="179819" y="117208"/>
                  </a:lnTo>
                  <a:lnTo>
                    <a:pt x="181000" y="117208"/>
                  </a:lnTo>
                  <a:lnTo>
                    <a:pt x="182181" y="115938"/>
                  </a:lnTo>
                  <a:lnTo>
                    <a:pt x="183362" y="114795"/>
                  </a:lnTo>
                  <a:lnTo>
                    <a:pt x="183362" y="108699"/>
                  </a:lnTo>
                  <a:lnTo>
                    <a:pt x="185737" y="103746"/>
                  </a:lnTo>
                  <a:lnTo>
                    <a:pt x="185737" y="94094"/>
                  </a:lnTo>
                  <a:close/>
                </a:path>
                <a:path w="420370" h="553085">
                  <a:moveTo>
                    <a:pt x="188785" y="69075"/>
                  </a:moveTo>
                  <a:lnTo>
                    <a:pt x="187591" y="65519"/>
                  </a:lnTo>
                  <a:lnTo>
                    <a:pt x="183997" y="67805"/>
                  </a:lnTo>
                  <a:lnTo>
                    <a:pt x="182803" y="66802"/>
                  </a:lnTo>
                  <a:lnTo>
                    <a:pt x="182803" y="62103"/>
                  </a:lnTo>
                  <a:lnTo>
                    <a:pt x="180416" y="60820"/>
                  </a:lnTo>
                  <a:lnTo>
                    <a:pt x="178015" y="60820"/>
                  </a:lnTo>
                  <a:lnTo>
                    <a:pt x="178015" y="67805"/>
                  </a:lnTo>
                  <a:lnTo>
                    <a:pt x="175628" y="66802"/>
                  </a:lnTo>
                  <a:lnTo>
                    <a:pt x="173228" y="66802"/>
                  </a:lnTo>
                  <a:lnTo>
                    <a:pt x="173228" y="67805"/>
                  </a:lnTo>
                  <a:lnTo>
                    <a:pt x="172034" y="69075"/>
                  </a:lnTo>
                  <a:lnTo>
                    <a:pt x="172034" y="71374"/>
                  </a:lnTo>
                  <a:lnTo>
                    <a:pt x="178015" y="71374"/>
                  </a:lnTo>
                  <a:lnTo>
                    <a:pt x="178015" y="76060"/>
                  </a:lnTo>
                  <a:lnTo>
                    <a:pt x="182803" y="76060"/>
                  </a:lnTo>
                  <a:lnTo>
                    <a:pt x="182803" y="71374"/>
                  </a:lnTo>
                  <a:lnTo>
                    <a:pt x="183997" y="70218"/>
                  </a:lnTo>
                  <a:lnTo>
                    <a:pt x="188785" y="72504"/>
                  </a:lnTo>
                  <a:lnTo>
                    <a:pt x="188785" y="69075"/>
                  </a:lnTo>
                  <a:close/>
                </a:path>
                <a:path w="420370" h="553085">
                  <a:moveTo>
                    <a:pt x="199440" y="130924"/>
                  </a:moveTo>
                  <a:lnTo>
                    <a:pt x="162902" y="130924"/>
                  </a:lnTo>
                  <a:lnTo>
                    <a:pt x="162902" y="134353"/>
                  </a:lnTo>
                  <a:lnTo>
                    <a:pt x="164045" y="135496"/>
                  </a:lnTo>
                  <a:lnTo>
                    <a:pt x="199440" y="135496"/>
                  </a:lnTo>
                  <a:lnTo>
                    <a:pt x="199440" y="130924"/>
                  </a:lnTo>
                  <a:close/>
                </a:path>
                <a:path w="420370" h="553085">
                  <a:moveTo>
                    <a:pt x="202158" y="134988"/>
                  </a:moveTo>
                  <a:lnTo>
                    <a:pt x="200964" y="135115"/>
                  </a:lnTo>
                  <a:lnTo>
                    <a:pt x="202158" y="135115"/>
                  </a:lnTo>
                  <a:lnTo>
                    <a:pt x="202158" y="134988"/>
                  </a:lnTo>
                  <a:close/>
                </a:path>
                <a:path w="420370" h="553085">
                  <a:moveTo>
                    <a:pt x="207048" y="107937"/>
                  </a:moveTo>
                  <a:lnTo>
                    <a:pt x="198869" y="99682"/>
                  </a:lnTo>
                  <a:lnTo>
                    <a:pt x="195364" y="98539"/>
                  </a:lnTo>
                  <a:lnTo>
                    <a:pt x="189534" y="97396"/>
                  </a:lnTo>
                  <a:lnTo>
                    <a:pt x="189534" y="100952"/>
                  </a:lnTo>
                  <a:lnTo>
                    <a:pt x="188366" y="103238"/>
                  </a:lnTo>
                  <a:lnTo>
                    <a:pt x="188366" y="109080"/>
                  </a:lnTo>
                  <a:lnTo>
                    <a:pt x="187185" y="114922"/>
                  </a:lnTo>
                  <a:lnTo>
                    <a:pt x="183680" y="122034"/>
                  </a:lnTo>
                  <a:lnTo>
                    <a:pt x="182511" y="123177"/>
                  </a:lnTo>
                  <a:lnTo>
                    <a:pt x="180187" y="123177"/>
                  </a:lnTo>
                  <a:lnTo>
                    <a:pt x="179019" y="122034"/>
                  </a:lnTo>
                  <a:lnTo>
                    <a:pt x="177850" y="119621"/>
                  </a:lnTo>
                  <a:lnTo>
                    <a:pt x="174332" y="113779"/>
                  </a:lnTo>
                  <a:lnTo>
                    <a:pt x="173164" y="107937"/>
                  </a:lnTo>
                  <a:lnTo>
                    <a:pt x="173164" y="98539"/>
                  </a:lnTo>
                  <a:lnTo>
                    <a:pt x="171996" y="97396"/>
                  </a:lnTo>
                  <a:lnTo>
                    <a:pt x="169659" y="97396"/>
                  </a:lnTo>
                  <a:lnTo>
                    <a:pt x="168490" y="98539"/>
                  </a:lnTo>
                  <a:lnTo>
                    <a:pt x="163830" y="99682"/>
                  </a:lnTo>
                  <a:lnTo>
                    <a:pt x="157975" y="103238"/>
                  </a:lnTo>
                  <a:lnTo>
                    <a:pt x="157975" y="110350"/>
                  </a:lnTo>
                  <a:lnTo>
                    <a:pt x="156806" y="114922"/>
                  </a:lnTo>
                  <a:lnTo>
                    <a:pt x="157975" y="120891"/>
                  </a:lnTo>
                  <a:lnTo>
                    <a:pt x="159143" y="125590"/>
                  </a:lnTo>
                  <a:lnTo>
                    <a:pt x="160312" y="127876"/>
                  </a:lnTo>
                  <a:lnTo>
                    <a:pt x="202387" y="127876"/>
                  </a:lnTo>
                  <a:lnTo>
                    <a:pt x="202387" y="125590"/>
                  </a:lnTo>
                  <a:lnTo>
                    <a:pt x="203555" y="124320"/>
                  </a:lnTo>
                  <a:lnTo>
                    <a:pt x="203555" y="122034"/>
                  </a:lnTo>
                  <a:lnTo>
                    <a:pt x="204724" y="120891"/>
                  </a:lnTo>
                  <a:lnTo>
                    <a:pt x="205879" y="114922"/>
                  </a:lnTo>
                  <a:lnTo>
                    <a:pt x="207048" y="107937"/>
                  </a:lnTo>
                  <a:close/>
                </a:path>
                <a:path w="420370" h="553085">
                  <a:moveTo>
                    <a:pt x="228879" y="316725"/>
                  </a:moveTo>
                  <a:lnTo>
                    <a:pt x="227863" y="311899"/>
                  </a:lnTo>
                  <a:lnTo>
                    <a:pt x="226847" y="311899"/>
                  </a:lnTo>
                  <a:lnTo>
                    <a:pt x="227863" y="316725"/>
                  </a:lnTo>
                  <a:lnTo>
                    <a:pt x="228879" y="316725"/>
                  </a:lnTo>
                  <a:close/>
                </a:path>
                <a:path w="420370" h="553085">
                  <a:moveTo>
                    <a:pt x="229895" y="93713"/>
                  </a:moveTo>
                  <a:lnTo>
                    <a:pt x="228676" y="92570"/>
                  </a:lnTo>
                  <a:lnTo>
                    <a:pt x="227457" y="91300"/>
                  </a:lnTo>
                  <a:lnTo>
                    <a:pt x="226237" y="91300"/>
                  </a:lnTo>
                  <a:lnTo>
                    <a:pt x="225018" y="92570"/>
                  </a:lnTo>
                  <a:lnTo>
                    <a:pt x="223799" y="93713"/>
                  </a:lnTo>
                  <a:lnTo>
                    <a:pt x="225018" y="94983"/>
                  </a:lnTo>
                  <a:lnTo>
                    <a:pt x="226237" y="94983"/>
                  </a:lnTo>
                  <a:lnTo>
                    <a:pt x="226237" y="97396"/>
                  </a:lnTo>
                  <a:lnTo>
                    <a:pt x="227457" y="94983"/>
                  </a:lnTo>
                  <a:lnTo>
                    <a:pt x="228676" y="94983"/>
                  </a:lnTo>
                  <a:lnTo>
                    <a:pt x="229895" y="93713"/>
                  </a:lnTo>
                  <a:close/>
                </a:path>
                <a:path w="420370" h="553085">
                  <a:moveTo>
                    <a:pt x="231914" y="309359"/>
                  </a:moveTo>
                  <a:lnTo>
                    <a:pt x="230911" y="308216"/>
                  </a:lnTo>
                  <a:lnTo>
                    <a:pt x="228879" y="308216"/>
                  </a:lnTo>
                  <a:lnTo>
                    <a:pt x="228879" y="309359"/>
                  </a:lnTo>
                  <a:lnTo>
                    <a:pt x="231914" y="309359"/>
                  </a:lnTo>
                  <a:close/>
                </a:path>
                <a:path w="420370" h="553085">
                  <a:moveTo>
                    <a:pt x="232930" y="310629"/>
                  </a:moveTo>
                  <a:lnTo>
                    <a:pt x="232511" y="310121"/>
                  </a:lnTo>
                  <a:lnTo>
                    <a:pt x="228879" y="316725"/>
                  </a:lnTo>
                  <a:lnTo>
                    <a:pt x="232930" y="316725"/>
                  </a:lnTo>
                  <a:lnTo>
                    <a:pt x="232930" y="310629"/>
                  </a:lnTo>
                  <a:close/>
                </a:path>
                <a:path w="420370" h="553085">
                  <a:moveTo>
                    <a:pt x="232930" y="309359"/>
                  </a:moveTo>
                  <a:lnTo>
                    <a:pt x="231914" y="309359"/>
                  </a:lnTo>
                  <a:lnTo>
                    <a:pt x="232511" y="310121"/>
                  </a:lnTo>
                  <a:lnTo>
                    <a:pt x="232930" y="309359"/>
                  </a:lnTo>
                  <a:close/>
                </a:path>
                <a:path w="420370" h="553085">
                  <a:moveTo>
                    <a:pt x="232930" y="308216"/>
                  </a:moveTo>
                  <a:lnTo>
                    <a:pt x="232257" y="307200"/>
                  </a:lnTo>
                  <a:lnTo>
                    <a:pt x="230911" y="308216"/>
                  </a:lnTo>
                  <a:lnTo>
                    <a:pt x="232930" y="308216"/>
                  </a:lnTo>
                  <a:close/>
                </a:path>
                <a:path w="420370" h="553085">
                  <a:moveTo>
                    <a:pt x="240550" y="146545"/>
                  </a:moveTo>
                  <a:lnTo>
                    <a:pt x="232308" y="146545"/>
                  </a:lnTo>
                  <a:lnTo>
                    <a:pt x="229958" y="144132"/>
                  </a:lnTo>
                  <a:lnTo>
                    <a:pt x="234657" y="140576"/>
                  </a:lnTo>
                  <a:lnTo>
                    <a:pt x="238201" y="136004"/>
                  </a:lnTo>
                  <a:lnTo>
                    <a:pt x="238201" y="132448"/>
                  </a:lnTo>
                  <a:lnTo>
                    <a:pt x="228307" y="136004"/>
                  </a:lnTo>
                  <a:lnTo>
                    <a:pt x="218186" y="138163"/>
                  </a:lnTo>
                  <a:lnTo>
                    <a:pt x="208076" y="139179"/>
                  </a:lnTo>
                  <a:lnTo>
                    <a:pt x="198196" y="139433"/>
                  </a:lnTo>
                  <a:lnTo>
                    <a:pt x="193484" y="140576"/>
                  </a:lnTo>
                  <a:lnTo>
                    <a:pt x="192316" y="140322"/>
                  </a:lnTo>
                  <a:lnTo>
                    <a:pt x="192316" y="146545"/>
                  </a:lnTo>
                  <a:lnTo>
                    <a:pt x="192316" y="147688"/>
                  </a:lnTo>
                  <a:lnTo>
                    <a:pt x="187604" y="149974"/>
                  </a:lnTo>
                  <a:lnTo>
                    <a:pt x="184073" y="151117"/>
                  </a:lnTo>
                  <a:lnTo>
                    <a:pt x="182892" y="152387"/>
                  </a:lnTo>
                  <a:lnTo>
                    <a:pt x="181724" y="152387"/>
                  </a:lnTo>
                  <a:lnTo>
                    <a:pt x="179374" y="153530"/>
                  </a:lnTo>
                  <a:lnTo>
                    <a:pt x="178193" y="155816"/>
                  </a:lnTo>
                  <a:lnTo>
                    <a:pt x="177025" y="154673"/>
                  </a:lnTo>
                  <a:lnTo>
                    <a:pt x="177025" y="153530"/>
                  </a:lnTo>
                  <a:lnTo>
                    <a:pt x="175844" y="151117"/>
                  </a:lnTo>
                  <a:lnTo>
                    <a:pt x="175844" y="149974"/>
                  </a:lnTo>
                  <a:lnTo>
                    <a:pt x="174663" y="147688"/>
                  </a:lnTo>
                  <a:lnTo>
                    <a:pt x="175844" y="147688"/>
                  </a:lnTo>
                  <a:lnTo>
                    <a:pt x="178193" y="146545"/>
                  </a:lnTo>
                  <a:lnTo>
                    <a:pt x="192316" y="146545"/>
                  </a:lnTo>
                  <a:lnTo>
                    <a:pt x="192316" y="140322"/>
                  </a:lnTo>
                  <a:lnTo>
                    <a:pt x="188785" y="139433"/>
                  </a:lnTo>
                  <a:lnTo>
                    <a:pt x="184073" y="139433"/>
                  </a:lnTo>
                  <a:lnTo>
                    <a:pt x="178193" y="140576"/>
                  </a:lnTo>
                  <a:lnTo>
                    <a:pt x="162902" y="140576"/>
                  </a:lnTo>
                  <a:lnTo>
                    <a:pt x="162902" y="142989"/>
                  </a:lnTo>
                  <a:lnTo>
                    <a:pt x="164084" y="146545"/>
                  </a:lnTo>
                  <a:lnTo>
                    <a:pt x="165252" y="148831"/>
                  </a:lnTo>
                  <a:lnTo>
                    <a:pt x="167614" y="152387"/>
                  </a:lnTo>
                  <a:lnTo>
                    <a:pt x="171132" y="159372"/>
                  </a:lnTo>
                  <a:lnTo>
                    <a:pt x="177025" y="165214"/>
                  </a:lnTo>
                  <a:lnTo>
                    <a:pt x="184073" y="171056"/>
                  </a:lnTo>
                  <a:lnTo>
                    <a:pt x="187604" y="173342"/>
                  </a:lnTo>
                  <a:lnTo>
                    <a:pt x="192316" y="176898"/>
                  </a:lnTo>
                  <a:lnTo>
                    <a:pt x="195834" y="180454"/>
                  </a:lnTo>
                  <a:lnTo>
                    <a:pt x="197015" y="178041"/>
                  </a:lnTo>
                  <a:lnTo>
                    <a:pt x="198196" y="174612"/>
                  </a:lnTo>
                  <a:lnTo>
                    <a:pt x="199377" y="172199"/>
                  </a:lnTo>
                  <a:lnTo>
                    <a:pt x="204076" y="175755"/>
                  </a:lnTo>
                  <a:lnTo>
                    <a:pt x="206425" y="180454"/>
                  </a:lnTo>
                  <a:lnTo>
                    <a:pt x="211137" y="182740"/>
                  </a:lnTo>
                  <a:lnTo>
                    <a:pt x="211137" y="172199"/>
                  </a:lnTo>
                  <a:lnTo>
                    <a:pt x="211137" y="167500"/>
                  </a:lnTo>
                  <a:lnTo>
                    <a:pt x="217347" y="171437"/>
                  </a:lnTo>
                  <a:lnTo>
                    <a:pt x="223774" y="174358"/>
                  </a:lnTo>
                  <a:lnTo>
                    <a:pt x="230657" y="175247"/>
                  </a:lnTo>
                  <a:lnTo>
                    <a:pt x="238201" y="173342"/>
                  </a:lnTo>
                  <a:lnTo>
                    <a:pt x="232308" y="171056"/>
                  </a:lnTo>
                  <a:lnTo>
                    <a:pt x="226428" y="167500"/>
                  </a:lnTo>
                  <a:lnTo>
                    <a:pt x="224078" y="161658"/>
                  </a:lnTo>
                  <a:lnTo>
                    <a:pt x="227609" y="161658"/>
                  </a:lnTo>
                  <a:lnTo>
                    <a:pt x="231127" y="162801"/>
                  </a:lnTo>
                  <a:lnTo>
                    <a:pt x="232879" y="161658"/>
                  </a:lnTo>
                  <a:lnTo>
                    <a:pt x="234657" y="160515"/>
                  </a:lnTo>
                  <a:lnTo>
                    <a:pt x="232308" y="158229"/>
                  </a:lnTo>
                  <a:lnTo>
                    <a:pt x="228790" y="156959"/>
                  </a:lnTo>
                  <a:lnTo>
                    <a:pt x="228384" y="155816"/>
                  </a:lnTo>
                  <a:lnTo>
                    <a:pt x="227609" y="153530"/>
                  </a:lnTo>
                  <a:lnTo>
                    <a:pt x="232308" y="152387"/>
                  </a:lnTo>
                  <a:lnTo>
                    <a:pt x="237020" y="151117"/>
                  </a:lnTo>
                  <a:lnTo>
                    <a:pt x="240550" y="146545"/>
                  </a:lnTo>
                  <a:close/>
                </a:path>
                <a:path w="420370" h="553085">
                  <a:moveTo>
                    <a:pt x="240550" y="92316"/>
                  </a:moveTo>
                  <a:lnTo>
                    <a:pt x="237502" y="89776"/>
                  </a:lnTo>
                  <a:lnTo>
                    <a:pt x="235978" y="91046"/>
                  </a:lnTo>
                  <a:lnTo>
                    <a:pt x="235978" y="94856"/>
                  </a:lnTo>
                  <a:lnTo>
                    <a:pt x="239026" y="94856"/>
                  </a:lnTo>
                  <a:lnTo>
                    <a:pt x="240550" y="93586"/>
                  </a:lnTo>
                  <a:lnTo>
                    <a:pt x="240550" y="92316"/>
                  </a:lnTo>
                  <a:close/>
                </a:path>
                <a:path w="420370" h="553085">
                  <a:moveTo>
                    <a:pt x="242735" y="106540"/>
                  </a:moveTo>
                  <a:lnTo>
                    <a:pt x="229603" y="106540"/>
                  </a:lnTo>
                  <a:lnTo>
                    <a:pt x="228409" y="107683"/>
                  </a:lnTo>
                  <a:lnTo>
                    <a:pt x="228409" y="108826"/>
                  </a:lnTo>
                  <a:lnTo>
                    <a:pt x="227215" y="111112"/>
                  </a:lnTo>
                  <a:lnTo>
                    <a:pt x="227215" y="114541"/>
                  </a:lnTo>
                  <a:lnTo>
                    <a:pt x="226021" y="116827"/>
                  </a:lnTo>
                  <a:lnTo>
                    <a:pt x="221970" y="123685"/>
                  </a:lnTo>
                  <a:lnTo>
                    <a:pt x="216928" y="128765"/>
                  </a:lnTo>
                  <a:lnTo>
                    <a:pt x="210743" y="132194"/>
                  </a:lnTo>
                  <a:lnTo>
                    <a:pt x="203352" y="133972"/>
                  </a:lnTo>
                  <a:lnTo>
                    <a:pt x="202158" y="133972"/>
                  </a:lnTo>
                  <a:lnTo>
                    <a:pt x="202158" y="134988"/>
                  </a:lnTo>
                  <a:lnTo>
                    <a:pt x="215874" y="134226"/>
                  </a:lnTo>
                  <a:lnTo>
                    <a:pt x="229895" y="127622"/>
                  </a:lnTo>
                  <a:lnTo>
                    <a:pt x="239890" y="117716"/>
                  </a:lnTo>
                  <a:lnTo>
                    <a:pt x="242735" y="106540"/>
                  </a:lnTo>
                  <a:close/>
                </a:path>
                <a:path w="420370" h="553085">
                  <a:moveTo>
                    <a:pt x="243598" y="208902"/>
                  </a:moveTo>
                  <a:lnTo>
                    <a:pt x="234048" y="182867"/>
                  </a:lnTo>
                  <a:lnTo>
                    <a:pt x="232854" y="182867"/>
                  </a:lnTo>
                  <a:lnTo>
                    <a:pt x="231648" y="181724"/>
                  </a:lnTo>
                  <a:lnTo>
                    <a:pt x="228079" y="181724"/>
                  </a:lnTo>
                  <a:lnTo>
                    <a:pt x="223304" y="180581"/>
                  </a:lnTo>
                  <a:lnTo>
                    <a:pt x="219722" y="180581"/>
                  </a:lnTo>
                  <a:lnTo>
                    <a:pt x="218528" y="179311"/>
                  </a:lnTo>
                  <a:lnTo>
                    <a:pt x="216154" y="179311"/>
                  </a:lnTo>
                  <a:lnTo>
                    <a:pt x="214960" y="178168"/>
                  </a:lnTo>
                  <a:lnTo>
                    <a:pt x="217347" y="185280"/>
                  </a:lnTo>
                  <a:lnTo>
                    <a:pt x="218528" y="189979"/>
                  </a:lnTo>
                  <a:lnTo>
                    <a:pt x="211378" y="191249"/>
                  </a:lnTo>
                  <a:lnTo>
                    <a:pt x="205409" y="188836"/>
                  </a:lnTo>
                  <a:lnTo>
                    <a:pt x="200634" y="182867"/>
                  </a:lnTo>
                  <a:lnTo>
                    <a:pt x="199440" y="187693"/>
                  </a:lnTo>
                  <a:lnTo>
                    <a:pt x="199440" y="191249"/>
                  </a:lnTo>
                  <a:lnTo>
                    <a:pt x="200634" y="194678"/>
                  </a:lnTo>
                  <a:lnTo>
                    <a:pt x="201828" y="200520"/>
                  </a:lnTo>
                  <a:lnTo>
                    <a:pt x="203022" y="205346"/>
                  </a:lnTo>
                  <a:lnTo>
                    <a:pt x="203022" y="211188"/>
                  </a:lnTo>
                  <a:lnTo>
                    <a:pt x="204216" y="214744"/>
                  </a:lnTo>
                  <a:lnTo>
                    <a:pt x="204216" y="220713"/>
                  </a:lnTo>
                  <a:lnTo>
                    <a:pt x="205409" y="220713"/>
                  </a:lnTo>
                  <a:lnTo>
                    <a:pt x="207784" y="214744"/>
                  </a:lnTo>
                  <a:lnTo>
                    <a:pt x="212572" y="205346"/>
                  </a:lnTo>
                  <a:lnTo>
                    <a:pt x="212572" y="202933"/>
                  </a:lnTo>
                  <a:lnTo>
                    <a:pt x="213766" y="201790"/>
                  </a:lnTo>
                  <a:lnTo>
                    <a:pt x="213766" y="200520"/>
                  </a:lnTo>
                  <a:lnTo>
                    <a:pt x="214960" y="201790"/>
                  </a:lnTo>
                  <a:lnTo>
                    <a:pt x="216154" y="201790"/>
                  </a:lnTo>
                  <a:lnTo>
                    <a:pt x="217347" y="202933"/>
                  </a:lnTo>
                  <a:lnTo>
                    <a:pt x="217347" y="204076"/>
                  </a:lnTo>
                  <a:lnTo>
                    <a:pt x="218528" y="205346"/>
                  </a:lnTo>
                  <a:lnTo>
                    <a:pt x="220916" y="207632"/>
                  </a:lnTo>
                  <a:lnTo>
                    <a:pt x="222110" y="210045"/>
                  </a:lnTo>
                  <a:lnTo>
                    <a:pt x="223304" y="211188"/>
                  </a:lnTo>
                  <a:lnTo>
                    <a:pt x="224497" y="207632"/>
                  </a:lnTo>
                  <a:lnTo>
                    <a:pt x="224497" y="201790"/>
                  </a:lnTo>
                  <a:lnTo>
                    <a:pt x="225691" y="199377"/>
                  </a:lnTo>
                  <a:lnTo>
                    <a:pt x="225691" y="198234"/>
                  </a:lnTo>
                  <a:lnTo>
                    <a:pt x="228079" y="200520"/>
                  </a:lnTo>
                  <a:lnTo>
                    <a:pt x="230466" y="201790"/>
                  </a:lnTo>
                  <a:lnTo>
                    <a:pt x="232854" y="202933"/>
                  </a:lnTo>
                  <a:lnTo>
                    <a:pt x="235242" y="205346"/>
                  </a:lnTo>
                  <a:lnTo>
                    <a:pt x="240017" y="207632"/>
                  </a:lnTo>
                  <a:lnTo>
                    <a:pt x="243598" y="208902"/>
                  </a:lnTo>
                  <a:close/>
                </a:path>
                <a:path w="420370" h="553085">
                  <a:moveTo>
                    <a:pt x="249834" y="466077"/>
                  </a:moveTo>
                  <a:lnTo>
                    <a:pt x="248627" y="466077"/>
                  </a:lnTo>
                  <a:lnTo>
                    <a:pt x="247408" y="464934"/>
                  </a:lnTo>
                  <a:lnTo>
                    <a:pt x="240626" y="459346"/>
                  </a:lnTo>
                  <a:lnTo>
                    <a:pt x="233159" y="455155"/>
                  </a:lnTo>
                  <a:lnTo>
                    <a:pt x="225234" y="452234"/>
                  </a:lnTo>
                  <a:lnTo>
                    <a:pt x="217093" y="450710"/>
                  </a:lnTo>
                  <a:lnTo>
                    <a:pt x="215887" y="450710"/>
                  </a:lnTo>
                  <a:lnTo>
                    <a:pt x="214668" y="451853"/>
                  </a:lnTo>
                  <a:lnTo>
                    <a:pt x="218300" y="454266"/>
                  </a:lnTo>
                  <a:lnTo>
                    <a:pt x="226796" y="454266"/>
                  </a:lnTo>
                  <a:lnTo>
                    <a:pt x="226796" y="457822"/>
                  </a:lnTo>
                  <a:lnTo>
                    <a:pt x="225577" y="460235"/>
                  </a:lnTo>
                  <a:lnTo>
                    <a:pt x="228015" y="462521"/>
                  </a:lnTo>
                  <a:lnTo>
                    <a:pt x="232854" y="462521"/>
                  </a:lnTo>
                  <a:lnTo>
                    <a:pt x="234061" y="461378"/>
                  </a:lnTo>
                  <a:lnTo>
                    <a:pt x="235280" y="461378"/>
                  </a:lnTo>
                  <a:lnTo>
                    <a:pt x="235280" y="462521"/>
                  </a:lnTo>
                  <a:lnTo>
                    <a:pt x="236499" y="463791"/>
                  </a:lnTo>
                  <a:lnTo>
                    <a:pt x="236499" y="464934"/>
                  </a:lnTo>
                  <a:lnTo>
                    <a:pt x="237705" y="469633"/>
                  </a:lnTo>
                  <a:lnTo>
                    <a:pt x="241350" y="471919"/>
                  </a:lnTo>
                  <a:lnTo>
                    <a:pt x="246189" y="468490"/>
                  </a:lnTo>
                  <a:lnTo>
                    <a:pt x="249834" y="466077"/>
                  </a:lnTo>
                  <a:close/>
                </a:path>
                <a:path w="420370" h="553085">
                  <a:moveTo>
                    <a:pt x="250558" y="309359"/>
                  </a:moveTo>
                  <a:lnTo>
                    <a:pt x="250266" y="308851"/>
                  </a:lnTo>
                  <a:lnTo>
                    <a:pt x="249466" y="309359"/>
                  </a:lnTo>
                  <a:lnTo>
                    <a:pt x="250558" y="309359"/>
                  </a:lnTo>
                  <a:close/>
                </a:path>
                <a:path w="420370" h="553085">
                  <a:moveTo>
                    <a:pt x="252730" y="316725"/>
                  </a:moveTo>
                  <a:lnTo>
                    <a:pt x="251637" y="314312"/>
                  </a:lnTo>
                  <a:lnTo>
                    <a:pt x="251637" y="310629"/>
                  </a:lnTo>
                  <a:lnTo>
                    <a:pt x="249466" y="309359"/>
                  </a:lnTo>
                  <a:lnTo>
                    <a:pt x="247281" y="309359"/>
                  </a:lnTo>
                  <a:lnTo>
                    <a:pt x="247281" y="304533"/>
                  </a:lnTo>
                  <a:lnTo>
                    <a:pt x="245110" y="304533"/>
                  </a:lnTo>
                  <a:lnTo>
                    <a:pt x="245110" y="316725"/>
                  </a:lnTo>
                  <a:lnTo>
                    <a:pt x="247281" y="316725"/>
                  </a:lnTo>
                  <a:lnTo>
                    <a:pt x="247281" y="310629"/>
                  </a:lnTo>
                  <a:lnTo>
                    <a:pt x="248373" y="310629"/>
                  </a:lnTo>
                  <a:lnTo>
                    <a:pt x="250558" y="314312"/>
                  </a:lnTo>
                  <a:lnTo>
                    <a:pt x="250558" y="316725"/>
                  </a:lnTo>
                  <a:lnTo>
                    <a:pt x="252730" y="316725"/>
                  </a:lnTo>
                  <a:close/>
                </a:path>
                <a:path w="420370" h="553085">
                  <a:moveTo>
                    <a:pt x="252730" y="304533"/>
                  </a:moveTo>
                  <a:lnTo>
                    <a:pt x="247281" y="304533"/>
                  </a:lnTo>
                  <a:lnTo>
                    <a:pt x="250266" y="308851"/>
                  </a:lnTo>
                  <a:lnTo>
                    <a:pt x="251637" y="308216"/>
                  </a:lnTo>
                  <a:lnTo>
                    <a:pt x="250558" y="305803"/>
                  </a:lnTo>
                  <a:lnTo>
                    <a:pt x="252730" y="305803"/>
                  </a:lnTo>
                  <a:lnTo>
                    <a:pt x="252730" y="304533"/>
                  </a:lnTo>
                  <a:close/>
                </a:path>
                <a:path w="420370" h="553085">
                  <a:moveTo>
                    <a:pt x="252730" y="257924"/>
                  </a:moveTo>
                  <a:lnTo>
                    <a:pt x="251701" y="257289"/>
                  </a:lnTo>
                  <a:lnTo>
                    <a:pt x="249186" y="257289"/>
                  </a:lnTo>
                  <a:lnTo>
                    <a:pt x="248158" y="257924"/>
                  </a:lnTo>
                  <a:lnTo>
                    <a:pt x="248158" y="259702"/>
                  </a:lnTo>
                  <a:lnTo>
                    <a:pt x="249186" y="260337"/>
                  </a:lnTo>
                  <a:lnTo>
                    <a:pt x="251701" y="260337"/>
                  </a:lnTo>
                  <a:lnTo>
                    <a:pt x="252730" y="259702"/>
                  </a:lnTo>
                  <a:lnTo>
                    <a:pt x="252730" y="257924"/>
                  </a:lnTo>
                  <a:close/>
                </a:path>
                <a:path w="420370" h="553085">
                  <a:moveTo>
                    <a:pt x="252730" y="252209"/>
                  </a:moveTo>
                  <a:lnTo>
                    <a:pt x="251206" y="251193"/>
                  </a:lnTo>
                  <a:lnTo>
                    <a:pt x="248158" y="251193"/>
                  </a:lnTo>
                  <a:lnTo>
                    <a:pt x="248158" y="254241"/>
                  </a:lnTo>
                  <a:lnTo>
                    <a:pt x="251206" y="254241"/>
                  </a:lnTo>
                  <a:lnTo>
                    <a:pt x="252730" y="253225"/>
                  </a:lnTo>
                  <a:lnTo>
                    <a:pt x="252730" y="252209"/>
                  </a:lnTo>
                  <a:close/>
                </a:path>
                <a:path w="420370" h="553085">
                  <a:moveTo>
                    <a:pt x="252730" y="92316"/>
                  </a:moveTo>
                  <a:lnTo>
                    <a:pt x="250444" y="89776"/>
                  </a:lnTo>
                  <a:lnTo>
                    <a:pt x="248158" y="92316"/>
                  </a:lnTo>
                  <a:lnTo>
                    <a:pt x="248158" y="94856"/>
                  </a:lnTo>
                  <a:lnTo>
                    <a:pt x="250444" y="94856"/>
                  </a:lnTo>
                  <a:lnTo>
                    <a:pt x="250444" y="97396"/>
                  </a:lnTo>
                  <a:lnTo>
                    <a:pt x="251587" y="94856"/>
                  </a:lnTo>
                  <a:lnTo>
                    <a:pt x="252730" y="94856"/>
                  </a:lnTo>
                  <a:lnTo>
                    <a:pt x="252730" y="92316"/>
                  </a:lnTo>
                  <a:close/>
                </a:path>
                <a:path w="420370" h="553085">
                  <a:moveTo>
                    <a:pt x="255778" y="26403"/>
                  </a:moveTo>
                  <a:lnTo>
                    <a:pt x="253733" y="24371"/>
                  </a:lnTo>
                  <a:lnTo>
                    <a:pt x="248678" y="24371"/>
                  </a:lnTo>
                  <a:lnTo>
                    <a:pt x="246634" y="26403"/>
                  </a:lnTo>
                  <a:lnTo>
                    <a:pt x="246634" y="31483"/>
                  </a:lnTo>
                  <a:lnTo>
                    <a:pt x="248678" y="33528"/>
                  </a:lnTo>
                  <a:lnTo>
                    <a:pt x="253733" y="33528"/>
                  </a:lnTo>
                  <a:lnTo>
                    <a:pt x="255778" y="31483"/>
                  </a:lnTo>
                  <a:lnTo>
                    <a:pt x="255778" y="26403"/>
                  </a:lnTo>
                  <a:close/>
                </a:path>
                <a:path w="420370" h="553085">
                  <a:moveTo>
                    <a:pt x="258813" y="272529"/>
                  </a:moveTo>
                  <a:lnTo>
                    <a:pt x="257797" y="272529"/>
                  </a:lnTo>
                  <a:lnTo>
                    <a:pt x="257797" y="271005"/>
                  </a:lnTo>
                  <a:lnTo>
                    <a:pt x="256781" y="272529"/>
                  </a:lnTo>
                  <a:lnTo>
                    <a:pt x="254762" y="272529"/>
                  </a:lnTo>
                  <a:lnTo>
                    <a:pt x="252730" y="275577"/>
                  </a:lnTo>
                  <a:lnTo>
                    <a:pt x="256781" y="275577"/>
                  </a:lnTo>
                  <a:lnTo>
                    <a:pt x="258813" y="272529"/>
                  </a:lnTo>
                  <a:close/>
                </a:path>
                <a:path w="420370" h="553085">
                  <a:moveTo>
                    <a:pt x="258813" y="5956"/>
                  </a:moveTo>
                  <a:lnTo>
                    <a:pt x="253238" y="5956"/>
                  </a:lnTo>
                  <a:lnTo>
                    <a:pt x="252120" y="4826"/>
                  </a:lnTo>
                  <a:lnTo>
                    <a:pt x="252120" y="0"/>
                  </a:lnTo>
                  <a:lnTo>
                    <a:pt x="247650" y="0"/>
                  </a:lnTo>
                  <a:lnTo>
                    <a:pt x="247650" y="5956"/>
                  </a:lnTo>
                  <a:lnTo>
                    <a:pt x="242074" y="5956"/>
                  </a:lnTo>
                  <a:lnTo>
                    <a:pt x="242074" y="10782"/>
                  </a:lnTo>
                  <a:lnTo>
                    <a:pt x="247650" y="10782"/>
                  </a:lnTo>
                  <a:lnTo>
                    <a:pt x="247650" y="16751"/>
                  </a:lnTo>
                  <a:lnTo>
                    <a:pt x="253238" y="16751"/>
                  </a:lnTo>
                  <a:lnTo>
                    <a:pt x="253238" y="15608"/>
                  </a:lnTo>
                  <a:lnTo>
                    <a:pt x="252120" y="10782"/>
                  </a:lnTo>
                  <a:lnTo>
                    <a:pt x="258813" y="10782"/>
                  </a:lnTo>
                  <a:lnTo>
                    <a:pt x="258813" y="5956"/>
                  </a:lnTo>
                  <a:close/>
                </a:path>
                <a:path w="420370" h="553085">
                  <a:moveTo>
                    <a:pt x="260324" y="263398"/>
                  </a:moveTo>
                  <a:lnTo>
                    <a:pt x="258813" y="263398"/>
                  </a:lnTo>
                  <a:lnTo>
                    <a:pt x="258813" y="266433"/>
                  </a:lnTo>
                  <a:lnTo>
                    <a:pt x="260324" y="266433"/>
                  </a:lnTo>
                  <a:lnTo>
                    <a:pt x="260324" y="263398"/>
                  </a:lnTo>
                  <a:close/>
                </a:path>
                <a:path w="420370" h="553085">
                  <a:moveTo>
                    <a:pt x="260337" y="267957"/>
                  </a:moveTo>
                  <a:lnTo>
                    <a:pt x="258813" y="267957"/>
                  </a:lnTo>
                  <a:lnTo>
                    <a:pt x="258813" y="267195"/>
                  </a:lnTo>
                  <a:lnTo>
                    <a:pt x="257797" y="266433"/>
                  </a:lnTo>
                  <a:lnTo>
                    <a:pt x="255778" y="267195"/>
                  </a:lnTo>
                  <a:lnTo>
                    <a:pt x="256781" y="267957"/>
                  </a:lnTo>
                  <a:lnTo>
                    <a:pt x="255778" y="267957"/>
                  </a:lnTo>
                  <a:lnTo>
                    <a:pt x="255778" y="271005"/>
                  </a:lnTo>
                  <a:lnTo>
                    <a:pt x="257797" y="271005"/>
                  </a:lnTo>
                  <a:lnTo>
                    <a:pt x="258813" y="271005"/>
                  </a:lnTo>
                  <a:lnTo>
                    <a:pt x="257797" y="269481"/>
                  </a:lnTo>
                  <a:lnTo>
                    <a:pt x="257797" y="268719"/>
                  </a:lnTo>
                  <a:lnTo>
                    <a:pt x="258305" y="269481"/>
                  </a:lnTo>
                  <a:lnTo>
                    <a:pt x="260337" y="269481"/>
                  </a:lnTo>
                  <a:lnTo>
                    <a:pt x="260337" y="267957"/>
                  </a:lnTo>
                  <a:close/>
                </a:path>
                <a:path w="420370" h="553085">
                  <a:moveTo>
                    <a:pt x="260337" y="46469"/>
                  </a:moveTo>
                  <a:lnTo>
                    <a:pt x="259168" y="46469"/>
                  </a:lnTo>
                  <a:lnTo>
                    <a:pt x="259168" y="45199"/>
                  </a:lnTo>
                  <a:lnTo>
                    <a:pt x="256844" y="39230"/>
                  </a:lnTo>
                  <a:lnTo>
                    <a:pt x="252196" y="38100"/>
                  </a:lnTo>
                  <a:lnTo>
                    <a:pt x="246367" y="39230"/>
                  </a:lnTo>
                  <a:lnTo>
                    <a:pt x="242874" y="40500"/>
                  </a:lnTo>
                  <a:lnTo>
                    <a:pt x="240550" y="44056"/>
                  </a:lnTo>
                  <a:lnTo>
                    <a:pt x="240550" y="46469"/>
                  </a:lnTo>
                  <a:lnTo>
                    <a:pt x="241719" y="52451"/>
                  </a:lnTo>
                  <a:lnTo>
                    <a:pt x="241719" y="58153"/>
                  </a:lnTo>
                  <a:lnTo>
                    <a:pt x="244030" y="62979"/>
                  </a:lnTo>
                  <a:lnTo>
                    <a:pt x="244030" y="66675"/>
                  </a:lnTo>
                  <a:lnTo>
                    <a:pt x="248691" y="76060"/>
                  </a:lnTo>
                  <a:lnTo>
                    <a:pt x="251028" y="76060"/>
                  </a:lnTo>
                  <a:lnTo>
                    <a:pt x="252196" y="73647"/>
                  </a:lnTo>
                  <a:lnTo>
                    <a:pt x="253352" y="73647"/>
                  </a:lnTo>
                  <a:lnTo>
                    <a:pt x="253352" y="72504"/>
                  </a:lnTo>
                  <a:lnTo>
                    <a:pt x="256832" y="59931"/>
                  </a:lnTo>
                  <a:lnTo>
                    <a:pt x="260337" y="46469"/>
                  </a:lnTo>
                  <a:close/>
                </a:path>
                <a:path w="420370" h="553085">
                  <a:moveTo>
                    <a:pt x="263372" y="278638"/>
                  </a:moveTo>
                  <a:lnTo>
                    <a:pt x="237502" y="278638"/>
                  </a:lnTo>
                  <a:lnTo>
                    <a:pt x="237502" y="280149"/>
                  </a:lnTo>
                  <a:lnTo>
                    <a:pt x="263372" y="280149"/>
                  </a:lnTo>
                  <a:lnTo>
                    <a:pt x="263372" y="278638"/>
                  </a:lnTo>
                  <a:close/>
                </a:path>
                <a:path w="420370" h="553085">
                  <a:moveTo>
                    <a:pt x="263385" y="271005"/>
                  </a:moveTo>
                  <a:lnTo>
                    <a:pt x="261861" y="269481"/>
                  </a:lnTo>
                  <a:lnTo>
                    <a:pt x="261861" y="272529"/>
                  </a:lnTo>
                  <a:lnTo>
                    <a:pt x="263385" y="271005"/>
                  </a:lnTo>
                  <a:close/>
                </a:path>
                <a:path w="420370" h="553085">
                  <a:moveTo>
                    <a:pt x="263385" y="267195"/>
                  </a:moveTo>
                  <a:lnTo>
                    <a:pt x="261861" y="267195"/>
                  </a:lnTo>
                  <a:lnTo>
                    <a:pt x="261861" y="266433"/>
                  </a:lnTo>
                  <a:lnTo>
                    <a:pt x="260337" y="267195"/>
                  </a:lnTo>
                  <a:lnTo>
                    <a:pt x="261861" y="267957"/>
                  </a:lnTo>
                  <a:lnTo>
                    <a:pt x="263385" y="267195"/>
                  </a:lnTo>
                  <a:close/>
                </a:path>
                <a:path w="420370" h="553085">
                  <a:moveTo>
                    <a:pt x="263385" y="92570"/>
                  </a:moveTo>
                  <a:lnTo>
                    <a:pt x="262369" y="91300"/>
                  </a:lnTo>
                  <a:lnTo>
                    <a:pt x="261353" y="91300"/>
                  </a:lnTo>
                  <a:lnTo>
                    <a:pt x="260337" y="92570"/>
                  </a:lnTo>
                  <a:lnTo>
                    <a:pt x="260337" y="94983"/>
                  </a:lnTo>
                  <a:lnTo>
                    <a:pt x="261353" y="94983"/>
                  </a:lnTo>
                  <a:lnTo>
                    <a:pt x="261353" y="97396"/>
                  </a:lnTo>
                  <a:lnTo>
                    <a:pt x="262369" y="96126"/>
                  </a:lnTo>
                  <a:lnTo>
                    <a:pt x="263385" y="94983"/>
                  </a:lnTo>
                  <a:lnTo>
                    <a:pt x="263385" y="92570"/>
                  </a:lnTo>
                  <a:close/>
                </a:path>
                <a:path w="420370" h="553085">
                  <a:moveTo>
                    <a:pt x="274040" y="304533"/>
                  </a:moveTo>
                  <a:lnTo>
                    <a:pt x="271653" y="304533"/>
                  </a:lnTo>
                  <a:lnTo>
                    <a:pt x="271653" y="309613"/>
                  </a:lnTo>
                  <a:lnTo>
                    <a:pt x="267385" y="309613"/>
                  </a:lnTo>
                  <a:lnTo>
                    <a:pt x="267385" y="304533"/>
                  </a:lnTo>
                  <a:lnTo>
                    <a:pt x="266433" y="304533"/>
                  </a:lnTo>
                  <a:lnTo>
                    <a:pt x="266433" y="316725"/>
                  </a:lnTo>
                  <a:lnTo>
                    <a:pt x="267385" y="316725"/>
                  </a:lnTo>
                  <a:lnTo>
                    <a:pt x="267385" y="310629"/>
                  </a:lnTo>
                  <a:lnTo>
                    <a:pt x="271653" y="310629"/>
                  </a:lnTo>
                  <a:lnTo>
                    <a:pt x="271653" y="316725"/>
                  </a:lnTo>
                  <a:lnTo>
                    <a:pt x="274040" y="316725"/>
                  </a:lnTo>
                  <a:lnTo>
                    <a:pt x="274040" y="304533"/>
                  </a:lnTo>
                  <a:close/>
                </a:path>
                <a:path w="420370" h="553085">
                  <a:moveTo>
                    <a:pt x="275564" y="91046"/>
                  </a:moveTo>
                  <a:lnTo>
                    <a:pt x="274548" y="89776"/>
                  </a:lnTo>
                  <a:lnTo>
                    <a:pt x="272516" y="92316"/>
                  </a:lnTo>
                  <a:lnTo>
                    <a:pt x="272516" y="93586"/>
                  </a:lnTo>
                  <a:lnTo>
                    <a:pt x="273532" y="94856"/>
                  </a:lnTo>
                  <a:lnTo>
                    <a:pt x="275564" y="94856"/>
                  </a:lnTo>
                  <a:lnTo>
                    <a:pt x="275564" y="91046"/>
                  </a:lnTo>
                  <a:close/>
                </a:path>
                <a:path w="420370" h="553085">
                  <a:moveTo>
                    <a:pt x="278612" y="98920"/>
                  </a:moveTo>
                  <a:lnTo>
                    <a:pt x="223799" y="98920"/>
                  </a:lnTo>
                  <a:lnTo>
                    <a:pt x="224993" y="101968"/>
                  </a:lnTo>
                  <a:lnTo>
                    <a:pt x="277418" y="101968"/>
                  </a:lnTo>
                  <a:lnTo>
                    <a:pt x="278612" y="98920"/>
                  </a:lnTo>
                  <a:close/>
                </a:path>
                <a:path w="420370" h="553085">
                  <a:moveTo>
                    <a:pt x="281647" y="297929"/>
                  </a:moveTo>
                  <a:lnTo>
                    <a:pt x="278130" y="297929"/>
                  </a:lnTo>
                  <a:lnTo>
                    <a:pt x="278130" y="301485"/>
                  </a:lnTo>
                  <a:lnTo>
                    <a:pt x="278130" y="319138"/>
                  </a:lnTo>
                  <a:lnTo>
                    <a:pt x="220408" y="319138"/>
                  </a:lnTo>
                  <a:lnTo>
                    <a:pt x="220408" y="301485"/>
                  </a:lnTo>
                  <a:lnTo>
                    <a:pt x="227431" y="301485"/>
                  </a:lnTo>
                  <a:lnTo>
                    <a:pt x="226847" y="305803"/>
                  </a:lnTo>
                  <a:lnTo>
                    <a:pt x="228879" y="305803"/>
                  </a:lnTo>
                  <a:lnTo>
                    <a:pt x="228879" y="302120"/>
                  </a:lnTo>
                  <a:lnTo>
                    <a:pt x="232257" y="307200"/>
                  </a:lnTo>
                  <a:lnTo>
                    <a:pt x="235978" y="304533"/>
                  </a:lnTo>
                  <a:lnTo>
                    <a:pt x="232740" y="302120"/>
                  </a:lnTo>
                  <a:lnTo>
                    <a:pt x="231902" y="301485"/>
                  </a:lnTo>
                  <a:lnTo>
                    <a:pt x="278130" y="301485"/>
                  </a:lnTo>
                  <a:lnTo>
                    <a:pt x="278130" y="297929"/>
                  </a:lnTo>
                  <a:lnTo>
                    <a:pt x="268693" y="297929"/>
                  </a:lnTo>
                  <a:lnTo>
                    <a:pt x="268693" y="295516"/>
                  </a:lnTo>
                  <a:lnTo>
                    <a:pt x="266344" y="294373"/>
                  </a:lnTo>
                  <a:lnTo>
                    <a:pt x="266344" y="291960"/>
                  </a:lnTo>
                  <a:lnTo>
                    <a:pt x="268693" y="291960"/>
                  </a:lnTo>
                  <a:lnTo>
                    <a:pt x="268693" y="290817"/>
                  </a:lnTo>
                  <a:lnTo>
                    <a:pt x="232181" y="290817"/>
                  </a:lnTo>
                  <a:lnTo>
                    <a:pt x="232181" y="291960"/>
                  </a:lnTo>
                  <a:lnTo>
                    <a:pt x="233362" y="291960"/>
                  </a:lnTo>
                  <a:lnTo>
                    <a:pt x="233362" y="294373"/>
                  </a:lnTo>
                  <a:lnTo>
                    <a:pt x="232181" y="295516"/>
                  </a:lnTo>
                  <a:lnTo>
                    <a:pt x="231000" y="295516"/>
                  </a:lnTo>
                  <a:lnTo>
                    <a:pt x="231000" y="296659"/>
                  </a:lnTo>
                  <a:lnTo>
                    <a:pt x="232181" y="297929"/>
                  </a:lnTo>
                  <a:lnTo>
                    <a:pt x="219227" y="297929"/>
                  </a:lnTo>
                  <a:lnTo>
                    <a:pt x="219227" y="321551"/>
                  </a:lnTo>
                  <a:lnTo>
                    <a:pt x="236893" y="321551"/>
                  </a:lnTo>
                  <a:lnTo>
                    <a:pt x="232181" y="400418"/>
                  </a:lnTo>
                  <a:lnTo>
                    <a:pt x="239255" y="400418"/>
                  </a:lnTo>
                  <a:lnTo>
                    <a:pt x="239255" y="399275"/>
                  </a:lnTo>
                  <a:lnTo>
                    <a:pt x="241617" y="321551"/>
                  </a:lnTo>
                  <a:lnTo>
                    <a:pt x="247497" y="321551"/>
                  </a:lnTo>
                  <a:lnTo>
                    <a:pt x="245135" y="400418"/>
                  </a:lnTo>
                  <a:lnTo>
                    <a:pt x="255739" y="400418"/>
                  </a:lnTo>
                  <a:lnTo>
                    <a:pt x="255739" y="399275"/>
                  </a:lnTo>
                  <a:lnTo>
                    <a:pt x="252209" y="321551"/>
                  </a:lnTo>
                  <a:lnTo>
                    <a:pt x="259270" y="321551"/>
                  </a:lnTo>
                  <a:lnTo>
                    <a:pt x="261632" y="400418"/>
                  </a:lnTo>
                  <a:lnTo>
                    <a:pt x="268693" y="400418"/>
                  </a:lnTo>
                  <a:lnTo>
                    <a:pt x="268693" y="399275"/>
                  </a:lnTo>
                  <a:lnTo>
                    <a:pt x="263994" y="321551"/>
                  </a:lnTo>
                  <a:lnTo>
                    <a:pt x="281647" y="321551"/>
                  </a:lnTo>
                  <a:lnTo>
                    <a:pt x="281647" y="319138"/>
                  </a:lnTo>
                  <a:lnTo>
                    <a:pt x="281647" y="297929"/>
                  </a:lnTo>
                  <a:close/>
                </a:path>
                <a:path w="420370" h="553085">
                  <a:moveTo>
                    <a:pt x="286219" y="450710"/>
                  </a:moveTo>
                  <a:lnTo>
                    <a:pt x="285000" y="450710"/>
                  </a:lnTo>
                  <a:lnTo>
                    <a:pt x="276123" y="452234"/>
                  </a:lnTo>
                  <a:lnTo>
                    <a:pt x="267716" y="455155"/>
                  </a:lnTo>
                  <a:lnTo>
                    <a:pt x="259753" y="459346"/>
                  </a:lnTo>
                  <a:lnTo>
                    <a:pt x="252260" y="464934"/>
                  </a:lnTo>
                  <a:lnTo>
                    <a:pt x="252260" y="466077"/>
                  </a:lnTo>
                  <a:lnTo>
                    <a:pt x="249834" y="466077"/>
                  </a:lnTo>
                  <a:lnTo>
                    <a:pt x="253479" y="467347"/>
                  </a:lnTo>
                  <a:lnTo>
                    <a:pt x="255905" y="469633"/>
                  </a:lnTo>
                  <a:lnTo>
                    <a:pt x="259537" y="470776"/>
                  </a:lnTo>
                  <a:lnTo>
                    <a:pt x="260756" y="470776"/>
                  </a:lnTo>
                  <a:lnTo>
                    <a:pt x="263182" y="468490"/>
                  </a:lnTo>
                  <a:lnTo>
                    <a:pt x="263182" y="466077"/>
                  </a:lnTo>
                  <a:lnTo>
                    <a:pt x="264388" y="464934"/>
                  </a:lnTo>
                  <a:lnTo>
                    <a:pt x="264388" y="463791"/>
                  </a:lnTo>
                  <a:lnTo>
                    <a:pt x="265607" y="462521"/>
                  </a:lnTo>
                  <a:lnTo>
                    <a:pt x="265607" y="461378"/>
                  </a:lnTo>
                  <a:lnTo>
                    <a:pt x="268033" y="462521"/>
                  </a:lnTo>
                  <a:lnTo>
                    <a:pt x="275310" y="462521"/>
                  </a:lnTo>
                  <a:lnTo>
                    <a:pt x="275310" y="454266"/>
                  </a:lnTo>
                  <a:lnTo>
                    <a:pt x="283794" y="454266"/>
                  </a:lnTo>
                  <a:lnTo>
                    <a:pt x="286219" y="450710"/>
                  </a:lnTo>
                  <a:close/>
                </a:path>
                <a:path w="420370" h="553085">
                  <a:moveTo>
                    <a:pt x="289267" y="60693"/>
                  </a:moveTo>
                  <a:lnTo>
                    <a:pt x="266776" y="45326"/>
                  </a:lnTo>
                  <a:lnTo>
                    <a:pt x="265582" y="53708"/>
                  </a:lnTo>
                  <a:lnTo>
                    <a:pt x="263220" y="61976"/>
                  </a:lnTo>
                  <a:lnTo>
                    <a:pt x="262026" y="68948"/>
                  </a:lnTo>
                  <a:lnTo>
                    <a:pt x="260845" y="73647"/>
                  </a:lnTo>
                  <a:lnTo>
                    <a:pt x="256108" y="80759"/>
                  </a:lnTo>
                  <a:lnTo>
                    <a:pt x="253746" y="85585"/>
                  </a:lnTo>
                  <a:lnTo>
                    <a:pt x="250190" y="84315"/>
                  </a:lnTo>
                  <a:lnTo>
                    <a:pt x="246634" y="80759"/>
                  </a:lnTo>
                  <a:lnTo>
                    <a:pt x="246634" y="79616"/>
                  </a:lnTo>
                  <a:lnTo>
                    <a:pt x="245452" y="79616"/>
                  </a:lnTo>
                  <a:lnTo>
                    <a:pt x="242493" y="73393"/>
                  </a:lnTo>
                  <a:lnTo>
                    <a:pt x="240411" y="67170"/>
                  </a:lnTo>
                  <a:lnTo>
                    <a:pt x="237159" y="54851"/>
                  </a:lnTo>
                  <a:lnTo>
                    <a:pt x="237147" y="47625"/>
                  </a:lnTo>
                  <a:lnTo>
                    <a:pt x="235978" y="44183"/>
                  </a:lnTo>
                  <a:lnTo>
                    <a:pt x="232422" y="45326"/>
                  </a:lnTo>
                  <a:lnTo>
                    <a:pt x="228879" y="45326"/>
                  </a:lnTo>
                  <a:lnTo>
                    <a:pt x="225323" y="46596"/>
                  </a:lnTo>
                  <a:lnTo>
                    <a:pt x="219392" y="50152"/>
                  </a:lnTo>
                  <a:lnTo>
                    <a:pt x="214668" y="54851"/>
                  </a:lnTo>
                  <a:lnTo>
                    <a:pt x="214668" y="64249"/>
                  </a:lnTo>
                  <a:lnTo>
                    <a:pt x="215849" y="70104"/>
                  </a:lnTo>
                  <a:lnTo>
                    <a:pt x="217043" y="77203"/>
                  </a:lnTo>
                  <a:lnTo>
                    <a:pt x="219392" y="83172"/>
                  </a:lnTo>
                  <a:lnTo>
                    <a:pt x="220586" y="85585"/>
                  </a:lnTo>
                  <a:lnTo>
                    <a:pt x="221767" y="86728"/>
                  </a:lnTo>
                  <a:lnTo>
                    <a:pt x="282155" y="86728"/>
                  </a:lnTo>
                  <a:lnTo>
                    <a:pt x="282155" y="84315"/>
                  </a:lnTo>
                  <a:lnTo>
                    <a:pt x="284530" y="78473"/>
                  </a:lnTo>
                  <a:lnTo>
                    <a:pt x="286893" y="73647"/>
                  </a:lnTo>
                  <a:lnTo>
                    <a:pt x="288086" y="67805"/>
                  </a:lnTo>
                  <a:lnTo>
                    <a:pt x="289267" y="64249"/>
                  </a:lnTo>
                  <a:lnTo>
                    <a:pt x="289267" y="60693"/>
                  </a:lnTo>
                  <a:close/>
                </a:path>
                <a:path w="420370" h="553085">
                  <a:moveTo>
                    <a:pt x="299923" y="135496"/>
                  </a:moveTo>
                  <a:lnTo>
                    <a:pt x="297497" y="133210"/>
                  </a:lnTo>
                  <a:lnTo>
                    <a:pt x="291465" y="133210"/>
                  </a:lnTo>
                  <a:lnTo>
                    <a:pt x="285407" y="130924"/>
                  </a:lnTo>
                  <a:lnTo>
                    <a:pt x="281787" y="126225"/>
                  </a:lnTo>
                  <a:lnTo>
                    <a:pt x="276948" y="121653"/>
                  </a:lnTo>
                  <a:lnTo>
                    <a:pt x="274535" y="115811"/>
                  </a:lnTo>
                  <a:lnTo>
                    <a:pt x="273329" y="108826"/>
                  </a:lnTo>
                  <a:lnTo>
                    <a:pt x="272110" y="106540"/>
                  </a:lnTo>
                  <a:lnTo>
                    <a:pt x="258813" y="106540"/>
                  </a:lnTo>
                  <a:lnTo>
                    <a:pt x="285711" y="134226"/>
                  </a:lnTo>
                  <a:lnTo>
                    <a:pt x="292709" y="135242"/>
                  </a:lnTo>
                  <a:lnTo>
                    <a:pt x="299923" y="135496"/>
                  </a:lnTo>
                  <a:close/>
                </a:path>
                <a:path w="420370" h="553085">
                  <a:moveTo>
                    <a:pt x="301447" y="186423"/>
                  </a:moveTo>
                  <a:lnTo>
                    <a:pt x="299097" y="182867"/>
                  </a:lnTo>
                  <a:lnTo>
                    <a:pt x="294411" y="188836"/>
                  </a:lnTo>
                  <a:lnTo>
                    <a:pt x="288569" y="191249"/>
                  </a:lnTo>
                  <a:lnTo>
                    <a:pt x="281533" y="189979"/>
                  </a:lnTo>
                  <a:lnTo>
                    <a:pt x="282702" y="185280"/>
                  </a:lnTo>
                  <a:lnTo>
                    <a:pt x="285051" y="181724"/>
                  </a:lnTo>
                  <a:lnTo>
                    <a:pt x="286219" y="178168"/>
                  </a:lnTo>
                  <a:lnTo>
                    <a:pt x="281533" y="179311"/>
                  </a:lnTo>
                  <a:lnTo>
                    <a:pt x="279196" y="180581"/>
                  </a:lnTo>
                  <a:lnTo>
                    <a:pt x="276860" y="181724"/>
                  </a:lnTo>
                  <a:lnTo>
                    <a:pt x="267487" y="181724"/>
                  </a:lnTo>
                  <a:lnTo>
                    <a:pt x="267487" y="182867"/>
                  </a:lnTo>
                  <a:lnTo>
                    <a:pt x="266319" y="182867"/>
                  </a:lnTo>
                  <a:lnTo>
                    <a:pt x="255778" y="208902"/>
                  </a:lnTo>
                  <a:lnTo>
                    <a:pt x="256933" y="208902"/>
                  </a:lnTo>
                  <a:lnTo>
                    <a:pt x="258114" y="207632"/>
                  </a:lnTo>
                  <a:lnTo>
                    <a:pt x="262801" y="205346"/>
                  </a:lnTo>
                  <a:lnTo>
                    <a:pt x="272161" y="200520"/>
                  </a:lnTo>
                  <a:lnTo>
                    <a:pt x="272161" y="199377"/>
                  </a:lnTo>
                  <a:lnTo>
                    <a:pt x="274510" y="199377"/>
                  </a:lnTo>
                  <a:lnTo>
                    <a:pt x="274510" y="200520"/>
                  </a:lnTo>
                  <a:lnTo>
                    <a:pt x="275678" y="201790"/>
                  </a:lnTo>
                  <a:lnTo>
                    <a:pt x="275678" y="207632"/>
                  </a:lnTo>
                  <a:lnTo>
                    <a:pt x="276860" y="210045"/>
                  </a:lnTo>
                  <a:lnTo>
                    <a:pt x="279196" y="207632"/>
                  </a:lnTo>
                  <a:lnTo>
                    <a:pt x="281533" y="204076"/>
                  </a:lnTo>
                  <a:lnTo>
                    <a:pt x="285051" y="201790"/>
                  </a:lnTo>
                  <a:lnTo>
                    <a:pt x="286219" y="200520"/>
                  </a:lnTo>
                  <a:lnTo>
                    <a:pt x="287388" y="200520"/>
                  </a:lnTo>
                  <a:lnTo>
                    <a:pt x="287388" y="201790"/>
                  </a:lnTo>
                  <a:lnTo>
                    <a:pt x="288569" y="201790"/>
                  </a:lnTo>
                  <a:lnTo>
                    <a:pt x="289737" y="205346"/>
                  </a:lnTo>
                  <a:lnTo>
                    <a:pt x="289737" y="210045"/>
                  </a:lnTo>
                  <a:lnTo>
                    <a:pt x="292087" y="213601"/>
                  </a:lnTo>
                  <a:lnTo>
                    <a:pt x="292087" y="216014"/>
                  </a:lnTo>
                  <a:lnTo>
                    <a:pt x="294411" y="218300"/>
                  </a:lnTo>
                  <a:lnTo>
                    <a:pt x="295579" y="220713"/>
                  </a:lnTo>
                  <a:lnTo>
                    <a:pt x="301447" y="189979"/>
                  </a:lnTo>
                  <a:lnTo>
                    <a:pt x="301447" y="186423"/>
                  </a:lnTo>
                  <a:close/>
                </a:path>
                <a:path w="420370" h="553085">
                  <a:moveTo>
                    <a:pt x="325805" y="97650"/>
                  </a:moveTo>
                  <a:lnTo>
                    <a:pt x="324662" y="95237"/>
                  </a:lnTo>
                  <a:lnTo>
                    <a:pt x="322376" y="92824"/>
                  </a:lnTo>
                  <a:lnTo>
                    <a:pt x="320090" y="94094"/>
                  </a:lnTo>
                  <a:lnTo>
                    <a:pt x="317817" y="95237"/>
                  </a:lnTo>
                  <a:lnTo>
                    <a:pt x="316674" y="97650"/>
                  </a:lnTo>
                  <a:lnTo>
                    <a:pt x="316674" y="100190"/>
                  </a:lnTo>
                  <a:lnTo>
                    <a:pt x="318947" y="109842"/>
                  </a:lnTo>
                  <a:lnTo>
                    <a:pt x="318947" y="114795"/>
                  </a:lnTo>
                  <a:lnTo>
                    <a:pt x="320090" y="115938"/>
                  </a:lnTo>
                  <a:lnTo>
                    <a:pt x="320090" y="117208"/>
                  </a:lnTo>
                  <a:lnTo>
                    <a:pt x="322376" y="117208"/>
                  </a:lnTo>
                  <a:lnTo>
                    <a:pt x="323519" y="115938"/>
                  </a:lnTo>
                  <a:lnTo>
                    <a:pt x="323519" y="114795"/>
                  </a:lnTo>
                  <a:lnTo>
                    <a:pt x="324662" y="109842"/>
                  </a:lnTo>
                  <a:lnTo>
                    <a:pt x="324662" y="105016"/>
                  </a:lnTo>
                  <a:lnTo>
                    <a:pt x="325805" y="100190"/>
                  </a:lnTo>
                  <a:lnTo>
                    <a:pt x="325805" y="97650"/>
                  </a:lnTo>
                  <a:close/>
                </a:path>
                <a:path w="420370" h="553085">
                  <a:moveTo>
                    <a:pt x="325805" y="84696"/>
                  </a:moveTo>
                  <a:lnTo>
                    <a:pt x="323265" y="82156"/>
                  </a:lnTo>
                  <a:lnTo>
                    <a:pt x="319455" y="82156"/>
                  </a:lnTo>
                  <a:lnTo>
                    <a:pt x="318198" y="83426"/>
                  </a:lnTo>
                  <a:lnTo>
                    <a:pt x="318198" y="88506"/>
                  </a:lnTo>
                  <a:lnTo>
                    <a:pt x="319455" y="89776"/>
                  </a:lnTo>
                  <a:lnTo>
                    <a:pt x="321995" y="88506"/>
                  </a:lnTo>
                  <a:lnTo>
                    <a:pt x="324535" y="88506"/>
                  </a:lnTo>
                  <a:lnTo>
                    <a:pt x="324535" y="87236"/>
                  </a:lnTo>
                  <a:lnTo>
                    <a:pt x="325805" y="84696"/>
                  </a:lnTo>
                  <a:close/>
                </a:path>
                <a:path w="420370" h="553085">
                  <a:moveTo>
                    <a:pt x="328853" y="66802"/>
                  </a:moveTo>
                  <a:lnTo>
                    <a:pt x="326275" y="66802"/>
                  </a:lnTo>
                  <a:lnTo>
                    <a:pt x="323697" y="67805"/>
                  </a:lnTo>
                  <a:lnTo>
                    <a:pt x="323697" y="60820"/>
                  </a:lnTo>
                  <a:lnTo>
                    <a:pt x="318541" y="60820"/>
                  </a:lnTo>
                  <a:lnTo>
                    <a:pt x="318541" y="66802"/>
                  </a:lnTo>
                  <a:lnTo>
                    <a:pt x="315976" y="67805"/>
                  </a:lnTo>
                  <a:lnTo>
                    <a:pt x="312102" y="65519"/>
                  </a:lnTo>
                  <a:lnTo>
                    <a:pt x="312102" y="72504"/>
                  </a:lnTo>
                  <a:lnTo>
                    <a:pt x="315976" y="70218"/>
                  </a:lnTo>
                  <a:lnTo>
                    <a:pt x="318541" y="71374"/>
                  </a:lnTo>
                  <a:lnTo>
                    <a:pt x="318541" y="76060"/>
                  </a:lnTo>
                  <a:lnTo>
                    <a:pt x="323697" y="76060"/>
                  </a:lnTo>
                  <a:lnTo>
                    <a:pt x="323697" y="71374"/>
                  </a:lnTo>
                  <a:lnTo>
                    <a:pt x="327558" y="71374"/>
                  </a:lnTo>
                  <a:lnTo>
                    <a:pt x="327558" y="70218"/>
                  </a:lnTo>
                  <a:lnTo>
                    <a:pt x="328853" y="70218"/>
                  </a:lnTo>
                  <a:lnTo>
                    <a:pt x="328853" y="66802"/>
                  </a:lnTo>
                  <a:close/>
                </a:path>
                <a:path w="420370" h="553085">
                  <a:moveTo>
                    <a:pt x="341033" y="506082"/>
                  </a:moveTo>
                  <a:lnTo>
                    <a:pt x="336308" y="506082"/>
                  </a:lnTo>
                  <a:lnTo>
                    <a:pt x="333946" y="504812"/>
                  </a:lnTo>
                  <a:lnTo>
                    <a:pt x="329234" y="503669"/>
                  </a:lnTo>
                  <a:lnTo>
                    <a:pt x="325374" y="488048"/>
                  </a:lnTo>
                  <a:lnTo>
                    <a:pt x="324510" y="484492"/>
                  </a:lnTo>
                  <a:lnTo>
                    <a:pt x="320967" y="480936"/>
                  </a:lnTo>
                  <a:lnTo>
                    <a:pt x="320840" y="479666"/>
                  </a:lnTo>
                  <a:lnTo>
                    <a:pt x="319786" y="478523"/>
                  </a:lnTo>
                  <a:lnTo>
                    <a:pt x="318604" y="477380"/>
                  </a:lnTo>
                  <a:lnTo>
                    <a:pt x="322148" y="474967"/>
                  </a:lnTo>
                  <a:lnTo>
                    <a:pt x="325691" y="469125"/>
                  </a:lnTo>
                  <a:lnTo>
                    <a:pt x="325069" y="467855"/>
                  </a:lnTo>
                  <a:lnTo>
                    <a:pt x="324510" y="466712"/>
                  </a:lnTo>
                  <a:lnTo>
                    <a:pt x="319786" y="466712"/>
                  </a:lnTo>
                  <a:lnTo>
                    <a:pt x="315074" y="467855"/>
                  </a:lnTo>
                  <a:lnTo>
                    <a:pt x="310362" y="466712"/>
                  </a:lnTo>
                  <a:lnTo>
                    <a:pt x="289128" y="459473"/>
                  </a:lnTo>
                  <a:lnTo>
                    <a:pt x="286766" y="458330"/>
                  </a:lnTo>
                  <a:lnTo>
                    <a:pt x="284403" y="458330"/>
                  </a:lnTo>
                  <a:lnTo>
                    <a:pt x="282041" y="459473"/>
                  </a:lnTo>
                  <a:lnTo>
                    <a:pt x="283222" y="460743"/>
                  </a:lnTo>
                  <a:lnTo>
                    <a:pt x="286766" y="461886"/>
                  </a:lnTo>
                  <a:lnTo>
                    <a:pt x="289128" y="463156"/>
                  </a:lnTo>
                  <a:lnTo>
                    <a:pt x="291490" y="464299"/>
                  </a:lnTo>
                  <a:lnTo>
                    <a:pt x="298564" y="467855"/>
                  </a:lnTo>
                  <a:lnTo>
                    <a:pt x="305638" y="472554"/>
                  </a:lnTo>
                  <a:lnTo>
                    <a:pt x="310362" y="478523"/>
                  </a:lnTo>
                  <a:lnTo>
                    <a:pt x="312623" y="480936"/>
                  </a:lnTo>
                  <a:lnTo>
                    <a:pt x="312712" y="486905"/>
                  </a:lnTo>
                  <a:lnTo>
                    <a:pt x="311531" y="488048"/>
                  </a:lnTo>
                  <a:lnTo>
                    <a:pt x="310362" y="488048"/>
                  </a:lnTo>
                  <a:lnTo>
                    <a:pt x="310362" y="486905"/>
                  </a:lnTo>
                  <a:lnTo>
                    <a:pt x="309181" y="486905"/>
                  </a:lnTo>
                  <a:lnTo>
                    <a:pt x="293839" y="473697"/>
                  </a:lnTo>
                  <a:lnTo>
                    <a:pt x="284403" y="465569"/>
                  </a:lnTo>
                  <a:lnTo>
                    <a:pt x="282041" y="465569"/>
                  </a:lnTo>
                  <a:lnTo>
                    <a:pt x="280860" y="464299"/>
                  </a:lnTo>
                  <a:lnTo>
                    <a:pt x="278511" y="464299"/>
                  </a:lnTo>
                  <a:lnTo>
                    <a:pt x="278511" y="467855"/>
                  </a:lnTo>
                  <a:lnTo>
                    <a:pt x="270243" y="467855"/>
                  </a:lnTo>
                  <a:lnTo>
                    <a:pt x="270243" y="469125"/>
                  </a:lnTo>
                  <a:lnTo>
                    <a:pt x="271424" y="470268"/>
                  </a:lnTo>
                  <a:lnTo>
                    <a:pt x="277329" y="476110"/>
                  </a:lnTo>
                  <a:lnTo>
                    <a:pt x="282041" y="482079"/>
                  </a:lnTo>
                  <a:lnTo>
                    <a:pt x="285584" y="489318"/>
                  </a:lnTo>
                  <a:lnTo>
                    <a:pt x="289128" y="495287"/>
                  </a:lnTo>
                  <a:lnTo>
                    <a:pt x="291490" y="501256"/>
                  </a:lnTo>
                  <a:lnTo>
                    <a:pt x="291490" y="507225"/>
                  </a:lnTo>
                  <a:lnTo>
                    <a:pt x="290309" y="510781"/>
                  </a:lnTo>
                  <a:lnTo>
                    <a:pt x="289128" y="512051"/>
                  </a:lnTo>
                  <a:lnTo>
                    <a:pt x="286766" y="512051"/>
                  </a:lnTo>
                  <a:lnTo>
                    <a:pt x="282956" y="498843"/>
                  </a:lnTo>
                  <a:lnTo>
                    <a:pt x="277596" y="488048"/>
                  </a:lnTo>
                  <a:lnTo>
                    <a:pt x="272770" y="480936"/>
                  </a:lnTo>
                  <a:lnTo>
                    <a:pt x="271792" y="479539"/>
                  </a:lnTo>
                  <a:lnTo>
                    <a:pt x="268808" y="476110"/>
                  </a:lnTo>
                  <a:lnTo>
                    <a:pt x="266712" y="473697"/>
                  </a:lnTo>
                  <a:lnTo>
                    <a:pt x="264350" y="474967"/>
                  </a:lnTo>
                  <a:lnTo>
                    <a:pt x="263169" y="476110"/>
                  </a:lnTo>
                  <a:lnTo>
                    <a:pt x="258445" y="476110"/>
                  </a:lnTo>
                  <a:lnTo>
                    <a:pt x="256082" y="474967"/>
                  </a:lnTo>
                  <a:lnTo>
                    <a:pt x="253733" y="474967"/>
                  </a:lnTo>
                  <a:lnTo>
                    <a:pt x="253758" y="479539"/>
                  </a:lnTo>
                  <a:lnTo>
                    <a:pt x="253885" y="486651"/>
                  </a:lnTo>
                  <a:lnTo>
                    <a:pt x="254381" y="492874"/>
                  </a:lnTo>
                  <a:lnTo>
                    <a:pt x="254685" y="500113"/>
                  </a:lnTo>
                  <a:lnTo>
                    <a:pt x="254787" y="503669"/>
                  </a:lnTo>
                  <a:lnTo>
                    <a:pt x="254914" y="521576"/>
                  </a:lnTo>
                  <a:lnTo>
                    <a:pt x="253733" y="522846"/>
                  </a:lnTo>
                  <a:lnTo>
                    <a:pt x="253695" y="525259"/>
                  </a:lnTo>
                  <a:lnTo>
                    <a:pt x="252552" y="527545"/>
                  </a:lnTo>
                  <a:lnTo>
                    <a:pt x="251383" y="527545"/>
                  </a:lnTo>
                  <a:lnTo>
                    <a:pt x="249834" y="524497"/>
                  </a:lnTo>
                  <a:lnTo>
                    <a:pt x="249021" y="522846"/>
                  </a:lnTo>
                  <a:lnTo>
                    <a:pt x="247840" y="521576"/>
                  </a:lnTo>
                  <a:lnTo>
                    <a:pt x="247891" y="518274"/>
                  </a:lnTo>
                  <a:lnTo>
                    <a:pt x="248437" y="509638"/>
                  </a:lnTo>
                  <a:lnTo>
                    <a:pt x="248564" y="507225"/>
                  </a:lnTo>
                  <a:lnTo>
                    <a:pt x="248793" y="500113"/>
                  </a:lnTo>
                  <a:lnTo>
                    <a:pt x="248920" y="491731"/>
                  </a:lnTo>
                  <a:lnTo>
                    <a:pt x="249008" y="480936"/>
                  </a:lnTo>
                  <a:lnTo>
                    <a:pt x="249008" y="478523"/>
                  </a:lnTo>
                  <a:lnTo>
                    <a:pt x="249021" y="473697"/>
                  </a:lnTo>
                  <a:lnTo>
                    <a:pt x="244297" y="477380"/>
                  </a:lnTo>
                  <a:lnTo>
                    <a:pt x="240766" y="478523"/>
                  </a:lnTo>
                  <a:lnTo>
                    <a:pt x="237223" y="472554"/>
                  </a:lnTo>
                  <a:lnTo>
                    <a:pt x="229260" y="481698"/>
                  </a:lnTo>
                  <a:lnTo>
                    <a:pt x="223062" y="491096"/>
                  </a:lnTo>
                  <a:lnTo>
                    <a:pt x="218630" y="501510"/>
                  </a:lnTo>
                  <a:lnTo>
                    <a:pt x="215988" y="513194"/>
                  </a:lnTo>
                  <a:lnTo>
                    <a:pt x="213626" y="512051"/>
                  </a:lnTo>
                  <a:lnTo>
                    <a:pt x="212445" y="510781"/>
                  </a:lnTo>
                  <a:lnTo>
                    <a:pt x="212331" y="508368"/>
                  </a:lnTo>
                  <a:lnTo>
                    <a:pt x="211264" y="506082"/>
                  </a:lnTo>
                  <a:lnTo>
                    <a:pt x="211264" y="502399"/>
                  </a:lnTo>
                  <a:lnTo>
                    <a:pt x="212445" y="500113"/>
                  </a:lnTo>
                  <a:lnTo>
                    <a:pt x="214833" y="493128"/>
                  </a:lnTo>
                  <a:lnTo>
                    <a:pt x="218351" y="486651"/>
                  </a:lnTo>
                  <a:lnTo>
                    <a:pt x="222719" y="480555"/>
                  </a:lnTo>
                  <a:lnTo>
                    <a:pt x="227787" y="474967"/>
                  </a:lnTo>
                  <a:lnTo>
                    <a:pt x="228968" y="473697"/>
                  </a:lnTo>
                  <a:lnTo>
                    <a:pt x="231317" y="470268"/>
                  </a:lnTo>
                  <a:lnTo>
                    <a:pt x="233680" y="467855"/>
                  </a:lnTo>
                  <a:lnTo>
                    <a:pt x="224243" y="467855"/>
                  </a:lnTo>
                  <a:lnTo>
                    <a:pt x="224243" y="464299"/>
                  </a:lnTo>
                  <a:lnTo>
                    <a:pt x="220700" y="464299"/>
                  </a:lnTo>
                  <a:lnTo>
                    <a:pt x="213156" y="468490"/>
                  </a:lnTo>
                  <a:lnTo>
                    <a:pt x="206324" y="473697"/>
                  </a:lnTo>
                  <a:lnTo>
                    <a:pt x="200139" y="479793"/>
                  </a:lnTo>
                  <a:lnTo>
                    <a:pt x="194741" y="485762"/>
                  </a:lnTo>
                  <a:lnTo>
                    <a:pt x="193560" y="486905"/>
                  </a:lnTo>
                  <a:lnTo>
                    <a:pt x="192405" y="486905"/>
                  </a:lnTo>
                  <a:lnTo>
                    <a:pt x="192405" y="488048"/>
                  </a:lnTo>
                  <a:lnTo>
                    <a:pt x="191223" y="486905"/>
                  </a:lnTo>
                  <a:lnTo>
                    <a:pt x="191223" y="485762"/>
                  </a:lnTo>
                  <a:lnTo>
                    <a:pt x="190042" y="484492"/>
                  </a:lnTo>
                  <a:lnTo>
                    <a:pt x="190093" y="480936"/>
                  </a:lnTo>
                  <a:lnTo>
                    <a:pt x="192405" y="477380"/>
                  </a:lnTo>
                  <a:lnTo>
                    <a:pt x="194741" y="476110"/>
                  </a:lnTo>
                  <a:lnTo>
                    <a:pt x="200266" y="471284"/>
                  </a:lnTo>
                  <a:lnTo>
                    <a:pt x="205511" y="467601"/>
                  </a:lnTo>
                  <a:lnTo>
                    <a:pt x="206235" y="467093"/>
                  </a:lnTo>
                  <a:lnTo>
                    <a:pt x="212661" y="463664"/>
                  </a:lnTo>
                  <a:lnTo>
                    <a:pt x="219519" y="460743"/>
                  </a:lnTo>
                  <a:lnTo>
                    <a:pt x="220700" y="459473"/>
                  </a:lnTo>
                  <a:lnTo>
                    <a:pt x="218351" y="459473"/>
                  </a:lnTo>
                  <a:lnTo>
                    <a:pt x="215988" y="458330"/>
                  </a:lnTo>
                  <a:lnTo>
                    <a:pt x="214807" y="458330"/>
                  </a:lnTo>
                  <a:lnTo>
                    <a:pt x="211264" y="459473"/>
                  </a:lnTo>
                  <a:lnTo>
                    <a:pt x="207721" y="461886"/>
                  </a:lnTo>
                  <a:lnTo>
                    <a:pt x="203009" y="463156"/>
                  </a:lnTo>
                  <a:lnTo>
                    <a:pt x="197408" y="465569"/>
                  </a:lnTo>
                  <a:lnTo>
                    <a:pt x="191503" y="467093"/>
                  </a:lnTo>
                  <a:lnTo>
                    <a:pt x="185089" y="467601"/>
                  </a:lnTo>
                  <a:lnTo>
                    <a:pt x="178244" y="466712"/>
                  </a:lnTo>
                  <a:lnTo>
                    <a:pt x="178244" y="467855"/>
                  </a:lnTo>
                  <a:lnTo>
                    <a:pt x="179425" y="470268"/>
                  </a:lnTo>
                  <a:lnTo>
                    <a:pt x="180606" y="471411"/>
                  </a:lnTo>
                  <a:lnTo>
                    <a:pt x="181775" y="473697"/>
                  </a:lnTo>
                  <a:lnTo>
                    <a:pt x="182956" y="476110"/>
                  </a:lnTo>
                  <a:lnTo>
                    <a:pt x="184137" y="477380"/>
                  </a:lnTo>
                  <a:lnTo>
                    <a:pt x="184137" y="478523"/>
                  </a:lnTo>
                  <a:lnTo>
                    <a:pt x="182956" y="478523"/>
                  </a:lnTo>
                  <a:lnTo>
                    <a:pt x="182956" y="479793"/>
                  </a:lnTo>
                  <a:lnTo>
                    <a:pt x="178244" y="484492"/>
                  </a:lnTo>
                  <a:lnTo>
                    <a:pt x="177063" y="491731"/>
                  </a:lnTo>
                  <a:lnTo>
                    <a:pt x="174701" y="497700"/>
                  </a:lnTo>
                  <a:lnTo>
                    <a:pt x="173520" y="503669"/>
                  </a:lnTo>
                  <a:lnTo>
                    <a:pt x="169976" y="507225"/>
                  </a:lnTo>
                  <a:lnTo>
                    <a:pt x="164084" y="506082"/>
                  </a:lnTo>
                  <a:lnTo>
                    <a:pt x="162902" y="506082"/>
                  </a:lnTo>
                  <a:lnTo>
                    <a:pt x="167843" y="513956"/>
                  </a:lnTo>
                  <a:lnTo>
                    <a:pt x="175869" y="520687"/>
                  </a:lnTo>
                  <a:lnTo>
                    <a:pt x="184797" y="525259"/>
                  </a:lnTo>
                  <a:lnTo>
                    <a:pt x="192405" y="526402"/>
                  </a:lnTo>
                  <a:lnTo>
                    <a:pt x="192493" y="509892"/>
                  </a:lnTo>
                  <a:lnTo>
                    <a:pt x="193497" y="507225"/>
                  </a:lnTo>
                  <a:lnTo>
                    <a:pt x="217170" y="475348"/>
                  </a:lnTo>
                  <a:lnTo>
                    <a:pt x="217170" y="474967"/>
                  </a:lnTo>
                  <a:lnTo>
                    <a:pt x="217665" y="474967"/>
                  </a:lnTo>
                  <a:lnTo>
                    <a:pt x="219519" y="473697"/>
                  </a:lnTo>
                  <a:lnTo>
                    <a:pt x="218351" y="474967"/>
                  </a:lnTo>
                  <a:lnTo>
                    <a:pt x="217665" y="474967"/>
                  </a:lnTo>
                  <a:lnTo>
                    <a:pt x="217220" y="475348"/>
                  </a:lnTo>
                  <a:lnTo>
                    <a:pt x="217170" y="476110"/>
                  </a:lnTo>
                  <a:lnTo>
                    <a:pt x="212102" y="482714"/>
                  </a:lnTo>
                  <a:lnTo>
                    <a:pt x="207721" y="489699"/>
                  </a:lnTo>
                  <a:lnTo>
                    <a:pt x="204216" y="497065"/>
                  </a:lnTo>
                  <a:lnTo>
                    <a:pt x="201828" y="504812"/>
                  </a:lnTo>
                  <a:lnTo>
                    <a:pt x="199859" y="514845"/>
                  </a:lnTo>
                  <a:lnTo>
                    <a:pt x="201231" y="524497"/>
                  </a:lnTo>
                  <a:lnTo>
                    <a:pt x="206133" y="532879"/>
                  </a:lnTo>
                  <a:lnTo>
                    <a:pt x="214807" y="539483"/>
                  </a:lnTo>
                  <a:lnTo>
                    <a:pt x="219519" y="541896"/>
                  </a:lnTo>
                  <a:lnTo>
                    <a:pt x="223062" y="543166"/>
                  </a:lnTo>
                  <a:lnTo>
                    <a:pt x="228968" y="541896"/>
                  </a:lnTo>
                  <a:lnTo>
                    <a:pt x="225488" y="526529"/>
                  </a:lnTo>
                  <a:lnTo>
                    <a:pt x="226517" y="513194"/>
                  </a:lnTo>
                  <a:lnTo>
                    <a:pt x="226898" y="508368"/>
                  </a:lnTo>
                  <a:lnTo>
                    <a:pt x="232270" y="491731"/>
                  </a:lnTo>
                  <a:lnTo>
                    <a:pt x="240766" y="480936"/>
                  </a:lnTo>
                  <a:lnTo>
                    <a:pt x="240766" y="482079"/>
                  </a:lnTo>
                  <a:lnTo>
                    <a:pt x="238404" y="488048"/>
                  </a:lnTo>
                  <a:lnTo>
                    <a:pt x="237172" y="493128"/>
                  </a:lnTo>
                  <a:lnTo>
                    <a:pt x="236042" y="498843"/>
                  </a:lnTo>
                  <a:lnTo>
                    <a:pt x="235191" y="506082"/>
                  </a:lnTo>
                  <a:lnTo>
                    <a:pt x="234569" y="513194"/>
                  </a:lnTo>
                  <a:lnTo>
                    <a:pt x="234530" y="522846"/>
                  </a:lnTo>
                  <a:lnTo>
                    <a:pt x="234861" y="527545"/>
                  </a:lnTo>
                  <a:lnTo>
                    <a:pt x="236042" y="534784"/>
                  </a:lnTo>
                  <a:lnTo>
                    <a:pt x="237223" y="540753"/>
                  </a:lnTo>
                  <a:lnTo>
                    <a:pt x="241947" y="545452"/>
                  </a:lnTo>
                  <a:lnTo>
                    <a:pt x="244297" y="549135"/>
                  </a:lnTo>
                  <a:lnTo>
                    <a:pt x="247840" y="550278"/>
                  </a:lnTo>
                  <a:lnTo>
                    <a:pt x="251383" y="552691"/>
                  </a:lnTo>
                  <a:lnTo>
                    <a:pt x="252552" y="552691"/>
                  </a:lnTo>
                  <a:lnTo>
                    <a:pt x="253733" y="551548"/>
                  </a:lnTo>
                  <a:lnTo>
                    <a:pt x="256082" y="551548"/>
                  </a:lnTo>
                  <a:lnTo>
                    <a:pt x="261912" y="545325"/>
                  </a:lnTo>
                  <a:lnTo>
                    <a:pt x="265226" y="539610"/>
                  </a:lnTo>
                  <a:lnTo>
                    <a:pt x="267220" y="533387"/>
                  </a:lnTo>
                  <a:lnTo>
                    <a:pt x="267766" y="527545"/>
                  </a:lnTo>
                  <a:lnTo>
                    <a:pt x="267906" y="526148"/>
                  </a:lnTo>
                  <a:lnTo>
                    <a:pt x="268947" y="519798"/>
                  </a:lnTo>
                  <a:lnTo>
                    <a:pt x="268935" y="518274"/>
                  </a:lnTo>
                  <a:lnTo>
                    <a:pt x="266712" y="502399"/>
                  </a:lnTo>
                  <a:lnTo>
                    <a:pt x="266712" y="495287"/>
                  </a:lnTo>
                  <a:lnTo>
                    <a:pt x="264350" y="489318"/>
                  </a:lnTo>
                  <a:lnTo>
                    <a:pt x="263220" y="483730"/>
                  </a:lnTo>
                  <a:lnTo>
                    <a:pt x="263169" y="480936"/>
                  </a:lnTo>
                  <a:lnTo>
                    <a:pt x="268020" y="487540"/>
                  </a:lnTo>
                  <a:lnTo>
                    <a:pt x="277241" y="526148"/>
                  </a:lnTo>
                  <a:lnTo>
                    <a:pt x="277177" y="527545"/>
                  </a:lnTo>
                  <a:lnTo>
                    <a:pt x="276479" y="534022"/>
                  </a:lnTo>
                  <a:lnTo>
                    <a:pt x="274967" y="541896"/>
                  </a:lnTo>
                  <a:lnTo>
                    <a:pt x="278511" y="544309"/>
                  </a:lnTo>
                  <a:lnTo>
                    <a:pt x="302882" y="514845"/>
                  </a:lnTo>
                  <a:lnTo>
                    <a:pt x="302831" y="513194"/>
                  </a:lnTo>
                  <a:lnTo>
                    <a:pt x="302729" y="512051"/>
                  </a:lnTo>
                  <a:lnTo>
                    <a:pt x="302107" y="504812"/>
                  </a:lnTo>
                  <a:lnTo>
                    <a:pt x="284403" y="474967"/>
                  </a:lnTo>
                  <a:lnTo>
                    <a:pt x="284403" y="473697"/>
                  </a:lnTo>
                  <a:lnTo>
                    <a:pt x="310896" y="509638"/>
                  </a:lnTo>
                  <a:lnTo>
                    <a:pt x="311531" y="526402"/>
                  </a:lnTo>
                  <a:lnTo>
                    <a:pt x="319608" y="524624"/>
                  </a:lnTo>
                  <a:lnTo>
                    <a:pt x="328485" y="519798"/>
                  </a:lnTo>
                  <a:lnTo>
                    <a:pt x="336245" y="513321"/>
                  </a:lnTo>
                  <a:lnTo>
                    <a:pt x="341033" y="506082"/>
                  </a:lnTo>
                  <a:close/>
                </a:path>
                <a:path w="420370" h="553085">
                  <a:moveTo>
                    <a:pt x="341033" y="235826"/>
                  </a:moveTo>
                  <a:lnTo>
                    <a:pt x="339852" y="233413"/>
                  </a:lnTo>
                  <a:lnTo>
                    <a:pt x="335102" y="233413"/>
                  </a:lnTo>
                  <a:lnTo>
                    <a:pt x="335102" y="241795"/>
                  </a:lnTo>
                  <a:lnTo>
                    <a:pt x="335102" y="417436"/>
                  </a:lnTo>
                  <a:lnTo>
                    <a:pt x="333921" y="422135"/>
                  </a:lnTo>
                  <a:lnTo>
                    <a:pt x="333921" y="425691"/>
                  </a:lnTo>
                  <a:lnTo>
                    <a:pt x="331546" y="434073"/>
                  </a:lnTo>
                  <a:lnTo>
                    <a:pt x="325640" y="438772"/>
                  </a:lnTo>
                  <a:lnTo>
                    <a:pt x="318528" y="438772"/>
                  </a:lnTo>
                  <a:lnTo>
                    <a:pt x="311416" y="439280"/>
                  </a:lnTo>
                  <a:lnTo>
                    <a:pt x="304317" y="439280"/>
                  </a:lnTo>
                  <a:lnTo>
                    <a:pt x="297205" y="438899"/>
                  </a:lnTo>
                  <a:lnTo>
                    <a:pt x="290118" y="438772"/>
                  </a:lnTo>
                  <a:lnTo>
                    <a:pt x="252222" y="453123"/>
                  </a:lnTo>
                  <a:lnTo>
                    <a:pt x="251040" y="454266"/>
                  </a:lnTo>
                  <a:lnTo>
                    <a:pt x="248666" y="454266"/>
                  </a:lnTo>
                  <a:lnTo>
                    <a:pt x="248666" y="453123"/>
                  </a:lnTo>
                  <a:lnTo>
                    <a:pt x="240944" y="446519"/>
                  </a:lnTo>
                  <a:lnTo>
                    <a:pt x="232232" y="442455"/>
                  </a:lnTo>
                  <a:lnTo>
                    <a:pt x="222846" y="440550"/>
                  </a:lnTo>
                  <a:lnTo>
                    <a:pt x="213042" y="440042"/>
                  </a:lnTo>
                  <a:lnTo>
                    <a:pt x="206019" y="439280"/>
                  </a:lnTo>
                  <a:lnTo>
                    <a:pt x="198932" y="438899"/>
                  </a:lnTo>
                  <a:lnTo>
                    <a:pt x="191833" y="438772"/>
                  </a:lnTo>
                  <a:lnTo>
                    <a:pt x="174066" y="438772"/>
                  </a:lnTo>
                  <a:lnTo>
                    <a:pt x="169329" y="434073"/>
                  </a:lnTo>
                  <a:lnTo>
                    <a:pt x="166966" y="423405"/>
                  </a:lnTo>
                  <a:lnTo>
                    <a:pt x="166966" y="419849"/>
                  </a:lnTo>
                  <a:lnTo>
                    <a:pt x="165785" y="415023"/>
                  </a:lnTo>
                  <a:lnTo>
                    <a:pt x="165785" y="241795"/>
                  </a:lnTo>
                  <a:lnTo>
                    <a:pt x="166966" y="240652"/>
                  </a:lnTo>
                  <a:lnTo>
                    <a:pt x="174066" y="240652"/>
                  </a:lnTo>
                  <a:lnTo>
                    <a:pt x="216065" y="237223"/>
                  </a:lnTo>
                  <a:lnTo>
                    <a:pt x="239191" y="233286"/>
                  </a:lnTo>
                  <a:lnTo>
                    <a:pt x="245770" y="231127"/>
                  </a:lnTo>
                  <a:lnTo>
                    <a:pt x="248996" y="230111"/>
                  </a:lnTo>
                  <a:lnTo>
                    <a:pt x="249301" y="229857"/>
                  </a:lnTo>
                  <a:lnTo>
                    <a:pt x="251040" y="228714"/>
                  </a:lnTo>
                  <a:lnTo>
                    <a:pt x="252717" y="230111"/>
                  </a:lnTo>
                  <a:lnTo>
                    <a:pt x="261835" y="233286"/>
                  </a:lnTo>
                  <a:lnTo>
                    <a:pt x="284492" y="237223"/>
                  </a:lnTo>
                  <a:lnTo>
                    <a:pt x="326821" y="240652"/>
                  </a:lnTo>
                  <a:lnTo>
                    <a:pt x="333921" y="240652"/>
                  </a:lnTo>
                  <a:lnTo>
                    <a:pt x="335102" y="241795"/>
                  </a:lnTo>
                  <a:lnTo>
                    <a:pt x="335102" y="233413"/>
                  </a:lnTo>
                  <a:lnTo>
                    <a:pt x="332740" y="233413"/>
                  </a:lnTo>
                  <a:lnTo>
                    <a:pt x="320967" y="233286"/>
                  </a:lnTo>
                  <a:lnTo>
                    <a:pt x="292481" y="227571"/>
                  </a:lnTo>
                  <a:lnTo>
                    <a:pt x="291858" y="226301"/>
                  </a:lnTo>
                  <a:lnTo>
                    <a:pt x="291299" y="225158"/>
                  </a:lnTo>
                  <a:lnTo>
                    <a:pt x="290118" y="221602"/>
                  </a:lnTo>
                  <a:lnTo>
                    <a:pt x="288925" y="220459"/>
                  </a:lnTo>
                  <a:lnTo>
                    <a:pt x="287743" y="219189"/>
                  </a:lnTo>
                  <a:lnTo>
                    <a:pt x="287743" y="218046"/>
                  </a:lnTo>
                  <a:lnTo>
                    <a:pt x="285369" y="213220"/>
                  </a:lnTo>
                  <a:lnTo>
                    <a:pt x="284187" y="210934"/>
                  </a:lnTo>
                  <a:lnTo>
                    <a:pt x="280644" y="215633"/>
                  </a:lnTo>
                  <a:lnTo>
                    <a:pt x="277088" y="221602"/>
                  </a:lnTo>
                  <a:lnTo>
                    <a:pt x="273532" y="226301"/>
                  </a:lnTo>
                  <a:lnTo>
                    <a:pt x="273532" y="222745"/>
                  </a:lnTo>
                  <a:lnTo>
                    <a:pt x="273532" y="220459"/>
                  </a:lnTo>
                  <a:lnTo>
                    <a:pt x="271157" y="208521"/>
                  </a:lnTo>
                  <a:lnTo>
                    <a:pt x="267614" y="209664"/>
                  </a:lnTo>
                  <a:lnTo>
                    <a:pt x="264058" y="213220"/>
                  </a:lnTo>
                  <a:lnTo>
                    <a:pt x="259321" y="214490"/>
                  </a:lnTo>
                  <a:lnTo>
                    <a:pt x="255778" y="215633"/>
                  </a:lnTo>
                  <a:lnTo>
                    <a:pt x="253403" y="219189"/>
                  </a:lnTo>
                  <a:lnTo>
                    <a:pt x="252222" y="222745"/>
                  </a:lnTo>
                  <a:lnTo>
                    <a:pt x="251040" y="221602"/>
                  </a:lnTo>
                  <a:lnTo>
                    <a:pt x="249847" y="222745"/>
                  </a:lnTo>
                  <a:lnTo>
                    <a:pt x="248666" y="222745"/>
                  </a:lnTo>
                  <a:lnTo>
                    <a:pt x="247484" y="220459"/>
                  </a:lnTo>
                  <a:lnTo>
                    <a:pt x="247484" y="216776"/>
                  </a:lnTo>
                  <a:lnTo>
                    <a:pt x="243928" y="215633"/>
                  </a:lnTo>
                  <a:lnTo>
                    <a:pt x="239191" y="213220"/>
                  </a:lnTo>
                  <a:lnTo>
                    <a:pt x="235635" y="210934"/>
                  </a:lnTo>
                  <a:lnTo>
                    <a:pt x="229730" y="208521"/>
                  </a:lnTo>
                  <a:lnTo>
                    <a:pt x="229730" y="214490"/>
                  </a:lnTo>
                  <a:lnTo>
                    <a:pt x="228536" y="220459"/>
                  </a:lnTo>
                  <a:lnTo>
                    <a:pt x="228536" y="226301"/>
                  </a:lnTo>
                  <a:lnTo>
                    <a:pt x="224980" y="221602"/>
                  </a:lnTo>
                  <a:lnTo>
                    <a:pt x="221424" y="215633"/>
                  </a:lnTo>
                  <a:lnTo>
                    <a:pt x="217881" y="210934"/>
                  </a:lnTo>
                  <a:lnTo>
                    <a:pt x="215519" y="213220"/>
                  </a:lnTo>
                  <a:lnTo>
                    <a:pt x="214325" y="218046"/>
                  </a:lnTo>
                  <a:lnTo>
                    <a:pt x="211963" y="222745"/>
                  </a:lnTo>
                  <a:lnTo>
                    <a:pt x="209588" y="227571"/>
                  </a:lnTo>
                  <a:lnTo>
                    <a:pt x="209588" y="229857"/>
                  </a:lnTo>
                  <a:lnTo>
                    <a:pt x="208407" y="231127"/>
                  </a:lnTo>
                  <a:lnTo>
                    <a:pt x="199961" y="232016"/>
                  </a:lnTo>
                  <a:lnTo>
                    <a:pt x="190639" y="232778"/>
                  </a:lnTo>
                  <a:lnTo>
                    <a:pt x="180428" y="233286"/>
                  </a:lnTo>
                  <a:lnTo>
                    <a:pt x="169329" y="233413"/>
                  </a:lnTo>
                  <a:lnTo>
                    <a:pt x="161036" y="233413"/>
                  </a:lnTo>
                  <a:lnTo>
                    <a:pt x="159854" y="234683"/>
                  </a:lnTo>
                  <a:lnTo>
                    <a:pt x="159854" y="419849"/>
                  </a:lnTo>
                  <a:lnTo>
                    <a:pt x="161036" y="424548"/>
                  </a:lnTo>
                  <a:lnTo>
                    <a:pt x="161036" y="428104"/>
                  </a:lnTo>
                  <a:lnTo>
                    <a:pt x="163410" y="440042"/>
                  </a:lnTo>
                  <a:lnTo>
                    <a:pt x="169329" y="444741"/>
                  </a:lnTo>
                  <a:lnTo>
                    <a:pt x="179997" y="444741"/>
                  </a:lnTo>
                  <a:lnTo>
                    <a:pt x="231038" y="448551"/>
                  </a:lnTo>
                  <a:lnTo>
                    <a:pt x="248666" y="460235"/>
                  </a:lnTo>
                  <a:lnTo>
                    <a:pt x="251040" y="461378"/>
                  </a:lnTo>
                  <a:lnTo>
                    <a:pt x="269252" y="454266"/>
                  </a:lnTo>
                  <a:lnTo>
                    <a:pt x="293662" y="444741"/>
                  </a:lnTo>
                  <a:lnTo>
                    <a:pt x="300786" y="444868"/>
                  </a:lnTo>
                  <a:lnTo>
                    <a:pt x="308013" y="445122"/>
                  </a:lnTo>
                  <a:lnTo>
                    <a:pt x="315480" y="445122"/>
                  </a:lnTo>
                  <a:lnTo>
                    <a:pt x="323265" y="444741"/>
                  </a:lnTo>
                  <a:lnTo>
                    <a:pt x="331546" y="444741"/>
                  </a:lnTo>
                  <a:lnTo>
                    <a:pt x="336943" y="439280"/>
                  </a:lnTo>
                  <a:lnTo>
                    <a:pt x="337477" y="438772"/>
                  </a:lnTo>
                  <a:lnTo>
                    <a:pt x="339852" y="431660"/>
                  </a:lnTo>
                  <a:lnTo>
                    <a:pt x="339852" y="426961"/>
                  </a:lnTo>
                  <a:lnTo>
                    <a:pt x="341033" y="422135"/>
                  </a:lnTo>
                  <a:lnTo>
                    <a:pt x="341033" y="235826"/>
                  </a:lnTo>
                  <a:close/>
                </a:path>
                <a:path w="420370" h="553085">
                  <a:moveTo>
                    <a:pt x="341033" y="141846"/>
                  </a:moveTo>
                  <a:lnTo>
                    <a:pt x="339839" y="140576"/>
                  </a:lnTo>
                  <a:lnTo>
                    <a:pt x="333908" y="140576"/>
                  </a:lnTo>
                  <a:lnTo>
                    <a:pt x="329171" y="140322"/>
                  </a:lnTo>
                  <a:lnTo>
                    <a:pt x="329171" y="147688"/>
                  </a:lnTo>
                  <a:lnTo>
                    <a:pt x="326796" y="149974"/>
                  </a:lnTo>
                  <a:lnTo>
                    <a:pt x="324421" y="154673"/>
                  </a:lnTo>
                  <a:lnTo>
                    <a:pt x="319659" y="152387"/>
                  </a:lnTo>
                  <a:lnTo>
                    <a:pt x="316115" y="151117"/>
                  </a:lnTo>
                  <a:lnTo>
                    <a:pt x="312547" y="148831"/>
                  </a:lnTo>
                  <a:lnTo>
                    <a:pt x="310172" y="147688"/>
                  </a:lnTo>
                  <a:lnTo>
                    <a:pt x="310172" y="146545"/>
                  </a:lnTo>
                  <a:lnTo>
                    <a:pt x="327977" y="146545"/>
                  </a:lnTo>
                  <a:lnTo>
                    <a:pt x="329171" y="147688"/>
                  </a:lnTo>
                  <a:lnTo>
                    <a:pt x="329171" y="140322"/>
                  </a:lnTo>
                  <a:lnTo>
                    <a:pt x="323037" y="139941"/>
                  </a:lnTo>
                  <a:lnTo>
                    <a:pt x="311950" y="139560"/>
                  </a:lnTo>
                  <a:lnTo>
                    <a:pt x="282879" y="139433"/>
                  </a:lnTo>
                  <a:lnTo>
                    <a:pt x="275767" y="137147"/>
                  </a:lnTo>
                  <a:lnTo>
                    <a:pt x="268643" y="134734"/>
                  </a:lnTo>
                  <a:lnTo>
                    <a:pt x="266280" y="133591"/>
                  </a:lnTo>
                  <a:lnTo>
                    <a:pt x="263906" y="133591"/>
                  </a:lnTo>
                  <a:lnTo>
                    <a:pt x="261531" y="132448"/>
                  </a:lnTo>
                  <a:lnTo>
                    <a:pt x="262712" y="138290"/>
                  </a:lnTo>
                  <a:lnTo>
                    <a:pt x="266280" y="140576"/>
                  </a:lnTo>
                  <a:lnTo>
                    <a:pt x="271018" y="145275"/>
                  </a:lnTo>
                  <a:lnTo>
                    <a:pt x="267462" y="145275"/>
                  </a:lnTo>
                  <a:lnTo>
                    <a:pt x="263906" y="146545"/>
                  </a:lnTo>
                  <a:lnTo>
                    <a:pt x="260337" y="147688"/>
                  </a:lnTo>
                  <a:lnTo>
                    <a:pt x="263906" y="151117"/>
                  </a:lnTo>
                  <a:lnTo>
                    <a:pt x="268643" y="152387"/>
                  </a:lnTo>
                  <a:lnTo>
                    <a:pt x="273392" y="154673"/>
                  </a:lnTo>
                  <a:lnTo>
                    <a:pt x="271018" y="155816"/>
                  </a:lnTo>
                  <a:lnTo>
                    <a:pt x="267462" y="158229"/>
                  </a:lnTo>
                  <a:lnTo>
                    <a:pt x="265087" y="160515"/>
                  </a:lnTo>
                  <a:lnTo>
                    <a:pt x="268643" y="162801"/>
                  </a:lnTo>
                  <a:lnTo>
                    <a:pt x="273392" y="161658"/>
                  </a:lnTo>
                  <a:lnTo>
                    <a:pt x="276948" y="161658"/>
                  </a:lnTo>
                  <a:lnTo>
                    <a:pt x="273392" y="167500"/>
                  </a:lnTo>
                  <a:lnTo>
                    <a:pt x="268643" y="171056"/>
                  </a:lnTo>
                  <a:lnTo>
                    <a:pt x="261531" y="173342"/>
                  </a:lnTo>
                  <a:lnTo>
                    <a:pt x="269303" y="175247"/>
                  </a:lnTo>
                  <a:lnTo>
                    <a:pt x="276656" y="174358"/>
                  </a:lnTo>
                  <a:lnTo>
                    <a:pt x="283540" y="171437"/>
                  </a:lnTo>
                  <a:lnTo>
                    <a:pt x="290004" y="167500"/>
                  </a:lnTo>
                  <a:lnTo>
                    <a:pt x="290004" y="182740"/>
                  </a:lnTo>
                  <a:lnTo>
                    <a:pt x="294741" y="180454"/>
                  </a:lnTo>
                  <a:lnTo>
                    <a:pt x="297116" y="175755"/>
                  </a:lnTo>
                  <a:lnTo>
                    <a:pt x="301879" y="171056"/>
                  </a:lnTo>
                  <a:lnTo>
                    <a:pt x="304253" y="174612"/>
                  </a:lnTo>
                  <a:lnTo>
                    <a:pt x="304253" y="178041"/>
                  </a:lnTo>
                  <a:lnTo>
                    <a:pt x="305422" y="180454"/>
                  </a:lnTo>
                  <a:lnTo>
                    <a:pt x="310172" y="176898"/>
                  </a:lnTo>
                  <a:lnTo>
                    <a:pt x="313740" y="173342"/>
                  </a:lnTo>
                  <a:lnTo>
                    <a:pt x="316903" y="171056"/>
                  </a:lnTo>
                  <a:lnTo>
                    <a:pt x="318490" y="169913"/>
                  </a:lnTo>
                  <a:lnTo>
                    <a:pt x="321475" y="167500"/>
                  </a:lnTo>
                  <a:lnTo>
                    <a:pt x="324472" y="165087"/>
                  </a:lnTo>
                  <a:lnTo>
                    <a:pt x="327799" y="161658"/>
                  </a:lnTo>
                  <a:lnTo>
                    <a:pt x="329907" y="159499"/>
                  </a:lnTo>
                  <a:lnTo>
                    <a:pt x="333590" y="154673"/>
                  </a:lnTo>
                  <a:lnTo>
                    <a:pt x="334657" y="153276"/>
                  </a:lnTo>
                  <a:lnTo>
                    <a:pt x="338658" y="146545"/>
                  </a:lnTo>
                  <a:lnTo>
                    <a:pt x="341033" y="141846"/>
                  </a:lnTo>
                  <a:close/>
                </a:path>
                <a:path w="420370" h="553085">
                  <a:moveTo>
                    <a:pt x="341033" y="130924"/>
                  </a:moveTo>
                  <a:lnTo>
                    <a:pt x="301447" y="130924"/>
                  </a:lnTo>
                  <a:lnTo>
                    <a:pt x="301447" y="134353"/>
                  </a:lnTo>
                  <a:lnTo>
                    <a:pt x="302653" y="135496"/>
                  </a:lnTo>
                  <a:lnTo>
                    <a:pt x="339826" y="135496"/>
                  </a:lnTo>
                  <a:lnTo>
                    <a:pt x="341033" y="134353"/>
                  </a:lnTo>
                  <a:lnTo>
                    <a:pt x="341033" y="130924"/>
                  </a:lnTo>
                  <a:close/>
                </a:path>
                <a:path w="420370" h="553085">
                  <a:moveTo>
                    <a:pt x="345592" y="107556"/>
                  </a:moveTo>
                  <a:lnTo>
                    <a:pt x="344436" y="102730"/>
                  </a:lnTo>
                  <a:lnTo>
                    <a:pt x="339801" y="99174"/>
                  </a:lnTo>
                  <a:lnTo>
                    <a:pt x="336321" y="97904"/>
                  </a:lnTo>
                  <a:lnTo>
                    <a:pt x="329361" y="94348"/>
                  </a:lnTo>
                  <a:lnTo>
                    <a:pt x="329361" y="96761"/>
                  </a:lnTo>
                  <a:lnTo>
                    <a:pt x="328206" y="97904"/>
                  </a:lnTo>
                  <a:lnTo>
                    <a:pt x="328206" y="106286"/>
                  </a:lnTo>
                  <a:lnTo>
                    <a:pt x="327037" y="113525"/>
                  </a:lnTo>
                  <a:lnTo>
                    <a:pt x="324713" y="119494"/>
                  </a:lnTo>
                  <a:lnTo>
                    <a:pt x="322389" y="121907"/>
                  </a:lnTo>
                  <a:lnTo>
                    <a:pt x="320078" y="121907"/>
                  </a:lnTo>
                  <a:lnTo>
                    <a:pt x="317766" y="120637"/>
                  </a:lnTo>
                  <a:lnTo>
                    <a:pt x="317766" y="119494"/>
                  </a:lnTo>
                  <a:lnTo>
                    <a:pt x="314274" y="113525"/>
                  </a:lnTo>
                  <a:lnTo>
                    <a:pt x="313118" y="107556"/>
                  </a:lnTo>
                  <a:lnTo>
                    <a:pt x="313118" y="99174"/>
                  </a:lnTo>
                  <a:lnTo>
                    <a:pt x="311962" y="96761"/>
                  </a:lnTo>
                  <a:lnTo>
                    <a:pt x="311962" y="95491"/>
                  </a:lnTo>
                  <a:lnTo>
                    <a:pt x="309638" y="95491"/>
                  </a:lnTo>
                  <a:lnTo>
                    <a:pt x="307314" y="96761"/>
                  </a:lnTo>
                  <a:lnTo>
                    <a:pt x="306146" y="97904"/>
                  </a:lnTo>
                  <a:lnTo>
                    <a:pt x="301523" y="99174"/>
                  </a:lnTo>
                  <a:lnTo>
                    <a:pt x="299199" y="102730"/>
                  </a:lnTo>
                  <a:lnTo>
                    <a:pt x="298030" y="107556"/>
                  </a:lnTo>
                  <a:lnTo>
                    <a:pt x="296875" y="113525"/>
                  </a:lnTo>
                  <a:lnTo>
                    <a:pt x="298030" y="118351"/>
                  </a:lnTo>
                  <a:lnTo>
                    <a:pt x="299199" y="124320"/>
                  </a:lnTo>
                  <a:lnTo>
                    <a:pt x="299199" y="126733"/>
                  </a:lnTo>
                  <a:lnTo>
                    <a:pt x="301523" y="127876"/>
                  </a:lnTo>
                  <a:lnTo>
                    <a:pt x="303847" y="127876"/>
                  </a:lnTo>
                  <a:lnTo>
                    <a:pt x="306146" y="126733"/>
                  </a:lnTo>
                  <a:lnTo>
                    <a:pt x="342125" y="126733"/>
                  </a:lnTo>
                  <a:lnTo>
                    <a:pt x="342125" y="124320"/>
                  </a:lnTo>
                  <a:lnTo>
                    <a:pt x="344436" y="117081"/>
                  </a:lnTo>
                  <a:lnTo>
                    <a:pt x="344436" y="113525"/>
                  </a:lnTo>
                  <a:lnTo>
                    <a:pt x="345592" y="107556"/>
                  </a:lnTo>
                  <a:close/>
                </a:path>
                <a:path w="420370" h="553085">
                  <a:moveTo>
                    <a:pt x="371475" y="189217"/>
                  </a:moveTo>
                  <a:lnTo>
                    <a:pt x="363321" y="190487"/>
                  </a:lnTo>
                  <a:lnTo>
                    <a:pt x="356311" y="186804"/>
                  </a:lnTo>
                  <a:lnTo>
                    <a:pt x="349326" y="181724"/>
                  </a:lnTo>
                  <a:lnTo>
                    <a:pt x="343484" y="178041"/>
                  </a:lnTo>
                  <a:lnTo>
                    <a:pt x="337654" y="175501"/>
                  </a:lnTo>
                  <a:lnTo>
                    <a:pt x="330669" y="171818"/>
                  </a:lnTo>
                  <a:lnTo>
                    <a:pt x="328333" y="171818"/>
                  </a:lnTo>
                  <a:lnTo>
                    <a:pt x="325996" y="170548"/>
                  </a:lnTo>
                  <a:lnTo>
                    <a:pt x="324827" y="171818"/>
                  </a:lnTo>
                  <a:lnTo>
                    <a:pt x="322503" y="173088"/>
                  </a:lnTo>
                  <a:lnTo>
                    <a:pt x="320167" y="175501"/>
                  </a:lnTo>
                  <a:lnTo>
                    <a:pt x="316674" y="178041"/>
                  </a:lnTo>
                  <a:lnTo>
                    <a:pt x="322580" y="179946"/>
                  </a:lnTo>
                  <a:lnTo>
                    <a:pt x="328180" y="182359"/>
                  </a:lnTo>
                  <a:lnTo>
                    <a:pt x="333552" y="185661"/>
                  </a:lnTo>
                  <a:lnTo>
                    <a:pt x="338823" y="190487"/>
                  </a:lnTo>
                  <a:lnTo>
                    <a:pt x="338823" y="185534"/>
                  </a:lnTo>
                  <a:lnTo>
                    <a:pt x="339991" y="182994"/>
                  </a:lnTo>
                  <a:lnTo>
                    <a:pt x="339991" y="184264"/>
                  </a:lnTo>
                  <a:lnTo>
                    <a:pt x="342328" y="184264"/>
                  </a:lnTo>
                  <a:lnTo>
                    <a:pt x="345821" y="187947"/>
                  </a:lnTo>
                  <a:lnTo>
                    <a:pt x="355155" y="193027"/>
                  </a:lnTo>
                  <a:lnTo>
                    <a:pt x="362153" y="197853"/>
                  </a:lnTo>
                  <a:lnTo>
                    <a:pt x="366814" y="196583"/>
                  </a:lnTo>
                  <a:lnTo>
                    <a:pt x="371475" y="189217"/>
                  </a:lnTo>
                  <a:close/>
                </a:path>
                <a:path w="420370" h="553085">
                  <a:moveTo>
                    <a:pt x="371475" y="158356"/>
                  </a:moveTo>
                  <a:lnTo>
                    <a:pt x="365721" y="153530"/>
                  </a:lnTo>
                  <a:lnTo>
                    <a:pt x="363410" y="150990"/>
                  </a:lnTo>
                  <a:lnTo>
                    <a:pt x="358800" y="149847"/>
                  </a:lnTo>
                  <a:lnTo>
                    <a:pt x="355358" y="148577"/>
                  </a:lnTo>
                  <a:lnTo>
                    <a:pt x="351891" y="147434"/>
                  </a:lnTo>
                  <a:lnTo>
                    <a:pt x="351891" y="153530"/>
                  </a:lnTo>
                  <a:lnTo>
                    <a:pt x="343827" y="153530"/>
                  </a:lnTo>
                  <a:lnTo>
                    <a:pt x="346125" y="150990"/>
                  </a:lnTo>
                  <a:lnTo>
                    <a:pt x="347281" y="149847"/>
                  </a:lnTo>
                  <a:lnTo>
                    <a:pt x="349592" y="149847"/>
                  </a:lnTo>
                  <a:lnTo>
                    <a:pt x="350735" y="150990"/>
                  </a:lnTo>
                  <a:lnTo>
                    <a:pt x="351891" y="153530"/>
                  </a:lnTo>
                  <a:lnTo>
                    <a:pt x="351891" y="147434"/>
                  </a:lnTo>
                  <a:lnTo>
                    <a:pt x="348437" y="147434"/>
                  </a:lnTo>
                  <a:lnTo>
                    <a:pt x="344970" y="146164"/>
                  </a:lnTo>
                  <a:lnTo>
                    <a:pt x="343827" y="146164"/>
                  </a:lnTo>
                  <a:lnTo>
                    <a:pt x="342684" y="147434"/>
                  </a:lnTo>
                  <a:lnTo>
                    <a:pt x="340512" y="153403"/>
                  </a:lnTo>
                  <a:lnTo>
                    <a:pt x="337489" y="158864"/>
                  </a:lnTo>
                  <a:lnTo>
                    <a:pt x="333590" y="163944"/>
                  </a:lnTo>
                  <a:lnTo>
                    <a:pt x="328853" y="169278"/>
                  </a:lnTo>
                  <a:lnTo>
                    <a:pt x="330009" y="169278"/>
                  </a:lnTo>
                  <a:lnTo>
                    <a:pt x="336918" y="166865"/>
                  </a:lnTo>
                  <a:lnTo>
                    <a:pt x="348437" y="166865"/>
                  </a:lnTo>
                  <a:lnTo>
                    <a:pt x="354203" y="168135"/>
                  </a:lnTo>
                  <a:lnTo>
                    <a:pt x="359956" y="169278"/>
                  </a:lnTo>
                  <a:lnTo>
                    <a:pt x="363410" y="175374"/>
                  </a:lnTo>
                  <a:lnTo>
                    <a:pt x="363410" y="176644"/>
                  </a:lnTo>
                  <a:lnTo>
                    <a:pt x="364566" y="176644"/>
                  </a:lnTo>
                  <a:lnTo>
                    <a:pt x="365721" y="175374"/>
                  </a:lnTo>
                  <a:lnTo>
                    <a:pt x="366877" y="174231"/>
                  </a:lnTo>
                  <a:lnTo>
                    <a:pt x="366877" y="172961"/>
                  </a:lnTo>
                  <a:lnTo>
                    <a:pt x="370738" y="166865"/>
                  </a:lnTo>
                  <a:lnTo>
                    <a:pt x="371475" y="165722"/>
                  </a:lnTo>
                  <a:lnTo>
                    <a:pt x="371475" y="158356"/>
                  </a:lnTo>
                  <a:close/>
                </a:path>
                <a:path w="420370" h="553085">
                  <a:moveTo>
                    <a:pt x="382130" y="96253"/>
                  </a:moveTo>
                  <a:lnTo>
                    <a:pt x="378536" y="93840"/>
                  </a:lnTo>
                  <a:lnTo>
                    <a:pt x="376135" y="91427"/>
                  </a:lnTo>
                  <a:lnTo>
                    <a:pt x="372541" y="90284"/>
                  </a:lnTo>
                  <a:lnTo>
                    <a:pt x="366547" y="87871"/>
                  </a:lnTo>
                  <a:lnTo>
                    <a:pt x="365340" y="86728"/>
                  </a:lnTo>
                  <a:lnTo>
                    <a:pt x="361746" y="95110"/>
                  </a:lnTo>
                  <a:lnTo>
                    <a:pt x="361746" y="97396"/>
                  </a:lnTo>
                  <a:lnTo>
                    <a:pt x="360540" y="98666"/>
                  </a:lnTo>
                  <a:lnTo>
                    <a:pt x="359346" y="104508"/>
                  </a:lnTo>
                  <a:lnTo>
                    <a:pt x="359346" y="111747"/>
                  </a:lnTo>
                  <a:lnTo>
                    <a:pt x="356946" y="117716"/>
                  </a:lnTo>
                  <a:lnTo>
                    <a:pt x="355752" y="124828"/>
                  </a:lnTo>
                  <a:lnTo>
                    <a:pt x="352145" y="130797"/>
                  </a:lnTo>
                  <a:lnTo>
                    <a:pt x="343750" y="133083"/>
                  </a:lnTo>
                  <a:lnTo>
                    <a:pt x="343750" y="134353"/>
                  </a:lnTo>
                  <a:lnTo>
                    <a:pt x="342557" y="135496"/>
                  </a:lnTo>
                  <a:lnTo>
                    <a:pt x="348551" y="135496"/>
                  </a:lnTo>
                  <a:lnTo>
                    <a:pt x="358140" y="130797"/>
                  </a:lnTo>
                  <a:lnTo>
                    <a:pt x="362940" y="125971"/>
                  </a:lnTo>
                  <a:lnTo>
                    <a:pt x="368935" y="108191"/>
                  </a:lnTo>
                  <a:lnTo>
                    <a:pt x="371335" y="102222"/>
                  </a:lnTo>
                  <a:lnTo>
                    <a:pt x="376135" y="98666"/>
                  </a:lnTo>
                  <a:lnTo>
                    <a:pt x="382130" y="96253"/>
                  </a:lnTo>
                  <a:close/>
                </a:path>
                <a:path w="420370" h="553085">
                  <a:moveTo>
                    <a:pt x="394309" y="356476"/>
                  </a:moveTo>
                  <a:lnTo>
                    <a:pt x="387972" y="351523"/>
                  </a:lnTo>
                  <a:lnTo>
                    <a:pt x="384213" y="347078"/>
                  </a:lnTo>
                  <a:lnTo>
                    <a:pt x="382854" y="345554"/>
                  </a:lnTo>
                  <a:lnTo>
                    <a:pt x="378421" y="338950"/>
                  </a:lnTo>
                  <a:lnTo>
                    <a:pt x="374091" y="331965"/>
                  </a:lnTo>
                  <a:lnTo>
                    <a:pt x="372897" y="336537"/>
                  </a:lnTo>
                  <a:lnTo>
                    <a:pt x="368134" y="341236"/>
                  </a:lnTo>
                  <a:lnTo>
                    <a:pt x="372897" y="344792"/>
                  </a:lnTo>
                  <a:lnTo>
                    <a:pt x="370522" y="347078"/>
                  </a:lnTo>
                  <a:lnTo>
                    <a:pt x="368134" y="347078"/>
                  </a:lnTo>
                  <a:lnTo>
                    <a:pt x="366966" y="343522"/>
                  </a:lnTo>
                  <a:lnTo>
                    <a:pt x="364578" y="340093"/>
                  </a:lnTo>
                  <a:lnTo>
                    <a:pt x="359816" y="341236"/>
                  </a:lnTo>
                  <a:lnTo>
                    <a:pt x="356247" y="340093"/>
                  </a:lnTo>
                  <a:lnTo>
                    <a:pt x="358622" y="344792"/>
                  </a:lnTo>
                  <a:lnTo>
                    <a:pt x="361010" y="348221"/>
                  </a:lnTo>
                  <a:lnTo>
                    <a:pt x="363385" y="351777"/>
                  </a:lnTo>
                  <a:lnTo>
                    <a:pt x="368134" y="360032"/>
                  </a:lnTo>
                  <a:lnTo>
                    <a:pt x="375285" y="362318"/>
                  </a:lnTo>
                  <a:lnTo>
                    <a:pt x="387172" y="362318"/>
                  </a:lnTo>
                  <a:lnTo>
                    <a:pt x="391934" y="361175"/>
                  </a:lnTo>
                  <a:lnTo>
                    <a:pt x="394309" y="356476"/>
                  </a:lnTo>
                  <a:close/>
                </a:path>
                <a:path w="420370" h="553085">
                  <a:moveTo>
                    <a:pt x="401637" y="248526"/>
                  </a:moveTo>
                  <a:lnTo>
                    <a:pt x="401154" y="247891"/>
                  </a:lnTo>
                  <a:lnTo>
                    <a:pt x="401154" y="249034"/>
                  </a:lnTo>
                  <a:lnTo>
                    <a:pt x="401637" y="248526"/>
                  </a:lnTo>
                  <a:close/>
                </a:path>
                <a:path w="420370" h="553085">
                  <a:moveTo>
                    <a:pt x="408012" y="235445"/>
                  </a:moveTo>
                  <a:lnTo>
                    <a:pt x="402132" y="231889"/>
                  </a:lnTo>
                  <a:lnTo>
                    <a:pt x="396240" y="229603"/>
                  </a:lnTo>
                  <a:lnTo>
                    <a:pt x="390359" y="226047"/>
                  </a:lnTo>
                  <a:lnTo>
                    <a:pt x="394093" y="218046"/>
                  </a:lnTo>
                  <a:lnTo>
                    <a:pt x="396532" y="209791"/>
                  </a:lnTo>
                  <a:lnTo>
                    <a:pt x="397637" y="201155"/>
                  </a:lnTo>
                  <a:lnTo>
                    <a:pt x="397421" y="191884"/>
                  </a:lnTo>
                  <a:lnTo>
                    <a:pt x="397421" y="193027"/>
                  </a:lnTo>
                  <a:lnTo>
                    <a:pt x="396240" y="193027"/>
                  </a:lnTo>
                  <a:lnTo>
                    <a:pt x="396240" y="194170"/>
                  </a:lnTo>
                  <a:lnTo>
                    <a:pt x="392468" y="200393"/>
                  </a:lnTo>
                  <a:lnTo>
                    <a:pt x="388137" y="206362"/>
                  </a:lnTo>
                  <a:lnTo>
                    <a:pt x="383146" y="211823"/>
                  </a:lnTo>
                  <a:lnTo>
                    <a:pt x="377393" y="216522"/>
                  </a:lnTo>
                  <a:lnTo>
                    <a:pt x="371500" y="222491"/>
                  </a:lnTo>
                  <a:lnTo>
                    <a:pt x="365620" y="227190"/>
                  </a:lnTo>
                  <a:lnTo>
                    <a:pt x="355028" y="234302"/>
                  </a:lnTo>
                  <a:lnTo>
                    <a:pt x="353847" y="237858"/>
                  </a:lnTo>
                  <a:lnTo>
                    <a:pt x="355028" y="242557"/>
                  </a:lnTo>
                  <a:lnTo>
                    <a:pt x="356184" y="244970"/>
                  </a:lnTo>
                  <a:lnTo>
                    <a:pt x="358546" y="248526"/>
                  </a:lnTo>
                  <a:lnTo>
                    <a:pt x="359727" y="252082"/>
                  </a:lnTo>
                  <a:lnTo>
                    <a:pt x="361543" y="260845"/>
                  </a:lnTo>
                  <a:lnTo>
                    <a:pt x="360159" y="269100"/>
                  </a:lnTo>
                  <a:lnTo>
                    <a:pt x="355917" y="276085"/>
                  </a:lnTo>
                  <a:lnTo>
                    <a:pt x="349123" y="281546"/>
                  </a:lnTo>
                  <a:lnTo>
                    <a:pt x="347954" y="281546"/>
                  </a:lnTo>
                  <a:lnTo>
                    <a:pt x="346773" y="282816"/>
                  </a:lnTo>
                  <a:lnTo>
                    <a:pt x="345592" y="282816"/>
                  </a:lnTo>
                  <a:lnTo>
                    <a:pt x="345592" y="314693"/>
                  </a:lnTo>
                  <a:lnTo>
                    <a:pt x="346773" y="315836"/>
                  </a:lnTo>
                  <a:lnTo>
                    <a:pt x="347954" y="315836"/>
                  </a:lnTo>
                  <a:lnTo>
                    <a:pt x="350304" y="318249"/>
                  </a:lnTo>
                  <a:lnTo>
                    <a:pt x="351485" y="318249"/>
                  </a:lnTo>
                  <a:lnTo>
                    <a:pt x="352666" y="315836"/>
                  </a:lnTo>
                  <a:lnTo>
                    <a:pt x="353847" y="312280"/>
                  </a:lnTo>
                  <a:lnTo>
                    <a:pt x="356184" y="307581"/>
                  </a:lnTo>
                  <a:lnTo>
                    <a:pt x="357365" y="302882"/>
                  </a:lnTo>
                  <a:lnTo>
                    <a:pt x="358546" y="304025"/>
                  </a:lnTo>
                  <a:lnTo>
                    <a:pt x="360908" y="304025"/>
                  </a:lnTo>
                  <a:lnTo>
                    <a:pt x="364439" y="305295"/>
                  </a:lnTo>
                  <a:lnTo>
                    <a:pt x="367969" y="307581"/>
                  </a:lnTo>
                  <a:lnTo>
                    <a:pt x="372681" y="308851"/>
                  </a:lnTo>
                  <a:lnTo>
                    <a:pt x="375043" y="308851"/>
                  </a:lnTo>
                  <a:lnTo>
                    <a:pt x="376224" y="307581"/>
                  </a:lnTo>
                  <a:lnTo>
                    <a:pt x="376224" y="289928"/>
                  </a:lnTo>
                  <a:lnTo>
                    <a:pt x="396240" y="289928"/>
                  </a:lnTo>
                  <a:lnTo>
                    <a:pt x="396240" y="288658"/>
                  </a:lnTo>
                  <a:lnTo>
                    <a:pt x="393877" y="282816"/>
                  </a:lnTo>
                  <a:lnTo>
                    <a:pt x="390359" y="276847"/>
                  </a:lnTo>
                  <a:lnTo>
                    <a:pt x="387997" y="271005"/>
                  </a:lnTo>
                  <a:lnTo>
                    <a:pt x="399770" y="266179"/>
                  </a:lnTo>
                  <a:lnTo>
                    <a:pt x="406831" y="263893"/>
                  </a:lnTo>
                  <a:lnTo>
                    <a:pt x="402132" y="259194"/>
                  </a:lnTo>
                  <a:lnTo>
                    <a:pt x="398589" y="254368"/>
                  </a:lnTo>
                  <a:lnTo>
                    <a:pt x="392709" y="248526"/>
                  </a:lnTo>
                  <a:lnTo>
                    <a:pt x="399770" y="243827"/>
                  </a:lnTo>
                  <a:lnTo>
                    <a:pt x="403313" y="240271"/>
                  </a:lnTo>
                  <a:lnTo>
                    <a:pt x="408012" y="236715"/>
                  </a:lnTo>
                  <a:lnTo>
                    <a:pt x="408012" y="235445"/>
                  </a:lnTo>
                  <a:close/>
                </a:path>
                <a:path w="420370" h="553085">
                  <a:moveTo>
                    <a:pt x="420192" y="112382"/>
                  </a:moveTo>
                  <a:lnTo>
                    <a:pt x="417855" y="108826"/>
                  </a:lnTo>
                  <a:lnTo>
                    <a:pt x="415493" y="108826"/>
                  </a:lnTo>
                  <a:lnTo>
                    <a:pt x="411962" y="107683"/>
                  </a:lnTo>
                  <a:lnTo>
                    <a:pt x="408432" y="107683"/>
                  </a:lnTo>
                  <a:lnTo>
                    <a:pt x="403733" y="106540"/>
                  </a:lnTo>
                  <a:lnTo>
                    <a:pt x="408432" y="115938"/>
                  </a:lnTo>
                  <a:lnTo>
                    <a:pt x="407250" y="115938"/>
                  </a:lnTo>
                  <a:lnTo>
                    <a:pt x="403733" y="124066"/>
                  </a:lnTo>
                  <a:lnTo>
                    <a:pt x="400202" y="129908"/>
                  </a:lnTo>
                  <a:lnTo>
                    <a:pt x="397840" y="134607"/>
                  </a:lnTo>
                  <a:lnTo>
                    <a:pt x="396659" y="139306"/>
                  </a:lnTo>
                  <a:lnTo>
                    <a:pt x="394309" y="145148"/>
                  </a:lnTo>
                  <a:lnTo>
                    <a:pt x="395490" y="150990"/>
                  </a:lnTo>
                  <a:lnTo>
                    <a:pt x="397840" y="156832"/>
                  </a:lnTo>
                  <a:lnTo>
                    <a:pt x="400202" y="150990"/>
                  </a:lnTo>
                  <a:lnTo>
                    <a:pt x="400202" y="147434"/>
                  </a:lnTo>
                  <a:lnTo>
                    <a:pt x="403733" y="142735"/>
                  </a:lnTo>
                  <a:lnTo>
                    <a:pt x="407250" y="146291"/>
                  </a:lnTo>
                  <a:lnTo>
                    <a:pt x="409600" y="147434"/>
                  </a:lnTo>
                  <a:lnTo>
                    <a:pt x="407250" y="140449"/>
                  </a:lnTo>
                  <a:lnTo>
                    <a:pt x="408432" y="134607"/>
                  </a:lnTo>
                  <a:lnTo>
                    <a:pt x="410781" y="128765"/>
                  </a:lnTo>
                  <a:lnTo>
                    <a:pt x="411962" y="126479"/>
                  </a:lnTo>
                  <a:lnTo>
                    <a:pt x="414312" y="124066"/>
                  </a:lnTo>
                  <a:lnTo>
                    <a:pt x="420192" y="112382"/>
                  </a:lnTo>
                  <a:close/>
                </a:path>
                <a:path w="420370" h="553085">
                  <a:moveTo>
                    <a:pt x="420192" y="106540"/>
                  </a:moveTo>
                  <a:lnTo>
                    <a:pt x="418985" y="105397"/>
                  </a:lnTo>
                  <a:lnTo>
                    <a:pt x="417791" y="105397"/>
                  </a:lnTo>
                  <a:lnTo>
                    <a:pt x="416585" y="104127"/>
                  </a:lnTo>
                  <a:lnTo>
                    <a:pt x="414185" y="104127"/>
                  </a:lnTo>
                  <a:lnTo>
                    <a:pt x="410565" y="102984"/>
                  </a:lnTo>
                  <a:lnTo>
                    <a:pt x="408152" y="101841"/>
                  </a:lnTo>
                  <a:lnTo>
                    <a:pt x="400939" y="99428"/>
                  </a:lnTo>
                  <a:lnTo>
                    <a:pt x="394906" y="93586"/>
                  </a:lnTo>
                  <a:lnTo>
                    <a:pt x="390105" y="87744"/>
                  </a:lnTo>
                  <a:lnTo>
                    <a:pt x="387692" y="86474"/>
                  </a:lnTo>
                  <a:lnTo>
                    <a:pt x="386486" y="84188"/>
                  </a:lnTo>
                  <a:lnTo>
                    <a:pt x="384073" y="83045"/>
                  </a:lnTo>
                  <a:lnTo>
                    <a:pt x="378066" y="80632"/>
                  </a:lnTo>
                  <a:lnTo>
                    <a:pt x="373253" y="84188"/>
                  </a:lnTo>
                  <a:lnTo>
                    <a:pt x="368439" y="86474"/>
                  </a:lnTo>
                  <a:lnTo>
                    <a:pt x="368439" y="87744"/>
                  </a:lnTo>
                  <a:lnTo>
                    <a:pt x="369633" y="87744"/>
                  </a:lnTo>
                  <a:lnTo>
                    <a:pt x="375653" y="88887"/>
                  </a:lnTo>
                  <a:lnTo>
                    <a:pt x="380479" y="93586"/>
                  </a:lnTo>
                  <a:lnTo>
                    <a:pt x="385279" y="97142"/>
                  </a:lnTo>
                  <a:lnTo>
                    <a:pt x="388899" y="100698"/>
                  </a:lnTo>
                  <a:lnTo>
                    <a:pt x="394906" y="104127"/>
                  </a:lnTo>
                  <a:lnTo>
                    <a:pt x="400939" y="105397"/>
                  </a:lnTo>
                  <a:lnTo>
                    <a:pt x="416585" y="105397"/>
                  </a:lnTo>
                  <a:lnTo>
                    <a:pt x="417791" y="106540"/>
                  </a:lnTo>
                  <a:lnTo>
                    <a:pt x="420192" y="106540"/>
                  </a:lnTo>
                  <a:close/>
                </a:path>
              </a:pathLst>
            </a:custGeom>
            <a:solidFill>
              <a:srgbClr val="1f295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96" name="object 6"/>
            <p:cNvSpPr/>
            <p:nvPr/>
          </p:nvSpPr>
          <p:spPr>
            <a:xfrm>
              <a:off x="487800" y="363960"/>
              <a:ext cx="324000" cy="357840"/>
            </a:xfrm>
            <a:custGeom>
              <a:avLst/>
              <a:gdLst>
                <a:gd name="textAreaLeft" fmla="*/ 0 w 324000"/>
                <a:gd name="textAreaRight" fmla="*/ 324360 w 324000"/>
                <a:gd name="textAreaTop" fmla="*/ 0 h 357840"/>
                <a:gd name="textAreaBottom" fmla="*/ 358200 h 357840"/>
              </a:gdLst>
              <a:ahLst/>
              <a:rect l="textAreaLeft" t="textAreaTop" r="textAreaRight" b="textAreaBottom"/>
              <a:pathLst>
                <a:path w="324484" h="358140">
                  <a:moveTo>
                    <a:pt x="54737" y="298450"/>
                  </a:moveTo>
                  <a:lnTo>
                    <a:pt x="53530" y="298450"/>
                  </a:lnTo>
                  <a:lnTo>
                    <a:pt x="52324" y="299593"/>
                  </a:lnTo>
                  <a:lnTo>
                    <a:pt x="51117" y="299593"/>
                  </a:lnTo>
                  <a:lnTo>
                    <a:pt x="49911" y="300863"/>
                  </a:lnTo>
                  <a:lnTo>
                    <a:pt x="48717" y="302006"/>
                  </a:lnTo>
                  <a:lnTo>
                    <a:pt x="47498" y="300863"/>
                  </a:lnTo>
                  <a:lnTo>
                    <a:pt x="47498" y="294894"/>
                  </a:lnTo>
                  <a:lnTo>
                    <a:pt x="48717" y="287655"/>
                  </a:lnTo>
                  <a:lnTo>
                    <a:pt x="50850" y="278130"/>
                  </a:lnTo>
                  <a:lnTo>
                    <a:pt x="51117" y="276987"/>
                  </a:lnTo>
                  <a:lnTo>
                    <a:pt x="48742" y="274574"/>
                  </a:lnTo>
                  <a:lnTo>
                    <a:pt x="47498" y="273304"/>
                  </a:lnTo>
                  <a:lnTo>
                    <a:pt x="47498" y="272161"/>
                  </a:lnTo>
                  <a:lnTo>
                    <a:pt x="42672" y="272161"/>
                  </a:lnTo>
                  <a:lnTo>
                    <a:pt x="41478" y="273304"/>
                  </a:lnTo>
                  <a:lnTo>
                    <a:pt x="39065" y="274574"/>
                  </a:lnTo>
                  <a:lnTo>
                    <a:pt x="37846" y="274574"/>
                  </a:lnTo>
                  <a:lnTo>
                    <a:pt x="36652" y="273304"/>
                  </a:lnTo>
                  <a:lnTo>
                    <a:pt x="35445" y="272161"/>
                  </a:lnTo>
                  <a:lnTo>
                    <a:pt x="39103" y="264795"/>
                  </a:lnTo>
                  <a:lnTo>
                    <a:pt x="41478" y="260223"/>
                  </a:lnTo>
                  <a:lnTo>
                    <a:pt x="43891" y="255397"/>
                  </a:lnTo>
                  <a:lnTo>
                    <a:pt x="43891" y="251841"/>
                  </a:lnTo>
                  <a:lnTo>
                    <a:pt x="43891" y="250698"/>
                  </a:lnTo>
                  <a:lnTo>
                    <a:pt x="43256" y="249428"/>
                  </a:lnTo>
                  <a:lnTo>
                    <a:pt x="41478" y="245872"/>
                  </a:lnTo>
                  <a:lnTo>
                    <a:pt x="39065" y="244729"/>
                  </a:lnTo>
                  <a:lnTo>
                    <a:pt x="37846" y="243459"/>
                  </a:lnTo>
                  <a:lnTo>
                    <a:pt x="35445" y="243459"/>
                  </a:lnTo>
                  <a:lnTo>
                    <a:pt x="33032" y="247015"/>
                  </a:lnTo>
                  <a:lnTo>
                    <a:pt x="31826" y="249428"/>
                  </a:lnTo>
                  <a:lnTo>
                    <a:pt x="28206" y="249428"/>
                  </a:lnTo>
                  <a:lnTo>
                    <a:pt x="27000" y="248285"/>
                  </a:lnTo>
                  <a:lnTo>
                    <a:pt x="25793" y="244729"/>
                  </a:lnTo>
                  <a:lnTo>
                    <a:pt x="25793" y="242316"/>
                  </a:lnTo>
                  <a:lnTo>
                    <a:pt x="25793" y="241046"/>
                  </a:lnTo>
                  <a:lnTo>
                    <a:pt x="28206" y="230378"/>
                  </a:lnTo>
                  <a:lnTo>
                    <a:pt x="22174" y="227965"/>
                  </a:lnTo>
                  <a:lnTo>
                    <a:pt x="19761" y="226695"/>
                  </a:lnTo>
                  <a:lnTo>
                    <a:pt x="14947" y="225552"/>
                  </a:lnTo>
                  <a:lnTo>
                    <a:pt x="10121" y="227965"/>
                  </a:lnTo>
                  <a:lnTo>
                    <a:pt x="8915" y="232664"/>
                  </a:lnTo>
                  <a:lnTo>
                    <a:pt x="7708" y="236347"/>
                  </a:lnTo>
                  <a:lnTo>
                    <a:pt x="10121" y="243459"/>
                  </a:lnTo>
                  <a:lnTo>
                    <a:pt x="12534" y="245872"/>
                  </a:lnTo>
                  <a:lnTo>
                    <a:pt x="13728" y="249428"/>
                  </a:lnTo>
                  <a:lnTo>
                    <a:pt x="11315" y="254254"/>
                  </a:lnTo>
                  <a:lnTo>
                    <a:pt x="11315" y="255397"/>
                  </a:lnTo>
                  <a:lnTo>
                    <a:pt x="7708" y="255397"/>
                  </a:lnTo>
                  <a:lnTo>
                    <a:pt x="6502" y="254254"/>
                  </a:lnTo>
                  <a:lnTo>
                    <a:pt x="5295" y="252984"/>
                  </a:lnTo>
                  <a:lnTo>
                    <a:pt x="4089" y="251841"/>
                  </a:lnTo>
                  <a:lnTo>
                    <a:pt x="1676" y="251841"/>
                  </a:lnTo>
                  <a:lnTo>
                    <a:pt x="1676" y="254254"/>
                  </a:lnTo>
                  <a:lnTo>
                    <a:pt x="469" y="254254"/>
                  </a:lnTo>
                  <a:lnTo>
                    <a:pt x="0" y="259588"/>
                  </a:lnTo>
                  <a:lnTo>
                    <a:pt x="2120" y="264795"/>
                  </a:lnTo>
                  <a:lnTo>
                    <a:pt x="6743" y="269875"/>
                  </a:lnTo>
                  <a:lnTo>
                    <a:pt x="13728" y="274574"/>
                  </a:lnTo>
                  <a:lnTo>
                    <a:pt x="16141" y="274574"/>
                  </a:lnTo>
                  <a:lnTo>
                    <a:pt x="16141" y="278130"/>
                  </a:lnTo>
                  <a:lnTo>
                    <a:pt x="14947" y="279273"/>
                  </a:lnTo>
                  <a:lnTo>
                    <a:pt x="10121" y="279273"/>
                  </a:lnTo>
                  <a:lnTo>
                    <a:pt x="7708" y="280543"/>
                  </a:lnTo>
                  <a:lnTo>
                    <a:pt x="7708" y="281686"/>
                  </a:lnTo>
                  <a:lnTo>
                    <a:pt x="8470" y="285750"/>
                  </a:lnTo>
                  <a:lnTo>
                    <a:pt x="12077" y="290449"/>
                  </a:lnTo>
                  <a:lnTo>
                    <a:pt x="17780" y="296037"/>
                  </a:lnTo>
                  <a:lnTo>
                    <a:pt x="24587" y="302006"/>
                  </a:lnTo>
                  <a:lnTo>
                    <a:pt x="25793" y="303276"/>
                  </a:lnTo>
                  <a:lnTo>
                    <a:pt x="28206" y="305562"/>
                  </a:lnTo>
                  <a:lnTo>
                    <a:pt x="29413" y="305562"/>
                  </a:lnTo>
                  <a:lnTo>
                    <a:pt x="29413" y="307975"/>
                  </a:lnTo>
                  <a:lnTo>
                    <a:pt x="28206" y="309118"/>
                  </a:lnTo>
                  <a:lnTo>
                    <a:pt x="25793" y="309118"/>
                  </a:lnTo>
                  <a:lnTo>
                    <a:pt x="24587" y="311404"/>
                  </a:lnTo>
                  <a:lnTo>
                    <a:pt x="24587" y="313817"/>
                  </a:lnTo>
                  <a:lnTo>
                    <a:pt x="27000" y="319786"/>
                  </a:lnTo>
                  <a:lnTo>
                    <a:pt x="37846" y="324612"/>
                  </a:lnTo>
                  <a:lnTo>
                    <a:pt x="43891" y="327025"/>
                  </a:lnTo>
                  <a:lnTo>
                    <a:pt x="45085" y="328168"/>
                  </a:lnTo>
                  <a:lnTo>
                    <a:pt x="47498" y="328168"/>
                  </a:lnTo>
                  <a:lnTo>
                    <a:pt x="46304" y="330581"/>
                  </a:lnTo>
                  <a:lnTo>
                    <a:pt x="48717" y="330581"/>
                  </a:lnTo>
                  <a:lnTo>
                    <a:pt x="51117" y="325755"/>
                  </a:lnTo>
                  <a:lnTo>
                    <a:pt x="52324" y="325755"/>
                  </a:lnTo>
                  <a:lnTo>
                    <a:pt x="52324" y="324612"/>
                  </a:lnTo>
                  <a:lnTo>
                    <a:pt x="51117" y="323469"/>
                  </a:lnTo>
                  <a:lnTo>
                    <a:pt x="49911" y="321056"/>
                  </a:lnTo>
                  <a:lnTo>
                    <a:pt x="46304" y="321056"/>
                  </a:lnTo>
                  <a:lnTo>
                    <a:pt x="39065" y="319786"/>
                  </a:lnTo>
                  <a:lnTo>
                    <a:pt x="30619" y="313817"/>
                  </a:lnTo>
                  <a:lnTo>
                    <a:pt x="29413" y="313817"/>
                  </a:lnTo>
                  <a:lnTo>
                    <a:pt x="29413" y="312674"/>
                  </a:lnTo>
                  <a:lnTo>
                    <a:pt x="30619" y="312674"/>
                  </a:lnTo>
                  <a:lnTo>
                    <a:pt x="31826" y="313817"/>
                  </a:lnTo>
                  <a:lnTo>
                    <a:pt x="35445" y="315087"/>
                  </a:lnTo>
                  <a:lnTo>
                    <a:pt x="40259" y="318643"/>
                  </a:lnTo>
                  <a:lnTo>
                    <a:pt x="46304" y="319786"/>
                  </a:lnTo>
                  <a:lnTo>
                    <a:pt x="48717" y="319786"/>
                  </a:lnTo>
                  <a:lnTo>
                    <a:pt x="47498" y="318643"/>
                  </a:lnTo>
                  <a:lnTo>
                    <a:pt x="46304" y="317373"/>
                  </a:lnTo>
                  <a:lnTo>
                    <a:pt x="46304" y="316230"/>
                  </a:lnTo>
                  <a:lnTo>
                    <a:pt x="45085" y="315087"/>
                  </a:lnTo>
                  <a:lnTo>
                    <a:pt x="43891" y="313817"/>
                  </a:lnTo>
                  <a:lnTo>
                    <a:pt x="42672" y="312674"/>
                  </a:lnTo>
                  <a:lnTo>
                    <a:pt x="42672" y="310261"/>
                  </a:lnTo>
                  <a:lnTo>
                    <a:pt x="40259" y="307975"/>
                  </a:lnTo>
                  <a:lnTo>
                    <a:pt x="40259" y="306832"/>
                  </a:lnTo>
                  <a:lnTo>
                    <a:pt x="39065" y="305562"/>
                  </a:lnTo>
                  <a:lnTo>
                    <a:pt x="39065" y="304419"/>
                  </a:lnTo>
                  <a:lnTo>
                    <a:pt x="37846" y="303276"/>
                  </a:lnTo>
                  <a:lnTo>
                    <a:pt x="37846" y="302006"/>
                  </a:lnTo>
                  <a:lnTo>
                    <a:pt x="36652" y="300863"/>
                  </a:lnTo>
                  <a:lnTo>
                    <a:pt x="36652" y="298450"/>
                  </a:lnTo>
                  <a:lnTo>
                    <a:pt x="35445" y="298450"/>
                  </a:lnTo>
                  <a:lnTo>
                    <a:pt x="25603" y="295021"/>
                  </a:lnTo>
                  <a:lnTo>
                    <a:pt x="19164" y="290830"/>
                  </a:lnTo>
                  <a:lnTo>
                    <a:pt x="15430" y="286893"/>
                  </a:lnTo>
                  <a:lnTo>
                    <a:pt x="13728" y="284099"/>
                  </a:lnTo>
                  <a:lnTo>
                    <a:pt x="20967" y="291211"/>
                  </a:lnTo>
                  <a:lnTo>
                    <a:pt x="30619" y="294894"/>
                  </a:lnTo>
                  <a:lnTo>
                    <a:pt x="33032" y="296037"/>
                  </a:lnTo>
                  <a:lnTo>
                    <a:pt x="34239" y="296037"/>
                  </a:lnTo>
                  <a:lnTo>
                    <a:pt x="34239" y="293624"/>
                  </a:lnTo>
                  <a:lnTo>
                    <a:pt x="33032" y="292481"/>
                  </a:lnTo>
                  <a:lnTo>
                    <a:pt x="33032" y="291211"/>
                  </a:lnTo>
                  <a:lnTo>
                    <a:pt x="31826" y="290068"/>
                  </a:lnTo>
                  <a:lnTo>
                    <a:pt x="31826" y="288925"/>
                  </a:lnTo>
                  <a:lnTo>
                    <a:pt x="30619" y="286512"/>
                  </a:lnTo>
                  <a:lnTo>
                    <a:pt x="29794" y="284099"/>
                  </a:lnTo>
                  <a:lnTo>
                    <a:pt x="29413" y="282956"/>
                  </a:lnTo>
                  <a:lnTo>
                    <a:pt x="28206" y="278130"/>
                  </a:lnTo>
                  <a:lnTo>
                    <a:pt x="27000" y="275717"/>
                  </a:lnTo>
                  <a:lnTo>
                    <a:pt x="27000" y="274574"/>
                  </a:lnTo>
                  <a:lnTo>
                    <a:pt x="25793" y="272161"/>
                  </a:lnTo>
                  <a:lnTo>
                    <a:pt x="25793" y="271018"/>
                  </a:lnTo>
                  <a:lnTo>
                    <a:pt x="24587" y="271018"/>
                  </a:lnTo>
                  <a:lnTo>
                    <a:pt x="17348" y="268605"/>
                  </a:lnTo>
                  <a:lnTo>
                    <a:pt x="8915" y="261366"/>
                  </a:lnTo>
                  <a:lnTo>
                    <a:pt x="6502" y="258953"/>
                  </a:lnTo>
                  <a:lnTo>
                    <a:pt x="5295" y="258953"/>
                  </a:lnTo>
                  <a:lnTo>
                    <a:pt x="5295" y="257810"/>
                  </a:lnTo>
                  <a:lnTo>
                    <a:pt x="11315" y="262636"/>
                  </a:lnTo>
                  <a:lnTo>
                    <a:pt x="19761" y="267335"/>
                  </a:lnTo>
                  <a:lnTo>
                    <a:pt x="23380" y="268605"/>
                  </a:lnTo>
                  <a:lnTo>
                    <a:pt x="24587" y="268605"/>
                  </a:lnTo>
                  <a:lnTo>
                    <a:pt x="23380" y="264922"/>
                  </a:lnTo>
                  <a:lnTo>
                    <a:pt x="23380" y="262636"/>
                  </a:lnTo>
                  <a:lnTo>
                    <a:pt x="20967" y="258953"/>
                  </a:lnTo>
                  <a:lnTo>
                    <a:pt x="20967" y="257810"/>
                  </a:lnTo>
                  <a:lnTo>
                    <a:pt x="20967" y="255397"/>
                  </a:lnTo>
                  <a:lnTo>
                    <a:pt x="18554" y="248285"/>
                  </a:lnTo>
                  <a:lnTo>
                    <a:pt x="18554" y="244729"/>
                  </a:lnTo>
                  <a:lnTo>
                    <a:pt x="17348" y="243459"/>
                  </a:lnTo>
                  <a:lnTo>
                    <a:pt x="17348" y="242316"/>
                  </a:lnTo>
                  <a:lnTo>
                    <a:pt x="18554" y="242316"/>
                  </a:lnTo>
                  <a:lnTo>
                    <a:pt x="18554" y="244729"/>
                  </a:lnTo>
                  <a:lnTo>
                    <a:pt x="20967" y="255397"/>
                  </a:lnTo>
                  <a:lnTo>
                    <a:pt x="23380" y="257810"/>
                  </a:lnTo>
                  <a:lnTo>
                    <a:pt x="23380" y="260223"/>
                  </a:lnTo>
                  <a:lnTo>
                    <a:pt x="24587" y="262636"/>
                  </a:lnTo>
                  <a:lnTo>
                    <a:pt x="24587" y="264922"/>
                  </a:lnTo>
                  <a:lnTo>
                    <a:pt x="25793" y="264922"/>
                  </a:lnTo>
                  <a:lnTo>
                    <a:pt x="25793" y="267335"/>
                  </a:lnTo>
                  <a:lnTo>
                    <a:pt x="27000" y="266192"/>
                  </a:lnTo>
                  <a:lnTo>
                    <a:pt x="27000" y="264922"/>
                  </a:lnTo>
                  <a:lnTo>
                    <a:pt x="29413" y="263779"/>
                  </a:lnTo>
                  <a:lnTo>
                    <a:pt x="33032" y="258953"/>
                  </a:lnTo>
                  <a:lnTo>
                    <a:pt x="34239" y="251841"/>
                  </a:lnTo>
                  <a:lnTo>
                    <a:pt x="35445" y="256667"/>
                  </a:lnTo>
                  <a:lnTo>
                    <a:pt x="31826" y="261366"/>
                  </a:lnTo>
                  <a:lnTo>
                    <a:pt x="27000" y="268605"/>
                  </a:lnTo>
                  <a:lnTo>
                    <a:pt x="28206" y="274574"/>
                  </a:lnTo>
                  <a:lnTo>
                    <a:pt x="30619" y="281686"/>
                  </a:lnTo>
                  <a:lnTo>
                    <a:pt x="33032" y="285242"/>
                  </a:lnTo>
                  <a:lnTo>
                    <a:pt x="33032" y="287655"/>
                  </a:lnTo>
                  <a:lnTo>
                    <a:pt x="34239" y="288925"/>
                  </a:lnTo>
                  <a:lnTo>
                    <a:pt x="34239" y="291211"/>
                  </a:lnTo>
                  <a:lnTo>
                    <a:pt x="35445" y="291211"/>
                  </a:lnTo>
                  <a:lnTo>
                    <a:pt x="35445" y="292481"/>
                  </a:lnTo>
                  <a:lnTo>
                    <a:pt x="36652" y="292481"/>
                  </a:lnTo>
                  <a:lnTo>
                    <a:pt x="37846" y="291211"/>
                  </a:lnTo>
                  <a:lnTo>
                    <a:pt x="39065" y="290068"/>
                  </a:lnTo>
                  <a:lnTo>
                    <a:pt x="42672" y="282956"/>
                  </a:lnTo>
                  <a:lnTo>
                    <a:pt x="42672" y="279273"/>
                  </a:lnTo>
                  <a:lnTo>
                    <a:pt x="43891" y="278130"/>
                  </a:lnTo>
                  <a:lnTo>
                    <a:pt x="43891" y="279273"/>
                  </a:lnTo>
                  <a:lnTo>
                    <a:pt x="42672" y="284099"/>
                  </a:lnTo>
                  <a:lnTo>
                    <a:pt x="40259" y="292481"/>
                  </a:lnTo>
                  <a:lnTo>
                    <a:pt x="36652" y="296037"/>
                  </a:lnTo>
                  <a:lnTo>
                    <a:pt x="40259" y="303276"/>
                  </a:lnTo>
                  <a:lnTo>
                    <a:pt x="43891" y="310261"/>
                  </a:lnTo>
                  <a:lnTo>
                    <a:pt x="48717" y="316230"/>
                  </a:lnTo>
                  <a:lnTo>
                    <a:pt x="48717" y="317373"/>
                  </a:lnTo>
                  <a:lnTo>
                    <a:pt x="49911" y="316230"/>
                  </a:lnTo>
                  <a:lnTo>
                    <a:pt x="49911" y="313817"/>
                  </a:lnTo>
                  <a:lnTo>
                    <a:pt x="51117" y="309118"/>
                  </a:lnTo>
                  <a:lnTo>
                    <a:pt x="51117" y="313817"/>
                  </a:lnTo>
                  <a:lnTo>
                    <a:pt x="49911" y="318643"/>
                  </a:lnTo>
                  <a:lnTo>
                    <a:pt x="51117" y="319786"/>
                  </a:lnTo>
                  <a:lnTo>
                    <a:pt x="51117" y="321056"/>
                  </a:lnTo>
                  <a:lnTo>
                    <a:pt x="53530" y="321056"/>
                  </a:lnTo>
                  <a:lnTo>
                    <a:pt x="54165" y="309118"/>
                  </a:lnTo>
                  <a:lnTo>
                    <a:pt x="54546" y="302006"/>
                  </a:lnTo>
                  <a:lnTo>
                    <a:pt x="54737" y="298450"/>
                  </a:lnTo>
                  <a:close/>
                </a:path>
                <a:path w="324484" h="358140">
                  <a:moveTo>
                    <a:pt x="60096" y="178435"/>
                  </a:moveTo>
                  <a:lnTo>
                    <a:pt x="59334" y="179959"/>
                  </a:lnTo>
                  <a:lnTo>
                    <a:pt x="60096" y="179959"/>
                  </a:lnTo>
                  <a:lnTo>
                    <a:pt x="60096" y="178435"/>
                  </a:lnTo>
                  <a:close/>
                </a:path>
                <a:path w="324484" h="358140">
                  <a:moveTo>
                    <a:pt x="60858" y="191135"/>
                  </a:moveTo>
                  <a:lnTo>
                    <a:pt x="60096" y="189103"/>
                  </a:lnTo>
                  <a:lnTo>
                    <a:pt x="60096" y="190119"/>
                  </a:lnTo>
                  <a:lnTo>
                    <a:pt x="59334" y="190119"/>
                  </a:lnTo>
                  <a:lnTo>
                    <a:pt x="59334" y="191135"/>
                  </a:lnTo>
                  <a:lnTo>
                    <a:pt x="60096" y="192151"/>
                  </a:lnTo>
                  <a:lnTo>
                    <a:pt x="60096" y="191135"/>
                  </a:lnTo>
                  <a:lnTo>
                    <a:pt x="60858" y="191135"/>
                  </a:lnTo>
                  <a:close/>
                </a:path>
                <a:path w="324484" h="358140">
                  <a:moveTo>
                    <a:pt x="65455" y="193929"/>
                  </a:moveTo>
                  <a:lnTo>
                    <a:pt x="62826" y="192151"/>
                  </a:lnTo>
                  <a:lnTo>
                    <a:pt x="62395" y="192532"/>
                  </a:lnTo>
                  <a:lnTo>
                    <a:pt x="62395" y="192151"/>
                  </a:lnTo>
                  <a:lnTo>
                    <a:pt x="60858" y="192151"/>
                  </a:lnTo>
                  <a:lnTo>
                    <a:pt x="60858" y="195199"/>
                  </a:lnTo>
                  <a:lnTo>
                    <a:pt x="64147" y="195199"/>
                  </a:lnTo>
                  <a:lnTo>
                    <a:pt x="65455" y="193929"/>
                  </a:lnTo>
                  <a:close/>
                </a:path>
                <a:path w="324484" h="358140">
                  <a:moveTo>
                    <a:pt x="66992" y="178435"/>
                  </a:moveTo>
                  <a:lnTo>
                    <a:pt x="65455" y="178435"/>
                  </a:lnTo>
                  <a:lnTo>
                    <a:pt x="66992" y="181483"/>
                  </a:lnTo>
                  <a:lnTo>
                    <a:pt x="66992" y="178435"/>
                  </a:lnTo>
                  <a:close/>
                </a:path>
                <a:path w="324484" h="358140">
                  <a:moveTo>
                    <a:pt x="67500" y="182499"/>
                  </a:moveTo>
                  <a:lnTo>
                    <a:pt x="66484" y="181483"/>
                  </a:lnTo>
                  <a:lnTo>
                    <a:pt x="65455" y="182499"/>
                  </a:lnTo>
                  <a:lnTo>
                    <a:pt x="65455" y="183007"/>
                  </a:lnTo>
                  <a:lnTo>
                    <a:pt x="64693" y="183007"/>
                  </a:lnTo>
                  <a:lnTo>
                    <a:pt x="64312" y="182753"/>
                  </a:lnTo>
                  <a:lnTo>
                    <a:pt x="64681" y="182499"/>
                  </a:lnTo>
                  <a:lnTo>
                    <a:pt x="65455" y="181991"/>
                  </a:lnTo>
                  <a:lnTo>
                    <a:pt x="65455" y="179959"/>
                  </a:lnTo>
                  <a:lnTo>
                    <a:pt x="63931" y="179959"/>
                  </a:lnTo>
                  <a:lnTo>
                    <a:pt x="65455" y="178435"/>
                  </a:lnTo>
                  <a:lnTo>
                    <a:pt x="63157" y="177292"/>
                  </a:lnTo>
                  <a:lnTo>
                    <a:pt x="63157" y="181991"/>
                  </a:lnTo>
                  <a:lnTo>
                    <a:pt x="62395" y="181483"/>
                  </a:lnTo>
                  <a:lnTo>
                    <a:pt x="62395" y="181991"/>
                  </a:lnTo>
                  <a:lnTo>
                    <a:pt x="62395" y="182499"/>
                  </a:lnTo>
                  <a:lnTo>
                    <a:pt x="61887" y="182499"/>
                  </a:lnTo>
                  <a:lnTo>
                    <a:pt x="62395" y="181991"/>
                  </a:lnTo>
                  <a:lnTo>
                    <a:pt x="62395" y="181483"/>
                  </a:lnTo>
                  <a:lnTo>
                    <a:pt x="62611" y="181229"/>
                  </a:lnTo>
                  <a:lnTo>
                    <a:pt x="63157" y="181991"/>
                  </a:lnTo>
                  <a:lnTo>
                    <a:pt x="63157" y="177292"/>
                  </a:lnTo>
                  <a:lnTo>
                    <a:pt x="62395" y="176911"/>
                  </a:lnTo>
                  <a:lnTo>
                    <a:pt x="62395" y="179959"/>
                  </a:lnTo>
                  <a:lnTo>
                    <a:pt x="62395" y="180975"/>
                  </a:lnTo>
                  <a:lnTo>
                    <a:pt x="61379" y="179959"/>
                  </a:lnTo>
                  <a:lnTo>
                    <a:pt x="62395" y="179959"/>
                  </a:lnTo>
                  <a:lnTo>
                    <a:pt x="62395" y="176911"/>
                  </a:lnTo>
                  <a:lnTo>
                    <a:pt x="60858" y="176911"/>
                  </a:lnTo>
                  <a:lnTo>
                    <a:pt x="60858" y="179959"/>
                  </a:lnTo>
                  <a:lnTo>
                    <a:pt x="60350" y="179959"/>
                  </a:lnTo>
                  <a:lnTo>
                    <a:pt x="60350" y="180975"/>
                  </a:lnTo>
                  <a:lnTo>
                    <a:pt x="59334" y="180975"/>
                  </a:lnTo>
                  <a:lnTo>
                    <a:pt x="60350" y="181991"/>
                  </a:lnTo>
                  <a:lnTo>
                    <a:pt x="60350" y="183007"/>
                  </a:lnTo>
                  <a:lnTo>
                    <a:pt x="59334" y="181991"/>
                  </a:lnTo>
                  <a:lnTo>
                    <a:pt x="58826" y="181483"/>
                  </a:lnTo>
                  <a:lnTo>
                    <a:pt x="58305" y="181991"/>
                  </a:lnTo>
                  <a:lnTo>
                    <a:pt x="59334" y="179959"/>
                  </a:lnTo>
                  <a:lnTo>
                    <a:pt x="57797" y="180975"/>
                  </a:lnTo>
                  <a:lnTo>
                    <a:pt x="57797" y="183007"/>
                  </a:lnTo>
                  <a:lnTo>
                    <a:pt x="56273" y="183007"/>
                  </a:lnTo>
                  <a:lnTo>
                    <a:pt x="54737" y="184150"/>
                  </a:lnTo>
                  <a:lnTo>
                    <a:pt x="56273" y="185293"/>
                  </a:lnTo>
                  <a:lnTo>
                    <a:pt x="56273" y="186436"/>
                  </a:lnTo>
                  <a:lnTo>
                    <a:pt x="57797" y="187579"/>
                  </a:lnTo>
                  <a:lnTo>
                    <a:pt x="57797" y="189103"/>
                  </a:lnTo>
                  <a:lnTo>
                    <a:pt x="60096" y="189103"/>
                  </a:lnTo>
                  <a:lnTo>
                    <a:pt x="60858" y="189103"/>
                  </a:lnTo>
                  <a:lnTo>
                    <a:pt x="60858" y="190627"/>
                  </a:lnTo>
                  <a:lnTo>
                    <a:pt x="62395" y="192151"/>
                  </a:lnTo>
                  <a:lnTo>
                    <a:pt x="62395" y="190627"/>
                  </a:lnTo>
                  <a:lnTo>
                    <a:pt x="63931" y="190627"/>
                  </a:lnTo>
                  <a:lnTo>
                    <a:pt x="62395" y="189103"/>
                  </a:lnTo>
                  <a:lnTo>
                    <a:pt x="61379" y="187579"/>
                  </a:lnTo>
                  <a:lnTo>
                    <a:pt x="63931" y="187579"/>
                  </a:lnTo>
                  <a:lnTo>
                    <a:pt x="63931" y="186817"/>
                  </a:lnTo>
                  <a:lnTo>
                    <a:pt x="65455" y="186817"/>
                  </a:lnTo>
                  <a:lnTo>
                    <a:pt x="62395" y="186055"/>
                  </a:lnTo>
                  <a:lnTo>
                    <a:pt x="62395" y="186817"/>
                  </a:lnTo>
                  <a:lnTo>
                    <a:pt x="60858" y="186817"/>
                  </a:lnTo>
                  <a:lnTo>
                    <a:pt x="60858" y="187579"/>
                  </a:lnTo>
                  <a:lnTo>
                    <a:pt x="60350" y="187579"/>
                  </a:lnTo>
                  <a:lnTo>
                    <a:pt x="59829" y="187071"/>
                  </a:lnTo>
                  <a:lnTo>
                    <a:pt x="58826" y="186055"/>
                  </a:lnTo>
                  <a:lnTo>
                    <a:pt x="58826" y="187071"/>
                  </a:lnTo>
                  <a:lnTo>
                    <a:pt x="57797" y="187071"/>
                  </a:lnTo>
                  <a:lnTo>
                    <a:pt x="57797" y="185293"/>
                  </a:lnTo>
                  <a:lnTo>
                    <a:pt x="59334" y="185293"/>
                  </a:lnTo>
                  <a:lnTo>
                    <a:pt x="57797" y="184150"/>
                  </a:lnTo>
                  <a:lnTo>
                    <a:pt x="57797" y="183515"/>
                  </a:lnTo>
                  <a:lnTo>
                    <a:pt x="58826" y="184531"/>
                  </a:lnTo>
                  <a:lnTo>
                    <a:pt x="58826" y="183515"/>
                  </a:lnTo>
                  <a:lnTo>
                    <a:pt x="60350" y="183515"/>
                  </a:lnTo>
                  <a:lnTo>
                    <a:pt x="60350" y="184531"/>
                  </a:lnTo>
                  <a:lnTo>
                    <a:pt x="59334" y="184531"/>
                  </a:lnTo>
                  <a:lnTo>
                    <a:pt x="60350" y="186055"/>
                  </a:lnTo>
                  <a:lnTo>
                    <a:pt x="61379" y="186055"/>
                  </a:lnTo>
                  <a:lnTo>
                    <a:pt x="62395" y="184531"/>
                  </a:lnTo>
                  <a:lnTo>
                    <a:pt x="61709" y="183515"/>
                  </a:lnTo>
                  <a:lnTo>
                    <a:pt x="62395" y="183515"/>
                  </a:lnTo>
                  <a:lnTo>
                    <a:pt x="62395" y="184531"/>
                  </a:lnTo>
                  <a:lnTo>
                    <a:pt x="63931" y="183515"/>
                  </a:lnTo>
                  <a:lnTo>
                    <a:pt x="63931" y="186055"/>
                  </a:lnTo>
                  <a:lnTo>
                    <a:pt x="65455" y="186055"/>
                  </a:lnTo>
                  <a:lnTo>
                    <a:pt x="66992" y="184531"/>
                  </a:lnTo>
                  <a:lnTo>
                    <a:pt x="66738" y="184277"/>
                  </a:lnTo>
                  <a:lnTo>
                    <a:pt x="67500" y="183515"/>
                  </a:lnTo>
                  <a:lnTo>
                    <a:pt x="67500" y="182499"/>
                  </a:lnTo>
                  <a:close/>
                </a:path>
                <a:path w="324484" h="358140">
                  <a:moveTo>
                    <a:pt x="68516" y="236220"/>
                  </a:moveTo>
                  <a:lnTo>
                    <a:pt x="68440" y="235966"/>
                  </a:lnTo>
                  <a:lnTo>
                    <a:pt x="67513" y="232537"/>
                  </a:lnTo>
                  <a:lnTo>
                    <a:pt x="67246" y="231521"/>
                  </a:lnTo>
                  <a:lnTo>
                    <a:pt x="65163" y="224028"/>
                  </a:lnTo>
                  <a:lnTo>
                    <a:pt x="65112" y="231521"/>
                  </a:lnTo>
                  <a:lnTo>
                    <a:pt x="63246" y="231521"/>
                  </a:lnTo>
                  <a:lnTo>
                    <a:pt x="64185" y="226669"/>
                  </a:lnTo>
                  <a:lnTo>
                    <a:pt x="65112" y="231521"/>
                  </a:lnTo>
                  <a:lnTo>
                    <a:pt x="65112" y="224028"/>
                  </a:lnTo>
                  <a:lnTo>
                    <a:pt x="63246" y="224028"/>
                  </a:lnTo>
                  <a:lnTo>
                    <a:pt x="59334" y="236220"/>
                  </a:lnTo>
                  <a:lnTo>
                    <a:pt x="60782" y="236220"/>
                  </a:lnTo>
                  <a:lnTo>
                    <a:pt x="60845" y="235966"/>
                  </a:lnTo>
                  <a:lnTo>
                    <a:pt x="61772" y="232664"/>
                  </a:lnTo>
                  <a:lnTo>
                    <a:pt x="66586" y="232664"/>
                  </a:lnTo>
                  <a:lnTo>
                    <a:pt x="66586" y="235966"/>
                  </a:lnTo>
                  <a:lnTo>
                    <a:pt x="66586" y="236220"/>
                  </a:lnTo>
                  <a:lnTo>
                    <a:pt x="68516" y="236220"/>
                  </a:lnTo>
                  <a:close/>
                </a:path>
                <a:path w="324484" h="358140">
                  <a:moveTo>
                    <a:pt x="68516" y="186055"/>
                  </a:moveTo>
                  <a:lnTo>
                    <a:pt x="67754" y="184531"/>
                  </a:lnTo>
                  <a:lnTo>
                    <a:pt x="67754" y="183007"/>
                  </a:lnTo>
                  <a:lnTo>
                    <a:pt x="67500" y="183515"/>
                  </a:lnTo>
                  <a:lnTo>
                    <a:pt x="66992" y="184531"/>
                  </a:lnTo>
                  <a:lnTo>
                    <a:pt x="67754" y="186055"/>
                  </a:lnTo>
                  <a:lnTo>
                    <a:pt x="68516" y="186055"/>
                  </a:lnTo>
                  <a:close/>
                </a:path>
                <a:path w="324484" h="358140">
                  <a:moveTo>
                    <a:pt x="70053" y="190627"/>
                  </a:moveTo>
                  <a:lnTo>
                    <a:pt x="68516" y="189103"/>
                  </a:lnTo>
                  <a:lnTo>
                    <a:pt x="68516" y="190627"/>
                  </a:lnTo>
                  <a:lnTo>
                    <a:pt x="70053" y="190627"/>
                  </a:lnTo>
                  <a:close/>
                </a:path>
                <a:path w="324484" h="358140">
                  <a:moveTo>
                    <a:pt x="70053" y="187071"/>
                  </a:moveTo>
                  <a:lnTo>
                    <a:pt x="69037" y="186055"/>
                  </a:lnTo>
                  <a:lnTo>
                    <a:pt x="68326" y="186690"/>
                  </a:lnTo>
                  <a:lnTo>
                    <a:pt x="68262" y="186817"/>
                  </a:lnTo>
                  <a:lnTo>
                    <a:pt x="68008" y="187071"/>
                  </a:lnTo>
                  <a:lnTo>
                    <a:pt x="68008" y="188087"/>
                  </a:lnTo>
                  <a:lnTo>
                    <a:pt x="67500" y="187579"/>
                  </a:lnTo>
                  <a:lnTo>
                    <a:pt x="66484" y="187579"/>
                  </a:lnTo>
                  <a:lnTo>
                    <a:pt x="67500" y="186817"/>
                  </a:lnTo>
                  <a:lnTo>
                    <a:pt x="68211" y="186817"/>
                  </a:lnTo>
                  <a:lnTo>
                    <a:pt x="66484" y="186055"/>
                  </a:lnTo>
                  <a:lnTo>
                    <a:pt x="65468" y="186804"/>
                  </a:lnTo>
                  <a:lnTo>
                    <a:pt x="65455" y="187579"/>
                  </a:lnTo>
                  <a:lnTo>
                    <a:pt x="63931" y="187579"/>
                  </a:lnTo>
                  <a:lnTo>
                    <a:pt x="62395" y="189103"/>
                  </a:lnTo>
                  <a:lnTo>
                    <a:pt x="65455" y="189103"/>
                  </a:lnTo>
                  <a:lnTo>
                    <a:pt x="65455" y="190627"/>
                  </a:lnTo>
                  <a:lnTo>
                    <a:pt x="67500" y="190627"/>
                  </a:lnTo>
                  <a:lnTo>
                    <a:pt x="68516" y="189103"/>
                  </a:lnTo>
                  <a:lnTo>
                    <a:pt x="69037" y="189103"/>
                  </a:lnTo>
                  <a:lnTo>
                    <a:pt x="70053" y="188087"/>
                  </a:lnTo>
                  <a:lnTo>
                    <a:pt x="70053" y="187071"/>
                  </a:lnTo>
                  <a:close/>
                </a:path>
                <a:path w="324484" h="358140">
                  <a:moveTo>
                    <a:pt x="71323" y="185674"/>
                  </a:moveTo>
                  <a:lnTo>
                    <a:pt x="70053" y="176911"/>
                  </a:lnTo>
                  <a:lnTo>
                    <a:pt x="68516" y="176911"/>
                  </a:lnTo>
                  <a:lnTo>
                    <a:pt x="71323" y="185674"/>
                  </a:lnTo>
                  <a:close/>
                </a:path>
                <a:path w="324484" h="358140">
                  <a:moveTo>
                    <a:pt x="71589" y="186563"/>
                  </a:moveTo>
                  <a:lnTo>
                    <a:pt x="71323" y="185674"/>
                  </a:lnTo>
                  <a:lnTo>
                    <a:pt x="71589" y="187579"/>
                  </a:lnTo>
                  <a:lnTo>
                    <a:pt x="71589" y="186563"/>
                  </a:lnTo>
                  <a:close/>
                </a:path>
                <a:path w="324484" h="358140">
                  <a:moveTo>
                    <a:pt x="71970" y="341249"/>
                  </a:moveTo>
                  <a:lnTo>
                    <a:pt x="68516" y="341249"/>
                  </a:lnTo>
                  <a:lnTo>
                    <a:pt x="68516" y="342011"/>
                  </a:lnTo>
                  <a:lnTo>
                    <a:pt x="69672" y="342011"/>
                  </a:lnTo>
                  <a:lnTo>
                    <a:pt x="70815" y="342773"/>
                  </a:lnTo>
                  <a:lnTo>
                    <a:pt x="71970" y="342773"/>
                  </a:lnTo>
                  <a:lnTo>
                    <a:pt x="71970" y="341249"/>
                  </a:lnTo>
                  <a:close/>
                </a:path>
                <a:path w="324484" h="358140">
                  <a:moveTo>
                    <a:pt x="73113" y="355727"/>
                  </a:moveTo>
                  <a:lnTo>
                    <a:pt x="71945" y="354584"/>
                  </a:lnTo>
                  <a:lnTo>
                    <a:pt x="71945" y="353441"/>
                  </a:lnTo>
                  <a:lnTo>
                    <a:pt x="70751" y="351155"/>
                  </a:lnTo>
                  <a:lnTo>
                    <a:pt x="66040" y="350012"/>
                  </a:lnTo>
                  <a:lnTo>
                    <a:pt x="58978" y="348869"/>
                  </a:lnTo>
                  <a:lnTo>
                    <a:pt x="57797" y="348869"/>
                  </a:lnTo>
                  <a:lnTo>
                    <a:pt x="58978" y="350012"/>
                  </a:lnTo>
                  <a:lnTo>
                    <a:pt x="58978" y="351155"/>
                  </a:lnTo>
                  <a:lnTo>
                    <a:pt x="62509" y="353441"/>
                  </a:lnTo>
                  <a:lnTo>
                    <a:pt x="66040" y="358013"/>
                  </a:lnTo>
                  <a:lnTo>
                    <a:pt x="70751" y="358013"/>
                  </a:lnTo>
                  <a:lnTo>
                    <a:pt x="70751" y="356870"/>
                  </a:lnTo>
                  <a:lnTo>
                    <a:pt x="71945" y="356870"/>
                  </a:lnTo>
                  <a:lnTo>
                    <a:pt x="73113" y="355727"/>
                  </a:lnTo>
                  <a:close/>
                </a:path>
                <a:path w="324484" h="358140">
                  <a:moveTo>
                    <a:pt x="73113" y="194183"/>
                  </a:moveTo>
                  <a:lnTo>
                    <a:pt x="71970" y="193167"/>
                  </a:lnTo>
                  <a:lnTo>
                    <a:pt x="69672" y="192151"/>
                  </a:lnTo>
                  <a:lnTo>
                    <a:pt x="65455" y="192151"/>
                  </a:lnTo>
                  <a:lnTo>
                    <a:pt x="65455" y="193675"/>
                  </a:lnTo>
                  <a:lnTo>
                    <a:pt x="66687" y="195199"/>
                  </a:lnTo>
                  <a:lnTo>
                    <a:pt x="71589" y="195199"/>
                  </a:lnTo>
                  <a:lnTo>
                    <a:pt x="71589" y="194818"/>
                  </a:lnTo>
                  <a:lnTo>
                    <a:pt x="71970" y="195199"/>
                  </a:lnTo>
                  <a:lnTo>
                    <a:pt x="73113" y="195199"/>
                  </a:lnTo>
                  <a:lnTo>
                    <a:pt x="73113" y="194183"/>
                  </a:lnTo>
                  <a:close/>
                </a:path>
                <a:path w="324484" h="358140">
                  <a:moveTo>
                    <a:pt x="73113" y="187579"/>
                  </a:moveTo>
                  <a:lnTo>
                    <a:pt x="72097" y="178054"/>
                  </a:lnTo>
                  <a:lnTo>
                    <a:pt x="72097" y="176911"/>
                  </a:lnTo>
                  <a:lnTo>
                    <a:pt x="70053" y="176911"/>
                  </a:lnTo>
                  <a:lnTo>
                    <a:pt x="72097" y="186436"/>
                  </a:lnTo>
                  <a:lnTo>
                    <a:pt x="73113" y="187579"/>
                  </a:lnTo>
                  <a:close/>
                </a:path>
                <a:path w="324484" h="358140">
                  <a:moveTo>
                    <a:pt x="74650" y="187579"/>
                  </a:moveTo>
                  <a:lnTo>
                    <a:pt x="73113" y="188722"/>
                  </a:lnTo>
                  <a:lnTo>
                    <a:pt x="72351" y="187579"/>
                  </a:lnTo>
                  <a:lnTo>
                    <a:pt x="71589" y="187579"/>
                  </a:lnTo>
                  <a:lnTo>
                    <a:pt x="71589" y="188722"/>
                  </a:lnTo>
                  <a:lnTo>
                    <a:pt x="72351" y="189865"/>
                  </a:lnTo>
                  <a:lnTo>
                    <a:pt x="72351" y="191008"/>
                  </a:lnTo>
                  <a:lnTo>
                    <a:pt x="73113" y="192151"/>
                  </a:lnTo>
                  <a:lnTo>
                    <a:pt x="73113" y="191008"/>
                  </a:lnTo>
                  <a:lnTo>
                    <a:pt x="74650" y="192151"/>
                  </a:lnTo>
                  <a:lnTo>
                    <a:pt x="74650" y="187579"/>
                  </a:lnTo>
                  <a:close/>
                </a:path>
                <a:path w="324484" h="358140">
                  <a:moveTo>
                    <a:pt x="76695" y="161671"/>
                  </a:moveTo>
                  <a:lnTo>
                    <a:pt x="74650" y="161671"/>
                  </a:lnTo>
                  <a:lnTo>
                    <a:pt x="74650" y="165481"/>
                  </a:lnTo>
                  <a:lnTo>
                    <a:pt x="73634" y="165481"/>
                  </a:lnTo>
                  <a:lnTo>
                    <a:pt x="73634" y="164211"/>
                  </a:lnTo>
                  <a:lnTo>
                    <a:pt x="72605" y="164211"/>
                  </a:lnTo>
                  <a:lnTo>
                    <a:pt x="71589" y="162941"/>
                  </a:lnTo>
                  <a:lnTo>
                    <a:pt x="71589" y="166751"/>
                  </a:lnTo>
                  <a:lnTo>
                    <a:pt x="74650" y="166751"/>
                  </a:lnTo>
                  <a:lnTo>
                    <a:pt x="74650" y="169291"/>
                  </a:lnTo>
                  <a:lnTo>
                    <a:pt x="76695" y="169291"/>
                  </a:lnTo>
                  <a:lnTo>
                    <a:pt x="75666" y="168021"/>
                  </a:lnTo>
                  <a:lnTo>
                    <a:pt x="75666" y="162941"/>
                  </a:lnTo>
                  <a:lnTo>
                    <a:pt x="76695" y="161671"/>
                  </a:lnTo>
                  <a:close/>
                </a:path>
                <a:path w="324484" h="358140">
                  <a:moveTo>
                    <a:pt x="77711" y="181864"/>
                  </a:moveTo>
                  <a:lnTo>
                    <a:pt x="76682" y="181483"/>
                  </a:lnTo>
                  <a:lnTo>
                    <a:pt x="74155" y="181483"/>
                  </a:lnTo>
                  <a:lnTo>
                    <a:pt x="73113" y="181864"/>
                  </a:lnTo>
                  <a:lnTo>
                    <a:pt x="73113" y="182626"/>
                  </a:lnTo>
                  <a:lnTo>
                    <a:pt x="74155" y="183007"/>
                  </a:lnTo>
                  <a:lnTo>
                    <a:pt x="73113" y="183642"/>
                  </a:lnTo>
                  <a:lnTo>
                    <a:pt x="73113" y="185420"/>
                  </a:lnTo>
                  <a:lnTo>
                    <a:pt x="74155" y="186055"/>
                  </a:lnTo>
                  <a:lnTo>
                    <a:pt x="73456" y="186055"/>
                  </a:lnTo>
                  <a:lnTo>
                    <a:pt x="73113" y="186436"/>
                  </a:lnTo>
                  <a:lnTo>
                    <a:pt x="73113" y="187198"/>
                  </a:lnTo>
                  <a:lnTo>
                    <a:pt x="73456" y="187579"/>
                  </a:lnTo>
                  <a:lnTo>
                    <a:pt x="74307" y="187579"/>
                  </a:lnTo>
                  <a:lnTo>
                    <a:pt x="74650" y="187198"/>
                  </a:lnTo>
                  <a:lnTo>
                    <a:pt x="74650" y="186436"/>
                  </a:lnTo>
                  <a:lnTo>
                    <a:pt x="74307" y="186055"/>
                  </a:lnTo>
                  <a:lnTo>
                    <a:pt x="76682" y="186055"/>
                  </a:lnTo>
                  <a:lnTo>
                    <a:pt x="77711" y="185420"/>
                  </a:lnTo>
                  <a:lnTo>
                    <a:pt x="77711" y="183642"/>
                  </a:lnTo>
                  <a:lnTo>
                    <a:pt x="76682" y="183007"/>
                  </a:lnTo>
                  <a:lnTo>
                    <a:pt x="77711" y="182626"/>
                  </a:lnTo>
                  <a:lnTo>
                    <a:pt x="77711" y="181864"/>
                  </a:lnTo>
                  <a:close/>
                </a:path>
                <a:path w="324484" h="358140">
                  <a:moveTo>
                    <a:pt x="77711" y="164211"/>
                  </a:moveTo>
                  <a:lnTo>
                    <a:pt x="76695" y="165481"/>
                  </a:lnTo>
                  <a:lnTo>
                    <a:pt x="77711" y="166751"/>
                  </a:lnTo>
                  <a:lnTo>
                    <a:pt x="77711" y="164211"/>
                  </a:lnTo>
                  <a:close/>
                </a:path>
                <a:path w="324484" h="358140">
                  <a:moveTo>
                    <a:pt x="79248" y="190627"/>
                  </a:moveTo>
                  <a:lnTo>
                    <a:pt x="77711" y="190627"/>
                  </a:lnTo>
                  <a:lnTo>
                    <a:pt x="77711" y="192151"/>
                  </a:lnTo>
                  <a:lnTo>
                    <a:pt x="79248" y="190627"/>
                  </a:lnTo>
                  <a:close/>
                </a:path>
                <a:path w="324484" h="358140">
                  <a:moveTo>
                    <a:pt x="80772" y="341249"/>
                  </a:moveTo>
                  <a:lnTo>
                    <a:pt x="77241" y="341249"/>
                  </a:lnTo>
                  <a:lnTo>
                    <a:pt x="77241" y="342265"/>
                  </a:lnTo>
                  <a:lnTo>
                    <a:pt x="76073" y="343408"/>
                  </a:lnTo>
                  <a:lnTo>
                    <a:pt x="72529" y="346583"/>
                  </a:lnTo>
                  <a:lnTo>
                    <a:pt x="66636" y="347599"/>
                  </a:lnTo>
                  <a:lnTo>
                    <a:pt x="65455" y="348742"/>
                  </a:lnTo>
                  <a:lnTo>
                    <a:pt x="66636" y="348742"/>
                  </a:lnTo>
                  <a:lnTo>
                    <a:pt x="68999" y="349758"/>
                  </a:lnTo>
                  <a:lnTo>
                    <a:pt x="70167" y="350901"/>
                  </a:lnTo>
                  <a:lnTo>
                    <a:pt x="71361" y="350901"/>
                  </a:lnTo>
                  <a:lnTo>
                    <a:pt x="72529" y="351917"/>
                  </a:lnTo>
                  <a:lnTo>
                    <a:pt x="73710" y="351917"/>
                  </a:lnTo>
                  <a:lnTo>
                    <a:pt x="73710" y="350901"/>
                  </a:lnTo>
                  <a:lnTo>
                    <a:pt x="76073" y="346583"/>
                  </a:lnTo>
                  <a:lnTo>
                    <a:pt x="79603" y="342265"/>
                  </a:lnTo>
                  <a:lnTo>
                    <a:pt x="80772" y="341249"/>
                  </a:lnTo>
                  <a:close/>
                </a:path>
                <a:path w="324484" h="358140">
                  <a:moveTo>
                    <a:pt x="80772" y="189115"/>
                  </a:moveTo>
                  <a:lnTo>
                    <a:pt x="79248" y="189115"/>
                  </a:lnTo>
                  <a:lnTo>
                    <a:pt x="79248" y="190627"/>
                  </a:lnTo>
                  <a:lnTo>
                    <a:pt x="80772" y="190627"/>
                  </a:lnTo>
                  <a:lnTo>
                    <a:pt x="80772" y="189115"/>
                  </a:lnTo>
                  <a:close/>
                </a:path>
                <a:path w="324484" h="358140">
                  <a:moveTo>
                    <a:pt x="82308" y="192151"/>
                  </a:moveTo>
                  <a:lnTo>
                    <a:pt x="79756" y="192151"/>
                  </a:lnTo>
                  <a:lnTo>
                    <a:pt x="77203" y="193167"/>
                  </a:lnTo>
                  <a:lnTo>
                    <a:pt x="74650" y="195199"/>
                  </a:lnTo>
                  <a:lnTo>
                    <a:pt x="75920" y="195199"/>
                  </a:lnTo>
                  <a:lnTo>
                    <a:pt x="78473" y="194183"/>
                  </a:lnTo>
                  <a:lnTo>
                    <a:pt x="81038" y="194183"/>
                  </a:lnTo>
                  <a:lnTo>
                    <a:pt x="82308" y="192151"/>
                  </a:lnTo>
                  <a:close/>
                </a:path>
                <a:path w="324484" h="358140">
                  <a:moveTo>
                    <a:pt x="82308" y="186055"/>
                  </a:moveTo>
                  <a:lnTo>
                    <a:pt x="80772" y="187071"/>
                  </a:lnTo>
                  <a:lnTo>
                    <a:pt x="80772" y="189103"/>
                  </a:lnTo>
                  <a:lnTo>
                    <a:pt x="82308" y="189103"/>
                  </a:lnTo>
                  <a:lnTo>
                    <a:pt x="82308" y="186055"/>
                  </a:lnTo>
                  <a:close/>
                </a:path>
                <a:path w="324484" h="358140">
                  <a:moveTo>
                    <a:pt x="82308" y="176911"/>
                  </a:moveTo>
                  <a:lnTo>
                    <a:pt x="80772" y="176911"/>
                  </a:lnTo>
                  <a:lnTo>
                    <a:pt x="77711" y="187579"/>
                  </a:lnTo>
                  <a:lnTo>
                    <a:pt x="79248" y="186563"/>
                  </a:lnTo>
                  <a:lnTo>
                    <a:pt x="82308" y="176911"/>
                  </a:lnTo>
                  <a:close/>
                </a:path>
                <a:path w="324484" h="358140">
                  <a:moveTo>
                    <a:pt x="83070" y="181483"/>
                  </a:moveTo>
                  <a:lnTo>
                    <a:pt x="82308" y="182499"/>
                  </a:lnTo>
                  <a:lnTo>
                    <a:pt x="82308" y="183007"/>
                  </a:lnTo>
                  <a:lnTo>
                    <a:pt x="80772" y="183007"/>
                  </a:lnTo>
                  <a:lnTo>
                    <a:pt x="80772" y="186055"/>
                  </a:lnTo>
                  <a:lnTo>
                    <a:pt x="82308" y="186055"/>
                  </a:lnTo>
                  <a:lnTo>
                    <a:pt x="82308" y="183515"/>
                  </a:lnTo>
                  <a:lnTo>
                    <a:pt x="83070" y="184531"/>
                  </a:lnTo>
                  <a:lnTo>
                    <a:pt x="83070" y="181483"/>
                  </a:lnTo>
                  <a:close/>
                </a:path>
                <a:path w="324484" h="358140">
                  <a:moveTo>
                    <a:pt x="83845" y="348234"/>
                  </a:moveTo>
                  <a:lnTo>
                    <a:pt x="81546" y="348234"/>
                  </a:lnTo>
                  <a:lnTo>
                    <a:pt x="81546" y="347345"/>
                  </a:lnTo>
                  <a:lnTo>
                    <a:pt x="79248" y="347345"/>
                  </a:lnTo>
                  <a:lnTo>
                    <a:pt x="76949" y="349123"/>
                  </a:lnTo>
                  <a:lnTo>
                    <a:pt x="76949" y="350139"/>
                  </a:lnTo>
                  <a:lnTo>
                    <a:pt x="74650" y="351917"/>
                  </a:lnTo>
                  <a:lnTo>
                    <a:pt x="78092" y="351028"/>
                  </a:lnTo>
                  <a:lnTo>
                    <a:pt x="79248" y="350139"/>
                  </a:lnTo>
                  <a:lnTo>
                    <a:pt x="80391" y="349123"/>
                  </a:lnTo>
                  <a:lnTo>
                    <a:pt x="81546" y="349123"/>
                  </a:lnTo>
                  <a:lnTo>
                    <a:pt x="83845" y="348234"/>
                  </a:lnTo>
                  <a:close/>
                </a:path>
                <a:path w="324484" h="358140">
                  <a:moveTo>
                    <a:pt x="85369" y="179959"/>
                  </a:moveTo>
                  <a:lnTo>
                    <a:pt x="83451" y="179959"/>
                  </a:lnTo>
                  <a:lnTo>
                    <a:pt x="83845" y="178435"/>
                  </a:lnTo>
                  <a:lnTo>
                    <a:pt x="83070" y="178435"/>
                  </a:lnTo>
                  <a:lnTo>
                    <a:pt x="83070" y="179959"/>
                  </a:lnTo>
                  <a:lnTo>
                    <a:pt x="82308" y="179959"/>
                  </a:lnTo>
                  <a:lnTo>
                    <a:pt x="83070" y="181483"/>
                  </a:lnTo>
                  <a:lnTo>
                    <a:pt x="83324" y="180467"/>
                  </a:lnTo>
                  <a:lnTo>
                    <a:pt x="83324" y="181991"/>
                  </a:lnTo>
                  <a:lnTo>
                    <a:pt x="84353" y="183007"/>
                  </a:lnTo>
                  <a:lnTo>
                    <a:pt x="85369" y="180975"/>
                  </a:lnTo>
                  <a:lnTo>
                    <a:pt x="85369" y="179959"/>
                  </a:lnTo>
                  <a:close/>
                </a:path>
                <a:path w="324484" h="358140">
                  <a:moveTo>
                    <a:pt x="88138" y="221107"/>
                  </a:moveTo>
                  <a:lnTo>
                    <a:pt x="85788" y="221107"/>
                  </a:lnTo>
                  <a:lnTo>
                    <a:pt x="85788" y="224536"/>
                  </a:lnTo>
                  <a:lnTo>
                    <a:pt x="85788" y="235077"/>
                  </a:lnTo>
                  <a:lnTo>
                    <a:pt x="79921" y="235077"/>
                  </a:lnTo>
                  <a:lnTo>
                    <a:pt x="79921" y="224536"/>
                  </a:lnTo>
                  <a:lnTo>
                    <a:pt x="85788" y="224536"/>
                  </a:lnTo>
                  <a:lnTo>
                    <a:pt x="85788" y="221107"/>
                  </a:lnTo>
                  <a:lnTo>
                    <a:pt x="77571" y="221107"/>
                  </a:lnTo>
                  <a:lnTo>
                    <a:pt x="77571" y="237490"/>
                  </a:lnTo>
                  <a:lnTo>
                    <a:pt x="88138" y="237490"/>
                  </a:lnTo>
                  <a:lnTo>
                    <a:pt x="88138" y="235077"/>
                  </a:lnTo>
                  <a:lnTo>
                    <a:pt x="88138" y="221107"/>
                  </a:lnTo>
                  <a:close/>
                </a:path>
                <a:path w="324484" h="358140">
                  <a:moveTo>
                    <a:pt x="88430" y="196723"/>
                  </a:moveTo>
                  <a:lnTo>
                    <a:pt x="62395" y="196723"/>
                  </a:lnTo>
                  <a:lnTo>
                    <a:pt x="62395" y="198247"/>
                  </a:lnTo>
                  <a:lnTo>
                    <a:pt x="68910" y="197739"/>
                  </a:lnTo>
                  <a:lnTo>
                    <a:pt x="75399" y="197612"/>
                  </a:lnTo>
                  <a:lnTo>
                    <a:pt x="81915" y="197739"/>
                  </a:lnTo>
                  <a:lnTo>
                    <a:pt x="88430" y="198247"/>
                  </a:lnTo>
                  <a:lnTo>
                    <a:pt x="88430" y="196723"/>
                  </a:lnTo>
                  <a:close/>
                </a:path>
                <a:path w="324484" h="358140">
                  <a:moveTo>
                    <a:pt x="88430" y="192151"/>
                  </a:moveTo>
                  <a:lnTo>
                    <a:pt x="86906" y="192151"/>
                  </a:lnTo>
                  <a:lnTo>
                    <a:pt x="85369" y="192151"/>
                  </a:lnTo>
                  <a:lnTo>
                    <a:pt x="85572" y="192278"/>
                  </a:lnTo>
                  <a:lnTo>
                    <a:pt x="83845" y="193929"/>
                  </a:lnTo>
                  <a:lnTo>
                    <a:pt x="85801" y="195199"/>
                  </a:lnTo>
                  <a:lnTo>
                    <a:pt x="87122" y="195199"/>
                  </a:lnTo>
                  <a:lnTo>
                    <a:pt x="87261" y="195072"/>
                  </a:lnTo>
                  <a:lnTo>
                    <a:pt x="87414" y="195199"/>
                  </a:lnTo>
                  <a:lnTo>
                    <a:pt x="88430" y="194183"/>
                  </a:lnTo>
                  <a:lnTo>
                    <a:pt x="88430" y="192151"/>
                  </a:lnTo>
                  <a:close/>
                </a:path>
                <a:path w="324484" h="358140">
                  <a:moveTo>
                    <a:pt x="88430" y="190627"/>
                  </a:moveTo>
                  <a:lnTo>
                    <a:pt x="86906" y="189103"/>
                  </a:lnTo>
                  <a:lnTo>
                    <a:pt x="86906" y="192151"/>
                  </a:lnTo>
                  <a:lnTo>
                    <a:pt x="88430" y="190627"/>
                  </a:lnTo>
                  <a:close/>
                </a:path>
                <a:path w="324484" h="358140">
                  <a:moveTo>
                    <a:pt x="88430" y="183515"/>
                  </a:moveTo>
                  <a:lnTo>
                    <a:pt x="86906" y="182499"/>
                  </a:lnTo>
                  <a:lnTo>
                    <a:pt x="86906" y="181483"/>
                  </a:lnTo>
                  <a:lnTo>
                    <a:pt x="85369" y="183515"/>
                  </a:lnTo>
                  <a:lnTo>
                    <a:pt x="88430" y="183515"/>
                  </a:lnTo>
                  <a:close/>
                </a:path>
                <a:path w="324484" h="358140">
                  <a:moveTo>
                    <a:pt x="88430" y="178435"/>
                  </a:moveTo>
                  <a:lnTo>
                    <a:pt x="86906" y="176911"/>
                  </a:lnTo>
                  <a:lnTo>
                    <a:pt x="85369" y="178435"/>
                  </a:lnTo>
                  <a:lnTo>
                    <a:pt x="86906" y="181483"/>
                  </a:lnTo>
                  <a:lnTo>
                    <a:pt x="86906" y="179959"/>
                  </a:lnTo>
                  <a:lnTo>
                    <a:pt x="88430" y="178435"/>
                  </a:lnTo>
                  <a:close/>
                </a:path>
                <a:path w="324484" h="358140">
                  <a:moveTo>
                    <a:pt x="91503" y="348869"/>
                  </a:moveTo>
                  <a:lnTo>
                    <a:pt x="89204" y="348869"/>
                  </a:lnTo>
                  <a:lnTo>
                    <a:pt x="80010" y="350012"/>
                  </a:lnTo>
                  <a:lnTo>
                    <a:pt x="77711" y="353441"/>
                  </a:lnTo>
                  <a:lnTo>
                    <a:pt x="77711" y="356870"/>
                  </a:lnTo>
                  <a:lnTo>
                    <a:pt x="78867" y="356870"/>
                  </a:lnTo>
                  <a:lnTo>
                    <a:pt x="80010" y="358013"/>
                  </a:lnTo>
                  <a:lnTo>
                    <a:pt x="82308" y="358013"/>
                  </a:lnTo>
                  <a:lnTo>
                    <a:pt x="91503" y="348869"/>
                  </a:lnTo>
                  <a:close/>
                </a:path>
                <a:path w="324484" h="358140">
                  <a:moveTo>
                    <a:pt x="91503" y="190119"/>
                  </a:moveTo>
                  <a:lnTo>
                    <a:pt x="89966" y="189103"/>
                  </a:lnTo>
                  <a:lnTo>
                    <a:pt x="88430" y="191135"/>
                  </a:lnTo>
                  <a:lnTo>
                    <a:pt x="89966" y="192151"/>
                  </a:lnTo>
                  <a:lnTo>
                    <a:pt x="91503" y="191135"/>
                  </a:lnTo>
                  <a:lnTo>
                    <a:pt x="91503" y="190119"/>
                  </a:lnTo>
                  <a:close/>
                </a:path>
                <a:path w="324484" h="358140">
                  <a:moveTo>
                    <a:pt x="91503" y="179959"/>
                  </a:moveTo>
                  <a:lnTo>
                    <a:pt x="89966" y="178435"/>
                  </a:lnTo>
                  <a:lnTo>
                    <a:pt x="89966" y="179959"/>
                  </a:lnTo>
                  <a:lnTo>
                    <a:pt x="91503" y="179959"/>
                  </a:lnTo>
                  <a:close/>
                </a:path>
                <a:path w="324484" h="358140">
                  <a:moveTo>
                    <a:pt x="93027" y="179959"/>
                  </a:moveTo>
                  <a:lnTo>
                    <a:pt x="91503" y="179959"/>
                  </a:lnTo>
                  <a:lnTo>
                    <a:pt x="92773" y="182499"/>
                  </a:lnTo>
                  <a:lnTo>
                    <a:pt x="91503" y="182499"/>
                  </a:lnTo>
                  <a:lnTo>
                    <a:pt x="91503" y="181483"/>
                  </a:lnTo>
                  <a:lnTo>
                    <a:pt x="88430" y="183515"/>
                  </a:lnTo>
                  <a:lnTo>
                    <a:pt x="89966" y="183515"/>
                  </a:lnTo>
                  <a:lnTo>
                    <a:pt x="91503" y="184531"/>
                  </a:lnTo>
                  <a:lnTo>
                    <a:pt x="91503" y="186055"/>
                  </a:lnTo>
                  <a:lnTo>
                    <a:pt x="89966" y="186055"/>
                  </a:lnTo>
                  <a:lnTo>
                    <a:pt x="89966" y="187071"/>
                  </a:lnTo>
                  <a:lnTo>
                    <a:pt x="88430" y="188087"/>
                  </a:lnTo>
                  <a:lnTo>
                    <a:pt x="89966" y="188087"/>
                  </a:lnTo>
                  <a:lnTo>
                    <a:pt x="89966" y="189103"/>
                  </a:lnTo>
                  <a:lnTo>
                    <a:pt x="91503" y="189103"/>
                  </a:lnTo>
                  <a:lnTo>
                    <a:pt x="91503" y="188087"/>
                  </a:lnTo>
                  <a:lnTo>
                    <a:pt x="92519" y="188087"/>
                  </a:lnTo>
                  <a:lnTo>
                    <a:pt x="91503" y="189103"/>
                  </a:lnTo>
                  <a:lnTo>
                    <a:pt x="93027" y="189103"/>
                  </a:lnTo>
                  <a:lnTo>
                    <a:pt x="93027" y="187833"/>
                  </a:lnTo>
                  <a:lnTo>
                    <a:pt x="93027" y="187579"/>
                  </a:lnTo>
                  <a:lnTo>
                    <a:pt x="92722" y="187833"/>
                  </a:lnTo>
                  <a:lnTo>
                    <a:pt x="91503" y="187071"/>
                  </a:lnTo>
                  <a:lnTo>
                    <a:pt x="91503" y="186436"/>
                  </a:lnTo>
                  <a:lnTo>
                    <a:pt x="93027" y="187579"/>
                  </a:lnTo>
                  <a:lnTo>
                    <a:pt x="93027" y="186436"/>
                  </a:lnTo>
                  <a:lnTo>
                    <a:pt x="93027" y="182499"/>
                  </a:lnTo>
                  <a:lnTo>
                    <a:pt x="93027" y="179959"/>
                  </a:lnTo>
                  <a:close/>
                </a:path>
                <a:path w="324484" h="358140">
                  <a:moveTo>
                    <a:pt x="94564" y="207403"/>
                  </a:moveTo>
                  <a:lnTo>
                    <a:pt x="54737" y="207403"/>
                  </a:lnTo>
                  <a:lnTo>
                    <a:pt x="54737" y="208915"/>
                  </a:lnTo>
                  <a:lnTo>
                    <a:pt x="94564" y="208915"/>
                  </a:lnTo>
                  <a:lnTo>
                    <a:pt x="94564" y="207403"/>
                  </a:lnTo>
                  <a:close/>
                </a:path>
                <a:path w="324484" h="358140">
                  <a:moveTo>
                    <a:pt x="96088" y="202831"/>
                  </a:moveTo>
                  <a:lnTo>
                    <a:pt x="51676" y="202831"/>
                  </a:lnTo>
                  <a:lnTo>
                    <a:pt x="51676" y="205867"/>
                  </a:lnTo>
                  <a:lnTo>
                    <a:pt x="96088" y="205867"/>
                  </a:lnTo>
                  <a:lnTo>
                    <a:pt x="96088" y="202831"/>
                  </a:lnTo>
                  <a:close/>
                </a:path>
                <a:path w="324484" h="358140">
                  <a:moveTo>
                    <a:pt x="97624" y="326009"/>
                  </a:moveTo>
                  <a:lnTo>
                    <a:pt x="96100" y="326009"/>
                  </a:lnTo>
                  <a:lnTo>
                    <a:pt x="96100" y="322961"/>
                  </a:lnTo>
                  <a:lnTo>
                    <a:pt x="54737" y="322961"/>
                  </a:lnTo>
                  <a:lnTo>
                    <a:pt x="54737" y="326009"/>
                  </a:lnTo>
                  <a:lnTo>
                    <a:pt x="51676" y="326009"/>
                  </a:lnTo>
                  <a:lnTo>
                    <a:pt x="51676" y="329057"/>
                  </a:lnTo>
                  <a:lnTo>
                    <a:pt x="97624" y="329057"/>
                  </a:lnTo>
                  <a:lnTo>
                    <a:pt x="97624" y="326009"/>
                  </a:lnTo>
                  <a:close/>
                </a:path>
                <a:path w="324484" h="358140">
                  <a:moveTo>
                    <a:pt x="103746" y="332117"/>
                  </a:moveTo>
                  <a:lnTo>
                    <a:pt x="45542" y="332117"/>
                  </a:lnTo>
                  <a:lnTo>
                    <a:pt x="45542" y="333629"/>
                  </a:lnTo>
                  <a:lnTo>
                    <a:pt x="103746" y="333629"/>
                  </a:lnTo>
                  <a:lnTo>
                    <a:pt x="103746" y="332117"/>
                  </a:lnTo>
                  <a:close/>
                </a:path>
                <a:path w="324484" h="358140">
                  <a:moveTo>
                    <a:pt x="108343" y="338213"/>
                  </a:moveTo>
                  <a:lnTo>
                    <a:pt x="39420" y="338213"/>
                  </a:lnTo>
                  <a:lnTo>
                    <a:pt x="39420" y="339725"/>
                  </a:lnTo>
                  <a:lnTo>
                    <a:pt x="108343" y="339725"/>
                  </a:lnTo>
                  <a:lnTo>
                    <a:pt x="108343" y="338213"/>
                  </a:lnTo>
                  <a:close/>
                </a:path>
                <a:path w="324484" h="358140">
                  <a:moveTo>
                    <a:pt x="149174" y="259842"/>
                  </a:moveTo>
                  <a:lnTo>
                    <a:pt x="149136" y="257810"/>
                  </a:lnTo>
                  <a:lnTo>
                    <a:pt x="148932" y="255397"/>
                  </a:lnTo>
                  <a:lnTo>
                    <a:pt x="148844" y="254254"/>
                  </a:lnTo>
                  <a:lnTo>
                    <a:pt x="147637" y="254254"/>
                  </a:lnTo>
                  <a:lnTo>
                    <a:pt x="147637" y="252984"/>
                  </a:lnTo>
                  <a:lnTo>
                    <a:pt x="146443" y="252984"/>
                  </a:lnTo>
                  <a:lnTo>
                    <a:pt x="146443" y="251841"/>
                  </a:lnTo>
                  <a:lnTo>
                    <a:pt x="145237" y="251841"/>
                  </a:lnTo>
                  <a:lnTo>
                    <a:pt x="144056" y="252984"/>
                  </a:lnTo>
                  <a:lnTo>
                    <a:pt x="141655" y="254254"/>
                  </a:lnTo>
                  <a:lnTo>
                    <a:pt x="140449" y="255397"/>
                  </a:lnTo>
                  <a:lnTo>
                    <a:pt x="138049" y="255397"/>
                  </a:lnTo>
                  <a:lnTo>
                    <a:pt x="136855" y="254254"/>
                  </a:lnTo>
                  <a:lnTo>
                    <a:pt x="136855" y="251841"/>
                  </a:lnTo>
                  <a:lnTo>
                    <a:pt x="135648" y="249428"/>
                  </a:lnTo>
                  <a:lnTo>
                    <a:pt x="136855" y="245872"/>
                  </a:lnTo>
                  <a:lnTo>
                    <a:pt x="137414" y="244729"/>
                  </a:lnTo>
                  <a:lnTo>
                    <a:pt x="138049" y="243459"/>
                  </a:lnTo>
                  <a:lnTo>
                    <a:pt x="140449" y="239903"/>
                  </a:lnTo>
                  <a:lnTo>
                    <a:pt x="141655" y="236347"/>
                  </a:lnTo>
                  <a:lnTo>
                    <a:pt x="140449" y="232664"/>
                  </a:lnTo>
                  <a:lnTo>
                    <a:pt x="139255" y="227965"/>
                  </a:lnTo>
                  <a:lnTo>
                    <a:pt x="133261" y="225552"/>
                  </a:lnTo>
                  <a:lnTo>
                    <a:pt x="129667" y="226695"/>
                  </a:lnTo>
                  <a:lnTo>
                    <a:pt x="127266" y="227965"/>
                  </a:lnTo>
                  <a:lnTo>
                    <a:pt x="122466" y="230378"/>
                  </a:lnTo>
                  <a:lnTo>
                    <a:pt x="123672" y="241046"/>
                  </a:lnTo>
                  <a:lnTo>
                    <a:pt x="124866" y="244729"/>
                  </a:lnTo>
                  <a:lnTo>
                    <a:pt x="123672" y="248285"/>
                  </a:lnTo>
                  <a:lnTo>
                    <a:pt x="121272" y="249428"/>
                  </a:lnTo>
                  <a:lnTo>
                    <a:pt x="118872" y="249428"/>
                  </a:lnTo>
                  <a:lnTo>
                    <a:pt x="117665" y="247015"/>
                  </a:lnTo>
                  <a:lnTo>
                    <a:pt x="115277" y="243459"/>
                  </a:lnTo>
                  <a:lnTo>
                    <a:pt x="112877" y="243459"/>
                  </a:lnTo>
                  <a:lnTo>
                    <a:pt x="111683" y="244729"/>
                  </a:lnTo>
                  <a:lnTo>
                    <a:pt x="108077" y="245872"/>
                  </a:lnTo>
                  <a:lnTo>
                    <a:pt x="105676" y="250698"/>
                  </a:lnTo>
                  <a:lnTo>
                    <a:pt x="106883" y="254254"/>
                  </a:lnTo>
                  <a:lnTo>
                    <a:pt x="106883" y="255397"/>
                  </a:lnTo>
                  <a:lnTo>
                    <a:pt x="109283" y="260223"/>
                  </a:lnTo>
                  <a:lnTo>
                    <a:pt x="111683" y="264922"/>
                  </a:lnTo>
                  <a:lnTo>
                    <a:pt x="114084" y="272161"/>
                  </a:lnTo>
                  <a:lnTo>
                    <a:pt x="112877" y="273304"/>
                  </a:lnTo>
                  <a:lnTo>
                    <a:pt x="112877" y="274574"/>
                  </a:lnTo>
                  <a:lnTo>
                    <a:pt x="110477" y="274574"/>
                  </a:lnTo>
                  <a:lnTo>
                    <a:pt x="108077" y="273304"/>
                  </a:lnTo>
                  <a:lnTo>
                    <a:pt x="106883" y="272161"/>
                  </a:lnTo>
                  <a:lnTo>
                    <a:pt x="103276" y="272161"/>
                  </a:lnTo>
                  <a:lnTo>
                    <a:pt x="102095" y="273304"/>
                  </a:lnTo>
                  <a:lnTo>
                    <a:pt x="99695" y="276987"/>
                  </a:lnTo>
                  <a:lnTo>
                    <a:pt x="100888" y="287655"/>
                  </a:lnTo>
                  <a:lnTo>
                    <a:pt x="102095" y="294894"/>
                  </a:lnTo>
                  <a:lnTo>
                    <a:pt x="103200" y="295910"/>
                  </a:lnTo>
                  <a:lnTo>
                    <a:pt x="103276" y="300863"/>
                  </a:lnTo>
                  <a:lnTo>
                    <a:pt x="102095" y="302006"/>
                  </a:lnTo>
                  <a:lnTo>
                    <a:pt x="99695" y="300863"/>
                  </a:lnTo>
                  <a:lnTo>
                    <a:pt x="98501" y="299593"/>
                  </a:lnTo>
                  <a:lnTo>
                    <a:pt x="97294" y="299593"/>
                  </a:lnTo>
                  <a:lnTo>
                    <a:pt x="97294" y="298450"/>
                  </a:lnTo>
                  <a:lnTo>
                    <a:pt x="96100" y="298450"/>
                  </a:lnTo>
                  <a:lnTo>
                    <a:pt x="97294" y="321056"/>
                  </a:lnTo>
                  <a:lnTo>
                    <a:pt x="98501" y="321056"/>
                  </a:lnTo>
                  <a:lnTo>
                    <a:pt x="99695" y="319786"/>
                  </a:lnTo>
                  <a:lnTo>
                    <a:pt x="99695" y="313817"/>
                  </a:lnTo>
                  <a:lnTo>
                    <a:pt x="98501" y="305562"/>
                  </a:lnTo>
                  <a:lnTo>
                    <a:pt x="98501" y="304419"/>
                  </a:lnTo>
                  <a:lnTo>
                    <a:pt x="99695" y="309118"/>
                  </a:lnTo>
                  <a:lnTo>
                    <a:pt x="99695" y="313817"/>
                  </a:lnTo>
                  <a:lnTo>
                    <a:pt x="100888" y="316230"/>
                  </a:lnTo>
                  <a:lnTo>
                    <a:pt x="100888" y="317373"/>
                  </a:lnTo>
                  <a:lnTo>
                    <a:pt x="102095" y="316230"/>
                  </a:lnTo>
                  <a:lnTo>
                    <a:pt x="106883" y="310261"/>
                  </a:lnTo>
                  <a:lnTo>
                    <a:pt x="109880" y="304419"/>
                  </a:lnTo>
                  <a:lnTo>
                    <a:pt x="110477" y="303276"/>
                  </a:lnTo>
                  <a:lnTo>
                    <a:pt x="110883" y="302006"/>
                  </a:lnTo>
                  <a:lnTo>
                    <a:pt x="112877" y="296037"/>
                  </a:lnTo>
                  <a:lnTo>
                    <a:pt x="110477" y="292481"/>
                  </a:lnTo>
                  <a:lnTo>
                    <a:pt x="106883" y="284099"/>
                  </a:lnTo>
                  <a:lnTo>
                    <a:pt x="106883" y="279273"/>
                  </a:lnTo>
                  <a:lnTo>
                    <a:pt x="108077" y="282956"/>
                  </a:lnTo>
                  <a:lnTo>
                    <a:pt x="111683" y="290068"/>
                  </a:lnTo>
                  <a:lnTo>
                    <a:pt x="112877" y="291211"/>
                  </a:lnTo>
                  <a:lnTo>
                    <a:pt x="112877" y="292481"/>
                  </a:lnTo>
                  <a:lnTo>
                    <a:pt x="115277" y="292481"/>
                  </a:lnTo>
                  <a:lnTo>
                    <a:pt x="115277" y="291211"/>
                  </a:lnTo>
                  <a:lnTo>
                    <a:pt x="116484" y="290068"/>
                  </a:lnTo>
                  <a:lnTo>
                    <a:pt x="116484" y="287655"/>
                  </a:lnTo>
                  <a:lnTo>
                    <a:pt x="117665" y="286512"/>
                  </a:lnTo>
                  <a:lnTo>
                    <a:pt x="117665" y="285242"/>
                  </a:lnTo>
                  <a:lnTo>
                    <a:pt x="118872" y="282956"/>
                  </a:lnTo>
                  <a:lnTo>
                    <a:pt x="120065" y="279273"/>
                  </a:lnTo>
                  <a:lnTo>
                    <a:pt x="120637" y="276987"/>
                  </a:lnTo>
                  <a:lnTo>
                    <a:pt x="121272" y="274574"/>
                  </a:lnTo>
                  <a:lnTo>
                    <a:pt x="122466" y="274574"/>
                  </a:lnTo>
                  <a:lnTo>
                    <a:pt x="122466" y="272161"/>
                  </a:lnTo>
                  <a:lnTo>
                    <a:pt x="123672" y="268605"/>
                  </a:lnTo>
                  <a:lnTo>
                    <a:pt x="117665" y="261366"/>
                  </a:lnTo>
                  <a:lnTo>
                    <a:pt x="115277" y="256667"/>
                  </a:lnTo>
                  <a:lnTo>
                    <a:pt x="115277" y="251841"/>
                  </a:lnTo>
                  <a:lnTo>
                    <a:pt x="117665" y="258953"/>
                  </a:lnTo>
                  <a:lnTo>
                    <a:pt x="121272" y="263779"/>
                  </a:lnTo>
                  <a:lnTo>
                    <a:pt x="122377" y="264795"/>
                  </a:lnTo>
                  <a:lnTo>
                    <a:pt x="122466" y="266192"/>
                  </a:lnTo>
                  <a:lnTo>
                    <a:pt x="123672" y="266192"/>
                  </a:lnTo>
                  <a:lnTo>
                    <a:pt x="123672" y="267335"/>
                  </a:lnTo>
                  <a:lnTo>
                    <a:pt x="124866" y="262636"/>
                  </a:lnTo>
                  <a:lnTo>
                    <a:pt x="127266" y="257810"/>
                  </a:lnTo>
                  <a:lnTo>
                    <a:pt x="127266" y="255397"/>
                  </a:lnTo>
                  <a:lnTo>
                    <a:pt x="128460" y="251841"/>
                  </a:lnTo>
                  <a:lnTo>
                    <a:pt x="129273" y="249428"/>
                  </a:lnTo>
                  <a:lnTo>
                    <a:pt x="130860" y="244729"/>
                  </a:lnTo>
                  <a:lnTo>
                    <a:pt x="130860" y="245872"/>
                  </a:lnTo>
                  <a:lnTo>
                    <a:pt x="129667" y="248285"/>
                  </a:lnTo>
                  <a:lnTo>
                    <a:pt x="129667" y="251841"/>
                  </a:lnTo>
                  <a:lnTo>
                    <a:pt x="127266" y="258953"/>
                  </a:lnTo>
                  <a:lnTo>
                    <a:pt x="127228" y="262636"/>
                  </a:lnTo>
                  <a:lnTo>
                    <a:pt x="126111" y="264795"/>
                  </a:lnTo>
                  <a:lnTo>
                    <a:pt x="126072" y="266192"/>
                  </a:lnTo>
                  <a:lnTo>
                    <a:pt x="124866" y="268605"/>
                  </a:lnTo>
                  <a:lnTo>
                    <a:pt x="126072" y="268605"/>
                  </a:lnTo>
                  <a:lnTo>
                    <a:pt x="128473" y="267335"/>
                  </a:lnTo>
                  <a:lnTo>
                    <a:pt x="137922" y="262636"/>
                  </a:lnTo>
                  <a:lnTo>
                    <a:pt x="139255" y="261366"/>
                  </a:lnTo>
                  <a:lnTo>
                    <a:pt x="141528" y="259842"/>
                  </a:lnTo>
                  <a:lnTo>
                    <a:pt x="144056" y="257810"/>
                  </a:lnTo>
                  <a:lnTo>
                    <a:pt x="142849" y="258953"/>
                  </a:lnTo>
                  <a:lnTo>
                    <a:pt x="141528" y="259842"/>
                  </a:lnTo>
                  <a:lnTo>
                    <a:pt x="138049" y="262636"/>
                  </a:lnTo>
                  <a:lnTo>
                    <a:pt x="137922" y="262636"/>
                  </a:lnTo>
                  <a:lnTo>
                    <a:pt x="132054" y="268605"/>
                  </a:lnTo>
                  <a:lnTo>
                    <a:pt x="124866" y="271018"/>
                  </a:lnTo>
                  <a:lnTo>
                    <a:pt x="124866" y="272161"/>
                  </a:lnTo>
                  <a:lnTo>
                    <a:pt x="123672" y="274574"/>
                  </a:lnTo>
                  <a:lnTo>
                    <a:pt x="123672" y="275717"/>
                  </a:lnTo>
                  <a:lnTo>
                    <a:pt x="122466" y="279273"/>
                  </a:lnTo>
                  <a:lnTo>
                    <a:pt x="121272" y="282956"/>
                  </a:lnTo>
                  <a:lnTo>
                    <a:pt x="120065" y="286512"/>
                  </a:lnTo>
                  <a:lnTo>
                    <a:pt x="118872" y="286512"/>
                  </a:lnTo>
                  <a:lnTo>
                    <a:pt x="118872" y="287655"/>
                  </a:lnTo>
                  <a:lnTo>
                    <a:pt x="117665" y="290068"/>
                  </a:lnTo>
                  <a:lnTo>
                    <a:pt x="117665" y="292481"/>
                  </a:lnTo>
                  <a:lnTo>
                    <a:pt x="116484" y="293624"/>
                  </a:lnTo>
                  <a:lnTo>
                    <a:pt x="115277" y="296037"/>
                  </a:lnTo>
                  <a:lnTo>
                    <a:pt x="116484" y="296037"/>
                  </a:lnTo>
                  <a:lnTo>
                    <a:pt x="120065" y="294894"/>
                  </a:lnTo>
                  <a:lnTo>
                    <a:pt x="128473" y="291211"/>
                  </a:lnTo>
                  <a:lnTo>
                    <a:pt x="135648" y="284099"/>
                  </a:lnTo>
                  <a:lnTo>
                    <a:pt x="133959" y="286893"/>
                  </a:lnTo>
                  <a:lnTo>
                    <a:pt x="130251" y="290830"/>
                  </a:lnTo>
                  <a:lnTo>
                    <a:pt x="123850" y="295021"/>
                  </a:lnTo>
                  <a:lnTo>
                    <a:pt x="114084" y="298450"/>
                  </a:lnTo>
                  <a:lnTo>
                    <a:pt x="114084" y="299593"/>
                  </a:lnTo>
                  <a:lnTo>
                    <a:pt x="112877" y="300863"/>
                  </a:lnTo>
                  <a:lnTo>
                    <a:pt x="112877" y="303276"/>
                  </a:lnTo>
                  <a:lnTo>
                    <a:pt x="110477" y="305562"/>
                  </a:lnTo>
                  <a:lnTo>
                    <a:pt x="110477" y="306832"/>
                  </a:lnTo>
                  <a:lnTo>
                    <a:pt x="109283" y="307975"/>
                  </a:lnTo>
                  <a:lnTo>
                    <a:pt x="109283" y="309118"/>
                  </a:lnTo>
                  <a:lnTo>
                    <a:pt x="108077" y="310261"/>
                  </a:lnTo>
                  <a:lnTo>
                    <a:pt x="108077" y="311404"/>
                  </a:lnTo>
                  <a:lnTo>
                    <a:pt x="106883" y="312674"/>
                  </a:lnTo>
                  <a:lnTo>
                    <a:pt x="105676" y="313817"/>
                  </a:lnTo>
                  <a:lnTo>
                    <a:pt x="105676" y="315087"/>
                  </a:lnTo>
                  <a:lnTo>
                    <a:pt x="103276" y="317373"/>
                  </a:lnTo>
                  <a:lnTo>
                    <a:pt x="103276" y="318643"/>
                  </a:lnTo>
                  <a:lnTo>
                    <a:pt x="102095" y="319786"/>
                  </a:lnTo>
                  <a:lnTo>
                    <a:pt x="103276" y="319786"/>
                  </a:lnTo>
                  <a:lnTo>
                    <a:pt x="110477" y="318643"/>
                  </a:lnTo>
                  <a:lnTo>
                    <a:pt x="115277" y="315087"/>
                  </a:lnTo>
                  <a:lnTo>
                    <a:pt x="118872" y="313817"/>
                  </a:lnTo>
                  <a:lnTo>
                    <a:pt x="120065" y="312674"/>
                  </a:lnTo>
                  <a:lnTo>
                    <a:pt x="121272" y="312674"/>
                  </a:lnTo>
                  <a:lnTo>
                    <a:pt x="120065" y="313817"/>
                  </a:lnTo>
                  <a:lnTo>
                    <a:pt x="111683" y="319786"/>
                  </a:lnTo>
                  <a:lnTo>
                    <a:pt x="104482" y="321056"/>
                  </a:lnTo>
                  <a:lnTo>
                    <a:pt x="100888" y="321056"/>
                  </a:lnTo>
                  <a:lnTo>
                    <a:pt x="98501" y="324612"/>
                  </a:lnTo>
                  <a:lnTo>
                    <a:pt x="98501" y="325755"/>
                  </a:lnTo>
                  <a:lnTo>
                    <a:pt x="99695" y="325755"/>
                  </a:lnTo>
                  <a:lnTo>
                    <a:pt x="100888" y="330581"/>
                  </a:lnTo>
                  <a:lnTo>
                    <a:pt x="103276" y="330581"/>
                  </a:lnTo>
                  <a:lnTo>
                    <a:pt x="103276" y="328168"/>
                  </a:lnTo>
                  <a:lnTo>
                    <a:pt x="104482" y="328168"/>
                  </a:lnTo>
                  <a:lnTo>
                    <a:pt x="105676" y="327025"/>
                  </a:lnTo>
                  <a:lnTo>
                    <a:pt x="112877" y="324612"/>
                  </a:lnTo>
                  <a:lnTo>
                    <a:pt x="123672" y="319786"/>
                  </a:lnTo>
                  <a:lnTo>
                    <a:pt x="124866" y="313817"/>
                  </a:lnTo>
                  <a:lnTo>
                    <a:pt x="124866" y="312674"/>
                  </a:lnTo>
                  <a:lnTo>
                    <a:pt x="124866" y="309118"/>
                  </a:lnTo>
                  <a:lnTo>
                    <a:pt x="121272" y="309118"/>
                  </a:lnTo>
                  <a:lnTo>
                    <a:pt x="121272" y="305562"/>
                  </a:lnTo>
                  <a:lnTo>
                    <a:pt x="122466" y="305562"/>
                  </a:lnTo>
                  <a:lnTo>
                    <a:pt x="122466" y="304419"/>
                  </a:lnTo>
                  <a:lnTo>
                    <a:pt x="124866" y="303276"/>
                  </a:lnTo>
                  <a:lnTo>
                    <a:pt x="126072" y="302006"/>
                  </a:lnTo>
                  <a:lnTo>
                    <a:pt x="132207" y="295910"/>
                  </a:lnTo>
                  <a:lnTo>
                    <a:pt x="137452" y="290449"/>
                  </a:lnTo>
                  <a:lnTo>
                    <a:pt x="140906" y="285750"/>
                  </a:lnTo>
                  <a:lnTo>
                    <a:pt x="141198" y="284099"/>
                  </a:lnTo>
                  <a:lnTo>
                    <a:pt x="141655" y="281686"/>
                  </a:lnTo>
                  <a:lnTo>
                    <a:pt x="140449" y="280543"/>
                  </a:lnTo>
                  <a:lnTo>
                    <a:pt x="139255" y="279273"/>
                  </a:lnTo>
                  <a:lnTo>
                    <a:pt x="134454" y="279273"/>
                  </a:lnTo>
                  <a:lnTo>
                    <a:pt x="132054" y="278130"/>
                  </a:lnTo>
                  <a:lnTo>
                    <a:pt x="132054" y="275717"/>
                  </a:lnTo>
                  <a:lnTo>
                    <a:pt x="133261" y="274574"/>
                  </a:lnTo>
                  <a:lnTo>
                    <a:pt x="134454" y="274574"/>
                  </a:lnTo>
                  <a:lnTo>
                    <a:pt x="142087" y="269875"/>
                  </a:lnTo>
                  <a:lnTo>
                    <a:pt x="147040" y="264795"/>
                  </a:lnTo>
                  <a:lnTo>
                    <a:pt x="149174" y="259842"/>
                  </a:lnTo>
                  <a:close/>
                </a:path>
                <a:path w="324484" h="358140">
                  <a:moveTo>
                    <a:pt x="244932" y="25908"/>
                  </a:moveTo>
                  <a:lnTo>
                    <a:pt x="243725" y="24765"/>
                  </a:lnTo>
                  <a:lnTo>
                    <a:pt x="242531" y="24765"/>
                  </a:lnTo>
                  <a:lnTo>
                    <a:pt x="241325" y="23495"/>
                  </a:lnTo>
                  <a:lnTo>
                    <a:pt x="238925" y="23495"/>
                  </a:lnTo>
                  <a:lnTo>
                    <a:pt x="235305" y="22352"/>
                  </a:lnTo>
                  <a:lnTo>
                    <a:pt x="232892" y="21209"/>
                  </a:lnTo>
                  <a:lnTo>
                    <a:pt x="225679" y="18796"/>
                  </a:lnTo>
                  <a:lnTo>
                    <a:pt x="219646" y="12954"/>
                  </a:lnTo>
                  <a:lnTo>
                    <a:pt x="214845" y="7112"/>
                  </a:lnTo>
                  <a:lnTo>
                    <a:pt x="212432" y="5842"/>
                  </a:lnTo>
                  <a:lnTo>
                    <a:pt x="211226" y="3556"/>
                  </a:lnTo>
                  <a:lnTo>
                    <a:pt x="208813" y="2413"/>
                  </a:lnTo>
                  <a:lnTo>
                    <a:pt x="202806" y="0"/>
                  </a:lnTo>
                  <a:lnTo>
                    <a:pt x="197993" y="3556"/>
                  </a:lnTo>
                  <a:lnTo>
                    <a:pt x="193179" y="5842"/>
                  </a:lnTo>
                  <a:lnTo>
                    <a:pt x="193179" y="7112"/>
                  </a:lnTo>
                  <a:lnTo>
                    <a:pt x="194373" y="7112"/>
                  </a:lnTo>
                  <a:lnTo>
                    <a:pt x="200393" y="8255"/>
                  </a:lnTo>
                  <a:lnTo>
                    <a:pt x="205219" y="12954"/>
                  </a:lnTo>
                  <a:lnTo>
                    <a:pt x="210019" y="16510"/>
                  </a:lnTo>
                  <a:lnTo>
                    <a:pt x="213639" y="20066"/>
                  </a:lnTo>
                  <a:lnTo>
                    <a:pt x="219646" y="23495"/>
                  </a:lnTo>
                  <a:lnTo>
                    <a:pt x="225679" y="24765"/>
                  </a:lnTo>
                  <a:lnTo>
                    <a:pt x="241325" y="24765"/>
                  </a:lnTo>
                  <a:lnTo>
                    <a:pt x="242531" y="25908"/>
                  </a:lnTo>
                  <a:lnTo>
                    <a:pt x="244932" y="25908"/>
                  </a:lnTo>
                  <a:close/>
                </a:path>
                <a:path w="324484" h="358140">
                  <a:moveTo>
                    <a:pt x="261683" y="256540"/>
                  </a:moveTo>
                  <a:lnTo>
                    <a:pt x="250088" y="253238"/>
                  </a:lnTo>
                  <a:lnTo>
                    <a:pt x="239839" y="248539"/>
                  </a:lnTo>
                  <a:lnTo>
                    <a:pt x="230466" y="242824"/>
                  </a:lnTo>
                  <a:lnTo>
                    <a:pt x="221538" y="236093"/>
                  </a:lnTo>
                  <a:lnTo>
                    <a:pt x="219176" y="240919"/>
                  </a:lnTo>
                  <a:lnTo>
                    <a:pt x="219176" y="247015"/>
                  </a:lnTo>
                  <a:lnTo>
                    <a:pt x="223901" y="249428"/>
                  </a:lnTo>
                  <a:lnTo>
                    <a:pt x="225082" y="250571"/>
                  </a:lnTo>
                  <a:lnTo>
                    <a:pt x="226263" y="250571"/>
                  </a:lnTo>
                  <a:lnTo>
                    <a:pt x="226263" y="251714"/>
                  </a:lnTo>
                  <a:lnTo>
                    <a:pt x="227444" y="251714"/>
                  </a:lnTo>
                  <a:lnTo>
                    <a:pt x="227444" y="252857"/>
                  </a:lnTo>
                  <a:lnTo>
                    <a:pt x="228625" y="252857"/>
                  </a:lnTo>
                  <a:lnTo>
                    <a:pt x="227444" y="254127"/>
                  </a:lnTo>
                  <a:lnTo>
                    <a:pt x="226263" y="254127"/>
                  </a:lnTo>
                  <a:lnTo>
                    <a:pt x="226263" y="255270"/>
                  </a:lnTo>
                  <a:lnTo>
                    <a:pt x="220357" y="255270"/>
                  </a:lnTo>
                  <a:lnTo>
                    <a:pt x="217995" y="252857"/>
                  </a:lnTo>
                  <a:lnTo>
                    <a:pt x="216827" y="250571"/>
                  </a:lnTo>
                  <a:lnTo>
                    <a:pt x="214464" y="249428"/>
                  </a:lnTo>
                  <a:lnTo>
                    <a:pt x="210908" y="248158"/>
                  </a:lnTo>
                  <a:lnTo>
                    <a:pt x="206184" y="248158"/>
                  </a:lnTo>
                  <a:lnTo>
                    <a:pt x="203835" y="247015"/>
                  </a:lnTo>
                  <a:lnTo>
                    <a:pt x="236524" y="268986"/>
                  </a:lnTo>
                  <a:lnTo>
                    <a:pt x="244106" y="268478"/>
                  </a:lnTo>
                  <a:lnTo>
                    <a:pt x="251028" y="265938"/>
                  </a:lnTo>
                  <a:lnTo>
                    <a:pt x="256959" y="261366"/>
                  </a:lnTo>
                  <a:lnTo>
                    <a:pt x="259321" y="260096"/>
                  </a:lnTo>
                  <a:lnTo>
                    <a:pt x="259321" y="258953"/>
                  </a:lnTo>
                  <a:lnTo>
                    <a:pt x="261683" y="256540"/>
                  </a:lnTo>
                  <a:close/>
                </a:path>
                <a:path w="324484" h="358140">
                  <a:moveTo>
                    <a:pt x="270814" y="139954"/>
                  </a:moveTo>
                  <a:lnTo>
                    <a:pt x="240080" y="136398"/>
                  </a:lnTo>
                  <a:lnTo>
                    <a:pt x="245618" y="130048"/>
                  </a:lnTo>
                  <a:lnTo>
                    <a:pt x="248945" y="125222"/>
                  </a:lnTo>
                  <a:lnTo>
                    <a:pt x="251383" y="119507"/>
                  </a:lnTo>
                  <a:lnTo>
                    <a:pt x="254279" y="110490"/>
                  </a:lnTo>
                  <a:lnTo>
                    <a:pt x="255422" y="103251"/>
                  </a:lnTo>
                  <a:lnTo>
                    <a:pt x="255435" y="94234"/>
                  </a:lnTo>
                  <a:lnTo>
                    <a:pt x="254596" y="85852"/>
                  </a:lnTo>
                  <a:lnTo>
                    <a:pt x="253085" y="80772"/>
                  </a:lnTo>
                  <a:lnTo>
                    <a:pt x="243624" y="94996"/>
                  </a:lnTo>
                  <a:lnTo>
                    <a:pt x="238899" y="100965"/>
                  </a:lnTo>
                  <a:lnTo>
                    <a:pt x="236537" y="104521"/>
                  </a:lnTo>
                  <a:lnTo>
                    <a:pt x="229450" y="111633"/>
                  </a:lnTo>
                  <a:lnTo>
                    <a:pt x="229019" y="120396"/>
                  </a:lnTo>
                  <a:lnTo>
                    <a:pt x="227812" y="127381"/>
                  </a:lnTo>
                  <a:lnTo>
                    <a:pt x="225945" y="134239"/>
                  </a:lnTo>
                  <a:lnTo>
                    <a:pt x="223532" y="141097"/>
                  </a:lnTo>
                  <a:lnTo>
                    <a:pt x="223532" y="143510"/>
                  </a:lnTo>
                  <a:lnTo>
                    <a:pt x="225894" y="144653"/>
                  </a:lnTo>
                  <a:lnTo>
                    <a:pt x="230619" y="145923"/>
                  </a:lnTo>
                  <a:lnTo>
                    <a:pt x="238899" y="151892"/>
                  </a:lnTo>
                  <a:lnTo>
                    <a:pt x="241274" y="153035"/>
                  </a:lnTo>
                  <a:lnTo>
                    <a:pt x="241274" y="154178"/>
                  </a:lnTo>
                  <a:lnTo>
                    <a:pt x="240080" y="155448"/>
                  </a:lnTo>
                  <a:lnTo>
                    <a:pt x="236537" y="157734"/>
                  </a:lnTo>
                  <a:lnTo>
                    <a:pt x="226377" y="167894"/>
                  </a:lnTo>
                  <a:lnTo>
                    <a:pt x="229450" y="171958"/>
                  </a:lnTo>
                  <a:lnTo>
                    <a:pt x="232981" y="175514"/>
                  </a:lnTo>
                  <a:lnTo>
                    <a:pt x="236537" y="180340"/>
                  </a:lnTo>
                  <a:lnTo>
                    <a:pt x="240080" y="183896"/>
                  </a:lnTo>
                  <a:lnTo>
                    <a:pt x="232981" y="187452"/>
                  </a:lnTo>
                  <a:lnTo>
                    <a:pt x="227076" y="189738"/>
                  </a:lnTo>
                  <a:lnTo>
                    <a:pt x="221170" y="193421"/>
                  </a:lnTo>
                  <a:lnTo>
                    <a:pt x="221170" y="194564"/>
                  </a:lnTo>
                  <a:lnTo>
                    <a:pt x="222351" y="194564"/>
                  </a:lnTo>
                  <a:lnTo>
                    <a:pt x="222351" y="195707"/>
                  </a:lnTo>
                  <a:lnTo>
                    <a:pt x="224713" y="202819"/>
                  </a:lnTo>
                  <a:lnTo>
                    <a:pt x="225894" y="207645"/>
                  </a:lnTo>
                  <a:lnTo>
                    <a:pt x="228269" y="213487"/>
                  </a:lnTo>
                  <a:lnTo>
                    <a:pt x="216446" y="213487"/>
                  </a:lnTo>
                  <a:lnTo>
                    <a:pt x="211709" y="214757"/>
                  </a:lnTo>
                  <a:lnTo>
                    <a:pt x="206971" y="214757"/>
                  </a:lnTo>
                  <a:lnTo>
                    <a:pt x="206971" y="221869"/>
                  </a:lnTo>
                  <a:lnTo>
                    <a:pt x="205790" y="228981"/>
                  </a:lnTo>
                  <a:lnTo>
                    <a:pt x="205790" y="236093"/>
                  </a:lnTo>
                  <a:lnTo>
                    <a:pt x="198704" y="234823"/>
                  </a:lnTo>
                  <a:lnTo>
                    <a:pt x="191617" y="232537"/>
                  </a:lnTo>
                  <a:lnTo>
                    <a:pt x="185699" y="231267"/>
                  </a:lnTo>
                  <a:lnTo>
                    <a:pt x="180975" y="240792"/>
                  </a:lnTo>
                  <a:lnTo>
                    <a:pt x="178612" y="246761"/>
                  </a:lnTo>
                  <a:lnTo>
                    <a:pt x="175069" y="244348"/>
                  </a:lnTo>
                  <a:lnTo>
                    <a:pt x="172694" y="242062"/>
                  </a:lnTo>
                  <a:lnTo>
                    <a:pt x="170332" y="240792"/>
                  </a:lnTo>
                  <a:lnTo>
                    <a:pt x="170332" y="257302"/>
                  </a:lnTo>
                  <a:lnTo>
                    <a:pt x="171513" y="257302"/>
                  </a:lnTo>
                  <a:lnTo>
                    <a:pt x="171513" y="256159"/>
                  </a:lnTo>
                  <a:lnTo>
                    <a:pt x="173888" y="251460"/>
                  </a:lnTo>
                  <a:lnTo>
                    <a:pt x="175069" y="250317"/>
                  </a:lnTo>
                  <a:lnTo>
                    <a:pt x="185699" y="253746"/>
                  </a:lnTo>
                  <a:lnTo>
                    <a:pt x="188074" y="254889"/>
                  </a:lnTo>
                  <a:lnTo>
                    <a:pt x="190436" y="253746"/>
                  </a:lnTo>
                  <a:lnTo>
                    <a:pt x="190436" y="251460"/>
                  </a:lnTo>
                  <a:lnTo>
                    <a:pt x="191617" y="247904"/>
                  </a:lnTo>
                  <a:lnTo>
                    <a:pt x="193979" y="244348"/>
                  </a:lnTo>
                  <a:lnTo>
                    <a:pt x="195160" y="240792"/>
                  </a:lnTo>
                  <a:lnTo>
                    <a:pt x="195160" y="239649"/>
                  </a:lnTo>
                  <a:lnTo>
                    <a:pt x="196342" y="238506"/>
                  </a:lnTo>
                  <a:lnTo>
                    <a:pt x="197523" y="239649"/>
                  </a:lnTo>
                  <a:lnTo>
                    <a:pt x="199885" y="239649"/>
                  </a:lnTo>
                  <a:lnTo>
                    <a:pt x="202260" y="240792"/>
                  </a:lnTo>
                  <a:lnTo>
                    <a:pt x="205790" y="240792"/>
                  </a:lnTo>
                  <a:lnTo>
                    <a:pt x="208165" y="242062"/>
                  </a:lnTo>
                  <a:lnTo>
                    <a:pt x="210527" y="242062"/>
                  </a:lnTo>
                  <a:lnTo>
                    <a:pt x="214083" y="243205"/>
                  </a:lnTo>
                  <a:lnTo>
                    <a:pt x="215265" y="237236"/>
                  </a:lnTo>
                  <a:lnTo>
                    <a:pt x="215265" y="225425"/>
                  </a:lnTo>
                  <a:lnTo>
                    <a:pt x="222351" y="226568"/>
                  </a:lnTo>
                  <a:lnTo>
                    <a:pt x="228269" y="226568"/>
                  </a:lnTo>
                  <a:lnTo>
                    <a:pt x="236537" y="227711"/>
                  </a:lnTo>
                  <a:lnTo>
                    <a:pt x="234175" y="219456"/>
                  </a:lnTo>
                  <a:lnTo>
                    <a:pt x="232981" y="213487"/>
                  </a:lnTo>
                  <a:lnTo>
                    <a:pt x="230619" y="207645"/>
                  </a:lnTo>
                  <a:lnTo>
                    <a:pt x="254279" y="204089"/>
                  </a:lnTo>
                  <a:lnTo>
                    <a:pt x="254279" y="202819"/>
                  </a:lnTo>
                  <a:lnTo>
                    <a:pt x="249542" y="196977"/>
                  </a:lnTo>
                  <a:lnTo>
                    <a:pt x="244805" y="192151"/>
                  </a:lnTo>
                  <a:lnTo>
                    <a:pt x="240080" y="186182"/>
                  </a:lnTo>
                  <a:lnTo>
                    <a:pt x="244805" y="183896"/>
                  </a:lnTo>
                  <a:lnTo>
                    <a:pt x="247167" y="183896"/>
                  </a:lnTo>
                  <a:lnTo>
                    <a:pt x="264909" y="176784"/>
                  </a:lnTo>
                  <a:lnTo>
                    <a:pt x="267271" y="175514"/>
                  </a:lnTo>
                  <a:lnTo>
                    <a:pt x="267271" y="174371"/>
                  </a:lnTo>
                  <a:lnTo>
                    <a:pt x="255460" y="168402"/>
                  </a:lnTo>
                  <a:lnTo>
                    <a:pt x="250723" y="164846"/>
                  </a:lnTo>
                  <a:lnTo>
                    <a:pt x="243624" y="161290"/>
                  </a:lnTo>
                  <a:lnTo>
                    <a:pt x="244805" y="161290"/>
                  </a:lnTo>
                  <a:lnTo>
                    <a:pt x="250990" y="157607"/>
                  </a:lnTo>
                  <a:lnTo>
                    <a:pt x="257060" y="153543"/>
                  </a:lnTo>
                  <a:lnTo>
                    <a:pt x="268452" y="144653"/>
                  </a:lnTo>
                  <a:lnTo>
                    <a:pt x="270814" y="142367"/>
                  </a:lnTo>
                  <a:lnTo>
                    <a:pt x="270814" y="139954"/>
                  </a:lnTo>
                  <a:close/>
                </a:path>
                <a:path w="324484" h="358140">
                  <a:moveTo>
                    <a:pt x="289090" y="229108"/>
                  </a:moveTo>
                  <a:lnTo>
                    <a:pt x="287909" y="227965"/>
                  </a:lnTo>
                  <a:lnTo>
                    <a:pt x="278434" y="227965"/>
                  </a:lnTo>
                  <a:lnTo>
                    <a:pt x="274878" y="226695"/>
                  </a:lnTo>
                  <a:lnTo>
                    <a:pt x="268947" y="225552"/>
                  </a:lnTo>
                  <a:lnTo>
                    <a:pt x="264223" y="224282"/>
                  </a:lnTo>
                  <a:lnTo>
                    <a:pt x="258292" y="221996"/>
                  </a:lnTo>
                  <a:lnTo>
                    <a:pt x="252387" y="220726"/>
                  </a:lnTo>
                  <a:lnTo>
                    <a:pt x="246456" y="218313"/>
                  </a:lnTo>
                  <a:lnTo>
                    <a:pt x="239356" y="214757"/>
                  </a:lnTo>
                  <a:lnTo>
                    <a:pt x="240538" y="219583"/>
                  </a:lnTo>
                  <a:lnTo>
                    <a:pt x="241731" y="223139"/>
                  </a:lnTo>
                  <a:lnTo>
                    <a:pt x="241731" y="226695"/>
                  </a:lnTo>
                  <a:lnTo>
                    <a:pt x="242912" y="227965"/>
                  </a:lnTo>
                  <a:lnTo>
                    <a:pt x="244081" y="227965"/>
                  </a:lnTo>
                  <a:lnTo>
                    <a:pt x="248831" y="230378"/>
                  </a:lnTo>
                  <a:lnTo>
                    <a:pt x="254749" y="231521"/>
                  </a:lnTo>
                  <a:lnTo>
                    <a:pt x="260667" y="233934"/>
                  </a:lnTo>
                  <a:lnTo>
                    <a:pt x="259486" y="235077"/>
                  </a:lnTo>
                  <a:lnTo>
                    <a:pt x="258292" y="237490"/>
                  </a:lnTo>
                  <a:lnTo>
                    <a:pt x="247637" y="237490"/>
                  </a:lnTo>
                  <a:lnTo>
                    <a:pt x="244081" y="235077"/>
                  </a:lnTo>
                  <a:lnTo>
                    <a:pt x="238175" y="231521"/>
                  </a:lnTo>
                  <a:lnTo>
                    <a:pt x="232244" y="232664"/>
                  </a:lnTo>
                  <a:lnTo>
                    <a:pt x="225145" y="232664"/>
                  </a:lnTo>
                  <a:lnTo>
                    <a:pt x="225145" y="233934"/>
                  </a:lnTo>
                  <a:lnTo>
                    <a:pt x="232244" y="237490"/>
                  </a:lnTo>
                  <a:lnTo>
                    <a:pt x="238175" y="241046"/>
                  </a:lnTo>
                  <a:lnTo>
                    <a:pt x="245275" y="244729"/>
                  </a:lnTo>
                  <a:lnTo>
                    <a:pt x="251193" y="247142"/>
                  </a:lnTo>
                  <a:lnTo>
                    <a:pt x="257111" y="248285"/>
                  </a:lnTo>
                  <a:lnTo>
                    <a:pt x="263042" y="248285"/>
                  </a:lnTo>
                  <a:lnTo>
                    <a:pt x="287909" y="230378"/>
                  </a:lnTo>
                  <a:lnTo>
                    <a:pt x="289090" y="229108"/>
                  </a:lnTo>
                  <a:close/>
                </a:path>
                <a:path w="324484" h="358140">
                  <a:moveTo>
                    <a:pt x="307835" y="65024"/>
                  </a:moveTo>
                  <a:lnTo>
                    <a:pt x="306870" y="53594"/>
                  </a:lnTo>
                  <a:lnTo>
                    <a:pt x="305689" y="46355"/>
                  </a:lnTo>
                  <a:lnTo>
                    <a:pt x="302171" y="39243"/>
                  </a:lnTo>
                  <a:lnTo>
                    <a:pt x="295109" y="32004"/>
                  </a:lnTo>
                  <a:lnTo>
                    <a:pt x="293928" y="32004"/>
                  </a:lnTo>
                  <a:lnTo>
                    <a:pt x="293928" y="34417"/>
                  </a:lnTo>
                  <a:lnTo>
                    <a:pt x="287324" y="45974"/>
                  </a:lnTo>
                  <a:lnTo>
                    <a:pt x="279958" y="57023"/>
                  </a:lnTo>
                  <a:lnTo>
                    <a:pt x="271919" y="67945"/>
                  </a:lnTo>
                  <a:lnTo>
                    <a:pt x="263347" y="78867"/>
                  </a:lnTo>
                  <a:lnTo>
                    <a:pt x="262166" y="81153"/>
                  </a:lnTo>
                  <a:lnTo>
                    <a:pt x="262166" y="87249"/>
                  </a:lnTo>
                  <a:lnTo>
                    <a:pt x="263347" y="90805"/>
                  </a:lnTo>
                  <a:lnTo>
                    <a:pt x="263347" y="95631"/>
                  </a:lnTo>
                  <a:lnTo>
                    <a:pt x="264528" y="98044"/>
                  </a:lnTo>
                  <a:lnTo>
                    <a:pt x="264528" y="100457"/>
                  </a:lnTo>
                  <a:lnTo>
                    <a:pt x="272719" y="92075"/>
                  </a:lnTo>
                  <a:lnTo>
                    <a:pt x="279819" y="83185"/>
                  </a:lnTo>
                  <a:lnTo>
                    <a:pt x="286016" y="73533"/>
                  </a:lnTo>
                  <a:lnTo>
                    <a:pt x="291579" y="63246"/>
                  </a:lnTo>
                  <a:lnTo>
                    <a:pt x="295109" y="69215"/>
                  </a:lnTo>
                  <a:lnTo>
                    <a:pt x="293928" y="74041"/>
                  </a:lnTo>
                  <a:lnTo>
                    <a:pt x="290410" y="78867"/>
                  </a:lnTo>
                  <a:lnTo>
                    <a:pt x="285559" y="86360"/>
                  </a:lnTo>
                  <a:lnTo>
                    <a:pt x="279958" y="92837"/>
                  </a:lnTo>
                  <a:lnTo>
                    <a:pt x="273685" y="98933"/>
                  </a:lnTo>
                  <a:lnTo>
                    <a:pt x="266877" y="105156"/>
                  </a:lnTo>
                  <a:lnTo>
                    <a:pt x="265696" y="105156"/>
                  </a:lnTo>
                  <a:lnTo>
                    <a:pt x="264528" y="106426"/>
                  </a:lnTo>
                  <a:lnTo>
                    <a:pt x="264528" y="108839"/>
                  </a:lnTo>
                  <a:lnTo>
                    <a:pt x="260985" y="119507"/>
                  </a:lnTo>
                  <a:lnTo>
                    <a:pt x="259816" y="121920"/>
                  </a:lnTo>
                  <a:lnTo>
                    <a:pt x="259816" y="124333"/>
                  </a:lnTo>
                  <a:lnTo>
                    <a:pt x="258635" y="127889"/>
                  </a:lnTo>
                  <a:lnTo>
                    <a:pt x="259816" y="127889"/>
                  </a:lnTo>
                  <a:lnTo>
                    <a:pt x="259816" y="126746"/>
                  </a:lnTo>
                  <a:lnTo>
                    <a:pt x="260985" y="125476"/>
                  </a:lnTo>
                  <a:lnTo>
                    <a:pt x="262166" y="125476"/>
                  </a:lnTo>
                  <a:lnTo>
                    <a:pt x="271437" y="118491"/>
                  </a:lnTo>
                  <a:lnTo>
                    <a:pt x="301409" y="86106"/>
                  </a:lnTo>
                  <a:lnTo>
                    <a:pt x="305828" y="75946"/>
                  </a:lnTo>
                  <a:lnTo>
                    <a:pt x="307835" y="65024"/>
                  </a:lnTo>
                  <a:close/>
                </a:path>
                <a:path w="324484" h="358140">
                  <a:moveTo>
                    <a:pt x="310400" y="194310"/>
                  </a:moveTo>
                  <a:lnTo>
                    <a:pt x="296545" y="195580"/>
                  </a:lnTo>
                  <a:lnTo>
                    <a:pt x="282917" y="195834"/>
                  </a:lnTo>
                  <a:lnTo>
                    <a:pt x="269290" y="194691"/>
                  </a:lnTo>
                  <a:lnTo>
                    <a:pt x="255460" y="191897"/>
                  </a:lnTo>
                  <a:lnTo>
                    <a:pt x="257797" y="195580"/>
                  </a:lnTo>
                  <a:lnTo>
                    <a:pt x="258965" y="197993"/>
                  </a:lnTo>
                  <a:lnTo>
                    <a:pt x="261302" y="201676"/>
                  </a:lnTo>
                  <a:lnTo>
                    <a:pt x="262470" y="201676"/>
                  </a:lnTo>
                  <a:lnTo>
                    <a:pt x="263639" y="202819"/>
                  </a:lnTo>
                  <a:lnTo>
                    <a:pt x="264807" y="202819"/>
                  </a:lnTo>
                  <a:lnTo>
                    <a:pt x="270649" y="204089"/>
                  </a:lnTo>
                  <a:lnTo>
                    <a:pt x="287020" y="204089"/>
                  </a:lnTo>
                  <a:lnTo>
                    <a:pt x="285851" y="205359"/>
                  </a:lnTo>
                  <a:lnTo>
                    <a:pt x="285851" y="206502"/>
                  </a:lnTo>
                  <a:lnTo>
                    <a:pt x="283514" y="211455"/>
                  </a:lnTo>
                  <a:lnTo>
                    <a:pt x="275336" y="211455"/>
                  </a:lnTo>
                  <a:lnTo>
                    <a:pt x="270649" y="210185"/>
                  </a:lnTo>
                  <a:lnTo>
                    <a:pt x="267157" y="208915"/>
                  </a:lnTo>
                  <a:lnTo>
                    <a:pt x="260134" y="208915"/>
                  </a:lnTo>
                  <a:lnTo>
                    <a:pt x="254292" y="210185"/>
                  </a:lnTo>
                  <a:lnTo>
                    <a:pt x="244932" y="212598"/>
                  </a:lnTo>
                  <a:lnTo>
                    <a:pt x="248437" y="213868"/>
                  </a:lnTo>
                  <a:lnTo>
                    <a:pt x="250786" y="215011"/>
                  </a:lnTo>
                  <a:lnTo>
                    <a:pt x="254292" y="216281"/>
                  </a:lnTo>
                  <a:lnTo>
                    <a:pt x="267157" y="218694"/>
                  </a:lnTo>
                  <a:lnTo>
                    <a:pt x="272986" y="219964"/>
                  </a:lnTo>
                  <a:lnTo>
                    <a:pt x="308063" y="204089"/>
                  </a:lnTo>
                  <a:lnTo>
                    <a:pt x="310400" y="199263"/>
                  </a:lnTo>
                  <a:lnTo>
                    <a:pt x="310400" y="194310"/>
                  </a:lnTo>
                  <a:close/>
                </a:path>
                <a:path w="324484" h="358140">
                  <a:moveTo>
                    <a:pt x="324104" y="147701"/>
                  </a:moveTo>
                  <a:lnTo>
                    <a:pt x="285826" y="161417"/>
                  </a:lnTo>
                  <a:lnTo>
                    <a:pt x="265214" y="164465"/>
                  </a:lnTo>
                  <a:lnTo>
                    <a:pt x="261607" y="164465"/>
                  </a:lnTo>
                  <a:lnTo>
                    <a:pt x="261607" y="165608"/>
                  </a:lnTo>
                  <a:lnTo>
                    <a:pt x="262801" y="165608"/>
                  </a:lnTo>
                  <a:lnTo>
                    <a:pt x="266420" y="169164"/>
                  </a:lnTo>
                  <a:lnTo>
                    <a:pt x="273621" y="173990"/>
                  </a:lnTo>
                  <a:lnTo>
                    <a:pt x="273621" y="175133"/>
                  </a:lnTo>
                  <a:lnTo>
                    <a:pt x="274828" y="175133"/>
                  </a:lnTo>
                  <a:lnTo>
                    <a:pt x="279641" y="173990"/>
                  </a:lnTo>
                  <a:lnTo>
                    <a:pt x="284441" y="173990"/>
                  </a:lnTo>
                  <a:lnTo>
                    <a:pt x="289255" y="172847"/>
                  </a:lnTo>
                  <a:lnTo>
                    <a:pt x="292849" y="171577"/>
                  </a:lnTo>
                  <a:lnTo>
                    <a:pt x="302475" y="169164"/>
                  </a:lnTo>
                  <a:lnTo>
                    <a:pt x="302475" y="172847"/>
                  </a:lnTo>
                  <a:lnTo>
                    <a:pt x="300062" y="175133"/>
                  </a:lnTo>
                  <a:lnTo>
                    <a:pt x="297662" y="176403"/>
                  </a:lnTo>
                  <a:lnTo>
                    <a:pt x="291655" y="179959"/>
                  </a:lnTo>
                  <a:lnTo>
                    <a:pt x="285635" y="179959"/>
                  </a:lnTo>
                  <a:lnTo>
                    <a:pt x="279641" y="181102"/>
                  </a:lnTo>
                  <a:lnTo>
                    <a:pt x="272415" y="181102"/>
                  </a:lnTo>
                  <a:lnTo>
                    <a:pt x="268808" y="183515"/>
                  </a:lnTo>
                  <a:lnTo>
                    <a:pt x="267601" y="183515"/>
                  </a:lnTo>
                  <a:lnTo>
                    <a:pt x="267601" y="184785"/>
                  </a:lnTo>
                  <a:lnTo>
                    <a:pt x="260400" y="187071"/>
                  </a:lnTo>
                  <a:lnTo>
                    <a:pt x="255600" y="189484"/>
                  </a:lnTo>
                  <a:lnTo>
                    <a:pt x="260400" y="190754"/>
                  </a:lnTo>
                  <a:lnTo>
                    <a:pt x="270014" y="190754"/>
                  </a:lnTo>
                  <a:lnTo>
                    <a:pt x="278104" y="191135"/>
                  </a:lnTo>
                  <a:lnTo>
                    <a:pt x="318503" y="174752"/>
                  </a:lnTo>
                  <a:lnTo>
                    <a:pt x="322897" y="165608"/>
                  </a:lnTo>
                  <a:lnTo>
                    <a:pt x="324104" y="164465"/>
                  </a:lnTo>
                  <a:lnTo>
                    <a:pt x="324104" y="147701"/>
                  </a:lnTo>
                  <a:close/>
                </a:path>
                <a:path w="324484" h="358140">
                  <a:moveTo>
                    <a:pt x="324104" y="106807"/>
                  </a:moveTo>
                  <a:lnTo>
                    <a:pt x="322910" y="105664"/>
                  </a:lnTo>
                  <a:lnTo>
                    <a:pt x="322910" y="101981"/>
                  </a:lnTo>
                  <a:lnTo>
                    <a:pt x="320535" y="94742"/>
                  </a:lnTo>
                  <a:lnTo>
                    <a:pt x="320535" y="92329"/>
                  </a:lnTo>
                  <a:lnTo>
                    <a:pt x="318147" y="89916"/>
                  </a:lnTo>
                  <a:lnTo>
                    <a:pt x="304838" y="103251"/>
                  </a:lnTo>
                  <a:lnTo>
                    <a:pt x="290182" y="114808"/>
                  </a:lnTo>
                  <a:lnTo>
                    <a:pt x="274586" y="124714"/>
                  </a:lnTo>
                  <a:lnTo>
                    <a:pt x="258635" y="133350"/>
                  </a:lnTo>
                  <a:lnTo>
                    <a:pt x="276491" y="136906"/>
                  </a:lnTo>
                  <a:lnTo>
                    <a:pt x="277685" y="138176"/>
                  </a:lnTo>
                  <a:lnTo>
                    <a:pt x="278879" y="138176"/>
                  </a:lnTo>
                  <a:lnTo>
                    <a:pt x="280073" y="136906"/>
                  </a:lnTo>
                  <a:lnTo>
                    <a:pt x="287185" y="133858"/>
                  </a:lnTo>
                  <a:lnTo>
                    <a:pt x="294182" y="129794"/>
                  </a:lnTo>
                  <a:lnTo>
                    <a:pt x="301053" y="124714"/>
                  </a:lnTo>
                  <a:lnTo>
                    <a:pt x="307441" y="118745"/>
                  </a:lnTo>
                  <a:lnTo>
                    <a:pt x="308622" y="121158"/>
                  </a:lnTo>
                  <a:lnTo>
                    <a:pt x="308622" y="123571"/>
                  </a:lnTo>
                  <a:lnTo>
                    <a:pt x="306247" y="127254"/>
                  </a:lnTo>
                  <a:lnTo>
                    <a:pt x="303872" y="132080"/>
                  </a:lnTo>
                  <a:lnTo>
                    <a:pt x="297916" y="134493"/>
                  </a:lnTo>
                  <a:lnTo>
                    <a:pt x="286016" y="140589"/>
                  </a:lnTo>
                  <a:lnTo>
                    <a:pt x="278879" y="143002"/>
                  </a:lnTo>
                  <a:lnTo>
                    <a:pt x="271729" y="153797"/>
                  </a:lnTo>
                  <a:lnTo>
                    <a:pt x="266979" y="156210"/>
                  </a:lnTo>
                  <a:lnTo>
                    <a:pt x="263398" y="159893"/>
                  </a:lnTo>
                  <a:lnTo>
                    <a:pt x="268160" y="159893"/>
                  </a:lnTo>
                  <a:lnTo>
                    <a:pt x="272923" y="158623"/>
                  </a:lnTo>
                  <a:lnTo>
                    <a:pt x="276491" y="157480"/>
                  </a:lnTo>
                  <a:lnTo>
                    <a:pt x="278879" y="156210"/>
                  </a:lnTo>
                  <a:lnTo>
                    <a:pt x="286880" y="153924"/>
                  </a:lnTo>
                  <a:lnTo>
                    <a:pt x="318579" y="131064"/>
                  </a:lnTo>
                  <a:lnTo>
                    <a:pt x="322656" y="118745"/>
                  </a:lnTo>
                  <a:lnTo>
                    <a:pt x="322910" y="117602"/>
                  </a:lnTo>
                  <a:lnTo>
                    <a:pt x="324104" y="116332"/>
                  </a:lnTo>
                  <a:lnTo>
                    <a:pt x="324104" y="106807"/>
                  </a:lnTo>
                  <a:close/>
                </a:path>
              </a:pathLst>
            </a:custGeom>
            <a:solidFill>
              <a:srgbClr val="1f295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97" name="object 7"/>
            <p:cNvSpPr/>
            <p:nvPr/>
          </p:nvSpPr>
          <p:spPr>
            <a:xfrm>
              <a:off x="562320" y="208800"/>
              <a:ext cx="363960" cy="772560"/>
            </a:xfrm>
            <a:custGeom>
              <a:avLst/>
              <a:gdLst>
                <a:gd name="textAreaLeft" fmla="*/ 0 w 363960"/>
                <a:gd name="textAreaRight" fmla="*/ 364320 w 363960"/>
                <a:gd name="textAreaTop" fmla="*/ 0 h 772560"/>
                <a:gd name="textAreaBottom" fmla="*/ 772920 h 772560"/>
              </a:gdLst>
              <a:ahLst/>
              <a:rect l="textAreaLeft" t="textAreaTop" r="textAreaRight" b="textAreaBottom"/>
              <a:pathLst>
                <a:path w="364490" h="772794">
                  <a:moveTo>
                    <a:pt x="279806" y="0"/>
                  </a:moveTo>
                  <a:lnTo>
                    <a:pt x="278625" y="0"/>
                  </a:lnTo>
                  <a:lnTo>
                    <a:pt x="278625" y="537590"/>
                  </a:lnTo>
                  <a:lnTo>
                    <a:pt x="277101" y="549655"/>
                  </a:lnTo>
                  <a:lnTo>
                    <a:pt x="272694" y="560704"/>
                  </a:lnTo>
                  <a:lnTo>
                    <a:pt x="265620" y="569975"/>
                  </a:lnTo>
                  <a:lnTo>
                    <a:pt x="256095" y="576706"/>
                  </a:lnTo>
                  <a:lnTo>
                    <a:pt x="0" y="727455"/>
                  </a:lnTo>
                  <a:lnTo>
                    <a:pt x="79438" y="772540"/>
                  </a:lnTo>
                  <a:lnTo>
                    <a:pt x="310629" y="641984"/>
                  </a:lnTo>
                  <a:lnTo>
                    <a:pt x="349313" y="602868"/>
                  </a:lnTo>
                  <a:lnTo>
                    <a:pt x="363943" y="549655"/>
                  </a:lnTo>
                  <a:lnTo>
                    <a:pt x="363981" y="66420"/>
                  </a:lnTo>
                  <a:lnTo>
                    <a:pt x="360946" y="50926"/>
                  </a:lnTo>
                  <a:lnTo>
                    <a:pt x="352120" y="36956"/>
                  </a:lnTo>
                  <a:lnTo>
                    <a:pt x="337972" y="24891"/>
                  </a:lnTo>
                  <a:lnTo>
                    <a:pt x="318922" y="15366"/>
                  </a:lnTo>
                  <a:lnTo>
                    <a:pt x="279806" y="0"/>
                  </a:lnTo>
                  <a:close/>
                </a:path>
              </a:pathLst>
            </a:custGeom>
            <a:solidFill>
              <a:srgbClr val="0885b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8" name="object 8"/>
            <p:cNvSpPr/>
            <p:nvPr/>
          </p:nvSpPr>
          <p:spPr>
            <a:xfrm>
              <a:off x="191880" y="112680"/>
              <a:ext cx="650520" cy="216000"/>
            </a:xfrm>
            <a:custGeom>
              <a:avLst/>
              <a:gdLst>
                <a:gd name="textAreaLeft" fmla="*/ 0 w 650520"/>
                <a:gd name="textAreaRight" fmla="*/ 650880 w 650520"/>
                <a:gd name="textAreaTop" fmla="*/ 0 h 216000"/>
                <a:gd name="textAreaBottom" fmla="*/ 216360 h 216000"/>
              </a:gdLst>
              <a:ahLst/>
              <a:rect l="textAreaLeft" t="textAreaTop" r="textAreaRight" b="textAreaBottom"/>
              <a:pathLst>
                <a:path w="650875" h="216535">
                  <a:moveTo>
                    <a:pt x="365645" y="0"/>
                  </a:moveTo>
                  <a:lnTo>
                    <a:pt x="313283" y="8890"/>
                  </a:lnTo>
                  <a:lnTo>
                    <a:pt x="43903" y="112014"/>
                  </a:lnTo>
                  <a:lnTo>
                    <a:pt x="11264" y="133603"/>
                  </a:lnTo>
                  <a:lnTo>
                    <a:pt x="0" y="163068"/>
                  </a:lnTo>
                  <a:lnTo>
                    <a:pt x="0" y="216407"/>
                  </a:lnTo>
                  <a:lnTo>
                    <a:pt x="344144" y="84708"/>
                  </a:lnTo>
                  <a:lnTo>
                    <a:pt x="355384" y="82169"/>
                  </a:lnTo>
                  <a:lnTo>
                    <a:pt x="367284" y="81279"/>
                  </a:lnTo>
                  <a:lnTo>
                    <a:pt x="379183" y="82169"/>
                  </a:lnTo>
                  <a:lnTo>
                    <a:pt x="390423" y="84708"/>
                  </a:lnTo>
                  <a:lnTo>
                    <a:pt x="650316" y="183133"/>
                  </a:lnTo>
                  <a:lnTo>
                    <a:pt x="650316" y="96647"/>
                  </a:lnTo>
                  <a:lnTo>
                    <a:pt x="418896" y="8890"/>
                  </a:lnTo>
                  <a:lnTo>
                    <a:pt x="392887" y="2158"/>
                  </a:lnTo>
                  <a:lnTo>
                    <a:pt x="365645" y="0"/>
                  </a:lnTo>
                  <a:close/>
                </a:path>
              </a:pathLst>
            </a:custGeom>
            <a:solidFill>
              <a:srgbClr val="0e477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99" name="object 9"/>
            <p:cNvSpPr/>
            <p:nvPr/>
          </p:nvSpPr>
          <p:spPr>
            <a:xfrm>
              <a:off x="190440" y="298800"/>
              <a:ext cx="452520" cy="720360"/>
            </a:xfrm>
            <a:custGeom>
              <a:avLst/>
              <a:gdLst>
                <a:gd name="textAreaLeft" fmla="*/ 0 w 452520"/>
                <a:gd name="textAreaRight" fmla="*/ 452880 w 452520"/>
                <a:gd name="textAreaTop" fmla="*/ 0 h 720360"/>
                <a:gd name="textAreaBottom" fmla="*/ 720720 h 720360"/>
              </a:gdLst>
              <a:ahLst/>
              <a:rect l="textAreaLeft" t="textAreaTop" r="textAreaRight" b="textAreaBottom"/>
              <a:pathLst>
                <a:path w="452755" h="720725">
                  <a:moveTo>
                    <a:pt x="83134" y="0"/>
                  </a:moveTo>
                  <a:lnTo>
                    <a:pt x="1193" y="30861"/>
                  </a:lnTo>
                  <a:lnTo>
                    <a:pt x="1193" y="58166"/>
                  </a:lnTo>
                  <a:lnTo>
                    <a:pt x="0" y="58166"/>
                  </a:lnTo>
                  <a:lnTo>
                    <a:pt x="0" y="461010"/>
                  </a:lnTo>
                  <a:lnTo>
                    <a:pt x="3670" y="488823"/>
                  </a:lnTo>
                  <a:lnTo>
                    <a:pt x="31064" y="536448"/>
                  </a:lnTo>
                  <a:lnTo>
                    <a:pt x="321856" y="708025"/>
                  </a:lnTo>
                  <a:lnTo>
                    <a:pt x="366979" y="720471"/>
                  </a:lnTo>
                  <a:lnTo>
                    <a:pt x="390004" y="717423"/>
                  </a:lnTo>
                  <a:lnTo>
                    <a:pt x="412127" y="708025"/>
                  </a:lnTo>
                  <a:lnTo>
                    <a:pt x="452501" y="685546"/>
                  </a:lnTo>
                  <a:lnTo>
                    <a:pt x="106895" y="485901"/>
                  </a:lnTo>
                  <a:lnTo>
                    <a:pt x="97345" y="478409"/>
                  </a:lnTo>
                  <a:lnTo>
                    <a:pt x="90258" y="468884"/>
                  </a:lnTo>
                  <a:lnTo>
                    <a:pt x="85852" y="458088"/>
                  </a:lnTo>
                  <a:lnTo>
                    <a:pt x="84328" y="446659"/>
                  </a:lnTo>
                  <a:lnTo>
                    <a:pt x="83134" y="0"/>
                  </a:lnTo>
                  <a:close/>
                </a:path>
              </a:pathLst>
            </a:custGeom>
            <a:solidFill>
              <a:srgbClr val="2aaae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800" name="object 21"/>
          <p:cNvSpPr/>
          <p:nvPr/>
        </p:nvSpPr>
        <p:spPr>
          <a:xfrm>
            <a:off x="171720" y="1066680"/>
            <a:ext cx="11618280" cy="503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ts val="2160"/>
              </a:lnSpc>
              <a:spcBef>
                <a:spcPts val="99"/>
              </a:spcBef>
            </a:pPr>
            <a:r>
              <a:rPr b="1" lang="ru-RU" sz="1600" spc="-1" strike="noStrike">
                <a:solidFill>
                  <a:srgbClr val="1f487c"/>
                </a:solidFill>
                <a:latin typeface="Times New Roman"/>
              </a:rPr>
              <a:t>Обязательно направление межведомственных запросов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: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4840" indent="343080">
              <a:lnSpc>
                <a:spcPct val="100000"/>
              </a:lnSpc>
              <a:tabLst>
                <a:tab algn="l" pos="0"/>
              </a:tabLst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</a:rPr>
              <a:t>Федеральная налоговая служба </a:t>
            </a:r>
            <a:r>
              <a:rPr b="1" lang="ru-RU" sz="1400" spc="-1" strike="noStrike">
                <a:solidFill>
                  <a:srgbClr val="ff0000"/>
                </a:solidFill>
                <a:latin typeface="Times New Roman"/>
              </a:rPr>
              <a:t>(реализовано посредством СМЭВ) 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- сведения о Заявителе, содержащиеся в едином государственном реестре юридических лиц, если Заявителем является юридическое лицо, в едином государственном реестре индивидуальных предпринимателей - в случае, если Заявителем является индивидуальный предприниматель;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4840" indent="343080">
              <a:lnSpc>
                <a:spcPct val="100000"/>
              </a:lnSpc>
              <a:tabLst>
                <a:tab algn="l" pos="0"/>
              </a:tabLst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</a:rPr>
              <a:t>Федеральное казначейство </a:t>
            </a:r>
            <a:r>
              <a:rPr b="1" lang="ru-RU" sz="1400" spc="-1" strike="noStrike">
                <a:solidFill>
                  <a:srgbClr val="ff0000"/>
                </a:solidFill>
                <a:latin typeface="Times New Roman"/>
              </a:rPr>
              <a:t>(реализовано посредством СМЭВ) 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- сведения, подтверждающие уплату государственной пошлины за предоставление государственной услуги по выдаче, продлению срока, пересмотру и внесению изменений, переоформлению КЭР.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367560" indent="343080">
              <a:lnSpc>
                <a:spcPct val="100000"/>
              </a:lnSpc>
              <a:tabLst>
                <a:tab algn="l" pos="0"/>
              </a:tabLst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</a:rPr>
              <a:t>Роспотребнадзор </a:t>
            </a:r>
            <a:r>
              <a:rPr b="1" lang="ru-RU" sz="1400" spc="-1" strike="noStrike">
                <a:solidFill>
                  <a:srgbClr val="ff0000"/>
                </a:solidFill>
                <a:latin typeface="Times New Roman"/>
              </a:rPr>
              <a:t>(реализовано посредством СМЭВ) 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– сведения о наличии санитарно-эпидемиологического заключения.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367560" indent="343080">
              <a:lnSpc>
                <a:spcPct val="100000"/>
              </a:lnSpc>
              <a:spcBef>
                <a:spcPts val="111"/>
              </a:spcBef>
              <a:tabLst>
                <a:tab algn="l" pos="0"/>
              </a:tabLst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370800" indent="343080">
              <a:lnSpc>
                <a:spcPct val="100000"/>
              </a:lnSpc>
              <a:tabLst>
                <a:tab algn="l" pos="0"/>
              </a:tabLst>
            </a:pPr>
            <a:r>
              <a:rPr b="1" lang="ru-RU" sz="1400" spc="-1" strike="noStrike">
                <a:solidFill>
                  <a:srgbClr val="1f487c"/>
                </a:solidFill>
                <a:latin typeface="Times New Roman"/>
              </a:rPr>
              <a:t>За выдачу, продление, переоформление, пересмотр разрешения, а также за внесение в него изменений 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уплачивается государственная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4840" indent="343080">
              <a:lnSpc>
                <a:spcPct val="100000"/>
              </a:lnSpc>
              <a:tabLst>
                <a:tab algn="l" pos="0"/>
              </a:tabLst>
            </a:pPr>
            <a:r>
              <a:rPr b="1" lang="ru-RU" sz="1400" spc="-1" strike="noStrike">
                <a:solidFill>
                  <a:srgbClr val="1f487c"/>
                </a:solidFill>
                <a:latin typeface="Times New Roman"/>
              </a:rPr>
              <a:t>пошлина в размере 9 500 рублей 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(</a:t>
            </a:r>
            <a:r>
              <a:rPr b="0" i="1" lang="ru-RU" sz="1400" spc="-1" strike="noStrike">
                <a:solidFill>
                  <a:srgbClr val="000000"/>
                </a:solidFill>
                <a:latin typeface="Times New Roman"/>
              </a:rPr>
              <a:t>подпункт 118.2 пункта 1 статьи 333.33 Налогового кодекса Российской Федерации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).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4840" indent="345600">
              <a:lnSpc>
                <a:spcPct val="100000"/>
              </a:lnSpc>
              <a:tabLst>
                <a:tab algn="l" pos="0"/>
              </a:tabLst>
            </a:pPr>
            <a:r>
              <a:rPr b="1" lang="ru-RU" sz="1400" spc="-1" strike="noStrike">
                <a:solidFill>
                  <a:srgbClr val="1f487c"/>
                </a:solidFill>
                <a:latin typeface="Times New Roman"/>
              </a:rPr>
              <a:t>Исправление допущенных опечаток и ошибок 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в выданных в результате предоставления государственной услуги документах осуществляется </a:t>
            </a:r>
            <a:r>
              <a:rPr b="1" lang="ru-RU" sz="1400" spc="-1" strike="noStrike">
                <a:solidFill>
                  <a:srgbClr val="1f487c"/>
                </a:solidFill>
                <a:latin typeface="Times New Roman"/>
              </a:rPr>
              <a:t>БЕСПЛАТНО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4840" indent="345600">
              <a:lnSpc>
                <a:spcPct val="100000"/>
              </a:lnSpc>
              <a:spcBef>
                <a:spcPts val="111"/>
              </a:spcBef>
              <a:tabLst>
                <a:tab algn="l" pos="0"/>
              </a:tabLst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4840" indent="350640">
              <a:lnSpc>
                <a:spcPct val="100000"/>
              </a:lnSpc>
              <a:spcBef>
                <a:spcPts val="6"/>
              </a:spcBef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В случае если органы исполнительной власти не представили позицию по заявке на выдачу КЭР в установленный срок заявка на выдачу разрешения и прилагаемые к ней материалы считаются согласованными органом исполнительной власти, не представившим позицию в указанный срок.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4840" indent="350640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При отсутствии в представленной позиции органа исполнительной власти замечаний к заявке на получение разрешения и прилагаемых к ней материалов заявка на получение КЭР и прилагаемые к ней материалы считаются согласованными таким органом исполнительной власти.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4840" indent="350640">
              <a:lnSpc>
                <a:spcPct val="100000"/>
              </a:lnSpc>
              <a:spcBef>
                <a:spcPts val="111"/>
              </a:spcBef>
              <a:tabLst>
                <a:tab algn="l" pos="0"/>
              </a:tabLst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375120" indent="350640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КЭР выдается сроком на 7 лет, может быть продлен еще на 7 лет в установленных законом случаях.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375120" indent="350640">
              <a:lnSpc>
                <a:spcPct val="100000"/>
              </a:lnSpc>
              <a:spcBef>
                <a:spcPts val="111"/>
              </a:spcBef>
              <a:tabLst>
                <a:tab algn="l" pos="0"/>
              </a:tabLst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4840" indent="350640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Программа повышения экологической эффективности (при ее наличии) является неотъемлемой частью комплексного экологического разрешения.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PlaceHolder 1"/>
          <p:cNvSpPr>
            <a:spLocks noGrp="1"/>
          </p:cNvSpPr>
          <p:nvPr>
            <p:ph type="title"/>
          </p:nvPr>
        </p:nvSpPr>
        <p:spPr>
          <a:xfrm>
            <a:off x="942120" y="82800"/>
            <a:ext cx="10307520" cy="1387080"/>
          </a:xfrm>
          <a:prstGeom prst="rect">
            <a:avLst/>
          </a:prstGeom>
          <a:noFill/>
          <a:ln w="0">
            <a:noFill/>
          </a:ln>
        </p:spPr>
        <p:txBody>
          <a:bodyPr lIns="0" rIns="0" tIns="241920" bIns="0" anchor="t">
            <a:noAutofit/>
          </a:bodyPr>
          <a:p>
            <a:pPr marL="87120" indent="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ru-RU" sz="2000" spc="-1" strike="noStrike">
                <a:solidFill>
                  <a:srgbClr val="001f5f"/>
                </a:solidFill>
                <a:latin typeface="Times New Roman"/>
              </a:rPr>
              <a:t>Пересмотр комплексного экологического разрешения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2" name="object 4"/>
          <p:cNvSpPr/>
          <p:nvPr/>
        </p:nvSpPr>
        <p:spPr>
          <a:xfrm>
            <a:off x="8628840" y="4187880"/>
            <a:ext cx="25560" cy="25560"/>
          </a:xfrm>
          <a:custGeom>
            <a:avLst/>
            <a:gdLst>
              <a:gd name="textAreaLeft" fmla="*/ 0 w 25560"/>
              <a:gd name="textAreaRight" fmla="*/ 25920 w 25560"/>
              <a:gd name="textAreaTop" fmla="*/ 0 h 25560"/>
              <a:gd name="textAreaBottom" fmla="*/ 25920 h 25560"/>
            </a:gdLst>
            <a:ahLst/>
            <a:rect l="textAreaLeft" t="textAreaTop" r="textAreaRight" b="textAreaBottom"/>
            <a:pathLst>
              <a:path w="26034" h="26035">
                <a:moveTo>
                  <a:pt x="21970" y="0"/>
                </a:moveTo>
                <a:lnTo>
                  <a:pt x="3936" y="0"/>
                </a:lnTo>
                <a:lnTo>
                  <a:pt x="0" y="3937"/>
                </a:lnTo>
                <a:lnTo>
                  <a:pt x="0" y="21971"/>
                </a:lnTo>
                <a:lnTo>
                  <a:pt x="3936" y="25908"/>
                </a:lnTo>
                <a:lnTo>
                  <a:pt x="21970" y="25908"/>
                </a:lnTo>
                <a:lnTo>
                  <a:pt x="25907" y="21971"/>
                </a:lnTo>
                <a:lnTo>
                  <a:pt x="25907" y="17272"/>
                </a:lnTo>
                <a:lnTo>
                  <a:pt x="8635" y="17272"/>
                </a:lnTo>
                <a:lnTo>
                  <a:pt x="8635" y="8636"/>
                </a:lnTo>
                <a:lnTo>
                  <a:pt x="25907" y="8636"/>
                </a:lnTo>
                <a:lnTo>
                  <a:pt x="25907" y="3937"/>
                </a:lnTo>
                <a:lnTo>
                  <a:pt x="21970" y="0"/>
                </a:lnTo>
                <a:close/>
              </a:path>
              <a:path w="26034" h="26035">
                <a:moveTo>
                  <a:pt x="25907" y="8636"/>
                </a:moveTo>
                <a:lnTo>
                  <a:pt x="17271" y="8636"/>
                </a:lnTo>
                <a:lnTo>
                  <a:pt x="17271" y="17272"/>
                </a:lnTo>
                <a:lnTo>
                  <a:pt x="25907" y="17272"/>
                </a:lnTo>
                <a:lnTo>
                  <a:pt x="25907" y="8636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3" name="object 5"/>
          <p:cNvSpPr/>
          <p:nvPr/>
        </p:nvSpPr>
        <p:spPr>
          <a:xfrm>
            <a:off x="8732520" y="4187880"/>
            <a:ext cx="27720" cy="25560"/>
          </a:xfrm>
          <a:custGeom>
            <a:avLst/>
            <a:gdLst>
              <a:gd name="textAreaLeft" fmla="*/ 0 w 27720"/>
              <a:gd name="textAreaRight" fmla="*/ 28080 w 27720"/>
              <a:gd name="textAreaTop" fmla="*/ 0 h 25560"/>
              <a:gd name="textAreaBottom" fmla="*/ 25920 h 25560"/>
            </a:gdLst>
            <a:ahLst/>
            <a:rect l="textAreaLeft" t="textAreaTop" r="textAreaRight" b="textAreaBottom"/>
            <a:pathLst>
              <a:path w="27940" h="26035">
                <a:moveTo>
                  <a:pt x="23240" y="0"/>
                </a:moveTo>
                <a:lnTo>
                  <a:pt x="4190" y="0"/>
                </a:lnTo>
                <a:lnTo>
                  <a:pt x="0" y="3937"/>
                </a:lnTo>
                <a:lnTo>
                  <a:pt x="0" y="21971"/>
                </a:lnTo>
                <a:lnTo>
                  <a:pt x="4190" y="25908"/>
                </a:lnTo>
                <a:lnTo>
                  <a:pt x="23240" y="25908"/>
                </a:lnTo>
                <a:lnTo>
                  <a:pt x="27431" y="21971"/>
                </a:lnTo>
                <a:lnTo>
                  <a:pt x="27431" y="17272"/>
                </a:lnTo>
                <a:lnTo>
                  <a:pt x="9144" y="17272"/>
                </a:lnTo>
                <a:lnTo>
                  <a:pt x="9144" y="8636"/>
                </a:lnTo>
                <a:lnTo>
                  <a:pt x="27431" y="8636"/>
                </a:lnTo>
                <a:lnTo>
                  <a:pt x="27431" y="3937"/>
                </a:lnTo>
                <a:lnTo>
                  <a:pt x="23240" y="0"/>
                </a:lnTo>
                <a:close/>
              </a:path>
              <a:path w="27940" h="26035">
                <a:moveTo>
                  <a:pt x="27431" y="8636"/>
                </a:moveTo>
                <a:lnTo>
                  <a:pt x="18287" y="8636"/>
                </a:lnTo>
                <a:lnTo>
                  <a:pt x="18287" y="17272"/>
                </a:lnTo>
                <a:lnTo>
                  <a:pt x="27431" y="17272"/>
                </a:lnTo>
                <a:lnTo>
                  <a:pt x="27431" y="8636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4" name="object 6"/>
          <p:cNvSpPr/>
          <p:nvPr/>
        </p:nvSpPr>
        <p:spPr>
          <a:xfrm>
            <a:off x="8689680" y="3979080"/>
            <a:ext cx="7200" cy="9000"/>
          </a:xfrm>
          <a:custGeom>
            <a:avLst/>
            <a:gdLst>
              <a:gd name="textAreaLeft" fmla="*/ 0 w 7200"/>
              <a:gd name="textAreaRight" fmla="*/ 7560 w 7200"/>
              <a:gd name="textAreaTop" fmla="*/ 0 h 9000"/>
              <a:gd name="textAreaBottom" fmla="*/ 9360 h 9000"/>
            </a:gdLst>
            <a:ahLst/>
            <a:rect l="textAreaLeft" t="textAreaTop" r="textAreaRight" b="textAreaBottom"/>
            <a:pathLst>
              <a:path w="7620" h="9525">
                <a:moveTo>
                  <a:pt x="5969" y="0"/>
                </a:moveTo>
                <a:lnTo>
                  <a:pt x="1650" y="0"/>
                </a:lnTo>
                <a:lnTo>
                  <a:pt x="0" y="2031"/>
                </a:lnTo>
                <a:lnTo>
                  <a:pt x="0" y="4572"/>
                </a:lnTo>
                <a:lnTo>
                  <a:pt x="0" y="7112"/>
                </a:lnTo>
                <a:lnTo>
                  <a:pt x="1650" y="9143"/>
                </a:lnTo>
                <a:lnTo>
                  <a:pt x="5969" y="9143"/>
                </a:lnTo>
                <a:lnTo>
                  <a:pt x="7620" y="7112"/>
                </a:lnTo>
                <a:lnTo>
                  <a:pt x="7620" y="2031"/>
                </a:lnTo>
                <a:lnTo>
                  <a:pt x="5969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5" name="object 7"/>
          <p:cNvSpPr/>
          <p:nvPr/>
        </p:nvSpPr>
        <p:spPr>
          <a:xfrm>
            <a:off x="8750880" y="3979080"/>
            <a:ext cx="9000" cy="9000"/>
          </a:xfrm>
          <a:custGeom>
            <a:avLst/>
            <a:gdLst>
              <a:gd name="textAreaLeft" fmla="*/ 0 w 9000"/>
              <a:gd name="textAreaRight" fmla="*/ 9360 w 9000"/>
              <a:gd name="textAreaTop" fmla="*/ 0 h 9000"/>
              <a:gd name="textAreaBottom" fmla="*/ 9360 h 9000"/>
            </a:gdLst>
            <a:ahLst/>
            <a:rect l="textAreaLeft" t="textAreaTop" r="textAreaRight" b="textAreaBottom"/>
            <a:pathLst>
              <a:path w="9525" h="9525">
                <a:moveTo>
                  <a:pt x="7112" y="0"/>
                </a:moveTo>
                <a:lnTo>
                  <a:pt x="2032" y="0"/>
                </a:lnTo>
                <a:lnTo>
                  <a:pt x="0" y="2031"/>
                </a:lnTo>
                <a:lnTo>
                  <a:pt x="0" y="4572"/>
                </a:lnTo>
                <a:lnTo>
                  <a:pt x="0" y="7112"/>
                </a:lnTo>
                <a:lnTo>
                  <a:pt x="2032" y="9143"/>
                </a:lnTo>
                <a:lnTo>
                  <a:pt x="7112" y="9143"/>
                </a:lnTo>
                <a:lnTo>
                  <a:pt x="9144" y="7112"/>
                </a:lnTo>
                <a:lnTo>
                  <a:pt x="9144" y="2031"/>
                </a:lnTo>
                <a:lnTo>
                  <a:pt x="7112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6" name="object 8"/>
          <p:cNvSpPr/>
          <p:nvPr/>
        </p:nvSpPr>
        <p:spPr>
          <a:xfrm>
            <a:off x="8577000" y="4040280"/>
            <a:ext cx="42840" cy="9000"/>
          </a:xfrm>
          <a:custGeom>
            <a:avLst/>
            <a:gdLst>
              <a:gd name="textAreaLeft" fmla="*/ 0 w 42840"/>
              <a:gd name="textAreaRight" fmla="*/ 43200 w 42840"/>
              <a:gd name="textAreaTop" fmla="*/ 0 h 9000"/>
              <a:gd name="textAreaBottom" fmla="*/ 9360 h 9000"/>
            </a:gdLst>
            <a:ahLst/>
            <a:rect l="textAreaLeft" t="textAreaTop" r="textAreaRight" b="textAreaBottom"/>
            <a:pathLst>
              <a:path w="43179" h="9525">
                <a:moveTo>
                  <a:pt x="7607" y="0"/>
                </a:moveTo>
                <a:lnTo>
                  <a:pt x="0" y="0"/>
                </a:lnTo>
                <a:lnTo>
                  <a:pt x="0" y="9144"/>
                </a:lnTo>
                <a:lnTo>
                  <a:pt x="7607" y="9144"/>
                </a:lnTo>
                <a:lnTo>
                  <a:pt x="7607" y="0"/>
                </a:lnTo>
                <a:close/>
              </a:path>
              <a:path w="43179" h="9525">
                <a:moveTo>
                  <a:pt x="25895" y="0"/>
                </a:moveTo>
                <a:lnTo>
                  <a:pt x="16764" y="0"/>
                </a:lnTo>
                <a:lnTo>
                  <a:pt x="16764" y="9144"/>
                </a:lnTo>
                <a:lnTo>
                  <a:pt x="25895" y="9144"/>
                </a:lnTo>
                <a:lnTo>
                  <a:pt x="25895" y="0"/>
                </a:lnTo>
                <a:close/>
              </a:path>
              <a:path w="43179" h="9525">
                <a:moveTo>
                  <a:pt x="42659" y="0"/>
                </a:moveTo>
                <a:lnTo>
                  <a:pt x="35052" y="0"/>
                </a:lnTo>
                <a:lnTo>
                  <a:pt x="35052" y="9144"/>
                </a:lnTo>
                <a:lnTo>
                  <a:pt x="42659" y="9144"/>
                </a:lnTo>
                <a:lnTo>
                  <a:pt x="42659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7" name="object 9"/>
          <p:cNvSpPr/>
          <p:nvPr/>
        </p:nvSpPr>
        <p:spPr>
          <a:xfrm>
            <a:off x="7747920" y="3390840"/>
            <a:ext cx="60480" cy="10440"/>
          </a:xfrm>
          <a:custGeom>
            <a:avLst/>
            <a:gdLst>
              <a:gd name="textAreaLeft" fmla="*/ 0 w 60480"/>
              <a:gd name="textAreaRight" fmla="*/ 60840 w 60480"/>
              <a:gd name="textAreaTop" fmla="*/ 0 h 10440"/>
              <a:gd name="textAreaBottom" fmla="*/ 10800 h 10440"/>
            </a:gdLst>
            <a:ahLst/>
            <a:rect l="textAreaLeft" t="textAreaTop" r="textAreaRight" b="textAreaBottom"/>
            <a:pathLst>
              <a:path w="60959" h="10795">
                <a:moveTo>
                  <a:pt x="12192" y="0"/>
                </a:moveTo>
                <a:lnTo>
                  <a:pt x="0" y="0"/>
                </a:lnTo>
                <a:lnTo>
                  <a:pt x="0" y="10668"/>
                </a:lnTo>
                <a:lnTo>
                  <a:pt x="12192" y="10668"/>
                </a:lnTo>
                <a:lnTo>
                  <a:pt x="12192" y="0"/>
                </a:lnTo>
                <a:close/>
              </a:path>
              <a:path w="60959" h="10795">
                <a:moveTo>
                  <a:pt x="36576" y="0"/>
                </a:moveTo>
                <a:lnTo>
                  <a:pt x="24384" y="0"/>
                </a:lnTo>
                <a:lnTo>
                  <a:pt x="24384" y="10668"/>
                </a:lnTo>
                <a:lnTo>
                  <a:pt x="36576" y="10668"/>
                </a:lnTo>
                <a:lnTo>
                  <a:pt x="36576" y="0"/>
                </a:lnTo>
                <a:close/>
              </a:path>
              <a:path w="60959" h="10795">
                <a:moveTo>
                  <a:pt x="60960" y="0"/>
                </a:moveTo>
                <a:lnTo>
                  <a:pt x="48768" y="0"/>
                </a:lnTo>
                <a:lnTo>
                  <a:pt x="48768" y="10668"/>
                </a:lnTo>
                <a:lnTo>
                  <a:pt x="60960" y="10668"/>
                </a:lnTo>
                <a:lnTo>
                  <a:pt x="6096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8" name="object 10"/>
          <p:cNvSpPr/>
          <p:nvPr/>
        </p:nvSpPr>
        <p:spPr>
          <a:xfrm>
            <a:off x="7981200" y="3438000"/>
            <a:ext cx="60480" cy="12240"/>
          </a:xfrm>
          <a:custGeom>
            <a:avLst/>
            <a:gdLst>
              <a:gd name="textAreaLeft" fmla="*/ 0 w 60480"/>
              <a:gd name="textAreaRight" fmla="*/ 60840 w 60480"/>
              <a:gd name="textAreaTop" fmla="*/ 0 h 12240"/>
              <a:gd name="textAreaBottom" fmla="*/ 12600 h 12240"/>
            </a:gdLst>
            <a:ahLst/>
            <a:rect l="textAreaLeft" t="textAreaTop" r="textAreaRight" b="textAreaBottom"/>
            <a:pathLst>
              <a:path w="60959" h="12700">
                <a:moveTo>
                  <a:pt x="12192" y="0"/>
                </a:moveTo>
                <a:lnTo>
                  <a:pt x="0" y="0"/>
                </a:lnTo>
                <a:lnTo>
                  <a:pt x="0" y="12179"/>
                </a:lnTo>
                <a:lnTo>
                  <a:pt x="12192" y="12179"/>
                </a:lnTo>
                <a:lnTo>
                  <a:pt x="12192" y="0"/>
                </a:lnTo>
                <a:close/>
              </a:path>
              <a:path w="60959" h="12700">
                <a:moveTo>
                  <a:pt x="35052" y="0"/>
                </a:moveTo>
                <a:lnTo>
                  <a:pt x="24384" y="0"/>
                </a:lnTo>
                <a:lnTo>
                  <a:pt x="24384" y="12179"/>
                </a:lnTo>
                <a:lnTo>
                  <a:pt x="35052" y="12179"/>
                </a:lnTo>
                <a:lnTo>
                  <a:pt x="35052" y="0"/>
                </a:lnTo>
                <a:close/>
              </a:path>
              <a:path w="60959" h="12700">
                <a:moveTo>
                  <a:pt x="60960" y="0"/>
                </a:moveTo>
                <a:lnTo>
                  <a:pt x="47244" y="0"/>
                </a:lnTo>
                <a:lnTo>
                  <a:pt x="47244" y="12179"/>
                </a:lnTo>
                <a:lnTo>
                  <a:pt x="60960" y="12179"/>
                </a:lnTo>
                <a:lnTo>
                  <a:pt x="6096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9" name="object 11"/>
          <p:cNvSpPr/>
          <p:nvPr/>
        </p:nvSpPr>
        <p:spPr>
          <a:xfrm>
            <a:off x="1267200" y="1300680"/>
            <a:ext cx="2695680" cy="417240"/>
          </a:xfrm>
          <a:prstGeom prst="rect">
            <a:avLst/>
          </a:prstGeom>
          <a:solidFill>
            <a:srgbClr val="006fc0"/>
          </a:solidFill>
          <a:ln w="25907">
            <a:solidFill>
              <a:srgbClr val="385d8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52560" bIns="0" anchor="t">
            <a:spAutoFit/>
          </a:bodyPr>
          <a:p>
            <a:pPr>
              <a:lnSpc>
                <a:spcPct val="100000"/>
              </a:lnSpc>
              <a:spcBef>
                <a:spcPts val="414"/>
              </a:spcBef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581040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Times New Roman"/>
              </a:rPr>
              <a:t>Заявка на пересмотр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0" name="object 12"/>
          <p:cNvSpPr/>
          <p:nvPr/>
        </p:nvSpPr>
        <p:spPr>
          <a:xfrm>
            <a:off x="8425440" y="1288440"/>
            <a:ext cx="2680560" cy="423720"/>
          </a:xfrm>
          <a:prstGeom prst="rect">
            <a:avLst/>
          </a:prstGeom>
          <a:solidFill>
            <a:srgbClr val="006fc0"/>
          </a:solidFill>
          <a:ln w="25907">
            <a:solidFill>
              <a:srgbClr val="385d8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58320" bIns="0" anchor="t">
            <a:spAutoFit/>
          </a:bodyPr>
          <a:p>
            <a:pPr>
              <a:lnSpc>
                <a:spcPct val="100000"/>
              </a:lnSpc>
              <a:spcBef>
                <a:spcPts val="459"/>
              </a:spcBef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684000">
              <a:lnSpc>
                <a:spcPct val="100000"/>
              </a:lnSpc>
              <a:spcBef>
                <a:spcPts val="6"/>
              </a:spcBef>
            </a:pPr>
            <a:r>
              <a:rPr b="1" lang="ru-RU" sz="1200" spc="-1" strike="noStrike">
                <a:solidFill>
                  <a:srgbClr val="ffffff"/>
                </a:solidFill>
                <a:latin typeface="Times New Roman"/>
              </a:rPr>
              <a:t>Заявка на выдачу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1" name="object 13"/>
          <p:cNvSpPr/>
          <p:nvPr/>
        </p:nvSpPr>
        <p:spPr>
          <a:xfrm>
            <a:off x="5451480" y="2575440"/>
            <a:ext cx="3461040" cy="1106640"/>
          </a:xfrm>
          <a:prstGeom prst="rect">
            <a:avLst/>
          </a:prstGeom>
          <a:noFill/>
          <a:ln w="9144">
            <a:solidFill>
              <a:srgbClr val="0066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1400" bIns="0" anchor="t">
            <a:spAutoFit/>
          </a:bodyPr>
          <a:p>
            <a:pPr marL="398880" indent="-113040">
              <a:lnSpc>
                <a:spcPct val="100000"/>
              </a:lnSpc>
              <a:spcBef>
                <a:spcPts val="326"/>
              </a:spcBef>
              <a:tabLst>
                <a:tab algn="l" pos="0"/>
              </a:tabLst>
            </a:pPr>
            <a:r>
              <a:rPr b="0" lang="ru-RU" sz="1400" spc="-1" strike="noStrike">
                <a:solidFill>
                  <a:srgbClr val="17375e"/>
                </a:solidFill>
                <a:latin typeface="Times New Roman"/>
              </a:rPr>
              <a:t>В случае увеличения установленных разрешением объемов или массы выбросов, сбросов загрязняющих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399960" indent="-113040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17375e"/>
                </a:solidFill>
                <a:latin typeface="Times New Roman"/>
              </a:rPr>
              <a:t>веществ, лимитов на размещение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69280" indent="-113040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17375e"/>
                </a:solidFill>
                <a:latin typeface="Times New Roman"/>
              </a:rPr>
              <a:t>отходов производства и потребления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2" name="object 14"/>
          <p:cNvSpPr/>
          <p:nvPr/>
        </p:nvSpPr>
        <p:spPr>
          <a:xfrm>
            <a:off x="9418320" y="3064680"/>
            <a:ext cx="781920" cy="254160"/>
          </a:xfrm>
          <a:prstGeom prst="rect">
            <a:avLst/>
          </a:prstGeom>
          <a:noFill/>
          <a:ln w="9144">
            <a:solidFill>
              <a:srgbClr val="0066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1400" bIns="0" anchor="t">
            <a:spAutoFit/>
          </a:bodyPr>
          <a:p>
            <a:pPr marL="92880">
              <a:lnSpc>
                <a:spcPct val="100000"/>
              </a:lnSpc>
              <a:spcBef>
                <a:spcPts val="326"/>
              </a:spcBef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&gt; 70%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3" name="object 15"/>
          <p:cNvSpPr/>
          <p:nvPr/>
        </p:nvSpPr>
        <p:spPr>
          <a:xfrm>
            <a:off x="6825960" y="4275000"/>
            <a:ext cx="710280" cy="528120"/>
          </a:xfrm>
          <a:prstGeom prst="rect">
            <a:avLst/>
          </a:prstGeom>
          <a:noFill/>
          <a:ln w="9144">
            <a:solidFill>
              <a:srgbClr val="0066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1760" bIns="0" anchor="t">
            <a:spAutoFit/>
          </a:bodyPr>
          <a:p>
            <a:pPr marL="92160">
              <a:lnSpc>
                <a:spcPct val="100000"/>
              </a:lnSpc>
              <a:spcBef>
                <a:spcPts val="329"/>
              </a:spcBef>
            </a:pPr>
            <a:r>
              <a:rPr b="0" lang="ru-RU" sz="1600" spc="-185" strike="noStrike">
                <a:solidFill>
                  <a:srgbClr val="000000"/>
                </a:solidFill>
                <a:latin typeface="Microsoft Sans Serif"/>
              </a:rPr>
              <a:t>&lt;</a:t>
            </a:r>
            <a:r>
              <a:rPr b="0" lang="ru-RU" sz="1600" spc="-60" strike="noStrike">
                <a:solidFill>
                  <a:srgbClr val="000000"/>
                </a:solidFill>
                <a:latin typeface="Microsoft Sans Serif"/>
              </a:rPr>
              <a:t> </a:t>
            </a:r>
            <a:r>
              <a:rPr b="0" lang="ru-RU" sz="1600" spc="-26" strike="noStrike">
                <a:solidFill>
                  <a:srgbClr val="000000"/>
                </a:solidFill>
                <a:latin typeface="Microsoft Sans Serif"/>
              </a:rPr>
              <a:t>70%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4" name="object 16"/>
          <p:cNvSpPr/>
          <p:nvPr/>
        </p:nvSpPr>
        <p:spPr>
          <a:xfrm>
            <a:off x="4479120" y="1123200"/>
            <a:ext cx="3382920" cy="895320"/>
          </a:xfrm>
          <a:prstGeom prst="rect">
            <a:avLst/>
          </a:prstGeom>
          <a:noFill/>
          <a:ln w="9144">
            <a:solidFill>
              <a:srgbClr val="0066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2480" bIns="0" anchor="t">
            <a:spAutoFit/>
          </a:bodyPr>
          <a:p>
            <a:pPr marL="209520" algn="ctr">
              <a:lnSpc>
                <a:spcPct val="100000"/>
              </a:lnSpc>
              <a:spcBef>
                <a:spcPts val="334"/>
              </a:spcBef>
            </a:pPr>
            <a:r>
              <a:rPr b="1" lang="ru-RU" sz="1400" spc="-1" strike="noStrike">
                <a:solidFill>
                  <a:srgbClr val="375f92"/>
                </a:solidFill>
                <a:latin typeface="Times New Roman"/>
              </a:rPr>
              <a:t>Рассмотрение заявки на пересмотр осуществляется в порядке,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09520" algn="ctr">
              <a:lnSpc>
                <a:spcPct val="100000"/>
              </a:lnSpc>
              <a:spcBef>
                <a:spcPts val="6"/>
              </a:spcBef>
            </a:pPr>
            <a:r>
              <a:rPr b="1" lang="ru-RU" sz="1400" spc="-1" strike="noStrike">
                <a:solidFill>
                  <a:srgbClr val="375f92"/>
                </a:solidFill>
                <a:latin typeface="Times New Roman"/>
              </a:rPr>
              <a:t>установленном Правилами № 143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09520"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375f92"/>
                </a:solidFill>
                <a:latin typeface="Times New Roman"/>
              </a:rPr>
              <a:t>для выдачи КЭР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15" name="object 17" descr=""/>
          <p:cNvPicPr/>
          <p:nvPr/>
        </p:nvPicPr>
        <p:blipFill>
          <a:blip r:embed="rId1"/>
          <a:stretch/>
        </p:blipFill>
        <p:spPr>
          <a:xfrm>
            <a:off x="742320" y="5201280"/>
            <a:ext cx="452160" cy="405000"/>
          </a:xfrm>
          <a:prstGeom prst="rect">
            <a:avLst/>
          </a:prstGeom>
          <a:ln w="0">
            <a:noFill/>
          </a:ln>
        </p:spPr>
      </p:pic>
      <p:sp>
        <p:nvSpPr>
          <p:cNvPr id="816" name="object 18"/>
          <p:cNvSpPr/>
          <p:nvPr/>
        </p:nvSpPr>
        <p:spPr>
          <a:xfrm>
            <a:off x="1266480" y="5123520"/>
            <a:ext cx="2791800" cy="588960"/>
          </a:xfrm>
          <a:prstGeom prst="rect">
            <a:avLst/>
          </a:prstGeom>
          <a:noFill/>
          <a:ln w="9144">
            <a:solidFill>
              <a:srgbClr val="0066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1760" bIns="0" anchor="t">
            <a:spAutoFit/>
          </a:bodyPr>
          <a:p>
            <a:pPr marL="92160">
              <a:lnSpc>
                <a:spcPct val="100000"/>
              </a:lnSpc>
              <a:spcBef>
                <a:spcPts val="329"/>
              </a:spcBef>
            </a:pPr>
            <a:r>
              <a:rPr b="1" lang="ru-RU" sz="1200" spc="-1" strike="noStrike">
                <a:solidFill>
                  <a:srgbClr val="001f5f"/>
                </a:solidFill>
                <a:latin typeface="Times New Roman"/>
              </a:rPr>
              <a:t>В ГИСП для заявителей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92160">
              <a:lnSpc>
                <a:spcPct val="100000"/>
              </a:lnSpc>
            </a:pPr>
            <a:r>
              <a:rPr b="1" lang="ru-RU" sz="1200" spc="-1" strike="noStrike">
                <a:solidFill>
                  <a:srgbClr val="001f5f"/>
                </a:solidFill>
                <a:latin typeface="Times New Roman"/>
              </a:rPr>
              <a:t>реализована отдельная форма заявки на пересмотр КЭР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817" name="object 19"/>
          <p:cNvGrpSpPr/>
          <p:nvPr/>
        </p:nvGrpSpPr>
        <p:grpSpPr>
          <a:xfrm>
            <a:off x="190440" y="112680"/>
            <a:ext cx="735840" cy="906480"/>
            <a:chOff x="190440" y="112680"/>
            <a:chExt cx="735840" cy="906480"/>
          </a:xfrm>
        </p:grpSpPr>
        <p:sp>
          <p:nvSpPr>
            <p:cNvPr id="818" name="object 20"/>
            <p:cNvSpPr/>
            <p:nvPr/>
          </p:nvSpPr>
          <p:spPr>
            <a:xfrm>
              <a:off x="239400" y="128160"/>
              <a:ext cx="662760" cy="869760"/>
            </a:xfrm>
            <a:custGeom>
              <a:avLst/>
              <a:gdLst>
                <a:gd name="textAreaLeft" fmla="*/ 0 w 662760"/>
                <a:gd name="textAreaRight" fmla="*/ 663120 w 662760"/>
                <a:gd name="textAreaTop" fmla="*/ 0 h 869760"/>
                <a:gd name="textAreaBottom" fmla="*/ 870120 h 869760"/>
              </a:gdLst>
              <a:ahLst/>
              <a:rect l="textAreaLeft" t="textAreaTop" r="textAreaRight" b="textAreaBottom"/>
              <a:pathLst>
                <a:path w="662940" h="869950">
                  <a:moveTo>
                    <a:pt x="332854" y="0"/>
                  </a:moveTo>
                  <a:lnTo>
                    <a:pt x="318922" y="1015"/>
                  </a:lnTo>
                  <a:lnTo>
                    <a:pt x="305752" y="4190"/>
                  </a:lnTo>
                  <a:lnTo>
                    <a:pt x="0" y="122300"/>
                  </a:lnTo>
                  <a:lnTo>
                    <a:pt x="0" y="646175"/>
                  </a:lnTo>
                  <a:lnTo>
                    <a:pt x="15239" y="682116"/>
                  </a:lnTo>
                  <a:lnTo>
                    <a:pt x="336334" y="869949"/>
                  </a:lnTo>
                  <a:lnTo>
                    <a:pt x="636536" y="693546"/>
                  </a:lnTo>
                  <a:lnTo>
                    <a:pt x="647700" y="685545"/>
                  </a:lnTo>
                  <a:lnTo>
                    <a:pt x="655993" y="674750"/>
                  </a:lnTo>
                  <a:lnTo>
                    <a:pt x="661162" y="661796"/>
                  </a:lnTo>
                  <a:lnTo>
                    <a:pt x="662940" y="647572"/>
                  </a:lnTo>
                  <a:lnTo>
                    <a:pt x="662940" y="119506"/>
                  </a:lnTo>
                  <a:lnTo>
                    <a:pt x="359956" y="4190"/>
                  </a:lnTo>
                  <a:lnTo>
                    <a:pt x="346798" y="1015"/>
                  </a:lnTo>
                  <a:lnTo>
                    <a:pt x="33285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9" name="object 21"/>
            <p:cNvSpPr/>
            <p:nvPr/>
          </p:nvSpPr>
          <p:spPr>
            <a:xfrm>
              <a:off x="312480" y="283320"/>
              <a:ext cx="420120" cy="552600"/>
            </a:xfrm>
            <a:custGeom>
              <a:avLst/>
              <a:gdLst>
                <a:gd name="textAreaLeft" fmla="*/ 0 w 420120"/>
                <a:gd name="textAreaRight" fmla="*/ 420480 w 420120"/>
                <a:gd name="textAreaTop" fmla="*/ 0 h 552600"/>
                <a:gd name="textAreaBottom" fmla="*/ 552960 h 552600"/>
              </a:gdLst>
              <a:ahLst/>
              <a:rect l="textAreaLeft" t="textAreaTop" r="textAreaRight" b="textAreaBottom"/>
              <a:pathLst>
                <a:path w="420370" h="553085">
                  <a:moveTo>
                    <a:pt x="70027" y="268338"/>
                  </a:moveTo>
                  <a:lnTo>
                    <a:pt x="66408" y="265925"/>
                  </a:lnTo>
                  <a:lnTo>
                    <a:pt x="59156" y="263639"/>
                  </a:lnTo>
                  <a:lnTo>
                    <a:pt x="56743" y="262369"/>
                  </a:lnTo>
                  <a:lnTo>
                    <a:pt x="54343" y="260083"/>
                  </a:lnTo>
                  <a:lnTo>
                    <a:pt x="50711" y="260083"/>
                  </a:lnTo>
                  <a:lnTo>
                    <a:pt x="45885" y="258940"/>
                  </a:lnTo>
                  <a:lnTo>
                    <a:pt x="32600" y="258940"/>
                  </a:lnTo>
                  <a:lnTo>
                    <a:pt x="27774" y="256527"/>
                  </a:lnTo>
                  <a:lnTo>
                    <a:pt x="24142" y="255384"/>
                  </a:lnTo>
                  <a:lnTo>
                    <a:pt x="22936" y="252971"/>
                  </a:lnTo>
                  <a:lnTo>
                    <a:pt x="22936" y="248272"/>
                  </a:lnTo>
                  <a:lnTo>
                    <a:pt x="27774" y="250685"/>
                  </a:lnTo>
                  <a:lnTo>
                    <a:pt x="30187" y="250685"/>
                  </a:lnTo>
                  <a:lnTo>
                    <a:pt x="35013" y="251828"/>
                  </a:lnTo>
                  <a:lnTo>
                    <a:pt x="38646" y="252971"/>
                  </a:lnTo>
                  <a:lnTo>
                    <a:pt x="43472" y="252971"/>
                  </a:lnTo>
                  <a:lnTo>
                    <a:pt x="47091" y="254241"/>
                  </a:lnTo>
                  <a:lnTo>
                    <a:pt x="51917" y="255384"/>
                  </a:lnTo>
                  <a:lnTo>
                    <a:pt x="57950" y="249542"/>
                  </a:lnTo>
                  <a:lnTo>
                    <a:pt x="62788" y="247129"/>
                  </a:lnTo>
                  <a:lnTo>
                    <a:pt x="62788" y="245986"/>
                  </a:lnTo>
                  <a:lnTo>
                    <a:pt x="63995" y="245986"/>
                  </a:lnTo>
                  <a:lnTo>
                    <a:pt x="63995" y="244843"/>
                  </a:lnTo>
                  <a:lnTo>
                    <a:pt x="56743" y="243573"/>
                  </a:lnTo>
                  <a:lnTo>
                    <a:pt x="48298" y="243573"/>
                  </a:lnTo>
                  <a:lnTo>
                    <a:pt x="42265" y="242430"/>
                  </a:lnTo>
                  <a:lnTo>
                    <a:pt x="35013" y="240144"/>
                  </a:lnTo>
                  <a:lnTo>
                    <a:pt x="27774" y="238874"/>
                  </a:lnTo>
                  <a:lnTo>
                    <a:pt x="21729" y="236588"/>
                  </a:lnTo>
                  <a:lnTo>
                    <a:pt x="7239" y="231889"/>
                  </a:lnTo>
                  <a:lnTo>
                    <a:pt x="0" y="228333"/>
                  </a:lnTo>
                  <a:lnTo>
                    <a:pt x="0" y="242430"/>
                  </a:lnTo>
                  <a:lnTo>
                    <a:pt x="1206" y="243573"/>
                  </a:lnTo>
                  <a:lnTo>
                    <a:pt x="1206" y="245986"/>
                  </a:lnTo>
                  <a:lnTo>
                    <a:pt x="2413" y="247129"/>
                  </a:lnTo>
                  <a:lnTo>
                    <a:pt x="34328" y="268465"/>
                  </a:lnTo>
                  <a:lnTo>
                    <a:pt x="56743" y="269481"/>
                  </a:lnTo>
                  <a:lnTo>
                    <a:pt x="65201" y="269481"/>
                  </a:lnTo>
                  <a:lnTo>
                    <a:pt x="70027" y="268338"/>
                  </a:lnTo>
                  <a:close/>
                </a:path>
                <a:path w="420370" h="553085">
                  <a:moveTo>
                    <a:pt x="70027" y="213982"/>
                  </a:moveTo>
                  <a:lnTo>
                    <a:pt x="61010" y="210172"/>
                  </a:lnTo>
                  <a:lnTo>
                    <a:pt x="52222" y="205854"/>
                  </a:lnTo>
                  <a:lnTo>
                    <a:pt x="43865" y="201155"/>
                  </a:lnTo>
                  <a:lnTo>
                    <a:pt x="41452" y="199377"/>
                  </a:lnTo>
                  <a:lnTo>
                    <a:pt x="28282" y="190233"/>
                  </a:lnTo>
                  <a:lnTo>
                    <a:pt x="20662" y="184137"/>
                  </a:lnTo>
                  <a:lnTo>
                    <a:pt x="13296" y="177533"/>
                  </a:lnTo>
                  <a:lnTo>
                    <a:pt x="6032" y="170548"/>
                  </a:lnTo>
                  <a:lnTo>
                    <a:pt x="4838" y="170548"/>
                  </a:lnTo>
                  <a:lnTo>
                    <a:pt x="4838" y="171818"/>
                  </a:lnTo>
                  <a:lnTo>
                    <a:pt x="3632" y="175374"/>
                  </a:lnTo>
                  <a:lnTo>
                    <a:pt x="1206" y="185026"/>
                  </a:lnTo>
                  <a:lnTo>
                    <a:pt x="1206" y="186296"/>
                  </a:lnTo>
                  <a:lnTo>
                    <a:pt x="0" y="187439"/>
                  </a:lnTo>
                  <a:lnTo>
                    <a:pt x="0" y="195821"/>
                  </a:lnTo>
                  <a:lnTo>
                    <a:pt x="1206" y="198234"/>
                  </a:lnTo>
                  <a:lnTo>
                    <a:pt x="1206" y="200647"/>
                  </a:lnTo>
                  <a:lnTo>
                    <a:pt x="2413" y="203060"/>
                  </a:lnTo>
                  <a:lnTo>
                    <a:pt x="36969" y="234048"/>
                  </a:lnTo>
                  <a:lnTo>
                    <a:pt x="54343" y="239255"/>
                  </a:lnTo>
                  <a:lnTo>
                    <a:pt x="57950" y="240525"/>
                  </a:lnTo>
                  <a:lnTo>
                    <a:pt x="63995" y="240525"/>
                  </a:lnTo>
                  <a:lnTo>
                    <a:pt x="57950" y="235699"/>
                  </a:lnTo>
                  <a:lnTo>
                    <a:pt x="53136" y="230873"/>
                  </a:lnTo>
                  <a:lnTo>
                    <a:pt x="47091" y="226047"/>
                  </a:lnTo>
                  <a:lnTo>
                    <a:pt x="43472" y="222364"/>
                  </a:lnTo>
                  <a:lnTo>
                    <a:pt x="38646" y="221221"/>
                  </a:lnTo>
                  <a:lnTo>
                    <a:pt x="33807" y="218808"/>
                  </a:lnTo>
                  <a:lnTo>
                    <a:pt x="30124" y="216395"/>
                  </a:lnTo>
                  <a:lnTo>
                    <a:pt x="25361" y="213982"/>
                  </a:lnTo>
                  <a:lnTo>
                    <a:pt x="21729" y="211569"/>
                  </a:lnTo>
                  <a:lnTo>
                    <a:pt x="18122" y="207886"/>
                  </a:lnTo>
                  <a:lnTo>
                    <a:pt x="16903" y="204203"/>
                  </a:lnTo>
                  <a:lnTo>
                    <a:pt x="16903" y="201790"/>
                  </a:lnTo>
                  <a:lnTo>
                    <a:pt x="18122" y="199377"/>
                  </a:lnTo>
                  <a:lnTo>
                    <a:pt x="24460" y="204711"/>
                  </a:lnTo>
                  <a:lnTo>
                    <a:pt x="30924" y="209410"/>
                  </a:lnTo>
                  <a:lnTo>
                    <a:pt x="37630" y="213728"/>
                  </a:lnTo>
                  <a:lnTo>
                    <a:pt x="44665" y="217538"/>
                  </a:lnTo>
                  <a:lnTo>
                    <a:pt x="45885" y="218808"/>
                  </a:lnTo>
                  <a:lnTo>
                    <a:pt x="48298" y="218808"/>
                  </a:lnTo>
                  <a:lnTo>
                    <a:pt x="50711" y="217538"/>
                  </a:lnTo>
                  <a:lnTo>
                    <a:pt x="53136" y="217538"/>
                  </a:lnTo>
                  <a:lnTo>
                    <a:pt x="55549" y="216395"/>
                  </a:lnTo>
                  <a:lnTo>
                    <a:pt x="59156" y="216395"/>
                  </a:lnTo>
                  <a:lnTo>
                    <a:pt x="63995" y="215125"/>
                  </a:lnTo>
                  <a:lnTo>
                    <a:pt x="70027" y="213982"/>
                  </a:lnTo>
                  <a:close/>
                </a:path>
                <a:path w="420370" h="553085">
                  <a:moveTo>
                    <a:pt x="70027" y="208521"/>
                  </a:moveTo>
                  <a:lnTo>
                    <a:pt x="68821" y="207378"/>
                  </a:lnTo>
                  <a:lnTo>
                    <a:pt x="68821" y="206108"/>
                  </a:lnTo>
                  <a:lnTo>
                    <a:pt x="66408" y="196710"/>
                  </a:lnTo>
                  <a:lnTo>
                    <a:pt x="63982" y="192011"/>
                  </a:lnTo>
                  <a:lnTo>
                    <a:pt x="63982" y="186169"/>
                  </a:lnTo>
                  <a:lnTo>
                    <a:pt x="60337" y="184899"/>
                  </a:lnTo>
                  <a:lnTo>
                    <a:pt x="33693" y="155308"/>
                  </a:lnTo>
                  <a:lnTo>
                    <a:pt x="32486" y="151752"/>
                  </a:lnTo>
                  <a:lnTo>
                    <a:pt x="32486" y="148196"/>
                  </a:lnTo>
                  <a:lnTo>
                    <a:pt x="36118" y="144640"/>
                  </a:lnTo>
                  <a:lnTo>
                    <a:pt x="41300" y="154800"/>
                  </a:lnTo>
                  <a:lnTo>
                    <a:pt x="47625" y="164198"/>
                  </a:lnTo>
                  <a:lnTo>
                    <a:pt x="54851" y="172580"/>
                  </a:lnTo>
                  <a:lnTo>
                    <a:pt x="62763" y="180200"/>
                  </a:lnTo>
                  <a:lnTo>
                    <a:pt x="63982" y="180200"/>
                  </a:lnTo>
                  <a:lnTo>
                    <a:pt x="63982" y="174231"/>
                  </a:lnTo>
                  <a:lnTo>
                    <a:pt x="65189" y="169532"/>
                  </a:lnTo>
                  <a:lnTo>
                    <a:pt x="65189" y="164833"/>
                  </a:lnTo>
                  <a:lnTo>
                    <a:pt x="66408" y="163563"/>
                  </a:lnTo>
                  <a:lnTo>
                    <a:pt x="65189" y="161277"/>
                  </a:lnTo>
                  <a:lnTo>
                    <a:pt x="38430" y="123050"/>
                  </a:lnTo>
                  <a:lnTo>
                    <a:pt x="32486" y="112636"/>
                  </a:lnTo>
                  <a:lnTo>
                    <a:pt x="30073" y="115049"/>
                  </a:lnTo>
                  <a:lnTo>
                    <a:pt x="23444" y="123431"/>
                  </a:lnTo>
                  <a:lnTo>
                    <a:pt x="19761" y="132702"/>
                  </a:lnTo>
                  <a:lnTo>
                    <a:pt x="18808" y="142481"/>
                  </a:lnTo>
                  <a:lnTo>
                    <a:pt x="20370" y="152895"/>
                  </a:lnTo>
                  <a:lnTo>
                    <a:pt x="21920" y="159118"/>
                  </a:lnTo>
                  <a:lnTo>
                    <a:pt x="24612" y="165087"/>
                  </a:lnTo>
                  <a:lnTo>
                    <a:pt x="28219" y="170548"/>
                  </a:lnTo>
                  <a:lnTo>
                    <a:pt x="32486" y="175501"/>
                  </a:lnTo>
                  <a:lnTo>
                    <a:pt x="38354" y="182867"/>
                  </a:lnTo>
                  <a:lnTo>
                    <a:pt x="44894" y="189344"/>
                  </a:lnTo>
                  <a:lnTo>
                    <a:pt x="51904" y="195440"/>
                  </a:lnTo>
                  <a:lnTo>
                    <a:pt x="59131" y="201409"/>
                  </a:lnTo>
                  <a:lnTo>
                    <a:pt x="62763" y="203822"/>
                  </a:lnTo>
                  <a:lnTo>
                    <a:pt x="65189" y="206108"/>
                  </a:lnTo>
                  <a:lnTo>
                    <a:pt x="70027" y="208521"/>
                  </a:lnTo>
                  <a:close/>
                </a:path>
                <a:path w="420370" h="553085">
                  <a:moveTo>
                    <a:pt x="82207" y="293230"/>
                  </a:moveTo>
                  <a:lnTo>
                    <a:pt x="79832" y="292087"/>
                  </a:lnTo>
                  <a:lnTo>
                    <a:pt x="77457" y="292087"/>
                  </a:lnTo>
                  <a:lnTo>
                    <a:pt x="75069" y="290817"/>
                  </a:lnTo>
                  <a:lnTo>
                    <a:pt x="70307" y="289547"/>
                  </a:lnTo>
                  <a:lnTo>
                    <a:pt x="64363" y="288404"/>
                  </a:lnTo>
                  <a:lnTo>
                    <a:pt x="58407" y="290817"/>
                  </a:lnTo>
                  <a:lnTo>
                    <a:pt x="54838" y="292087"/>
                  </a:lnTo>
                  <a:lnTo>
                    <a:pt x="50076" y="293230"/>
                  </a:lnTo>
                  <a:lnTo>
                    <a:pt x="40551" y="288404"/>
                  </a:lnTo>
                  <a:lnTo>
                    <a:pt x="40551" y="285991"/>
                  </a:lnTo>
                  <a:lnTo>
                    <a:pt x="41744" y="284721"/>
                  </a:lnTo>
                  <a:lnTo>
                    <a:pt x="54838" y="284721"/>
                  </a:lnTo>
                  <a:lnTo>
                    <a:pt x="58407" y="283451"/>
                  </a:lnTo>
                  <a:lnTo>
                    <a:pt x="61976" y="284721"/>
                  </a:lnTo>
                  <a:lnTo>
                    <a:pt x="63169" y="282308"/>
                  </a:lnTo>
                  <a:lnTo>
                    <a:pt x="66738" y="279895"/>
                  </a:lnTo>
                  <a:lnTo>
                    <a:pt x="71501" y="272529"/>
                  </a:lnTo>
                  <a:lnTo>
                    <a:pt x="57797" y="274180"/>
                  </a:lnTo>
                  <a:lnTo>
                    <a:pt x="51066" y="274688"/>
                  </a:lnTo>
                  <a:lnTo>
                    <a:pt x="44119" y="274942"/>
                  </a:lnTo>
                  <a:lnTo>
                    <a:pt x="16751" y="274942"/>
                  </a:lnTo>
                  <a:lnTo>
                    <a:pt x="16751" y="277355"/>
                  </a:lnTo>
                  <a:lnTo>
                    <a:pt x="17945" y="278625"/>
                  </a:lnTo>
                  <a:lnTo>
                    <a:pt x="17945" y="281038"/>
                  </a:lnTo>
                  <a:lnTo>
                    <a:pt x="24168" y="291071"/>
                  </a:lnTo>
                  <a:lnTo>
                    <a:pt x="32067" y="297675"/>
                  </a:lnTo>
                  <a:lnTo>
                    <a:pt x="41541" y="300723"/>
                  </a:lnTo>
                  <a:lnTo>
                    <a:pt x="52463" y="300596"/>
                  </a:lnTo>
                  <a:lnTo>
                    <a:pt x="59385" y="299453"/>
                  </a:lnTo>
                  <a:lnTo>
                    <a:pt x="65989" y="297929"/>
                  </a:lnTo>
                  <a:lnTo>
                    <a:pt x="72364" y="296278"/>
                  </a:lnTo>
                  <a:lnTo>
                    <a:pt x="78651" y="294500"/>
                  </a:lnTo>
                  <a:lnTo>
                    <a:pt x="79832" y="294500"/>
                  </a:lnTo>
                  <a:lnTo>
                    <a:pt x="81013" y="293230"/>
                  </a:lnTo>
                  <a:lnTo>
                    <a:pt x="82207" y="293230"/>
                  </a:lnTo>
                  <a:close/>
                </a:path>
                <a:path w="420370" h="553085">
                  <a:moveTo>
                    <a:pt x="100482" y="313296"/>
                  </a:moveTo>
                  <a:lnTo>
                    <a:pt x="86271" y="313296"/>
                  </a:lnTo>
                  <a:lnTo>
                    <a:pt x="85090" y="314566"/>
                  </a:lnTo>
                  <a:lnTo>
                    <a:pt x="75615" y="319392"/>
                  </a:lnTo>
                  <a:lnTo>
                    <a:pt x="69684" y="318122"/>
                  </a:lnTo>
                  <a:lnTo>
                    <a:pt x="67335" y="318122"/>
                  </a:lnTo>
                  <a:lnTo>
                    <a:pt x="64960" y="315709"/>
                  </a:lnTo>
                  <a:lnTo>
                    <a:pt x="66141" y="313296"/>
                  </a:lnTo>
                  <a:lnTo>
                    <a:pt x="69684" y="313296"/>
                  </a:lnTo>
                  <a:lnTo>
                    <a:pt x="73240" y="312153"/>
                  </a:lnTo>
                  <a:lnTo>
                    <a:pt x="77990" y="311010"/>
                  </a:lnTo>
                  <a:lnTo>
                    <a:pt x="81534" y="309740"/>
                  </a:lnTo>
                  <a:lnTo>
                    <a:pt x="86271" y="307327"/>
                  </a:lnTo>
                  <a:lnTo>
                    <a:pt x="85090" y="301358"/>
                  </a:lnTo>
                  <a:lnTo>
                    <a:pt x="85090" y="300215"/>
                  </a:lnTo>
                  <a:lnTo>
                    <a:pt x="86271" y="298945"/>
                  </a:lnTo>
                  <a:lnTo>
                    <a:pt x="86271" y="295389"/>
                  </a:lnTo>
                  <a:lnTo>
                    <a:pt x="74701" y="300469"/>
                  </a:lnTo>
                  <a:lnTo>
                    <a:pt x="63030" y="304660"/>
                  </a:lnTo>
                  <a:lnTo>
                    <a:pt x="51130" y="307454"/>
                  </a:lnTo>
                  <a:lnTo>
                    <a:pt x="38912" y="308597"/>
                  </a:lnTo>
                  <a:lnTo>
                    <a:pt x="36537" y="308597"/>
                  </a:lnTo>
                  <a:lnTo>
                    <a:pt x="36537" y="309740"/>
                  </a:lnTo>
                  <a:lnTo>
                    <a:pt x="38912" y="314566"/>
                  </a:lnTo>
                  <a:lnTo>
                    <a:pt x="48374" y="324091"/>
                  </a:lnTo>
                  <a:lnTo>
                    <a:pt x="54305" y="328917"/>
                  </a:lnTo>
                  <a:lnTo>
                    <a:pt x="68516" y="328917"/>
                  </a:lnTo>
                  <a:lnTo>
                    <a:pt x="74434" y="327774"/>
                  </a:lnTo>
                  <a:lnTo>
                    <a:pt x="80352" y="325361"/>
                  </a:lnTo>
                  <a:lnTo>
                    <a:pt x="94526" y="318122"/>
                  </a:lnTo>
                  <a:lnTo>
                    <a:pt x="100482" y="314566"/>
                  </a:lnTo>
                  <a:lnTo>
                    <a:pt x="100482" y="313296"/>
                  </a:lnTo>
                  <a:close/>
                </a:path>
                <a:path w="420370" h="553085">
                  <a:moveTo>
                    <a:pt x="106565" y="140449"/>
                  </a:moveTo>
                  <a:lnTo>
                    <a:pt x="101841" y="131051"/>
                  </a:lnTo>
                  <a:lnTo>
                    <a:pt x="97155" y="124066"/>
                  </a:lnTo>
                  <a:lnTo>
                    <a:pt x="92456" y="112382"/>
                  </a:lnTo>
                  <a:lnTo>
                    <a:pt x="97155" y="107683"/>
                  </a:lnTo>
                  <a:lnTo>
                    <a:pt x="97155" y="106540"/>
                  </a:lnTo>
                  <a:lnTo>
                    <a:pt x="88925" y="106540"/>
                  </a:lnTo>
                  <a:lnTo>
                    <a:pt x="83032" y="107683"/>
                  </a:lnTo>
                  <a:lnTo>
                    <a:pt x="80695" y="112382"/>
                  </a:lnTo>
                  <a:lnTo>
                    <a:pt x="83032" y="117081"/>
                  </a:lnTo>
                  <a:lnTo>
                    <a:pt x="84213" y="120637"/>
                  </a:lnTo>
                  <a:lnTo>
                    <a:pt x="86575" y="122923"/>
                  </a:lnTo>
                  <a:lnTo>
                    <a:pt x="90106" y="129908"/>
                  </a:lnTo>
                  <a:lnTo>
                    <a:pt x="93637" y="135750"/>
                  </a:lnTo>
                  <a:lnTo>
                    <a:pt x="92456" y="141592"/>
                  </a:lnTo>
                  <a:lnTo>
                    <a:pt x="92456" y="144005"/>
                  </a:lnTo>
                  <a:lnTo>
                    <a:pt x="90106" y="148704"/>
                  </a:lnTo>
                  <a:lnTo>
                    <a:pt x="93637" y="146291"/>
                  </a:lnTo>
                  <a:lnTo>
                    <a:pt x="95961" y="145148"/>
                  </a:lnTo>
                  <a:lnTo>
                    <a:pt x="98336" y="142735"/>
                  </a:lnTo>
                  <a:lnTo>
                    <a:pt x="101841" y="147434"/>
                  </a:lnTo>
                  <a:lnTo>
                    <a:pt x="101841" y="152133"/>
                  </a:lnTo>
                  <a:lnTo>
                    <a:pt x="103047" y="156832"/>
                  </a:lnTo>
                  <a:lnTo>
                    <a:pt x="104228" y="154546"/>
                  </a:lnTo>
                  <a:lnTo>
                    <a:pt x="104228" y="153276"/>
                  </a:lnTo>
                  <a:lnTo>
                    <a:pt x="105384" y="150990"/>
                  </a:lnTo>
                  <a:lnTo>
                    <a:pt x="106565" y="146291"/>
                  </a:lnTo>
                  <a:lnTo>
                    <a:pt x="106565" y="140449"/>
                  </a:lnTo>
                  <a:close/>
                </a:path>
                <a:path w="420370" h="553085">
                  <a:moveTo>
                    <a:pt x="123317" y="327647"/>
                  </a:moveTo>
                  <a:lnTo>
                    <a:pt x="118503" y="328790"/>
                  </a:lnTo>
                  <a:lnTo>
                    <a:pt x="114884" y="328790"/>
                  </a:lnTo>
                  <a:lnTo>
                    <a:pt x="111264" y="330060"/>
                  </a:lnTo>
                  <a:lnTo>
                    <a:pt x="107645" y="333489"/>
                  </a:lnTo>
                  <a:lnTo>
                    <a:pt x="105244" y="334759"/>
                  </a:lnTo>
                  <a:lnTo>
                    <a:pt x="102831" y="335902"/>
                  </a:lnTo>
                  <a:lnTo>
                    <a:pt x="100406" y="334759"/>
                  </a:lnTo>
                  <a:lnTo>
                    <a:pt x="99212" y="334759"/>
                  </a:lnTo>
                  <a:lnTo>
                    <a:pt x="98005" y="333489"/>
                  </a:lnTo>
                  <a:lnTo>
                    <a:pt x="100406" y="331203"/>
                  </a:lnTo>
                  <a:lnTo>
                    <a:pt x="101612" y="331203"/>
                  </a:lnTo>
                  <a:lnTo>
                    <a:pt x="101612" y="330060"/>
                  </a:lnTo>
                  <a:lnTo>
                    <a:pt x="106438" y="327647"/>
                  </a:lnTo>
                  <a:lnTo>
                    <a:pt x="107645" y="321551"/>
                  </a:lnTo>
                  <a:lnTo>
                    <a:pt x="104038" y="316725"/>
                  </a:lnTo>
                  <a:lnTo>
                    <a:pt x="95453" y="323456"/>
                  </a:lnTo>
                  <a:lnTo>
                    <a:pt x="86093" y="329044"/>
                  </a:lnTo>
                  <a:lnTo>
                    <a:pt x="76060" y="333235"/>
                  </a:lnTo>
                  <a:lnTo>
                    <a:pt x="65468" y="335902"/>
                  </a:lnTo>
                  <a:lnTo>
                    <a:pt x="65468" y="338315"/>
                  </a:lnTo>
                  <a:lnTo>
                    <a:pt x="66675" y="338315"/>
                  </a:lnTo>
                  <a:lnTo>
                    <a:pt x="72390" y="344538"/>
                  </a:lnTo>
                  <a:lnTo>
                    <a:pt x="79933" y="348221"/>
                  </a:lnTo>
                  <a:lnTo>
                    <a:pt x="115570" y="335902"/>
                  </a:lnTo>
                  <a:lnTo>
                    <a:pt x="118503" y="333489"/>
                  </a:lnTo>
                  <a:lnTo>
                    <a:pt x="119697" y="332346"/>
                  </a:lnTo>
                  <a:lnTo>
                    <a:pt x="120904" y="330060"/>
                  </a:lnTo>
                  <a:lnTo>
                    <a:pt x="123317" y="327647"/>
                  </a:lnTo>
                  <a:close/>
                </a:path>
                <a:path w="420370" h="553085">
                  <a:moveTo>
                    <a:pt x="133972" y="85839"/>
                  </a:moveTo>
                  <a:lnTo>
                    <a:pt x="129159" y="84569"/>
                  </a:lnTo>
                  <a:lnTo>
                    <a:pt x="125552" y="82156"/>
                  </a:lnTo>
                  <a:lnTo>
                    <a:pt x="119519" y="82156"/>
                  </a:lnTo>
                  <a:lnTo>
                    <a:pt x="117132" y="83426"/>
                  </a:lnTo>
                  <a:lnTo>
                    <a:pt x="114719" y="84569"/>
                  </a:lnTo>
                  <a:lnTo>
                    <a:pt x="109893" y="89522"/>
                  </a:lnTo>
                  <a:lnTo>
                    <a:pt x="105092" y="95618"/>
                  </a:lnTo>
                  <a:lnTo>
                    <a:pt x="99060" y="100444"/>
                  </a:lnTo>
                  <a:lnTo>
                    <a:pt x="91846" y="102857"/>
                  </a:lnTo>
                  <a:lnTo>
                    <a:pt x="88226" y="102857"/>
                  </a:lnTo>
                  <a:lnTo>
                    <a:pt x="85826" y="104127"/>
                  </a:lnTo>
                  <a:lnTo>
                    <a:pt x="82207" y="105270"/>
                  </a:lnTo>
                  <a:lnTo>
                    <a:pt x="82207" y="106540"/>
                  </a:lnTo>
                  <a:lnTo>
                    <a:pt x="87033" y="106540"/>
                  </a:lnTo>
                  <a:lnTo>
                    <a:pt x="90639" y="105270"/>
                  </a:lnTo>
                  <a:lnTo>
                    <a:pt x="100355" y="105397"/>
                  </a:lnTo>
                  <a:lnTo>
                    <a:pt x="100596" y="105270"/>
                  </a:lnTo>
                  <a:lnTo>
                    <a:pt x="106121" y="103746"/>
                  </a:lnTo>
                  <a:lnTo>
                    <a:pt x="111683" y="100825"/>
                  </a:lnTo>
                  <a:lnTo>
                    <a:pt x="117132" y="96761"/>
                  </a:lnTo>
                  <a:lnTo>
                    <a:pt x="120726" y="93078"/>
                  </a:lnTo>
                  <a:lnTo>
                    <a:pt x="126758" y="88252"/>
                  </a:lnTo>
                  <a:lnTo>
                    <a:pt x="132765" y="86982"/>
                  </a:lnTo>
                  <a:lnTo>
                    <a:pt x="133972" y="85839"/>
                  </a:lnTo>
                  <a:close/>
                </a:path>
                <a:path w="420370" h="553085">
                  <a:moveTo>
                    <a:pt x="144627" y="340093"/>
                  </a:moveTo>
                  <a:lnTo>
                    <a:pt x="137490" y="340093"/>
                  </a:lnTo>
                  <a:lnTo>
                    <a:pt x="135115" y="343522"/>
                  </a:lnTo>
                  <a:lnTo>
                    <a:pt x="132727" y="345935"/>
                  </a:lnTo>
                  <a:lnTo>
                    <a:pt x="131546" y="345935"/>
                  </a:lnTo>
                  <a:lnTo>
                    <a:pt x="127977" y="344792"/>
                  </a:lnTo>
                  <a:lnTo>
                    <a:pt x="133921" y="340093"/>
                  </a:lnTo>
                  <a:lnTo>
                    <a:pt x="129171" y="336537"/>
                  </a:lnTo>
                  <a:lnTo>
                    <a:pt x="127977" y="331965"/>
                  </a:lnTo>
                  <a:lnTo>
                    <a:pt x="123456" y="338823"/>
                  </a:lnTo>
                  <a:lnTo>
                    <a:pt x="118605" y="345427"/>
                  </a:lnTo>
                  <a:lnTo>
                    <a:pt x="113093" y="351015"/>
                  </a:lnTo>
                  <a:lnTo>
                    <a:pt x="106565" y="355333"/>
                  </a:lnTo>
                  <a:lnTo>
                    <a:pt x="106565" y="356476"/>
                  </a:lnTo>
                  <a:lnTo>
                    <a:pt x="111328" y="361175"/>
                  </a:lnTo>
                  <a:lnTo>
                    <a:pt x="120840" y="362318"/>
                  </a:lnTo>
                  <a:lnTo>
                    <a:pt x="129171" y="358762"/>
                  </a:lnTo>
                  <a:lnTo>
                    <a:pt x="137490" y="355333"/>
                  </a:lnTo>
                  <a:lnTo>
                    <a:pt x="141071" y="347078"/>
                  </a:lnTo>
                  <a:lnTo>
                    <a:pt x="144627" y="340093"/>
                  </a:lnTo>
                  <a:close/>
                </a:path>
                <a:path w="420370" h="553085">
                  <a:moveTo>
                    <a:pt x="155295" y="322694"/>
                  </a:moveTo>
                  <a:lnTo>
                    <a:pt x="152920" y="324980"/>
                  </a:lnTo>
                  <a:lnTo>
                    <a:pt x="150545" y="326250"/>
                  </a:lnTo>
                  <a:lnTo>
                    <a:pt x="148170" y="328536"/>
                  </a:lnTo>
                  <a:lnTo>
                    <a:pt x="145796" y="322694"/>
                  </a:lnTo>
                  <a:lnTo>
                    <a:pt x="141058" y="313169"/>
                  </a:lnTo>
                  <a:lnTo>
                    <a:pt x="135128" y="314312"/>
                  </a:lnTo>
                  <a:lnTo>
                    <a:pt x="128016" y="316725"/>
                  </a:lnTo>
                  <a:lnTo>
                    <a:pt x="120891" y="317868"/>
                  </a:lnTo>
                  <a:lnTo>
                    <a:pt x="120891" y="310756"/>
                  </a:lnTo>
                  <a:lnTo>
                    <a:pt x="118516" y="296532"/>
                  </a:lnTo>
                  <a:lnTo>
                    <a:pt x="114960" y="296532"/>
                  </a:lnTo>
                  <a:lnTo>
                    <a:pt x="110210" y="295389"/>
                  </a:lnTo>
                  <a:lnTo>
                    <a:pt x="98361" y="295389"/>
                  </a:lnTo>
                  <a:lnTo>
                    <a:pt x="98361" y="294119"/>
                  </a:lnTo>
                  <a:lnTo>
                    <a:pt x="99517" y="291833"/>
                  </a:lnTo>
                  <a:lnTo>
                    <a:pt x="100723" y="287007"/>
                  </a:lnTo>
                  <a:lnTo>
                    <a:pt x="103098" y="279895"/>
                  </a:lnTo>
                  <a:lnTo>
                    <a:pt x="103098" y="278752"/>
                  </a:lnTo>
                  <a:lnTo>
                    <a:pt x="104292" y="276339"/>
                  </a:lnTo>
                  <a:lnTo>
                    <a:pt x="105473" y="275196"/>
                  </a:lnTo>
                  <a:lnTo>
                    <a:pt x="98361" y="271640"/>
                  </a:lnTo>
                  <a:lnTo>
                    <a:pt x="92430" y="269227"/>
                  </a:lnTo>
                  <a:lnTo>
                    <a:pt x="85305" y="265671"/>
                  </a:lnTo>
                  <a:lnTo>
                    <a:pt x="93611" y="257416"/>
                  </a:lnTo>
                  <a:lnTo>
                    <a:pt x="97155" y="252590"/>
                  </a:lnTo>
                  <a:lnTo>
                    <a:pt x="99517" y="250304"/>
                  </a:lnTo>
                  <a:lnTo>
                    <a:pt x="97155" y="246748"/>
                  </a:lnTo>
                  <a:lnTo>
                    <a:pt x="93611" y="244335"/>
                  </a:lnTo>
                  <a:lnTo>
                    <a:pt x="84124" y="234810"/>
                  </a:lnTo>
                  <a:lnTo>
                    <a:pt x="91249" y="231254"/>
                  </a:lnTo>
                  <a:lnTo>
                    <a:pt x="95961" y="227698"/>
                  </a:lnTo>
                  <a:lnTo>
                    <a:pt x="100723" y="226555"/>
                  </a:lnTo>
                  <a:lnTo>
                    <a:pt x="103098" y="225285"/>
                  </a:lnTo>
                  <a:lnTo>
                    <a:pt x="103098" y="224142"/>
                  </a:lnTo>
                  <a:lnTo>
                    <a:pt x="98361" y="214617"/>
                  </a:lnTo>
                  <a:lnTo>
                    <a:pt x="97155" y="207505"/>
                  </a:lnTo>
                  <a:lnTo>
                    <a:pt x="97155" y="194551"/>
                  </a:lnTo>
                  <a:lnTo>
                    <a:pt x="95961" y="192265"/>
                  </a:lnTo>
                  <a:lnTo>
                    <a:pt x="92430" y="188709"/>
                  </a:lnTo>
                  <a:lnTo>
                    <a:pt x="91249" y="188709"/>
                  </a:lnTo>
                  <a:lnTo>
                    <a:pt x="91249" y="187566"/>
                  </a:lnTo>
                  <a:lnTo>
                    <a:pt x="73444" y="161404"/>
                  </a:lnTo>
                  <a:lnTo>
                    <a:pt x="69888" y="168516"/>
                  </a:lnTo>
                  <a:lnTo>
                    <a:pt x="69888" y="181597"/>
                  </a:lnTo>
                  <a:lnTo>
                    <a:pt x="71310" y="192011"/>
                  </a:lnTo>
                  <a:lnTo>
                    <a:pt x="74180" y="201663"/>
                  </a:lnTo>
                  <a:lnTo>
                    <a:pt x="79070" y="210553"/>
                  </a:lnTo>
                  <a:lnTo>
                    <a:pt x="86499" y="218173"/>
                  </a:lnTo>
                  <a:lnTo>
                    <a:pt x="54470" y="221729"/>
                  </a:lnTo>
                  <a:lnTo>
                    <a:pt x="54470" y="222999"/>
                  </a:lnTo>
                  <a:lnTo>
                    <a:pt x="53289" y="222999"/>
                  </a:lnTo>
                  <a:lnTo>
                    <a:pt x="59893" y="229349"/>
                  </a:lnTo>
                  <a:lnTo>
                    <a:pt x="67068" y="234429"/>
                  </a:lnTo>
                  <a:lnTo>
                    <a:pt x="81749" y="243192"/>
                  </a:lnTo>
                  <a:lnTo>
                    <a:pt x="80568" y="244335"/>
                  </a:lnTo>
                  <a:lnTo>
                    <a:pt x="79387" y="244335"/>
                  </a:lnTo>
                  <a:lnTo>
                    <a:pt x="73444" y="247891"/>
                  </a:lnTo>
                  <a:lnTo>
                    <a:pt x="66332" y="251447"/>
                  </a:lnTo>
                  <a:lnTo>
                    <a:pt x="60401" y="255003"/>
                  </a:lnTo>
                  <a:lnTo>
                    <a:pt x="58026" y="256146"/>
                  </a:lnTo>
                  <a:lnTo>
                    <a:pt x="58026" y="257416"/>
                  </a:lnTo>
                  <a:lnTo>
                    <a:pt x="66332" y="260972"/>
                  </a:lnTo>
                  <a:lnTo>
                    <a:pt x="78193" y="265671"/>
                  </a:lnTo>
                  <a:lnTo>
                    <a:pt x="80568" y="265671"/>
                  </a:lnTo>
                  <a:lnTo>
                    <a:pt x="82931" y="266814"/>
                  </a:lnTo>
                  <a:lnTo>
                    <a:pt x="86499" y="268084"/>
                  </a:lnTo>
                  <a:lnTo>
                    <a:pt x="80568" y="272783"/>
                  </a:lnTo>
                  <a:lnTo>
                    <a:pt x="75819" y="278752"/>
                  </a:lnTo>
                  <a:lnTo>
                    <a:pt x="71069" y="285864"/>
                  </a:lnTo>
                  <a:lnTo>
                    <a:pt x="94792" y="289420"/>
                  </a:lnTo>
                  <a:lnTo>
                    <a:pt x="93611" y="295389"/>
                  </a:lnTo>
                  <a:lnTo>
                    <a:pt x="91249" y="301231"/>
                  </a:lnTo>
                  <a:lnTo>
                    <a:pt x="90055" y="309613"/>
                  </a:lnTo>
                  <a:lnTo>
                    <a:pt x="97155" y="308343"/>
                  </a:lnTo>
                  <a:lnTo>
                    <a:pt x="104292" y="308343"/>
                  </a:lnTo>
                  <a:lnTo>
                    <a:pt x="111404" y="307200"/>
                  </a:lnTo>
                  <a:lnTo>
                    <a:pt x="111404" y="319138"/>
                  </a:lnTo>
                  <a:lnTo>
                    <a:pt x="112585" y="324980"/>
                  </a:lnTo>
                  <a:lnTo>
                    <a:pt x="122072" y="322694"/>
                  </a:lnTo>
                  <a:lnTo>
                    <a:pt x="125641" y="321424"/>
                  </a:lnTo>
                  <a:lnTo>
                    <a:pt x="130378" y="320281"/>
                  </a:lnTo>
                  <a:lnTo>
                    <a:pt x="132753" y="327393"/>
                  </a:lnTo>
                  <a:lnTo>
                    <a:pt x="135128" y="329806"/>
                  </a:lnTo>
                  <a:lnTo>
                    <a:pt x="136309" y="333235"/>
                  </a:lnTo>
                  <a:lnTo>
                    <a:pt x="136309" y="335521"/>
                  </a:lnTo>
                  <a:lnTo>
                    <a:pt x="138684" y="336791"/>
                  </a:lnTo>
                  <a:lnTo>
                    <a:pt x="141058" y="335521"/>
                  </a:lnTo>
                  <a:lnTo>
                    <a:pt x="151739" y="332092"/>
                  </a:lnTo>
                  <a:lnTo>
                    <a:pt x="152920" y="333235"/>
                  </a:lnTo>
                  <a:lnTo>
                    <a:pt x="155295" y="337934"/>
                  </a:lnTo>
                  <a:lnTo>
                    <a:pt x="155295" y="322694"/>
                  </a:lnTo>
                  <a:close/>
                </a:path>
                <a:path w="420370" h="553085">
                  <a:moveTo>
                    <a:pt x="155295" y="282816"/>
                  </a:moveTo>
                  <a:lnTo>
                    <a:pt x="145859" y="279260"/>
                  </a:lnTo>
                  <a:lnTo>
                    <a:pt x="141160" y="272148"/>
                  </a:lnTo>
                  <a:lnTo>
                    <a:pt x="139979" y="262750"/>
                  </a:lnTo>
                  <a:lnTo>
                    <a:pt x="139979" y="256781"/>
                  </a:lnTo>
                  <a:lnTo>
                    <a:pt x="142341" y="250812"/>
                  </a:lnTo>
                  <a:lnTo>
                    <a:pt x="145859" y="246113"/>
                  </a:lnTo>
                  <a:lnTo>
                    <a:pt x="148221" y="240271"/>
                  </a:lnTo>
                  <a:lnTo>
                    <a:pt x="148221" y="235445"/>
                  </a:lnTo>
                  <a:lnTo>
                    <a:pt x="142341" y="231889"/>
                  </a:lnTo>
                  <a:lnTo>
                    <a:pt x="111429" y="204203"/>
                  </a:lnTo>
                  <a:lnTo>
                    <a:pt x="104648" y="194170"/>
                  </a:lnTo>
                  <a:lnTo>
                    <a:pt x="104648" y="193027"/>
                  </a:lnTo>
                  <a:lnTo>
                    <a:pt x="102285" y="193027"/>
                  </a:lnTo>
                  <a:lnTo>
                    <a:pt x="102755" y="201790"/>
                  </a:lnTo>
                  <a:lnTo>
                    <a:pt x="104203" y="210553"/>
                  </a:lnTo>
                  <a:lnTo>
                    <a:pt x="106743" y="219062"/>
                  </a:lnTo>
                  <a:lnTo>
                    <a:pt x="110528" y="227190"/>
                  </a:lnTo>
                  <a:lnTo>
                    <a:pt x="104648" y="230746"/>
                  </a:lnTo>
                  <a:lnTo>
                    <a:pt x="98742" y="231889"/>
                  </a:lnTo>
                  <a:lnTo>
                    <a:pt x="92875" y="236715"/>
                  </a:lnTo>
                  <a:lnTo>
                    <a:pt x="97548" y="240271"/>
                  </a:lnTo>
                  <a:lnTo>
                    <a:pt x="104648" y="247256"/>
                  </a:lnTo>
                  <a:lnTo>
                    <a:pt x="108178" y="249669"/>
                  </a:lnTo>
                  <a:lnTo>
                    <a:pt x="104648" y="252082"/>
                  </a:lnTo>
                  <a:lnTo>
                    <a:pt x="97548" y="259194"/>
                  </a:lnTo>
                  <a:lnTo>
                    <a:pt x="94018" y="263893"/>
                  </a:lnTo>
                  <a:lnTo>
                    <a:pt x="101104" y="266179"/>
                  </a:lnTo>
                  <a:lnTo>
                    <a:pt x="106997" y="268592"/>
                  </a:lnTo>
                  <a:lnTo>
                    <a:pt x="114071" y="271005"/>
                  </a:lnTo>
                  <a:lnTo>
                    <a:pt x="110528" y="276847"/>
                  </a:lnTo>
                  <a:lnTo>
                    <a:pt x="105816" y="282816"/>
                  </a:lnTo>
                  <a:lnTo>
                    <a:pt x="104648" y="289928"/>
                  </a:lnTo>
                  <a:lnTo>
                    <a:pt x="124663" y="289928"/>
                  </a:lnTo>
                  <a:lnTo>
                    <a:pt x="125844" y="291071"/>
                  </a:lnTo>
                  <a:lnTo>
                    <a:pt x="125844" y="308851"/>
                  </a:lnTo>
                  <a:lnTo>
                    <a:pt x="127025" y="309994"/>
                  </a:lnTo>
                  <a:lnTo>
                    <a:pt x="129387" y="308851"/>
                  </a:lnTo>
                  <a:lnTo>
                    <a:pt x="131724" y="308851"/>
                  </a:lnTo>
                  <a:lnTo>
                    <a:pt x="135267" y="306438"/>
                  </a:lnTo>
                  <a:lnTo>
                    <a:pt x="144691" y="304025"/>
                  </a:lnTo>
                  <a:lnTo>
                    <a:pt x="145859" y="307581"/>
                  </a:lnTo>
                  <a:lnTo>
                    <a:pt x="148221" y="312280"/>
                  </a:lnTo>
                  <a:lnTo>
                    <a:pt x="149402" y="315836"/>
                  </a:lnTo>
                  <a:lnTo>
                    <a:pt x="150583" y="318249"/>
                  </a:lnTo>
                  <a:lnTo>
                    <a:pt x="152933" y="317106"/>
                  </a:lnTo>
                  <a:lnTo>
                    <a:pt x="154114" y="315836"/>
                  </a:lnTo>
                  <a:lnTo>
                    <a:pt x="155295" y="315836"/>
                  </a:lnTo>
                  <a:lnTo>
                    <a:pt x="155295" y="282816"/>
                  </a:lnTo>
                  <a:close/>
                </a:path>
                <a:path w="420370" h="553085">
                  <a:moveTo>
                    <a:pt x="159854" y="134353"/>
                  </a:moveTo>
                  <a:lnTo>
                    <a:pt x="158648" y="134353"/>
                  </a:lnTo>
                  <a:lnTo>
                    <a:pt x="157429" y="133210"/>
                  </a:lnTo>
                  <a:lnTo>
                    <a:pt x="152603" y="130797"/>
                  </a:lnTo>
                  <a:lnTo>
                    <a:pt x="148971" y="127241"/>
                  </a:lnTo>
                  <a:lnTo>
                    <a:pt x="146558" y="122542"/>
                  </a:lnTo>
                  <a:lnTo>
                    <a:pt x="144132" y="116700"/>
                  </a:lnTo>
                  <a:lnTo>
                    <a:pt x="141732" y="105016"/>
                  </a:lnTo>
                  <a:lnTo>
                    <a:pt x="140512" y="101460"/>
                  </a:lnTo>
                  <a:lnTo>
                    <a:pt x="139306" y="96761"/>
                  </a:lnTo>
                  <a:lnTo>
                    <a:pt x="138099" y="93332"/>
                  </a:lnTo>
                  <a:lnTo>
                    <a:pt x="136880" y="90919"/>
                  </a:lnTo>
                  <a:lnTo>
                    <a:pt x="135674" y="89776"/>
                  </a:lnTo>
                  <a:lnTo>
                    <a:pt x="132041" y="89776"/>
                  </a:lnTo>
                  <a:lnTo>
                    <a:pt x="127215" y="92062"/>
                  </a:lnTo>
                  <a:lnTo>
                    <a:pt x="123583" y="94475"/>
                  </a:lnTo>
                  <a:lnTo>
                    <a:pt x="118745" y="98031"/>
                  </a:lnTo>
                  <a:lnTo>
                    <a:pt x="128422" y="101460"/>
                  </a:lnTo>
                  <a:lnTo>
                    <a:pt x="132041" y="107302"/>
                  </a:lnTo>
                  <a:lnTo>
                    <a:pt x="134467" y="115557"/>
                  </a:lnTo>
                  <a:lnTo>
                    <a:pt x="135674" y="117970"/>
                  </a:lnTo>
                  <a:lnTo>
                    <a:pt x="136880" y="121399"/>
                  </a:lnTo>
                  <a:lnTo>
                    <a:pt x="138099" y="123812"/>
                  </a:lnTo>
                  <a:lnTo>
                    <a:pt x="144132" y="130797"/>
                  </a:lnTo>
                  <a:lnTo>
                    <a:pt x="150190" y="135496"/>
                  </a:lnTo>
                  <a:lnTo>
                    <a:pt x="159854" y="135496"/>
                  </a:lnTo>
                  <a:lnTo>
                    <a:pt x="159854" y="134353"/>
                  </a:lnTo>
                  <a:close/>
                </a:path>
                <a:path w="420370" h="553085">
                  <a:moveTo>
                    <a:pt x="172034" y="168135"/>
                  </a:moveTo>
                  <a:lnTo>
                    <a:pt x="171259" y="166865"/>
                  </a:lnTo>
                  <a:lnTo>
                    <a:pt x="163195" y="153530"/>
                  </a:lnTo>
                  <a:lnTo>
                    <a:pt x="160197" y="148577"/>
                  </a:lnTo>
                  <a:lnTo>
                    <a:pt x="159004" y="147434"/>
                  </a:lnTo>
                  <a:lnTo>
                    <a:pt x="159004" y="146164"/>
                  </a:lnTo>
                  <a:lnTo>
                    <a:pt x="157822" y="146164"/>
                  </a:lnTo>
                  <a:lnTo>
                    <a:pt x="157822" y="153530"/>
                  </a:lnTo>
                  <a:lnTo>
                    <a:pt x="149542" y="153530"/>
                  </a:lnTo>
                  <a:lnTo>
                    <a:pt x="149542" y="152260"/>
                  </a:lnTo>
                  <a:lnTo>
                    <a:pt x="151904" y="150990"/>
                  </a:lnTo>
                  <a:lnTo>
                    <a:pt x="153098" y="150990"/>
                  </a:lnTo>
                  <a:lnTo>
                    <a:pt x="155460" y="149847"/>
                  </a:lnTo>
                  <a:lnTo>
                    <a:pt x="156641" y="152260"/>
                  </a:lnTo>
                  <a:lnTo>
                    <a:pt x="157822" y="153530"/>
                  </a:lnTo>
                  <a:lnTo>
                    <a:pt x="157822" y="146164"/>
                  </a:lnTo>
                  <a:lnTo>
                    <a:pt x="151904" y="146164"/>
                  </a:lnTo>
                  <a:lnTo>
                    <a:pt x="145986" y="147434"/>
                  </a:lnTo>
                  <a:lnTo>
                    <a:pt x="141249" y="149847"/>
                  </a:lnTo>
                  <a:lnTo>
                    <a:pt x="134518" y="154800"/>
                  </a:lnTo>
                  <a:lnTo>
                    <a:pt x="131914" y="161785"/>
                  </a:lnTo>
                  <a:lnTo>
                    <a:pt x="133083" y="169532"/>
                  </a:lnTo>
                  <a:lnTo>
                    <a:pt x="137693" y="176644"/>
                  </a:lnTo>
                  <a:lnTo>
                    <a:pt x="141249" y="170548"/>
                  </a:lnTo>
                  <a:lnTo>
                    <a:pt x="147167" y="166865"/>
                  </a:lnTo>
                  <a:lnTo>
                    <a:pt x="160197" y="166865"/>
                  </a:lnTo>
                  <a:lnTo>
                    <a:pt x="166116" y="168135"/>
                  </a:lnTo>
                  <a:lnTo>
                    <a:pt x="172034" y="168135"/>
                  </a:lnTo>
                  <a:close/>
                </a:path>
                <a:path w="420370" h="553085">
                  <a:moveTo>
                    <a:pt x="184213" y="178041"/>
                  </a:moveTo>
                  <a:lnTo>
                    <a:pt x="180632" y="175628"/>
                  </a:lnTo>
                  <a:lnTo>
                    <a:pt x="178257" y="174485"/>
                  </a:lnTo>
                  <a:lnTo>
                    <a:pt x="175882" y="172072"/>
                  </a:lnTo>
                  <a:lnTo>
                    <a:pt x="173494" y="172072"/>
                  </a:lnTo>
                  <a:lnTo>
                    <a:pt x="166751" y="174104"/>
                  </a:lnTo>
                  <a:lnTo>
                    <a:pt x="160680" y="176517"/>
                  </a:lnTo>
                  <a:lnTo>
                    <a:pt x="155067" y="179438"/>
                  </a:lnTo>
                  <a:lnTo>
                    <a:pt x="143700" y="186550"/>
                  </a:lnTo>
                  <a:lnTo>
                    <a:pt x="137744" y="190106"/>
                  </a:lnTo>
                  <a:lnTo>
                    <a:pt x="130594" y="188963"/>
                  </a:lnTo>
                  <a:lnTo>
                    <a:pt x="129413" y="188963"/>
                  </a:lnTo>
                  <a:lnTo>
                    <a:pt x="132981" y="193662"/>
                  </a:lnTo>
                  <a:lnTo>
                    <a:pt x="136550" y="194805"/>
                  </a:lnTo>
                  <a:lnTo>
                    <a:pt x="141325" y="193662"/>
                  </a:lnTo>
                  <a:lnTo>
                    <a:pt x="144894" y="192519"/>
                  </a:lnTo>
                  <a:lnTo>
                    <a:pt x="148475" y="190106"/>
                  </a:lnTo>
                  <a:lnTo>
                    <a:pt x="150850" y="188963"/>
                  </a:lnTo>
                  <a:lnTo>
                    <a:pt x="154432" y="186550"/>
                  </a:lnTo>
                  <a:lnTo>
                    <a:pt x="158000" y="185280"/>
                  </a:lnTo>
                  <a:lnTo>
                    <a:pt x="161582" y="182867"/>
                  </a:lnTo>
                  <a:lnTo>
                    <a:pt x="161582" y="188963"/>
                  </a:lnTo>
                  <a:lnTo>
                    <a:pt x="167538" y="182867"/>
                  </a:lnTo>
                  <a:lnTo>
                    <a:pt x="174688" y="180454"/>
                  </a:lnTo>
                  <a:lnTo>
                    <a:pt x="183019" y="179311"/>
                  </a:lnTo>
                  <a:lnTo>
                    <a:pt x="183019" y="178041"/>
                  </a:lnTo>
                  <a:lnTo>
                    <a:pt x="184213" y="178041"/>
                  </a:lnTo>
                  <a:close/>
                </a:path>
                <a:path w="420370" h="553085">
                  <a:moveTo>
                    <a:pt x="184213" y="84696"/>
                  </a:moveTo>
                  <a:lnTo>
                    <a:pt x="182181" y="82156"/>
                  </a:lnTo>
                  <a:lnTo>
                    <a:pt x="180162" y="82156"/>
                  </a:lnTo>
                  <a:lnTo>
                    <a:pt x="178130" y="84696"/>
                  </a:lnTo>
                  <a:lnTo>
                    <a:pt x="178130" y="87236"/>
                  </a:lnTo>
                  <a:lnTo>
                    <a:pt x="179146" y="88506"/>
                  </a:lnTo>
                  <a:lnTo>
                    <a:pt x="180162" y="88506"/>
                  </a:lnTo>
                  <a:lnTo>
                    <a:pt x="182181" y="89776"/>
                  </a:lnTo>
                  <a:lnTo>
                    <a:pt x="183197" y="88506"/>
                  </a:lnTo>
                  <a:lnTo>
                    <a:pt x="184213" y="85966"/>
                  </a:lnTo>
                  <a:lnTo>
                    <a:pt x="184213" y="84696"/>
                  </a:lnTo>
                  <a:close/>
                </a:path>
                <a:path w="420370" h="553085">
                  <a:moveTo>
                    <a:pt x="185737" y="94094"/>
                  </a:moveTo>
                  <a:lnTo>
                    <a:pt x="182181" y="92824"/>
                  </a:lnTo>
                  <a:lnTo>
                    <a:pt x="179819" y="92824"/>
                  </a:lnTo>
                  <a:lnTo>
                    <a:pt x="177457" y="94094"/>
                  </a:lnTo>
                  <a:lnTo>
                    <a:pt x="176263" y="96507"/>
                  </a:lnTo>
                  <a:lnTo>
                    <a:pt x="175082" y="100190"/>
                  </a:lnTo>
                  <a:lnTo>
                    <a:pt x="178638" y="114795"/>
                  </a:lnTo>
                  <a:lnTo>
                    <a:pt x="178638" y="115938"/>
                  </a:lnTo>
                  <a:lnTo>
                    <a:pt x="179819" y="117208"/>
                  </a:lnTo>
                  <a:lnTo>
                    <a:pt x="181000" y="117208"/>
                  </a:lnTo>
                  <a:lnTo>
                    <a:pt x="182181" y="115938"/>
                  </a:lnTo>
                  <a:lnTo>
                    <a:pt x="183362" y="114795"/>
                  </a:lnTo>
                  <a:lnTo>
                    <a:pt x="183362" y="108699"/>
                  </a:lnTo>
                  <a:lnTo>
                    <a:pt x="185737" y="103746"/>
                  </a:lnTo>
                  <a:lnTo>
                    <a:pt x="185737" y="94094"/>
                  </a:lnTo>
                  <a:close/>
                </a:path>
                <a:path w="420370" h="553085">
                  <a:moveTo>
                    <a:pt x="188785" y="69075"/>
                  </a:moveTo>
                  <a:lnTo>
                    <a:pt x="187591" y="65519"/>
                  </a:lnTo>
                  <a:lnTo>
                    <a:pt x="183997" y="67805"/>
                  </a:lnTo>
                  <a:lnTo>
                    <a:pt x="182803" y="66802"/>
                  </a:lnTo>
                  <a:lnTo>
                    <a:pt x="182803" y="62103"/>
                  </a:lnTo>
                  <a:lnTo>
                    <a:pt x="180416" y="60820"/>
                  </a:lnTo>
                  <a:lnTo>
                    <a:pt x="178015" y="60820"/>
                  </a:lnTo>
                  <a:lnTo>
                    <a:pt x="178015" y="67805"/>
                  </a:lnTo>
                  <a:lnTo>
                    <a:pt x="175628" y="66802"/>
                  </a:lnTo>
                  <a:lnTo>
                    <a:pt x="173228" y="66802"/>
                  </a:lnTo>
                  <a:lnTo>
                    <a:pt x="173228" y="67805"/>
                  </a:lnTo>
                  <a:lnTo>
                    <a:pt x="172034" y="69075"/>
                  </a:lnTo>
                  <a:lnTo>
                    <a:pt x="172034" y="71374"/>
                  </a:lnTo>
                  <a:lnTo>
                    <a:pt x="178015" y="71374"/>
                  </a:lnTo>
                  <a:lnTo>
                    <a:pt x="178015" y="76060"/>
                  </a:lnTo>
                  <a:lnTo>
                    <a:pt x="182803" y="76060"/>
                  </a:lnTo>
                  <a:lnTo>
                    <a:pt x="182803" y="71374"/>
                  </a:lnTo>
                  <a:lnTo>
                    <a:pt x="183997" y="70218"/>
                  </a:lnTo>
                  <a:lnTo>
                    <a:pt x="188785" y="72504"/>
                  </a:lnTo>
                  <a:lnTo>
                    <a:pt x="188785" y="69075"/>
                  </a:lnTo>
                  <a:close/>
                </a:path>
                <a:path w="420370" h="553085">
                  <a:moveTo>
                    <a:pt x="199440" y="130924"/>
                  </a:moveTo>
                  <a:lnTo>
                    <a:pt x="162902" y="130924"/>
                  </a:lnTo>
                  <a:lnTo>
                    <a:pt x="162902" y="134353"/>
                  </a:lnTo>
                  <a:lnTo>
                    <a:pt x="164045" y="135496"/>
                  </a:lnTo>
                  <a:lnTo>
                    <a:pt x="199440" y="135496"/>
                  </a:lnTo>
                  <a:lnTo>
                    <a:pt x="199440" y="130924"/>
                  </a:lnTo>
                  <a:close/>
                </a:path>
                <a:path w="420370" h="553085">
                  <a:moveTo>
                    <a:pt x="202158" y="134988"/>
                  </a:moveTo>
                  <a:lnTo>
                    <a:pt x="200964" y="135115"/>
                  </a:lnTo>
                  <a:lnTo>
                    <a:pt x="202158" y="135115"/>
                  </a:lnTo>
                  <a:lnTo>
                    <a:pt x="202158" y="134988"/>
                  </a:lnTo>
                  <a:close/>
                </a:path>
                <a:path w="420370" h="553085">
                  <a:moveTo>
                    <a:pt x="207048" y="107937"/>
                  </a:moveTo>
                  <a:lnTo>
                    <a:pt x="198869" y="99682"/>
                  </a:lnTo>
                  <a:lnTo>
                    <a:pt x="195364" y="98539"/>
                  </a:lnTo>
                  <a:lnTo>
                    <a:pt x="189534" y="97396"/>
                  </a:lnTo>
                  <a:lnTo>
                    <a:pt x="189534" y="100952"/>
                  </a:lnTo>
                  <a:lnTo>
                    <a:pt x="188366" y="103238"/>
                  </a:lnTo>
                  <a:lnTo>
                    <a:pt x="188366" y="109080"/>
                  </a:lnTo>
                  <a:lnTo>
                    <a:pt x="187185" y="114922"/>
                  </a:lnTo>
                  <a:lnTo>
                    <a:pt x="183680" y="122034"/>
                  </a:lnTo>
                  <a:lnTo>
                    <a:pt x="182511" y="123177"/>
                  </a:lnTo>
                  <a:lnTo>
                    <a:pt x="180187" y="123177"/>
                  </a:lnTo>
                  <a:lnTo>
                    <a:pt x="179019" y="122034"/>
                  </a:lnTo>
                  <a:lnTo>
                    <a:pt x="177850" y="119621"/>
                  </a:lnTo>
                  <a:lnTo>
                    <a:pt x="174332" y="113779"/>
                  </a:lnTo>
                  <a:lnTo>
                    <a:pt x="173164" y="107937"/>
                  </a:lnTo>
                  <a:lnTo>
                    <a:pt x="173164" y="98539"/>
                  </a:lnTo>
                  <a:lnTo>
                    <a:pt x="171996" y="97396"/>
                  </a:lnTo>
                  <a:lnTo>
                    <a:pt x="169659" y="97396"/>
                  </a:lnTo>
                  <a:lnTo>
                    <a:pt x="168490" y="98539"/>
                  </a:lnTo>
                  <a:lnTo>
                    <a:pt x="163830" y="99682"/>
                  </a:lnTo>
                  <a:lnTo>
                    <a:pt x="157975" y="103238"/>
                  </a:lnTo>
                  <a:lnTo>
                    <a:pt x="157975" y="110350"/>
                  </a:lnTo>
                  <a:lnTo>
                    <a:pt x="156806" y="114922"/>
                  </a:lnTo>
                  <a:lnTo>
                    <a:pt x="157975" y="120891"/>
                  </a:lnTo>
                  <a:lnTo>
                    <a:pt x="159143" y="125590"/>
                  </a:lnTo>
                  <a:lnTo>
                    <a:pt x="160312" y="127876"/>
                  </a:lnTo>
                  <a:lnTo>
                    <a:pt x="202387" y="127876"/>
                  </a:lnTo>
                  <a:lnTo>
                    <a:pt x="202387" y="125590"/>
                  </a:lnTo>
                  <a:lnTo>
                    <a:pt x="203555" y="124320"/>
                  </a:lnTo>
                  <a:lnTo>
                    <a:pt x="203555" y="122034"/>
                  </a:lnTo>
                  <a:lnTo>
                    <a:pt x="204724" y="120891"/>
                  </a:lnTo>
                  <a:lnTo>
                    <a:pt x="205879" y="114922"/>
                  </a:lnTo>
                  <a:lnTo>
                    <a:pt x="207048" y="107937"/>
                  </a:lnTo>
                  <a:close/>
                </a:path>
                <a:path w="420370" h="553085">
                  <a:moveTo>
                    <a:pt x="228879" y="316725"/>
                  </a:moveTo>
                  <a:lnTo>
                    <a:pt x="227863" y="311899"/>
                  </a:lnTo>
                  <a:lnTo>
                    <a:pt x="226847" y="311899"/>
                  </a:lnTo>
                  <a:lnTo>
                    <a:pt x="227863" y="316725"/>
                  </a:lnTo>
                  <a:lnTo>
                    <a:pt x="228879" y="316725"/>
                  </a:lnTo>
                  <a:close/>
                </a:path>
                <a:path w="420370" h="553085">
                  <a:moveTo>
                    <a:pt x="229895" y="93713"/>
                  </a:moveTo>
                  <a:lnTo>
                    <a:pt x="228676" y="92570"/>
                  </a:lnTo>
                  <a:lnTo>
                    <a:pt x="227457" y="91300"/>
                  </a:lnTo>
                  <a:lnTo>
                    <a:pt x="226237" y="91300"/>
                  </a:lnTo>
                  <a:lnTo>
                    <a:pt x="225018" y="92570"/>
                  </a:lnTo>
                  <a:lnTo>
                    <a:pt x="223799" y="93713"/>
                  </a:lnTo>
                  <a:lnTo>
                    <a:pt x="225018" y="94983"/>
                  </a:lnTo>
                  <a:lnTo>
                    <a:pt x="226237" y="94983"/>
                  </a:lnTo>
                  <a:lnTo>
                    <a:pt x="226237" y="97396"/>
                  </a:lnTo>
                  <a:lnTo>
                    <a:pt x="227457" y="94983"/>
                  </a:lnTo>
                  <a:lnTo>
                    <a:pt x="228676" y="94983"/>
                  </a:lnTo>
                  <a:lnTo>
                    <a:pt x="229895" y="93713"/>
                  </a:lnTo>
                  <a:close/>
                </a:path>
                <a:path w="420370" h="553085">
                  <a:moveTo>
                    <a:pt x="231914" y="309359"/>
                  </a:moveTo>
                  <a:lnTo>
                    <a:pt x="230911" y="308216"/>
                  </a:lnTo>
                  <a:lnTo>
                    <a:pt x="228879" y="308216"/>
                  </a:lnTo>
                  <a:lnTo>
                    <a:pt x="228879" y="309359"/>
                  </a:lnTo>
                  <a:lnTo>
                    <a:pt x="231914" y="309359"/>
                  </a:lnTo>
                  <a:close/>
                </a:path>
                <a:path w="420370" h="553085">
                  <a:moveTo>
                    <a:pt x="232930" y="310629"/>
                  </a:moveTo>
                  <a:lnTo>
                    <a:pt x="232511" y="310121"/>
                  </a:lnTo>
                  <a:lnTo>
                    <a:pt x="228879" y="316725"/>
                  </a:lnTo>
                  <a:lnTo>
                    <a:pt x="232930" y="316725"/>
                  </a:lnTo>
                  <a:lnTo>
                    <a:pt x="232930" y="310629"/>
                  </a:lnTo>
                  <a:close/>
                </a:path>
                <a:path w="420370" h="553085">
                  <a:moveTo>
                    <a:pt x="232930" y="309359"/>
                  </a:moveTo>
                  <a:lnTo>
                    <a:pt x="231914" y="309359"/>
                  </a:lnTo>
                  <a:lnTo>
                    <a:pt x="232511" y="310121"/>
                  </a:lnTo>
                  <a:lnTo>
                    <a:pt x="232930" y="309359"/>
                  </a:lnTo>
                  <a:close/>
                </a:path>
                <a:path w="420370" h="553085">
                  <a:moveTo>
                    <a:pt x="232930" y="308216"/>
                  </a:moveTo>
                  <a:lnTo>
                    <a:pt x="232257" y="307200"/>
                  </a:lnTo>
                  <a:lnTo>
                    <a:pt x="230911" y="308216"/>
                  </a:lnTo>
                  <a:lnTo>
                    <a:pt x="232930" y="308216"/>
                  </a:lnTo>
                  <a:close/>
                </a:path>
                <a:path w="420370" h="553085">
                  <a:moveTo>
                    <a:pt x="240550" y="146545"/>
                  </a:moveTo>
                  <a:lnTo>
                    <a:pt x="232308" y="146545"/>
                  </a:lnTo>
                  <a:lnTo>
                    <a:pt x="229958" y="144132"/>
                  </a:lnTo>
                  <a:lnTo>
                    <a:pt x="234657" y="140576"/>
                  </a:lnTo>
                  <a:lnTo>
                    <a:pt x="238201" y="136004"/>
                  </a:lnTo>
                  <a:lnTo>
                    <a:pt x="238201" y="132448"/>
                  </a:lnTo>
                  <a:lnTo>
                    <a:pt x="228307" y="136004"/>
                  </a:lnTo>
                  <a:lnTo>
                    <a:pt x="218186" y="138163"/>
                  </a:lnTo>
                  <a:lnTo>
                    <a:pt x="208076" y="139179"/>
                  </a:lnTo>
                  <a:lnTo>
                    <a:pt x="198196" y="139433"/>
                  </a:lnTo>
                  <a:lnTo>
                    <a:pt x="193484" y="140576"/>
                  </a:lnTo>
                  <a:lnTo>
                    <a:pt x="192316" y="140322"/>
                  </a:lnTo>
                  <a:lnTo>
                    <a:pt x="192316" y="146545"/>
                  </a:lnTo>
                  <a:lnTo>
                    <a:pt x="192316" y="147688"/>
                  </a:lnTo>
                  <a:lnTo>
                    <a:pt x="187604" y="149974"/>
                  </a:lnTo>
                  <a:lnTo>
                    <a:pt x="184073" y="151117"/>
                  </a:lnTo>
                  <a:lnTo>
                    <a:pt x="182892" y="152387"/>
                  </a:lnTo>
                  <a:lnTo>
                    <a:pt x="181724" y="152387"/>
                  </a:lnTo>
                  <a:lnTo>
                    <a:pt x="179374" y="153530"/>
                  </a:lnTo>
                  <a:lnTo>
                    <a:pt x="178193" y="155816"/>
                  </a:lnTo>
                  <a:lnTo>
                    <a:pt x="177025" y="154673"/>
                  </a:lnTo>
                  <a:lnTo>
                    <a:pt x="177025" y="153530"/>
                  </a:lnTo>
                  <a:lnTo>
                    <a:pt x="175844" y="151117"/>
                  </a:lnTo>
                  <a:lnTo>
                    <a:pt x="175844" y="149974"/>
                  </a:lnTo>
                  <a:lnTo>
                    <a:pt x="174663" y="147688"/>
                  </a:lnTo>
                  <a:lnTo>
                    <a:pt x="175844" y="147688"/>
                  </a:lnTo>
                  <a:lnTo>
                    <a:pt x="178193" y="146545"/>
                  </a:lnTo>
                  <a:lnTo>
                    <a:pt x="192316" y="146545"/>
                  </a:lnTo>
                  <a:lnTo>
                    <a:pt x="192316" y="140322"/>
                  </a:lnTo>
                  <a:lnTo>
                    <a:pt x="188785" y="139433"/>
                  </a:lnTo>
                  <a:lnTo>
                    <a:pt x="184073" y="139433"/>
                  </a:lnTo>
                  <a:lnTo>
                    <a:pt x="178193" y="140576"/>
                  </a:lnTo>
                  <a:lnTo>
                    <a:pt x="162902" y="140576"/>
                  </a:lnTo>
                  <a:lnTo>
                    <a:pt x="162902" y="142989"/>
                  </a:lnTo>
                  <a:lnTo>
                    <a:pt x="164084" y="146545"/>
                  </a:lnTo>
                  <a:lnTo>
                    <a:pt x="165252" y="148831"/>
                  </a:lnTo>
                  <a:lnTo>
                    <a:pt x="167614" y="152387"/>
                  </a:lnTo>
                  <a:lnTo>
                    <a:pt x="171132" y="159372"/>
                  </a:lnTo>
                  <a:lnTo>
                    <a:pt x="177025" y="165214"/>
                  </a:lnTo>
                  <a:lnTo>
                    <a:pt x="184073" y="171056"/>
                  </a:lnTo>
                  <a:lnTo>
                    <a:pt x="187604" y="173342"/>
                  </a:lnTo>
                  <a:lnTo>
                    <a:pt x="192316" y="176898"/>
                  </a:lnTo>
                  <a:lnTo>
                    <a:pt x="195834" y="180454"/>
                  </a:lnTo>
                  <a:lnTo>
                    <a:pt x="197015" y="178041"/>
                  </a:lnTo>
                  <a:lnTo>
                    <a:pt x="198196" y="174612"/>
                  </a:lnTo>
                  <a:lnTo>
                    <a:pt x="199377" y="172199"/>
                  </a:lnTo>
                  <a:lnTo>
                    <a:pt x="204076" y="175755"/>
                  </a:lnTo>
                  <a:lnTo>
                    <a:pt x="206425" y="180454"/>
                  </a:lnTo>
                  <a:lnTo>
                    <a:pt x="211137" y="182740"/>
                  </a:lnTo>
                  <a:lnTo>
                    <a:pt x="211137" y="172199"/>
                  </a:lnTo>
                  <a:lnTo>
                    <a:pt x="211137" y="167500"/>
                  </a:lnTo>
                  <a:lnTo>
                    <a:pt x="217347" y="171437"/>
                  </a:lnTo>
                  <a:lnTo>
                    <a:pt x="223774" y="174358"/>
                  </a:lnTo>
                  <a:lnTo>
                    <a:pt x="230657" y="175247"/>
                  </a:lnTo>
                  <a:lnTo>
                    <a:pt x="238201" y="173342"/>
                  </a:lnTo>
                  <a:lnTo>
                    <a:pt x="232308" y="171056"/>
                  </a:lnTo>
                  <a:lnTo>
                    <a:pt x="226428" y="167500"/>
                  </a:lnTo>
                  <a:lnTo>
                    <a:pt x="224078" y="161658"/>
                  </a:lnTo>
                  <a:lnTo>
                    <a:pt x="227609" y="161658"/>
                  </a:lnTo>
                  <a:lnTo>
                    <a:pt x="231127" y="162801"/>
                  </a:lnTo>
                  <a:lnTo>
                    <a:pt x="232879" y="161658"/>
                  </a:lnTo>
                  <a:lnTo>
                    <a:pt x="234657" y="160515"/>
                  </a:lnTo>
                  <a:lnTo>
                    <a:pt x="232308" y="158229"/>
                  </a:lnTo>
                  <a:lnTo>
                    <a:pt x="228790" y="156959"/>
                  </a:lnTo>
                  <a:lnTo>
                    <a:pt x="228384" y="155816"/>
                  </a:lnTo>
                  <a:lnTo>
                    <a:pt x="227609" y="153530"/>
                  </a:lnTo>
                  <a:lnTo>
                    <a:pt x="232308" y="152387"/>
                  </a:lnTo>
                  <a:lnTo>
                    <a:pt x="237020" y="151117"/>
                  </a:lnTo>
                  <a:lnTo>
                    <a:pt x="240550" y="146545"/>
                  </a:lnTo>
                  <a:close/>
                </a:path>
                <a:path w="420370" h="553085">
                  <a:moveTo>
                    <a:pt x="240550" y="92316"/>
                  </a:moveTo>
                  <a:lnTo>
                    <a:pt x="237502" y="89776"/>
                  </a:lnTo>
                  <a:lnTo>
                    <a:pt x="235978" y="91046"/>
                  </a:lnTo>
                  <a:lnTo>
                    <a:pt x="235978" y="94856"/>
                  </a:lnTo>
                  <a:lnTo>
                    <a:pt x="239026" y="94856"/>
                  </a:lnTo>
                  <a:lnTo>
                    <a:pt x="240550" y="93586"/>
                  </a:lnTo>
                  <a:lnTo>
                    <a:pt x="240550" y="92316"/>
                  </a:lnTo>
                  <a:close/>
                </a:path>
                <a:path w="420370" h="553085">
                  <a:moveTo>
                    <a:pt x="242735" y="106540"/>
                  </a:moveTo>
                  <a:lnTo>
                    <a:pt x="229603" y="106540"/>
                  </a:lnTo>
                  <a:lnTo>
                    <a:pt x="228409" y="107683"/>
                  </a:lnTo>
                  <a:lnTo>
                    <a:pt x="228409" y="108826"/>
                  </a:lnTo>
                  <a:lnTo>
                    <a:pt x="227215" y="111112"/>
                  </a:lnTo>
                  <a:lnTo>
                    <a:pt x="227215" y="114541"/>
                  </a:lnTo>
                  <a:lnTo>
                    <a:pt x="226021" y="116827"/>
                  </a:lnTo>
                  <a:lnTo>
                    <a:pt x="221970" y="123685"/>
                  </a:lnTo>
                  <a:lnTo>
                    <a:pt x="216928" y="128765"/>
                  </a:lnTo>
                  <a:lnTo>
                    <a:pt x="210743" y="132194"/>
                  </a:lnTo>
                  <a:lnTo>
                    <a:pt x="203352" y="133972"/>
                  </a:lnTo>
                  <a:lnTo>
                    <a:pt x="202158" y="133972"/>
                  </a:lnTo>
                  <a:lnTo>
                    <a:pt x="202158" y="134988"/>
                  </a:lnTo>
                  <a:lnTo>
                    <a:pt x="215874" y="134226"/>
                  </a:lnTo>
                  <a:lnTo>
                    <a:pt x="229895" y="127622"/>
                  </a:lnTo>
                  <a:lnTo>
                    <a:pt x="239890" y="117716"/>
                  </a:lnTo>
                  <a:lnTo>
                    <a:pt x="242735" y="106540"/>
                  </a:lnTo>
                  <a:close/>
                </a:path>
                <a:path w="420370" h="553085">
                  <a:moveTo>
                    <a:pt x="243598" y="208902"/>
                  </a:moveTo>
                  <a:lnTo>
                    <a:pt x="234048" y="182867"/>
                  </a:lnTo>
                  <a:lnTo>
                    <a:pt x="232854" y="182867"/>
                  </a:lnTo>
                  <a:lnTo>
                    <a:pt x="231648" y="181724"/>
                  </a:lnTo>
                  <a:lnTo>
                    <a:pt x="228079" y="181724"/>
                  </a:lnTo>
                  <a:lnTo>
                    <a:pt x="223304" y="180581"/>
                  </a:lnTo>
                  <a:lnTo>
                    <a:pt x="219722" y="180581"/>
                  </a:lnTo>
                  <a:lnTo>
                    <a:pt x="218528" y="179311"/>
                  </a:lnTo>
                  <a:lnTo>
                    <a:pt x="216154" y="179311"/>
                  </a:lnTo>
                  <a:lnTo>
                    <a:pt x="214960" y="178168"/>
                  </a:lnTo>
                  <a:lnTo>
                    <a:pt x="217347" y="185280"/>
                  </a:lnTo>
                  <a:lnTo>
                    <a:pt x="218528" y="189979"/>
                  </a:lnTo>
                  <a:lnTo>
                    <a:pt x="211378" y="191249"/>
                  </a:lnTo>
                  <a:lnTo>
                    <a:pt x="205409" y="188836"/>
                  </a:lnTo>
                  <a:lnTo>
                    <a:pt x="200634" y="182867"/>
                  </a:lnTo>
                  <a:lnTo>
                    <a:pt x="199440" y="187693"/>
                  </a:lnTo>
                  <a:lnTo>
                    <a:pt x="199440" y="191249"/>
                  </a:lnTo>
                  <a:lnTo>
                    <a:pt x="200634" y="194678"/>
                  </a:lnTo>
                  <a:lnTo>
                    <a:pt x="201828" y="200520"/>
                  </a:lnTo>
                  <a:lnTo>
                    <a:pt x="203022" y="205346"/>
                  </a:lnTo>
                  <a:lnTo>
                    <a:pt x="203022" y="211188"/>
                  </a:lnTo>
                  <a:lnTo>
                    <a:pt x="204216" y="214744"/>
                  </a:lnTo>
                  <a:lnTo>
                    <a:pt x="204216" y="220713"/>
                  </a:lnTo>
                  <a:lnTo>
                    <a:pt x="205409" y="220713"/>
                  </a:lnTo>
                  <a:lnTo>
                    <a:pt x="207784" y="214744"/>
                  </a:lnTo>
                  <a:lnTo>
                    <a:pt x="212572" y="205346"/>
                  </a:lnTo>
                  <a:lnTo>
                    <a:pt x="212572" y="202933"/>
                  </a:lnTo>
                  <a:lnTo>
                    <a:pt x="213766" y="201790"/>
                  </a:lnTo>
                  <a:lnTo>
                    <a:pt x="213766" y="200520"/>
                  </a:lnTo>
                  <a:lnTo>
                    <a:pt x="214960" y="201790"/>
                  </a:lnTo>
                  <a:lnTo>
                    <a:pt x="216154" y="201790"/>
                  </a:lnTo>
                  <a:lnTo>
                    <a:pt x="217347" y="202933"/>
                  </a:lnTo>
                  <a:lnTo>
                    <a:pt x="217347" y="204076"/>
                  </a:lnTo>
                  <a:lnTo>
                    <a:pt x="218528" y="205346"/>
                  </a:lnTo>
                  <a:lnTo>
                    <a:pt x="220916" y="207632"/>
                  </a:lnTo>
                  <a:lnTo>
                    <a:pt x="222110" y="210045"/>
                  </a:lnTo>
                  <a:lnTo>
                    <a:pt x="223304" y="211188"/>
                  </a:lnTo>
                  <a:lnTo>
                    <a:pt x="224497" y="207632"/>
                  </a:lnTo>
                  <a:lnTo>
                    <a:pt x="224497" y="201790"/>
                  </a:lnTo>
                  <a:lnTo>
                    <a:pt x="225691" y="199377"/>
                  </a:lnTo>
                  <a:lnTo>
                    <a:pt x="225691" y="198234"/>
                  </a:lnTo>
                  <a:lnTo>
                    <a:pt x="228079" y="200520"/>
                  </a:lnTo>
                  <a:lnTo>
                    <a:pt x="230466" y="201790"/>
                  </a:lnTo>
                  <a:lnTo>
                    <a:pt x="232854" y="202933"/>
                  </a:lnTo>
                  <a:lnTo>
                    <a:pt x="235242" y="205346"/>
                  </a:lnTo>
                  <a:lnTo>
                    <a:pt x="240017" y="207632"/>
                  </a:lnTo>
                  <a:lnTo>
                    <a:pt x="243598" y="208902"/>
                  </a:lnTo>
                  <a:close/>
                </a:path>
                <a:path w="420370" h="553085">
                  <a:moveTo>
                    <a:pt x="249834" y="466077"/>
                  </a:moveTo>
                  <a:lnTo>
                    <a:pt x="248627" y="466077"/>
                  </a:lnTo>
                  <a:lnTo>
                    <a:pt x="247408" y="464934"/>
                  </a:lnTo>
                  <a:lnTo>
                    <a:pt x="240626" y="459346"/>
                  </a:lnTo>
                  <a:lnTo>
                    <a:pt x="233159" y="455155"/>
                  </a:lnTo>
                  <a:lnTo>
                    <a:pt x="225234" y="452234"/>
                  </a:lnTo>
                  <a:lnTo>
                    <a:pt x="217093" y="450710"/>
                  </a:lnTo>
                  <a:lnTo>
                    <a:pt x="215887" y="450710"/>
                  </a:lnTo>
                  <a:lnTo>
                    <a:pt x="214668" y="451853"/>
                  </a:lnTo>
                  <a:lnTo>
                    <a:pt x="218300" y="454266"/>
                  </a:lnTo>
                  <a:lnTo>
                    <a:pt x="226796" y="454266"/>
                  </a:lnTo>
                  <a:lnTo>
                    <a:pt x="226796" y="457822"/>
                  </a:lnTo>
                  <a:lnTo>
                    <a:pt x="225577" y="460235"/>
                  </a:lnTo>
                  <a:lnTo>
                    <a:pt x="228015" y="462521"/>
                  </a:lnTo>
                  <a:lnTo>
                    <a:pt x="232854" y="462521"/>
                  </a:lnTo>
                  <a:lnTo>
                    <a:pt x="234061" y="461378"/>
                  </a:lnTo>
                  <a:lnTo>
                    <a:pt x="235280" y="461378"/>
                  </a:lnTo>
                  <a:lnTo>
                    <a:pt x="235280" y="462521"/>
                  </a:lnTo>
                  <a:lnTo>
                    <a:pt x="236499" y="463791"/>
                  </a:lnTo>
                  <a:lnTo>
                    <a:pt x="236499" y="464934"/>
                  </a:lnTo>
                  <a:lnTo>
                    <a:pt x="237705" y="469633"/>
                  </a:lnTo>
                  <a:lnTo>
                    <a:pt x="241350" y="471919"/>
                  </a:lnTo>
                  <a:lnTo>
                    <a:pt x="246189" y="468490"/>
                  </a:lnTo>
                  <a:lnTo>
                    <a:pt x="249834" y="466077"/>
                  </a:lnTo>
                  <a:close/>
                </a:path>
                <a:path w="420370" h="553085">
                  <a:moveTo>
                    <a:pt x="250558" y="309359"/>
                  </a:moveTo>
                  <a:lnTo>
                    <a:pt x="250266" y="308851"/>
                  </a:lnTo>
                  <a:lnTo>
                    <a:pt x="249466" y="309359"/>
                  </a:lnTo>
                  <a:lnTo>
                    <a:pt x="250558" y="309359"/>
                  </a:lnTo>
                  <a:close/>
                </a:path>
                <a:path w="420370" h="553085">
                  <a:moveTo>
                    <a:pt x="252730" y="316725"/>
                  </a:moveTo>
                  <a:lnTo>
                    <a:pt x="251637" y="314312"/>
                  </a:lnTo>
                  <a:lnTo>
                    <a:pt x="251637" y="310629"/>
                  </a:lnTo>
                  <a:lnTo>
                    <a:pt x="249466" y="309359"/>
                  </a:lnTo>
                  <a:lnTo>
                    <a:pt x="247281" y="309359"/>
                  </a:lnTo>
                  <a:lnTo>
                    <a:pt x="247281" y="304533"/>
                  </a:lnTo>
                  <a:lnTo>
                    <a:pt x="245110" y="304533"/>
                  </a:lnTo>
                  <a:lnTo>
                    <a:pt x="245110" y="316725"/>
                  </a:lnTo>
                  <a:lnTo>
                    <a:pt x="247281" y="316725"/>
                  </a:lnTo>
                  <a:lnTo>
                    <a:pt x="247281" y="310629"/>
                  </a:lnTo>
                  <a:lnTo>
                    <a:pt x="248373" y="310629"/>
                  </a:lnTo>
                  <a:lnTo>
                    <a:pt x="250558" y="314312"/>
                  </a:lnTo>
                  <a:lnTo>
                    <a:pt x="250558" y="316725"/>
                  </a:lnTo>
                  <a:lnTo>
                    <a:pt x="252730" y="316725"/>
                  </a:lnTo>
                  <a:close/>
                </a:path>
                <a:path w="420370" h="553085">
                  <a:moveTo>
                    <a:pt x="252730" y="304533"/>
                  </a:moveTo>
                  <a:lnTo>
                    <a:pt x="247281" y="304533"/>
                  </a:lnTo>
                  <a:lnTo>
                    <a:pt x="250266" y="308851"/>
                  </a:lnTo>
                  <a:lnTo>
                    <a:pt x="251637" y="308216"/>
                  </a:lnTo>
                  <a:lnTo>
                    <a:pt x="250558" y="305803"/>
                  </a:lnTo>
                  <a:lnTo>
                    <a:pt x="252730" y="305803"/>
                  </a:lnTo>
                  <a:lnTo>
                    <a:pt x="252730" y="304533"/>
                  </a:lnTo>
                  <a:close/>
                </a:path>
                <a:path w="420370" h="553085">
                  <a:moveTo>
                    <a:pt x="252730" y="257924"/>
                  </a:moveTo>
                  <a:lnTo>
                    <a:pt x="251701" y="257289"/>
                  </a:lnTo>
                  <a:lnTo>
                    <a:pt x="249186" y="257289"/>
                  </a:lnTo>
                  <a:lnTo>
                    <a:pt x="248158" y="257924"/>
                  </a:lnTo>
                  <a:lnTo>
                    <a:pt x="248158" y="259702"/>
                  </a:lnTo>
                  <a:lnTo>
                    <a:pt x="249186" y="260337"/>
                  </a:lnTo>
                  <a:lnTo>
                    <a:pt x="251701" y="260337"/>
                  </a:lnTo>
                  <a:lnTo>
                    <a:pt x="252730" y="259702"/>
                  </a:lnTo>
                  <a:lnTo>
                    <a:pt x="252730" y="257924"/>
                  </a:lnTo>
                  <a:close/>
                </a:path>
                <a:path w="420370" h="553085">
                  <a:moveTo>
                    <a:pt x="252730" y="252209"/>
                  </a:moveTo>
                  <a:lnTo>
                    <a:pt x="251206" y="251193"/>
                  </a:lnTo>
                  <a:lnTo>
                    <a:pt x="248158" y="251193"/>
                  </a:lnTo>
                  <a:lnTo>
                    <a:pt x="248158" y="254241"/>
                  </a:lnTo>
                  <a:lnTo>
                    <a:pt x="251206" y="254241"/>
                  </a:lnTo>
                  <a:lnTo>
                    <a:pt x="252730" y="253225"/>
                  </a:lnTo>
                  <a:lnTo>
                    <a:pt x="252730" y="252209"/>
                  </a:lnTo>
                  <a:close/>
                </a:path>
                <a:path w="420370" h="553085">
                  <a:moveTo>
                    <a:pt x="252730" y="92316"/>
                  </a:moveTo>
                  <a:lnTo>
                    <a:pt x="250444" y="89776"/>
                  </a:lnTo>
                  <a:lnTo>
                    <a:pt x="248158" y="92316"/>
                  </a:lnTo>
                  <a:lnTo>
                    <a:pt x="248158" y="94856"/>
                  </a:lnTo>
                  <a:lnTo>
                    <a:pt x="250444" y="94856"/>
                  </a:lnTo>
                  <a:lnTo>
                    <a:pt x="250444" y="97396"/>
                  </a:lnTo>
                  <a:lnTo>
                    <a:pt x="251587" y="94856"/>
                  </a:lnTo>
                  <a:lnTo>
                    <a:pt x="252730" y="94856"/>
                  </a:lnTo>
                  <a:lnTo>
                    <a:pt x="252730" y="92316"/>
                  </a:lnTo>
                  <a:close/>
                </a:path>
                <a:path w="420370" h="553085">
                  <a:moveTo>
                    <a:pt x="255778" y="26403"/>
                  </a:moveTo>
                  <a:lnTo>
                    <a:pt x="253733" y="24371"/>
                  </a:lnTo>
                  <a:lnTo>
                    <a:pt x="248678" y="24371"/>
                  </a:lnTo>
                  <a:lnTo>
                    <a:pt x="246634" y="26403"/>
                  </a:lnTo>
                  <a:lnTo>
                    <a:pt x="246634" y="31483"/>
                  </a:lnTo>
                  <a:lnTo>
                    <a:pt x="248678" y="33528"/>
                  </a:lnTo>
                  <a:lnTo>
                    <a:pt x="253733" y="33528"/>
                  </a:lnTo>
                  <a:lnTo>
                    <a:pt x="255778" y="31483"/>
                  </a:lnTo>
                  <a:lnTo>
                    <a:pt x="255778" y="26403"/>
                  </a:lnTo>
                  <a:close/>
                </a:path>
                <a:path w="420370" h="553085">
                  <a:moveTo>
                    <a:pt x="258813" y="272529"/>
                  </a:moveTo>
                  <a:lnTo>
                    <a:pt x="257797" y="272529"/>
                  </a:lnTo>
                  <a:lnTo>
                    <a:pt x="257797" y="271005"/>
                  </a:lnTo>
                  <a:lnTo>
                    <a:pt x="256781" y="272529"/>
                  </a:lnTo>
                  <a:lnTo>
                    <a:pt x="254762" y="272529"/>
                  </a:lnTo>
                  <a:lnTo>
                    <a:pt x="252730" y="275577"/>
                  </a:lnTo>
                  <a:lnTo>
                    <a:pt x="256781" y="275577"/>
                  </a:lnTo>
                  <a:lnTo>
                    <a:pt x="258813" y="272529"/>
                  </a:lnTo>
                  <a:close/>
                </a:path>
                <a:path w="420370" h="553085">
                  <a:moveTo>
                    <a:pt x="258813" y="5956"/>
                  </a:moveTo>
                  <a:lnTo>
                    <a:pt x="253238" y="5956"/>
                  </a:lnTo>
                  <a:lnTo>
                    <a:pt x="252120" y="4826"/>
                  </a:lnTo>
                  <a:lnTo>
                    <a:pt x="252120" y="0"/>
                  </a:lnTo>
                  <a:lnTo>
                    <a:pt x="247650" y="0"/>
                  </a:lnTo>
                  <a:lnTo>
                    <a:pt x="247650" y="5956"/>
                  </a:lnTo>
                  <a:lnTo>
                    <a:pt x="242074" y="5956"/>
                  </a:lnTo>
                  <a:lnTo>
                    <a:pt x="242074" y="10782"/>
                  </a:lnTo>
                  <a:lnTo>
                    <a:pt x="247650" y="10782"/>
                  </a:lnTo>
                  <a:lnTo>
                    <a:pt x="247650" y="16751"/>
                  </a:lnTo>
                  <a:lnTo>
                    <a:pt x="253238" y="16751"/>
                  </a:lnTo>
                  <a:lnTo>
                    <a:pt x="253238" y="15608"/>
                  </a:lnTo>
                  <a:lnTo>
                    <a:pt x="252120" y="10782"/>
                  </a:lnTo>
                  <a:lnTo>
                    <a:pt x="258813" y="10782"/>
                  </a:lnTo>
                  <a:lnTo>
                    <a:pt x="258813" y="5956"/>
                  </a:lnTo>
                  <a:close/>
                </a:path>
                <a:path w="420370" h="553085">
                  <a:moveTo>
                    <a:pt x="260324" y="263398"/>
                  </a:moveTo>
                  <a:lnTo>
                    <a:pt x="258813" y="263398"/>
                  </a:lnTo>
                  <a:lnTo>
                    <a:pt x="258813" y="266433"/>
                  </a:lnTo>
                  <a:lnTo>
                    <a:pt x="260324" y="266433"/>
                  </a:lnTo>
                  <a:lnTo>
                    <a:pt x="260324" y="263398"/>
                  </a:lnTo>
                  <a:close/>
                </a:path>
                <a:path w="420370" h="553085">
                  <a:moveTo>
                    <a:pt x="260337" y="267957"/>
                  </a:moveTo>
                  <a:lnTo>
                    <a:pt x="258813" y="267957"/>
                  </a:lnTo>
                  <a:lnTo>
                    <a:pt x="258813" y="267195"/>
                  </a:lnTo>
                  <a:lnTo>
                    <a:pt x="257797" y="266433"/>
                  </a:lnTo>
                  <a:lnTo>
                    <a:pt x="255778" y="267195"/>
                  </a:lnTo>
                  <a:lnTo>
                    <a:pt x="256781" y="267957"/>
                  </a:lnTo>
                  <a:lnTo>
                    <a:pt x="255778" y="267957"/>
                  </a:lnTo>
                  <a:lnTo>
                    <a:pt x="255778" y="271005"/>
                  </a:lnTo>
                  <a:lnTo>
                    <a:pt x="257797" y="271005"/>
                  </a:lnTo>
                  <a:lnTo>
                    <a:pt x="258813" y="271005"/>
                  </a:lnTo>
                  <a:lnTo>
                    <a:pt x="257797" y="269481"/>
                  </a:lnTo>
                  <a:lnTo>
                    <a:pt x="257797" y="268719"/>
                  </a:lnTo>
                  <a:lnTo>
                    <a:pt x="258305" y="269481"/>
                  </a:lnTo>
                  <a:lnTo>
                    <a:pt x="260337" y="269481"/>
                  </a:lnTo>
                  <a:lnTo>
                    <a:pt x="260337" y="267957"/>
                  </a:lnTo>
                  <a:close/>
                </a:path>
                <a:path w="420370" h="553085">
                  <a:moveTo>
                    <a:pt x="260337" y="46469"/>
                  </a:moveTo>
                  <a:lnTo>
                    <a:pt x="259168" y="46469"/>
                  </a:lnTo>
                  <a:lnTo>
                    <a:pt x="259168" y="45199"/>
                  </a:lnTo>
                  <a:lnTo>
                    <a:pt x="256844" y="39230"/>
                  </a:lnTo>
                  <a:lnTo>
                    <a:pt x="252196" y="38100"/>
                  </a:lnTo>
                  <a:lnTo>
                    <a:pt x="246367" y="39230"/>
                  </a:lnTo>
                  <a:lnTo>
                    <a:pt x="242874" y="40500"/>
                  </a:lnTo>
                  <a:lnTo>
                    <a:pt x="240550" y="44056"/>
                  </a:lnTo>
                  <a:lnTo>
                    <a:pt x="240550" y="46469"/>
                  </a:lnTo>
                  <a:lnTo>
                    <a:pt x="241719" y="52451"/>
                  </a:lnTo>
                  <a:lnTo>
                    <a:pt x="241719" y="58153"/>
                  </a:lnTo>
                  <a:lnTo>
                    <a:pt x="244030" y="62979"/>
                  </a:lnTo>
                  <a:lnTo>
                    <a:pt x="244030" y="66675"/>
                  </a:lnTo>
                  <a:lnTo>
                    <a:pt x="248691" y="76060"/>
                  </a:lnTo>
                  <a:lnTo>
                    <a:pt x="251028" y="76060"/>
                  </a:lnTo>
                  <a:lnTo>
                    <a:pt x="252196" y="73647"/>
                  </a:lnTo>
                  <a:lnTo>
                    <a:pt x="253352" y="73647"/>
                  </a:lnTo>
                  <a:lnTo>
                    <a:pt x="253352" y="72504"/>
                  </a:lnTo>
                  <a:lnTo>
                    <a:pt x="256832" y="59931"/>
                  </a:lnTo>
                  <a:lnTo>
                    <a:pt x="260337" y="46469"/>
                  </a:lnTo>
                  <a:close/>
                </a:path>
                <a:path w="420370" h="553085">
                  <a:moveTo>
                    <a:pt x="263372" y="278638"/>
                  </a:moveTo>
                  <a:lnTo>
                    <a:pt x="237502" y="278638"/>
                  </a:lnTo>
                  <a:lnTo>
                    <a:pt x="237502" y="280149"/>
                  </a:lnTo>
                  <a:lnTo>
                    <a:pt x="263372" y="280149"/>
                  </a:lnTo>
                  <a:lnTo>
                    <a:pt x="263372" y="278638"/>
                  </a:lnTo>
                  <a:close/>
                </a:path>
                <a:path w="420370" h="553085">
                  <a:moveTo>
                    <a:pt x="263385" y="271005"/>
                  </a:moveTo>
                  <a:lnTo>
                    <a:pt x="261861" y="269481"/>
                  </a:lnTo>
                  <a:lnTo>
                    <a:pt x="261861" y="272529"/>
                  </a:lnTo>
                  <a:lnTo>
                    <a:pt x="263385" y="271005"/>
                  </a:lnTo>
                  <a:close/>
                </a:path>
                <a:path w="420370" h="553085">
                  <a:moveTo>
                    <a:pt x="263385" y="267195"/>
                  </a:moveTo>
                  <a:lnTo>
                    <a:pt x="261861" y="267195"/>
                  </a:lnTo>
                  <a:lnTo>
                    <a:pt x="261861" y="266433"/>
                  </a:lnTo>
                  <a:lnTo>
                    <a:pt x="260337" y="267195"/>
                  </a:lnTo>
                  <a:lnTo>
                    <a:pt x="261861" y="267957"/>
                  </a:lnTo>
                  <a:lnTo>
                    <a:pt x="263385" y="267195"/>
                  </a:lnTo>
                  <a:close/>
                </a:path>
                <a:path w="420370" h="553085">
                  <a:moveTo>
                    <a:pt x="263385" y="92570"/>
                  </a:moveTo>
                  <a:lnTo>
                    <a:pt x="262369" y="91300"/>
                  </a:lnTo>
                  <a:lnTo>
                    <a:pt x="261353" y="91300"/>
                  </a:lnTo>
                  <a:lnTo>
                    <a:pt x="260337" y="92570"/>
                  </a:lnTo>
                  <a:lnTo>
                    <a:pt x="260337" y="94983"/>
                  </a:lnTo>
                  <a:lnTo>
                    <a:pt x="261353" y="94983"/>
                  </a:lnTo>
                  <a:lnTo>
                    <a:pt x="261353" y="97396"/>
                  </a:lnTo>
                  <a:lnTo>
                    <a:pt x="262369" y="96126"/>
                  </a:lnTo>
                  <a:lnTo>
                    <a:pt x="263385" y="94983"/>
                  </a:lnTo>
                  <a:lnTo>
                    <a:pt x="263385" y="92570"/>
                  </a:lnTo>
                  <a:close/>
                </a:path>
                <a:path w="420370" h="553085">
                  <a:moveTo>
                    <a:pt x="274040" y="304533"/>
                  </a:moveTo>
                  <a:lnTo>
                    <a:pt x="271653" y="304533"/>
                  </a:lnTo>
                  <a:lnTo>
                    <a:pt x="271653" y="309613"/>
                  </a:lnTo>
                  <a:lnTo>
                    <a:pt x="267385" y="309613"/>
                  </a:lnTo>
                  <a:lnTo>
                    <a:pt x="267385" y="304533"/>
                  </a:lnTo>
                  <a:lnTo>
                    <a:pt x="266433" y="304533"/>
                  </a:lnTo>
                  <a:lnTo>
                    <a:pt x="266433" y="316725"/>
                  </a:lnTo>
                  <a:lnTo>
                    <a:pt x="267385" y="316725"/>
                  </a:lnTo>
                  <a:lnTo>
                    <a:pt x="267385" y="310629"/>
                  </a:lnTo>
                  <a:lnTo>
                    <a:pt x="271653" y="310629"/>
                  </a:lnTo>
                  <a:lnTo>
                    <a:pt x="271653" y="316725"/>
                  </a:lnTo>
                  <a:lnTo>
                    <a:pt x="274040" y="316725"/>
                  </a:lnTo>
                  <a:lnTo>
                    <a:pt x="274040" y="304533"/>
                  </a:lnTo>
                  <a:close/>
                </a:path>
                <a:path w="420370" h="553085">
                  <a:moveTo>
                    <a:pt x="275564" y="91046"/>
                  </a:moveTo>
                  <a:lnTo>
                    <a:pt x="274548" y="89776"/>
                  </a:lnTo>
                  <a:lnTo>
                    <a:pt x="272516" y="92316"/>
                  </a:lnTo>
                  <a:lnTo>
                    <a:pt x="272516" y="93586"/>
                  </a:lnTo>
                  <a:lnTo>
                    <a:pt x="273532" y="94856"/>
                  </a:lnTo>
                  <a:lnTo>
                    <a:pt x="275564" y="94856"/>
                  </a:lnTo>
                  <a:lnTo>
                    <a:pt x="275564" y="91046"/>
                  </a:lnTo>
                  <a:close/>
                </a:path>
                <a:path w="420370" h="553085">
                  <a:moveTo>
                    <a:pt x="278612" y="98920"/>
                  </a:moveTo>
                  <a:lnTo>
                    <a:pt x="223799" y="98920"/>
                  </a:lnTo>
                  <a:lnTo>
                    <a:pt x="224993" y="101968"/>
                  </a:lnTo>
                  <a:lnTo>
                    <a:pt x="277418" y="101968"/>
                  </a:lnTo>
                  <a:lnTo>
                    <a:pt x="278612" y="98920"/>
                  </a:lnTo>
                  <a:close/>
                </a:path>
                <a:path w="420370" h="553085">
                  <a:moveTo>
                    <a:pt x="281647" y="297929"/>
                  </a:moveTo>
                  <a:lnTo>
                    <a:pt x="278130" y="297929"/>
                  </a:lnTo>
                  <a:lnTo>
                    <a:pt x="278130" y="301485"/>
                  </a:lnTo>
                  <a:lnTo>
                    <a:pt x="278130" y="319138"/>
                  </a:lnTo>
                  <a:lnTo>
                    <a:pt x="220408" y="319138"/>
                  </a:lnTo>
                  <a:lnTo>
                    <a:pt x="220408" y="301485"/>
                  </a:lnTo>
                  <a:lnTo>
                    <a:pt x="227431" y="301485"/>
                  </a:lnTo>
                  <a:lnTo>
                    <a:pt x="226847" y="305803"/>
                  </a:lnTo>
                  <a:lnTo>
                    <a:pt x="228879" y="305803"/>
                  </a:lnTo>
                  <a:lnTo>
                    <a:pt x="228879" y="302120"/>
                  </a:lnTo>
                  <a:lnTo>
                    <a:pt x="232257" y="307200"/>
                  </a:lnTo>
                  <a:lnTo>
                    <a:pt x="235978" y="304533"/>
                  </a:lnTo>
                  <a:lnTo>
                    <a:pt x="232740" y="302120"/>
                  </a:lnTo>
                  <a:lnTo>
                    <a:pt x="231902" y="301485"/>
                  </a:lnTo>
                  <a:lnTo>
                    <a:pt x="278130" y="301485"/>
                  </a:lnTo>
                  <a:lnTo>
                    <a:pt x="278130" y="297929"/>
                  </a:lnTo>
                  <a:lnTo>
                    <a:pt x="268693" y="297929"/>
                  </a:lnTo>
                  <a:lnTo>
                    <a:pt x="268693" y="295516"/>
                  </a:lnTo>
                  <a:lnTo>
                    <a:pt x="266344" y="294373"/>
                  </a:lnTo>
                  <a:lnTo>
                    <a:pt x="266344" y="291960"/>
                  </a:lnTo>
                  <a:lnTo>
                    <a:pt x="268693" y="291960"/>
                  </a:lnTo>
                  <a:lnTo>
                    <a:pt x="268693" y="290817"/>
                  </a:lnTo>
                  <a:lnTo>
                    <a:pt x="232181" y="290817"/>
                  </a:lnTo>
                  <a:lnTo>
                    <a:pt x="232181" y="291960"/>
                  </a:lnTo>
                  <a:lnTo>
                    <a:pt x="233362" y="291960"/>
                  </a:lnTo>
                  <a:lnTo>
                    <a:pt x="233362" y="294373"/>
                  </a:lnTo>
                  <a:lnTo>
                    <a:pt x="232181" y="295516"/>
                  </a:lnTo>
                  <a:lnTo>
                    <a:pt x="231000" y="295516"/>
                  </a:lnTo>
                  <a:lnTo>
                    <a:pt x="231000" y="296659"/>
                  </a:lnTo>
                  <a:lnTo>
                    <a:pt x="232181" y="297929"/>
                  </a:lnTo>
                  <a:lnTo>
                    <a:pt x="219227" y="297929"/>
                  </a:lnTo>
                  <a:lnTo>
                    <a:pt x="219227" y="321551"/>
                  </a:lnTo>
                  <a:lnTo>
                    <a:pt x="236893" y="321551"/>
                  </a:lnTo>
                  <a:lnTo>
                    <a:pt x="232181" y="400418"/>
                  </a:lnTo>
                  <a:lnTo>
                    <a:pt x="239255" y="400418"/>
                  </a:lnTo>
                  <a:lnTo>
                    <a:pt x="239255" y="399275"/>
                  </a:lnTo>
                  <a:lnTo>
                    <a:pt x="241617" y="321551"/>
                  </a:lnTo>
                  <a:lnTo>
                    <a:pt x="247497" y="321551"/>
                  </a:lnTo>
                  <a:lnTo>
                    <a:pt x="245135" y="400418"/>
                  </a:lnTo>
                  <a:lnTo>
                    <a:pt x="255739" y="400418"/>
                  </a:lnTo>
                  <a:lnTo>
                    <a:pt x="255739" y="399275"/>
                  </a:lnTo>
                  <a:lnTo>
                    <a:pt x="252209" y="321551"/>
                  </a:lnTo>
                  <a:lnTo>
                    <a:pt x="259270" y="321551"/>
                  </a:lnTo>
                  <a:lnTo>
                    <a:pt x="261632" y="400418"/>
                  </a:lnTo>
                  <a:lnTo>
                    <a:pt x="268693" y="400418"/>
                  </a:lnTo>
                  <a:lnTo>
                    <a:pt x="268693" y="399275"/>
                  </a:lnTo>
                  <a:lnTo>
                    <a:pt x="263994" y="321551"/>
                  </a:lnTo>
                  <a:lnTo>
                    <a:pt x="281647" y="321551"/>
                  </a:lnTo>
                  <a:lnTo>
                    <a:pt x="281647" y="319138"/>
                  </a:lnTo>
                  <a:lnTo>
                    <a:pt x="281647" y="297929"/>
                  </a:lnTo>
                  <a:close/>
                </a:path>
                <a:path w="420370" h="553085">
                  <a:moveTo>
                    <a:pt x="286219" y="450710"/>
                  </a:moveTo>
                  <a:lnTo>
                    <a:pt x="285000" y="450710"/>
                  </a:lnTo>
                  <a:lnTo>
                    <a:pt x="276123" y="452234"/>
                  </a:lnTo>
                  <a:lnTo>
                    <a:pt x="267716" y="455155"/>
                  </a:lnTo>
                  <a:lnTo>
                    <a:pt x="259753" y="459346"/>
                  </a:lnTo>
                  <a:lnTo>
                    <a:pt x="252260" y="464934"/>
                  </a:lnTo>
                  <a:lnTo>
                    <a:pt x="252260" y="466077"/>
                  </a:lnTo>
                  <a:lnTo>
                    <a:pt x="249834" y="466077"/>
                  </a:lnTo>
                  <a:lnTo>
                    <a:pt x="253479" y="467347"/>
                  </a:lnTo>
                  <a:lnTo>
                    <a:pt x="255905" y="469633"/>
                  </a:lnTo>
                  <a:lnTo>
                    <a:pt x="259537" y="470776"/>
                  </a:lnTo>
                  <a:lnTo>
                    <a:pt x="260756" y="470776"/>
                  </a:lnTo>
                  <a:lnTo>
                    <a:pt x="263182" y="468490"/>
                  </a:lnTo>
                  <a:lnTo>
                    <a:pt x="263182" y="466077"/>
                  </a:lnTo>
                  <a:lnTo>
                    <a:pt x="264388" y="464934"/>
                  </a:lnTo>
                  <a:lnTo>
                    <a:pt x="264388" y="463791"/>
                  </a:lnTo>
                  <a:lnTo>
                    <a:pt x="265607" y="462521"/>
                  </a:lnTo>
                  <a:lnTo>
                    <a:pt x="265607" y="461378"/>
                  </a:lnTo>
                  <a:lnTo>
                    <a:pt x="268033" y="462521"/>
                  </a:lnTo>
                  <a:lnTo>
                    <a:pt x="275310" y="462521"/>
                  </a:lnTo>
                  <a:lnTo>
                    <a:pt x="275310" y="454266"/>
                  </a:lnTo>
                  <a:lnTo>
                    <a:pt x="283794" y="454266"/>
                  </a:lnTo>
                  <a:lnTo>
                    <a:pt x="286219" y="450710"/>
                  </a:lnTo>
                  <a:close/>
                </a:path>
                <a:path w="420370" h="553085">
                  <a:moveTo>
                    <a:pt x="289267" y="60693"/>
                  </a:moveTo>
                  <a:lnTo>
                    <a:pt x="266776" y="45326"/>
                  </a:lnTo>
                  <a:lnTo>
                    <a:pt x="265582" y="53708"/>
                  </a:lnTo>
                  <a:lnTo>
                    <a:pt x="263220" y="61976"/>
                  </a:lnTo>
                  <a:lnTo>
                    <a:pt x="262026" y="68948"/>
                  </a:lnTo>
                  <a:lnTo>
                    <a:pt x="260845" y="73647"/>
                  </a:lnTo>
                  <a:lnTo>
                    <a:pt x="256108" y="80759"/>
                  </a:lnTo>
                  <a:lnTo>
                    <a:pt x="253746" y="85585"/>
                  </a:lnTo>
                  <a:lnTo>
                    <a:pt x="250190" y="84315"/>
                  </a:lnTo>
                  <a:lnTo>
                    <a:pt x="246634" y="80759"/>
                  </a:lnTo>
                  <a:lnTo>
                    <a:pt x="246634" y="79616"/>
                  </a:lnTo>
                  <a:lnTo>
                    <a:pt x="245452" y="79616"/>
                  </a:lnTo>
                  <a:lnTo>
                    <a:pt x="242493" y="73393"/>
                  </a:lnTo>
                  <a:lnTo>
                    <a:pt x="240411" y="67170"/>
                  </a:lnTo>
                  <a:lnTo>
                    <a:pt x="237159" y="54851"/>
                  </a:lnTo>
                  <a:lnTo>
                    <a:pt x="237147" y="47625"/>
                  </a:lnTo>
                  <a:lnTo>
                    <a:pt x="235978" y="44183"/>
                  </a:lnTo>
                  <a:lnTo>
                    <a:pt x="232422" y="45326"/>
                  </a:lnTo>
                  <a:lnTo>
                    <a:pt x="228879" y="45326"/>
                  </a:lnTo>
                  <a:lnTo>
                    <a:pt x="225323" y="46596"/>
                  </a:lnTo>
                  <a:lnTo>
                    <a:pt x="219392" y="50152"/>
                  </a:lnTo>
                  <a:lnTo>
                    <a:pt x="214668" y="54851"/>
                  </a:lnTo>
                  <a:lnTo>
                    <a:pt x="214668" y="64249"/>
                  </a:lnTo>
                  <a:lnTo>
                    <a:pt x="215849" y="70104"/>
                  </a:lnTo>
                  <a:lnTo>
                    <a:pt x="217043" y="77203"/>
                  </a:lnTo>
                  <a:lnTo>
                    <a:pt x="219392" y="83172"/>
                  </a:lnTo>
                  <a:lnTo>
                    <a:pt x="220586" y="85585"/>
                  </a:lnTo>
                  <a:lnTo>
                    <a:pt x="221767" y="86728"/>
                  </a:lnTo>
                  <a:lnTo>
                    <a:pt x="282155" y="86728"/>
                  </a:lnTo>
                  <a:lnTo>
                    <a:pt x="282155" y="84315"/>
                  </a:lnTo>
                  <a:lnTo>
                    <a:pt x="284530" y="78473"/>
                  </a:lnTo>
                  <a:lnTo>
                    <a:pt x="286893" y="73647"/>
                  </a:lnTo>
                  <a:lnTo>
                    <a:pt x="288086" y="67805"/>
                  </a:lnTo>
                  <a:lnTo>
                    <a:pt x="289267" y="64249"/>
                  </a:lnTo>
                  <a:lnTo>
                    <a:pt x="289267" y="60693"/>
                  </a:lnTo>
                  <a:close/>
                </a:path>
                <a:path w="420370" h="553085">
                  <a:moveTo>
                    <a:pt x="299923" y="135496"/>
                  </a:moveTo>
                  <a:lnTo>
                    <a:pt x="297497" y="133210"/>
                  </a:lnTo>
                  <a:lnTo>
                    <a:pt x="291465" y="133210"/>
                  </a:lnTo>
                  <a:lnTo>
                    <a:pt x="285407" y="130924"/>
                  </a:lnTo>
                  <a:lnTo>
                    <a:pt x="281787" y="126225"/>
                  </a:lnTo>
                  <a:lnTo>
                    <a:pt x="276948" y="121653"/>
                  </a:lnTo>
                  <a:lnTo>
                    <a:pt x="274535" y="115811"/>
                  </a:lnTo>
                  <a:lnTo>
                    <a:pt x="273329" y="108826"/>
                  </a:lnTo>
                  <a:lnTo>
                    <a:pt x="272110" y="106540"/>
                  </a:lnTo>
                  <a:lnTo>
                    <a:pt x="258813" y="106540"/>
                  </a:lnTo>
                  <a:lnTo>
                    <a:pt x="285711" y="134226"/>
                  </a:lnTo>
                  <a:lnTo>
                    <a:pt x="292709" y="135242"/>
                  </a:lnTo>
                  <a:lnTo>
                    <a:pt x="299923" y="135496"/>
                  </a:lnTo>
                  <a:close/>
                </a:path>
                <a:path w="420370" h="553085">
                  <a:moveTo>
                    <a:pt x="301447" y="186423"/>
                  </a:moveTo>
                  <a:lnTo>
                    <a:pt x="299097" y="182867"/>
                  </a:lnTo>
                  <a:lnTo>
                    <a:pt x="294411" y="188836"/>
                  </a:lnTo>
                  <a:lnTo>
                    <a:pt x="288569" y="191249"/>
                  </a:lnTo>
                  <a:lnTo>
                    <a:pt x="281533" y="189979"/>
                  </a:lnTo>
                  <a:lnTo>
                    <a:pt x="282702" y="185280"/>
                  </a:lnTo>
                  <a:lnTo>
                    <a:pt x="285051" y="181724"/>
                  </a:lnTo>
                  <a:lnTo>
                    <a:pt x="286219" y="178168"/>
                  </a:lnTo>
                  <a:lnTo>
                    <a:pt x="281533" y="179311"/>
                  </a:lnTo>
                  <a:lnTo>
                    <a:pt x="279196" y="180581"/>
                  </a:lnTo>
                  <a:lnTo>
                    <a:pt x="276860" y="181724"/>
                  </a:lnTo>
                  <a:lnTo>
                    <a:pt x="267487" y="181724"/>
                  </a:lnTo>
                  <a:lnTo>
                    <a:pt x="267487" y="182867"/>
                  </a:lnTo>
                  <a:lnTo>
                    <a:pt x="266319" y="182867"/>
                  </a:lnTo>
                  <a:lnTo>
                    <a:pt x="255778" y="208902"/>
                  </a:lnTo>
                  <a:lnTo>
                    <a:pt x="256933" y="208902"/>
                  </a:lnTo>
                  <a:lnTo>
                    <a:pt x="258114" y="207632"/>
                  </a:lnTo>
                  <a:lnTo>
                    <a:pt x="262801" y="205346"/>
                  </a:lnTo>
                  <a:lnTo>
                    <a:pt x="272161" y="200520"/>
                  </a:lnTo>
                  <a:lnTo>
                    <a:pt x="272161" y="199377"/>
                  </a:lnTo>
                  <a:lnTo>
                    <a:pt x="274510" y="199377"/>
                  </a:lnTo>
                  <a:lnTo>
                    <a:pt x="274510" y="200520"/>
                  </a:lnTo>
                  <a:lnTo>
                    <a:pt x="275678" y="201790"/>
                  </a:lnTo>
                  <a:lnTo>
                    <a:pt x="275678" y="207632"/>
                  </a:lnTo>
                  <a:lnTo>
                    <a:pt x="276860" y="210045"/>
                  </a:lnTo>
                  <a:lnTo>
                    <a:pt x="279196" y="207632"/>
                  </a:lnTo>
                  <a:lnTo>
                    <a:pt x="281533" y="204076"/>
                  </a:lnTo>
                  <a:lnTo>
                    <a:pt x="285051" y="201790"/>
                  </a:lnTo>
                  <a:lnTo>
                    <a:pt x="286219" y="200520"/>
                  </a:lnTo>
                  <a:lnTo>
                    <a:pt x="287388" y="200520"/>
                  </a:lnTo>
                  <a:lnTo>
                    <a:pt x="287388" y="201790"/>
                  </a:lnTo>
                  <a:lnTo>
                    <a:pt x="288569" y="201790"/>
                  </a:lnTo>
                  <a:lnTo>
                    <a:pt x="289737" y="205346"/>
                  </a:lnTo>
                  <a:lnTo>
                    <a:pt x="289737" y="210045"/>
                  </a:lnTo>
                  <a:lnTo>
                    <a:pt x="292087" y="213601"/>
                  </a:lnTo>
                  <a:lnTo>
                    <a:pt x="292087" y="216014"/>
                  </a:lnTo>
                  <a:lnTo>
                    <a:pt x="294411" y="218300"/>
                  </a:lnTo>
                  <a:lnTo>
                    <a:pt x="295579" y="220713"/>
                  </a:lnTo>
                  <a:lnTo>
                    <a:pt x="301447" y="189979"/>
                  </a:lnTo>
                  <a:lnTo>
                    <a:pt x="301447" y="186423"/>
                  </a:lnTo>
                  <a:close/>
                </a:path>
                <a:path w="420370" h="553085">
                  <a:moveTo>
                    <a:pt x="325805" y="97650"/>
                  </a:moveTo>
                  <a:lnTo>
                    <a:pt x="324662" y="95237"/>
                  </a:lnTo>
                  <a:lnTo>
                    <a:pt x="322376" y="92824"/>
                  </a:lnTo>
                  <a:lnTo>
                    <a:pt x="320090" y="94094"/>
                  </a:lnTo>
                  <a:lnTo>
                    <a:pt x="317817" y="95237"/>
                  </a:lnTo>
                  <a:lnTo>
                    <a:pt x="316674" y="97650"/>
                  </a:lnTo>
                  <a:lnTo>
                    <a:pt x="316674" y="100190"/>
                  </a:lnTo>
                  <a:lnTo>
                    <a:pt x="318947" y="109842"/>
                  </a:lnTo>
                  <a:lnTo>
                    <a:pt x="318947" y="114795"/>
                  </a:lnTo>
                  <a:lnTo>
                    <a:pt x="320090" y="115938"/>
                  </a:lnTo>
                  <a:lnTo>
                    <a:pt x="320090" y="117208"/>
                  </a:lnTo>
                  <a:lnTo>
                    <a:pt x="322376" y="117208"/>
                  </a:lnTo>
                  <a:lnTo>
                    <a:pt x="323519" y="115938"/>
                  </a:lnTo>
                  <a:lnTo>
                    <a:pt x="323519" y="114795"/>
                  </a:lnTo>
                  <a:lnTo>
                    <a:pt x="324662" y="109842"/>
                  </a:lnTo>
                  <a:lnTo>
                    <a:pt x="324662" y="105016"/>
                  </a:lnTo>
                  <a:lnTo>
                    <a:pt x="325805" y="100190"/>
                  </a:lnTo>
                  <a:lnTo>
                    <a:pt x="325805" y="97650"/>
                  </a:lnTo>
                  <a:close/>
                </a:path>
                <a:path w="420370" h="553085">
                  <a:moveTo>
                    <a:pt x="325805" y="84696"/>
                  </a:moveTo>
                  <a:lnTo>
                    <a:pt x="323265" y="82156"/>
                  </a:lnTo>
                  <a:lnTo>
                    <a:pt x="319455" y="82156"/>
                  </a:lnTo>
                  <a:lnTo>
                    <a:pt x="318198" y="83426"/>
                  </a:lnTo>
                  <a:lnTo>
                    <a:pt x="318198" y="88506"/>
                  </a:lnTo>
                  <a:lnTo>
                    <a:pt x="319455" y="89776"/>
                  </a:lnTo>
                  <a:lnTo>
                    <a:pt x="321995" y="88506"/>
                  </a:lnTo>
                  <a:lnTo>
                    <a:pt x="324535" y="88506"/>
                  </a:lnTo>
                  <a:lnTo>
                    <a:pt x="324535" y="87236"/>
                  </a:lnTo>
                  <a:lnTo>
                    <a:pt x="325805" y="84696"/>
                  </a:lnTo>
                  <a:close/>
                </a:path>
                <a:path w="420370" h="553085">
                  <a:moveTo>
                    <a:pt x="328853" y="66802"/>
                  </a:moveTo>
                  <a:lnTo>
                    <a:pt x="326275" y="66802"/>
                  </a:lnTo>
                  <a:lnTo>
                    <a:pt x="323697" y="67805"/>
                  </a:lnTo>
                  <a:lnTo>
                    <a:pt x="323697" y="60820"/>
                  </a:lnTo>
                  <a:lnTo>
                    <a:pt x="318541" y="60820"/>
                  </a:lnTo>
                  <a:lnTo>
                    <a:pt x="318541" y="66802"/>
                  </a:lnTo>
                  <a:lnTo>
                    <a:pt x="315976" y="67805"/>
                  </a:lnTo>
                  <a:lnTo>
                    <a:pt x="312102" y="65519"/>
                  </a:lnTo>
                  <a:lnTo>
                    <a:pt x="312102" y="72504"/>
                  </a:lnTo>
                  <a:lnTo>
                    <a:pt x="315976" y="70218"/>
                  </a:lnTo>
                  <a:lnTo>
                    <a:pt x="318541" y="71374"/>
                  </a:lnTo>
                  <a:lnTo>
                    <a:pt x="318541" y="76060"/>
                  </a:lnTo>
                  <a:lnTo>
                    <a:pt x="323697" y="76060"/>
                  </a:lnTo>
                  <a:lnTo>
                    <a:pt x="323697" y="71374"/>
                  </a:lnTo>
                  <a:lnTo>
                    <a:pt x="327558" y="71374"/>
                  </a:lnTo>
                  <a:lnTo>
                    <a:pt x="327558" y="70218"/>
                  </a:lnTo>
                  <a:lnTo>
                    <a:pt x="328853" y="70218"/>
                  </a:lnTo>
                  <a:lnTo>
                    <a:pt x="328853" y="66802"/>
                  </a:lnTo>
                  <a:close/>
                </a:path>
                <a:path w="420370" h="553085">
                  <a:moveTo>
                    <a:pt x="341033" y="506082"/>
                  </a:moveTo>
                  <a:lnTo>
                    <a:pt x="336308" y="506082"/>
                  </a:lnTo>
                  <a:lnTo>
                    <a:pt x="333946" y="504812"/>
                  </a:lnTo>
                  <a:lnTo>
                    <a:pt x="329234" y="503669"/>
                  </a:lnTo>
                  <a:lnTo>
                    <a:pt x="325374" y="488048"/>
                  </a:lnTo>
                  <a:lnTo>
                    <a:pt x="324510" y="484492"/>
                  </a:lnTo>
                  <a:lnTo>
                    <a:pt x="320967" y="480936"/>
                  </a:lnTo>
                  <a:lnTo>
                    <a:pt x="320840" y="479666"/>
                  </a:lnTo>
                  <a:lnTo>
                    <a:pt x="319786" y="478523"/>
                  </a:lnTo>
                  <a:lnTo>
                    <a:pt x="318604" y="477380"/>
                  </a:lnTo>
                  <a:lnTo>
                    <a:pt x="322148" y="474967"/>
                  </a:lnTo>
                  <a:lnTo>
                    <a:pt x="325691" y="469125"/>
                  </a:lnTo>
                  <a:lnTo>
                    <a:pt x="325069" y="467855"/>
                  </a:lnTo>
                  <a:lnTo>
                    <a:pt x="324510" y="466712"/>
                  </a:lnTo>
                  <a:lnTo>
                    <a:pt x="319786" y="466712"/>
                  </a:lnTo>
                  <a:lnTo>
                    <a:pt x="315074" y="467855"/>
                  </a:lnTo>
                  <a:lnTo>
                    <a:pt x="310362" y="466712"/>
                  </a:lnTo>
                  <a:lnTo>
                    <a:pt x="289128" y="459473"/>
                  </a:lnTo>
                  <a:lnTo>
                    <a:pt x="286766" y="458330"/>
                  </a:lnTo>
                  <a:lnTo>
                    <a:pt x="284403" y="458330"/>
                  </a:lnTo>
                  <a:lnTo>
                    <a:pt x="282041" y="459473"/>
                  </a:lnTo>
                  <a:lnTo>
                    <a:pt x="283222" y="460743"/>
                  </a:lnTo>
                  <a:lnTo>
                    <a:pt x="286766" y="461886"/>
                  </a:lnTo>
                  <a:lnTo>
                    <a:pt x="289128" y="463156"/>
                  </a:lnTo>
                  <a:lnTo>
                    <a:pt x="291490" y="464299"/>
                  </a:lnTo>
                  <a:lnTo>
                    <a:pt x="298564" y="467855"/>
                  </a:lnTo>
                  <a:lnTo>
                    <a:pt x="305638" y="472554"/>
                  </a:lnTo>
                  <a:lnTo>
                    <a:pt x="310362" y="478523"/>
                  </a:lnTo>
                  <a:lnTo>
                    <a:pt x="312623" y="480936"/>
                  </a:lnTo>
                  <a:lnTo>
                    <a:pt x="312712" y="486905"/>
                  </a:lnTo>
                  <a:lnTo>
                    <a:pt x="311531" y="488048"/>
                  </a:lnTo>
                  <a:lnTo>
                    <a:pt x="310362" y="488048"/>
                  </a:lnTo>
                  <a:lnTo>
                    <a:pt x="310362" y="486905"/>
                  </a:lnTo>
                  <a:lnTo>
                    <a:pt x="309181" y="486905"/>
                  </a:lnTo>
                  <a:lnTo>
                    <a:pt x="293839" y="473697"/>
                  </a:lnTo>
                  <a:lnTo>
                    <a:pt x="284403" y="465569"/>
                  </a:lnTo>
                  <a:lnTo>
                    <a:pt x="282041" y="465569"/>
                  </a:lnTo>
                  <a:lnTo>
                    <a:pt x="280860" y="464299"/>
                  </a:lnTo>
                  <a:lnTo>
                    <a:pt x="278511" y="464299"/>
                  </a:lnTo>
                  <a:lnTo>
                    <a:pt x="278511" y="467855"/>
                  </a:lnTo>
                  <a:lnTo>
                    <a:pt x="270243" y="467855"/>
                  </a:lnTo>
                  <a:lnTo>
                    <a:pt x="270243" y="469125"/>
                  </a:lnTo>
                  <a:lnTo>
                    <a:pt x="271424" y="470268"/>
                  </a:lnTo>
                  <a:lnTo>
                    <a:pt x="277329" y="476110"/>
                  </a:lnTo>
                  <a:lnTo>
                    <a:pt x="282041" y="482079"/>
                  </a:lnTo>
                  <a:lnTo>
                    <a:pt x="285584" y="489318"/>
                  </a:lnTo>
                  <a:lnTo>
                    <a:pt x="289128" y="495287"/>
                  </a:lnTo>
                  <a:lnTo>
                    <a:pt x="291490" y="501256"/>
                  </a:lnTo>
                  <a:lnTo>
                    <a:pt x="291490" y="507225"/>
                  </a:lnTo>
                  <a:lnTo>
                    <a:pt x="290309" y="510781"/>
                  </a:lnTo>
                  <a:lnTo>
                    <a:pt x="289128" y="512051"/>
                  </a:lnTo>
                  <a:lnTo>
                    <a:pt x="286766" y="512051"/>
                  </a:lnTo>
                  <a:lnTo>
                    <a:pt x="282956" y="498843"/>
                  </a:lnTo>
                  <a:lnTo>
                    <a:pt x="277596" y="488048"/>
                  </a:lnTo>
                  <a:lnTo>
                    <a:pt x="272770" y="480936"/>
                  </a:lnTo>
                  <a:lnTo>
                    <a:pt x="271792" y="479539"/>
                  </a:lnTo>
                  <a:lnTo>
                    <a:pt x="268808" y="476110"/>
                  </a:lnTo>
                  <a:lnTo>
                    <a:pt x="266712" y="473697"/>
                  </a:lnTo>
                  <a:lnTo>
                    <a:pt x="264350" y="474967"/>
                  </a:lnTo>
                  <a:lnTo>
                    <a:pt x="263169" y="476110"/>
                  </a:lnTo>
                  <a:lnTo>
                    <a:pt x="258445" y="476110"/>
                  </a:lnTo>
                  <a:lnTo>
                    <a:pt x="256082" y="474967"/>
                  </a:lnTo>
                  <a:lnTo>
                    <a:pt x="253733" y="474967"/>
                  </a:lnTo>
                  <a:lnTo>
                    <a:pt x="253758" y="479539"/>
                  </a:lnTo>
                  <a:lnTo>
                    <a:pt x="253885" y="486651"/>
                  </a:lnTo>
                  <a:lnTo>
                    <a:pt x="254381" y="492874"/>
                  </a:lnTo>
                  <a:lnTo>
                    <a:pt x="254685" y="500113"/>
                  </a:lnTo>
                  <a:lnTo>
                    <a:pt x="254787" y="503669"/>
                  </a:lnTo>
                  <a:lnTo>
                    <a:pt x="254914" y="521576"/>
                  </a:lnTo>
                  <a:lnTo>
                    <a:pt x="253733" y="522846"/>
                  </a:lnTo>
                  <a:lnTo>
                    <a:pt x="253695" y="525259"/>
                  </a:lnTo>
                  <a:lnTo>
                    <a:pt x="252552" y="527545"/>
                  </a:lnTo>
                  <a:lnTo>
                    <a:pt x="251383" y="527545"/>
                  </a:lnTo>
                  <a:lnTo>
                    <a:pt x="249834" y="524497"/>
                  </a:lnTo>
                  <a:lnTo>
                    <a:pt x="249021" y="522846"/>
                  </a:lnTo>
                  <a:lnTo>
                    <a:pt x="247840" y="521576"/>
                  </a:lnTo>
                  <a:lnTo>
                    <a:pt x="247891" y="518274"/>
                  </a:lnTo>
                  <a:lnTo>
                    <a:pt x="248437" y="509638"/>
                  </a:lnTo>
                  <a:lnTo>
                    <a:pt x="248564" y="507225"/>
                  </a:lnTo>
                  <a:lnTo>
                    <a:pt x="248793" y="500113"/>
                  </a:lnTo>
                  <a:lnTo>
                    <a:pt x="248920" y="491731"/>
                  </a:lnTo>
                  <a:lnTo>
                    <a:pt x="249008" y="480936"/>
                  </a:lnTo>
                  <a:lnTo>
                    <a:pt x="249008" y="478523"/>
                  </a:lnTo>
                  <a:lnTo>
                    <a:pt x="249021" y="473697"/>
                  </a:lnTo>
                  <a:lnTo>
                    <a:pt x="244297" y="477380"/>
                  </a:lnTo>
                  <a:lnTo>
                    <a:pt x="240766" y="478523"/>
                  </a:lnTo>
                  <a:lnTo>
                    <a:pt x="237223" y="472554"/>
                  </a:lnTo>
                  <a:lnTo>
                    <a:pt x="229260" y="481698"/>
                  </a:lnTo>
                  <a:lnTo>
                    <a:pt x="223062" y="491096"/>
                  </a:lnTo>
                  <a:lnTo>
                    <a:pt x="218630" y="501510"/>
                  </a:lnTo>
                  <a:lnTo>
                    <a:pt x="215988" y="513194"/>
                  </a:lnTo>
                  <a:lnTo>
                    <a:pt x="213626" y="512051"/>
                  </a:lnTo>
                  <a:lnTo>
                    <a:pt x="212445" y="510781"/>
                  </a:lnTo>
                  <a:lnTo>
                    <a:pt x="212331" y="508368"/>
                  </a:lnTo>
                  <a:lnTo>
                    <a:pt x="211264" y="506082"/>
                  </a:lnTo>
                  <a:lnTo>
                    <a:pt x="211264" y="502399"/>
                  </a:lnTo>
                  <a:lnTo>
                    <a:pt x="212445" y="500113"/>
                  </a:lnTo>
                  <a:lnTo>
                    <a:pt x="214833" y="493128"/>
                  </a:lnTo>
                  <a:lnTo>
                    <a:pt x="218351" y="486651"/>
                  </a:lnTo>
                  <a:lnTo>
                    <a:pt x="222719" y="480555"/>
                  </a:lnTo>
                  <a:lnTo>
                    <a:pt x="227787" y="474967"/>
                  </a:lnTo>
                  <a:lnTo>
                    <a:pt x="228968" y="473697"/>
                  </a:lnTo>
                  <a:lnTo>
                    <a:pt x="231317" y="470268"/>
                  </a:lnTo>
                  <a:lnTo>
                    <a:pt x="233680" y="467855"/>
                  </a:lnTo>
                  <a:lnTo>
                    <a:pt x="224243" y="467855"/>
                  </a:lnTo>
                  <a:lnTo>
                    <a:pt x="224243" y="464299"/>
                  </a:lnTo>
                  <a:lnTo>
                    <a:pt x="220700" y="464299"/>
                  </a:lnTo>
                  <a:lnTo>
                    <a:pt x="213156" y="468490"/>
                  </a:lnTo>
                  <a:lnTo>
                    <a:pt x="206324" y="473697"/>
                  </a:lnTo>
                  <a:lnTo>
                    <a:pt x="200139" y="479793"/>
                  </a:lnTo>
                  <a:lnTo>
                    <a:pt x="194741" y="485762"/>
                  </a:lnTo>
                  <a:lnTo>
                    <a:pt x="193560" y="486905"/>
                  </a:lnTo>
                  <a:lnTo>
                    <a:pt x="192405" y="486905"/>
                  </a:lnTo>
                  <a:lnTo>
                    <a:pt x="192405" y="488048"/>
                  </a:lnTo>
                  <a:lnTo>
                    <a:pt x="191223" y="486905"/>
                  </a:lnTo>
                  <a:lnTo>
                    <a:pt x="191223" y="485762"/>
                  </a:lnTo>
                  <a:lnTo>
                    <a:pt x="190042" y="484492"/>
                  </a:lnTo>
                  <a:lnTo>
                    <a:pt x="190093" y="480936"/>
                  </a:lnTo>
                  <a:lnTo>
                    <a:pt x="192405" y="477380"/>
                  </a:lnTo>
                  <a:lnTo>
                    <a:pt x="194741" y="476110"/>
                  </a:lnTo>
                  <a:lnTo>
                    <a:pt x="200266" y="471284"/>
                  </a:lnTo>
                  <a:lnTo>
                    <a:pt x="205511" y="467601"/>
                  </a:lnTo>
                  <a:lnTo>
                    <a:pt x="206235" y="467093"/>
                  </a:lnTo>
                  <a:lnTo>
                    <a:pt x="212661" y="463664"/>
                  </a:lnTo>
                  <a:lnTo>
                    <a:pt x="219519" y="460743"/>
                  </a:lnTo>
                  <a:lnTo>
                    <a:pt x="220700" y="459473"/>
                  </a:lnTo>
                  <a:lnTo>
                    <a:pt x="218351" y="459473"/>
                  </a:lnTo>
                  <a:lnTo>
                    <a:pt x="215988" y="458330"/>
                  </a:lnTo>
                  <a:lnTo>
                    <a:pt x="214807" y="458330"/>
                  </a:lnTo>
                  <a:lnTo>
                    <a:pt x="211264" y="459473"/>
                  </a:lnTo>
                  <a:lnTo>
                    <a:pt x="207721" y="461886"/>
                  </a:lnTo>
                  <a:lnTo>
                    <a:pt x="203009" y="463156"/>
                  </a:lnTo>
                  <a:lnTo>
                    <a:pt x="197408" y="465569"/>
                  </a:lnTo>
                  <a:lnTo>
                    <a:pt x="191503" y="467093"/>
                  </a:lnTo>
                  <a:lnTo>
                    <a:pt x="185089" y="467601"/>
                  </a:lnTo>
                  <a:lnTo>
                    <a:pt x="178244" y="466712"/>
                  </a:lnTo>
                  <a:lnTo>
                    <a:pt x="178244" y="467855"/>
                  </a:lnTo>
                  <a:lnTo>
                    <a:pt x="179425" y="470268"/>
                  </a:lnTo>
                  <a:lnTo>
                    <a:pt x="180606" y="471411"/>
                  </a:lnTo>
                  <a:lnTo>
                    <a:pt x="181775" y="473697"/>
                  </a:lnTo>
                  <a:lnTo>
                    <a:pt x="182956" y="476110"/>
                  </a:lnTo>
                  <a:lnTo>
                    <a:pt x="184137" y="477380"/>
                  </a:lnTo>
                  <a:lnTo>
                    <a:pt x="184137" y="478523"/>
                  </a:lnTo>
                  <a:lnTo>
                    <a:pt x="182956" y="478523"/>
                  </a:lnTo>
                  <a:lnTo>
                    <a:pt x="182956" y="479793"/>
                  </a:lnTo>
                  <a:lnTo>
                    <a:pt x="178244" y="484492"/>
                  </a:lnTo>
                  <a:lnTo>
                    <a:pt x="177063" y="491731"/>
                  </a:lnTo>
                  <a:lnTo>
                    <a:pt x="174701" y="497700"/>
                  </a:lnTo>
                  <a:lnTo>
                    <a:pt x="173520" y="503669"/>
                  </a:lnTo>
                  <a:lnTo>
                    <a:pt x="169976" y="507225"/>
                  </a:lnTo>
                  <a:lnTo>
                    <a:pt x="164084" y="506082"/>
                  </a:lnTo>
                  <a:lnTo>
                    <a:pt x="162902" y="506082"/>
                  </a:lnTo>
                  <a:lnTo>
                    <a:pt x="167843" y="513956"/>
                  </a:lnTo>
                  <a:lnTo>
                    <a:pt x="175869" y="520687"/>
                  </a:lnTo>
                  <a:lnTo>
                    <a:pt x="184797" y="525259"/>
                  </a:lnTo>
                  <a:lnTo>
                    <a:pt x="192405" y="526402"/>
                  </a:lnTo>
                  <a:lnTo>
                    <a:pt x="192493" y="509892"/>
                  </a:lnTo>
                  <a:lnTo>
                    <a:pt x="193497" y="507225"/>
                  </a:lnTo>
                  <a:lnTo>
                    <a:pt x="217170" y="475348"/>
                  </a:lnTo>
                  <a:lnTo>
                    <a:pt x="217170" y="474967"/>
                  </a:lnTo>
                  <a:lnTo>
                    <a:pt x="217665" y="474967"/>
                  </a:lnTo>
                  <a:lnTo>
                    <a:pt x="219519" y="473697"/>
                  </a:lnTo>
                  <a:lnTo>
                    <a:pt x="218351" y="474967"/>
                  </a:lnTo>
                  <a:lnTo>
                    <a:pt x="217665" y="474967"/>
                  </a:lnTo>
                  <a:lnTo>
                    <a:pt x="217220" y="475348"/>
                  </a:lnTo>
                  <a:lnTo>
                    <a:pt x="217170" y="476110"/>
                  </a:lnTo>
                  <a:lnTo>
                    <a:pt x="212102" y="482714"/>
                  </a:lnTo>
                  <a:lnTo>
                    <a:pt x="207721" y="489699"/>
                  </a:lnTo>
                  <a:lnTo>
                    <a:pt x="204216" y="497065"/>
                  </a:lnTo>
                  <a:lnTo>
                    <a:pt x="201828" y="504812"/>
                  </a:lnTo>
                  <a:lnTo>
                    <a:pt x="199859" y="514845"/>
                  </a:lnTo>
                  <a:lnTo>
                    <a:pt x="201231" y="524497"/>
                  </a:lnTo>
                  <a:lnTo>
                    <a:pt x="206133" y="532879"/>
                  </a:lnTo>
                  <a:lnTo>
                    <a:pt x="214807" y="539483"/>
                  </a:lnTo>
                  <a:lnTo>
                    <a:pt x="219519" y="541896"/>
                  </a:lnTo>
                  <a:lnTo>
                    <a:pt x="223062" y="543166"/>
                  </a:lnTo>
                  <a:lnTo>
                    <a:pt x="228968" y="541896"/>
                  </a:lnTo>
                  <a:lnTo>
                    <a:pt x="225488" y="526529"/>
                  </a:lnTo>
                  <a:lnTo>
                    <a:pt x="226517" y="513194"/>
                  </a:lnTo>
                  <a:lnTo>
                    <a:pt x="226898" y="508368"/>
                  </a:lnTo>
                  <a:lnTo>
                    <a:pt x="232270" y="491731"/>
                  </a:lnTo>
                  <a:lnTo>
                    <a:pt x="240766" y="480936"/>
                  </a:lnTo>
                  <a:lnTo>
                    <a:pt x="240766" y="482079"/>
                  </a:lnTo>
                  <a:lnTo>
                    <a:pt x="238404" y="488048"/>
                  </a:lnTo>
                  <a:lnTo>
                    <a:pt x="237172" y="493128"/>
                  </a:lnTo>
                  <a:lnTo>
                    <a:pt x="236042" y="498843"/>
                  </a:lnTo>
                  <a:lnTo>
                    <a:pt x="235191" y="506082"/>
                  </a:lnTo>
                  <a:lnTo>
                    <a:pt x="234569" y="513194"/>
                  </a:lnTo>
                  <a:lnTo>
                    <a:pt x="234530" y="522846"/>
                  </a:lnTo>
                  <a:lnTo>
                    <a:pt x="234861" y="527545"/>
                  </a:lnTo>
                  <a:lnTo>
                    <a:pt x="236042" y="534784"/>
                  </a:lnTo>
                  <a:lnTo>
                    <a:pt x="237223" y="540753"/>
                  </a:lnTo>
                  <a:lnTo>
                    <a:pt x="241947" y="545452"/>
                  </a:lnTo>
                  <a:lnTo>
                    <a:pt x="244297" y="549135"/>
                  </a:lnTo>
                  <a:lnTo>
                    <a:pt x="247840" y="550278"/>
                  </a:lnTo>
                  <a:lnTo>
                    <a:pt x="251383" y="552691"/>
                  </a:lnTo>
                  <a:lnTo>
                    <a:pt x="252552" y="552691"/>
                  </a:lnTo>
                  <a:lnTo>
                    <a:pt x="253733" y="551548"/>
                  </a:lnTo>
                  <a:lnTo>
                    <a:pt x="256082" y="551548"/>
                  </a:lnTo>
                  <a:lnTo>
                    <a:pt x="261912" y="545325"/>
                  </a:lnTo>
                  <a:lnTo>
                    <a:pt x="265226" y="539610"/>
                  </a:lnTo>
                  <a:lnTo>
                    <a:pt x="267220" y="533387"/>
                  </a:lnTo>
                  <a:lnTo>
                    <a:pt x="267766" y="527545"/>
                  </a:lnTo>
                  <a:lnTo>
                    <a:pt x="267906" y="526148"/>
                  </a:lnTo>
                  <a:lnTo>
                    <a:pt x="268947" y="519798"/>
                  </a:lnTo>
                  <a:lnTo>
                    <a:pt x="268935" y="518274"/>
                  </a:lnTo>
                  <a:lnTo>
                    <a:pt x="266712" y="502399"/>
                  </a:lnTo>
                  <a:lnTo>
                    <a:pt x="266712" y="495287"/>
                  </a:lnTo>
                  <a:lnTo>
                    <a:pt x="264350" y="489318"/>
                  </a:lnTo>
                  <a:lnTo>
                    <a:pt x="263220" y="483730"/>
                  </a:lnTo>
                  <a:lnTo>
                    <a:pt x="263169" y="480936"/>
                  </a:lnTo>
                  <a:lnTo>
                    <a:pt x="268020" y="487540"/>
                  </a:lnTo>
                  <a:lnTo>
                    <a:pt x="277241" y="526148"/>
                  </a:lnTo>
                  <a:lnTo>
                    <a:pt x="277177" y="527545"/>
                  </a:lnTo>
                  <a:lnTo>
                    <a:pt x="276479" y="534022"/>
                  </a:lnTo>
                  <a:lnTo>
                    <a:pt x="274967" y="541896"/>
                  </a:lnTo>
                  <a:lnTo>
                    <a:pt x="278511" y="544309"/>
                  </a:lnTo>
                  <a:lnTo>
                    <a:pt x="302882" y="514845"/>
                  </a:lnTo>
                  <a:lnTo>
                    <a:pt x="302831" y="513194"/>
                  </a:lnTo>
                  <a:lnTo>
                    <a:pt x="302729" y="512051"/>
                  </a:lnTo>
                  <a:lnTo>
                    <a:pt x="302107" y="504812"/>
                  </a:lnTo>
                  <a:lnTo>
                    <a:pt x="284403" y="474967"/>
                  </a:lnTo>
                  <a:lnTo>
                    <a:pt x="284403" y="473697"/>
                  </a:lnTo>
                  <a:lnTo>
                    <a:pt x="310896" y="509638"/>
                  </a:lnTo>
                  <a:lnTo>
                    <a:pt x="311531" y="526402"/>
                  </a:lnTo>
                  <a:lnTo>
                    <a:pt x="319608" y="524624"/>
                  </a:lnTo>
                  <a:lnTo>
                    <a:pt x="328485" y="519798"/>
                  </a:lnTo>
                  <a:lnTo>
                    <a:pt x="336245" y="513321"/>
                  </a:lnTo>
                  <a:lnTo>
                    <a:pt x="341033" y="506082"/>
                  </a:lnTo>
                  <a:close/>
                </a:path>
                <a:path w="420370" h="553085">
                  <a:moveTo>
                    <a:pt x="341033" y="235826"/>
                  </a:moveTo>
                  <a:lnTo>
                    <a:pt x="339852" y="233413"/>
                  </a:lnTo>
                  <a:lnTo>
                    <a:pt x="335102" y="233413"/>
                  </a:lnTo>
                  <a:lnTo>
                    <a:pt x="335102" y="241795"/>
                  </a:lnTo>
                  <a:lnTo>
                    <a:pt x="335102" y="417436"/>
                  </a:lnTo>
                  <a:lnTo>
                    <a:pt x="333921" y="422135"/>
                  </a:lnTo>
                  <a:lnTo>
                    <a:pt x="333921" y="425691"/>
                  </a:lnTo>
                  <a:lnTo>
                    <a:pt x="331546" y="434073"/>
                  </a:lnTo>
                  <a:lnTo>
                    <a:pt x="325640" y="438772"/>
                  </a:lnTo>
                  <a:lnTo>
                    <a:pt x="318528" y="438772"/>
                  </a:lnTo>
                  <a:lnTo>
                    <a:pt x="311416" y="439280"/>
                  </a:lnTo>
                  <a:lnTo>
                    <a:pt x="304317" y="439280"/>
                  </a:lnTo>
                  <a:lnTo>
                    <a:pt x="297205" y="438899"/>
                  </a:lnTo>
                  <a:lnTo>
                    <a:pt x="290118" y="438772"/>
                  </a:lnTo>
                  <a:lnTo>
                    <a:pt x="252222" y="453123"/>
                  </a:lnTo>
                  <a:lnTo>
                    <a:pt x="251040" y="454266"/>
                  </a:lnTo>
                  <a:lnTo>
                    <a:pt x="248666" y="454266"/>
                  </a:lnTo>
                  <a:lnTo>
                    <a:pt x="248666" y="453123"/>
                  </a:lnTo>
                  <a:lnTo>
                    <a:pt x="240944" y="446519"/>
                  </a:lnTo>
                  <a:lnTo>
                    <a:pt x="232232" y="442455"/>
                  </a:lnTo>
                  <a:lnTo>
                    <a:pt x="222846" y="440550"/>
                  </a:lnTo>
                  <a:lnTo>
                    <a:pt x="213042" y="440042"/>
                  </a:lnTo>
                  <a:lnTo>
                    <a:pt x="206019" y="439280"/>
                  </a:lnTo>
                  <a:lnTo>
                    <a:pt x="198932" y="438899"/>
                  </a:lnTo>
                  <a:lnTo>
                    <a:pt x="191833" y="438772"/>
                  </a:lnTo>
                  <a:lnTo>
                    <a:pt x="174066" y="438772"/>
                  </a:lnTo>
                  <a:lnTo>
                    <a:pt x="169329" y="434073"/>
                  </a:lnTo>
                  <a:lnTo>
                    <a:pt x="166966" y="423405"/>
                  </a:lnTo>
                  <a:lnTo>
                    <a:pt x="166966" y="419849"/>
                  </a:lnTo>
                  <a:lnTo>
                    <a:pt x="165785" y="415023"/>
                  </a:lnTo>
                  <a:lnTo>
                    <a:pt x="165785" y="241795"/>
                  </a:lnTo>
                  <a:lnTo>
                    <a:pt x="166966" y="240652"/>
                  </a:lnTo>
                  <a:lnTo>
                    <a:pt x="174066" y="240652"/>
                  </a:lnTo>
                  <a:lnTo>
                    <a:pt x="216065" y="237223"/>
                  </a:lnTo>
                  <a:lnTo>
                    <a:pt x="239191" y="233286"/>
                  </a:lnTo>
                  <a:lnTo>
                    <a:pt x="245770" y="231127"/>
                  </a:lnTo>
                  <a:lnTo>
                    <a:pt x="248996" y="230111"/>
                  </a:lnTo>
                  <a:lnTo>
                    <a:pt x="249301" y="229857"/>
                  </a:lnTo>
                  <a:lnTo>
                    <a:pt x="251040" y="228714"/>
                  </a:lnTo>
                  <a:lnTo>
                    <a:pt x="252717" y="230111"/>
                  </a:lnTo>
                  <a:lnTo>
                    <a:pt x="261835" y="233286"/>
                  </a:lnTo>
                  <a:lnTo>
                    <a:pt x="284492" y="237223"/>
                  </a:lnTo>
                  <a:lnTo>
                    <a:pt x="326821" y="240652"/>
                  </a:lnTo>
                  <a:lnTo>
                    <a:pt x="333921" y="240652"/>
                  </a:lnTo>
                  <a:lnTo>
                    <a:pt x="335102" y="241795"/>
                  </a:lnTo>
                  <a:lnTo>
                    <a:pt x="335102" y="233413"/>
                  </a:lnTo>
                  <a:lnTo>
                    <a:pt x="332740" y="233413"/>
                  </a:lnTo>
                  <a:lnTo>
                    <a:pt x="320967" y="233286"/>
                  </a:lnTo>
                  <a:lnTo>
                    <a:pt x="292481" y="227571"/>
                  </a:lnTo>
                  <a:lnTo>
                    <a:pt x="291858" y="226301"/>
                  </a:lnTo>
                  <a:lnTo>
                    <a:pt x="291299" y="225158"/>
                  </a:lnTo>
                  <a:lnTo>
                    <a:pt x="290118" y="221602"/>
                  </a:lnTo>
                  <a:lnTo>
                    <a:pt x="288925" y="220459"/>
                  </a:lnTo>
                  <a:lnTo>
                    <a:pt x="287743" y="219189"/>
                  </a:lnTo>
                  <a:lnTo>
                    <a:pt x="287743" y="218046"/>
                  </a:lnTo>
                  <a:lnTo>
                    <a:pt x="285369" y="213220"/>
                  </a:lnTo>
                  <a:lnTo>
                    <a:pt x="284187" y="210934"/>
                  </a:lnTo>
                  <a:lnTo>
                    <a:pt x="280644" y="215633"/>
                  </a:lnTo>
                  <a:lnTo>
                    <a:pt x="277088" y="221602"/>
                  </a:lnTo>
                  <a:lnTo>
                    <a:pt x="273532" y="226301"/>
                  </a:lnTo>
                  <a:lnTo>
                    <a:pt x="273532" y="222745"/>
                  </a:lnTo>
                  <a:lnTo>
                    <a:pt x="273532" y="220459"/>
                  </a:lnTo>
                  <a:lnTo>
                    <a:pt x="271157" y="208521"/>
                  </a:lnTo>
                  <a:lnTo>
                    <a:pt x="267614" y="209664"/>
                  </a:lnTo>
                  <a:lnTo>
                    <a:pt x="264058" y="213220"/>
                  </a:lnTo>
                  <a:lnTo>
                    <a:pt x="259321" y="214490"/>
                  </a:lnTo>
                  <a:lnTo>
                    <a:pt x="255778" y="215633"/>
                  </a:lnTo>
                  <a:lnTo>
                    <a:pt x="253403" y="219189"/>
                  </a:lnTo>
                  <a:lnTo>
                    <a:pt x="252222" y="222745"/>
                  </a:lnTo>
                  <a:lnTo>
                    <a:pt x="251040" y="221602"/>
                  </a:lnTo>
                  <a:lnTo>
                    <a:pt x="249847" y="222745"/>
                  </a:lnTo>
                  <a:lnTo>
                    <a:pt x="248666" y="222745"/>
                  </a:lnTo>
                  <a:lnTo>
                    <a:pt x="247484" y="220459"/>
                  </a:lnTo>
                  <a:lnTo>
                    <a:pt x="247484" y="216776"/>
                  </a:lnTo>
                  <a:lnTo>
                    <a:pt x="243928" y="215633"/>
                  </a:lnTo>
                  <a:lnTo>
                    <a:pt x="239191" y="213220"/>
                  </a:lnTo>
                  <a:lnTo>
                    <a:pt x="235635" y="210934"/>
                  </a:lnTo>
                  <a:lnTo>
                    <a:pt x="229730" y="208521"/>
                  </a:lnTo>
                  <a:lnTo>
                    <a:pt x="229730" y="214490"/>
                  </a:lnTo>
                  <a:lnTo>
                    <a:pt x="228536" y="220459"/>
                  </a:lnTo>
                  <a:lnTo>
                    <a:pt x="228536" y="226301"/>
                  </a:lnTo>
                  <a:lnTo>
                    <a:pt x="224980" y="221602"/>
                  </a:lnTo>
                  <a:lnTo>
                    <a:pt x="221424" y="215633"/>
                  </a:lnTo>
                  <a:lnTo>
                    <a:pt x="217881" y="210934"/>
                  </a:lnTo>
                  <a:lnTo>
                    <a:pt x="215519" y="213220"/>
                  </a:lnTo>
                  <a:lnTo>
                    <a:pt x="214325" y="218046"/>
                  </a:lnTo>
                  <a:lnTo>
                    <a:pt x="211963" y="222745"/>
                  </a:lnTo>
                  <a:lnTo>
                    <a:pt x="209588" y="227571"/>
                  </a:lnTo>
                  <a:lnTo>
                    <a:pt x="209588" y="229857"/>
                  </a:lnTo>
                  <a:lnTo>
                    <a:pt x="208407" y="231127"/>
                  </a:lnTo>
                  <a:lnTo>
                    <a:pt x="199961" y="232016"/>
                  </a:lnTo>
                  <a:lnTo>
                    <a:pt x="190639" y="232778"/>
                  </a:lnTo>
                  <a:lnTo>
                    <a:pt x="180428" y="233286"/>
                  </a:lnTo>
                  <a:lnTo>
                    <a:pt x="169329" y="233413"/>
                  </a:lnTo>
                  <a:lnTo>
                    <a:pt x="161036" y="233413"/>
                  </a:lnTo>
                  <a:lnTo>
                    <a:pt x="159854" y="234683"/>
                  </a:lnTo>
                  <a:lnTo>
                    <a:pt x="159854" y="419849"/>
                  </a:lnTo>
                  <a:lnTo>
                    <a:pt x="161036" y="424548"/>
                  </a:lnTo>
                  <a:lnTo>
                    <a:pt x="161036" y="428104"/>
                  </a:lnTo>
                  <a:lnTo>
                    <a:pt x="163410" y="440042"/>
                  </a:lnTo>
                  <a:lnTo>
                    <a:pt x="169329" y="444741"/>
                  </a:lnTo>
                  <a:lnTo>
                    <a:pt x="179997" y="444741"/>
                  </a:lnTo>
                  <a:lnTo>
                    <a:pt x="231038" y="448551"/>
                  </a:lnTo>
                  <a:lnTo>
                    <a:pt x="248666" y="460235"/>
                  </a:lnTo>
                  <a:lnTo>
                    <a:pt x="251040" y="461378"/>
                  </a:lnTo>
                  <a:lnTo>
                    <a:pt x="269252" y="454266"/>
                  </a:lnTo>
                  <a:lnTo>
                    <a:pt x="293662" y="444741"/>
                  </a:lnTo>
                  <a:lnTo>
                    <a:pt x="300786" y="444868"/>
                  </a:lnTo>
                  <a:lnTo>
                    <a:pt x="308013" y="445122"/>
                  </a:lnTo>
                  <a:lnTo>
                    <a:pt x="315480" y="445122"/>
                  </a:lnTo>
                  <a:lnTo>
                    <a:pt x="323265" y="444741"/>
                  </a:lnTo>
                  <a:lnTo>
                    <a:pt x="331546" y="444741"/>
                  </a:lnTo>
                  <a:lnTo>
                    <a:pt x="336943" y="439280"/>
                  </a:lnTo>
                  <a:lnTo>
                    <a:pt x="337477" y="438772"/>
                  </a:lnTo>
                  <a:lnTo>
                    <a:pt x="339852" y="431660"/>
                  </a:lnTo>
                  <a:lnTo>
                    <a:pt x="339852" y="426961"/>
                  </a:lnTo>
                  <a:lnTo>
                    <a:pt x="341033" y="422135"/>
                  </a:lnTo>
                  <a:lnTo>
                    <a:pt x="341033" y="235826"/>
                  </a:lnTo>
                  <a:close/>
                </a:path>
                <a:path w="420370" h="553085">
                  <a:moveTo>
                    <a:pt x="341033" y="141846"/>
                  </a:moveTo>
                  <a:lnTo>
                    <a:pt x="339839" y="140576"/>
                  </a:lnTo>
                  <a:lnTo>
                    <a:pt x="333908" y="140576"/>
                  </a:lnTo>
                  <a:lnTo>
                    <a:pt x="329171" y="140322"/>
                  </a:lnTo>
                  <a:lnTo>
                    <a:pt x="329171" y="147688"/>
                  </a:lnTo>
                  <a:lnTo>
                    <a:pt x="326796" y="149974"/>
                  </a:lnTo>
                  <a:lnTo>
                    <a:pt x="324421" y="154673"/>
                  </a:lnTo>
                  <a:lnTo>
                    <a:pt x="319659" y="152387"/>
                  </a:lnTo>
                  <a:lnTo>
                    <a:pt x="316115" y="151117"/>
                  </a:lnTo>
                  <a:lnTo>
                    <a:pt x="312547" y="148831"/>
                  </a:lnTo>
                  <a:lnTo>
                    <a:pt x="310172" y="147688"/>
                  </a:lnTo>
                  <a:lnTo>
                    <a:pt x="310172" y="146545"/>
                  </a:lnTo>
                  <a:lnTo>
                    <a:pt x="327977" y="146545"/>
                  </a:lnTo>
                  <a:lnTo>
                    <a:pt x="329171" y="147688"/>
                  </a:lnTo>
                  <a:lnTo>
                    <a:pt x="329171" y="140322"/>
                  </a:lnTo>
                  <a:lnTo>
                    <a:pt x="323037" y="139941"/>
                  </a:lnTo>
                  <a:lnTo>
                    <a:pt x="311950" y="139560"/>
                  </a:lnTo>
                  <a:lnTo>
                    <a:pt x="282879" y="139433"/>
                  </a:lnTo>
                  <a:lnTo>
                    <a:pt x="275767" y="137147"/>
                  </a:lnTo>
                  <a:lnTo>
                    <a:pt x="268643" y="134734"/>
                  </a:lnTo>
                  <a:lnTo>
                    <a:pt x="266280" y="133591"/>
                  </a:lnTo>
                  <a:lnTo>
                    <a:pt x="263906" y="133591"/>
                  </a:lnTo>
                  <a:lnTo>
                    <a:pt x="261531" y="132448"/>
                  </a:lnTo>
                  <a:lnTo>
                    <a:pt x="262712" y="138290"/>
                  </a:lnTo>
                  <a:lnTo>
                    <a:pt x="266280" y="140576"/>
                  </a:lnTo>
                  <a:lnTo>
                    <a:pt x="271018" y="145275"/>
                  </a:lnTo>
                  <a:lnTo>
                    <a:pt x="267462" y="145275"/>
                  </a:lnTo>
                  <a:lnTo>
                    <a:pt x="263906" y="146545"/>
                  </a:lnTo>
                  <a:lnTo>
                    <a:pt x="260337" y="147688"/>
                  </a:lnTo>
                  <a:lnTo>
                    <a:pt x="263906" y="151117"/>
                  </a:lnTo>
                  <a:lnTo>
                    <a:pt x="268643" y="152387"/>
                  </a:lnTo>
                  <a:lnTo>
                    <a:pt x="273392" y="154673"/>
                  </a:lnTo>
                  <a:lnTo>
                    <a:pt x="271018" y="155816"/>
                  </a:lnTo>
                  <a:lnTo>
                    <a:pt x="267462" y="158229"/>
                  </a:lnTo>
                  <a:lnTo>
                    <a:pt x="265087" y="160515"/>
                  </a:lnTo>
                  <a:lnTo>
                    <a:pt x="268643" y="162801"/>
                  </a:lnTo>
                  <a:lnTo>
                    <a:pt x="273392" y="161658"/>
                  </a:lnTo>
                  <a:lnTo>
                    <a:pt x="276948" y="161658"/>
                  </a:lnTo>
                  <a:lnTo>
                    <a:pt x="273392" y="167500"/>
                  </a:lnTo>
                  <a:lnTo>
                    <a:pt x="268643" y="171056"/>
                  </a:lnTo>
                  <a:lnTo>
                    <a:pt x="261531" y="173342"/>
                  </a:lnTo>
                  <a:lnTo>
                    <a:pt x="269303" y="175247"/>
                  </a:lnTo>
                  <a:lnTo>
                    <a:pt x="276656" y="174358"/>
                  </a:lnTo>
                  <a:lnTo>
                    <a:pt x="283540" y="171437"/>
                  </a:lnTo>
                  <a:lnTo>
                    <a:pt x="290004" y="167500"/>
                  </a:lnTo>
                  <a:lnTo>
                    <a:pt x="290004" y="182740"/>
                  </a:lnTo>
                  <a:lnTo>
                    <a:pt x="294741" y="180454"/>
                  </a:lnTo>
                  <a:lnTo>
                    <a:pt x="297116" y="175755"/>
                  </a:lnTo>
                  <a:lnTo>
                    <a:pt x="301879" y="171056"/>
                  </a:lnTo>
                  <a:lnTo>
                    <a:pt x="304253" y="174612"/>
                  </a:lnTo>
                  <a:lnTo>
                    <a:pt x="304253" y="178041"/>
                  </a:lnTo>
                  <a:lnTo>
                    <a:pt x="305422" y="180454"/>
                  </a:lnTo>
                  <a:lnTo>
                    <a:pt x="310172" y="176898"/>
                  </a:lnTo>
                  <a:lnTo>
                    <a:pt x="313740" y="173342"/>
                  </a:lnTo>
                  <a:lnTo>
                    <a:pt x="316903" y="171056"/>
                  </a:lnTo>
                  <a:lnTo>
                    <a:pt x="318490" y="169913"/>
                  </a:lnTo>
                  <a:lnTo>
                    <a:pt x="321475" y="167500"/>
                  </a:lnTo>
                  <a:lnTo>
                    <a:pt x="324472" y="165087"/>
                  </a:lnTo>
                  <a:lnTo>
                    <a:pt x="327799" y="161658"/>
                  </a:lnTo>
                  <a:lnTo>
                    <a:pt x="329907" y="159499"/>
                  </a:lnTo>
                  <a:lnTo>
                    <a:pt x="333590" y="154673"/>
                  </a:lnTo>
                  <a:lnTo>
                    <a:pt x="334657" y="153276"/>
                  </a:lnTo>
                  <a:lnTo>
                    <a:pt x="338658" y="146545"/>
                  </a:lnTo>
                  <a:lnTo>
                    <a:pt x="341033" y="141846"/>
                  </a:lnTo>
                  <a:close/>
                </a:path>
                <a:path w="420370" h="553085">
                  <a:moveTo>
                    <a:pt x="341033" y="130924"/>
                  </a:moveTo>
                  <a:lnTo>
                    <a:pt x="301447" y="130924"/>
                  </a:lnTo>
                  <a:lnTo>
                    <a:pt x="301447" y="134353"/>
                  </a:lnTo>
                  <a:lnTo>
                    <a:pt x="302653" y="135496"/>
                  </a:lnTo>
                  <a:lnTo>
                    <a:pt x="339826" y="135496"/>
                  </a:lnTo>
                  <a:lnTo>
                    <a:pt x="341033" y="134353"/>
                  </a:lnTo>
                  <a:lnTo>
                    <a:pt x="341033" y="130924"/>
                  </a:lnTo>
                  <a:close/>
                </a:path>
                <a:path w="420370" h="553085">
                  <a:moveTo>
                    <a:pt x="345592" y="107556"/>
                  </a:moveTo>
                  <a:lnTo>
                    <a:pt x="344436" y="102730"/>
                  </a:lnTo>
                  <a:lnTo>
                    <a:pt x="339801" y="99174"/>
                  </a:lnTo>
                  <a:lnTo>
                    <a:pt x="336321" y="97904"/>
                  </a:lnTo>
                  <a:lnTo>
                    <a:pt x="329361" y="94348"/>
                  </a:lnTo>
                  <a:lnTo>
                    <a:pt x="329361" y="96761"/>
                  </a:lnTo>
                  <a:lnTo>
                    <a:pt x="328206" y="97904"/>
                  </a:lnTo>
                  <a:lnTo>
                    <a:pt x="328206" y="106286"/>
                  </a:lnTo>
                  <a:lnTo>
                    <a:pt x="327037" y="113525"/>
                  </a:lnTo>
                  <a:lnTo>
                    <a:pt x="324713" y="119494"/>
                  </a:lnTo>
                  <a:lnTo>
                    <a:pt x="322389" y="121907"/>
                  </a:lnTo>
                  <a:lnTo>
                    <a:pt x="320078" y="121907"/>
                  </a:lnTo>
                  <a:lnTo>
                    <a:pt x="317766" y="120637"/>
                  </a:lnTo>
                  <a:lnTo>
                    <a:pt x="317766" y="119494"/>
                  </a:lnTo>
                  <a:lnTo>
                    <a:pt x="314274" y="113525"/>
                  </a:lnTo>
                  <a:lnTo>
                    <a:pt x="313118" y="107556"/>
                  </a:lnTo>
                  <a:lnTo>
                    <a:pt x="313118" y="99174"/>
                  </a:lnTo>
                  <a:lnTo>
                    <a:pt x="311962" y="96761"/>
                  </a:lnTo>
                  <a:lnTo>
                    <a:pt x="311962" y="95491"/>
                  </a:lnTo>
                  <a:lnTo>
                    <a:pt x="309638" y="95491"/>
                  </a:lnTo>
                  <a:lnTo>
                    <a:pt x="307314" y="96761"/>
                  </a:lnTo>
                  <a:lnTo>
                    <a:pt x="306146" y="97904"/>
                  </a:lnTo>
                  <a:lnTo>
                    <a:pt x="301523" y="99174"/>
                  </a:lnTo>
                  <a:lnTo>
                    <a:pt x="299199" y="102730"/>
                  </a:lnTo>
                  <a:lnTo>
                    <a:pt x="298030" y="107556"/>
                  </a:lnTo>
                  <a:lnTo>
                    <a:pt x="296875" y="113525"/>
                  </a:lnTo>
                  <a:lnTo>
                    <a:pt x="298030" y="118351"/>
                  </a:lnTo>
                  <a:lnTo>
                    <a:pt x="299199" y="124320"/>
                  </a:lnTo>
                  <a:lnTo>
                    <a:pt x="299199" y="126733"/>
                  </a:lnTo>
                  <a:lnTo>
                    <a:pt x="301523" y="127876"/>
                  </a:lnTo>
                  <a:lnTo>
                    <a:pt x="303847" y="127876"/>
                  </a:lnTo>
                  <a:lnTo>
                    <a:pt x="306146" y="126733"/>
                  </a:lnTo>
                  <a:lnTo>
                    <a:pt x="342125" y="126733"/>
                  </a:lnTo>
                  <a:lnTo>
                    <a:pt x="342125" y="124320"/>
                  </a:lnTo>
                  <a:lnTo>
                    <a:pt x="344436" y="117081"/>
                  </a:lnTo>
                  <a:lnTo>
                    <a:pt x="344436" y="113525"/>
                  </a:lnTo>
                  <a:lnTo>
                    <a:pt x="345592" y="107556"/>
                  </a:lnTo>
                  <a:close/>
                </a:path>
                <a:path w="420370" h="553085">
                  <a:moveTo>
                    <a:pt x="371475" y="189217"/>
                  </a:moveTo>
                  <a:lnTo>
                    <a:pt x="363321" y="190487"/>
                  </a:lnTo>
                  <a:lnTo>
                    <a:pt x="356311" y="186804"/>
                  </a:lnTo>
                  <a:lnTo>
                    <a:pt x="349326" y="181724"/>
                  </a:lnTo>
                  <a:lnTo>
                    <a:pt x="343484" y="178041"/>
                  </a:lnTo>
                  <a:lnTo>
                    <a:pt x="337654" y="175501"/>
                  </a:lnTo>
                  <a:lnTo>
                    <a:pt x="330669" y="171818"/>
                  </a:lnTo>
                  <a:lnTo>
                    <a:pt x="328333" y="171818"/>
                  </a:lnTo>
                  <a:lnTo>
                    <a:pt x="325996" y="170548"/>
                  </a:lnTo>
                  <a:lnTo>
                    <a:pt x="324827" y="171818"/>
                  </a:lnTo>
                  <a:lnTo>
                    <a:pt x="322503" y="173088"/>
                  </a:lnTo>
                  <a:lnTo>
                    <a:pt x="320167" y="175501"/>
                  </a:lnTo>
                  <a:lnTo>
                    <a:pt x="316674" y="178041"/>
                  </a:lnTo>
                  <a:lnTo>
                    <a:pt x="322580" y="179946"/>
                  </a:lnTo>
                  <a:lnTo>
                    <a:pt x="328180" y="182359"/>
                  </a:lnTo>
                  <a:lnTo>
                    <a:pt x="333552" y="185661"/>
                  </a:lnTo>
                  <a:lnTo>
                    <a:pt x="338823" y="190487"/>
                  </a:lnTo>
                  <a:lnTo>
                    <a:pt x="338823" y="185534"/>
                  </a:lnTo>
                  <a:lnTo>
                    <a:pt x="339991" y="182994"/>
                  </a:lnTo>
                  <a:lnTo>
                    <a:pt x="339991" y="184264"/>
                  </a:lnTo>
                  <a:lnTo>
                    <a:pt x="342328" y="184264"/>
                  </a:lnTo>
                  <a:lnTo>
                    <a:pt x="345821" y="187947"/>
                  </a:lnTo>
                  <a:lnTo>
                    <a:pt x="355155" y="193027"/>
                  </a:lnTo>
                  <a:lnTo>
                    <a:pt x="362153" y="197853"/>
                  </a:lnTo>
                  <a:lnTo>
                    <a:pt x="366814" y="196583"/>
                  </a:lnTo>
                  <a:lnTo>
                    <a:pt x="371475" y="189217"/>
                  </a:lnTo>
                  <a:close/>
                </a:path>
                <a:path w="420370" h="553085">
                  <a:moveTo>
                    <a:pt x="371475" y="158356"/>
                  </a:moveTo>
                  <a:lnTo>
                    <a:pt x="365721" y="153530"/>
                  </a:lnTo>
                  <a:lnTo>
                    <a:pt x="363410" y="150990"/>
                  </a:lnTo>
                  <a:lnTo>
                    <a:pt x="358800" y="149847"/>
                  </a:lnTo>
                  <a:lnTo>
                    <a:pt x="355358" y="148577"/>
                  </a:lnTo>
                  <a:lnTo>
                    <a:pt x="351891" y="147434"/>
                  </a:lnTo>
                  <a:lnTo>
                    <a:pt x="351891" y="153530"/>
                  </a:lnTo>
                  <a:lnTo>
                    <a:pt x="343827" y="153530"/>
                  </a:lnTo>
                  <a:lnTo>
                    <a:pt x="346125" y="150990"/>
                  </a:lnTo>
                  <a:lnTo>
                    <a:pt x="347281" y="149847"/>
                  </a:lnTo>
                  <a:lnTo>
                    <a:pt x="349592" y="149847"/>
                  </a:lnTo>
                  <a:lnTo>
                    <a:pt x="350735" y="150990"/>
                  </a:lnTo>
                  <a:lnTo>
                    <a:pt x="351891" y="153530"/>
                  </a:lnTo>
                  <a:lnTo>
                    <a:pt x="351891" y="147434"/>
                  </a:lnTo>
                  <a:lnTo>
                    <a:pt x="348437" y="147434"/>
                  </a:lnTo>
                  <a:lnTo>
                    <a:pt x="344970" y="146164"/>
                  </a:lnTo>
                  <a:lnTo>
                    <a:pt x="343827" y="146164"/>
                  </a:lnTo>
                  <a:lnTo>
                    <a:pt x="342684" y="147434"/>
                  </a:lnTo>
                  <a:lnTo>
                    <a:pt x="340512" y="153403"/>
                  </a:lnTo>
                  <a:lnTo>
                    <a:pt x="337489" y="158864"/>
                  </a:lnTo>
                  <a:lnTo>
                    <a:pt x="333590" y="163944"/>
                  </a:lnTo>
                  <a:lnTo>
                    <a:pt x="328853" y="169278"/>
                  </a:lnTo>
                  <a:lnTo>
                    <a:pt x="330009" y="169278"/>
                  </a:lnTo>
                  <a:lnTo>
                    <a:pt x="336918" y="166865"/>
                  </a:lnTo>
                  <a:lnTo>
                    <a:pt x="348437" y="166865"/>
                  </a:lnTo>
                  <a:lnTo>
                    <a:pt x="354203" y="168135"/>
                  </a:lnTo>
                  <a:lnTo>
                    <a:pt x="359956" y="169278"/>
                  </a:lnTo>
                  <a:lnTo>
                    <a:pt x="363410" y="175374"/>
                  </a:lnTo>
                  <a:lnTo>
                    <a:pt x="363410" y="176644"/>
                  </a:lnTo>
                  <a:lnTo>
                    <a:pt x="364566" y="176644"/>
                  </a:lnTo>
                  <a:lnTo>
                    <a:pt x="365721" y="175374"/>
                  </a:lnTo>
                  <a:lnTo>
                    <a:pt x="366877" y="174231"/>
                  </a:lnTo>
                  <a:lnTo>
                    <a:pt x="366877" y="172961"/>
                  </a:lnTo>
                  <a:lnTo>
                    <a:pt x="370738" y="166865"/>
                  </a:lnTo>
                  <a:lnTo>
                    <a:pt x="371475" y="165722"/>
                  </a:lnTo>
                  <a:lnTo>
                    <a:pt x="371475" y="158356"/>
                  </a:lnTo>
                  <a:close/>
                </a:path>
                <a:path w="420370" h="553085">
                  <a:moveTo>
                    <a:pt x="382130" y="96253"/>
                  </a:moveTo>
                  <a:lnTo>
                    <a:pt x="378536" y="93840"/>
                  </a:lnTo>
                  <a:lnTo>
                    <a:pt x="376135" y="91427"/>
                  </a:lnTo>
                  <a:lnTo>
                    <a:pt x="372541" y="90284"/>
                  </a:lnTo>
                  <a:lnTo>
                    <a:pt x="366547" y="87871"/>
                  </a:lnTo>
                  <a:lnTo>
                    <a:pt x="365340" y="86728"/>
                  </a:lnTo>
                  <a:lnTo>
                    <a:pt x="361746" y="95110"/>
                  </a:lnTo>
                  <a:lnTo>
                    <a:pt x="361746" y="97396"/>
                  </a:lnTo>
                  <a:lnTo>
                    <a:pt x="360540" y="98666"/>
                  </a:lnTo>
                  <a:lnTo>
                    <a:pt x="359346" y="104508"/>
                  </a:lnTo>
                  <a:lnTo>
                    <a:pt x="359346" y="111747"/>
                  </a:lnTo>
                  <a:lnTo>
                    <a:pt x="356946" y="117716"/>
                  </a:lnTo>
                  <a:lnTo>
                    <a:pt x="355752" y="124828"/>
                  </a:lnTo>
                  <a:lnTo>
                    <a:pt x="352145" y="130797"/>
                  </a:lnTo>
                  <a:lnTo>
                    <a:pt x="343750" y="133083"/>
                  </a:lnTo>
                  <a:lnTo>
                    <a:pt x="343750" y="134353"/>
                  </a:lnTo>
                  <a:lnTo>
                    <a:pt x="342557" y="135496"/>
                  </a:lnTo>
                  <a:lnTo>
                    <a:pt x="348551" y="135496"/>
                  </a:lnTo>
                  <a:lnTo>
                    <a:pt x="358140" y="130797"/>
                  </a:lnTo>
                  <a:lnTo>
                    <a:pt x="362940" y="125971"/>
                  </a:lnTo>
                  <a:lnTo>
                    <a:pt x="368935" y="108191"/>
                  </a:lnTo>
                  <a:lnTo>
                    <a:pt x="371335" y="102222"/>
                  </a:lnTo>
                  <a:lnTo>
                    <a:pt x="376135" y="98666"/>
                  </a:lnTo>
                  <a:lnTo>
                    <a:pt x="382130" y="96253"/>
                  </a:lnTo>
                  <a:close/>
                </a:path>
                <a:path w="420370" h="553085">
                  <a:moveTo>
                    <a:pt x="394309" y="356476"/>
                  </a:moveTo>
                  <a:lnTo>
                    <a:pt x="387972" y="351523"/>
                  </a:lnTo>
                  <a:lnTo>
                    <a:pt x="384213" y="347078"/>
                  </a:lnTo>
                  <a:lnTo>
                    <a:pt x="382854" y="345554"/>
                  </a:lnTo>
                  <a:lnTo>
                    <a:pt x="378421" y="338950"/>
                  </a:lnTo>
                  <a:lnTo>
                    <a:pt x="374091" y="331965"/>
                  </a:lnTo>
                  <a:lnTo>
                    <a:pt x="372897" y="336537"/>
                  </a:lnTo>
                  <a:lnTo>
                    <a:pt x="368134" y="341236"/>
                  </a:lnTo>
                  <a:lnTo>
                    <a:pt x="372897" y="344792"/>
                  </a:lnTo>
                  <a:lnTo>
                    <a:pt x="370522" y="347078"/>
                  </a:lnTo>
                  <a:lnTo>
                    <a:pt x="368134" y="347078"/>
                  </a:lnTo>
                  <a:lnTo>
                    <a:pt x="366966" y="343522"/>
                  </a:lnTo>
                  <a:lnTo>
                    <a:pt x="364578" y="340093"/>
                  </a:lnTo>
                  <a:lnTo>
                    <a:pt x="359816" y="341236"/>
                  </a:lnTo>
                  <a:lnTo>
                    <a:pt x="356247" y="340093"/>
                  </a:lnTo>
                  <a:lnTo>
                    <a:pt x="358622" y="344792"/>
                  </a:lnTo>
                  <a:lnTo>
                    <a:pt x="361010" y="348221"/>
                  </a:lnTo>
                  <a:lnTo>
                    <a:pt x="363385" y="351777"/>
                  </a:lnTo>
                  <a:lnTo>
                    <a:pt x="368134" y="360032"/>
                  </a:lnTo>
                  <a:lnTo>
                    <a:pt x="375285" y="362318"/>
                  </a:lnTo>
                  <a:lnTo>
                    <a:pt x="387172" y="362318"/>
                  </a:lnTo>
                  <a:lnTo>
                    <a:pt x="391934" y="361175"/>
                  </a:lnTo>
                  <a:lnTo>
                    <a:pt x="394309" y="356476"/>
                  </a:lnTo>
                  <a:close/>
                </a:path>
                <a:path w="420370" h="553085">
                  <a:moveTo>
                    <a:pt x="401637" y="248526"/>
                  </a:moveTo>
                  <a:lnTo>
                    <a:pt x="401154" y="247891"/>
                  </a:lnTo>
                  <a:lnTo>
                    <a:pt x="401154" y="249034"/>
                  </a:lnTo>
                  <a:lnTo>
                    <a:pt x="401637" y="248526"/>
                  </a:lnTo>
                  <a:close/>
                </a:path>
                <a:path w="420370" h="553085">
                  <a:moveTo>
                    <a:pt x="408012" y="235445"/>
                  </a:moveTo>
                  <a:lnTo>
                    <a:pt x="402132" y="231889"/>
                  </a:lnTo>
                  <a:lnTo>
                    <a:pt x="396240" y="229603"/>
                  </a:lnTo>
                  <a:lnTo>
                    <a:pt x="390359" y="226047"/>
                  </a:lnTo>
                  <a:lnTo>
                    <a:pt x="394093" y="218046"/>
                  </a:lnTo>
                  <a:lnTo>
                    <a:pt x="396532" y="209791"/>
                  </a:lnTo>
                  <a:lnTo>
                    <a:pt x="397637" y="201155"/>
                  </a:lnTo>
                  <a:lnTo>
                    <a:pt x="397421" y="191884"/>
                  </a:lnTo>
                  <a:lnTo>
                    <a:pt x="397421" y="193027"/>
                  </a:lnTo>
                  <a:lnTo>
                    <a:pt x="396240" y="193027"/>
                  </a:lnTo>
                  <a:lnTo>
                    <a:pt x="396240" y="194170"/>
                  </a:lnTo>
                  <a:lnTo>
                    <a:pt x="392468" y="200393"/>
                  </a:lnTo>
                  <a:lnTo>
                    <a:pt x="388137" y="206362"/>
                  </a:lnTo>
                  <a:lnTo>
                    <a:pt x="383146" y="211823"/>
                  </a:lnTo>
                  <a:lnTo>
                    <a:pt x="377393" y="216522"/>
                  </a:lnTo>
                  <a:lnTo>
                    <a:pt x="371500" y="222491"/>
                  </a:lnTo>
                  <a:lnTo>
                    <a:pt x="365620" y="227190"/>
                  </a:lnTo>
                  <a:lnTo>
                    <a:pt x="355028" y="234302"/>
                  </a:lnTo>
                  <a:lnTo>
                    <a:pt x="353847" y="237858"/>
                  </a:lnTo>
                  <a:lnTo>
                    <a:pt x="355028" y="242557"/>
                  </a:lnTo>
                  <a:lnTo>
                    <a:pt x="356184" y="244970"/>
                  </a:lnTo>
                  <a:lnTo>
                    <a:pt x="358546" y="248526"/>
                  </a:lnTo>
                  <a:lnTo>
                    <a:pt x="359727" y="252082"/>
                  </a:lnTo>
                  <a:lnTo>
                    <a:pt x="361543" y="260845"/>
                  </a:lnTo>
                  <a:lnTo>
                    <a:pt x="360159" y="269100"/>
                  </a:lnTo>
                  <a:lnTo>
                    <a:pt x="355917" y="276085"/>
                  </a:lnTo>
                  <a:lnTo>
                    <a:pt x="349123" y="281546"/>
                  </a:lnTo>
                  <a:lnTo>
                    <a:pt x="347954" y="281546"/>
                  </a:lnTo>
                  <a:lnTo>
                    <a:pt x="346773" y="282816"/>
                  </a:lnTo>
                  <a:lnTo>
                    <a:pt x="345592" y="282816"/>
                  </a:lnTo>
                  <a:lnTo>
                    <a:pt x="345592" y="314693"/>
                  </a:lnTo>
                  <a:lnTo>
                    <a:pt x="346773" y="315836"/>
                  </a:lnTo>
                  <a:lnTo>
                    <a:pt x="347954" y="315836"/>
                  </a:lnTo>
                  <a:lnTo>
                    <a:pt x="350304" y="318249"/>
                  </a:lnTo>
                  <a:lnTo>
                    <a:pt x="351485" y="318249"/>
                  </a:lnTo>
                  <a:lnTo>
                    <a:pt x="352666" y="315836"/>
                  </a:lnTo>
                  <a:lnTo>
                    <a:pt x="353847" y="312280"/>
                  </a:lnTo>
                  <a:lnTo>
                    <a:pt x="356184" y="307581"/>
                  </a:lnTo>
                  <a:lnTo>
                    <a:pt x="357365" y="302882"/>
                  </a:lnTo>
                  <a:lnTo>
                    <a:pt x="358546" y="304025"/>
                  </a:lnTo>
                  <a:lnTo>
                    <a:pt x="360908" y="304025"/>
                  </a:lnTo>
                  <a:lnTo>
                    <a:pt x="364439" y="305295"/>
                  </a:lnTo>
                  <a:lnTo>
                    <a:pt x="367969" y="307581"/>
                  </a:lnTo>
                  <a:lnTo>
                    <a:pt x="372681" y="308851"/>
                  </a:lnTo>
                  <a:lnTo>
                    <a:pt x="375043" y="308851"/>
                  </a:lnTo>
                  <a:lnTo>
                    <a:pt x="376224" y="307581"/>
                  </a:lnTo>
                  <a:lnTo>
                    <a:pt x="376224" y="289928"/>
                  </a:lnTo>
                  <a:lnTo>
                    <a:pt x="396240" y="289928"/>
                  </a:lnTo>
                  <a:lnTo>
                    <a:pt x="396240" y="288658"/>
                  </a:lnTo>
                  <a:lnTo>
                    <a:pt x="393877" y="282816"/>
                  </a:lnTo>
                  <a:lnTo>
                    <a:pt x="390359" y="276847"/>
                  </a:lnTo>
                  <a:lnTo>
                    <a:pt x="387997" y="271005"/>
                  </a:lnTo>
                  <a:lnTo>
                    <a:pt x="399770" y="266179"/>
                  </a:lnTo>
                  <a:lnTo>
                    <a:pt x="406831" y="263893"/>
                  </a:lnTo>
                  <a:lnTo>
                    <a:pt x="402132" y="259194"/>
                  </a:lnTo>
                  <a:lnTo>
                    <a:pt x="398589" y="254368"/>
                  </a:lnTo>
                  <a:lnTo>
                    <a:pt x="392709" y="248526"/>
                  </a:lnTo>
                  <a:lnTo>
                    <a:pt x="399770" y="243827"/>
                  </a:lnTo>
                  <a:lnTo>
                    <a:pt x="403313" y="240271"/>
                  </a:lnTo>
                  <a:lnTo>
                    <a:pt x="408012" y="236715"/>
                  </a:lnTo>
                  <a:lnTo>
                    <a:pt x="408012" y="235445"/>
                  </a:lnTo>
                  <a:close/>
                </a:path>
                <a:path w="420370" h="553085">
                  <a:moveTo>
                    <a:pt x="420192" y="112382"/>
                  </a:moveTo>
                  <a:lnTo>
                    <a:pt x="417855" y="108826"/>
                  </a:lnTo>
                  <a:lnTo>
                    <a:pt x="415493" y="108826"/>
                  </a:lnTo>
                  <a:lnTo>
                    <a:pt x="411962" y="107683"/>
                  </a:lnTo>
                  <a:lnTo>
                    <a:pt x="408432" y="107683"/>
                  </a:lnTo>
                  <a:lnTo>
                    <a:pt x="403733" y="106540"/>
                  </a:lnTo>
                  <a:lnTo>
                    <a:pt x="408432" y="115938"/>
                  </a:lnTo>
                  <a:lnTo>
                    <a:pt x="407250" y="115938"/>
                  </a:lnTo>
                  <a:lnTo>
                    <a:pt x="403733" y="124066"/>
                  </a:lnTo>
                  <a:lnTo>
                    <a:pt x="400202" y="129908"/>
                  </a:lnTo>
                  <a:lnTo>
                    <a:pt x="397840" y="134607"/>
                  </a:lnTo>
                  <a:lnTo>
                    <a:pt x="396659" y="139306"/>
                  </a:lnTo>
                  <a:lnTo>
                    <a:pt x="394309" y="145148"/>
                  </a:lnTo>
                  <a:lnTo>
                    <a:pt x="395490" y="150990"/>
                  </a:lnTo>
                  <a:lnTo>
                    <a:pt x="397840" y="156832"/>
                  </a:lnTo>
                  <a:lnTo>
                    <a:pt x="400202" y="150990"/>
                  </a:lnTo>
                  <a:lnTo>
                    <a:pt x="400202" y="147434"/>
                  </a:lnTo>
                  <a:lnTo>
                    <a:pt x="403733" y="142735"/>
                  </a:lnTo>
                  <a:lnTo>
                    <a:pt x="407250" y="146291"/>
                  </a:lnTo>
                  <a:lnTo>
                    <a:pt x="409600" y="147434"/>
                  </a:lnTo>
                  <a:lnTo>
                    <a:pt x="407250" y="140449"/>
                  </a:lnTo>
                  <a:lnTo>
                    <a:pt x="408432" y="134607"/>
                  </a:lnTo>
                  <a:lnTo>
                    <a:pt x="410781" y="128765"/>
                  </a:lnTo>
                  <a:lnTo>
                    <a:pt x="411962" y="126479"/>
                  </a:lnTo>
                  <a:lnTo>
                    <a:pt x="414312" y="124066"/>
                  </a:lnTo>
                  <a:lnTo>
                    <a:pt x="420192" y="112382"/>
                  </a:lnTo>
                  <a:close/>
                </a:path>
                <a:path w="420370" h="553085">
                  <a:moveTo>
                    <a:pt x="420192" y="106540"/>
                  </a:moveTo>
                  <a:lnTo>
                    <a:pt x="418985" y="105397"/>
                  </a:lnTo>
                  <a:lnTo>
                    <a:pt x="417791" y="105397"/>
                  </a:lnTo>
                  <a:lnTo>
                    <a:pt x="416585" y="104127"/>
                  </a:lnTo>
                  <a:lnTo>
                    <a:pt x="414185" y="104127"/>
                  </a:lnTo>
                  <a:lnTo>
                    <a:pt x="410565" y="102984"/>
                  </a:lnTo>
                  <a:lnTo>
                    <a:pt x="408152" y="101841"/>
                  </a:lnTo>
                  <a:lnTo>
                    <a:pt x="400939" y="99428"/>
                  </a:lnTo>
                  <a:lnTo>
                    <a:pt x="394906" y="93586"/>
                  </a:lnTo>
                  <a:lnTo>
                    <a:pt x="390105" y="87744"/>
                  </a:lnTo>
                  <a:lnTo>
                    <a:pt x="387692" y="86474"/>
                  </a:lnTo>
                  <a:lnTo>
                    <a:pt x="386486" y="84188"/>
                  </a:lnTo>
                  <a:lnTo>
                    <a:pt x="384073" y="83045"/>
                  </a:lnTo>
                  <a:lnTo>
                    <a:pt x="378066" y="80632"/>
                  </a:lnTo>
                  <a:lnTo>
                    <a:pt x="373253" y="84188"/>
                  </a:lnTo>
                  <a:lnTo>
                    <a:pt x="368439" y="86474"/>
                  </a:lnTo>
                  <a:lnTo>
                    <a:pt x="368439" y="87744"/>
                  </a:lnTo>
                  <a:lnTo>
                    <a:pt x="369633" y="87744"/>
                  </a:lnTo>
                  <a:lnTo>
                    <a:pt x="375653" y="88887"/>
                  </a:lnTo>
                  <a:lnTo>
                    <a:pt x="380479" y="93586"/>
                  </a:lnTo>
                  <a:lnTo>
                    <a:pt x="385279" y="97142"/>
                  </a:lnTo>
                  <a:lnTo>
                    <a:pt x="388899" y="100698"/>
                  </a:lnTo>
                  <a:lnTo>
                    <a:pt x="394906" y="104127"/>
                  </a:lnTo>
                  <a:lnTo>
                    <a:pt x="400939" y="105397"/>
                  </a:lnTo>
                  <a:lnTo>
                    <a:pt x="416585" y="105397"/>
                  </a:lnTo>
                  <a:lnTo>
                    <a:pt x="417791" y="106540"/>
                  </a:lnTo>
                  <a:lnTo>
                    <a:pt x="420192" y="106540"/>
                  </a:lnTo>
                  <a:close/>
                </a:path>
              </a:pathLst>
            </a:custGeom>
            <a:solidFill>
              <a:srgbClr val="1f295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20" name="object 22"/>
            <p:cNvSpPr/>
            <p:nvPr/>
          </p:nvSpPr>
          <p:spPr>
            <a:xfrm>
              <a:off x="487800" y="363960"/>
              <a:ext cx="324000" cy="357840"/>
            </a:xfrm>
            <a:custGeom>
              <a:avLst/>
              <a:gdLst>
                <a:gd name="textAreaLeft" fmla="*/ 0 w 324000"/>
                <a:gd name="textAreaRight" fmla="*/ 324360 w 324000"/>
                <a:gd name="textAreaTop" fmla="*/ 0 h 357840"/>
                <a:gd name="textAreaBottom" fmla="*/ 358200 h 357840"/>
              </a:gdLst>
              <a:ahLst/>
              <a:rect l="textAreaLeft" t="textAreaTop" r="textAreaRight" b="textAreaBottom"/>
              <a:pathLst>
                <a:path w="324484" h="358140">
                  <a:moveTo>
                    <a:pt x="54737" y="298450"/>
                  </a:moveTo>
                  <a:lnTo>
                    <a:pt x="53530" y="298450"/>
                  </a:lnTo>
                  <a:lnTo>
                    <a:pt x="52324" y="299593"/>
                  </a:lnTo>
                  <a:lnTo>
                    <a:pt x="51117" y="299593"/>
                  </a:lnTo>
                  <a:lnTo>
                    <a:pt x="49911" y="300863"/>
                  </a:lnTo>
                  <a:lnTo>
                    <a:pt x="48717" y="302006"/>
                  </a:lnTo>
                  <a:lnTo>
                    <a:pt x="47498" y="300863"/>
                  </a:lnTo>
                  <a:lnTo>
                    <a:pt x="47498" y="294894"/>
                  </a:lnTo>
                  <a:lnTo>
                    <a:pt x="48717" y="287655"/>
                  </a:lnTo>
                  <a:lnTo>
                    <a:pt x="50850" y="278130"/>
                  </a:lnTo>
                  <a:lnTo>
                    <a:pt x="51117" y="276987"/>
                  </a:lnTo>
                  <a:lnTo>
                    <a:pt x="48742" y="274574"/>
                  </a:lnTo>
                  <a:lnTo>
                    <a:pt x="47498" y="273304"/>
                  </a:lnTo>
                  <a:lnTo>
                    <a:pt x="47498" y="272161"/>
                  </a:lnTo>
                  <a:lnTo>
                    <a:pt x="42672" y="272161"/>
                  </a:lnTo>
                  <a:lnTo>
                    <a:pt x="41478" y="273304"/>
                  </a:lnTo>
                  <a:lnTo>
                    <a:pt x="39065" y="274574"/>
                  </a:lnTo>
                  <a:lnTo>
                    <a:pt x="37846" y="274574"/>
                  </a:lnTo>
                  <a:lnTo>
                    <a:pt x="36652" y="273304"/>
                  </a:lnTo>
                  <a:lnTo>
                    <a:pt x="35445" y="272161"/>
                  </a:lnTo>
                  <a:lnTo>
                    <a:pt x="39103" y="264795"/>
                  </a:lnTo>
                  <a:lnTo>
                    <a:pt x="41478" y="260223"/>
                  </a:lnTo>
                  <a:lnTo>
                    <a:pt x="43891" y="255397"/>
                  </a:lnTo>
                  <a:lnTo>
                    <a:pt x="43891" y="251841"/>
                  </a:lnTo>
                  <a:lnTo>
                    <a:pt x="43891" y="250698"/>
                  </a:lnTo>
                  <a:lnTo>
                    <a:pt x="43256" y="249428"/>
                  </a:lnTo>
                  <a:lnTo>
                    <a:pt x="41478" y="245872"/>
                  </a:lnTo>
                  <a:lnTo>
                    <a:pt x="39065" y="244729"/>
                  </a:lnTo>
                  <a:lnTo>
                    <a:pt x="37846" y="243459"/>
                  </a:lnTo>
                  <a:lnTo>
                    <a:pt x="35445" y="243459"/>
                  </a:lnTo>
                  <a:lnTo>
                    <a:pt x="33032" y="247015"/>
                  </a:lnTo>
                  <a:lnTo>
                    <a:pt x="31826" y="249428"/>
                  </a:lnTo>
                  <a:lnTo>
                    <a:pt x="28206" y="249428"/>
                  </a:lnTo>
                  <a:lnTo>
                    <a:pt x="27000" y="248285"/>
                  </a:lnTo>
                  <a:lnTo>
                    <a:pt x="25793" y="244729"/>
                  </a:lnTo>
                  <a:lnTo>
                    <a:pt x="25793" y="242316"/>
                  </a:lnTo>
                  <a:lnTo>
                    <a:pt x="25793" y="241046"/>
                  </a:lnTo>
                  <a:lnTo>
                    <a:pt x="28206" y="230378"/>
                  </a:lnTo>
                  <a:lnTo>
                    <a:pt x="22174" y="227965"/>
                  </a:lnTo>
                  <a:lnTo>
                    <a:pt x="19761" y="226695"/>
                  </a:lnTo>
                  <a:lnTo>
                    <a:pt x="14947" y="225552"/>
                  </a:lnTo>
                  <a:lnTo>
                    <a:pt x="10121" y="227965"/>
                  </a:lnTo>
                  <a:lnTo>
                    <a:pt x="8915" y="232664"/>
                  </a:lnTo>
                  <a:lnTo>
                    <a:pt x="7708" y="236347"/>
                  </a:lnTo>
                  <a:lnTo>
                    <a:pt x="10121" y="243459"/>
                  </a:lnTo>
                  <a:lnTo>
                    <a:pt x="12534" y="245872"/>
                  </a:lnTo>
                  <a:lnTo>
                    <a:pt x="13728" y="249428"/>
                  </a:lnTo>
                  <a:lnTo>
                    <a:pt x="11315" y="254254"/>
                  </a:lnTo>
                  <a:lnTo>
                    <a:pt x="11315" y="255397"/>
                  </a:lnTo>
                  <a:lnTo>
                    <a:pt x="7708" y="255397"/>
                  </a:lnTo>
                  <a:lnTo>
                    <a:pt x="6502" y="254254"/>
                  </a:lnTo>
                  <a:lnTo>
                    <a:pt x="5295" y="252984"/>
                  </a:lnTo>
                  <a:lnTo>
                    <a:pt x="4089" y="251841"/>
                  </a:lnTo>
                  <a:lnTo>
                    <a:pt x="1676" y="251841"/>
                  </a:lnTo>
                  <a:lnTo>
                    <a:pt x="1676" y="254254"/>
                  </a:lnTo>
                  <a:lnTo>
                    <a:pt x="469" y="254254"/>
                  </a:lnTo>
                  <a:lnTo>
                    <a:pt x="0" y="259588"/>
                  </a:lnTo>
                  <a:lnTo>
                    <a:pt x="2120" y="264795"/>
                  </a:lnTo>
                  <a:lnTo>
                    <a:pt x="6743" y="269875"/>
                  </a:lnTo>
                  <a:lnTo>
                    <a:pt x="13728" y="274574"/>
                  </a:lnTo>
                  <a:lnTo>
                    <a:pt x="16141" y="274574"/>
                  </a:lnTo>
                  <a:lnTo>
                    <a:pt x="16141" y="278130"/>
                  </a:lnTo>
                  <a:lnTo>
                    <a:pt x="14947" y="279273"/>
                  </a:lnTo>
                  <a:lnTo>
                    <a:pt x="10121" y="279273"/>
                  </a:lnTo>
                  <a:lnTo>
                    <a:pt x="7708" y="280543"/>
                  </a:lnTo>
                  <a:lnTo>
                    <a:pt x="7708" y="281686"/>
                  </a:lnTo>
                  <a:lnTo>
                    <a:pt x="8470" y="285750"/>
                  </a:lnTo>
                  <a:lnTo>
                    <a:pt x="12077" y="290449"/>
                  </a:lnTo>
                  <a:lnTo>
                    <a:pt x="17780" y="296037"/>
                  </a:lnTo>
                  <a:lnTo>
                    <a:pt x="24587" y="302006"/>
                  </a:lnTo>
                  <a:lnTo>
                    <a:pt x="25793" y="303276"/>
                  </a:lnTo>
                  <a:lnTo>
                    <a:pt x="28206" y="305562"/>
                  </a:lnTo>
                  <a:lnTo>
                    <a:pt x="29413" y="305562"/>
                  </a:lnTo>
                  <a:lnTo>
                    <a:pt x="29413" y="307975"/>
                  </a:lnTo>
                  <a:lnTo>
                    <a:pt x="28206" y="309118"/>
                  </a:lnTo>
                  <a:lnTo>
                    <a:pt x="25793" y="309118"/>
                  </a:lnTo>
                  <a:lnTo>
                    <a:pt x="24587" y="311404"/>
                  </a:lnTo>
                  <a:lnTo>
                    <a:pt x="24587" y="313817"/>
                  </a:lnTo>
                  <a:lnTo>
                    <a:pt x="27000" y="319786"/>
                  </a:lnTo>
                  <a:lnTo>
                    <a:pt x="37846" y="324612"/>
                  </a:lnTo>
                  <a:lnTo>
                    <a:pt x="43891" y="327025"/>
                  </a:lnTo>
                  <a:lnTo>
                    <a:pt x="45085" y="328168"/>
                  </a:lnTo>
                  <a:lnTo>
                    <a:pt x="47498" y="328168"/>
                  </a:lnTo>
                  <a:lnTo>
                    <a:pt x="46304" y="330581"/>
                  </a:lnTo>
                  <a:lnTo>
                    <a:pt x="48717" y="330581"/>
                  </a:lnTo>
                  <a:lnTo>
                    <a:pt x="51117" y="325755"/>
                  </a:lnTo>
                  <a:lnTo>
                    <a:pt x="52324" y="325755"/>
                  </a:lnTo>
                  <a:lnTo>
                    <a:pt x="52324" y="324612"/>
                  </a:lnTo>
                  <a:lnTo>
                    <a:pt x="51117" y="323469"/>
                  </a:lnTo>
                  <a:lnTo>
                    <a:pt x="49911" y="321056"/>
                  </a:lnTo>
                  <a:lnTo>
                    <a:pt x="46304" y="321056"/>
                  </a:lnTo>
                  <a:lnTo>
                    <a:pt x="39065" y="319786"/>
                  </a:lnTo>
                  <a:lnTo>
                    <a:pt x="30619" y="313817"/>
                  </a:lnTo>
                  <a:lnTo>
                    <a:pt x="29413" y="313817"/>
                  </a:lnTo>
                  <a:lnTo>
                    <a:pt x="29413" y="312674"/>
                  </a:lnTo>
                  <a:lnTo>
                    <a:pt x="30619" y="312674"/>
                  </a:lnTo>
                  <a:lnTo>
                    <a:pt x="31826" y="313817"/>
                  </a:lnTo>
                  <a:lnTo>
                    <a:pt x="35445" y="315087"/>
                  </a:lnTo>
                  <a:lnTo>
                    <a:pt x="40259" y="318643"/>
                  </a:lnTo>
                  <a:lnTo>
                    <a:pt x="46304" y="319786"/>
                  </a:lnTo>
                  <a:lnTo>
                    <a:pt x="48717" y="319786"/>
                  </a:lnTo>
                  <a:lnTo>
                    <a:pt x="47498" y="318643"/>
                  </a:lnTo>
                  <a:lnTo>
                    <a:pt x="46304" y="317373"/>
                  </a:lnTo>
                  <a:lnTo>
                    <a:pt x="46304" y="316230"/>
                  </a:lnTo>
                  <a:lnTo>
                    <a:pt x="45085" y="315087"/>
                  </a:lnTo>
                  <a:lnTo>
                    <a:pt x="43891" y="313817"/>
                  </a:lnTo>
                  <a:lnTo>
                    <a:pt x="42672" y="312674"/>
                  </a:lnTo>
                  <a:lnTo>
                    <a:pt x="42672" y="310261"/>
                  </a:lnTo>
                  <a:lnTo>
                    <a:pt x="40259" y="307975"/>
                  </a:lnTo>
                  <a:lnTo>
                    <a:pt x="40259" y="306832"/>
                  </a:lnTo>
                  <a:lnTo>
                    <a:pt x="39065" y="305562"/>
                  </a:lnTo>
                  <a:lnTo>
                    <a:pt x="39065" y="304419"/>
                  </a:lnTo>
                  <a:lnTo>
                    <a:pt x="37846" y="303276"/>
                  </a:lnTo>
                  <a:lnTo>
                    <a:pt x="37846" y="302006"/>
                  </a:lnTo>
                  <a:lnTo>
                    <a:pt x="36652" y="300863"/>
                  </a:lnTo>
                  <a:lnTo>
                    <a:pt x="36652" y="298450"/>
                  </a:lnTo>
                  <a:lnTo>
                    <a:pt x="35445" y="298450"/>
                  </a:lnTo>
                  <a:lnTo>
                    <a:pt x="25603" y="295021"/>
                  </a:lnTo>
                  <a:lnTo>
                    <a:pt x="19164" y="290830"/>
                  </a:lnTo>
                  <a:lnTo>
                    <a:pt x="15430" y="286893"/>
                  </a:lnTo>
                  <a:lnTo>
                    <a:pt x="13728" y="284099"/>
                  </a:lnTo>
                  <a:lnTo>
                    <a:pt x="20967" y="291211"/>
                  </a:lnTo>
                  <a:lnTo>
                    <a:pt x="30619" y="294894"/>
                  </a:lnTo>
                  <a:lnTo>
                    <a:pt x="33032" y="296037"/>
                  </a:lnTo>
                  <a:lnTo>
                    <a:pt x="34239" y="296037"/>
                  </a:lnTo>
                  <a:lnTo>
                    <a:pt x="34239" y="293624"/>
                  </a:lnTo>
                  <a:lnTo>
                    <a:pt x="33032" y="292481"/>
                  </a:lnTo>
                  <a:lnTo>
                    <a:pt x="33032" y="291211"/>
                  </a:lnTo>
                  <a:lnTo>
                    <a:pt x="31826" y="290068"/>
                  </a:lnTo>
                  <a:lnTo>
                    <a:pt x="31826" y="288925"/>
                  </a:lnTo>
                  <a:lnTo>
                    <a:pt x="30619" y="286512"/>
                  </a:lnTo>
                  <a:lnTo>
                    <a:pt x="29794" y="284099"/>
                  </a:lnTo>
                  <a:lnTo>
                    <a:pt x="29413" y="282956"/>
                  </a:lnTo>
                  <a:lnTo>
                    <a:pt x="28206" y="278130"/>
                  </a:lnTo>
                  <a:lnTo>
                    <a:pt x="27000" y="275717"/>
                  </a:lnTo>
                  <a:lnTo>
                    <a:pt x="27000" y="274574"/>
                  </a:lnTo>
                  <a:lnTo>
                    <a:pt x="25793" y="272161"/>
                  </a:lnTo>
                  <a:lnTo>
                    <a:pt x="25793" y="271018"/>
                  </a:lnTo>
                  <a:lnTo>
                    <a:pt x="24587" y="271018"/>
                  </a:lnTo>
                  <a:lnTo>
                    <a:pt x="17348" y="268605"/>
                  </a:lnTo>
                  <a:lnTo>
                    <a:pt x="8915" y="261366"/>
                  </a:lnTo>
                  <a:lnTo>
                    <a:pt x="6502" y="258953"/>
                  </a:lnTo>
                  <a:lnTo>
                    <a:pt x="5295" y="258953"/>
                  </a:lnTo>
                  <a:lnTo>
                    <a:pt x="5295" y="257810"/>
                  </a:lnTo>
                  <a:lnTo>
                    <a:pt x="11315" y="262636"/>
                  </a:lnTo>
                  <a:lnTo>
                    <a:pt x="19761" y="267335"/>
                  </a:lnTo>
                  <a:lnTo>
                    <a:pt x="23380" y="268605"/>
                  </a:lnTo>
                  <a:lnTo>
                    <a:pt x="24587" y="268605"/>
                  </a:lnTo>
                  <a:lnTo>
                    <a:pt x="23380" y="264922"/>
                  </a:lnTo>
                  <a:lnTo>
                    <a:pt x="23380" y="262636"/>
                  </a:lnTo>
                  <a:lnTo>
                    <a:pt x="20967" y="258953"/>
                  </a:lnTo>
                  <a:lnTo>
                    <a:pt x="20967" y="257810"/>
                  </a:lnTo>
                  <a:lnTo>
                    <a:pt x="20967" y="255397"/>
                  </a:lnTo>
                  <a:lnTo>
                    <a:pt x="18554" y="248285"/>
                  </a:lnTo>
                  <a:lnTo>
                    <a:pt x="18554" y="244729"/>
                  </a:lnTo>
                  <a:lnTo>
                    <a:pt x="17348" y="243459"/>
                  </a:lnTo>
                  <a:lnTo>
                    <a:pt x="17348" y="242316"/>
                  </a:lnTo>
                  <a:lnTo>
                    <a:pt x="18554" y="242316"/>
                  </a:lnTo>
                  <a:lnTo>
                    <a:pt x="18554" y="244729"/>
                  </a:lnTo>
                  <a:lnTo>
                    <a:pt x="20967" y="255397"/>
                  </a:lnTo>
                  <a:lnTo>
                    <a:pt x="23380" y="257810"/>
                  </a:lnTo>
                  <a:lnTo>
                    <a:pt x="23380" y="260223"/>
                  </a:lnTo>
                  <a:lnTo>
                    <a:pt x="24587" y="262636"/>
                  </a:lnTo>
                  <a:lnTo>
                    <a:pt x="24587" y="264922"/>
                  </a:lnTo>
                  <a:lnTo>
                    <a:pt x="25793" y="264922"/>
                  </a:lnTo>
                  <a:lnTo>
                    <a:pt x="25793" y="267335"/>
                  </a:lnTo>
                  <a:lnTo>
                    <a:pt x="27000" y="266192"/>
                  </a:lnTo>
                  <a:lnTo>
                    <a:pt x="27000" y="264922"/>
                  </a:lnTo>
                  <a:lnTo>
                    <a:pt x="29413" y="263779"/>
                  </a:lnTo>
                  <a:lnTo>
                    <a:pt x="33032" y="258953"/>
                  </a:lnTo>
                  <a:lnTo>
                    <a:pt x="34239" y="251841"/>
                  </a:lnTo>
                  <a:lnTo>
                    <a:pt x="35445" y="256667"/>
                  </a:lnTo>
                  <a:lnTo>
                    <a:pt x="31826" y="261366"/>
                  </a:lnTo>
                  <a:lnTo>
                    <a:pt x="27000" y="268605"/>
                  </a:lnTo>
                  <a:lnTo>
                    <a:pt x="28206" y="274574"/>
                  </a:lnTo>
                  <a:lnTo>
                    <a:pt x="30619" y="281686"/>
                  </a:lnTo>
                  <a:lnTo>
                    <a:pt x="33032" y="285242"/>
                  </a:lnTo>
                  <a:lnTo>
                    <a:pt x="33032" y="287655"/>
                  </a:lnTo>
                  <a:lnTo>
                    <a:pt x="34239" y="288925"/>
                  </a:lnTo>
                  <a:lnTo>
                    <a:pt x="34239" y="291211"/>
                  </a:lnTo>
                  <a:lnTo>
                    <a:pt x="35445" y="291211"/>
                  </a:lnTo>
                  <a:lnTo>
                    <a:pt x="35445" y="292481"/>
                  </a:lnTo>
                  <a:lnTo>
                    <a:pt x="36652" y="292481"/>
                  </a:lnTo>
                  <a:lnTo>
                    <a:pt x="37846" y="291211"/>
                  </a:lnTo>
                  <a:lnTo>
                    <a:pt x="39065" y="290068"/>
                  </a:lnTo>
                  <a:lnTo>
                    <a:pt x="42672" y="282956"/>
                  </a:lnTo>
                  <a:lnTo>
                    <a:pt x="42672" y="279273"/>
                  </a:lnTo>
                  <a:lnTo>
                    <a:pt x="43891" y="278130"/>
                  </a:lnTo>
                  <a:lnTo>
                    <a:pt x="43891" y="279273"/>
                  </a:lnTo>
                  <a:lnTo>
                    <a:pt x="42672" y="284099"/>
                  </a:lnTo>
                  <a:lnTo>
                    <a:pt x="40259" y="292481"/>
                  </a:lnTo>
                  <a:lnTo>
                    <a:pt x="36652" y="296037"/>
                  </a:lnTo>
                  <a:lnTo>
                    <a:pt x="40259" y="303276"/>
                  </a:lnTo>
                  <a:lnTo>
                    <a:pt x="43891" y="310261"/>
                  </a:lnTo>
                  <a:lnTo>
                    <a:pt x="48717" y="316230"/>
                  </a:lnTo>
                  <a:lnTo>
                    <a:pt x="48717" y="317373"/>
                  </a:lnTo>
                  <a:lnTo>
                    <a:pt x="49911" y="316230"/>
                  </a:lnTo>
                  <a:lnTo>
                    <a:pt x="49911" y="313817"/>
                  </a:lnTo>
                  <a:lnTo>
                    <a:pt x="51117" y="309118"/>
                  </a:lnTo>
                  <a:lnTo>
                    <a:pt x="51117" y="313817"/>
                  </a:lnTo>
                  <a:lnTo>
                    <a:pt x="49911" y="318643"/>
                  </a:lnTo>
                  <a:lnTo>
                    <a:pt x="51117" y="319786"/>
                  </a:lnTo>
                  <a:lnTo>
                    <a:pt x="51117" y="321056"/>
                  </a:lnTo>
                  <a:lnTo>
                    <a:pt x="53530" y="321056"/>
                  </a:lnTo>
                  <a:lnTo>
                    <a:pt x="54165" y="309118"/>
                  </a:lnTo>
                  <a:lnTo>
                    <a:pt x="54546" y="302006"/>
                  </a:lnTo>
                  <a:lnTo>
                    <a:pt x="54737" y="298450"/>
                  </a:lnTo>
                  <a:close/>
                </a:path>
                <a:path w="324484" h="358140">
                  <a:moveTo>
                    <a:pt x="60096" y="178435"/>
                  </a:moveTo>
                  <a:lnTo>
                    <a:pt x="59334" y="179959"/>
                  </a:lnTo>
                  <a:lnTo>
                    <a:pt x="60096" y="179959"/>
                  </a:lnTo>
                  <a:lnTo>
                    <a:pt x="60096" y="178435"/>
                  </a:lnTo>
                  <a:close/>
                </a:path>
                <a:path w="324484" h="358140">
                  <a:moveTo>
                    <a:pt x="60858" y="191135"/>
                  </a:moveTo>
                  <a:lnTo>
                    <a:pt x="60096" y="189103"/>
                  </a:lnTo>
                  <a:lnTo>
                    <a:pt x="60096" y="190119"/>
                  </a:lnTo>
                  <a:lnTo>
                    <a:pt x="59334" y="190119"/>
                  </a:lnTo>
                  <a:lnTo>
                    <a:pt x="59334" y="191135"/>
                  </a:lnTo>
                  <a:lnTo>
                    <a:pt x="60096" y="192151"/>
                  </a:lnTo>
                  <a:lnTo>
                    <a:pt x="60096" y="191135"/>
                  </a:lnTo>
                  <a:lnTo>
                    <a:pt x="60858" y="191135"/>
                  </a:lnTo>
                  <a:close/>
                </a:path>
                <a:path w="324484" h="358140">
                  <a:moveTo>
                    <a:pt x="65455" y="193929"/>
                  </a:moveTo>
                  <a:lnTo>
                    <a:pt x="62826" y="192151"/>
                  </a:lnTo>
                  <a:lnTo>
                    <a:pt x="62395" y="192532"/>
                  </a:lnTo>
                  <a:lnTo>
                    <a:pt x="62395" y="192151"/>
                  </a:lnTo>
                  <a:lnTo>
                    <a:pt x="60858" y="192151"/>
                  </a:lnTo>
                  <a:lnTo>
                    <a:pt x="60858" y="195199"/>
                  </a:lnTo>
                  <a:lnTo>
                    <a:pt x="64147" y="195199"/>
                  </a:lnTo>
                  <a:lnTo>
                    <a:pt x="65455" y="193929"/>
                  </a:lnTo>
                  <a:close/>
                </a:path>
                <a:path w="324484" h="358140">
                  <a:moveTo>
                    <a:pt x="66992" y="178435"/>
                  </a:moveTo>
                  <a:lnTo>
                    <a:pt x="65455" y="178435"/>
                  </a:lnTo>
                  <a:lnTo>
                    <a:pt x="66992" y="181483"/>
                  </a:lnTo>
                  <a:lnTo>
                    <a:pt x="66992" y="178435"/>
                  </a:lnTo>
                  <a:close/>
                </a:path>
                <a:path w="324484" h="358140">
                  <a:moveTo>
                    <a:pt x="67500" y="182499"/>
                  </a:moveTo>
                  <a:lnTo>
                    <a:pt x="66484" y="181483"/>
                  </a:lnTo>
                  <a:lnTo>
                    <a:pt x="65455" y="182499"/>
                  </a:lnTo>
                  <a:lnTo>
                    <a:pt x="65455" y="183007"/>
                  </a:lnTo>
                  <a:lnTo>
                    <a:pt x="64693" y="183007"/>
                  </a:lnTo>
                  <a:lnTo>
                    <a:pt x="64312" y="182753"/>
                  </a:lnTo>
                  <a:lnTo>
                    <a:pt x="64681" y="182499"/>
                  </a:lnTo>
                  <a:lnTo>
                    <a:pt x="65455" y="181991"/>
                  </a:lnTo>
                  <a:lnTo>
                    <a:pt x="65455" y="179959"/>
                  </a:lnTo>
                  <a:lnTo>
                    <a:pt x="63931" y="179959"/>
                  </a:lnTo>
                  <a:lnTo>
                    <a:pt x="65455" y="178435"/>
                  </a:lnTo>
                  <a:lnTo>
                    <a:pt x="63157" y="177292"/>
                  </a:lnTo>
                  <a:lnTo>
                    <a:pt x="63157" y="181991"/>
                  </a:lnTo>
                  <a:lnTo>
                    <a:pt x="62395" y="181483"/>
                  </a:lnTo>
                  <a:lnTo>
                    <a:pt x="62395" y="181991"/>
                  </a:lnTo>
                  <a:lnTo>
                    <a:pt x="62395" y="182499"/>
                  </a:lnTo>
                  <a:lnTo>
                    <a:pt x="61887" y="182499"/>
                  </a:lnTo>
                  <a:lnTo>
                    <a:pt x="62395" y="181991"/>
                  </a:lnTo>
                  <a:lnTo>
                    <a:pt x="62395" y="181483"/>
                  </a:lnTo>
                  <a:lnTo>
                    <a:pt x="62611" y="181229"/>
                  </a:lnTo>
                  <a:lnTo>
                    <a:pt x="63157" y="181991"/>
                  </a:lnTo>
                  <a:lnTo>
                    <a:pt x="63157" y="177292"/>
                  </a:lnTo>
                  <a:lnTo>
                    <a:pt x="62395" y="176911"/>
                  </a:lnTo>
                  <a:lnTo>
                    <a:pt x="62395" y="179959"/>
                  </a:lnTo>
                  <a:lnTo>
                    <a:pt x="62395" y="180975"/>
                  </a:lnTo>
                  <a:lnTo>
                    <a:pt x="61379" y="179959"/>
                  </a:lnTo>
                  <a:lnTo>
                    <a:pt x="62395" y="179959"/>
                  </a:lnTo>
                  <a:lnTo>
                    <a:pt x="62395" y="176911"/>
                  </a:lnTo>
                  <a:lnTo>
                    <a:pt x="60858" y="176911"/>
                  </a:lnTo>
                  <a:lnTo>
                    <a:pt x="60858" y="179959"/>
                  </a:lnTo>
                  <a:lnTo>
                    <a:pt x="60350" y="179959"/>
                  </a:lnTo>
                  <a:lnTo>
                    <a:pt x="60350" y="180975"/>
                  </a:lnTo>
                  <a:lnTo>
                    <a:pt x="59334" y="180975"/>
                  </a:lnTo>
                  <a:lnTo>
                    <a:pt x="60350" y="181991"/>
                  </a:lnTo>
                  <a:lnTo>
                    <a:pt x="60350" y="183007"/>
                  </a:lnTo>
                  <a:lnTo>
                    <a:pt x="59334" y="181991"/>
                  </a:lnTo>
                  <a:lnTo>
                    <a:pt x="58826" y="181483"/>
                  </a:lnTo>
                  <a:lnTo>
                    <a:pt x="58305" y="181991"/>
                  </a:lnTo>
                  <a:lnTo>
                    <a:pt x="59334" y="179959"/>
                  </a:lnTo>
                  <a:lnTo>
                    <a:pt x="57797" y="180975"/>
                  </a:lnTo>
                  <a:lnTo>
                    <a:pt x="57797" y="183007"/>
                  </a:lnTo>
                  <a:lnTo>
                    <a:pt x="56273" y="183007"/>
                  </a:lnTo>
                  <a:lnTo>
                    <a:pt x="54737" y="184150"/>
                  </a:lnTo>
                  <a:lnTo>
                    <a:pt x="56273" y="185293"/>
                  </a:lnTo>
                  <a:lnTo>
                    <a:pt x="56273" y="186436"/>
                  </a:lnTo>
                  <a:lnTo>
                    <a:pt x="57797" y="187579"/>
                  </a:lnTo>
                  <a:lnTo>
                    <a:pt x="57797" y="189103"/>
                  </a:lnTo>
                  <a:lnTo>
                    <a:pt x="60096" y="189103"/>
                  </a:lnTo>
                  <a:lnTo>
                    <a:pt x="60858" y="189103"/>
                  </a:lnTo>
                  <a:lnTo>
                    <a:pt x="60858" y="190627"/>
                  </a:lnTo>
                  <a:lnTo>
                    <a:pt x="62395" y="192151"/>
                  </a:lnTo>
                  <a:lnTo>
                    <a:pt x="62395" y="190627"/>
                  </a:lnTo>
                  <a:lnTo>
                    <a:pt x="63931" y="190627"/>
                  </a:lnTo>
                  <a:lnTo>
                    <a:pt x="62395" y="189103"/>
                  </a:lnTo>
                  <a:lnTo>
                    <a:pt x="61379" y="187579"/>
                  </a:lnTo>
                  <a:lnTo>
                    <a:pt x="63931" y="187579"/>
                  </a:lnTo>
                  <a:lnTo>
                    <a:pt x="63931" y="186817"/>
                  </a:lnTo>
                  <a:lnTo>
                    <a:pt x="65455" y="186817"/>
                  </a:lnTo>
                  <a:lnTo>
                    <a:pt x="62395" y="186055"/>
                  </a:lnTo>
                  <a:lnTo>
                    <a:pt x="62395" y="186817"/>
                  </a:lnTo>
                  <a:lnTo>
                    <a:pt x="60858" y="186817"/>
                  </a:lnTo>
                  <a:lnTo>
                    <a:pt x="60858" y="187579"/>
                  </a:lnTo>
                  <a:lnTo>
                    <a:pt x="60350" y="187579"/>
                  </a:lnTo>
                  <a:lnTo>
                    <a:pt x="59829" y="187071"/>
                  </a:lnTo>
                  <a:lnTo>
                    <a:pt x="58826" y="186055"/>
                  </a:lnTo>
                  <a:lnTo>
                    <a:pt x="58826" y="187071"/>
                  </a:lnTo>
                  <a:lnTo>
                    <a:pt x="57797" y="187071"/>
                  </a:lnTo>
                  <a:lnTo>
                    <a:pt x="57797" y="185293"/>
                  </a:lnTo>
                  <a:lnTo>
                    <a:pt x="59334" y="185293"/>
                  </a:lnTo>
                  <a:lnTo>
                    <a:pt x="57797" y="184150"/>
                  </a:lnTo>
                  <a:lnTo>
                    <a:pt x="57797" y="183515"/>
                  </a:lnTo>
                  <a:lnTo>
                    <a:pt x="58826" y="184531"/>
                  </a:lnTo>
                  <a:lnTo>
                    <a:pt x="58826" y="183515"/>
                  </a:lnTo>
                  <a:lnTo>
                    <a:pt x="60350" y="183515"/>
                  </a:lnTo>
                  <a:lnTo>
                    <a:pt x="60350" y="184531"/>
                  </a:lnTo>
                  <a:lnTo>
                    <a:pt x="59334" y="184531"/>
                  </a:lnTo>
                  <a:lnTo>
                    <a:pt x="60350" y="186055"/>
                  </a:lnTo>
                  <a:lnTo>
                    <a:pt x="61379" y="186055"/>
                  </a:lnTo>
                  <a:lnTo>
                    <a:pt x="62395" y="184531"/>
                  </a:lnTo>
                  <a:lnTo>
                    <a:pt x="61709" y="183515"/>
                  </a:lnTo>
                  <a:lnTo>
                    <a:pt x="62395" y="183515"/>
                  </a:lnTo>
                  <a:lnTo>
                    <a:pt x="62395" y="184531"/>
                  </a:lnTo>
                  <a:lnTo>
                    <a:pt x="63931" y="183515"/>
                  </a:lnTo>
                  <a:lnTo>
                    <a:pt x="63931" y="186055"/>
                  </a:lnTo>
                  <a:lnTo>
                    <a:pt x="65455" y="186055"/>
                  </a:lnTo>
                  <a:lnTo>
                    <a:pt x="66992" y="184531"/>
                  </a:lnTo>
                  <a:lnTo>
                    <a:pt x="66738" y="184277"/>
                  </a:lnTo>
                  <a:lnTo>
                    <a:pt x="67500" y="183515"/>
                  </a:lnTo>
                  <a:lnTo>
                    <a:pt x="67500" y="182499"/>
                  </a:lnTo>
                  <a:close/>
                </a:path>
                <a:path w="324484" h="358140">
                  <a:moveTo>
                    <a:pt x="68516" y="236220"/>
                  </a:moveTo>
                  <a:lnTo>
                    <a:pt x="68440" y="235966"/>
                  </a:lnTo>
                  <a:lnTo>
                    <a:pt x="67513" y="232537"/>
                  </a:lnTo>
                  <a:lnTo>
                    <a:pt x="67246" y="231521"/>
                  </a:lnTo>
                  <a:lnTo>
                    <a:pt x="65163" y="224028"/>
                  </a:lnTo>
                  <a:lnTo>
                    <a:pt x="65112" y="231521"/>
                  </a:lnTo>
                  <a:lnTo>
                    <a:pt x="63246" y="231521"/>
                  </a:lnTo>
                  <a:lnTo>
                    <a:pt x="64185" y="226669"/>
                  </a:lnTo>
                  <a:lnTo>
                    <a:pt x="65112" y="231521"/>
                  </a:lnTo>
                  <a:lnTo>
                    <a:pt x="65112" y="224028"/>
                  </a:lnTo>
                  <a:lnTo>
                    <a:pt x="63246" y="224028"/>
                  </a:lnTo>
                  <a:lnTo>
                    <a:pt x="59334" y="236220"/>
                  </a:lnTo>
                  <a:lnTo>
                    <a:pt x="60782" y="236220"/>
                  </a:lnTo>
                  <a:lnTo>
                    <a:pt x="60845" y="235966"/>
                  </a:lnTo>
                  <a:lnTo>
                    <a:pt x="61772" y="232664"/>
                  </a:lnTo>
                  <a:lnTo>
                    <a:pt x="66586" y="232664"/>
                  </a:lnTo>
                  <a:lnTo>
                    <a:pt x="66586" y="235966"/>
                  </a:lnTo>
                  <a:lnTo>
                    <a:pt x="66586" y="236220"/>
                  </a:lnTo>
                  <a:lnTo>
                    <a:pt x="68516" y="236220"/>
                  </a:lnTo>
                  <a:close/>
                </a:path>
                <a:path w="324484" h="358140">
                  <a:moveTo>
                    <a:pt x="68516" y="186055"/>
                  </a:moveTo>
                  <a:lnTo>
                    <a:pt x="67754" y="184531"/>
                  </a:lnTo>
                  <a:lnTo>
                    <a:pt x="67754" y="183007"/>
                  </a:lnTo>
                  <a:lnTo>
                    <a:pt x="67500" y="183515"/>
                  </a:lnTo>
                  <a:lnTo>
                    <a:pt x="66992" y="184531"/>
                  </a:lnTo>
                  <a:lnTo>
                    <a:pt x="67754" y="186055"/>
                  </a:lnTo>
                  <a:lnTo>
                    <a:pt x="68516" y="186055"/>
                  </a:lnTo>
                  <a:close/>
                </a:path>
                <a:path w="324484" h="358140">
                  <a:moveTo>
                    <a:pt x="70053" y="190627"/>
                  </a:moveTo>
                  <a:lnTo>
                    <a:pt x="68516" y="189103"/>
                  </a:lnTo>
                  <a:lnTo>
                    <a:pt x="68516" y="190627"/>
                  </a:lnTo>
                  <a:lnTo>
                    <a:pt x="70053" y="190627"/>
                  </a:lnTo>
                  <a:close/>
                </a:path>
                <a:path w="324484" h="358140">
                  <a:moveTo>
                    <a:pt x="70053" y="187071"/>
                  </a:moveTo>
                  <a:lnTo>
                    <a:pt x="69037" y="186055"/>
                  </a:lnTo>
                  <a:lnTo>
                    <a:pt x="68326" y="186690"/>
                  </a:lnTo>
                  <a:lnTo>
                    <a:pt x="68262" y="186817"/>
                  </a:lnTo>
                  <a:lnTo>
                    <a:pt x="68008" y="187071"/>
                  </a:lnTo>
                  <a:lnTo>
                    <a:pt x="68008" y="188087"/>
                  </a:lnTo>
                  <a:lnTo>
                    <a:pt x="67500" y="187579"/>
                  </a:lnTo>
                  <a:lnTo>
                    <a:pt x="66484" y="187579"/>
                  </a:lnTo>
                  <a:lnTo>
                    <a:pt x="67500" y="186817"/>
                  </a:lnTo>
                  <a:lnTo>
                    <a:pt x="68211" y="186817"/>
                  </a:lnTo>
                  <a:lnTo>
                    <a:pt x="66484" y="186055"/>
                  </a:lnTo>
                  <a:lnTo>
                    <a:pt x="65468" y="186804"/>
                  </a:lnTo>
                  <a:lnTo>
                    <a:pt x="65455" y="187579"/>
                  </a:lnTo>
                  <a:lnTo>
                    <a:pt x="63931" y="187579"/>
                  </a:lnTo>
                  <a:lnTo>
                    <a:pt x="62395" y="189103"/>
                  </a:lnTo>
                  <a:lnTo>
                    <a:pt x="65455" y="189103"/>
                  </a:lnTo>
                  <a:lnTo>
                    <a:pt x="65455" y="190627"/>
                  </a:lnTo>
                  <a:lnTo>
                    <a:pt x="67500" y="190627"/>
                  </a:lnTo>
                  <a:lnTo>
                    <a:pt x="68516" y="189103"/>
                  </a:lnTo>
                  <a:lnTo>
                    <a:pt x="69037" y="189103"/>
                  </a:lnTo>
                  <a:lnTo>
                    <a:pt x="70053" y="188087"/>
                  </a:lnTo>
                  <a:lnTo>
                    <a:pt x="70053" y="187071"/>
                  </a:lnTo>
                  <a:close/>
                </a:path>
                <a:path w="324484" h="358140">
                  <a:moveTo>
                    <a:pt x="71323" y="185674"/>
                  </a:moveTo>
                  <a:lnTo>
                    <a:pt x="70053" y="176911"/>
                  </a:lnTo>
                  <a:lnTo>
                    <a:pt x="68516" y="176911"/>
                  </a:lnTo>
                  <a:lnTo>
                    <a:pt x="71323" y="185674"/>
                  </a:lnTo>
                  <a:close/>
                </a:path>
                <a:path w="324484" h="358140">
                  <a:moveTo>
                    <a:pt x="71589" y="186563"/>
                  </a:moveTo>
                  <a:lnTo>
                    <a:pt x="71323" y="185674"/>
                  </a:lnTo>
                  <a:lnTo>
                    <a:pt x="71589" y="187579"/>
                  </a:lnTo>
                  <a:lnTo>
                    <a:pt x="71589" y="186563"/>
                  </a:lnTo>
                  <a:close/>
                </a:path>
                <a:path w="324484" h="358140">
                  <a:moveTo>
                    <a:pt x="71970" y="341249"/>
                  </a:moveTo>
                  <a:lnTo>
                    <a:pt x="68516" y="341249"/>
                  </a:lnTo>
                  <a:lnTo>
                    <a:pt x="68516" y="342011"/>
                  </a:lnTo>
                  <a:lnTo>
                    <a:pt x="69672" y="342011"/>
                  </a:lnTo>
                  <a:lnTo>
                    <a:pt x="70815" y="342773"/>
                  </a:lnTo>
                  <a:lnTo>
                    <a:pt x="71970" y="342773"/>
                  </a:lnTo>
                  <a:lnTo>
                    <a:pt x="71970" y="341249"/>
                  </a:lnTo>
                  <a:close/>
                </a:path>
                <a:path w="324484" h="358140">
                  <a:moveTo>
                    <a:pt x="73113" y="355727"/>
                  </a:moveTo>
                  <a:lnTo>
                    <a:pt x="71945" y="354584"/>
                  </a:lnTo>
                  <a:lnTo>
                    <a:pt x="71945" y="353441"/>
                  </a:lnTo>
                  <a:lnTo>
                    <a:pt x="70751" y="351155"/>
                  </a:lnTo>
                  <a:lnTo>
                    <a:pt x="66040" y="350012"/>
                  </a:lnTo>
                  <a:lnTo>
                    <a:pt x="58978" y="348869"/>
                  </a:lnTo>
                  <a:lnTo>
                    <a:pt x="57797" y="348869"/>
                  </a:lnTo>
                  <a:lnTo>
                    <a:pt x="58978" y="350012"/>
                  </a:lnTo>
                  <a:lnTo>
                    <a:pt x="58978" y="351155"/>
                  </a:lnTo>
                  <a:lnTo>
                    <a:pt x="62509" y="353441"/>
                  </a:lnTo>
                  <a:lnTo>
                    <a:pt x="66040" y="358013"/>
                  </a:lnTo>
                  <a:lnTo>
                    <a:pt x="70751" y="358013"/>
                  </a:lnTo>
                  <a:lnTo>
                    <a:pt x="70751" y="356870"/>
                  </a:lnTo>
                  <a:lnTo>
                    <a:pt x="71945" y="356870"/>
                  </a:lnTo>
                  <a:lnTo>
                    <a:pt x="73113" y="355727"/>
                  </a:lnTo>
                  <a:close/>
                </a:path>
                <a:path w="324484" h="358140">
                  <a:moveTo>
                    <a:pt x="73113" y="194183"/>
                  </a:moveTo>
                  <a:lnTo>
                    <a:pt x="71970" y="193167"/>
                  </a:lnTo>
                  <a:lnTo>
                    <a:pt x="69672" y="192151"/>
                  </a:lnTo>
                  <a:lnTo>
                    <a:pt x="65455" y="192151"/>
                  </a:lnTo>
                  <a:lnTo>
                    <a:pt x="65455" y="193675"/>
                  </a:lnTo>
                  <a:lnTo>
                    <a:pt x="66687" y="195199"/>
                  </a:lnTo>
                  <a:lnTo>
                    <a:pt x="71589" y="195199"/>
                  </a:lnTo>
                  <a:lnTo>
                    <a:pt x="71589" y="194818"/>
                  </a:lnTo>
                  <a:lnTo>
                    <a:pt x="71970" y="195199"/>
                  </a:lnTo>
                  <a:lnTo>
                    <a:pt x="73113" y="195199"/>
                  </a:lnTo>
                  <a:lnTo>
                    <a:pt x="73113" y="194183"/>
                  </a:lnTo>
                  <a:close/>
                </a:path>
                <a:path w="324484" h="358140">
                  <a:moveTo>
                    <a:pt x="73113" y="187579"/>
                  </a:moveTo>
                  <a:lnTo>
                    <a:pt x="72097" y="178054"/>
                  </a:lnTo>
                  <a:lnTo>
                    <a:pt x="72097" y="176911"/>
                  </a:lnTo>
                  <a:lnTo>
                    <a:pt x="70053" y="176911"/>
                  </a:lnTo>
                  <a:lnTo>
                    <a:pt x="72097" y="186436"/>
                  </a:lnTo>
                  <a:lnTo>
                    <a:pt x="73113" y="187579"/>
                  </a:lnTo>
                  <a:close/>
                </a:path>
                <a:path w="324484" h="358140">
                  <a:moveTo>
                    <a:pt x="74650" y="187579"/>
                  </a:moveTo>
                  <a:lnTo>
                    <a:pt x="73113" y="188722"/>
                  </a:lnTo>
                  <a:lnTo>
                    <a:pt x="72351" y="187579"/>
                  </a:lnTo>
                  <a:lnTo>
                    <a:pt x="71589" y="187579"/>
                  </a:lnTo>
                  <a:lnTo>
                    <a:pt x="71589" y="188722"/>
                  </a:lnTo>
                  <a:lnTo>
                    <a:pt x="72351" y="189865"/>
                  </a:lnTo>
                  <a:lnTo>
                    <a:pt x="72351" y="191008"/>
                  </a:lnTo>
                  <a:lnTo>
                    <a:pt x="73113" y="192151"/>
                  </a:lnTo>
                  <a:lnTo>
                    <a:pt x="73113" y="191008"/>
                  </a:lnTo>
                  <a:lnTo>
                    <a:pt x="74650" y="192151"/>
                  </a:lnTo>
                  <a:lnTo>
                    <a:pt x="74650" y="187579"/>
                  </a:lnTo>
                  <a:close/>
                </a:path>
                <a:path w="324484" h="358140">
                  <a:moveTo>
                    <a:pt x="76695" y="161671"/>
                  </a:moveTo>
                  <a:lnTo>
                    <a:pt x="74650" y="161671"/>
                  </a:lnTo>
                  <a:lnTo>
                    <a:pt x="74650" y="165481"/>
                  </a:lnTo>
                  <a:lnTo>
                    <a:pt x="73634" y="165481"/>
                  </a:lnTo>
                  <a:lnTo>
                    <a:pt x="73634" y="164211"/>
                  </a:lnTo>
                  <a:lnTo>
                    <a:pt x="72605" y="164211"/>
                  </a:lnTo>
                  <a:lnTo>
                    <a:pt x="71589" y="162941"/>
                  </a:lnTo>
                  <a:lnTo>
                    <a:pt x="71589" y="166751"/>
                  </a:lnTo>
                  <a:lnTo>
                    <a:pt x="74650" y="166751"/>
                  </a:lnTo>
                  <a:lnTo>
                    <a:pt x="74650" y="169291"/>
                  </a:lnTo>
                  <a:lnTo>
                    <a:pt x="76695" y="169291"/>
                  </a:lnTo>
                  <a:lnTo>
                    <a:pt x="75666" y="168021"/>
                  </a:lnTo>
                  <a:lnTo>
                    <a:pt x="75666" y="162941"/>
                  </a:lnTo>
                  <a:lnTo>
                    <a:pt x="76695" y="161671"/>
                  </a:lnTo>
                  <a:close/>
                </a:path>
                <a:path w="324484" h="358140">
                  <a:moveTo>
                    <a:pt x="77711" y="181864"/>
                  </a:moveTo>
                  <a:lnTo>
                    <a:pt x="76682" y="181483"/>
                  </a:lnTo>
                  <a:lnTo>
                    <a:pt x="74155" y="181483"/>
                  </a:lnTo>
                  <a:lnTo>
                    <a:pt x="73113" y="181864"/>
                  </a:lnTo>
                  <a:lnTo>
                    <a:pt x="73113" y="182626"/>
                  </a:lnTo>
                  <a:lnTo>
                    <a:pt x="74155" y="183007"/>
                  </a:lnTo>
                  <a:lnTo>
                    <a:pt x="73113" y="183642"/>
                  </a:lnTo>
                  <a:lnTo>
                    <a:pt x="73113" y="185420"/>
                  </a:lnTo>
                  <a:lnTo>
                    <a:pt x="74155" y="186055"/>
                  </a:lnTo>
                  <a:lnTo>
                    <a:pt x="73456" y="186055"/>
                  </a:lnTo>
                  <a:lnTo>
                    <a:pt x="73113" y="186436"/>
                  </a:lnTo>
                  <a:lnTo>
                    <a:pt x="73113" y="187198"/>
                  </a:lnTo>
                  <a:lnTo>
                    <a:pt x="73456" y="187579"/>
                  </a:lnTo>
                  <a:lnTo>
                    <a:pt x="74307" y="187579"/>
                  </a:lnTo>
                  <a:lnTo>
                    <a:pt x="74650" y="187198"/>
                  </a:lnTo>
                  <a:lnTo>
                    <a:pt x="74650" y="186436"/>
                  </a:lnTo>
                  <a:lnTo>
                    <a:pt x="74307" y="186055"/>
                  </a:lnTo>
                  <a:lnTo>
                    <a:pt x="76682" y="186055"/>
                  </a:lnTo>
                  <a:lnTo>
                    <a:pt x="77711" y="185420"/>
                  </a:lnTo>
                  <a:lnTo>
                    <a:pt x="77711" y="183642"/>
                  </a:lnTo>
                  <a:lnTo>
                    <a:pt x="76682" y="183007"/>
                  </a:lnTo>
                  <a:lnTo>
                    <a:pt x="77711" y="182626"/>
                  </a:lnTo>
                  <a:lnTo>
                    <a:pt x="77711" y="181864"/>
                  </a:lnTo>
                  <a:close/>
                </a:path>
                <a:path w="324484" h="358140">
                  <a:moveTo>
                    <a:pt x="77711" y="164211"/>
                  </a:moveTo>
                  <a:lnTo>
                    <a:pt x="76695" y="165481"/>
                  </a:lnTo>
                  <a:lnTo>
                    <a:pt x="77711" y="166751"/>
                  </a:lnTo>
                  <a:lnTo>
                    <a:pt x="77711" y="164211"/>
                  </a:lnTo>
                  <a:close/>
                </a:path>
                <a:path w="324484" h="358140">
                  <a:moveTo>
                    <a:pt x="79248" y="190627"/>
                  </a:moveTo>
                  <a:lnTo>
                    <a:pt x="77711" y="190627"/>
                  </a:lnTo>
                  <a:lnTo>
                    <a:pt x="77711" y="192151"/>
                  </a:lnTo>
                  <a:lnTo>
                    <a:pt x="79248" y="190627"/>
                  </a:lnTo>
                  <a:close/>
                </a:path>
                <a:path w="324484" h="358140">
                  <a:moveTo>
                    <a:pt x="80772" y="341249"/>
                  </a:moveTo>
                  <a:lnTo>
                    <a:pt x="77241" y="341249"/>
                  </a:lnTo>
                  <a:lnTo>
                    <a:pt x="77241" y="342265"/>
                  </a:lnTo>
                  <a:lnTo>
                    <a:pt x="76073" y="343408"/>
                  </a:lnTo>
                  <a:lnTo>
                    <a:pt x="72529" y="346583"/>
                  </a:lnTo>
                  <a:lnTo>
                    <a:pt x="66636" y="347599"/>
                  </a:lnTo>
                  <a:lnTo>
                    <a:pt x="65455" y="348742"/>
                  </a:lnTo>
                  <a:lnTo>
                    <a:pt x="66636" y="348742"/>
                  </a:lnTo>
                  <a:lnTo>
                    <a:pt x="68999" y="349758"/>
                  </a:lnTo>
                  <a:lnTo>
                    <a:pt x="70167" y="350901"/>
                  </a:lnTo>
                  <a:lnTo>
                    <a:pt x="71361" y="350901"/>
                  </a:lnTo>
                  <a:lnTo>
                    <a:pt x="72529" y="351917"/>
                  </a:lnTo>
                  <a:lnTo>
                    <a:pt x="73710" y="351917"/>
                  </a:lnTo>
                  <a:lnTo>
                    <a:pt x="73710" y="350901"/>
                  </a:lnTo>
                  <a:lnTo>
                    <a:pt x="76073" y="346583"/>
                  </a:lnTo>
                  <a:lnTo>
                    <a:pt x="79603" y="342265"/>
                  </a:lnTo>
                  <a:lnTo>
                    <a:pt x="80772" y="341249"/>
                  </a:lnTo>
                  <a:close/>
                </a:path>
                <a:path w="324484" h="358140">
                  <a:moveTo>
                    <a:pt x="80772" y="189115"/>
                  </a:moveTo>
                  <a:lnTo>
                    <a:pt x="79248" y="189115"/>
                  </a:lnTo>
                  <a:lnTo>
                    <a:pt x="79248" y="190627"/>
                  </a:lnTo>
                  <a:lnTo>
                    <a:pt x="80772" y="190627"/>
                  </a:lnTo>
                  <a:lnTo>
                    <a:pt x="80772" y="189115"/>
                  </a:lnTo>
                  <a:close/>
                </a:path>
                <a:path w="324484" h="358140">
                  <a:moveTo>
                    <a:pt x="82308" y="192151"/>
                  </a:moveTo>
                  <a:lnTo>
                    <a:pt x="79756" y="192151"/>
                  </a:lnTo>
                  <a:lnTo>
                    <a:pt x="77203" y="193167"/>
                  </a:lnTo>
                  <a:lnTo>
                    <a:pt x="74650" y="195199"/>
                  </a:lnTo>
                  <a:lnTo>
                    <a:pt x="75920" y="195199"/>
                  </a:lnTo>
                  <a:lnTo>
                    <a:pt x="78473" y="194183"/>
                  </a:lnTo>
                  <a:lnTo>
                    <a:pt x="81038" y="194183"/>
                  </a:lnTo>
                  <a:lnTo>
                    <a:pt x="82308" y="192151"/>
                  </a:lnTo>
                  <a:close/>
                </a:path>
                <a:path w="324484" h="358140">
                  <a:moveTo>
                    <a:pt x="82308" y="186055"/>
                  </a:moveTo>
                  <a:lnTo>
                    <a:pt x="80772" y="187071"/>
                  </a:lnTo>
                  <a:lnTo>
                    <a:pt x="80772" y="189103"/>
                  </a:lnTo>
                  <a:lnTo>
                    <a:pt x="82308" y="189103"/>
                  </a:lnTo>
                  <a:lnTo>
                    <a:pt x="82308" y="186055"/>
                  </a:lnTo>
                  <a:close/>
                </a:path>
                <a:path w="324484" h="358140">
                  <a:moveTo>
                    <a:pt x="82308" y="176911"/>
                  </a:moveTo>
                  <a:lnTo>
                    <a:pt x="80772" y="176911"/>
                  </a:lnTo>
                  <a:lnTo>
                    <a:pt x="77711" y="187579"/>
                  </a:lnTo>
                  <a:lnTo>
                    <a:pt x="79248" y="186563"/>
                  </a:lnTo>
                  <a:lnTo>
                    <a:pt x="82308" y="176911"/>
                  </a:lnTo>
                  <a:close/>
                </a:path>
                <a:path w="324484" h="358140">
                  <a:moveTo>
                    <a:pt x="83070" y="181483"/>
                  </a:moveTo>
                  <a:lnTo>
                    <a:pt x="82308" y="182499"/>
                  </a:lnTo>
                  <a:lnTo>
                    <a:pt x="82308" y="183007"/>
                  </a:lnTo>
                  <a:lnTo>
                    <a:pt x="80772" y="183007"/>
                  </a:lnTo>
                  <a:lnTo>
                    <a:pt x="80772" y="186055"/>
                  </a:lnTo>
                  <a:lnTo>
                    <a:pt x="82308" y="186055"/>
                  </a:lnTo>
                  <a:lnTo>
                    <a:pt x="82308" y="183515"/>
                  </a:lnTo>
                  <a:lnTo>
                    <a:pt x="83070" y="184531"/>
                  </a:lnTo>
                  <a:lnTo>
                    <a:pt x="83070" y="181483"/>
                  </a:lnTo>
                  <a:close/>
                </a:path>
                <a:path w="324484" h="358140">
                  <a:moveTo>
                    <a:pt x="83845" y="348234"/>
                  </a:moveTo>
                  <a:lnTo>
                    <a:pt x="81546" y="348234"/>
                  </a:lnTo>
                  <a:lnTo>
                    <a:pt x="81546" y="347345"/>
                  </a:lnTo>
                  <a:lnTo>
                    <a:pt x="79248" y="347345"/>
                  </a:lnTo>
                  <a:lnTo>
                    <a:pt x="76949" y="349123"/>
                  </a:lnTo>
                  <a:lnTo>
                    <a:pt x="76949" y="350139"/>
                  </a:lnTo>
                  <a:lnTo>
                    <a:pt x="74650" y="351917"/>
                  </a:lnTo>
                  <a:lnTo>
                    <a:pt x="78092" y="351028"/>
                  </a:lnTo>
                  <a:lnTo>
                    <a:pt x="79248" y="350139"/>
                  </a:lnTo>
                  <a:lnTo>
                    <a:pt x="80391" y="349123"/>
                  </a:lnTo>
                  <a:lnTo>
                    <a:pt x="81546" y="349123"/>
                  </a:lnTo>
                  <a:lnTo>
                    <a:pt x="83845" y="348234"/>
                  </a:lnTo>
                  <a:close/>
                </a:path>
                <a:path w="324484" h="358140">
                  <a:moveTo>
                    <a:pt x="85369" y="179959"/>
                  </a:moveTo>
                  <a:lnTo>
                    <a:pt x="83451" y="179959"/>
                  </a:lnTo>
                  <a:lnTo>
                    <a:pt x="83845" y="178435"/>
                  </a:lnTo>
                  <a:lnTo>
                    <a:pt x="83070" y="178435"/>
                  </a:lnTo>
                  <a:lnTo>
                    <a:pt x="83070" y="179959"/>
                  </a:lnTo>
                  <a:lnTo>
                    <a:pt x="82308" y="179959"/>
                  </a:lnTo>
                  <a:lnTo>
                    <a:pt x="83070" y="181483"/>
                  </a:lnTo>
                  <a:lnTo>
                    <a:pt x="83324" y="180467"/>
                  </a:lnTo>
                  <a:lnTo>
                    <a:pt x="83324" y="181991"/>
                  </a:lnTo>
                  <a:lnTo>
                    <a:pt x="84353" y="183007"/>
                  </a:lnTo>
                  <a:lnTo>
                    <a:pt x="85369" y="180975"/>
                  </a:lnTo>
                  <a:lnTo>
                    <a:pt x="85369" y="179959"/>
                  </a:lnTo>
                  <a:close/>
                </a:path>
                <a:path w="324484" h="358140">
                  <a:moveTo>
                    <a:pt x="88138" y="221107"/>
                  </a:moveTo>
                  <a:lnTo>
                    <a:pt x="85788" y="221107"/>
                  </a:lnTo>
                  <a:lnTo>
                    <a:pt x="85788" y="224536"/>
                  </a:lnTo>
                  <a:lnTo>
                    <a:pt x="85788" y="235077"/>
                  </a:lnTo>
                  <a:lnTo>
                    <a:pt x="79921" y="235077"/>
                  </a:lnTo>
                  <a:lnTo>
                    <a:pt x="79921" y="224536"/>
                  </a:lnTo>
                  <a:lnTo>
                    <a:pt x="85788" y="224536"/>
                  </a:lnTo>
                  <a:lnTo>
                    <a:pt x="85788" y="221107"/>
                  </a:lnTo>
                  <a:lnTo>
                    <a:pt x="77571" y="221107"/>
                  </a:lnTo>
                  <a:lnTo>
                    <a:pt x="77571" y="237490"/>
                  </a:lnTo>
                  <a:lnTo>
                    <a:pt x="88138" y="237490"/>
                  </a:lnTo>
                  <a:lnTo>
                    <a:pt x="88138" y="235077"/>
                  </a:lnTo>
                  <a:lnTo>
                    <a:pt x="88138" y="221107"/>
                  </a:lnTo>
                  <a:close/>
                </a:path>
                <a:path w="324484" h="358140">
                  <a:moveTo>
                    <a:pt x="88430" y="196723"/>
                  </a:moveTo>
                  <a:lnTo>
                    <a:pt x="62395" y="196723"/>
                  </a:lnTo>
                  <a:lnTo>
                    <a:pt x="62395" y="198247"/>
                  </a:lnTo>
                  <a:lnTo>
                    <a:pt x="68910" y="197739"/>
                  </a:lnTo>
                  <a:lnTo>
                    <a:pt x="75399" y="197612"/>
                  </a:lnTo>
                  <a:lnTo>
                    <a:pt x="81915" y="197739"/>
                  </a:lnTo>
                  <a:lnTo>
                    <a:pt x="88430" y="198247"/>
                  </a:lnTo>
                  <a:lnTo>
                    <a:pt x="88430" y="196723"/>
                  </a:lnTo>
                  <a:close/>
                </a:path>
                <a:path w="324484" h="358140">
                  <a:moveTo>
                    <a:pt x="88430" y="192151"/>
                  </a:moveTo>
                  <a:lnTo>
                    <a:pt x="86906" y="192151"/>
                  </a:lnTo>
                  <a:lnTo>
                    <a:pt x="85369" y="192151"/>
                  </a:lnTo>
                  <a:lnTo>
                    <a:pt x="85572" y="192278"/>
                  </a:lnTo>
                  <a:lnTo>
                    <a:pt x="83845" y="193929"/>
                  </a:lnTo>
                  <a:lnTo>
                    <a:pt x="85801" y="195199"/>
                  </a:lnTo>
                  <a:lnTo>
                    <a:pt x="87122" y="195199"/>
                  </a:lnTo>
                  <a:lnTo>
                    <a:pt x="87261" y="195072"/>
                  </a:lnTo>
                  <a:lnTo>
                    <a:pt x="87414" y="195199"/>
                  </a:lnTo>
                  <a:lnTo>
                    <a:pt x="88430" y="194183"/>
                  </a:lnTo>
                  <a:lnTo>
                    <a:pt x="88430" y="192151"/>
                  </a:lnTo>
                  <a:close/>
                </a:path>
                <a:path w="324484" h="358140">
                  <a:moveTo>
                    <a:pt x="88430" y="190627"/>
                  </a:moveTo>
                  <a:lnTo>
                    <a:pt x="86906" y="189103"/>
                  </a:lnTo>
                  <a:lnTo>
                    <a:pt x="86906" y="192151"/>
                  </a:lnTo>
                  <a:lnTo>
                    <a:pt x="88430" y="190627"/>
                  </a:lnTo>
                  <a:close/>
                </a:path>
                <a:path w="324484" h="358140">
                  <a:moveTo>
                    <a:pt x="88430" y="183515"/>
                  </a:moveTo>
                  <a:lnTo>
                    <a:pt x="86906" y="182499"/>
                  </a:lnTo>
                  <a:lnTo>
                    <a:pt x="86906" y="181483"/>
                  </a:lnTo>
                  <a:lnTo>
                    <a:pt x="85369" y="183515"/>
                  </a:lnTo>
                  <a:lnTo>
                    <a:pt x="88430" y="183515"/>
                  </a:lnTo>
                  <a:close/>
                </a:path>
                <a:path w="324484" h="358140">
                  <a:moveTo>
                    <a:pt x="88430" y="178435"/>
                  </a:moveTo>
                  <a:lnTo>
                    <a:pt x="86906" y="176911"/>
                  </a:lnTo>
                  <a:lnTo>
                    <a:pt x="85369" y="178435"/>
                  </a:lnTo>
                  <a:lnTo>
                    <a:pt x="86906" y="181483"/>
                  </a:lnTo>
                  <a:lnTo>
                    <a:pt x="86906" y="179959"/>
                  </a:lnTo>
                  <a:lnTo>
                    <a:pt x="88430" y="178435"/>
                  </a:lnTo>
                  <a:close/>
                </a:path>
                <a:path w="324484" h="358140">
                  <a:moveTo>
                    <a:pt x="91503" y="348869"/>
                  </a:moveTo>
                  <a:lnTo>
                    <a:pt x="89204" y="348869"/>
                  </a:lnTo>
                  <a:lnTo>
                    <a:pt x="80010" y="350012"/>
                  </a:lnTo>
                  <a:lnTo>
                    <a:pt x="77711" y="353441"/>
                  </a:lnTo>
                  <a:lnTo>
                    <a:pt x="77711" y="356870"/>
                  </a:lnTo>
                  <a:lnTo>
                    <a:pt x="78867" y="356870"/>
                  </a:lnTo>
                  <a:lnTo>
                    <a:pt x="80010" y="358013"/>
                  </a:lnTo>
                  <a:lnTo>
                    <a:pt x="82308" y="358013"/>
                  </a:lnTo>
                  <a:lnTo>
                    <a:pt x="91503" y="348869"/>
                  </a:lnTo>
                  <a:close/>
                </a:path>
                <a:path w="324484" h="358140">
                  <a:moveTo>
                    <a:pt x="91503" y="190119"/>
                  </a:moveTo>
                  <a:lnTo>
                    <a:pt x="89966" y="189103"/>
                  </a:lnTo>
                  <a:lnTo>
                    <a:pt x="88430" y="191135"/>
                  </a:lnTo>
                  <a:lnTo>
                    <a:pt x="89966" y="192151"/>
                  </a:lnTo>
                  <a:lnTo>
                    <a:pt x="91503" y="191135"/>
                  </a:lnTo>
                  <a:lnTo>
                    <a:pt x="91503" y="190119"/>
                  </a:lnTo>
                  <a:close/>
                </a:path>
                <a:path w="324484" h="358140">
                  <a:moveTo>
                    <a:pt x="91503" y="179959"/>
                  </a:moveTo>
                  <a:lnTo>
                    <a:pt x="89966" y="178435"/>
                  </a:lnTo>
                  <a:lnTo>
                    <a:pt x="89966" y="179959"/>
                  </a:lnTo>
                  <a:lnTo>
                    <a:pt x="91503" y="179959"/>
                  </a:lnTo>
                  <a:close/>
                </a:path>
                <a:path w="324484" h="358140">
                  <a:moveTo>
                    <a:pt x="93027" y="179959"/>
                  </a:moveTo>
                  <a:lnTo>
                    <a:pt x="91503" y="179959"/>
                  </a:lnTo>
                  <a:lnTo>
                    <a:pt x="92773" y="182499"/>
                  </a:lnTo>
                  <a:lnTo>
                    <a:pt x="91503" y="182499"/>
                  </a:lnTo>
                  <a:lnTo>
                    <a:pt x="91503" y="181483"/>
                  </a:lnTo>
                  <a:lnTo>
                    <a:pt x="88430" y="183515"/>
                  </a:lnTo>
                  <a:lnTo>
                    <a:pt x="89966" y="183515"/>
                  </a:lnTo>
                  <a:lnTo>
                    <a:pt x="91503" y="184531"/>
                  </a:lnTo>
                  <a:lnTo>
                    <a:pt x="91503" y="186055"/>
                  </a:lnTo>
                  <a:lnTo>
                    <a:pt x="89966" y="186055"/>
                  </a:lnTo>
                  <a:lnTo>
                    <a:pt x="89966" y="187071"/>
                  </a:lnTo>
                  <a:lnTo>
                    <a:pt x="88430" y="188087"/>
                  </a:lnTo>
                  <a:lnTo>
                    <a:pt x="89966" y="188087"/>
                  </a:lnTo>
                  <a:lnTo>
                    <a:pt x="89966" y="189103"/>
                  </a:lnTo>
                  <a:lnTo>
                    <a:pt x="91503" y="189103"/>
                  </a:lnTo>
                  <a:lnTo>
                    <a:pt x="91503" y="188087"/>
                  </a:lnTo>
                  <a:lnTo>
                    <a:pt x="92519" y="188087"/>
                  </a:lnTo>
                  <a:lnTo>
                    <a:pt x="91503" y="189103"/>
                  </a:lnTo>
                  <a:lnTo>
                    <a:pt x="93027" y="189103"/>
                  </a:lnTo>
                  <a:lnTo>
                    <a:pt x="93027" y="187833"/>
                  </a:lnTo>
                  <a:lnTo>
                    <a:pt x="93027" y="187579"/>
                  </a:lnTo>
                  <a:lnTo>
                    <a:pt x="92722" y="187833"/>
                  </a:lnTo>
                  <a:lnTo>
                    <a:pt x="91503" y="187071"/>
                  </a:lnTo>
                  <a:lnTo>
                    <a:pt x="91503" y="186436"/>
                  </a:lnTo>
                  <a:lnTo>
                    <a:pt x="93027" y="187579"/>
                  </a:lnTo>
                  <a:lnTo>
                    <a:pt x="93027" y="186436"/>
                  </a:lnTo>
                  <a:lnTo>
                    <a:pt x="93027" y="182499"/>
                  </a:lnTo>
                  <a:lnTo>
                    <a:pt x="93027" y="179959"/>
                  </a:lnTo>
                  <a:close/>
                </a:path>
                <a:path w="324484" h="358140">
                  <a:moveTo>
                    <a:pt x="94564" y="207403"/>
                  </a:moveTo>
                  <a:lnTo>
                    <a:pt x="54737" y="207403"/>
                  </a:lnTo>
                  <a:lnTo>
                    <a:pt x="54737" y="208915"/>
                  </a:lnTo>
                  <a:lnTo>
                    <a:pt x="94564" y="208915"/>
                  </a:lnTo>
                  <a:lnTo>
                    <a:pt x="94564" y="207403"/>
                  </a:lnTo>
                  <a:close/>
                </a:path>
                <a:path w="324484" h="358140">
                  <a:moveTo>
                    <a:pt x="96088" y="202831"/>
                  </a:moveTo>
                  <a:lnTo>
                    <a:pt x="51676" y="202831"/>
                  </a:lnTo>
                  <a:lnTo>
                    <a:pt x="51676" y="205867"/>
                  </a:lnTo>
                  <a:lnTo>
                    <a:pt x="96088" y="205867"/>
                  </a:lnTo>
                  <a:lnTo>
                    <a:pt x="96088" y="202831"/>
                  </a:lnTo>
                  <a:close/>
                </a:path>
                <a:path w="324484" h="358140">
                  <a:moveTo>
                    <a:pt x="97624" y="326009"/>
                  </a:moveTo>
                  <a:lnTo>
                    <a:pt x="96100" y="326009"/>
                  </a:lnTo>
                  <a:lnTo>
                    <a:pt x="96100" y="322961"/>
                  </a:lnTo>
                  <a:lnTo>
                    <a:pt x="54737" y="322961"/>
                  </a:lnTo>
                  <a:lnTo>
                    <a:pt x="54737" y="326009"/>
                  </a:lnTo>
                  <a:lnTo>
                    <a:pt x="51676" y="326009"/>
                  </a:lnTo>
                  <a:lnTo>
                    <a:pt x="51676" y="329057"/>
                  </a:lnTo>
                  <a:lnTo>
                    <a:pt x="97624" y="329057"/>
                  </a:lnTo>
                  <a:lnTo>
                    <a:pt x="97624" y="326009"/>
                  </a:lnTo>
                  <a:close/>
                </a:path>
                <a:path w="324484" h="358140">
                  <a:moveTo>
                    <a:pt x="103746" y="332117"/>
                  </a:moveTo>
                  <a:lnTo>
                    <a:pt x="45542" y="332117"/>
                  </a:lnTo>
                  <a:lnTo>
                    <a:pt x="45542" y="333629"/>
                  </a:lnTo>
                  <a:lnTo>
                    <a:pt x="103746" y="333629"/>
                  </a:lnTo>
                  <a:lnTo>
                    <a:pt x="103746" y="332117"/>
                  </a:lnTo>
                  <a:close/>
                </a:path>
                <a:path w="324484" h="358140">
                  <a:moveTo>
                    <a:pt x="108343" y="338213"/>
                  </a:moveTo>
                  <a:lnTo>
                    <a:pt x="39420" y="338213"/>
                  </a:lnTo>
                  <a:lnTo>
                    <a:pt x="39420" y="339725"/>
                  </a:lnTo>
                  <a:lnTo>
                    <a:pt x="108343" y="339725"/>
                  </a:lnTo>
                  <a:lnTo>
                    <a:pt x="108343" y="338213"/>
                  </a:lnTo>
                  <a:close/>
                </a:path>
                <a:path w="324484" h="358140">
                  <a:moveTo>
                    <a:pt x="149174" y="259842"/>
                  </a:moveTo>
                  <a:lnTo>
                    <a:pt x="149136" y="257810"/>
                  </a:lnTo>
                  <a:lnTo>
                    <a:pt x="148932" y="255397"/>
                  </a:lnTo>
                  <a:lnTo>
                    <a:pt x="148844" y="254254"/>
                  </a:lnTo>
                  <a:lnTo>
                    <a:pt x="147637" y="254254"/>
                  </a:lnTo>
                  <a:lnTo>
                    <a:pt x="147637" y="252984"/>
                  </a:lnTo>
                  <a:lnTo>
                    <a:pt x="146443" y="252984"/>
                  </a:lnTo>
                  <a:lnTo>
                    <a:pt x="146443" y="251841"/>
                  </a:lnTo>
                  <a:lnTo>
                    <a:pt x="145237" y="251841"/>
                  </a:lnTo>
                  <a:lnTo>
                    <a:pt x="144056" y="252984"/>
                  </a:lnTo>
                  <a:lnTo>
                    <a:pt x="141655" y="254254"/>
                  </a:lnTo>
                  <a:lnTo>
                    <a:pt x="140449" y="255397"/>
                  </a:lnTo>
                  <a:lnTo>
                    <a:pt x="138049" y="255397"/>
                  </a:lnTo>
                  <a:lnTo>
                    <a:pt x="136855" y="254254"/>
                  </a:lnTo>
                  <a:lnTo>
                    <a:pt x="136855" y="251841"/>
                  </a:lnTo>
                  <a:lnTo>
                    <a:pt x="135648" y="249428"/>
                  </a:lnTo>
                  <a:lnTo>
                    <a:pt x="136855" y="245872"/>
                  </a:lnTo>
                  <a:lnTo>
                    <a:pt x="137414" y="244729"/>
                  </a:lnTo>
                  <a:lnTo>
                    <a:pt x="138049" y="243459"/>
                  </a:lnTo>
                  <a:lnTo>
                    <a:pt x="140449" y="239903"/>
                  </a:lnTo>
                  <a:lnTo>
                    <a:pt x="141655" y="236347"/>
                  </a:lnTo>
                  <a:lnTo>
                    <a:pt x="140449" y="232664"/>
                  </a:lnTo>
                  <a:lnTo>
                    <a:pt x="139255" y="227965"/>
                  </a:lnTo>
                  <a:lnTo>
                    <a:pt x="133261" y="225552"/>
                  </a:lnTo>
                  <a:lnTo>
                    <a:pt x="129667" y="226695"/>
                  </a:lnTo>
                  <a:lnTo>
                    <a:pt x="127266" y="227965"/>
                  </a:lnTo>
                  <a:lnTo>
                    <a:pt x="122466" y="230378"/>
                  </a:lnTo>
                  <a:lnTo>
                    <a:pt x="123672" y="241046"/>
                  </a:lnTo>
                  <a:lnTo>
                    <a:pt x="124866" y="244729"/>
                  </a:lnTo>
                  <a:lnTo>
                    <a:pt x="123672" y="248285"/>
                  </a:lnTo>
                  <a:lnTo>
                    <a:pt x="121272" y="249428"/>
                  </a:lnTo>
                  <a:lnTo>
                    <a:pt x="118872" y="249428"/>
                  </a:lnTo>
                  <a:lnTo>
                    <a:pt x="117665" y="247015"/>
                  </a:lnTo>
                  <a:lnTo>
                    <a:pt x="115277" y="243459"/>
                  </a:lnTo>
                  <a:lnTo>
                    <a:pt x="112877" y="243459"/>
                  </a:lnTo>
                  <a:lnTo>
                    <a:pt x="111683" y="244729"/>
                  </a:lnTo>
                  <a:lnTo>
                    <a:pt x="108077" y="245872"/>
                  </a:lnTo>
                  <a:lnTo>
                    <a:pt x="105676" y="250698"/>
                  </a:lnTo>
                  <a:lnTo>
                    <a:pt x="106883" y="254254"/>
                  </a:lnTo>
                  <a:lnTo>
                    <a:pt x="106883" y="255397"/>
                  </a:lnTo>
                  <a:lnTo>
                    <a:pt x="109283" y="260223"/>
                  </a:lnTo>
                  <a:lnTo>
                    <a:pt x="111683" y="264922"/>
                  </a:lnTo>
                  <a:lnTo>
                    <a:pt x="114084" y="272161"/>
                  </a:lnTo>
                  <a:lnTo>
                    <a:pt x="112877" y="273304"/>
                  </a:lnTo>
                  <a:lnTo>
                    <a:pt x="112877" y="274574"/>
                  </a:lnTo>
                  <a:lnTo>
                    <a:pt x="110477" y="274574"/>
                  </a:lnTo>
                  <a:lnTo>
                    <a:pt x="108077" y="273304"/>
                  </a:lnTo>
                  <a:lnTo>
                    <a:pt x="106883" y="272161"/>
                  </a:lnTo>
                  <a:lnTo>
                    <a:pt x="103276" y="272161"/>
                  </a:lnTo>
                  <a:lnTo>
                    <a:pt x="102095" y="273304"/>
                  </a:lnTo>
                  <a:lnTo>
                    <a:pt x="99695" y="276987"/>
                  </a:lnTo>
                  <a:lnTo>
                    <a:pt x="100888" y="287655"/>
                  </a:lnTo>
                  <a:lnTo>
                    <a:pt x="102095" y="294894"/>
                  </a:lnTo>
                  <a:lnTo>
                    <a:pt x="103200" y="295910"/>
                  </a:lnTo>
                  <a:lnTo>
                    <a:pt x="103276" y="300863"/>
                  </a:lnTo>
                  <a:lnTo>
                    <a:pt x="102095" y="302006"/>
                  </a:lnTo>
                  <a:lnTo>
                    <a:pt x="99695" y="300863"/>
                  </a:lnTo>
                  <a:lnTo>
                    <a:pt x="98501" y="299593"/>
                  </a:lnTo>
                  <a:lnTo>
                    <a:pt x="97294" y="299593"/>
                  </a:lnTo>
                  <a:lnTo>
                    <a:pt x="97294" y="298450"/>
                  </a:lnTo>
                  <a:lnTo>
                    <a:pt x="96100" y="298450"/>
                  </a:lnTo>
                  <a:lnTo>
                    <a:pt x="97294" y="321056"/>
                  </a:lnTo>
                  <a:lnTo>
                    <a:pt x="98501" y="321056"/>
                  </a:lnTo>
                  <a:lnTo>
                    <a:pt x="99695" y="319786"/>
                  </a:lnTo>
                  <a:lnTo>
                    <a:pt x="99695" y="313817"/>
                  </a:lnTo>
                  <a:lnTo>
                    <a:pt x="98501" y="305562"/>
                  </a:lnTo>
                  <a:lnTo>
                    <a:pt x="98501" y="304419"/>
                  </a:lnTo>
                  <a:lnTo>
                    <a:pt x="99695" y="309118"/>
                  </a:lnTo>
                  <a:lnTo>
                    <a:pt x="99695" y="313817"/>
                  </a:lnTo>
                  <a:lnTo>
                    <a:pt x="100888" y="316230"/>
                  </a:lnTo>
                  <a:lnTo>
                    <a:pt x="100888" y="317373"/>
                  </a:lnTo>
                  <a:lnTo>
                    <a:pt x="102095" y="316230"/>
                  </a:lnTo>
                  <a:lnTo>
                    <a:pt x="106883" y="310261"/>
                  </a:lnTo>
                  <a:lnTo>
                    <a:pt x="109880" y="304419"/>
                  </a:lnTo>
                  <a:lnTo>
                    <a:pt x="110477" y="303276"/>
                  </a:lnTo>
                  <a:lnTo>
                    <a:pt x="110883" y="302006"/>
                  </a:lnTo>
                  <a:lnTo>
                    <a:pt x="112877" y="296037"/>
                  </a:lnTo>
                  <a:lnTo>
                    <a:pt x="110477" y="292481"/>
                  </a:lnTo>
                  <a:lnTo>
                    <a:pt x="106883" y="284099"/>
                  </a:lnTo>
                  <a:lnTo>
                    <a:pt x="106883" y="279273"/>
                  </a:lnTo>
                  <a:lnTo>
                    <a:pt x="108077" y="282956"/>
                  </a:lnTo>
                  <a:lnTo>
                    <a:pt x="111683" y="290068"/>
                  </a:lnTo>
                  <a:lnTo>
                    <a:pt x="112877" y="291211"/>
                  </a:lnTo>
                  <a:lnTo>
                    <a:pt x="112877" y="292481"/>
                  </a:lnTo>
                  <a:lnTo>
                    <a:pt x="115277" y="292481"/>
                  </a:lnTo>
                  <a:lnTo>
                    <a:pt x="115277" y="291211"/>
                  </a:lnTo>
                  <a:lnTo>
                    <a:pt x="116484" y="290068"/>
                  </a:lnTo>
                  <a:lnTo>
                    <a:pt x="116484" y="287655"/>
                  </a:lnTo>
                  <a:lnTo>
                    <a:pt x="117665" y="286512"/>
                  </a:lnTo>
                  <a:lnTo>
                    <a:pt x="117665" y="285242"/>
                  </a:lnTo>
                  <a:lnTo>
                    <a:pt x="118872" y="282956"/>
                  </a:lnTo>
                  <a:lnTo>
                    <a:pt x="120065" y="279273"/>
                  </a:lnTo>
                  <a:lnTo>
                    <a:pt x="120637" y="276987"/>
                  </a:lnTo>
                  <a:lnTo>
                    <a:pt x="121272" y="274574"/>
                  </a:lnTo>
                  <a:lnTo>
                    <a:pt x="122466" y="274574"/>
                  </a:lnTo>
                  <a:lnTo>
                    <a:pt x="122466" y="272161"/>
                  </a:lnTo>
                  <a:lnTo>
                    <a:pt x="123672" y="268605"/>
                  </a:lnTo>
                  <a:lnTo>
                    <a:pt x="117665" y="261366"/>
                  </a:lnTo>
                  <a:lnTo>
                    <a:pt x="115277" y="256667"/>
                  </a:lnTo>
                  <a:lnTo>
                    <a:pt x="115277" y="251841"/>
                  </a:lnTo>
                  <a:lnTo>
                    <a:pt x="117665" y="258953"/>
                  </a:lnTo>
                  <a:lnTo>
                    <a:pt x="121272" y="263779"/>
                  </a:lnTo>
                  <a:lnTo>
                    <a:pt x="122377" y="264795"/>
                  </a:lnTo>
                  <a:lnTo>
                    <a:pt x="122466" y="266192"/>
                  </a:lnTo>
                  <a:lnTo>
                    <a:pt x="123672" y="266192"/>
                  </a:lnTo>
                  <a:lnTo>
                    <a:pt x="123672" y="267335"/>
                  </a:lnTo>
                  <a:lnTo>
                    <a:pt x="124866" y="262636"/>
                  </a:lnTo>
                  <a:lnTo>
                    <a:pt x="127266" y="257810"/>
                  </a:lnTo>
                  <a:lnTo>
                    <a:pt x="127266" y="255397"/>
                  </a:lnTo>
                  <a:lnTo>
                    <a:pt x="128460" y="251841"/>
                  </a:lnTo>
                  <a:lnTo>
                    <a:pt x="129273" y="249428"/>
                  </a:lnTo>
                  <a:lnTo>
                    <a:pt x="130860" y="244729"/>
                  </a:lnTo>
                  <a:lnTo>
                    <a:pt x="130860" y="245872"/>
                  </a:lnTo>
                  <a:lnTo>
                    <a:pt x="129667" y="248285"/>
                  </a:lnTo>
                  <a:lnTo>
                    <a:pt x="129667" y="251841"/>
                  </a:lnTo>
                  <a:lnTo>
                    <a:pt x="127266" y="258953"/>
                  </a:lnTo>
                  <a:lnTo>
                    <a:pt x="127228" y="262636"/>
                  </a:lnTo>
                  <a:lnTo>
                    <a:pt x="126111" y="264795"/>
                  </a:lnTo>
                  <a:lnTo>
                    <a:pt x="126072" y="266192"/>
                  </a:lnTo>
                  <a:lnTo>
                    <a:pt x="124866" y="268605"/>
                  </a:lnTo>
                  <a:lnTo>
                    <a:pt x="126072" y="268605"/>
                  </a:lnTo>
                  <a:lnTo>
                    <a:pt x="128473" y="267335"/>
                  </a:lnTo>
                  <a:lnTo>
                    <a:pt x="137922" y="262636"/>
                  </a:lnTo>
                  <a:lnTo>
                    <a:pt x="139255" y="261366"/>
                  </a:lnTo>
                  <a:lnTo>
                    <a:pt x="141528" y="259842"/>
                  </a:lnTo>
                  <a:lnTo>
                    <a:pt x="144056" y="257810"/>
                  </a:lnTo>
                  <a:lnTo>
                    <a:pt x="142849" y="258953"/>
                  </a:lnTo>
                  <a:lnTo>
                    <a:pt x="141528" y="259842"/>
                  </a:lnTo>
                  <a:lnTo>
                    <a:pt x="138049" y="262636"/>
                  </a:lnTo>
                  <a:lnTo>
                    <a:pt x="137922" y="262636"/>
                  </a:lnTo>
                  <a:lnTo>
                    <a:pt x="132054" y="268605"/>
                  </a:lnTo>
                  <a:lnTo>
                    <a:pt x="124866" y="271018"/>
                  </a:lnTo>
                  <a:lnTo>
                    <a:pt x="124866" y="272161"/>
                  </a:lnTo>
                  <a:lnTo>
                    <a:pt x="123672" y="274574"/>
                  </a:lnTo>
                  <a:lnTo>
                    <a:pt x="123672" y="275717"/>
                  </a:lnTo>
                  <a:lnTo>
                    <a:pt x="122466" y="279273"/>
                  </a:lnTo>
                  <a:lnTo>
                    <a:pt x="121272" y="282956"/>
                  </a:lnTo>
                  <a:lnTo>
                    <a:pt x="120065" y="286512"/>
                  </a:lnTo>
                  <a:lnTo>
                    <a:pt x="118872" y="286512"/>
                  </a:lnTo>
                  <a:lnTo>
                    <a:pt x="118872" y="287655"/>
                  </a:lnTo>
                  <a:lnTo>
                    <a:pt x="117665" y="290068"/>
                  </a:lnTo>
                  <a:lnTo>
                    <a:pt x="117665" y="292481"/>
                  </a:lnTo>
                  <a:lnTo>
                    <a:pt x="116484" y="293624"/>
                  </a:lnTo>
                  <a:lnTo>
                    <a:pt x="115277" y="296037"/>
                  </a:lnTo>
                  <a:lnTo>
                    <a:pt x="116484" y="296037"/>
                  </a:lnTo>
                  <a:lnTo>
                    <a:pt x="120065" y="294894"/>
                  </a:lnTo>
                  <a:lnTo>
                    <a:pt x="128473" y="291211"/>
                  </a:lnTo>
                  <a:lnTo>
                    <a:pt x="135648" y="284099"/>
                  </a:lnTo>
                  <a:lnTo>
                    <a:pt x="133959" y="286893"/>
                  </a:lnTo>
                  <a:lnTo>
                    <a:pt x="130251" y="290830"/>
                  </a:lnTo>
                  <a:lnTo>
                    <a:pt x="123850" y="295021"/>
                  </a:lnTo>
                  <a:lnTo>
                    <a:pt x="114084" y="298450"/>
                  </a:lnTo>
                  <a:lnTo>
                    <a:pt x="114084" y="299593"/>
                  </a:lnTo>
                  <a:lnTo>
                    <a:pt x="112877" y="300863"/>
                  </a:lnTo>
                  <a:lnTo>
                    <a:pt x="112877" y="303276"/>
                  </a:lnTo>
                  <a:lnTo>
                    <a:pt x="110477" y="305562"/>
                  </a:lnTo>
                  <a:lnTo>
                    <a:pt x="110477" y="306832"/>
                  </a:lnTo>
                  <a:lnTo>
                    <a:pt x="109283" y="307975"/>
                  </a:lnTo>
                  <a:lnTo>
                    <a:pt x="109283" y="309118"/>
                  </a:lnTo>
                  <a:lnTo>
                    <a:pt x="108077" y="310261"/>
                  </a:lnTo>
                  <a:lnTo>
                    <a:pt x="108077" y="311404"/>
                  </a:lnTo>
                  <a:lnTo>
                    <a:pt x="106883" y="312674"/>
                  </a:lnTo>
                  <a:lnTo>
                    <a:pt x="105676" y="313817"/>
                  </a:lnTo>
                  <a:lnTo>
                    <a:pt x="105676" y="315087"/>
                  </a:lnTo>
                  <a:lnTo>
                    <a:pt x="103276" y="317373"/>
                  </a:lnTo>
                  <a:lnTo>
                    <a:pt x="103276" y="318643"/>
                  </a:lnTo>
                  <a:lnTo>
                    <a:pt x="102095" y="319786"/>
                  </a:lnTo>
                  <a:lnTo>
                    <a:pt x="103276" y="319786"/>
                  </a:lnTo>
                  <a:lnTo>
                    <a:pt x="110477" y="318643"/>
                  </a:lnTo>
                  <a:lnTo>
                    <a:pt x="115277" y="315087"/>
                  </a:lnTo>
                  <a:lnTo>
                    <a:pt x="118872" y="313817"/>
                  </a:lnTo>
                  <a:lnTo>
                    <a:pt x="120065" y="312674"/>
                  </a:lnTo>
                  <a:lnTo>
                    <a:pt x="121272" y="312674"/>
                  </a:lnTo>
                  <a:lnTo>
                    <a:pt x="120065" y="313817"/>
                  </a:lnTo>
                  <a:lnTo>
                    <a:pt x="111683" y="319786"/>
                  </a:lnTo>
                  <a:lnTo>
                    <a:pt x="104482" y="321056"/>
                  </a:lnTo>
                  <a:lnTo>
                    <a:pt x="100888" y="321056"/>
                  </a:lnTo>
                  <a:lnTo>
                    <a:pt x="98501" y="324612"/>
                  </a:lnTo>
                  <a:lnTo>
                    <a:pt x="98501" y="325755"/>
                  </a:lnTo>
                  <a:lnTo>
                    <a:pt x="99695" y="325755"/>
                  </a:lnTo>
                  <a:lnTo>
                    <a:pt x="100888" y="330581"/>
                  </a:lnTo>
                  <a:lnTo>
                    <a:pt x="103276" y="330581"/>
                  </a:lnTo>
                  <a:lnTo>
                    <a:pt x="103276" y="328168"/>
                  </a:lnTo>
                  <a:lnTo>
                    <a:pt x="104482" y="328168"/>
                  </a:lnTo>
                  <a:lnTo>
                    <a:pt x="105676" y="327025"/>
                  </a:lnTo>
                  <a:lnTo>
                    <a:pt x="112877" y="324612"/>
                  </a:lnTo>
                  <a:lnTo>
                    <a:pt x="123672" y="319786"/>
                  </a:lnTo>
                  <a:lnTo>
                    <a:pt x="124866" y="313817"/>
                  </a:lnTo>
                  <a:lnTo>
                    <a:pt x="124866" y="312674"/>
                  </a:lnTo>
                  <a:lnTo>
                    <a:pt x="124866" y="309118"/>
                  </a:lnTo>
                  <a:lnTo>
                    <a:pt x="121272" y="309118"/>
                  </a:lnTo>
                  <a:lnTo>
                    <a:pt x="121272" y="305562"/>
                  </a:lnTo>
                  <a:lnTo>
                    <a:pt x="122466" y="305562"/>
                  </a:lnTo>
                  <a:lnTo>
                    <a:pt x="122466" y="304419"/>
                  </a:lnTo>
                  <a:lnTo>
                    <a:pt x="124866" y="303276"/>
                  </a:lnTo>
                  <a:lnTo>
                    <a:pt x="126072" y="302006"/>
                  </a:lnTo>
                  <a:lnTo>
                    <a:pt x="132207" y="295910"/>
                  </a:lnTo>
                  <a:lnTo>
                    <a:pt x="137452" y="290449"/>
                  </a:lnTo>
                  <a:lnTo>
                    <a:pt x="140906" y="285750"/>
                  </a:lnTo>
                  <a:lnTo>
                    <a:pt x="141198" y="284099"/>
                  </a:lnTo>
                  <a:lnTo>
                    <a:pt x="141655" y="281686"/>
                  </a:lnTo>
                  <a:lnTo>
                    <a:pt x="140449" y="280543"/>
                  </a:lnTo>
                  <a:lnTo>
                    <a:pt x="139255" y="279273"/>
                  </a:lnTo>
                  <a:lnTo>
                    <a:pt x="134454" y="279273"/>
                  </a:lnTo>
                  <a:lnTo>
                    <a:pt x="132054" y="278130"/>
                  </a:lnTo>
                  <a:lnTo>
                    <a:pt x="132054" y="275717"/>
                  </a:lnTo>
                  <a:lnTo>
                    <a:pt x="133261" y="274574"/>
                  </a:lnTo>
                  <a:lnTo>
                    <a:pt x="134454" y="274574"/>
                  </a:lnTo>
                  <a:lnTo>
                    <a:pt x="142087" y="269875"/>
                  </a:lnTo>
                  <a:lnTo>
                    <a:pt x="147040" y="264795"/>
                  </a:lnTo>
                  <a:lnTo>
                    <a:pt x="149174" y="259842"/>
                  </a:lnTo>
                  <a:close/>
                </a:path>
                <a:path w="324484" h="358140">
                  <a:moveTo>
                    <a:pt x="244932" y="25908"/>
                  </a:moveTo>
                  <a:lnTo>
                    <a:pt x="243725" y="24765"/>
                  </a:lnTo>
                  <a:lnTo>
                    <a:pt x="242531" y="24765"/>
                  </a:lnTo>
                  <a:lnTo>
                    <a:pt x="241325" y="23495"/>
                  </a:lnTo>
                  <a:lnTo>
                    <a:pt x="238925" y="23495"/>
                  </a:lnTo>
                  <a:lnTo>
                    <a:pt x="235305" y="22352"/>
                  </a:lnTo>
                  <a:lnTo>
                    <a:pt x="232892" y="21209"/>
                  </a:lnTo>
                  <a:lnTo>
                    <a:pt x="225679" y="18796"/>
                  </a:lnTo>
                  <a:lnTo>
                    <a:pt x="219646" y="12954"/>
                  </a:lnTo>
                  <a:lnTo>
                    <a:pt x="214845" y="7112"/>
                  </a:lnTo>
                  <a:lnTo>
                    <a:pt x="212432" y="5842"/>
                  </a:lnTo>
                  <a:lnTo>
                    <a:pt x="211226" y="3556"/>
                  </a:lnTo>
                  <a:lnTo>
                    <a:pt x="208813" y="2413"/>
                  </a:lnTo>
                  <a:lnTo>
                    <a:pt x="202806" y="0"/>
                  </a:lnTo>
                  <a:lnTo>
                    <a:pt x="197993" y="3556"/>
                  </a:lnTo>
                  <a:lnTo>
                    <a:pt x="193179" y="5842"/>
                  </a:lnTo>
                  <a:lnTo>
                    <a:pt x="193179" y="7112"/>
                  </a:lnTo>
                  <a:lnTo>
                    <a:pt x="194373" y="7112"/>
                  </a:lnTo>
                  <a:lnTo>
                    <a:pt x="200393" y="8255"/>
                  </a:lnTo>
                  <a:lnTo>
                    <a:pt x="205219" y="12954"/>
                  </a:lnTo>
                  <a:lnTo>
                    <a:pt x="210019" y="16510"/>
                  </a:lnTo>
                  <a:lnTo>
                    <a:pt x="213639" y="20066"/>
                  </a:lnTo>
                  <a:lnTo>
                    <a:pt x="219646" y="23495"/>
                  </a:lnTo>
                  <a:lnTo>
                    <a:pt x="225679" y="24765"/>
                  </a:lnTo>
                  <a:lnTo>
                    <a:pt x="241325" y="24765"/>
                  </a:lnTo>
                  <a:lnTo>
                    <a:pt x="242531" y="25908"/>
                  </a:lnTo>
                  <a:lnTo>
                    <a:pt x="244932" y="25908"/>
                  </a:lnTo>
                  <a:close/>
                </a:path>
                <a:path w="324484" h="358140">
                  <a:moveTo>
                    <a:pt x="261683" y="256540"/>
                  </a:moveTo>
                  <a:lnTo>
                    <a:pt x="250088" y="253238"/>
                  </a:lnTo>
                  <a:lnTo>
                    <a:pt x="239839" y="248539"/>
                  </a:lnTo>
                  <a:lnTo>
                    <a:pt x="230466" y="242824"/>
                  </a:lnTo>
                  <a:lnTo>
                    <a:pt x="221538" y="236093"/>
                  </a:lnTo>
                  <a:lnTo>
                    <a:pt x="219176" y="240919"/>
                  </a:lnTo>
                  <a:lnTo>
                    <a:pt x="219176" y="247015"/>
                  </a:lnTo>
                  <a:lnTo>
                    <a:pt x="223901" y="249428"/>
                  </a:lnTo>
                  <a:lnTo>
                    <a:pt x="225082" y="250571"/>
                  </a:lnTo>
                  <a:lnTo>
                    <a:pt x="226263" y="250571"/>
                  </a:lnTo>
                  <a:lnTo>
                    <a:pt x="226263" y="251714"/>
                  </a:lnTo>
                  <a:lnTo>
                    <a:pt x="227444" y="251714"/>
                  </a:lnTo>
                  <a:lnTo>
                    <a:pt x="227444" y="252857"/>
                  </a:lnTo>
                  <a:lnTo>
                    <a:pt x="228625" y="252857"/>
                  </a:lnTo>
                  <a:lnTo>
                    <a:pt x="227444" y="254127"/>
                  </a:lnTo>
                  <a:lnTo>
                    <a:pt x="226263" y="254127"/>
                  </a:lnTo>
                  <a:lnTo>
                    <a:pt x="226263" y="255270"/>
                  </a:lnTo>
                  <a:lnTo>
                    <a:pt x="220357" y="255270"/>
                  </a:lnTo>
                  <a:lnTo>
                    <a:pt x="217995" y="252857"/>
                  </a:lnTo>
                  <a:lnTo>
                    <a:pt x="216827" y="250571"/>
                  </a:lnTo>
                  <a:lnTo>
                    <a:pt x="214464" y="249428"/>
                  </a:lnTo>
                  <a:lnTo>
                    <a:pt x="210908" y="248158"/>
                  </a:lnTo>
                  <a:lnTo>
                    <a:pt x="206184" y="248158"/>
                  </a:lnTo>
                  <a:lnTo>
                    <a:pt x="203835" y="247015"/>
                  </a:lnTo>
                  <a:lnTo>
                    <a:pt x="236524" y="268986"/>
                  </a:lnTo>
                  <a:lnTo>
                    <a:pt x="244106" y="268478"/>
                  </a:lnTo>
                  <a:lnTo>
                    <a:pt x="251028" y="265938"/>
                  </a:lnTo>
                  <a:lnTo>
                    <a:pt x="256959" y="261366"/>
                  </a:lnTo>
                  <a:lnTo>
                    <a:pt x="259321" y="260096"/>
                  </a:lnTo>
                  <a:lnTo>
                    <a:pt x="259321" y="258953"/>
                  </a:lnTo>
                  <a:lnTo>
                    <a:pt x="261683" y="256540"/>
                  </a:lnTo>
                  <a:close/>
                </a:path>
                <a:path w="324484" h="358140">
                  <a:moveTo>
                    <a:pt x="270814" y="139954"/>
                  </a:moveTo>
                  <a:lnTo>
                    <a:pt x="240080" y="136398"/>
                  </a:lnTo>
                  <a:lnTo>
                    <a:pt x="245618" y="130048"/>
                  </a:lnTo>
                  <a:lnTo>
                    <a:pt x="248945" y="125222"/>
                  </a:lnTo>
                  <a:lnTo>
                    <a:pt x="251383" y="119507"/>
                  </a:lnTo>
                  <a:lnTo>
                    <a:pt x="254279" y="110490"/>
                  </a:lnTo>
                  <a:lnTo>
                    <a:pt x="255422" y="103251"/>
                  </a:lnTo>
                  <a:lnTo>
                    <a:pt x="255435" y="94234"/>
                  </a:lnTo>
                  <a:lnTo>
                    <a:pt x="254596" y="85852"/>
                  </a:lnTo>
                  <a:lnTo>
                    <a:pt x="253085" y="80772"/>
                  </a:lnTo>
                  <a:lnTo>
                    <a:pt x="243624" y="94996"/>
                  </a:lnTo>
                  <a:lnTo>
                    <a:pt x="238899" y="100965"/>
                  </a:lnTo>
                  <a:lnTo>
                    <a:pt x="236537" y="104521"/>
                  </a:lnTo>
                  <a:lnTo>
                    <a:pt x="229450" y="111633"/>
                  </a:lnTo>
                  <a:lnTo>
                    <a:pt x="229019" y="120396"/>
                  </a:lnTo>
                  <a:lnTo>
                    <a:pt x="227812" y="127381"/>
                  </a:lnTo>
                  <a:lnTo>
                    <a:pt x="225945" y="134239"/>
                  </a:lnTo>
                  <a:lnTo>
                    <a:pt x="223532" y="141097"/>
                  </a:lnTo>
                  <a:lnTo>
                    <a:pt x="223532" y="143510"/>
                  </a:lnTo>
                  <a:lnTo>
                    <a:pt x="225894" y="144653"/>
                  </a:lnTo>
                  <a:lnTo>
                    <a:pt x="230619" y="145923"/>
                  </a:lnTo>
                  <a:lnTo>
                    <a:pt x="238899" y="151892"/>
                  </a:lnTo>
                  <a:lnTo>
                    <a:pt x="241274" y="153035"/>
                  </a:lnTo>
                  <a:lnTo>
                    <a:pt x="241274" y="154178"/>
                  </a:lnTo>
                  <a:lnTo>
                    <a:pt x="240080" y="155448"/>
                  </a:lnTo>
                  <a:lnTo>
                    <a:pt x="236537" y="157734"/>
                  </a:lnTo>
                  <a:lnTo>
                    <a:pt x="226377" y="167894"/>
                  </a:lnTo>
                  <a:lnTo>
                    <a:pt x="229450" y="171958"/>
                  </a:lnTo>
                  <a:lnTo>
                    <a:pt x="232981" y="175514"/>
                  </a:lnTo>
                  <a:lnTo>
                    <a:pt x="236537" y="180340"/>
                  </a:lnTo>
                  <a:lnTo>
                    <a:pt x="240080" y="183896"/>
                  </a:lnTo>
                  <a:lnTo>
                    <a:pt x="232981" y="187452"/>
                  </a:lnTo>
                  <a:lnTo>
                    <a:pt x="227076" y="189738"/>
                  </a:lnTo>
                  <a:lnTo>
                    <a:pt x="221170" y="193421"/>
                  </a:lnTo>
                  <a:lnTo>
                    <a:pt x="221170" y="194564"/>
                  </a:lnTo>
                  <a:lnTo>
                    <a:pt x="222351" y="194564"/>
                  </a:lnTo>
                  <a:lnTo>
                    <a:pt x="222351" y="195707"/>
                  </a:lnTo>
                  <a:lnTo>
                    <a:pt x="224713" y="202819"/>
                  </a:lnTo>
                  <a:lnTo>
                    <a:pt x="225894" y="207645"/>
                  </a:lnTo>
                  <a:lnTo>
                    <a:pt x="228269" y="213487"/>
                  </a:lnTo>
                  <a:lnTo>
                    <a:pt x="216446" y="213487"/>
                  </a:lnTo>
                  <a:lnTo>
                    <a:pt x="211709" y="214757"/>
                  </a:lnTo>
                  <a:lnTo>
                    <a:pt x="206971" y="214757"/>
                  </a:lnTo>
                  <a:lnTo>
                    <a:pt x="206971" y="221869"/>
                  </a:lnTo>
                  <a:lnTo>
                    <a:pt x="205790" y="228981"/>
                  </a:lnTo>
                  <a:lnTo>
                    <a:pt x="205790" y="236093"/>
                  </a:lnTo>
                  <a:lnTo>
                    <a:pt x="198704" y="234823"/>
                  </a:lnTo>
                  <a:lnTo>
                    <a:pt x="191617" y="232537"/>
                  </a:lnTo>
                  <a:lnTo>
                    <a:pt x="185699" y="231267"/>
                  </a:lnTo>
                  <a:lnTo>
                    <a:pt x="180975" y="240792"/>
                  </a:lnTo>
                  <a:lnTo>
                    <a:pt x="178612" y="246761"/>
                  </a:lnTo>
                  <a:lnTo>
                    <a:pt x="175069" y="244348"/>
                  </a:lnTo>
                  <a:lnTo>
                    <a:pt x="172694" y="242062"/>
                  </a:lnTo>
                  <a:lnTo>
                    <a:pt x="170332" y="240792"/>
                  </a:lnTo>
                  <a:lnTo>
                    <a:pt x="170332" y="257302"/>
                  </a:lnTo>
                  <a:lnTo>
                    <a:pt x="171513" y="257302"/>
                  </a:lnTo>
                  <a:lnTo>
                    <a:pt x="171513" y="256159"/>
                  </a:lnTo>
                  <a:lnTo>
                    <a:pt x="173888" y="251460"/>
                  </a:lnTo>
                  <a:lnTo>
                    <a:pt x="175069" y="250317"/>
                  </a:lnTo>
                  <a:lnTo>
                    <a:pt x="185699" y="253746"/>
                  </a:lnTo>
                  <a:lnTo>
                    <a:pt x="188074" y="254889"/>
                  </a:lnTo>
                  <a:lnTo>
                    <a:pt x="190436" y="253746"/>
                  </a:lnTo>
                  <a:lnTo>
                    <a:pt x="190436" y="251460"/>
                  </a:lnTo>
                  <a:lnTo>
                    <a:pt x="191617" y="247904"/>
                  </a:lnTo>
                  <a:lnTo>
                    <a:pt x="193979" y="244348"/>
                  </a:lnTo>
                  <a:lnTo>
                    <a:pt x="195160" y="240792"/>
                  </a:lnTo>
                  <a:lnTo>
                    <a:pt x="195160" y="239649"/>
                  </a:lnTo>
                  <a:lnTo>
                    <a:pt x="196342" y="238506"/>
                  </a:lnTo>
                  <a:lnTo>
                    <a:pt x="197523" y="239649"/>
                  </a:lnTo>
                  <a:lnTo>
                    <a:pt x="199885" y="239649"/>
                  </a:lnTo>
                  <a:lnTo>
                    <a:pt x="202260" y="240792"/>
                  </a:lnTo>
                  <a:lnTo>
                    <a:pt x="205790" y="240792"/>
                  </a:lnTo>
                  <a:lnTo>
                    <a:pt x="208165" y="242062"/>
                  </a:lnTo>
                  <a:lnTo>
                    <a:pt x="210527" y="242062"/>
                  </a:lnTo>
                  <a:lnTo>
                    <a:pt x="214083" y="243205"/>
                  </a:lnTo>
                  <a:lnTo>
                    <a:pt x="215265" y="237236"/>
                  </a:lnTo>
                  <a:lnTo>
                    <a:pt x="215265" y="225425"/>
                  </a:lnTo>
                  <a:lnTo>
                    <a:pt x="222351" y="226568"/>
                  </a:lnTo>
                  <a:lnTo>
                    <a:pt x="228269" y="226568"/>
                  </a:lnTo>
                  <a:lnTo>
                    <a:pt x="236537" y="227711"/>
                  </a:lnTo>
                  <a:lnTo>
                    <a:pt x="234175" y="219456"/>
                  </a:lnTo>
                  <a:lnTo>
                    <a:pt x="232981" y="213487"/>
                  </a:lnTo>
                  <a:lnTo>
                    <a:pt x="230619" y="207645"/>
                  </a:lnTo>
                  <a:lnTo>
                    <a:pt x="254279" y="204089"/>
                  </a:lnTo>
                  <a:lnTo>
                    <a:pt x="254279" y="202819"/>
                  </a:lnTo>
                  <a:lnTo>
                    <a:pt x="249542" y="196977"/>
                  </a:lnTo>
                  <a:lnTo>
                    <a:pt x="244805" y="192151"/>
                  </a:lnTo>
                  <a:lnTo>
                    <a:pt x="240080" y="186182"/>
                  </a:lnTo>
                  <a:lnTo>
                    <a:pt x="244805" y="183896"/>
                  </a:lnTo>
                  <a:lnTo>
                    <a:pt x="247167" y="183896"/>
                  </a:lnTo>
                  <a:lnTo>
                    <a:pt x="264909" y="176784"/>
                  </a:lnTo>
                  <a:lnTo>
                    <a:pt x="267271" y="175514"/>
                  </a:lnTo>
                  <a:lnTo>
                    <a:pt x="267271" y="174371"/>
                  </a:lnTo>
                  <a:lnTo>
                    <a:pt x="255460" y="168402"/>
                  </a:lnTo>
                  <a:lnTo>
                    <a:pt x="250723" y="164846"/>
                  </a:lnTo>
                  <a:lnTo>
                    <a:pt x="243624" y="161290"/>
                  </a:lnTo>
                  <a:lnTo>
                    <a:pt x="244805" y="161290"/>
                  </a:lnTo>
                  <a:lnTo>
                    <a:pt x="250990" y="157607"/>
                  </a:lnTo>
                  <a:lnTo>
                    <a:pt x="257060" y="153543"/>
                  </a:lnTo>
                  <a:lnTo>
                    <a:pt x="268452" y="144653"/>
                  </a:lnTo>
                  <a:lnTo>
                    <a:pt x="270814" y="142367"/>
                  </a:lnTo>
                  <a:lnTo>
                    <a:pt x="270814" y="139954"/>
                  </a:lnTo>
                  <a:close/>
                </a:path>
                <a:path w="324484" h="358140">
                  <a:moveTo>
                    <a:pt x="289090" y="229108"/>
                  </a:moveTo>
                  <a:lnTo>
                    <a:pt x="287909" y="227965"/>
                  </a:lnTo>
                  <a:lnTo>
                    <a:pt x="278434" y="227965"/>
                  </a:lnTo>
                  <a:lnTo>
                    <a:pt x="274878" y="226695"/>
                  </a:lnTo>
                  <a:lnTo>
                    <a:pt x="268947" y="225552"/>
                  </a:lnTo>
                  <a:lnTo>
                    <a:pt x="264223" y="224282"/>
                  </a:lnTo>
                  <a:lnTo>
                    <a:pt x="258292" y="221996"/>
                  </a:lnTo>
                  <a:lnTo>
                    <a:pt x="252387" y="220726"/>
                  </a:lnTo>
                  <a:lnTo>
                    <a:pt x="246456" y="218313"/>
                  </a:lnTo>
                  <a:lnTo>
                    <a:pt x="239356" y="214757"/>
                  </a:lnTo>
                  <a:lnTo>
                    <a:pt x="240538" y="219583"/>
                  </a:lnTo>
                  <a:lnTo>
                    <a:pt x="241731" y="223139"/>
                  </a:lnTo>
                  <a:lnTo>
                    <a:pt x="241731" y="226695"/>
                  </a:lnTo>
                  <a:lnTo>
                    <a:pt x="242912" y="227965"/>
                  </a:lnTo>
                  <a:lnTo>
                    <a:pt x="244081" y="227965"/>
                  </a:lnTo>
                  <a:lnTo>
                    <a:pt x="248831" y="230378"/>
                  </a:lnTo>
                  <a:lnTo>
                    <a:pt x="254749" y="231521"/>
                  </a:lnTo>
                  <a:lnTo>
                    <a:pt x="260667" y="233934"/>
                  </a:lnTo>
                  <a:lnTo>
                    <a:pt x="259486" y="235077"/>
                  </a:lnTo>
                  <a:lnTo>
                    <a:pt x="258292" y="237490"/>
                  </a:lnTo>
                  <a:lnTo>
                    <a:pt x="247637" y="237490"/>
                  </a:lnTo>
                  <a:lnTo>
                    <a:pt x="244081" y="235077"/>
                  </a:lnTo>
                  <a:lnTo>
                    <a:pt x="238175" y="231521"/>
                  </a:lnTo>
                  <a:lnTo>
                    <a:pt x="232244" y="232664"/>
                  </a:lnTo>
                  <a:lnTo>
                    <a:pt x="225145" y="232664"/>
                  </a:lnTo>
                  <a:lnTo>
                    <a:pt x="225145" y="233934"/>
                  </a:lnTo>
                  <a:lnTo>
                    <a:pt x="232244" y="237490"/>
                  </a:lnTo>
                  <a:lnTo>
                    <a:pt x="238175" y="241046"/>
                  </a:lnTo>
                  <a:lnTo>
                    <a:pt x="245275" y="244729"/>
                  </a:lnTo>
                  <a:lnTo>
                    <a:pt x="251193" y="247142"/>
                  </a:lnTo>
                  <a:lnTo>
                    <a:pt x="257111" y="248285"/>
                  </a:lnTo>
                  <a:lnTo>
                    <a:pt x="263042" y="248285"/>
                  </a:lnTo>
                  <a:lnTo>
                    <a:pt x="287909" y="230378"/>
                  </a:lnTo>
                  <a:lnTo>
                    <a:pt x="289090" y="229108"/>
                  </a:lnTo>
                  <a:close/>
                </a:path>
                <a:path w="324484" h="358140">
                  <a:moveTo>
                    <a:pt x="307835" y="65024"/>
                  </a:moveTo>
                  <a:lnTo>
                    <a:pt x="306870" y="53594"/>
                  </a:lnTo>
                  <a:lnTo>
                    <a:pt x="305689" y="46355"/>
                  </a:lnTo>
                  <a:lnTo>
                    <a:pt x="302171" y="39243"/>
                  </a:lnTo>
                  <a:lnTo>
                    <a:pt x="295109" y="32004"/>
                  </a:lnTo>
                  <a:lnTo>
                    <a:pt x="293928" y="32004"/>
                  </a:lnTo>
                  <a:lnTo>
                    <a:pt x="293928" y="34417"/>
                  </a:lnTo>
                  <a:lnTo>
                    <a:pt x="287324" y="45974"/>
                  </a:lnTo>
                  <a:lnTo>
                    <a:pt x="279958" y="57023"/>
                  </a:lnTo>
                  <a:lnTo>
                    <a:pt x="271919" y="67945"/>
                  </a:lnTo>
                  <a:lnTo>
                    <a:pt x="263347" y="78867"/>
                  </a:lnTo>
                  <a:lnTo>
                    <a:pt x="262166" y="81153"/>
                  </a:lnTo>
                  <a:lnTo>
                    <a:pt x="262166" y="87249"/>
                  </a:lnTo>
                  <a:lnTo>
                    <a:pt x="263347" y="90805"/>
                  </a:lnTo>
                  <a:lnTo>
                    <a:pt x="263347" y="95631"/>
                  </a:lnTo>
                  <a:lnTo>
                    <a:pt x="264528" y="98044"/>
                  </a:lnTo>
                  <a:lnTo>
                    <a:pt x="264528" y="100457"/>
                  </a:lnTo>
                  <a:lnTo>
                    <a:pt x="272719" y="92075"/>
                  </a:lnTo>
                  <a:lnTo>
                    <a:pt x="279819" y="83185"/>
                  </a:lnTo>
                  <a:lnTo>
                    <a:pt x="286016" y="73533"/>
                  </a:lnTo>
                  <a:lnTo>
                    <a:pt x="291579" y="63246"/>
                  </a:lnTo>
                  <a:lnTo>
                    <a:pt x="295109" y="69215"/>
                  </a:lnTo>
                  <a:lnTo>
                    <a:pt x="293928" y="74041"/>
                  </a:lnTo>
                  <a:lnTo>
                    <a:pt x="290410" y="78867"/>
                  </a:lnTo>
                  <a:lnTo>
                    <a:pt x="285559" y="86360"/>
                  </a:lnTo>
                  <a:lnTo>
                    <a:pt x="279958" y="92837"/>
                  </a:lnTo>
                  <a:lnTo>
                    <a:pt x="273685" y="98933"/>
                  </a:lnTo>
                  <a:lnTo>
                    <a:pt x="266877" y="105156"/>
                  </a:lnTo>
                  <a:lnTo>
                    <a:pt x="265696" y="105156"/>
                  </a:lnTo>
                  <a:lnTo>
                    <a:pt x="264528" y="106426"/>
                  </a:lnTo>
                  <a:lnTo>
                    <a:pt x="264528" y="108839"/>
                  </a:lnTo>
                  <a:lnTo>
                    <a:pt x="260985" y="119507"/>
                  </a:lnTo>
                  <a:lnTo>
                    <a:pt x="259816" y="121920"/>
                  </a:lnTo>
                  <a:lnTo>
                    <a:pt x="259816" y="124333"/>
                  </a:lnTo>
                  <a:lnTo>
                    <a:pt x="258635" y="127889"/>
                  </a:lnTo>
                  <a:lnTo>
                    <a:pt x="259816" y="127889"/>
                  </a:lnTo>
                  <a:lnTo>
                    <a:pt x="259816" y="126746"/>
                  </a:lnTo>
                  <a:lnTo>
                    <a:pt x="260985" y="125476"/>
                  </a:lnTo>
                  <a:lnTo>
                    <a:pt x="262166" y="125476"/>
                  </a:lnTo>
                  <a:lnTo>
                    <a:pt x="271437" y="118491"/>
                  </a:lnTo>
                  <a:lnTo>
                    <a:pt x="301409" y="86106"/>
                  </a:lnTo>
                  <a:lnTo>
                    <a:pt x="305828" y="75946"/>
                  </a:lnTo>
                  <a:lnTo>
                    <a:pt x="307835" y="65024"/>
                  </a:lnTo>
                  <a:close/>
                </a:path>
                <a:path w="324484" h="358140">
                  <a:moveTo>
                    <a:pt x="310400" y="194310"/>
                  </a:moveTo>
                  <a:lnTo>
                    <a:pt x="296545" y="195580"/>
                  </a:lnTo>
                  <a:lnTo>
                    <a:pt x="282917" y="195834"/>
                  </a:lnTo>
                  <a:lnTo>
                    <a:pt x="269290" y="194691"/>
                  </a:lnTo>
                  <a:lnTo>
                    <a:pt x="255460" y="191897"/>
                  </a:lnTo>
                  <a:lnTo>
                    <a:pt x="257797" y="195580"/>
                  </a:lnTo>
                  <a:lnTo>
                    <a:pt x="258965" y="197993"/>
                  </a:lnTo>
                  <a:lnTo>
                    <a:pt x="261302" y="201676"/>
                  </a:lnTo>
                  <a:lnTo>
                    <a:pt x="262470" y="201676"/>
                  </a:lnTo>
                  <a:lnTo>
                    <a:pt x="263639" y="202819"/>
                  </a:lnTo>
                  <a:lnTo>
                    <a:pt x="264807" y="202819"/>
                  </a:lnTo>
                  <a:lnTo>
                    <a:pt x="270649" y="204089"/>
                  </a:lnTo>
                  <a:lnTo>
                    <a:pt x="287020" y="204089"/>
                  </a:lnTo>
                  <a:lnTo>
                    <a:pt x="285851" y="205359"/>
                  </a:lnTo>
                  <a:lnTo>
                    <a:pt x="285851" y="206502"/>
                  </a:lnTo>
                  <a:lnTo>
                    <a:pt x="283514" y="211455"/>
                  </a:lnTo>
                  <a:lnTo>
                    <a:pt x="275336" y="211455"/>
                  </a:lnTo>
                  <a:lnTo>
                    <a:pt x="270649" y="210185"/>
                  </a:lnTo>
                  <a:lnTo>
                    <a:pt x="267157" y="208915"/>
                  </a:lnTo>
                  <a:lnTo>
                    <a:pt x="260134" y="208915"/>
                  </a:lnTo>
                  <a:lnTo>
                    <a:pt x="254292" y="210185"/>
                  </a:lnTo>
                  <a:lnTo>
                    <a:pt x="244932" y="212598"/>
                  </a:lnTo>
                  <a:lnTo>
                    <a:pt x="248437" y="213868"/>
                  </a:lnTo>
                  <a:lnTo>
                    <a:pt x="250786" y="215011"/>
                  </a:lnTo>
                  <a:lnTo>
                    <a:pt x="254292" y="216281"/>
                  </a:lnTo>
                  <a:lnTo>
                    <a:pt x="267157" y="218694"/>
                  </a:lnTo>
                  <a:lnTo>
                    <a:pt x="272986" y="219964"/>
                  </a:lnTo>
                  <a:lnTo>
                    <a:pt x="308063" y="204089"/>
                  </a:lnTo>
                  <a:lnTo>
                    <a:pt x="310400" y="199263"/>
                  </a:lnTo>
                  <a:lnTo>
                    <a:pt x="310400" y="194310"/>
                  </a:lnTo>
                  <a:close/>
                </a:path>
                <a:path w="324484" h="358140">
                  <a:moveTo>
                    <a:pt x="324104" y="147701"/>
                  </a:moveTo>
                  <a:lnTo>
                    <a:pt x="285826" y="161417"/>
                  </a:lnTo>
                  <a:lnTo>
                    <a:pt x="265214" y="164465"/>
                  </a:lnTo>
                  <a:lnTo>
                    <a:pt x="261607" y="164465"/>
                  </a:lnTo>
                  <a:lnTo>
                    <a:pt x="261607" y="165608"/>
                  </a:lnTo>
                  <a:lnTo>
                    <a:pt x="262801" y="165608"/>
                  </a:lnTo>
                  <a:lnTo>
                    <a:pt x="266420" y="169164"/>
                  </a:lnTo>
                  <a:lnTo>
                    <a:pt x="273621" y="173990"/>
                  </a:lnTo>
                  <a:lnTo>
                    <a:pt x="273621" y="175133"/>
                  </a:lnTo>
                  <a:lnTo>
                    <a:pt x="274828" y="175133"/>
                  </a:lnTo>
                  <a:lnTo>
                    <a:pt x="279641" y="173990"/>
                  </a:lnTo>
                  <a:lnTo>
                    <a:pt x="284441" y="173990"/>
                  </a:lnTo>
                  <a:lnTo>
                    <a:pt x="289255" y="172847"/>
                  </a:lnTo>
                  <a:lnTo>
                    <a:pt x="292849" y="171577"/>
                  </a:lnTo>
                  <a:lnTo>
                    <a:pt x="302475" y="169164"/>
                  </a:lnTo>
                  <a:lnTo>
                    <a:pt x="302475" y="172847"/>
                  </a:lnTo>
                  <a:lnTo>
                    <a:pt x="300062" y="175133"/>
                  </a:lnTo>
                  <a:lnTo>
                    <a:pt x="297662" y="176403"/>
                  </a:lnTo>
                  <a:lnTo>
                    <a:pt x="291655" y="179959"/>
                  </a:lnTo>
                  <a:lnTo>
                    <a:pt x="285635" y="179959"/>
                  </a:lnTo>
                  <a:lnTo>
                    <a:pt x="279641" y="181102"/>
                  </a:lnTo>
                  <a:lnTo>
                    <a:pt x="272415" y="181102"/>
                  </a:lnTo>
                  <a:lnTo>
                    <a:pt x="268808" y="183515"/>
                  </a:lnTo>
                  <a:lnTo>
                    <a:pt x="267601" y="183515"/>
                  </a:lnTo>
                  <a:lnTo>
                    <a:pt x="267601" y="184785"/>
                  </a:lnTo>
                  <a:lnTo>
                    <a:pt x="260400" y="187071"/>
                  </a:lnTo>
                  <a:lnTo>
                    <a:pt x="255600" y="189484"/>
                  </a:lnTo>
                  <a:lnTo>
                    <a:pt x="260400" y="190754"/>
                  </a:lnTo>
                  <a:lnTo>
                    <a:pt x="270014" y="190754"/>
                  </a:lnTo>
                  <a:lnTo>
                    <a:pt x="278104" y="191135"/>
                  </a:lnTo>
                  <a:lnTo>
                    <a:pt x="318503" y="174752"/>
                  </a:lnTo>
                  <a:lnTo>
                    <a:pt x="322897" y="165608"/>
                  </a:lnTo>
                  <a:lnTo>
                    <a:pt x="324104" y="164465"/>
                  </a:lnTo>
                  <a:lnTo>
                    <a:pt x="324104" y="147701"/>
                  </a:lnTo>
                  <a:close/>
                </a:path>
                <a:path w="324484" h="358140">
                  <a:moveTo>
                    <a:pt x="324104" y="106807"/>
                  </a:moveTo>
                  <a:lnTo>
                    <a:pt x="322910" y="105664"/>
                  </a:lnTo>
                  <a:lnTo>
                    <a:pt x="322910" y="101981"/>
                  </a:lnTo>
                  <a:lnTo>
                    <a:pt x="320535" y="94742"/>
                  </a:lnTo>
                  <a:lnTo>
                    <a:pt x="320535" y="92329"/>
                  </a:lnTo>
                  <a:lnTo>
                    <a:pt x="318147" y="89916"/>
                  </a:lnTo>
                  <a:lnTo>
                    <a:pt x="304838" y="103251"/>
                  </a:lnTo>
                  <a:lnTo>
                    <a:pt x="290182" y="114808"/>
                  </a:lnTo>
                  <a:lnTo>
                    <a:pt x="274586" y="124714"/>
                  </a:lnTo>
                  <a:lnTo>
                    <a:pt x="258635" y="133350"/>
                  </a:lnTo>
                  <a:lnTo>
                    <a:pt x="276491" y="136906"/>
                  </a:lnTo>
                  <a:lnTo>
                    <a:pt x="277685" y="138176"/>
                  </a:lnTo>
                  <a:lnTo>
                    <a:pt x="278879" y="138176"/>
                  </a:lnTo>
                  <a:lnTo>
                    <a:pt x="280073" y="136906"/>
                  </a:lnTo>
                  <a:lnTo>
                    <a:pt x="287185" y="133858"/>
                  </a:lnTo>
                  <a:lnTo>
                    <a:pt x="294182" y="129794"/>
                  </a:lnTo>
                  <a:lnTo>
                    <a:pt x="301053" y="124714"/>
                  </a:lnTo>
                  <a:lnTo>
                    <a:pt x="307441" y="118745"/>
                  </a:lnTo>
                  <a:lnTo>
                    <a:pt x="308622" y="121158"/>
                  </a:lnTo>
                  <a:lnTo>
                    <a:pt x="308622" y="123571"/>
                  </a:lnTo>
                  <a:lnTo>
                    <a:pt x="306247" y="127254"/>
                  </a:lnTo>
                  <a:lnTo>
                    <a:pt x="303872" y="132080"/>
                  </a:lnTo>
                  <a:lnTo>
                    <a:pt x="297916" y="134493"/>
                  </a:lnTo>
                  <a:lnTo>
                    <a:pt x="286016" y="140589"/>
                  </a:lnTo>
                  <a:lnTo>
                    <a:pt x="278879" y="143002"/>
                  </a:lnTo>
                  <a:lnTo>
                    <a:pt x="271729" y="153797"/>
                  </a:lnTo>
                  <a:lnTo>
                    <a:pt x="266979" y="156210"/>
                  </a:lnTo>
                  <a:lnTo>
                    <a:pt x="263398" y="159893"/>
                  </a:lnTo>
                  <a:lnTo>
                    <a:pt x="268160" y="159893"/>
                  </a:lnTo>
                  <a:lnTo>
                    <a:pt x="272923" y="158623"/>
                  </a:lnTo>
                  <a:lnTo>
                    <a:pt x="276491" y="157480"/>
                  </a:lnTo>
                  <a:lnTo>
                    <a:pt x="278879" y="156210"/>
                  </a:lnTo>
                  <a:lnTo>
                    <a:pt x="286880" y="153924"/>
                  </a:lnTo>
                  <a:lnTo>
                    <a:pt x="318579" y="131064"/>
                  </a:lnTo>
                  <a:lnTo>
                    <a:pt x="322656" y="118745"/>
                  </a:lnTo>
                  <a:lnTo>
                    <a:pt x="322910" y="117602"/>
                  </a:lnTo>
                  <a:lnTo>
                    <a:pt x="324104" y="116332"/>
                  </a:lnTo>
                  <a:lnTo>
                    <a:pt x="324104" y="106807"/>
                  </a:lnTo>
                  <a:close/>
                </a:path>
              </a:pathLst>
            </a:custGeom>
            <a:solidFill>
              <a:srgbClr val="1f295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21" name="object 23"/>
            <p:cNvSpPr/>
            <p:nvPr/>
          </p:nvSpPr>
          <p:spPr>
            <a:xfrm>
              <a:off x="562320" y="208800"/>
              <a:ext cx="363960" cy="772560"/>
            </a:xfrm>
            <a:custGeom>
              <a:avLst/>
              <a:gdLst>
                <a:gd name="textAreaLeft" fmla="*/ 0 w 363960"/>
                <a:gd name="textAreaRight" fmla="*/ 364320 w 363960"/>
                <a:gd name="textAreaTop" fmla="*/ 0 h 772560"/>
                <a:gd name="textAreaBottom" fmla="*/ 772920 h 772560"/>
              </a:gdLst>
              <a:ahLst/>
              <a:rect l="textAreaLeft" t="textAreaTop" r="textAreaRight" b="textAreaBottom"/>
              <a:pathLst>
                <a:path w="364490" h="772794">
                  <a:moveTo>
                    <a:pt x="279806" y="0"/>
                  </a:moveTo>
                  <a:lnTo>
                    <a:pt x="278625" y="0"/>
                  </a:lnTo>
                  <a:lnTo>
                    <a:pt x="278625" y="537590"/>
                  </a:lnTo>
                  <a:lnTo>
                    <a:pt x="277101" y="549655"/>
                  </a:lnTo>
                  <a:lnTo>
                    <a:pt x="272694" y="560704"/>
                  </a:lnTo>
                  <a:lnTo>
                    <a:pt x="265620" y="569975"/>
                  </a:lnTo>
                  <a:lnTo>
                    <a:pt x="256095" y="576706"/>
                  </a:lnTo>
                  <a:lnTo>
                    <a:pt x="0" y="727455"/>
                  </a:lnTo>
                  <a:lnTo>
                    <a:pt x="79438" y="772540"/>
                  </a:lnTo>
                  <a:lnTo>
                    <a:pt x="310629" y="641984"/>
                  </a:lnTo>
                  <a:lnTo>
                    <a:pt x="349313" y="602868"/>
                  </a:lnTo>
                  <a:lnTo>
                    <a:pt x="363943" y="549655"/>
                  </a:lnTo>
                  <a:lnTo>
                    <a:pt x="363981" y="66420"/>
                  </a:lnTo>
                  <a:lnTo>
                    <a:pt x="360946" y="50926"/>
                  </a:lnTo>
                  <a:lnTo>
                    <a:pt x="352120" y="36956"/>
                  </a:lnTo>
                  <a:lnTo>
                    <a:pt x="337972" y="24891"/>
                  </a:lnTo>
                  <a:lnTo>
                    <a:pt x="318922" y="15366"/>
                  </a:lnTo>
                  <a:lnTo>
                    <a:pt x="279806" y="0"/>
                  </a:lnTo>
                  <a:close/>
                </a:path>
              </a:pathLst>
            </a:custGeom>
            <a:solidFill>
              <a:srgbClr val="0885b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22" name="object 24"/>
            <p:cNvSpPr/>
            <p:nvPr/>
          </p:nvSpPr>
          <p:spPr>
            <a:xfrm>
              <a:off x="191880" y="112680"/>
              <a:ext cx="650520" cy="216000"/>
            </a:xfrm>
            <a:custGeom>
              <a:avLst/>
              <a:gdLst>
                <a:gd name="textAreaLeft" fmla="*/ 0 w 650520"/>
                <a:gd name="textAreaRight" fmla="*/ 650880 w 650520"/>
                <a:gd name="textAreaTop" fmla="*/ 0 h 216000"/>
                <a:gd name="textAreaBottom" fmla="*/ 216360 h 216000"/>
              </a:gdLst>
              <a:ahLst/>
              <a:rect l="textAreaLeft" t="textAreaTop" r="textAreaRight" b="textAreaBottom"/>
              <a:pathLst>
                <a:path w="650875" h="216535">
                  <a:moveTo>
                    <a:pt x="365645" y="0"/>
                  </a:moveTo>
                  <a:lnTo>
                    <a:pt x="313283" y="8890"/>
                  </a:lnTo>
                  <a:lnTo>
                    <a:pt x="43903" y="112014"/>
                  </a:lnTo>
                  <a:lnTo>
                    <a:pt x="11264" y="133603"/>
                  </a:lnTo>
                  <a:lnTo>
                    <a:pt x="0" y="163068"/>
                  </a:lnTo>
                  <a:lnTo>
                    <a:pt x="0" y="216407"/>
                  </a:lnTo>
                  <a:lnTo>
                    <a:pt x="344144" y="84708"/>
                  </a:lnTo>
                  <a:lnTo>
                    <a:pt x="355384" y="82169"/>
                  </a:lnTo>
                  <a:lnTo>
                    <a:pt x="367284" y="81279"/>
                  </a:lnTo>
                  <a:lnTo>
                    <a:pt x="379183" y="82169"/>
                  </a:lnTo>
                  <a:lnTo>
                    <a:pt x="390423" y="84708"/>
                  </a:lnTo>
                  <a:lnTo>
                    <a:pt x="650316" y="183133"/>
                  </a:lnTo>
                  <a:lnTo>
                    <a:pt x="650316" y="96647"/>
                  </a:lnTo>
                  <a:lnTo>
                    <a:pt x="418896" y="8890"/>
                  </a:lnTo>
                  <a:lnTo>
                    <a:pt x="392887" y="2158"/>
                  </a:lnTo>
                  <a:lnTo>
                    <a:pt x="365645" y="0"/>
                  </a:lnTo>
                  <a:close/>
                </a:path>
              </a:pathLst>
            </a:custGeom>
            <a:solidFill>
              <a:srgbClr val="0e477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23" name="object 25"/>
            <p:cNvSpPr/>
            <p:nvPr/>
          </p:nvSpPr>
          <p:spPr>
            <a:xfrm>
              <a:off x="190440" y="298800"/>
              <a:ext cx="452520" cy="720360"/>
            </a:xfrm>
            <a:custGeom>
              <a:avLst/>
              <a:gdLst>
                <a:gd name="textAreaLeft" fmla="*/ 0 w 452520"/>
                <a:gd name="textAreaRight" fmla="*/ 452880 w 452520"/>
                <a:gd name="textAreaTop" fmla="*/ 0 h 720360"/>
                <a:gd name="textAreaBottom" fmla="*/ 720720 h 720360"/>
              </a:gdLst>
              <a:ahLst/>
              <a:rect l="textAreaLeft" t="textAreaTop" r="textAreaRight" b="textAreaBottom"/>
              <a:pathLst>
                <a:path w="452755" h="720725">
                  <a:moveTo>
                    <a:pt x="83134" y="0"/>
                  </a:moveTo>
                  <a:lnTo>
                    <a:pt x="1193" y="30861"/>
                  </a:lnTo>
                  <a:lnTo>
                    <a:pt x="1193" y="58166"/>
                  </a:lnTo>
                  <a:lnTo>
                    <a:pt x="0" y="58166"/>
                  </a:lnTo>
                  <a:lnTo>
                    <a:pt x="0" y="461010"/>
                  </a:lnTo>
                  <a:lnTo>
                    <a:pt x="3670" y="488823"/>
                  </a:lnTo>
                  <a:lnTo>
                    <a:pt x="31064" y="536448"/>
                  </a:lnTo>
                  <a:lnTo>
                    <a:pt x="321856" y="708025"/>
                  </a:lnTo>
                  <a:lnTo>
                    <a:pt x="366979" y="720471"/>
                  </a:lnTo>
                  <a:lnTo>
                    <a:pt x="390004" y="717423"/>
                  </a:lnTo>
                  <a:lnTo>
                    <a:pt x="412127" y="708025"/>
                  </a:lnTo>
                  <a:lnTo>
                    <a:pt x="452501" y="685546"/>
                  </a:lnTo>
                  <a:lnTo>
                    <a:pt x="106895" y="485901"/>
                  </a:lnTo>
                  <a:lnTo>
                    <a:pt x="97345" y="478409"/>
                  </a:lnTo>
                  <a:lnTo>
                    <a:pt x="90258" y="468884"/>
                  </a:lnTo>
                  <a:lnTo>
                    <a:pt x="85852" y="458088"/>
                  </a:lnTo>
                  <a:lnTo>
                    <a:pt x="84328" y="446659"/>
                  </a:lnTo>
                  <a:lnTo>
                    <a:pt x="83134" y="0"/>
                  </a:lnTo>
                  <a:close/>
                </a:path>
              </a:pathLst>
            </a:custGeom>
            <a:solidFill>
              <a:srgbClr val="2aaae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824" name="object 26"/>
          <p:cNvSpPr/>
          <p:nvPr/>
        </p:nvSpPr>
        <p:spPr>
          <a:xfrm>
            <a:off x="3962520" y="1629720"/>
            <a:ext cx="516600" cy="75960"/>
          </a:xfrm>
          <a:custGeom>
            <a:avLst/>
            <a:gdLst>
              <a:gd name="textAreaLeft" fmla="*/ 0 w 516600"/>
              <a:gd name="textAreaRight" fmla="*/ 516960 w 51660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516889" h="76200">
                <a:moveTo>
                  <a:pt x="75691" y="0"/>
                </a:moveTo>
                <a:lnTo>
                  <a:pt x="0" y="38988"/>
                </a:lnTo>
                <a:lnTo>
                  <a:pt x="76708" y="76200"/>
                </a:lnTo>
                <a:lnTo>
                  <a:pt x="76288" y="44704"/>
                </a:lnTo>
                <a:lnTo>
                  <a:pt x="63626" y="44704"/>
                </a:lnTo>
                <a:lnTo>
                  <a:pt x="63373" y="32004"/>
                </a:lnTo>
                <a:lnTo>
                  <a:pt x="76116" y="31850"/>
                </a:lnTo>
                <a:lnTo>
                  <a:pt x="75691" y="0"/>
                </a:lnTo>
                <a:close/>
              </a:path>
              <a:path w="516889" h="76200">
                <a:moveTo>
                  <a:pt x="76116" y="31850"/>
                </a:moveTo>
                <a:lnTo>
                  <a:pt x="63373" y="32004"/>
                </a:lnTo>
                <a:lnTo>
                  <a:pt x="63626" y="44704"/>
                </a:lnTo>
                <a:lnTo>
                  <a:pt x="76286" y="44551"/>
                </a:lnTo>
                <a:lnTo>
                  <a:pt x="76116" y="31850"/>
                </a:lnTo>
                <a:close/>
              </a:path>
              <a:path w="516889" h="76200">
                <a:moveTo>
                  <a:pt x="76286" y="44551"/>
                </a:moveTo>
                <a:lnTo>
                  <a:pt x="63626" y="44704"/>
                </a:lnTo>
                <a:lnTo>
                  <a:pt x="76288" y="44704"/>
                </a:lnTo>
                <a:lnTo>
                  <a:pt x="76286" y="44551"/>
                </a:lnTo>
                <a:close/>
              </a:path>
              <a:path w="516889" h="76200">
                <a:moveTo>
                  <a:pt x="516509" y="26543"/>
                </a:moveTo>
                <a:lnTo>
                  <a:pt x="76116" y="31850"/>
                </a:lnTo>
                <a:lnTo>
                  <a:pt x="76286" y="44551"/>
                </a:lnTo>
                <a:lnTo>
                  <a:pt x="516763" y="39243"/>
                </a:lnTo>
                <a:lnTo>
                  <a:pt x="516509" y="26543"/>
                </a:lnTo>
                <a:close/>
              </a:path>
            </a:pathLst>
          </a:custGeom>
          <a:solidFill>
            <a:srgbClr val="497db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5" name="object 27"/>
          <p:cNvSpPr/>
          <p:nvPr/>
        </p:nvSpPr>
        <p:spPr>
          <a:xfrm>
            <a:off x="7862400" y="1624680"/>
            <a:ext cx="560880" cy="75960"/>
          </a:xfrm>
          <a:custGeom>
            <a:avLst/>
            <a:gdLst>
              <a:gd name="textAreaLeft" fmla="*/ 0 w 560880"/>
              <a:gd name="textAreaRight" fmla="*/ 561240 w 56088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561340" h="76200">
                <a:moveTo>
                  <a:pt x="485139" y="0"/>
                </a:moveTo>
                <a:lnTo>
                  <a:pt x="485139" y="76200"/>
                </a:lnTo>
                <a:lnTo>
                  <a:pt x="548639" y="44450"/>
                </a:lnTo>
                <a:lnTo>
                  <a:pt x="497839" y="44450"/>
                </a:lnTo>
                <a:lnTo>
                  <a:pt x="497839" y="31750"/>
                </a:lnTo>
                <a:lnTo>
                  <a:pt x="548639" y="31750"/>
                </a:lnTo>
                <a:lnTo>
                  <a:pt x="485139" y="0"/>
                </a:lnTo>
                <a:close/>
              </a:path>
              <a:path w="561340" h="76200">
                <a:moveTo>
                  <a:pt x="485139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485139" y="44450"/>
                </a:lnTo>
                <a:lnTo>
                  <a:pt x="485139" y="31750"/>
                </a:lnTo>
                <a:close/>
              </a:path>
              <a:path w="561340" h="76200">
                <a:moveTo>
                  <a:pt x="548639" y="31750"/>
                </a:moveTo>
                <a:lnTo>
                  <a:pt x="497839" y="31750"/>
                </a:lnTo>
                <a:lnTo>
                  <a:pt x="497839" y="44450"/>
                </a:lnTo>
                <a:lnTo>
                  <a:pt x="548639" y="44450"/>
                </a:lnTo>
                <a:lnTo>
                  <a:pt x="561339" y="38100"/>
                </a:lnTo>
                <a:lnTo>
                  <a:pt x="548639" y="31750"/>
                </a:lnTo>
                <a:close/>
              </a:path>
            </a:pathLst>
          </a:custGeom>
          <a:solidFill>
            <a:srgbClr val="497db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6" name="object 28"/>
          <p:cNvSpPr/>
          <p:nvPr/>
        </p:nvSpPr>
        <p:spPr>
          <a:xfrm>
            <a:off x="7143120" y="3898440"/>
            <a:ext cx="75960" cy="376200"/>
          </a:xfrm>
          <a:custGeom>
            <a:avLst/>
            <a:gdLst>
              <a:gd name="textAreaLeft" fmla="*/ 0 w 75960"/>
              <a:gd name="textAreaRight" fmla="*/ 76320 w 75960"/>
              <a:gd name="textAreaTop" fmla="*/ 0 h 376200"/>
              <a:gd name="textAreaBottom" fmla="*/ 376560 h 376200"/>
            </a:gdLst>
            <a:ahLst/>
            <a:rect l="textAreaLeft" t="textAreaTop" r="textAreaRight" b="textAreaBottom"/>
            <a:pathLst>
              <a:path w="76200" h="376554">
                <a:moveTo>
                  <a:pt x="31750" y="300354"/>
                </a:moveTo>
                <a:lnTo>
                  <a:pt x="0" y="300354"/>
                </a:lnTo>
                <a:lnTo>
                  <a:pt x="38100" y="376554"/>
                </a:lnTo>
                <a:lnTo>
                  <a:pt x="69850" y="313054"/>
                </a:lnTo>
                <a:lnTo>
                  <a:pt x="31750" y="313054"/>
                </a:lnTo>
                <a:lnTo>
                  <a:pt x="31750" y="300354"/>
                </a:lnTo>
                <a:close/>
              </a:path>
              <a:path w="76200" h="376554">
                <a:moveTo>
                  <a:pt x="44450" y="0"/>
                </a:moveTo>
                <a:lnTo>
                  <a:pt x="31750" y="0"/>
                </a:lnTo>
                <a:lnTo>
                  <a:pt x="31750" y="313054"/>
                </a:lnTo>
                <a:lnTo>
                  <a:pt x="44450" y="313054"/>
                </a:lnTo>
                <a:lnTo>
                  <a:pt x="44450" y="0"/>
                </a:lnTo>
                <a:close/>
              </a:path>
              <a:path w="76200" h="376554">
                <a:moveTo>
                  <a:pt x="76200" y="300354"/>
                </a:moveTo>
                <a:lnTo>
                  <a:pt x="44450" y="300354"/>
                </a:lnTo>
                <a:lnTo>
                  <a:pt x="44450" y="313054"/>
                </a:lnTo>
                <a:lnTo>
                  <a:pt x="69850" y="313054"/>
                </a:lnTo>
                <a:lnTo>
                  <a:pt x="76200" y="300354"/>
                </a:lnTo>
                <a:close/>
              </a:path>
            </a:pathLst>
          </a:custGeom>
          <a:solidFill>
            <a:srgbClr val="497db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7" name="object 29"/>
          <p:cNvSpPr/>
          <p:nvPr/>
        </p:nvSpPr>
        <p:spPr>
          <a:xfrm>
            <a:off x="8912520" y="3196440"/>
            <a:ext cx="506880" cy="75960"/>
          </a:xfrm>
          <a:custGeom>
            <a:avLst/>
            <a:gdLst>
              <a:gd name="textAreaLeft" fmla="*/ 0 w 506880"/>
              <a:gd name="textAreaRight" fmla="*/ 507240 w 50688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507365" h="76200">
                <a:moveTo>
                  <a:pt x="494971" y="31623"/>
                </a:moveTo>
                <a:lnTo>
                  <a:pt x="443611" y="31623"/>
                </a:lnTo>
                <a:lnTo>
                  <a:pt x="443738" y="44323"/>
                </a:lnTo>
                <a:lnTo>
                  <a:pt x="430953" y="44403"/>
                </a:lnTo>
                <a:lnTo>
                  <a:pt x="431165" y="76200"/>
                </a:lnTo>
                <a:lnTo>
                  <a:pt x="507111" y="37591"/>
                </a:lnTo>
                <a:lnTo>
                  <a:pt x="494971" y="31623"/>
                </a:lnTo>
                <a:close/>
              </a:path>
              <a:path w="507365" h="76200">
                <a:moveTo>
                  <a:pt x="430868" y="31703"/>
                </a:moveTo>
                <a:lnTo>
                  <a:pt x="0" y="34416"/>
                </a:lnTo>
                <a:lnTo>
                  <a:pt x="0" y="47116"/>
                </a:lnTo>
                <a:lnTo>
                  <a:pt x="430953" y="44403"/>
                </a:lnTo>
                <a:lnTo>
                  <a:pt x="430868" y="31703"/>
                </a:lnTo>
                <a:close/>
              </a:path>
              <a:path w="507365" h="76200">
                <a:moveTo>
                  <a:pt x="443611" y="31623"/>
                </a:moveTo>
                <a:lnTo>
                  <a:pt x="430868" y="31703"/>
                </a:lnTo>
                <a:lnTo>
                  <a:pt x="430953" y="44403"/>
                </a:lnTo>
                <a:lnTo>
                  <a:pt x="443738" y="44323"/>
                </a:lnTo>
                <a:lnTo>
                  <a:pt x="443611" y="31623"/>
                </a:lnTo>
                <a:close/>
              </a:path>
              <a:path w="507365" h="76200">
                <a:moveTo>
                  <a:pt x="430656" y="0"/>
                </a:moveTo>
                <a:lnTo>
                  <a:pt x="430868" y="31703"/>
                </a:lnTo>
                <a:lnTo>
                  <a:pt x="494971" y="31623"/>
                </a:lnTo>
                <a:lnTo>
                  <a:pt x="430656" y="0"/>
                </a:lnTo>
                <a:close/>
              </a:path>
            </a:pathLst>
          </a:custGeom>
          <a:solidFill>
            <a:srgbClr val="497db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8" name="object 30"/>
          <p:cNvSpPr/>
          <p:nvPr/>
        </p:nvSpPr>
        <p:spPr>
          <a:xfrm>
            <a:off x="569880" y="2577240"/>
            <a:ext cx="4288320" cy="1746000"/>
          </a:xfrm>
          <a:prstGeom prst="rect">
            <a:avLst/>
          </a:prstGeom>
          <a:noFill/>
          <a:ln w="9144">
            <a:solidFill>
              <a:srgbClr val="0066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1400" bIns="0" anchor="t">
            <a:spAutoFit/>
          </a:bodyPr>
          <a:p>
            <a:pPr marL="92160" algn="just">
              <a:lnSpc>
                <a:spcPct val="100000"/>
              </a:lnSpc>
              <a:spcBef>
                <a:spcPts val="326"/>
              </a:spcBef>
            </a:pPr>
            <a:r>
              <a:rPr b="0" lang="ru-RU" sz="1400" spc="-1" strike="noStrike">
                <a:solidFill>
                  <a:srgbClr val="1f487c"/>
                </a:solidFill>
                <a:latin typeface="Times New Roman"/>
              </a:rPr>
              <a:t>КЭР подлежит пересмотру частично или полностью в  случаях,  если  на  объекте  изменены технологические процессы основных производств, заменено оборудование (сырье) и это повлекло за собой изменение установленных объема или массы выбросов загрязняющих веществ, сбросов загрязняющих веществ, лимитов на размещение отходов производства и потребления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829" name="object 31"/>
          <p:cNvGrpSpPr/>
          <p:nvPr/>
        </p:nvGrpSpPr>
        <p:grpSpPr>
          <a:xfrm>
            <a:off x="5526720" y="4763160"/>
            <a:ext cx="3311640" cy="1460160"/>
            <a:chOff x="5526720" y="4763160"/>
            <a:chExt cx="3311640" cy="1460160"/>
          </a:xfrm>
        </p:grpSpPr>
        <p:sp>
          <p:nvSpPr>
            <p:cNvPr id="830" name="object 32"/>
            <p:cNvSpPr/>
            <p:nvPr/>
          </p:nvSpPr>
          <p:spPr>
            <a:xfrm>
              <a:off x="5526720" y="4763160"/>
              <a:ext cx="3311640" cy="1460160"/>
            </a:xfrm>
            <a:custGeom>
              <a:avLst/>
              <a:gdLst>
                <a:gd name="textAreaLeft" fmla="*/ 0 w 3311640"/>
                <a:gd name="textAreaRight" fmla="*/ 3312000 w 3311640"/>
                <a:gd name="textAreaTop" fmla="*/ 0 h 1460160"/>
                <a:gd name="textAreaBottom" fmla="*/ 1460520 h 1460160"/>
              </a:gdLst>
              <a:ahLst/>
              <a:rect l="textAreaLeft" t="textAreaTop" r="textAreaRight" b="textAreaBottom"/>
              <a:pathLst>
                <a:path w="3312159" h="1460500">
                  <a:moveTo>
                    <a:pt x="3311652" y="0"/>
                  </a:moveTo>
                  <a:lnTo>
                    <a:pt x="662304" y="0"/>
                  </a:lnTo>
                  <a:lnTo>
                    <a:pt x="0" y="291973"/>
                  </a:lnTo>
                  <a:lnTo>
                    <a:pt x="0" y="1459992"/>
                  </a:lnTo>
                  <a:lnTo>
                    <a:pt x="3311652" y="1459992"/>
                  </a:lnTo>
                  <a:lnTo>
                    <a:pt x="3311652" y="0"/>
                  </a:lnTo>
                  <a:close/>
                </a:path>
              </a:pathLst>
            </a:custGeom>
            <a:solidFill>
              <a:srgbClr val="cceb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1" name="object 33"/>
            <p:cNvSpPr/>
            <p:nvPr/>
          </p:nvSpPr>
          <p:spPr>
            <a:xfrm>
              <a:off x="5526720" y="4763160"/>
              <a:ext cx="3311640" cy="1460160"/>
            </a:xfrm>
            <a:custGeom>
              <a:avLst/>
              <a:gdLst>
                <a:gd name="textAreaLeft" fmla="*/ 0 w 3311640"/>
                <a:gd name="textAreaRight" fmla="*/ 3312000 w 3311640"/>
                <a:gd name="textAreaTop" fmla="*/ 0 h 1460160"/>
                <a:gd name="textAreaBottom" fmla="*/ 1460520 h 1460160"/>
              </a:gdLst>
              <a:ahLst/>
              <a:rect l="textAreaLeft" t="textAreaTop" r="textAreaRight" b="textAreaBottom"/>
              <a:pathLst>
                <a:path w="3312159" h="1460500">
                  <a:moveTo>
                    <a:pt x="0" y="291973"/>
                  </a:moveTo>
                  <a:lnTo>
                    <a:pt x="662304" y="0"/>
                  </a:lnTo>
                  <a:lnTo>
                    <a:pt x="3311652" y="0"/>
                  </a:lnTo>
                  <a:lnTo>
                    <a:pt x="3311652" y="1459992"/>
                  </a:lnTo>
                  <a:lnTo>
                    <a:pt x="0" y="1459992"/>
                  </a:lnTo>
                  <a:lnTo>
                    <a:pt x="0" y="291973"/>
                  </a:lnTo>
                  <a:close/>
                </a:path>
              </a:pathLst>
            </a:custGeom>
            <a:noFill/>
            <a:ln w="25908">
              <a:solidFill>
                <a:srgbClr val="0066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832" name="object 34"/>
          <p:cNvSpPr/>
          <p:nvPr/>
        </p:nvSpPr>
        <p:spPr>
          <a:xfrm>
            <a:off x="5717160" y="5027400"/>
            <a:ext cx="2930040" cy="111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algn="ctr">
              <a:lnSpc>
                <a:spcPct val="100000"/>
              </a:lnSpc>
              <a:spcBef>
                <a:spcPts val="99"/>
              </a:spcBef>
            </a:pPr>
            <a:r>
              <a:rPr b="1" lang="ru-RU" sz="1600" spc="-1" strike="noStrike">
                <a:solidFill>
                  <a:srgbClr val="1f487c"/>
                </a:solidFill>
                <a:latin typeface="Times New Roman"/>
              </a:rPr>
              <a:t>КЭР пересматривается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"/>
              </a:spcBef>
            </a:pPr>
            <a:r>
              <a:rPr b="1" lang="ru-RU" sz="1600" spc="-1" strike="noStrike">
                <a:solidFill>
                  <a:srgbClr val="1f487c"/>
                </a:solidFill>
                <a:latin typeface="Times New Roman"/>
              </a:rPr>
              <a:t>частично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12600" algn="ctr">
              <a:lnSpc>
                <a:spcPct val="100000"/>
              </a:lnSpc>
              <a:spcBef>
                <a:spcPts val="14"/>
              </a:spcBef>
            </a:pPr>
            <a:r>
              <a:rPr b="1" lang="ru-RU" sz="1000" spc="-1" strike="noStrike">
                <a:solidFill>
                  <a:srgbClr val="1f487c"/>
                </a:solidFill>
                <a:latin typeface="Times New Roman"/>
              </a:rPr>
              <a:t>(изменяется приложение к разрешению, содержащее обязательные для исполнения требования и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marL="12600" algn="ctr">
              <a:lnSpc>
                <a:spcPct val="100000"/>
              </a:lnSpc>
            </a:pPr>
            <a:r>
              <a:rPr b="1" lang="ru-RU" sz="1000" spc="-1" strike="noStrike">
                <a:solidFill>
                  <a:srgbClr val="1f487c"/>
                </a:solidFill>
                <a:latin typeface="Times New Roman"/>
              </a:rPr>
              <a:t>являющееся неотъемлемой частью разрешения)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33" name="object 35" descr=""/>
          <p:cNvPicPr/>
          <p:nvPr/>
        </p:nvPicPr>
        <p:blipFill>
          <a:blip r:embed="rId2"/>
          <a:stretch/>
        </p:blipFill>
        <p:spPr>
          <a:xfrm>
            <a:off x="7143120" y="4614840"/>
            <a:ext cx="75960" cy="147600"/>
          </a:xfrm>
          <a:prstGeom prst="rect">
            <a:avLst/>
          </a:prstGeom>
          <a:ln w="0">
            <a:noFill/>
          </a:ln>
        </p:spPr>
      </p:pic>
      <p:sp>
        <p:nvSpPr>
          <p:cNvPr id="834" name="object 36"/>
          <p:cNvSpPr/>
          <p:nvPr/>
        </p:nvSpPr>
        <p:spPr>
          <a:xfrm>
            <a:off x="9419040" y="3777120"/>
            <a:ext cx="2488680" cy="789120"/>
          </a:xfrm>
          <a:prstGeom prst="rect">
            <a:avLst/>
          </a:prstGeom>
          <a:solidFill>
            <a:srgbClr val="ccebff"/>
          </a:solidFill>
          <a:ln w="25907">
            <a:solidFill>
              <a:srgbClr val="385d8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140400" bIns="0" anchor="t">
            <a:spAutoFit/>
          </a:bodyPr>
          <a:p>
            <a:pPr marL="165600" algn="ctr">
              <a:lnSpc>
                <a:spcPct val="100000"/>
              </a:lnSpc>
              <a:spcBef>
                <a:spcPts val="1106"/>
              </a:spcBef>
            </a:pPr>
            <a:r>
              <a:rPr b="1" lang="ru-RU" sz="1600" spc="-1" strike="noStrike">
                <a:solidFill>
                  <a:srgbClr val="1f487c"/>
                </a:solidFill>
                <a:latin typeface="Times New Roman"/>
              </a:rPr>
              <a:t>КЭР пересматривается полностью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165600" algn="ctr">
              <a:lnSpc>
                <a:spcPct val="100000"/>
              </a:lnSpc>
              <a:spcBef>
                <a:spcPts val="20"/>
              </a:spcBef>
            </a:pPr>
            <a:r>
              <a:rPr b="1" lang="ru-RU" sz="1050" spc="-1" strike="noStrike">
                <a:solidFill>
                  <a:srgbClr val="1f487c"/>
                </a:solidFill>
                <a:latin typeface="Times New Roman"/>
              </a:rPr>
              <a:t>(выдается новое разрешение)</a:t>
            </a:r>
            <a:endParaRPr b="0" lang="ru-RU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5" name="object 37"/>
          <p:cNvSpPr/>
          <p:nvPr/>
        </p:nvSpPr>
        <p:spPr>
          <a:xfrm>
            <a:off x="9771840" y="3401640"/>
            <a:ext cx="75960" cy="374400"/>
          </a:xfrm>
          <a:custGeom>
            <a:avLst/>
            <a:gdLst>
              <a:gd name="textAreaLeft" fmla="*/ 0 w 75960"/>
              <a:gd name="textAreaRight" fmla="*/ 76320 w 75960"/>
              <a:gd name="textAreaTop" fmla="*/ 0 h 374400"/>
              <a:gd name="textAreaBottom" fmla="*/ 374760 h 374400"/>
            </a:gdLst>
            <a:ahLst/>
            <a:rect l="textAreaLeft" t="textAreaTop" r="textAreaRight" b="textAreaBottom"/>
            <a:pathLst>
              <a:path w="76200" h="374650">
                <a:moveTo>
                  <a:pt x="31750" y="297942"/>
                </a:moveTo>
                <a:lnTo>
                  <a:pt x="0" y="297942"/>
                </a:lnTo>
                <a:lnTo>
                  <a:pt x="38100" y="374142"/>
                </a:lnTo>
                <a:lnTo>
                  <a:pt x="69850" y="310642"/>
                </a:lnTo>
                <a:lnTo>
                  <a:pt x="31750" y="310642"/>
                </a:lnTo>
                <a:lnTo>
                  <a:pt x="31750" y="297942"/>
                </a:lnTo>
                <a:close/>
              </a:path>
              <a:path w="76200" h="374650">
                <a:moveTo>
                  <a:pt x="44450" y="0"/>
                </a:moveTo>
                <a:lnTo>
                  <a:pt x="31750" y="0"/>
                </a:lnTo>
                <a:lnTo>
                  <a:pt x="31750" y="310642"/>
                </a:lnTo>
                <a:lnTo>
                  <a:pt x="44450" y="310642"/>
                </a:lnTo>
                <a:lnTo>
                  <a:pt x="44450" y="0"/>
                </a:lnTo>
                <a:close/>
              </a:path>
              <a:path w="76200" h="374650">
                <a:moveTo>
                  <a:pt x="76200" y="297942"/>
                </a:moveTo>
                <a:lnTo>
                  <a:pt x="44450" y="297942"/>
                </a:lnTo>
                <a:lnTo>
                  <a:pt x="44450" y="310642"/>
                </a:lnTo>
                <a:lnTo>
                  <a:pt x="69850" y="310642"/>
                </a:lnTo>
                <a:lnTo>
                  <a:pt x="76200" y="297942"/>
                </a:lnTo>
                <a:close/>
              </a:path>
            </a:pathLst>
          </a:custGeom>
          <a:solidFill>
            <a:srgbClr val="497db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6" name="object 3"/>
          <p:cNvGrpSpPr/>
          <p:nvPr/>
        </p:nvGrpSpPr>
        <p:grpSpPr>
          <a:xfrm>
            <a:off x="5641920" y="4457520"/>
            <a:ext cx="6042240" cy="1856520"/>
            <a:chOff x="5641920" y="4457520"/>
            <a:chExt cx="6042240" cy="1856520"/>
          </a:xfrm>
        </p:grpSpPr>
        <p:sp>
          <p:nvSpPr>
            <p:cNvPr id="837" name="object 4"/>
            <p:cNvSpPr/>
            <p:nvPr/>
          </p:nvSpPr>
          <p:spPr>
            <a:xfrm>
              <a:off x="7120080" y="4457520"/>
              <a:ext cx="181080" cy="234720"/>
            </a:xfrm>
            <a:custGeom>
              <a:avLst/>
              <a:gdLst>
                <a:gd name="textAreaLeft" fmla="*/ 0 w 181080"/>
                <a:gd name="textAreaRight" fmla="*/ 181440 w 181080"/>
                <a:gd name="textAreaTop" fmla="*/ 0 h 234720"/>
                <a:gd name="textAreaBottom" fmla="*/ 235080 h 234720"/>
              </a:gdLst>
              <a:ahLst/>
              <a:rect l="textAreaLeft" t="textAreaTop" r="textAreaRight" b="textAreaBottom"/>
              <a:pathLst>
                <a:path w="181609" h="234950">
                  <a:moveTo>
                    <a:pt x="7607" y="60960"/>
                  </a:moveTo>
                  <a:lnTo>
                    <a:pt x="0" y="60960"/>
                  </a:lnTo>
                  <a:lnTo>
                    <a:pt x="0" y="70104"/>
                  </a:lnTo>
                  <a:lnTo>
                    <a:pt x="7607" y="70104"/>
                  </a:lnTo>
                  <a:lnTo>
                    <a:pt x="7607" y="60960"/>
                  </a:lnTo>
                  <a:close/>
                </a:path>
                <a:path w="181609" h="234950">
                  <a:moveTo>
                    <a:pt x="25895" y="60960"/>
                  </a:moveTo>
                  <a:lnTo>
                    <a:pt x="16764" y="60960"/>
                  </a:lnTo>
                  <a:lnTo>
                    <a:pt x="16764" y="70104"/>
                  </a:lnTo>
                  <a:lnTo>
                    <a:pt x="25895" y="70104"/>
                  </a:lnTo>
                  <a:lnTo>
                    <a:pt x="25895" y="60960"/>
                  </a:lnTo>
                  <a:close/>
                </a:path>
                <a:path w="181609" h="234950">
                  <a:moveTo>
                    <a:pt x="42659" y="60960"/>
                  </a:moveTo>
                  <a:lnTo>
                    <a:pt x="33528" y="60960"/>
                  </a:lnTo>
                  <a:lnTo>
                    <a:pt x="33528" y="70104"/>
                  </a:lnTo>
                  <a:lnTo>
                    <a:pt x="42659" y="70104"/>
                  </a:lnTo>
                  <a:lnTo>
                    <a:pt x="42659" y="60960"/>
                  </a:lnTo>
                  <a:close/>
                </a:path>
                <a:path w="181609" h="234950">
                  <a:moveTo>
                    <a:pt x="77724" y="212725"/>
                  </a:moveTo>
                  <a:lnTo>
                    <a:pt x="73787" y="208788"/>
                  </a:lnTo>
                  <a:lnTo>
                    <a:pt x="69088" y="208788"/>
                  </a:lnTo>
                  <a:lnTo>
                    <a:pt x="69088" y="217424"/>
                  </a:lnTo>
                  <a:lnTo>
                    <a:pt x="69088" y="226060"/>
                  </a:lnTo>
                  <a:lnTo>
                    <a:pt x="60452" y="226060"/>
                  </a:lnTo>
                  <a:lnTo>
                    <a:pt x="60452" y="217424"/>
                  </a:lnTo>
                  <a:lnTo>
                    <a:pt x="69088" y="217424"/>
                  </a:lnTo>
                  <a:lnTo>
                    <a:pt x="69088" y="208788"/>
                  </a:lnTo>
                  <a:lnTo>
                    <a:pt x="55753" y="208788"/>
                  </a:lnTo>
                  <a:lnTo>
                    <a:pt x="51816" y="212725"/>
                  </a:lnTo>
                  <a:lnTo>
                    <a:pt x="51816" y="230759"/>
                  </a:lnTo>
                  <a:lnTo>
                    <a:pt x="55753" y="234696"/>
                  </a:lnTo>
                  <a:lnTo>
                    <a:pt x="73787" y="234696"/>
                  </a:lnTo>
                  <a:lnTo>
                    <a:pt x="77724" y="230759"/>
                  </a:lnTo>
                  <a:lnTo>
                    <a:pt x="77724" y="226060"/>
                  </a:lnTo>
                  <a:lnTo>
                    <a:pt x="77724" y="217424"/>
                  </a:lnTo>
                  <a:lnTo>
                    <a:pt x="77724" y="212725"/>
                  </a:lnTo>
                  <a:close/>
                </a:path>
                <a:path w="181609" h="234950">
                  <a:moveTo>
                    <a:pt x="120396" y="2032"/>
                  </a:moveTo>
                  <a:lnTo>
                    <a:pt x="118745" y="0"/>
                  </a:lnTo>
                  <a:lnTo>
                    <a:pt x="114427" y="0"/>
                  </a:lnTo>
                  <a:lnTo>
                    <a:pt x="112776" y="2032"/>
                  </a:lnTo>
                  <a:lnTo>
                    <a:pt x="112776" y="4572"/>
                  </a:lnTo>
                  <a:lnTo>
                    <a:pt x="112776" y="7112"/>
                  </a:lnTo>
                  <a:lnTo>
                    <a:pt x="114427" y="9144"/>
                  </a:lnTo>
                  <a:lnTo>
                    <a:pt x="118745" y="9144"/>
                  </a:lnTo>
                  <a:lnTo>
                    <a:pt x="120396" y="7112"/>
                  </a:lnTo>
                  <a:lnTo>
                    <a:pt x="120396" y="2032"/>
                  </a:lnTo>
                  <a:close/>
                </a:path>
                <a:path w="181609" h="234950">
                  <a:moveTo>
                    <a:pt x="181356" y="212725"/>
                  </a:moveTo>
                  <a:lnTo>
                    <a:pt x="177419" y="208788"/>
                  </a:lnTo>
                  <a:lnTo>
                    <a:pt x="172720" y="208788"/>
                  </a:lnTo>
                  <a:lnTo>
                    <a:pt x="172720" y="217424"/>
                  </a:lnTo>
                  <a:lnTo>
                    <a:pt x="172720" y="226060"/>
                  </a:lnTo>
                  <a:lnTo>
                    <a:pt x="164084" y="226060"/>
                  </a:lnTo>
                  <a:lnTo>
                    <a:pt x="164084" y="217424"/>
                  </a:lnTo>
                  <a:lnTo>
                    <a:pt x="172720" y="217424"/>
                  </a:lnTo>
                  <a:lnTo>
                    <a:pt x="172720" y="208788"/>
                  </a:lnTo>
                  <a:lnTo>
                    <a:pt x="159385" y="208788"/>
                  </a:lnTo>
                  <a:lnTo>
                    <a:pt x="155448" y="212725"/>
                  </a:lnTo>
                  <a:lnTo>
                    <a:pt x="155448" y="230759"/>
                  </a:lnTo>
                  <a:lnTo>
                    <a:pt x="159385" y="234696"/>
                  </a:lnTo>
                  <a:lnTo>
                    <a:pt x="177419" y="234696"/>
                  </a:lnTo>
                  <a:lnTo>
                    <a:pt x="181356" y="230759"/>
                  </a:lnTo>
                  <a:lnTo>
                    <a:pt x="181356" y="226060"/>
                  </a:lnTo>
                  <a:lnTo>
                    <a:pt x="181356" y="217424"/>
                  </a:lnTo>
                  <a:lnTo>
                    <a:pt x="181356" y="212725"/>
                  </a:lnTo>
                  <a:close/>
                </a:path>
                <a:path w="181609" h="234950">
                  <a:moveTo>
                    <a:pt x="181356" y="2032"/>
                  </a:moveTo>
                  <a:lnTo>
                    <a:pt x="179324" y="0"/>
                  </a:lnTo>
                  <a:lnTo>
                    <a:pt x="174244" y="0"/>
                  </a:lnTo>
                  <a:lnTo>
                    <a:pt x="172212" y="2032"/>
                  </a:lnTo>
                  <a:lnTo>
                    <a:pt x="172212" y="4572"/>
                  </a:lnTo>
                  <a:lnTo>
                    <a:pt x="172212" y="7112"/>
                  </a:lnTo>
                  <a:lnTo>
                    <a:pt x="174244" y="9144"/>
                  </a:lnTo>
                  <a:lnTo>
                    <a:pt x="179324" y="9144"/>
                  </a:lnTo>
                  <a:lnTo>
                    <a:pt x="181356" y="7112"/>
                  </a:lnTo>
                  <a:lnTo>
                    <a:pt x="181356" y="2032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8" name="object 5"/>
            <p:cNvSpPr/>
            <p:nvPr/>
          </p:nvSpPr>
          <p:spPr>
            <a:xfrm>
              <a:off x="5641920" y="4498920"/>
              <a:ext cx="6042240" cy="1815120"/>
            </a:xfrm>
            <a:custGeom>
              <a:avLst/>
              <a:gdLst>
                <a:gd name="textAreaLeft" fmla="*/ 0 w 6042240"/>
                <a:gd name="textAreaRight" fmla="*/ 6042600 w 6042240"/>
                <a:gd name="textAreaTop" fmla="*/ 0 h 1815120"/>
                <a:gd name="textAreaBottom" fmla="*/ 1815480 h 1815120"/>
              </a:gdLst>
              <a:ahLst/>
              <a:rect l="textAreaLeft" t="textAreaTop" r="textAreaRight" b="textAreaBottom"/>
              <a:pathLst>
                <a:path w="6042659" h="1815464">
                  <a:moveTo>
                    <a:pt x="0" y="1815083"/>
                  </a:moveTo>
                  <a:lnTo>
                    <a:pt x="6042659" y="1815083"/>
                  </a:lnTo>
                  <a:lnTo>
                    <a:pt x="6042659" y="0"/>
                  </a:lnTo>
                  <a:lnTo>
                    <a:pt x="0" y="0"/>
                  </a:lnTo>
                  <a:lnTo>
                    <a:pt x="0" y="1815083"/>
                  </a:lnTo>
                  <a:close/>
                </a:path>
              </a:pathLst>
            </a:custGeom>
            <a:noFill/>
            <a:ln w="9143">
              <a:solidFill>
                <a:srgbClr val="006fc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839" name="object 6"/>
          <p:cNvSpPr/>
          <p:nvPr/>
        </p:nvSpPr>
        <p:spPr>
          <a:xfrm>
            <a:off x="812880" y="1110240"/>
            <a:ext cx="3017160" cy="469800"/>
          </a:xfrm>
          <a:prstGeom prst="rect">
            <a:avLst/>
          </a:prstGeom>
          <a:solidFill>
            <a:srgbClr val="006fc0"/>
          </a:solidFill>
          <a:ln w="25907">
            <a:solidFill>
              <a:srgbClr val="385d8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226800" bIns="0" anchor="t">
            <a:spAutoFit/>
          </a:bodyPr>
          <a:p>
            <a:pPr marL="205920">
              <a:lnSpc>
                <a:spcPct val="100000"/>
              </a:lnSpc>
              <a:spcBef>
                <a:spcPts val="1786"/>
              </a:spcBef>
            </a:pPr>
            <a:r>
              <a:rPr b="1" lang="ru-RU" sz="1600" spc="-1" strike="noStrike">
                <a:solidFill>
                  <a:srgbClr val="ffffff"/>
                </a:solidFill>
                <a:latin typeface="Times New Roman"/>
              </a:rPr>
              <a:t>Заявка на переоформление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0" name="object 7"/>
          <p:cNvSpPr/>
          <p:nvPr/>
        </p:nvSpPr>
        <p:spPr>
          <a:xfrm>
            <a:off x="5646600" y="4528080"/>
            <a:ext cx="6033240" cy="171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88200">
              <a:lnSpc>
                <a:spcPct val="100000"/>
              </a:lnSpc>
              <a:spcBef>
                <a:spcPts val="96"/>
              </a:spcBef>
            </a:pPr>
            <a:r>
              <a:rPr b="0" lang="ru-RU" sz="1400" spc="-1" strike="noStrike">
                <a:solidFill>
                  <a:srgbClr val="17375e"/>
                </a:solidFill>
                <a:latin typeface="Times New Roman"/>
              </a:rPr>
              <a:t>К заявке прилагаются следующие документы, подтверждающие необходимость переоформления КЭР: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61000" indent="-172800">
              <a:lnSpc>
                <a:spcPct val="100000"/>
              </a:lnSpc>
              <a:buClr>
                <a:srgbClr val="17375e"/>
              </a:buClr>
              <a:buFont typeface="Arial MT"/>
              <a:buChar char="•"/>
              <a:tabLst>
                <a:tab algn="l" pos="261000"/>
              </a:tabLst>
            </a:pPr>
            <a:r>
              <a:rPr b="0" lang="ru-RU" sz="1400" spc="-1" strike="noStrike">
                <a:solidFill>
                  <a:srgbClr val="17375e"/>
                </a:solidFill>
                <a:latin typeface="Times New Roman"/>
              </a:rPr>
              <a:t>о смене собственника осуществляющего хозяйственную деятельность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60280">
              <a:lnSpc>
                <a:spcPct val="100000"/>
              </a:lnSpc>
              <a:spcBef>
                <a:spcPts val="6"/>
              </a:spcBef>
              <a:tabLst>
                <a:tab algn="l" pos="261000"/>
              </a:tabLst>
            </a:pPr>
            <a:r>
              <a:rPr b="0" lang="ru-RU" sz="1400" spc="-1" strike="noStrike">
                <a:solidFill>
                  <a:srgbClr val="17375e"/>
                </a:solidFill>
                <a:latin typeface="Times New Roman"/>
              </a:rPr>
              <a:t>на объекте ОНВОС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60280" indent="-172800">
              <a:lnSpc>
                <a:spcPct val="100000"/>
              </a:lnSpc>
              <a:buClr>
                <a:srgbClr val="17375e"/>
              </a:buClr>
              <a:buFont typeface="Arial MT"/>
              <a:buChar char="•"/>
              <a:tabLst>
                <a:tab algn="l" pos="260280"/>
              </a:tabLst>
            </a:pPr>
            <a:r>
              <a:rPr b="0" lang="ru-RU" sz="1400" spc="-1" strike="noStrike">
                <a:solidFill>
                  <a:srgbClr val="17375e"/>
                </a:solidFill>
                <a:latin typeface="Times New Roman"/>
              </a:rPr>
              <a:t>о реорганизации ЮЛ осуществляющего хозяйственную деятельность на объекте ОНВОС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61000" indent="-172800">
              <a:lnSpc>
                <a:spcPct val="100000"/>
              </a:lnSpc>
              <a:buClr>
                <a:srgbClr val="17375e"/>
              </a:buClr>
              <a:buFont typeface="Arial MT"/>
              <a:buChar char="•"/>
              <a:tabLst>
                <a:tab algn="l" pos="261000"/>
              </a:tabLst>
            </a:pPr>
            <a:r>
              <a:rPr b="0" lang="ru-RU" sz="1400" spc="-1" strike="noStrike">
                <a:solidFill>
                  <a:srgbClr val="17375e"/>
                </a:solidFill>
                <a:latin typeface="Times New Roman"/>
              </a:rPr>
              <a:t>об изменении места нахождения объекта ОНВОС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1" name="object 8"/>
          <p:cNvSpPr/>
          <p:nvPr/>
        </p:nvSpPr>
        <p:spPr>
          <a:xfrm>
            <a:off x="417600" y="5820120"/>
            <a:ext cx="2726280" cy="772920"/>
          </a:xfrm>
          <a:prstGeom prst="rect">
            <a:avLst/>
          </a:prstGeom>
          <a:noFill/>
          <a:ln w="9144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3200" bIns="0" anchor="t">
            <a:spAutoFit/>
          </a:bodyPr>
          <a:p>
            <a:pPr marL="121320" algn="ctr">
              <a:lnSpc>
                <a:spcPct val="100000"/>
              </a:lnSpc>
              <a:spcBef>
                <a:spcPts val="340"/>
              </a:spcBef>
            </a:pPr>
            <a:r>
              <a:rPr b="1" lang="ru-RU" sz="1200" spc="-1" strike="noStrike">
                <a:solidFill>
                  <a:srgbClr val="ff0000"/>
                </a:solidFill>
                <a:latin typeface="Times New Roman"/>
              </a:rPr>
              <a:t>Заявка на переоформление КЭР и прилагаемые к ней материалы на рассмотрение в ФОИВ и РОИВ не направляются!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2" name="PlaceHolder 1"/>
          <p:cNvSpPr>
            <a:spLocks noGrp="1"/>
          </p:cNvSpPr>
          <p:nvPr>
            <p:ph type="title"/>
          </p:nvPr>
        </p:nvSpPr>
        <p:spPr>
          <a:xfrm>
            <a:off x="942120" y="82800"/>
            <a:ext cx="10307520" cy="1387080"/>
          </a:xfrm>
          <a:prstGeom prst="rect">
            <a:avLst/>
          </a:prstGeom>
          <a:noFill/>
          <a:ln w="0">
            <a:noFill/>
          </a:ln>
        </p:spPr>
        <p:txBody>
          <a:bodyPr lIns="0" rIns="0" tIns="241920" bIns="0" anchor="t">
            <a:noAutofit/>
          </a:bodyPr>
          <a:p>
            <a:pPr marL="87120" indent="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ru-RU" sz="2000" spc="-1" strike="noStrike">
                <a:solidFill>
                  <a:srgbClr val="001f5f"/>
                </a:solidFill>
                <a:latin typeface="Times New Roman"/>
              </a:rPr>
              <a:t>Переоформление комплексного экологического разрешения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843" name="object 10"/>
          <p:cNvGrpSpPr/>
          <p:nvPr/>
        </p:nvGrpSpPr>
        <p:grpSpPr>
          <a:xfrm>
            <a:off x="190440" y="112680"/>
            <a:ext cx="735840" cy="906480"/>
            <a:chOff x="190440" y="112680"/>
            <a:chExt cx="735840" cy="906480"/>
          </a:xfrm>
        </p:grpSpPr>
        <p:sp>
          <p:nvSpPr>
            <p:cNvPr id="844" name="object 11"/>
            <p:cNvSpPr/>
            <p:nvPr/>
          </p:nvSpPr>
          <p:spPr>
            <a:xfrm>
              <a:off x="239400" y="128160"/>
              <a:ext cx="662760" cy="869760"/>
            </a:xfrm>
            <a:custGeom>
              <a:avLst/>
              <a:gdLst>
                <a:gd name="textAreaLeft" fmla="*/ 0 w 662760"/>
                <a:gd name="textAreaRight" fmla="*/ 663120 w 662760"/>
                <a:gd name="textAreaTop" fmla="*/ 0 h 869760"/>
                <a:gd name="textAreaBottom" fmla="*/ 870120 h 869760"/>
              </a:gdLst>
              <a:ahLst/>
              <a:rect l="textAreaLeft" t="textAreaTop" r="textAreaRight" b="textAreaBottom"/>
              <a:pathLst>
                <a:path w="662940" h="869950">
                  <a:moveTo>
                    <a:pt x="332854" y="0"/>
                  </a:moveTo>
                  <a:lnTo>
                    <a:pt x="318922" y="1015"/>
                  </a:lnTo>
                  <a:lnTo>
                    <a:pt x="305752" y="4190"/>
                  </a:lnTo>
                  <a:lnTo>
                    <a:pt x="0" y="122300"/>
                  </a:lnTo>
                  <a:lnTo>
                    <a:pt x="0" y="646175"/>
                  </a:lnTo>
                  <a:lnTo>
                    <a:pt x="15239" y="682116"/>
                  </a:lnTo>
                  <a:lnTo>
                    <a:pt x="336334" y="869949"/>
                  </a:lnTo>
                  <a:lnTo>
                    <a:pt x="636536" y="693546"/>
                  </a:lnTo>
                  <a:lnTo>
                    <a:pt x="647700" y="685545"/>
                  </a:lnTo>
                  <a:lnTo>
                    <a:pt x="655993" y="674750"/>
                  </a:lnTo>
                  <a:lnTo>
                    <a:pt x="661162" y="661796"/>
                  </a:lnTo>
                  <a:lnTo>
                    <a:pt x="662940" y="647572"/>
                  </a:lnTo>
                  <a:lnTo>
                    <a:pt x="662940" y="119506"/>
                  </a:lnTo>
                  <a:lnTo>
                    <a:pt x="359956" y="4190"/>
                  </a:lnTo>
                  <a:lnTo>
                    <a:pt x="346798" y="1015"/>
                  </a:lnTo>
                  <a:lnTo>
                    <a:pt x="33285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45" name="object 12"/>
            <p:cNvSpPr/>
            <p:nvPr/>
          </p:nvSpPr>
          <p:spPr>
            <a:xfrm>
              <a:off x="312480" y="283320"/>
              <a:ext cx="420120" cy="552600"/>
            </a:xfrm>
            <a:custGeom>
              <a:avLst/>
              <a:gdLst>
                <a:gd name="textAreaLeft" fmla="*/ 0 w 420120"/>
                <a:gd name="textAreaRight" fmla="*/ 420480 w 420120"/>
                <a:gd name="textAreaTop" fmla="*/ 0 h 552600"/>
                <a:gd name="textAreaBottom" fmla="*/ 552960 h 552600"/>
              </a:gdLst>
              <a:ahLst/>
              <a:rect l="textAreaLeft" t="textAreaTop" r="textAreaRight" b="textAreaBottom"/>
              <a:pathLst>
                <a:path w="420370" h="553085">
                  <a:moveTo>
                    <a:pt x="70027" y="268338"/>
                  </a:moveTo>
                  <a:lnTo>
                    <a:pt x="66408" y="265925"/>
                  </a:lnTo>
                  <a:lnTo>
                    <a:pt x="59156" y="263639"/>
                  </a:lnTo>
                  <a:lnTo>
                    <a:pt x="56743" y="262369"/>
                  </a:lnTo>
                  <a:lnTo>
                    <a:pt x="54343" y="260083"/>
                  </a:lnTo>
                  <a:lnTo>
                    <a:pt x="50711" y="260083"/>
                  </a:lnTo>
                  <a:lnTo>
                    <a:pt x="45885" y="258940"/>
                  </a:lnTo>
                  <a:lnTo>
                    <a:pt x="32600" y="258940"/>
                  </a:lnTo>
                  <a:lnTo>
                    <a:pt x="27774" y="256527"/>
                  </a:lnTo>
                  <a:lnTo>
                    <a:pt x="24142" y="255384"/>
                  </a:lnTo>
                  <a:lnTo>
                    <a:pt x="22936" y="252971"/>
                  </a:lnTo>
                  <a:lnTo>
                    <a:pt x="22936" y="248272"/>
                  </a:lnTo>
                  <a:lnTo>
                    <a:pt x="27774" y="250685"/>
                  </a:lnTo>
                  <a:lnTo>
                    <a:pt x="30187" y="250685"/>
                  </a:lnTo>
                  <a:lnTo>
                    <a:pt x="35013" y="251828"/>
                  </a:lnTo>
                  <a:lnTo>
                    <a:pt x="38646" y="252971"/>
                  </a:lnTo>
                  <a:lnTo>
                    <a:pt x="43472" y="252971"/>
                  </a:lnTo>
                  <a:lnTo>
                    <a:pt x="47091" y="254241"/>
                  </a:lnTo>
                  <a:lnTo>
                    <a:pt x="51917" y="255384"/>
                  </a:lnTo>
                  <a:lnTo>
                    <a:pt x="57950" y="249542"/>
                  </a:lnTo>
                  <a:lnTo>
                    <a:pt x="62788" y="247129"/>
                  </a:lnTo>
                  <a:lnTo>
                    <a:pt x="62788" y="245986"/>
                  </a:lnTo>
                  <a:lnTo>
                    <a:pt x="63995" y="245986"/>
                  </a:lnTo>
                  <a:lnTo>
                    <a:pt x="63995" y="244843"/>
                  </a:lnTo>
                  <a:lnTo>
                    <a:pt x="56743" y="243573"/>
                  </a:lnTo>
                  <a:lnTo>
                    <a:pt x="48298" y="243573"/>
                  </a:lnTo>
                  <a:lnTo>
                    <a:pt x="42265" y="242430"/>
                  </a:lnTo>
                  <a:lnTo>
                    <a:pt x="35013" y="240144"/>
                  </a:lnTo>
                  <a:lnTo>
                    <a:pt x="27774" y="238874"/>
                  </a:lnTo>
                  <a:lnTo>
                    <a:pt x="21729" y="236588"/>
                  </a:lnTo>
                  <a:lnTo>
                    <a:pt x="7239" y="231889"/>
                  </a:lnTo>
                  <a:lnTo>
                    <a:pt x="0" y="228333"/>
                  </a:lnTo>
                  <a:lnTo>
                    <a:pt x="0" y="242430"/>
                  </a:lnTo>
                  <a:lnTo>
                    <a:pt x="1206" y="243573"/>
                  </a:lnTo>
                  <a:lnTo>
                    <a:pt x="1206" y="245986"/>
                  </a:lnTo>
                  <a:lnTo>
                    <a:pt x="2413" y="247129"/>
                  </a:lnTo>
                  <a:lnTo>
                    <a:pt x="34328" y="268465"/>
                  </a:lnTo>
                  <a:lnTo>
                    <a:pt x="56743" y="269481"/>
                  </a:lnTo>
                  <a:lnTo>
                    <a:pt x="65201" y="269481"/>
                  </a:lnTo>
                  <a:lnTo>
                    <a:pt x="70027" y="268338"/>
                  </a:lnTo>
                  <a:close/>
                </a:path>
                <a:path w="420370" h="553085">
                  <a:moveTo>
                    <a:pt x="70027" y="213982"/>
                  </a:moveTo>
                  <a:lnTo>
                    <a:pt x="61010" y="210172"/>
                  </a:lnTo>
                  <a:lnTo>
                    <a:pt x="52222" y="205854"/>
                  </a:lnTo>
                  <a:lnTo>
                    <a:pt x="43865" y="201155"/>
                  </a:lnTo>
                  <a:lnTo>
                    <a:pt x="41452" y="199377"/>
                  </a:lnTo>
                  <a:lnTo>
                    <a:pt x="28282" y="190233"/>
                  </a:lnTo>
                  <a:lnTo>
                    <a:pt x="20662" y="184137"/>
                  </a:lnTo>
                  <a:lnTo>
                    <a:pt x="13296" y="177533"/>
                  </a:lnTo>
                  <a:lnTo>
                    <a:pt x="6032" y="170548"/>
                  </a:lnTo>
                  <a:lnTo>
                    <a:pt x="4838" y="170548"/>
                  </a:lnTo>
                  <a:lnTo>
                    <a:pt x="4838" y="171818"/>
                  </a:lnTo>
                  <a:lnTo>
                    <a:pt x="3632" y="175374"/>
                  </a:lnTo>
                  <a:lnTo>
                    <a:pt x="1206" y="185026"/>
                  </a:lnTo>
                  <a:lnTo>
                    <a:pt x="1206" y="186296"/>
                  </a:lnTo>
                  <a:lnTo>
                    <a:pt x="0" y="187439"/>
                  </a:lnTo>
                  <a:lnTo>
                    <a:pt x="0" y="195821"/>
                  </a:lnTo>
                  <a:lnTo>
                    <a:pt x="1206" y="198234"/>
                  </a:lnTo>
                  <a:lnTo>
                    <a:pt x="1206" y="200647"/>
                  </a:lnTo>
                  <a:lnTo>
                    <a:pt x="2413" y="203060"/>
                  </a:lnTo>
                  <a:lnTo>
                    <a:pt x="36969" y="234048"/>
                  </a:lnTo>
                  <a:lnTo>
                    <a:pt x="54343" y="239255"/>
                  </a:lnTo>
                  <a:lnTo>
                    <a:pt x="57950" y="240525"/>
                  </a:lnTo>
                  <a:lnTo>
                    <a:pt x="63995" y="240525"/>
                  </a:lnTo>
                  <a:lnTo>
                    <a:pt x="57950" y="235699"/>
                  </a:lnTo>
                  <a:lnTo>
                    <a:pt x="53136" y="230873"/>
                  </a:lnTo>
                  <a:lnTo>
                    <a:pt x="47091" y="226047"/>
                  </a:lnTo>
                  <a:lnTo>
                    <a:pt x="43472" y="222364"/>
                  </a:lnTo>
                  <a:lnTo>
                    <a:pt x="38646" y="221221"/>
                  </a:lnTo>
                  <a:lnTo>
                    <a:pt x="33807" y="218808"/>
                  </a:lnTo>
                  <a:lnTo>
                    <a:pt x="30124" y="216395"/>
                  </a:lnTo>
                  <a:lnTo>
                    <a:pt x="25361" y="213982"/>
                  </a:lnTo>
                  <a:lnTo>
                    <a:pt x="21729" y="211569"/>
                  </a:lnTo>
                  <a:lnTo>
                    <a:pt x="18122" y="207886"/>
                  </a:lnTo>
                  <a:lnTo>
                    <a:pt x="16903" y="204203"/>
                  </a:lnTo>
                  <a:lnTo>
                    <a:pt x="16903" y="201790"/>
                  </a:lnTo>
                  <a:lnTo>
                    <a:pt x="18122" y="199377"/>
                  </a:lnTo>
                  <a:lnTo>
                    <a:pt x="24460" y="204711"/>
                  </a:lnTo>
                  <a:lnTo>
                    <a:pt x="30924" y="209410"/>
                  </a:lnTo>
                  <a:lnTo>
                    <a:pt x="37630" y="213728"/>
                  </a:lnTo>
                  <a:lnTo>
                    <a:pt x="44665" y="217538"/>
                  </a:lnTo>
                  <a:lnTo>
                    <a:pt x="45885" y="218808"/>
                  </a:lnTo>
                  <a:lnTo>
                    <a:pt x="48298" y="218808"/>
                  </a:lnTo>
                  <a:lnTo>
                    <a:pt x="50711" y="217538"/>
                  </a:lnTo>
                  <a:lnTo>
                    <a:pt x="53136" y="217538"/>
                  </a:lnTo>
                  <a:lnTo>
                    <a:pt x="55549" y="216395"/>
                  </a:lnTo>
                  <a:lnTo>
                    <a:pt x="59156" y="216395"/>
                  </a:lnTo>
                  <a:lnTo>
                    <a:pt x="63995" y="215125"/>
                  </a:lnTo>
                  <a:lnTo>
                    <a:pt x="70027" y="213982"/>
                  </a:lnTo>
                  <a:close/>
                </a:path>
                <a:path w="420370" h="553085">
                  <a:moveTo>
                    <a:pt x="70027" y="208521"/>
                  </a:moveTo>
                  <a:lnTo>
                    <a:pt x="68821" y="207378"/>
                  </a:lnTo>
                  <a:lnTo>
                    <a:pt x="68821" y="206108"/>
                  </a:lnTo>
                  <a:lnTo>
                    <a:pt x="66408" y="196710"/>
                  </a:lnTo>
                  <a:lnTo>
                    <a:pt x="63982" y="192011"/>
                  </a:lnTo>
                  <a:lnTo>
                    <a:pt x="63982" y="186169"/>
                  </a:lnTo>
                  <a:lnTo>
                    <a:pt x="60337" y="184899"/>
                  </a:lnTo>
                  <a:lnTo>
                    <a:pt x="33693" y="155308"/>
                  </a:lnTo>
                  <a:lnTo>
                    <a:pt x="32486" y="151752"/>
                  </a:lnTo>
                  <a:lnTo>
                    <a:pt x="32486" y="148196"/>
                  </a:lnTo>
                  <a:lnTo>
                    <a:pt x="36118" y="144640"/>
                  </a:lnTo>
                  <a:lnTo>
                    <a:pt x="41300" y="154800"/>
                  </a:lnTo>
                  <a:lnTo>
                    <a:pt x="47625" y="164198"/>
                  </a:lnTo>
                  <a:lnTo>
                    <a:pt x="54851" y="172580"/>
                  </a:lnTo>
                  <a:lnTo>
                    <a:pt x="62763" y="180200"/>
                  </a:lnTo>
                  <a:lnTo>
                    <a:pt x="63982" y="180200"/>
                  </a:lnTo>
                  <a:lnTo>
                    <a:pt x="63982" y="174231"/>
                  </a:lnTo>
                  <a:lnTo>
                    <a:pt x="65189" y="169532"/>
                  </a:lnTo>
                  <a:lnTo>
                    <a:pt x="65189" y="164833"/>
                  </a:lnTo>
                  <a:lnTo>
                    <a:pt x="66408" y="163563"/>
                  </a:lnTo>
                  <a:lnTo>
                    <a:pt x="65189" y="161277"/>
                  </a:lnTo>
                  <a:lnTo>
                    <a:pt x="38430" y="123050"/>
                  </a:lnTo>
                  <a:lnTo>
                    <a:pt x="32486" y="112636"/>
                  </a:lnTo>
                  <a:lnTo>
                    <a:pt x="30073" y="115049"/>
                  </a:lnTo>
                  <a:lnTo>
                    <a:pt x="23444" y="123431"/>
                  </a:lnTo>
                  <a:lnTo>
                    <a:pt x="19761" y="132702"/>
                  </a:lnTo>
                  <a:lnTo>
                    <a:pt x="18808" y="142481"/>
                  </a:lnTo>
                  <a:lnTo>
                    <a:pt x="20370" y="152895"/>
                  </a:lnTo>
                  <a:lnTo>
                    <a:pt x="21920" y="159118"/>
                  </a:lnTo>
                  <a:lnTo>
                    <a:pt x="24612" y="165087"/>
                  </a:lnTo>
                  <a:lnTo>
                    <a:pt x="28219" y="170548"/>
                  </a:lnTo>
                  <a:lnTo>
                    <a:pt x="32486" y="175501"/>
                  </a:lnTo>
                  <a:lnTo>
                    <a:pt x="38354" y="182867"/>
                  </a:lnTo>
                  <a:lnTo>
                    <a:pt x="44894" y="189344"/>
                  </a:lnTo>
                  <a:lnTo>
                    <a:pt x="51904" y="195440"/>
                  </a:lnTo>
                  <a:lnTo>
                    <a:pt x="59131" y="201409"/>
                  </a:lnTo>
                  <a:lnTo>
                    <a:pt x="62763" y="203822"/>
                  </a:lnTo>
                  <a:lnTo>
                    <a:pt x="65189" y="206108"/>
                  </a:lnTo>
                  <a:lnTo>
                    <a:pt x="70027" y="208521"/>
                  </a:lnTo>
                  <a:close/>
                </a:path>
                <a:path w="420370" h="553085">
                  <a:moveTo>
                    <a:pt x="82207" y="293230"/>
                  </a:moveTo>
                  <a:lnTo>
                    <a:pt x="79832" y="292087"/>
                  </a:lnTo>
                  <a:lnTo>
                    <a:pt x="77457" y="292087"/>
                  </a:lnTo>
                  <a:lnTo>
                    <a:pt x="75069" y="290817"/>
                  </a:lnTo>
                  <a:lnTo>
                    <a:pt x="70307" y="289547"/>
                  </a:lnTo>
                  <a:lnTo>
                    <a:pt x="64363" y="288404"/>
                  </a:lnTo>
                  <a:lnTo>
                    <a:pt x="58407" y="290817"/>
                  </a:lnTo>
                  <a:lnTo>
                    <a:pt x="54838" y="292087"/>
                  </a:lnTo>
                  <a:lnTo>
                    <a:pt x="50076" y="293230"/>
                  </a:lnTo>
                  <a:lnTo>
                    <a:pt x="40551" y="288404"/>
                  </a:lnTo>
                  <a:lnTo>
                    <a:pt x="40551" y="285991"/>
                  </a:lnTo>
                  <a:lnTo>
                    <a:pt x="41744" y="284721"/>
                  </a:lnTo>
                  <a:lnTo>
                    <a:pt x="54838" y="284721"/>
                  </a:lnTo>
                  <a:lnTo>
                    <a:pt x="58407" y="283451"/>
                  </a:lnTo>
                  <a:lnTo>
                    <a:pt x="61976" y="284721"/>
                  </a:lnTo>
                  <a:lnTo>
                    <a:pt x="63169" y="282308"/>
                  </a:lnTo>
                  <a:lnTo>
                    <a:pt x="66738" y="279895"/>
                  </a:lnTo>
                  <a:lnTo>
                    <a:pt x="71501" y="272529"/>
                  </a:lnTo>
                  <a:lnTo>
                    <a:pt x="57797" y="274180"/>
                  </a:lnTo>
                  <a:lnTo>
                    <a:pt x="51066" y="274688"/>
                  </a:lnTo>
                  <a:lnTo>
                    <a:pt x="44119" y="274942"/>
                  </a:lnTo>
                  <a:lnTo>
                    <a:pt x="16751" y="274942"/>
                  </a:lnTo>
                  <a:lnTo>
                    <a:pt x="16751" y="277355"/>
                  </a:lnTo>
                  <a:lnTo>
                    <a:pt x="17945" y="278625"/>
                  </a:lnTo>
                  <a:lnTo>
                    <a:pt x="17945" y="281038"/>
                  </a:lnTo>
                  <a:lnTo>
                    <a:pt x="24168" y="291071"/>
                  </a:lnTo>
                  <a:lnTo>
                    <a:pt x="32067" y="297675"/>
                  </a:lnTo>
                  <a:lnTo>
                    <a:pt x="41541" y="300723"/>
                  </a:lnTo>
                  <a:lnTo>
                    <a:pt x="52463" y="300596"/>
                  </a:lnTo>
                  <a:lnTo>
                    <a:pt x="59385" y="299453"/>
                  </a:lnTo>
                  <a:lnTo>
                    <a:pt x="65989" y="297929"/>
                  </a:lnTo>
                  <a:lnTo>
                    <a:pt x="72364" y="296278"/>
                  </a:lnTo>
                  <a:lnTo>
                    <a:pt x="78651" y="294500"/>
                  </a:lnTo>
                  <a:lnTo>
                    <a:pt x="79832" y="294500"/>
                  </a:lnTo>
                  <a:lnTo>
                    <a:pt x="81013" y="293230"/>
                  </a:lnTo>
                  <a:lnTo>
                    <a:pt x="82207" y="293230"/>
                  </a:lnTo>
                  <a:close/>
                </a:path>
                <a:path w="420370" h="553085">
                  <a:moveTo>
                    <a:pt x="100482" y="313296"/>
                  </a:moveTo>
                  <a:lnTo>
                    <a:pt x="86271" y="313296"/>
                  </a:lnTo>
                  <a:lnTo>
                    <a:pt x="85090" y="314566"/>
                  </a:lnTo>
                  <a:lnTo>
                    <a:pt x="75615" y="319392"/>
                  </a:lnTo>
                  <a:lnTo>
                    <a:pt x="69684" y="318122"/>
                  </a:lnTo>
                  <a:lnTo>
                    <a:pt x="67335" y="318122"/>
                  </a:lnTo>
                  <a:lnTo>
                    <a:pt x="64960" y="315709"/>
                  </a:lnTo>
                  <a:lnTo>
                    <a:pt x="66141" y="313296"/>
                  </a:lnTo>
                  <a:lnTo>
                    <a:pt x="69684" y="313296"/>
                  </a:lnTo>
                  <a:lnTo>
                    <a:pt x="73240" y="312153"/>
                  </a:lnTo>
                  <a:lnTo>
                    <a:pt x="77990" y="311010"/>
                  </a:lnTo>
                  <a:lnTo>
                    <a:pt x="81534" y="309740"/>
                  </a:lnTo>
                  <a:lnTo>
                    <a:pt x="86271" y="307327"/>
                  </a:lnTo>
                  <a:lnTo>
                    <a:pt x="85090" y="301358"/>
                  </a:lnTo>
                  <a:lnTo>
                    <a:pt x="85090" y="300215"/>
                  </a:lnTo>
                  <a:lnTo>
                    <a:pt x="86271" y="298945"/>
                  </a:lnTo>
                  <a:lnTo>
                    <a:pt x="86271" y="295389"/>
                  </a:lnTo>
                  <a:lnTo>
                    <a:pt x="74701" y="300469"/>
                  </a:lnTo>
                  <a:lnTo>
                    <a:pt x="63030" y="304660"/>
                  </a:lnTo>
                  <a:lnTo>
                    <a:pt x="51130" y="307454"/>
                  </a:lnTo>
                  <a:lnTo>
                    <a:pt x="38912" y="308597"/>
                  </a:lnTo>
                  <a:lnTo>
                    <a:pt x="36537" y="308597"/>
                  </a:lnTo>
                  <a:lnTo>
                    <a:pt x="36537" y="309740"/>
                  </a:lnTo>
                  <a:lnTo>
                    <a:pt x="38912" y="314566"/>
                  </a:lnTo>
                  <a:lnTo>
                    <a:pt x="48374" y="324091"/>
                  </a:lnTo>
                  <a:lnTo>
                    <a:pt x="54305" y="328917"/>
                  </a:lnTo>
                  <a:lnTo>
                    <a:pt x="68516" y="328917"/>
                  </a:lnTo>
                  <a:lnTo>
                    <a:pt x="74434" y="327774"/>
                  </a:lnTo>
                  <a:lnTo>
                    <a:pt x="80352" y="325361"/>
                  </a:lnTo>
                  <a:lnTo>
                    <a:pt x="94526" y="318122"/>
                  </a:lnTo>
                  <a:lnTo>
                    <a:pt x="100482" y="314566"/>
                  </a:lnTo>
                  <a:lnTo>
                    <a:pt x="100482" y="313296"/>
                  </a:lnTo>
                  <a:close/>
                </a:path>
                <a:path w="420370" h="553085">
                  <a:moveTo>
                    <a:pt x="106565" y="140449"/>
                  </a:moveTo>
                  <a:lnTo>
                    <a:pt x="101841" y="131051"/>
                  </a:lnTo>
                  <a:lnTo>
                    <a:pt x="97155" y="124066"/>
                  </a:lnTo>
                  <a:lnTo>
                    <a:pt x="92456" y="112382"/>
                  </a:lnTo>
                  <a:lnTo>
                    <a:pt x="97155" y="107683"/>
                  </a:lnTo>
                  <a:lnTo>
                    <a:pt x="97155" y="106540"/>
                  </a:lnTo>
                  <a:lnTo>
                    <a:pt x="88925" y="106540"/>
                  </a:lnTo>
                  <a:lnTo>
                    <a:pt x="83032" y="107683"/>
                  </a:lnTo>
                  <a:lnTo>
                    <a:pt x="80695" y="112382"/>
                  </a:lnTo>
                  <a:lnTo>
                    <a:pt x="83032" y="117081"/>
                  </a:lnTo>
                  <a:lnTo>
                    <a:pt x="84213" y="120637"/>
                  </a:lnTo>
                  <a:lnTo>
                    <a:pt x="86575" y="122923"/>
                  </a:lnTo>
                  <a:lnTo>
                    <a:pt x="90106" y="129908"/>
                  </a:lnTo>
                  <a:lnTo>
                    <a:pt x="93637" y="135750"/>
                  </a:lnTo>
                  <a:lnTo>
                    <a:pt x="92456" y="141592"/>
                  </a:lnTo>
                  <a:lnTo>
                    <a:pt x="92456" y="144005"/>
                  </a:lnTo>
                  <a:lnTo>
                    <a:pt x="90106" y="148704"/>
                  </a:lnTo>
                  <a:lnTo>
                    <a:pt x="93637" y="146291"/>
                  </a:lnTo>
                  <a:lnTo>
                    <a:pt x="95961" y="145148"/>
                  </a:lnTo>
                  <a:lnTo>
                    <a:pt x="98336" y="142735"/>
                  </a:lnTo>
                  <a:lnTo>
                    <a:pt x="101841" y="147434"/>
                  </a:lnTo>
                  <a:lnTo>
                    <a:pt x="101841" y="152133"/>
                  </a:lnTo>
                  <a:lnTo>
                    <a:pt x="103047" y="156832"/>
                  </a:lnTo>
                  <a:lnTo>
                    <a:pt x="104228" y="154546"/>
                  </a:lnTo>
                  <a:lnTo>
                    <a:pt x="104228" y="153276"/>
                  </a:lnTo>
                  <a:lnTo>
                    <a:pt x="105384" y="150990"/>
                  </a:lnTo>
                  <a:lnTo>
                    <a:pt x="106565" y="146291"/>
                  </a:lnTo>
                  <a:lnTo>
                    <a:pt x="106565" y="140449"/>
                  </a:lnTo>
                  <a:close/>
                </a:path>
                <a:path w="420370" h="553085">
                  <a:moveTo>
                    <a:pt x="123317" y="327647"/>
                  </a:moveTo>
                  <a:lnTo>
                    <a:pt x="118503" y="328790"/>
                  </a:lnTo>
                  <a:lnTo>
                    <a:pt x="114884" y="328790"/>
                  </a:lnTo>
                  <a:lnTo>
                    <a:pt x="111264" y="330060"/>
                  </a:lnTo>
                  <a:lnTo>
                    <a:pt x="107645" y="333489"/>
                  </a:lnTo>
                  <a:lnTo>
                    <a:pt x="105244" y="334759"/>
                  </a:lnTo>
                  <a:lnTo>
                    <a:pt x="102831" y="335902"/>
                  </a:lnTo>
                  <a:lnTo>
                    <a:pt x="100406" y="334759"/>
                  </a:lnTo>
                  <a:lnTo>
                    <a:pt x="99212" y="334759"/>
                  </a:lnTo>
                  <a:lnTo>
                    <a:pt x="98005" y="333489"/>
                  </a:lnTo>
                  <a:lnTo>
                    <a:pt x="100406" y="331203"/>
                  </a:lnTo>
                  <a:lnTo>
                    <a:pt x="101612" y="331203"/>
                  </a:lnTo>
                  <a:lnTo>
                    <a:pt x="101612" y="330060"/>
                  </a:lnTo>
                  <a:lnTo>
                    <a:pt x="106438" y="327647"/>
                  </a:lnTo>
                  <a:lnTo>
                    <a:pt x="107645" y="321551"/>
                  </a:lnTo>
                  <a:lnTo>
                    <a:pt x="104038" y="316725"/>
                  </a:lnTo>
                  <a:lnTo>
                    <a:pt x="95453" y="323456"/>
                  </a:lnTo>
                  <a:lnTo>
                    <a:pt x="86093" y="329044"/>
                  </a:lnTo>
                  <a:lnTo>
                    <a:pt x="76060" y="333235"/>
                  </a:lnTo>
                  <a:lnTo>
                    <a:pt x="65468" y="335902"/>
                  </a:lnTo>
                  <a:lnTo>
                    <a:pt x="65468" y="338315"/>
                  </a:lnTo>
                  <a:lnTo>
                    <a:pt x="66675" y="338315"/>
                  </a:lnTo>
                  <a:lnTo>
                    <a:pt x="72390" y="344538"/>
                  </a:lnTo>
                  <a:lnTo>
                    <a:pt x="79933" y="348221"/>
                  </a:lnTo>
                  <a:lnTo>
                    <a:pt x="115570" y="335902"/>
                  </a:lnTo>
                  <a:lnTo>
                    <a:pt x="118503" y="333489"/>
                  </a:lnTo>
                  <a:lnTo>
                    <a:pt x="119697" y="332346"/>
                  </a:lnTo>
                  <a:lnTo>
                    <a:pt x="120904" y="330060"/>
                  </a:lnTo>
                  <a:lnTo>
                    <a:pt x="123317" y="327647"/>
                  </a:lnTo>
                  <a:close/>
                </a:path>
                <a:path w="420370" h="553085">
                  <a:moveTo>
                    <a:pt x="133972" y="85839"/>
                  </a:moveTo>
                  <a:lnTo>
                    <a:pt x="129159" y="84569"/>
                  </a:lnTo>
                  <a:lnTo>
                    <a:pt x="125552" y="82156"/>
                  </a:lnTo>
                  <a:lnTo>
                    <a:pt x="119519" y="82156"/>
                  </a:lnTo>
                  <a:lnTo>
                    <a:pt x="117132" y="83426"/>
                  </a:lnTo>
                  <a:lnTo>
                    <a:pt x="114719" y="84569"/>
                  </a:lnTo>
                  <a:lnTo>
                    <a:pt x="109893" y="89522"/>
                  </a:lnTo>
                  <a:lnTo>
                    <a:pt x="105092" y="95618"/>
                  </a:lnTo>
                  <a:lnTo>
                    <a:pt x="99060" y="100444"/>
                  </a:lnTo>
                  <a:lnTo>
                    <a:pt x="91846" y="102857"/>
                  </a:lnTo>
                  <a:lnTo>
                    <a:pt x="88226" y="102857"/>
                  </a:lnTo>
                  <a:lnTo>
                    <a:pt x="85826" y="104127"/>
                  </a:lnTo>
                  <a:lnTo>
                    <a:pt x="82207" y="105270"/>
                  </a:lnTo>
                  <a:lnTo>
                    <a:pt x="82207" y="106540"/>
                  </a:lnTo>
                  <a:lnTo>
                    <a:pt x="87033" y="106540"/>
                  </a:lnTo>
                  <a:lnTo>
                    <a:pt x="90639" y="105270"/>
                  </a:lnTo>
                  <a:lnTo>
                    <a:pt x="100355" y="105397"/>
                  </a:lnTo>
                  <a:lnTo>
                    <a:pt x="100596" y="105270"/>
                  </a:lnTo>
                  <a:lnTo>
                    <a:pt x="106121" y="103746"/>
                  </a:lnTo>
                  <a:lnTo>
                    <a:pt x="111683" y="100825"/>
                  </a:lnTo>
                  <a:lnTo>
                    <a:pt x="117132" y="96761"/>
                  </a:lnTo>
                  <a:lnTo>
                    <a:pt x="120726" y="93078"/>
                  </a:lnTo>
                  <a:lnTo>
                    <a:pt x="126758" y="88252"/>
                  </a:lnTo>
                  <a:lnTo>
                    <a:pt x="132765" y="86982"/>
                  </a:lnTo>
                  <a:lnTo>
                    <a:pt x="133972" y="85839"/>
                  </a:lnTo>
                  <a:close/>
                </a:path>
                <a:path w="420370" h="553085">
                  <a:moveTo>
                    <a:pt x="144627" y="340093"/>
                  </a:moveTo>
                  <a:lnTo>
                    <a:pt x="137490" y="340093"/>
                  </a:lnTo>
                  <a:lnTo>
                    <a:pt x="135115" y="343522"/>
                  </a:lnTo>
                  <a:lnTo>
                    <a:pt x="132727" y="345935"/>
                  </a:lnTo>
                  <a:lnTo>
                    <a:pt x="131546" y="345935"/>
                  </a:lnTo>
                  <a:lnTo>
                    <a:pt x="127977" y="344792"/>
                  </a:lnTo>
                  <a:lnTo>
                    <a:pt x="133921" y="340093"/>
                  </a:lnTo>
                  <a:lnTo>
                    <a:pt x="129171" y="336537"/>
                  </a:lnTo>
                  <a:lnTo>
                    <a:pt x="127977" y="331965"/>
                  </a:lnTo>
                  <a:lnTo>
                    <a:pt x="123456" y="338823"/>
                  </a:lnTo>
                  <a:lnTo>
                    <a:pt x="118605" y="345427"/>
                  </a:lnTo>
                  <a:lnTo>
                    <a:pt x="113093" y="351015"/>
                  </a:lnTo>
                  <a:lnTo>
                    <a:pt x="106565" y="355333"/>
                  </a:lnTo>
                  <a:lnTo>
                    <a:pt x="106565" y="356476"/>
                  </a:lnTo>
                  <a:lnTo>
                    <a:pt x="111328" y="361175"/>
                  </a:lnTo>
                  <a:lnTo>
                    <a:pt x="120840" y="362318"/>
                  </a:lnTo>
                  <a:lnTo>
                    <a:pt x="129171" y="358762"/>
                  </a:lnTo>
                  <a:lnTo>
                    <a:pt x="137490" y="355333"/>
                  </a:lnTo>
                  <a:lnTo>
                    <a:pt x="141071" y="347078"/>
                  </a:lnTo>
                  <a:lnTo>
                    <a:pt x="144627" y="340093"/>
                  </a:lnTo>
                  <a:close/>
                </a:path>
                <a:path w="420370" h="553085">
                  <a:moveTo>
                    <a:pt x="155295" y="322694"/>
                  </a:moveTo>
                  <a:lnTo>
                    <a:pt x="152920" y="324980"/>
                  </a:lnTo>
                  <a:lnTo>
                    <a:pt x="150545" y="326250"/>
                  </a:lnTo>
                  <a:lnTo>
                    <a:pt x="148170" y="328536"/>
                  </a:lnTo>
                  <a:lnTo>
                    <a:pt x="145796" y="322694"/>
                  </a:lnTo>
                  <a:lnTo>
                    <a:pt x="141058" y="313169"/>
                  </a:lnTo>
                  <a:lnTo>
                    <a:pt x="135128" y="314312"/>
                  </a:lnTo>
                  <a:lnTo>
                    <a:pt x="128016" y="316725"/>
                  </a:lnTo>
                  <a:lnTo>
                    <a:pt x="120891" y="317868"/>
                  </a:lnTo>
                  <a:lnTo>
                    <a:pt x="120891" y="310756"/>
                  </a:lnTo>
                  <a:lnTo>
                    <a:pt x="118516" y="296532"/>
                  </a:lnTo>
                  <a:lnTo>
                    <a:pt x="114960" y="296532"/>
                  </a:lnTo>
                  <a:lnTo>
                    <a:pt x="110210" y="295389"/>
                  </a:lnTo>
                  <a:lnTo>
                    <a:pt x="98361" y="295389"/>
                  </a:lnTo>
                  <a:lnTo>
                    <a:pt x="98361" y="294119"/>
                  </a:lnTo>
                  <a:lnTo>
                    <a:pt x="99517" y="291833"/>
                  </a:lnTo>
                  <a:lnTo>
                    <a:pt x="100723" y="287007"/>
                  </a:lnTo>
                  <a:lnTo>
                    <a:pt x="103098" y="279895"/>
                  </a:lnTo>
                  <a:lnTo>
                    <a:pt x="103098" y="278752"/>
                  </a:lnTo>
                  <a:lnTo>
                    <a:pt x="104292" y="276339"/>
                  </a:lnTo>
                  <a:lnTo>
                    <a:pt x="105473" y="275196"/>
                  </a:lnTo>
                  <a:lnTo>
                    <a:pt x="98361" y="271640"/>
                  </a:lnTo>
                  <a:lnTo>
                    <a:pt x="92430" y="269227"/>
                  </a:lnTo>
                  <a:lnTo>
                    <a:pt x="85305" y="265671"/>
                  </a:lnTo>
                  <a:lnTo>
                    <a:pt x="93611" y="257416"/>
                  </a:lnTo>
                  <a:lnTo>
                    <a:pt x="97155" y="252590"/>
                  </a:lnTo>
                  <a:lnTo>
                    <a:pt x="99517" y="250304"/>
                  </a:lnTo>
                  <a:lnTo>
                    <a:pt x="97155" y="246748"/>
                  </a:lnTo>
                  <a:lnTo>
                    <a:pt x="93611" y="244335"/>
                  </a:lnTo>
                  <a:lnTo>
                    <a:pt x="84124" y="234810"/>
                  </a:lnTo>
                  <a:lnTo>
                    <a:pt x="91249" y="231254"/>
                  </a:lnTo>
                  <a:lnTo>
                    <a:pt x="95961" y="227698"/>
                  </a:lnTo>
                  <a:lnTo>
                    <a:pt x="100723" y="226555"/>
                  </a:lnTo>
                  <a:lnTo>
                    <a:pt x="103098" y="225285"/>
                  </a:lnTo>
                  <a:lnTo>
                    <a:pt x="103098" y="224142"/>
                  </a:lnTo>
                  <a:lnTo>
                    <a:pt x="98361" y="214617"/>
                  </a:lnTo>
                  <a:lnTo>
                    <a:pt x="97155" y="207505"/>
                  </a:lnTo>
                  <a:lnTo>
                    <a:pt x="97155" y="194551"/>
                  </a:lnTo>
                  <a:lnTo>
                    <a:pt x="95961" y="192265"/>
                  </a:lnTo>
                  <a:lnTo>
                    <a:pt x="92430" y="188709"/>
                  </a:lnTo>
                  <a:lnTo>
                    <a:pt x="91249" y="188709"/>
                  </a:lnTo>
                  <a:lnTo>
                    <a:pt x="91249" y="187566"/>
                  </a:lnTo>
                  <a:lnTo>
                    <a:pt x="73444" y="161404"/>
                  </a:lnTo>
                  <a:lnTo>
                    <a:pt x="69888" y="168516"/>
                  </a:lnTo>
                  <a:lnTo>
                    <a:pt x="69888" y="181597"/>
                  </a:lnTo>
                  <a:lnTo>
                    <a:pt x="71310" y="192011"/>
                  </a:lnTo>
                  <a:lnTo>
                    <a:pt x="74180" y="201663"/>
                  </a:lnTo>
                  <a:lnTo>
                    <a:pt x="79070" y="210553"/>
                  </a:lnTo>
                  <a:lnTo>
                    <a:pt x="86499" y="218173"/>
                  </a:lnTo>
                  <a:lnTo>
                    <a:pt x="54470" y="221729"/>
                  </a:lnTo>
                  <a:lnTo>
                    <a:pt x="54470" y="222999"/>
                  </a:lnTo>
                  <a:lnTo>
                    <a:pt x="53289" y="222999"/>
                  </a:lnTo>
                  <a:lnTo>
                    <a:pt x="59893" y="229349"/>
                  </a:lnTo>
                  <a:lnTo>
                    <a:pt x="67068" y="234429"/>
                  </a:lnTo>
                  <a:lnTo>
                    <a:pt x="81749" y="243192"/>
                  </a:lnTo>
                  <a:lnTo>
                    <a:pt x="80568" y="244335"/>
                  </a:lnTo>
                  <a:lnTo>
                    <a:pt x="79387" y="244335"/>
                  </a:lnTo>
                  <a:lnTo>
                    <a:pt x="73444" y="247891"/>
                  </a:lnTo>
                  <a:lnTo>
                    <a:pt x="66332" y="251447"/>
                  </a:lnTo>
                  <a:lnTo>
                    <a:pt x="60401" y="255003"/>
                  </a:lnTo>
                  <a:lnTo>
                    <a:pt x="58026" y="256146"/>
                  </a:lnTo>
                  <a:lnTo>
                    <a:pt x="58026" y="257416"/>
                  </a:lnTo>
                  <a:lnTo>
                    <a:pt x="66332" y="260972"/>
                  </a:lnTo>
                  <a:lnTo>
                    <a:pt x="78193" y="265671"/>
                  </a:lnTo>
                  <a:lnTo>
                    <a:pt x="80568" y="265671"/>
                  </a:lnTo>
                  <a:lnTo>
                    <a:pt x="82931" y="266814"/>
                  </a:lnTo>
                  <a:lnTo>
                    <a:pt x="86499" y="268084"/>
                  </a:lnTo>
                  <a:lnTo>
                    <a:pt x="80568" y="272783"/>
                  </a:lnTo>
                  <a:lnTo>
                    <a:pt x="75819" y="278752"/>
                  </a:lnTo>
                  <a:lnTo>
                    <a:pt x="71069" y="285864"/>
                  </a:lnTo>
                  <a:lnTo>
                    <a:pt x="94792" y="289420"/>
                  </a:lnTo>
                  <a:lnTo>
                    <a:pt x="93611" y="295389"/>
                  </a:lnTo>
                  <a:lnTo>
                    <a:pt x="91249" y="301231"/>
                  </a:lnTo>
                  <a:lnTo>
                    <a:pt x="90055" y="309613"/>
                  </a:lnTo>
                  <a:lnTo>
                    <a:pt x="97155" y="308343"/>
                  </a:lnTo>
                  <a:lnTo>
                    <a:pt x="104292" y="308343"/>
                  </a:lnTo>
                  <a:lnTo>
                    <a:pt x="111404" y="307200"/>
                  </a:lnTo>
                  <a:lnTo>
                    <a:pt x="111404" y="319138"/>
                  </a:lnTo>
                  <a:lnTo>
                    <a:pt x="112585" y="324980"/>
                  </a:lnTo>
                  <a:lnTo>
                    <a:pt x="122072" y="322694"/>
                  </a:lnTo>
                  <a:lnTo>
                    <a:pt x="125641" y="321424"/>
                  </a:lnTo>
                  <a:lnTo>
                    <a:pt x="130378" y="320281"/>
                  </a:lnTo>
                  <a:lnTo>
                    <a:pt x="132753" y="327393"/>
                  </a:lnTo>
                  <a:lnTo>
                    <a:pt x="135128" y="329806"/>
                  </a:lnTo>
                  <a:lnTo>
                    <a:pt x="136309" y="333235"/>
                  </a:lnTo>
                  <a:lnTo>
                    <a:pt x="136309" y="335521"/>
                  </a:lnTo>
                  <a:lnTo>
                    <a:pt x="138684" y="336791"/>
                  </a:lnTo>
                  <a:lnTo>
                    <a:pt x="141058" y="335521"/>
                  </a:lnTo>
                  <a:lnTo>
                    <a:pt x="151739" y="332092"/>
                  </a:lnTo>
                  <a:lnTo>
                    <a:pt x="152920" y="333235"/>
                  </a:lnTo>
                  <a:lnTo>
                    <a:pt x="155295" y="337934"/>
                  </a:lnTo>
                  <a:lnTo>
                    <a:pt x="155295" y="322694"/>
                  </a:lnTo>
                  <a:close/>
                </a:path>
                <a:path w="420370" h="553085">
                  <a:moveTo>
                    <a:pt x="155295" y="282816"/>
                  </a:moveTo>
                  <a:lnTo>
                    <a:pt x="145859" y="279260"/>
                  </a:lnTo>
                  <a:lnTo>
                    <a:pt x="141160" y="272148"/>
                  </a:lnTo>
                  <a:lnTo>
                    <a:pt x="139979" y="262750"/>
                  </a:lnTo>
                  <a:lnTo>
                    <a:pt x="139979" y="256781"/>
                  </a:lnTo>
                  <a:lnTo>
                    <a:pt x="142341" y="250812"/>
                  </a:lnTo>
                  <a:lnTo>
                    <a:pt x="145859" y="246113"/>
                  </a:lnTo>
                  <a:lnTo>
                    <a:pt x="148221" y="240271"/>
                  </a:lnTo>
                  <a:lnTo>
                    <a:pt x="148221" y="235445"/>
                  </a:lnTo>
                  <a:lnTo>
                    <a:pt x="142341" y="231889"/>
                  </a:lnTo>
                  <a:lnTo>
                    <a:pt x="111429" y="204203"/>
                  </a:lnTo>
                  <a:lnTo>
                    <a:pt x="104648" y="194170"/>
                  </a:lnTo>
                  <a:lnTo>
                    <a:pt x="104648" y="193027"/>
                  </a:lnTo>
                  <a:lnTo>
                    <a:pt x="102285" y="193027"/>
                  </a:lnTo>
                  <a:lnTo>
                    <a:pt x="102755" y="201790"/>
                  </a:lnTo>
                  <a:lnTo>
                    <a:pt x="104203" y="210553"/>
                  </a:lnTo>
                  <a:lnTo>
                    <a:pt x="106743" y="219062"/>
                  </a:lnTo>
                  <a:lnTo>
                    <a:pt x="110528" y="227190"/>
                  </a:lnTo>
                  <a:lnTo>
                    <a:pt x="104648" y="230746"/>
                  </a:lnTo>
                  <a:lnTo>
                    <a:pt x="98742" y="231889"/>
                  </a:lnTo>
                  <a:lnTo>
                    <a:pt x="92875" y="236715"/>
                  </a:lnTo>
                  <a:lnTo>
                    <a:pt x="97548" y="240271"/>
                  </a:lnTo>
                  <a:lnTo>
                    <a:pt x="104648" y="247256"/>
                  </a:lnTo>
                  <a:lnTo>
                    <a:pt x="108178" y="249669"/>
                  </a:lnTo>
                  <a:lnTo>
                    <a:pt x="104648" y="252082"/>
                  </a:lnTo>
                  <a:lnTo>
                    <a:pt x="97548" y="259194"/>
                  </a:lnTo>
                  <a:lnTo>
                    <a:pt x="94018" y="263893"/>
                  </a:lnTo>
                  <a:lnTo>
                    <a:pt x="101104" y="266179"/>
                  </a:lnTo>
                  <a:lnTo>
                    <a:pt x="106997" y="268592"/>
                  </a:lnTo>
                  <a:lnTo>
                    <a:pt x="114071" y="271005"/>
                  </a:lnTo>
                  <a:lnTo>
                    <a:pt x="110528" y="276847"/>
                  </a:lnTo>
                  <a:lnTo>
                    <a:pt x="105816" y="282816"/>
                  </a:lnTo>
                  <a:lnTo>
                    <a:pt x="104648" y="289928"/>
                  </a:lnTo>
                  <a:lnTo>
                    <a:pt x="124663" y="289928"/>
                  </a:lnTo>
                  <a:lnTo>
                    <a:pt x="125844" y="291071"/>
                  </a:lnTo>
                  <a:lnTo>
                    <a:pt x="125844" y="308851"/>
                  </a:lnTo>
                  <a:lnTo>
                    <a:pt x="127025" y="309994"/>
                  </a:lnTo>
                  <a:lnTo>
                    <a:pt x="129387" y="308851"/>
                  </a:lnTo>
                  <a:lnTo>
                    <a:pt x="131724" y="308851"/>
                  </a:lnTo>
                  <a:lnTo>
                    <a:pt x="135267" y="306438"/>
                  </a:lnTo>
                  <a:lnTo>
                    <a:pt x="144691" y="304025"/>
                  </a:lnTo>
                  <a:lnTo>
                    <a:pt x="145859" y="307581"/>
                  </a:lnTo>
                  <a:lnTo>
                    <a:pt x="148221" y="312280"/>
                  </a:lnTo>
                  <a:lnTo>
                    <a:pt x="149402" y="315836"/>
                  </a:lnTo>
                  <a:lnTo>
                    <a:pt x="150583" y="318249"/>
                  </a:lnTo>
                  <a:lnTo>
                    <a:pt x="152933" y="317106"/>
                  </a:lnTo>
                  <a:lnTo>
                    <a:pt x="154114" y="315836"/>
                  </a:lnTo>
                  <a:lnTo>
                    <a:pt x="155295" y="315836"/>
                  </a:lnTo>
                  <a:lnTo>
                    <a:pt x="155295" y="282816"/>
                  </a:lnTo>
                  <a:close/>
                </a:path>
                <a:path w="420370" h="553085">
                  <a:moveTo>
                    <a:pt x="159854" y="134353"/>
                  </a:moveTo>
                  <a:lnTo>
                    <a:pt x="158648" y="134353"/>
                  </a:lnTo>
                  <a:lnTo>
                    <a:pt x="157429" y="133210"/>
                  </a:lnTo>
                  <a:lnTo>
                    <a:pt x="152603" y="130797"/>
                  </a:lnTo>
                  <a:lnTo>
                    <a:pt x="148971" y="127241"/>
                  </a:lnTo>
                  <a:lnTo>
                    <a:pt x="146558" y="122542"/>
                  </a:lnTo>
                  <a:lnTo>
                    <a:pt x="144132" y="116700"/>
                  </a:lnTo>
                  <a:lnTo>
                    <a:pt x="141732" y="105016"/>
                  </a:lnTo>
                  <a:lnTo>
                    <a:pt x="140512" y="101460"/>
                  </a:lnTo>
                  <a:lnTo>
                    <a:pt x="139306" y="96761"/>
                  </a:lnTo>
                  <a:lnTo>
                    <a:pt x="138099" y="93332"/>
                  </a:lnTo>
                  <a:lnTo>
                    <a:pt x="136880" y="90919"/>
                  </a:lnTo>
                  <a:lnTo>
                    <a:pt x="135674" y="89776"/>
                  </a:lnTo>
                  <a:lnTo>
                    <a:pt x="132041" y="89776"/>
                  </a:lnTo>
                  <a:lnTo>
                    <a:pt x="127215" y="92062"/>
                  </a:lnTo>
                  <a:lnTo>
                    <a:pt x="123583" y="94475"/>
                  </a:lnTo>
                  <a:lnTo>
                    <a:pt x="118745" y="98031"/>
                  </a:lnTo>
                  <a:lnTo>
                    <a:pt x="128422" y="101460"/>
                  </a:lnTo>
                  <a:lnTo>
                    <a:pt x="132041" y="107302"/>
                  </a:lnTo>
                  <a:lnTo>
                    <a:pt x="134467" y="115557"/>
                  </a:lnTo>
                  <a:lnTo>
                    <a:pt x="135674" y="117970"/>
                  </a:lnTo>
                  <a:lnTo>
                    <a:pt x="136880" y="121399"/>
                  </a:lnTo>
                  <a:lnTo>
                    <a:pt x="138099" y="123812"/>
                  </a:lnTo>
                  <a:lnTo>
                    <a:pt x="144132" y="130797"/>
                  </a:lnTo>
                  <a:lnTo>
                    <a:pt x="150190" y="135496"/>
                  </a:lnTo>
                  <a:lnTo>
                    <a:pt x="159854" y="135496"/>
                  </a:lnTo>
                  <a:lnTo>
                    <a:pt x="159854" y="134353"/>
                  </a:lnTo>
                  <a:close/>
                </a:path>
                <a:path w="420370" h="553085">
                  <a:moveTo>
                    <a:pt x="172034" y="168135"/>
                  </a:moveTo>
                  <a:lnTo>
                    <a:pt x="171259" y="166865"/>
                  </a:lnTo>
                  <a:lnTo>
                    <a:pt x="163195" y="153530"/>
                  </a:lnTo>
                  <a:lnTo>
                    <a:pt x="160197" y="148577"/>
                  </a:lnTo>
                  <a:lnTo>
                    <a:pt x="159004" y="147434"/>
                  </a:lnTo>
                  <a:lnTo>
                    <a:pt x="159004" y="146164"/>
                  </a:lnTo>
                  <a:lnTo>
                    <a:pt x="157822" y="146164"/>
                  </a:lnTo>
                  <a:lnTo>
                    <a:pt x="157822" y="153530"/>
                  </a:lnTo>
                  <a:lnTo>
                    <a:pt x="149542" y="153530"/>
                  </a:lnTo>
                  <a:lnTo>
                    <a:pt x="149542" y="152260"/>
                  </a:lnTo>
                  <a:lnTo>
                    <a:pt x="151904" y="150990"/>
                  </a:lnTo>
                  <a:lnTo>
                    <a:pt x="153098" y="150990"/>
                  </a:lnTo>
                  <a:lnTo>
                    <a:pt x="155460" y="149847"/>
                  </a:lnTo>
                  <a:lnTo>
                    <a:pt x="156641" y="152260"/>
                  </a:lnTo>
                  <a:lnTo>
                    <a:pt x="157822" y="153530"/>
                  </a:lnTo>
                  <a:lnTo>
                    <a:pt x="157822" y="146164"/>
                  </a:lnTo>
                  <a:lnTo>
                    <a:pt x="151904" y="146164"/>
                  </a:lnTo>
                  <a:lnTo>
                    <a:pt x="145986" y="147434"/>
                  </a:lnTo>
                  <a:lnTo>
                    <a:pt x="141249" y="149847"/>
                  </a:lnTo>
                  <a:lnTo>
                    <a:pt x="134518" y="154800"/>
                  </a:lnTo>
                  <a:lnTo>
                    <a:pt x="131914" y="161785"/>
                  </a:lnTo>
                  <a:lnTo>
                    <a:pt x="133083" y="169532"/>
                  </a:lnTo>
                  <a:lnTo>
                    <a:pt x="137693" y="176644"/>
                  </a:lnTo>
                  <a:lnTo>
                    <a:pt x="141249" y="170548"/>
                  </a:lnTo>
                  <a:lnTo>
                    <a:pt x="147167" y="166865"/>
                  </a:lnTo>
                  <a:lnTo>
                    <a:pt x="160197" y="166865"/>
                  </a:lnTo>
                  <a:lnTo>
                    <a:pt x="166116" y="168135"/>
                  </a:lnTo>
                  <a:lnTo>
                    <a:pt x="172034" y="168135"/>
                  </a:lnTo>
                  <a:close/>
                </a:path>
                <a:path w="420370" h="553085">
                  <a:moveTo>
                    <a:pt x="184213" y="178041"/>
                  </a:moveTo>
                  <a:lnTo>
                    <a:pt x="180632" y="175628"/>
                  </a:lnTo>
                  <a:lnTo>
                    <a:pt x="178257" y="174485"/>
                  </a:lnTo>
                  <a:lnTo>
                    <a:pt x="175882" y="172072"/>
                  </a:lnTo>
                  <a:lnTo>
                    <a:pt x="173494" y="172072"/>
                  </a:lnTo>
                  <a:lnTo>
                    <a:pt x="166751" y="174104"/>
                  </a:lnTo>
                  <a:lnTo>
                    <a:pt x="160680" y="176517"/>
                  </a:lnTo>
                  <a:lnTo>
                    <a:pt x="155067" y="179438"/>
                  </a:lnTo>
                  <a:lnTo>
                    <a:pt x="143700" y="186550"/>
                  </a:lnTo>
                  <a:lnTo>
                    <a:pt x="137744" y="190106"/>
                  </a:lnTo>
                  <a:lnTo>
                    <a:pt x="130594" y="188963"/>
                  </a:lnTo>
                  <a:lnTo>
                    <a:pt x="129413" y="188963"/>
                  </a:lnTo>
                  <a:lnTo>
                    <a:pt x="132981" y="193662"/>
                  </a:lnTo>
                  <a:lnTo>
                    <a:pt x="136550" y="194805"/>
                  </a:lnTo>
                  <a:lnTo>
                    <a:pt x="141325" y="193662"/>
                  </a:lnTo>
                  <a:lnTo>
                    <a:pt x="144894" y="192519"/>
                  </a:lnTo>
                  <a:lnTo>
                    <a:pt x="148475" y="190106"/>
                  </a:lnTo>
                  <a:lnTo>
                    <a:pt x="150850" y="188963"/>
                  </a:lnTo>
                  <a:lnTo>
                    <a:pt x="154432" y="186550"/>
                  </a:lnTo>
                  <a:lnTo>
                    <a:pt x="158000" y="185280"/>
                  </a:lnTo>
                  <a:lnTo>
                    <a:pt x="161582" y="182867"/>
                  </a:lnTo>
                  <a:lnTo>
                    <a:pt x="161582" y="188963"/>
                  </a:lnTo>
                  <a:lnTo>
                    <a:pt x="167538" y="182867"/>
                  </a:lnTo>
                  <a:lnTo>
                    <a:pt x="174688" y="180454"/>
                  </a:lnTo>
                  <a:lnTo>
                    <a:pt x="183019" y="179311"/>
                  </a:lnTo>
                  <a:lnTo>
                    <a:pt x="183019" y="178041"/>
                  </a:lnTo>
                  <a:lnTo>
                    <a:pt x="184213" y="178041"/>
                  </a:lnTo>
                  <a:close/>
                </a:path>
                <a:path w="420370" h="553085">
                  <a:moveTo>
                    <a:pt x="184213" y="84696"/>
                  </a:moveTo>
                  <a:lnTo>
                    <a:pt x="182181" y="82156"/>
                  </a:lnTo>
                  <a:lnTo>
                    <a:pt x="180162" y="82156"/>
                  </a:lnTo>
                  <a:lnTo>
                    <a:pt x="178130" y="84696"/>
                  </a:lnTo>
                  <a:lnTo>
                    <a:pt x="178130" y="87236"/>
                  </a:lnTo>
                  <a:lnTo>
                    <a:pt x="179146" y="88506"/>
                  </a:lnTo>
                  <a:lnTo>
                    <a:pt x="180162" y="88506"/>
                  </a:lnTo>
                  <a:lnTo>
                    <a:pt x="182181" y="89776"/>
                  </a:lnTo>
                  <a:lnTo>
                    <a:pt x="183197" y="88506"/>
                  </a:lnTo>
                  <a:lnTo>
                    <a:pt x="184213" y="85966"/>
                  </a:lnTo>
                  <a:lnTo>
                    <a:pt x="184213" y="84696"/>
                  </a:lnTo>
                  <a:close/>
                </a:path>
                <a:path w="420370" h="553085">
                  <a:moveTo>
                    <a:pt x="185737" y="94094"/>
                  </a:moveTo>
                  <a:lnTo>
                    <a:pt x="182181" y="92824"/>
                  </a:lnTo>
                  <a:lnTo>
                    <a:pt x="179819" y="92824"/>
                  </a:lnTo>
                  <a:lnTo>
                    <a:pt x="177457" y="94094"/>
                  </a:lnTo>
                  <a:lnTo>
                    <a:pt x="176263" y="96507"/>
                  </a:lnTo>
                  <a:lnTo>
                    <a:pt x="175082" y="100190"/>
                  </a:lnTo>
                  <a:lnTo>
                    <a:pt x="178638" y="114795"/>
                  </a:lnTo>
                  <a:lnTo>
                    <a:pt x="178638" y="115938"/>
                  </a:lnTo>
                  <a:lnTo>
                    <a:pt x="179819" y="117208"/>
                  </a:lnTo>
                  <a:lnTo>
                    <a:pt x="181000" y="117208"/>
                  </a:lnTo>
                  <a:lnTo>
                    <a:pt x="182181" y="115938"/>
                  </a:lnTo>
                  <a:lnTo>
                    <a:pt x="183362" y="114795"/>
                  </a:lnTo>
                  <a:lnTo>
                    <a:pt x="183362" y="108699"/>
                  </a:lnTo>
                  <a:lnTo>
                    <a:pt x="185737" y="103746"/>
                  </a:lnTo>
                  <a:lnTo>
                    <a:pt x="185737" y="94094"/>
                  </a:lnTo>
                  <a:close/>
                </a:path>
                <a:path w="420370" h="553085">
                  <a:moveTo>
                    <a:pt x="188785" y="69075"/>
                  </a:moveTo>
                  <a:lnTo>
                    <a:pt x="187591" y="65519"/>
                  </a:lnTo>
                  <a:lnTo>
                    <a:pt x="183997" y="67805"/>
                  </a:lnTo>
                  <a:lnTo>
                    <a:pt x="182803" y="66802"/>
                  </a:lnTo>
                  <a:lnTo>
                    <a:pt x="182803" y="62103"/>
                  </a:lnTo>
                  <a:lnTo>
                    <a:pt x="180416" y="60820"/>
                  </a:lnTo>
                  <a:lnTo>
                    <a:pt x="178015" y="60820"/>
                  </a:lnTo>
                  <a:lnTo>
                    <a:pt x="178015" y="67805"/>
                  </a:lnTo>
                  <a:lnTo>
                    <a:pt x="175628" y="66802"/>
                  </a:lnTo>
                  <a:lnTo>
                    <a:pt x="173228" y="66802"/>
                  </a:lnTo>
                  <a:lnTo>
                    <a:pt x="173228" y="67805"/>
                  </a:lnTo>
                  <a:lnTo>
                    <a:pt x="172034" y="69075"/>
                  </a:lnTo>
                  <a:lnTo>
                    <a:pt x="172034" y="71374"/>
                  </a:lnTo>
                  <a:lnTo>
                    <a:pt x="178015" y="71374"/>
                  </a:lnTo>
                  <a:lnTo>
                    <a:pt x="178015" y="76060"/>
                  </a:lnTo>
                  <a:lnTo>
                    <a:pt x="182803" y="76060"/>
                  </a:lnTo>
                  <a:lnTo>
                    <a:pt x="182803" y="71374"/>
                  </a:lnTo>
                  <a:lnTo>
                    <a:pt x="183997" y="70218"/>
                  </a:lnTo>
                  <a:lnTo>
                    <a:pt x="188785" y="72504"/>
                  </a:lnTo>
                  <a:lnTo>
                    <a:pt x="188785" y="69075"/>
                  </a:lnTo>
                  <a:close/>
                </a:path>
                <a:path w="420370" h="553085">
                  <a:moveTo>
                    <a:pt x="199440" y="130924"/>
                  </a:moveTo>
                  <a:lnTo>
                    <a:pt x="162902" y="130924"/>
                  </a:lnTo>
                  <a:lnTo>
                    <a:pt x="162902" y="134353"/>
                  </a:lnTo>
                  <a:lnTo>
                    <a:pt x="164045" y="135496"/>
                  </a:lnTo>
                  <a:lnTo>
                    <a:pt x="199440" y="135496"/>
                  </a:lnTo>
                  <a:lnTo>
                    <a:pt x="199440" y="130924"/>
                  </a:lnTo>
                  <a:close/>
                </a:path>
                <a:path w="420370" h="553085">
                  <a:moveTo>
                    <a:pt x="202158" y="134988"/>
                  </a:moveTo>
                  <a:lnTo>
                    <a:pt x="200964" y="135115"/>
                  </a:lnTo>
                  <a:lnTo>
                    <a:pt x="202158" y="135115"/>
                  </a:lnTo>
                  <a:lnTo>
                    <a:pt x="202158" y="134988"/>
                  </a:lnTo>
                  <a:close/>
                </a:path>
                <a:path w="420370" h="553085">
                  <a:moveTo>
                    <a:pt x="207048" y="107937"/>
                  </a:moveTo>
                  <a:lnTo>
                    <a:pt x="198869" y="99682"/>
                  </a:lnTo>
                  <a:lnTo>
                    <a:pt x="195364" y="98539"/>
                  </a:lnTo>
                  <a:lnTo>
                    <a:pt x="189534" y="97396"/>
                  </a:lnTo>
                  <a:lnTo>
                    <a:pt x="189534" y="100952"/>
                  </a:lnTo>
                  <a:lnTo>
                    <a:pt x="188366" y="103238"/>
                  </a:lnTo>
                  <a:lnTo>
                    <a:pt x="188366" y="109080"/>
                  </a:lnTo>
                  <a:lnTo>
                    <a:pt x="187185" y="114922"/>
                  </a:lnTo>
                  <a:lnTo>
                    <a:pt x="183680" y="122034"/>
                  </a:lnTo>
                  <a:lnTo>
                    <a:pt x="182511" y="123177"/>
                  </a:lnTo>
                  <a:lnTo>
                    <a:pt x="180187" y="123177"/>
                  </a:lnTo>
                  <a:lnTo>
                    <a:pt x="179019" y="122034"/>
                  </a:lnTo>
                  <a:lnTo>
                    <a:pt x="177850" y="119621"/>
                  </a:lnTo>
                  <a:lnTo>
                    <a:pt x="174332" y="113779"/>
                  </a:lnTo>
                  <a:lnTo>
                    <a:pt x="173164" y="107937"/>
                  </a:lnTo>
                  <a:lnTo>
                    <a:pt x="173164" y="98539"/>
                  </a:lnTo>
                  <a:lnTo>
                    <a:pt x="171996" y="97396"/>
                  </a:lnTo>
                  <a:lnTo>
                    <a:pt x="169659" y="97396"/>
                  </a:lnTo>
                  <a:lnTo>
                    <a:pt x="168490" y="98539"/>
                  </a:lnTo>
                  <a:lnTo>
                    <a:pt x="163830" y="99682"/>
                  </a:lnTo>
                  <a:lnTo>
                    <a:pt x="157975" y="103238"/>
                  </a:lnTo>
                  <a:lnTo>
                    <a:pt x="157975" y="110350"/>
                  </a:lnTo>
                  <a:lnTo>
                    <a:pt x="156806" y="114922"/>
                  </a:lnTo>
                  <a:lnTo>
                    <a:pt x="157975" y="120891"/>
                  </a:lnTo>
                  <a:lnTo>
                    <a:pt x="159143" y="125590"/>
                  </a:lnTo>
                  <a:lnTo>
                    <a:pt x="160312" y="127876"/>
                  </a:lnTo>
                  <a:lnTo>
                    <a:pt x="202387" y="127876"/>
                  </a:lnTo>
                  <a:lnTo>
                    <a:pt x="202387" y="125590"/>
                  </a:lnTo>
                  <a:lnTo>
                    <a:pt x="203555" y="124320"/>
                  </a:lnTo>
                  <a:lnTo>
                    <a:pt x="203555" y="122034"/>
                  </a:lnTo>
                  <a:lnTo>
                    <a:pt x="204724" y="120891"/>
                  </a:lnTo>
                  <a:lnTo>
                    <a:pt x="205879" y="114922"/>
                  </a:lnTo>
                  <a:lnTo>
                    <a:pt x="207048" y="107937"/>
                  </a:lnTo>
                  <a:close/>
                </a:path>
                <a:path w="420370" h="553085">
                  <a:moveTo>
                    <a:pt x="228879" y="316725"/>
                  </a:moveTo>
                  <a:lnTo>
                    <a:pt x="227863" y="311899"/>
                  </a:lnTo>
                  <a:lnTo>
                    <a:pt x="226847" y="311899"/>
                  </a:lnTo>
                  <a:lnTo>
                    <a:pt x="227863" y="316725"/>
                  </a:lnTo>
                  <a:lnTo>
                    <a:pt x="228879" y="316725"/>
                  </a:lnTo>
                  <a:close/>
                </a:path>
                <a:path w="420370" h="553085">
                  <a:moveTo>
                    <a:pt x="229895" y="93713"/>
                  </a:moveTo>
                  <a:lnTo>
                    <a:pt x="228676" y="92570"/>
                  </a:lnTo>
                  <a:lnTo>
                    <a:pt x="227457" y="91300"/>
                  </a:lnTo>
                  <a:lnTo>
                    <a:pt x="226237" y="91300"/>
                  </a:lnTo>
                  <a:lnTo>
                    <a:pt x="225018" y="92570"/>
                  </a:lnTo>
                  <a:lnTo>
                    <a:pt x="223799" y="93713"/>
                  </a:lnTo>
                  <a:lnTo>
                    <a:pt x="225018" y="94983"/>
                  </a:lnTo>
                  <a:lnTo>
                    <a:pt x="226237" y="94983"/>
                  </a:lnTo>
                  <a:lnTo>
                    <a:pt x="226237" y="97396"/>
                  </a:lnTo>
                  <a:lnTo>
                    <a:pt x="227457" y="94983"/>
                  </a:lnTo>
                  <a:lnTo>
                    <a:pt x="228676" y="94983"/>
                  </a:lnTo>
                  <a:lnTo>
                    <a:pt x="229895" y="93713"/>
                  </a:lnTo>
                  <a:close/>
                </a:path>
                <a:path w="420370" h="553085">
                  <a:moveTo>
                    <a:pt x="231914" y="309359"/>
                  </a:moveTo>
                  <a:lnTo>
                    <a:pt x="230911" y="308216"/>
                  </a:lnTo>
                  <a:lnTo>
                    <a:pt x="228879" y="308216"/>
                  </a:lnTo>
                  <a:lnTo>
                    <a:pt x="228879" y="309359"/>
                  </a:lnTo>
                  <a:lnTo>
                    <a:pt x="231914" y="309359"/>
                  </a:lnTo>
                  <a:close/>
                </a:path>
                <a:path w="420370" h="553085">
                  <a:moveTo>
                    <a:pt x="232930" y="310629"/>
                  </a:moveTo>
                  <a:lnTo>
                    <a:pt x="232511" y="310121"/>
                  </a:lnTo>
                  <a:lnTo>
                    <a:pt x="228879" y="316725"/>
                  </a:lnTo>
                  <a:lnTo>
                    <a:pt x="232930" y="316725"/>
                  </a:lnTo>
                  <a:lnTo>
                    <a:pt x="232930" y="310629"/>
                  </a:lnTo>
                  <a:close/>
                </a:path>
                <a:path w="420370" h="553085">
                  <a:moveTo>
                    <a:pt x="232930" y="309359"/>
                  </a:moveTo>
                  <a:lnTo>
                    <a:pt x="231914" y="309359"/>
                  </a:lnTo>
                  <a:lnTo>
                    <a:pt x="232511" y="310121"/>
                  </a:lnTo>
                  <a:lnTo>
                    <a:pt x="232930" y="309359"/>
                  </a:lnTo>
                  <a:close/>
                </a:path>
                <a:path w="420370" h="553085">
                  <a:moveTo>
                    <a:pt x="232930" y="308216"/>
                  </a:moveTo>
                  <a:lnTo>
                    <a:pt x="232257" y="307200"/>
                  </a:lnTo>
                  <a:lnTo>
                    <a:pt x="230911" y="308216"/>
                  </a:lnTo>
                  <a:lnTo>
                    <a:pt x="232930" y="308216"/>
                  </a:lnTo>
                  <a:close/>
                </a:path>
                <a:path w="420370" h="553085">
                  <a:moveTo>
                    <a:pt x="240550" y="146545"/>
                  </a:moveTo>
                  <a:lnTo>
                    <a:pt x="232308" y="146545"/>
                  </a:lnTo>
                  <a:lnTo>
                    <a:pt x="229958" y="144132"/>
                  </a:lnTo>
                  <a:lnTo>
                    <a:pt x="234657" y="140576"/>
                  </a:lnTo>
                  <a:lnTo>
                    <a:pt x="238201" y="136004"/>
                  </a:lnTo>
                  <a:lnTo>
                    <a:pt x="238201" y="132448"/>
                  </a:lnTo>
                  <a:lnTo>
                    <a:pt x="228307" y="136004"/>
                  </a:lnTo>
                  <a:lnTo>
                    <a:pt x="218186" y="138163"/>
                  </a:lnTo>
                  <a:lnTo>
                    <a:pt x="208076" y="139179"/>
                  </a:lnTo>
                  <a:lnTo>
                    <a:pt x="198196" y="139433"/>
                  </a:lnTo>
                  <a:lnTo>
                    <a:pt x="193484" y="140576"/>
                  </a:lnTo>
                  <a:lnTo>
                    <a:pt x="192316" y="140322"/>
                  </a:lnTo>
                  <a:lnTo>
                    <a:pt x="192316" y="146545"/>
                  </a:lnTo>
                  <a:lnTo>
                    <a:pt x="192316" y="147688"/>
                  </a:lnTo>
                  <a:lnTo>
                    <a:pt x="187604" y="149974"/>
                  </a:lnTo>
                  <a:lnTo>
                    <a:pt x="184073" y="151117"/>
                  </a:lnTo>
                  <a:lnTo>
                    <a:pt x="182892" y="152387"/>
                  </a:lnTo>
                  <a:lnTo>
                    <a:pt x="181724" y="152387"/>
                  </a:lnTo>
                  <a:lnTo>
                    <a:pt x="179374" y="153530"/>
                  </a:lnTo>
                  <a:lnTo>
                    <a:pt x="178193" y="155816"/>
                  </a:lnTo>
                  <a:lnTo>
                    <a:pt x="177025" y="154673"/>
                  </a:lnTo>
                  <a:lnTo>
                    <a:pt x="177025" y="153530"/>
                  </a:lnTo>
                  <a:lnTo>
                    <a:pt x="175844" y="151117"/>
                  </a:lnTo>
                  <a:lnTo>
                    <a:pt x="175844" y="149974"/>
                  </a:lnTo>
                  <a:lnTo>
                    <a:pt x="174663" y="147688"/>
                  </a:lnTo>
                  <a:lnTo>
                    <a:pt x="175844" y="147688"/>
                  </a:lnTo>
                  <a:lnTo>
                    <a:pt x="178193" y="146545"/>
                  </a:lnTo>
                  <a:lnTo>
                    <a:pt x="192316" y="146545"/>
                  </a:lnTo>
                  <a:lnTo>
                    <a:pt x="192316" y="140322"/>
                  </a:lnTo>
                  <a:lnTo>
                    <a:pt x="188785" y="139433"/>
                  </a:lnTo>
                  <a:lnTo>
                    <a:pt x="184073" y="139433"/>
                  </a:lnTo>
                  <a:lnTo>
                    <a:pt x="178193" y="140576"/>
                  </a:lnTo>
                  <a:lnTo>
                    <a:pt x="162902" y="140576"/>
                  </a:lnTo>
                  <a:lnTo>
                    <a:pt x="162902" y="142989"/>
                  </a:lnTo>
                  <a:lnTo>
                    <a:pt x="164084" y="146545"/>
                  </a:lnTo>
                  <a:lnTo>
                    <a:pt x="165252" y="148831"/>
                  </a:lnTo>
                  <a:lnTo>
                    <a:pt x="167614" y="152387"/>
                  </a:lnTo>
                  <a:lnTo>
                    <a:pt x="171132" y="159372"/>
                  </a:lnTo>
                  <a:lnTo>
                    <a:pt x="177025" y="165214"/>
                  </a:lnTo>
                  <a:lnTo>
                    <a:pt x="184073" y="171056"/>
                  </a:lnTo>
                  <a:lnTo>
                    <a:pt x="187604" y="173342"/>
                  </a:lnTo>
                  <a:lnTo>
                    <a:pt x="192316" y="176898"/>
                  </a:lnTo>
                  <a:lnTo>
                    <a:pt x="195834" y="180454"/>
                  </a:lnTo>
                  <a:lnTo>
                    <a:pt x="197015" y="178041"/>
                  </a:lnTo>
                  <a:lnTo>
                    <a:pt x="198196" y="174612"/>
                  </a:lnTo>
                  <a:lnTo>
                    <a:pt x="199377" y="172199"/>
                  </a:lnTo>
                  <a:lnTo>
                    <a:pt x="204076" y="175755"/>
                  </a:lnTo>
                  <a:lnTo>
                    <a:pt x="206425" y="180454"/>
                  </a:lnTo>
                  <a:lnTo>
                    <a:pt x="211137" y="182740"/>
                  </a:lnTo>
                  <a:lnTo>
                    <a:pt x="211137" y="172199"/>
                  </a:lnTo>
                  <a:lnTo>
                    <a:pt x="211137" y="167500"/>
                  </a:lnTo>
                  <a:lnTo>
                    <a:pt x="217347" y="171437"/>
                  </a:lnTo>
                  <a:lnTo>
                    <a:pt x="223774" y="174358"/>
                  </a:lnTo>
                  <a:lnTo>
                    <a:pt x="230657" y="175247"/>
                  </a:lnTo>
                  <a:lnTo>
                    <a:pt x="238201" y="173342"/>
                  </a:lnTo>
                  <a:lnTo>
                    <a:pt x="232308" y="171056"/>
                  </a:lnTo>
                  <a:lnTo>
                    <a:pt x="226428" y="167500"/>
                  </a:lnTo>
                  <a:lnTo>
                    <a:pt x="224078" y="161658"/>
                  </a:lnTo>
                  <a:lnTo>
                    <a:pt x="227609" y="161658"/>
                  </a:lnTo>
                  <a:lnTo>
                    <a:pt x="231127" y="162801"/>
                  </a:lnTo>
                  <a:lnTo>
                    <a:pt x="232879" y="161658"/>
                  </a:lnTo>
                  <a:lnTo>
                    <a:pt x="234657" y="160515"/>
                  </a:lnTo>
                  <a:lnTo>
                    <a:pt x="232308" y="158229"/>
                  </a:lnTo>
                  <a:lnTo>
                    <a:pt x="228790" y="156959"/>
                  </a:lnTo>
                  <a:lnTo>
                    <a:pt x="228384" y="155816"/>
                  </a:lnTo>
                  <a:lnTo>
                    <a:pt x="227609" y="153530"/>
                  </a:lnTo>
                  <a:lnTo>
                    <a:pt x="232308" y="152387"/>
                  </a:lnTo>
                  <a:lnTo>
                    <a:pt x="237020" y="151117"/>
                  </a:lnTo>
                  <a:lnTo>
                    <a:pt x="240550" y="146545"/>
                  </a:lnTo>
                  <a:close/>
                </a:path>
                <a:path w="420370" h="553085">
                  <a:moveTo>
                    <a:pt x="240550" y="92316"/>
                  </a:moveTo>
                  <a:lnTo>
                    <a:pt x="237502" y="89776"/>
                  </a:lnTo>
                  <a:lnTo>
                    <a:pt x="235978" y="91046"/>
                  </a:lnTo>
                  <a:lnTo>
                    <a:pt x="235978" y="94856"/>
                  </a:lnTo>
                  <a:lnTo>
                    <a:pt x="239026" y="94856"/>
                  </a:lnTo>
                  <a:lnTo>
                    <a:pt x="240550" y="93586"/>
                  </a:lnTo>
                  <a:lnTo>
                    <a:pt x="240550" y="92316"/>
                  </a:lnTo>
                  <a:close/>
                </a:path>
                <a:path w="420370" h="553085">
                  <a:moveTo>
                    <a:pt x="242735" y="106540"/>
                  </a:moveTo>
                  <a:lnTo>
                    <a:pt x="229603" y="106540"/>
                  </a:lnTo>
                  <a:lnTo>
                    <a:pt x="228409" y="107683"/>
                  </a:lnTo>
                  <a:lnTo>
                    <a:pt x="228409" y="108826"/>
                  </a:lnTo>
                  <a:lnTo>
                    <a:pt x="227215" y="111112"/>
                  </a:lnTo>
                  <a:lnTo>
                    <a:pt x="227215" y="114541"/>
                  </a:lnTo>
                  <a:lnTo>
                    <a:pt x="226021" y="116827"/>
                  </a:lnTo>
                  <a:lnTo>
                    <a:pt x="221970" y="123685"/>
                  </a:lnTo>
                  <a:lnTo>
                    <a:pt x="216928" y="128765"/>
                  </a:lnTo>
                  <a:lnTo>
                    <a:pt x="210743" y="132194"/>
                  </a:lnTo>
                  <a:lnTo>
                    <a:pt x="203352" y="133972"/>
                  </a:lnTo>
                  <a:lnTo>
                    <a:pt x="202158" y="133972"/>
                  </a:lnTo>
                  <a:lnTo>
                    <a:pt x="202158" y="134988"/>
                  </a:lnTo>
                  <a:lnTo>
                    <a:pt x="215874" y="134226"/>
                  </a:lnTo>
                  <a:lnTo>
                    <a:pt x="229895" y="127622"/>
                  </a:lnTo>
                  <a:lnTo>
                    <a:pt x="239890" y="117716"/>
                  </a:lnTo>
                  <a:lnTo>
                    <a:pt x="242735" y="106540"/>
                  </a:lnTo>
                  <a:close/>
                </a:path>
                <a:path w="420370" h="553085">
                  <a:moveTo>
                    <a:pt x="243598" y="208902"/>
                  </a:moveTo>
                  <a:lnTo>
                    <a:pt x="234048" y="182867"/>
                  </a:lnTo>
                  <a:lnTo>
                    <a:pt x="232854" y="182867"/>
                  </a:lnTo>
                  <a:lnTo>
                    <a:pt x="231648" y="181724"/>
                  </a:lnTo>
                  <a:lnTo>
                    <a:pt x="228079" y="181724"/>
                  </a:lnTo>
                  <a:lnTo>
                    <a:pt x="223304" y="180581"/>
                  </a:lnTo>
                  <a:lnTo>
                    <a:pt x="219722" y="180581"/>
                  </a:lnTo>
                  <a:lnTo>
                    <a:pt x="218528" y="179311"/>
                  </a:lnTo>
                  <a:lnTo>
                    <a:pt x="216154" y="179311"/>
                  </a:lnTo>
                  <a:lnTo>
                    <a:pt x="214960" y="178168"/>
                  </a:lnTo>
                  <a:lnTo>
                    <a:pt x="217347" y="185280"/>
                  </a:lnTo>
                  <a:lnTo>
                    <a:pt x="218528" y="189979"/>
                  </a:lnTo>
                  <a:lnTo>
                    <a:pt x="211378" y="191249"/>
                  </a:lnTo>
                  <a:lnTo>
                    <a:pt x="205409" y="188836"/>
                  </a:lnTo>
                  <a:lnTo>
                    <a:pt x="200634" y="182867"/>
                  </a:lnTo>
                  <a:lnTo>
                    <a:pt x="199440" y="187693"/>
                  </a:lnTo>
                  <a:lnTo>
                    <a:pt x="199440" y="191249"/>
                  </a:lnTo>
                  <a:lnTo>
                    <a:pt x="200634" y="194678"/>
                  </a:lnTo>
                  <a:lnTo>
                    <a:pt x="201828" y="200520"/>
                  </a:lnTo>
                  <a:lnTo>
                    <a:pt x="203022" y="205346"/>
                  </a:lnTo>
                  <a:lnTo>
                    <a:pt x="203022" y="211188"/>
                  </a:lnTo>
                  <a:lnTo>
                    <a:pt x="204216" y="214744"/>
                  </a:lnTo>
                  <a:lnTo>
                    <a:pt x="204216" y="220713"/>
                  </a:lnTo>
                  <a:lnTo>
                    <a:pt x="205409" y="220713"/>
                  </a:lnTo>
                  <a:lnTo>
                    <a:pt x="207784" y="214744"/>
                  </a:lnTo>
                  <a:lnTo>
                    <a:pt x="212572" y="205346"/>
                  </a:lnTo>
                  <a:lnTo>
                    <a:pt x="212572" y="202933"/>
                  </a:lnTo>
                  <a:lnTo>
                    <a:pt x="213766" y="201790"/>
                  </a:lnTo>
                  <a:lnTo>
                    <a:pt x="213766" y="200520"/>
                  </a:lnTo>
                  <a:lnTo>
                    <a:pt x="214960" y="201790"/>
                  </a:lnTo>
                  <a:lnTo>
                    <a:pt x="216154" y="201790"/>
                  </a:lnTo>
                  <a:lnTo>
                    <a:pt x="217347" y="202933"/>
                  </a:lnTo>
                  <a:lnTo>
                    <a:pt x="217347" y="204076"/>
                  </a:lnTo>
                  <a:lnTo>
                    <a:pt x="218528" y="205346"/>
                  </a:lnTo>
                  <a:lnTo>
                    <a:pt x="220916" y="207632"/>
                  </a:lnTo>
                  <a:lnTo>
                    <a:pt x="222110" y="210045"/>
                  </a:lnTo>
                  <a:lnTo>
                    <a:pt x="223304" y="211188"/>
                  </a:lnTo>
                  <a:lnTo>
                    <a:pt x="224497" y="207632"/>
                  </a:lnTo>
                  <a:lnTo>
                    <a:pt x="224497" y="201790"/>
                  </a:lnTo>
                  <a:lnTo>
                    <a:pt x="225691" y="199377"/>
                  </a:lnTo>
                  <a:lnTo>
                    <a:pt x="225691" y="198234"/>
                  </a:lnTo>
                  <a:lnTo>
                    <a:pt x="228079" y="200520"/>
                  </a:lnTo>
                  <a:lnTo>
                    <a:pt x="230466" y="201790"/>
                  </a:lnTo>
                  <a:lnTo>
                    <a:pt x="232854" y="202933"/>
                  </a:lnTo>
                  <a:lnTo>
                    <a:pt x="235242" y="205346"/>
                  </a:lnTo>
                  <a:lnTo>
                    <a:pt x="240017" y="207632"/>
                  </a:lnTo>
                  <a:lnTo>
                    <a:pt x="243598" y="208902"/>
                  </a:lnTo>
                  <a:close/>
                </a:path>
                <a:path w="420370" h="553085">
                  <a:moveTo>
                    <a:pt x="249834" y="466077"/>
                  </a:moveTo>
                  <a:lnTo>
                    <a:pt x="248627" y="466077"/>
                  </a:lnTo>
                  <a:lnTo>
                    <a:pt x="247408" y="464934"/>
                  </a:lnTo>
                  <a:lnTo>
                    <a:pt x="240626" y="459346"/>
                  </a:lnTo>
                  <a:lnTo>
                    <a:pt x="233159" y="455155"/>
                  </a:lnTo>
                  <a:lnTo>
                    <a:pt x="225234" y="452234"/>
                  </a:lnTo>
                  <a:lnTo>
                    <a:pt x="217093" y="450710"/>
                  </a:lnTo>
                  <a:lnTo>
                    <a:pt x="215887" y="450710"/>
                  </a:lnTo>
                  <a:lnTo>
                    <a:pt x="214668" y="451853"/>
                  </a:lnTo>
                  <a:lnTo>
                    <a:pt x="218300" y="454266"/>
                  </a:lnTo>
                  <a:lnTo>
                    <a:pt x="226796" y="454266"/>
                  </a:lnTo>
                  <a:lnTo>
                    <a:pt x="226796" y="457822"/>
                  </a:lnTo>
                  <a:lnTo>
                    <a:pt x="225577" y="460235"/>
                  </a:lnTo>
                  <a:lnTo>
                    <a:pt x="228015" y="462521"/>
                  </a:lnTo>
                  <a:lnTo>
                    <a:pt x="232854" y="462521"/>
                  </a:lnTo>
                  <a:lnTo>
                    <a:pt x="234061" y="461378"/>
                  </a:lnTo>
                  <a:lnTo>
                    <a:pt x="235280" y="461378"/>
                  </a:lnTo>
                  <a:lnTo>
                    <a:pt x="235280" y="462521"/>
                  </a:lnTo>
                  <a:lnTo>
                    <a:pt x="236499" y="463791"/>
                  </a:lnTo>
                  <a:lnTo>
                    <a:pt x="236499" y="464934"/>
                  </a:lnTo>
                  <a:lnTo>
                    <a:pt x="237705" y="469633"/>
                  </a:lnTo>
                  <a:lnTo>
                    <a:pt x="241350" y="471919"/>
                  </a:lnTo>
                  <a:lnTo>
                    <a:pt x="246189" y="468490"/>
                  </a:lnTo>
                  <a:lnTo>
                    <a:pt x="249834" y="466077"/>
                  </a:lnTo>
                  <a:close/>
                </a:path>
                <a:path w="420370" h="553085">
                  <a:moveTo>
                    <a:pt x="250558" y="309359"/>
                  </a:moveTo>
                  <a:lnTo>
                    <a:pt x="250266" y="308851"/>
                  </a:lnTo>
                  <a:lnTo>
                    <a:pt x="249466" y="309359"/>
                  </a:lnTo>
                  <a:lnTo>
                    <a:pt x="250558" y="309359"/>
                  </a:lnTo>
                  <a:close/>
                </a:path>
                <a:path w="420370" h="553085">
                  <a:moveTo>
                    <a:pt x="252730" y="316725"/>
                  </a:moveTo>
                  <a:lnTo>
                    <a:pt x="251637" y="314312"/>
                  </a:lnTo>
                  <a:lnTo>
                    <a:pt x="251637" y="310629"/>
                  </a:lnTo>
                  <a:lnTo>
                    <a:pt x="249466" y="309359"/>
                  </a:lnTo>
                  <a:lnTo>
                    <a:pt x="247281" y="309359"/>
                  </a:lnTo>
                  <a:lnTo>
                    <a:pt x="247281" y="304533"/>
                  </a:lnTo>
                  <a:lnTo>
                    <a:pt x="245110" y="304533"/>
                  </a:lnTo>
                  <a:lnTo>
                    <a:pt x="245110" y="316725"/>
                  </a:lnTo>
                  <a:lnTo>
                    <a:pt x="247281" y="316725"/>
                  </a:lnTo>
                  <a:lnTo>
                    <a:pt x="247281" y="310629"/>
                  </a:lnTo>
                  <a:lnTo>
                    <a:pt x="248373" y="310629"/>
                  </a:lnTo>
                  <a:lnTo>
                    <a:pt x="250558" y="314312"/>
                  </a:lnTo>
                  <a:lnTo>
                    <a:pt x="250558" y="316725"/>
                  </a:lnTo>
                  <a:lnTo>
                    <a:pt x="252730" y="316725"/>
                  </a:lnTo>
                  <a:close/>
                </a:path>
                <a:path w="420370" h="553085">
                  <a:moveTo>
                    <a:pt x="252730" y="304533"/>
                  </a:moveTo>
                  <a:lnTo>
                    <a:pt x="247281" y="304533"/>
                  </a:lnTo>
                  <a:lnTo>
                    <a:pt x="250266" y="308851"/>
                  </a:lnTo>
                  <a:lnTo>
                    <a:pt x="251637" y="308216"/>
                  </a:lnTo>
                  <a:lnTo>
                    <a:pt x="250558" y="305803"/>
                  </a:lnTo>
                  <a:lnTo>
                    <a:pt x="252730" y="305803"/>
                  </a:lnTo>
                  <a:lnTo>
                    <a:pt x="252730" y="304533"/>
                  </a:lnTo>
                  <a:close/>
                </a:path>
                <a:path w="420370" h="553085">
                  <a:moveTo>
                    <a:pt x="252730" y="257924"/>
                  </a:moveTo>
                  <a:lnTo>
                    <a:pt x="251701" y="257289"/>
                  </a:lnTo>
                  <a:lnTo>
                    <a:pt x="249186" y="257289"/>
                  </a:lnTo>
                  <a:lnTo>
                    <a:pt x="248158" y="257924"/>
                  </a:lnTo>
                  <a:lnTo>
                    <a:pt x="248158" y="259702"/>
                  </a:lnTo>
                  <a:lnTo>
                    <a:pt x="249186" y="260337"/>
                  </a:lnTo>
                  <a:lnTo>
                    <a:pt x="251701" y="260337"/>
                  </a:lnTo>
                  <a:lnTo>
                    <a:pt x="252730" y="259702"/>
                  </a:lnTo>
                  <a:lnTo>
                    <a:pt x="252730" y="257924"/>
                  </a:lnTo>
                  <a:close/>
                </a:path>
                <a:path w="420370" h="553085">
                  <a:moveTo>
                    <a:pt x="252730" y="252209"/>
                  </a:moveTo>
                  <a:lnTo>
                    <a:pt x="251206" y="251193"/>
                  </a:lnTo>
                  <a:lnTo>
                    <a:pt x="248158" y="251193"/>
                  </a:lnTo>
                  <a:lnTo>
                    <a:pt x="248158" y="254241"/>
                  </a:lnTo>
                  <a:lnTo>
                    <a:pt x="251206" y="254241"/>
                  </a:lnTo>
                  <a:lnTo>
                    <a:pt x="252730" y="253225"/>
                  </a:lnTo>
                  <a:lnTo>
                    <a:pt x="252730" y="252209"/>
                  </a:lnTo>
                  <a:close/>
                </a:path>
                <a:path w="420370" h="553085">
                  <a:moveTo>
                    <a:pt x="252730" y="92316"/>
                  </a:moveTo>
                  <a:lnTo>
                    <a:pt x="250444" y="89776"/>
                  </a:lnTo>
                  <a:lnTo>
                    <a:pt x="248158" y="92316"/>
                  </a:lnTo>
                  <a:lnTo>
                    <a:pt x="248158" y="94856"/>
                  </a:lnTo>
                  <a:lnTo>
                    <a:pt x="250444" y="94856"/>
                  </a:lnTo>
                  <a:lnTo>
                    <a:pt x="250444" y="97396"/>
                  </a:lnTo>
                  <a:lnTo>
                    <a:pt x="251587" y="94856"/>
                  </a:lnTo>
                  <a:lnTo>
                    <a:pt x="252730" y="94856"/>
                  </a:lnTo>
                  <a:lnTo>
                    <a:pt x="252730" y="92316"/>
                  </a:lnTo>
                  <a:close/>
                </a:path>
                <a:path w="420370" h="553085">
                  <a:moveTo>
                    <a:pt x="255778" y="26403"/>
                  </a:moveTo>
                  <a:lnTo>
                    <a:pt x="253733" y="24371"/>
                  </a:lnTo>
                  <a:lnTo>
                    <a:pt x="248678" y="24371"/>
                  </a:lnTo>
                  <a:lnTo>
                    <a:pt x="246634" y="26403"/>
                  </a:lnTo>
                  <a:lnTo>
                    <a:pt x="246634" y="31483"/>
                  </a:lnTo>
                  <a:lnTo>
                    <a:pt x="248678" y="33528"/>
                  </a:lnTo>
                  <a:lnTo>
                    <a:pt x="253733" y="33528"/>
                  </a:lnTo>
                  <a:lnTo>
                    <a:pt x="255778" y="31483"/>
                  </a:lnTo>
                  <a:lnTo>
                    <a:pt x="255778" y="26403"/>
                  </a:lnTo>
                  <a:close/>
                </a:path>
                <a:path w="420370" h="553085">
                  <a:moveTo>
                    <a:pt x="258813" y="272529"/>
                  </a:moveTo>
                  <a:lnTo>
                    <a:pt x="257797" y="272529"/>
                  </a:lnTo>
                  <a:lnTo>
                    <a:pt x="257797" y="271005"/>
                  </a:lnTo>
                  <a:lnTo>
                    <a:pt x="256781" y="272529"/>
                  </a:lnTo>
                  <a:lnTo>
                    <a:pt x="254762" y="272529"/>
                  </a:lnTo>
                  <a:lnTo>
                    <a:pt x="252730" y="275577"/>
                  </a:lnTo>
                  <a:lnTo>
                    <a:pt x="256781" y="275577"/>
                  </a:lnTo>
                  <a:lnTo>
                    <a:pt x="258813" y="272529"/>
                  </a:lnTo>
                  <a:close/>
                </a:path>
                <a:path w="420370" h="553085">
                  <a:moveTo>
                    <a:pt x="258813" y="5956"/>
                  </a:moveTo>
                  <a:lnTo>
                    <a:pt x="253238" y="5956"/>
                  </a:lnTo>
                  <a:lnTo>
                    <a:pt x="252120" y="4826"/>
                  </a:lnTo>
                  <a:lnTo>
                    <a:pt x="252120" y="0"/>
                  </a:lnTo>
                  <a:lnTo>
                    <a:pt x="247650" y="0"/>
                  </a:lnTo>
                  <a:lnTo>
                    <a:pt x="247650" y="5956"/>
                  </a:lnTo>
                  <a:lnTo>
                    <a:pt x="242074" y="5956"/>
                  </a:lnTo>
                  <a:lnTo>
                    <a:pt x="242074" y="10782"/>
                  </a:lnTo>
                  <a:lnTo>
                    <a:pt x="247650" y="10782"/>
                  </a:lnTo>
                  <a:lnTo>
                    <a:pt x="247650" y="16751"/>
                  </a:lnTo>
                  <a:lnTo>
                    <a:pt x="253238" y="16751"/>
                  </a:lnTo>
                  <a:lnTo>
                    <a:pt x="253238" y="15608"/>
                  </a:lnTo>
                  <a:lnTo>
                    <a:pt x="252120" y="10782"/>
                  </a:lnTo>
                  <a:lnTo>
                    <a:pt x="258813" y="10782"/>
                  </a:lnTo>
                  <a:lnTo>
                    <a:pt x="258813" y="5956"/>
                  </a:lnTo>
                  <a:close/>
                </a:path>
                <a:path w="420370" h="553085">
                  <a:moveTo>
                    <a:pt x="260324" y="263398"/>
                  </a:moveTo>
                  <a:lnTo>
                    <a:pt x="258813" y="263398"/>
                  </a:lnTo>
                  <a:lnTo>
                    <a:pt x="258813" y="266433"/>
                  </a:lnTo>
                  <a:lnTo>
                    <a:pt x="260324" y="266433"/>
                  </a:lnTo>
                  <a:lnTo>
                    <a:pt x="260324" y="263398"/>
                  </a:lnTo>
                  <a:close/>
                </a:path>
                <a:path w="420370" h="553085">
                  <a:moveTo>
                    <a:pt x="260337" y="267957"/>
                  </a:moveTo>
                  <a:lnTo>
                    <a:pt x="258813" y="267957"/>
                  </a:lnTo>
                  <a:lnTo>
                    <a:pt x="258813" y="267195"/>
                  </a:lnTo>
                  <a:lnTo>
                    <a:pt x="257797" y="266433"/>
                  </a:lnTo>
                  <a:lnTo>
                    <a:pt x="255778" y="267195"/>
                  </a:lnTo>
                  <a:lnTo>
                    <a:pt x="256781" y="267957"/>
                  </a:lnTo>
                  <a:lnTo>
                    <a:pt x="255778" y="267957"/>
                  </a:lnTo>
                  <a:lnTo>
                    <a:pt x="255778" y="271005"/>
                  </a:lnTo>
                  <a:lnTo>
                    <a:pt x="257797" y="271005"/>
                  </a:lnTo>
                  <a:lnTo>
                    <a:pt x="258813" y="271005"/>
                  </a:lnTo>
                  <a:lnTo>
                    <a:pt x="257797" y="269481"/>
                  </a:lnTo>
                  <a:lnTo>
                    <a:pt x="257797" y="268719"/>
                  </a:lnTo>
                  <a:lnTo>
                    <a:pt x="258305" y="269481"/>
                  </a:lnTo>
                  <a:lnTo>
                    <a:pt x="260337" y="269481"/>
                  </a:lnTo>
                  <a:lnTo>
                    <a:pt x="260337" y="267957"/>
                  </a:lnTo>
                  <a:close/>
                </a:path>
                <a:path w="420370" h="553085">
                  <a:moveTo>
                    <a:pt x="260337" y="46469"/>
                  </a:moveTo>
                  <a:lnTo>
                    <a:pt x="259168" y="46469"/>
                  </a:lnTo>
                  <a:lnTo>
                    <a:pt x="259168" y="45199"/>
                  </a:lnTo>
                  <a:lnTo>
                    <a:pt x="256844" y="39230"/>
                  </a:lnTo>
                  <a:lnTo>
                    <a:pt x="252196" y="38100"/>
                  </a:lnTo>
                  <a:lnTo>
                    <a:pt x="246367" y="39230"/>
                  </a:lnTo>
                  <a:lnTo>
                    <a:pt x="242874" y="40500"/>
                  </a:lnTo>
                  <a:lnTo>
                    <a:pt x="240550" y="44056"/>
                  </a:lnTo>
                  <a:lnTo>
                    <a:pt x="240550" y="46469"/>
                  </a:lnTo>
                  <a:lnTo>
                    <a:pt x="241719" y="52451"/>
                  </a:lnTo>
                  <a:lnTo>
                    <a:pt x="241719" y="58153"/>
                  </a:lnTo>
                  <a:lnTo>
                    <a:pt x="244030" y="62979"/>
                  </a:lnTo>
                  <a:lnTo>
                    <a:pt x="244030" y="66675"/>
                  </a:lnTo>
                  <a:lnTo>
                    <a:pt x="248691" y="76060"/>
                  </a:lnTo>
                  <a:lnTo>
                    <a:pt x="251028" y="76060"/>
                  </a:lnTo>
                  <a:lnTo>
                    <a:pt x="252196" y="73647"/>
                  </a:lnTo>
                  <a:lnTo>
                    <a:pt x="253352" y="73647"/>
                  </a:lnTo>
                  <a:lnTo>
                    <a:pt x="253352" y="72504"/>
                  </a:lnTo>
                  <a:lnTo>
                    <a:pt x="256832" y="59931"/>
                  </a:lnTo>
                  <a:lnTo>
                    <a:pt x="260337" y="46469"/>
                  </a:lnTo>
                  <a:close/>
                </a:path>
                <a:path w="420370" h="553085">
                  <a:moveTo>
                    <a:pt x="263372" y="278638"/>
                  </a:moveTo>
                  <a:lnTo>
                    <a:pt x="237502" y="278638"/>
                  </a:lnTo>
                  <a:lnTo>
                    <a:pt x="237502" y="280149"/>
                  </a:lnTo>
                  <a:lnTo>
                    <a:pt x="263372" y="280149"/>
                  </a:lnTo>
                  <a:lnTo>
                    <a:pt x="263372" y="278638"/>
                  </a:lnTo>
                  <a:close/>
                </a:path>
                <a:path w="420370" h="553085">
                  <a:moveTo>
                    <a:pt x="263385" y="271005"/>
                  </a:moveTo>
                  <a:lnTo>
                    <a:pt x="261861" y="269481"/>
                  </a:lnTo>
                  <a:lnTo>
                    <a:pt x="261861" y="272529"/>
                  </a:lnTo>
                  <a:lnTo>
                    <a:pt x="263385" y="271005"/>
                  </a:lnTo>
                  <a:close/>
                </a:path>
                <a:path w="420370" h="553085">
                  <a:moveTo>
                    <a:pt x="263385" y="267195"/>
                  </a:moveTo>
                  <a:lnTo>
                    <a:pt x="261861" y="267195"/>
                  </a:lnTo>
                  <a:lnTo>
                    <a:pt x="261861" y="266433"/>
                  </a:lnTo>
                  <a:lnTo>
                    <a:pt x="260337" y="267195"/>
                  </a:lnTo>
                  <a:lnTo>
                    <a:pt x="261861" y="267957"/>
                  </a:lnTo>
                  <a:lnTo>
                    <a:pt x="263385" y="267195"/>
                  </a:lnTo>
                  <a:close/>
                </a:path>
                <a:path w="420370" h="553085">
                  <a:moveTo>
                    <a:pt x="263385" y="92570"/>
                  </a:moveTo>
                  <a:lnTo>
                    <a:pt x="262369" y="91300"/>
                  </a:lnTo>
                  <a:lnTo>
                    <a:pt x="261353" y="91300"/>
                  </a:lnTo>
                  <a:lnTo>
                    <a:pt x="260337" y="92570"/>
                  </a:lnTo>
                  <a:lnTo>
                    <a:pt x="260337" y="94983"/>
                  </a:lnTo>
                  <a:lnTo>
                    <a:pt x="261353" y="94983"/>
                  </a:lnTo>
                  <a:lnTo>
                    <a:pt x="261353" y="97396"/>
                  </a:lnTo>
                  <a:lnTo>
                    <a:pt x="262369" y="96126"/>
                  </a:lnTo>
                  <a:lnTo>
                    <a:pt x="263385" y="94983"/>
                  </a:lnTo>
                  <a:lnTo>
                    <a:pt x="263385" y="92570"/>
                  </a:lnTo>
                  <a:close/>
                </a:path>
                <a:path w="420370" h="553085">
                  <a:moveTo>
                    <a:pt x="274040" y="304533"/>
                  </a:moveTo>
                  <a:lnTo>
                    <a:pt x="271653" y="304533"/>
                  </a:lnTo>
                  <a:lnTo>
                    <a:pt x="271653" y="309613"/>
                  </a:lnTo>
                  <a:lnTo>
                    <a:pt x="267385" y="309613"/>
                  </a:lnTo>
                  <a:lnTo>
                    <a:pt x="267385" y="304533"/>
                  </a:lnTo>
                  <a:lnTo>
                    <a:pt x="266433" y="304533"/>
                  </a:lnTo>
                  <a:lnTo>
                    <a:pt x="266433" y="316725"/>
                  </a:lnTo>
                  <a:lnTo>
                    <a:pt x="267385" y="316725"/>
                  </a:lnTo>
                  <a:lnTo>
                    <a:pt x="267385" y="310629"/>
                  </a:lnTo>
                  <a:lnTo>
                    <a:pt x="271653" y="310629"/>
                  </a:lnTo>
                  <a:lnTo>
                    <a:pt x="271653" y="316725"/>
                  </a:lnTo>
                  <a:lnTo>
                    <a:pt x="274040" y="316725"/>
                  </a:lnTo>
                  <a:lnTo>
                    <a:pt x="274040" y="304533"/>
                  </a:lnTo>
                  <a:close/>
                </a:path>
                <a:path w="420370" h="553085">
                  <a:moveTo>
                    <a:pt x="275564" y="91046"/>
                  </a:moveTo>
                  <a:lnTo>
                    <a:pt x="274548" y="89776"/>
                  </a:lnTo>
                  <a:lnTo>
                    <a:pt x="272516" y="92316"/>
                  </a:lnTo>
                  <a:lnTo>
                    <a:pt x="272516" y="93586"/>
                  </a:lnTo>
                  <a:lnTo>
                    <a:pt x="273532" y="94856"/>
                  </a:lnTo>
                  <a:lnTo>
                    <a:pt x="275564" y="94856"/>
                  </a:lnTo>
                  <a:lnTo>
                    <a:pt x="275564" y="91046"/>
                  </a:lnTo>
                  <a:close/>
                </a:path>
                <a:path w="420370" h="553085">
                  <a:moveTo>
                    <a:pt x="278612" y="98920"/>
                  </a:moveTo>
                  <a:lnTo>
                    <a:pt x="223799" y="98920"/>
                  </a:lnTo>
                  <a:lnTo>
                    <a:pt x="224993" y="101968"/>
                  </a:lnTo>
                  <a:lnTo>
                    <a:pt x="277418" y="101968"/>
                  </a:lnTo>
                  <a:lnTo>
                    <a:pt x="278612" y="98920"/>
                  </a:lnTo>
                  <a:close/>
                </a:path>
                <a:path w="420370" h="553085">
                  <a:moveTo>
                    <a:pt x="281647" y="297929"/>
                  </a:moveTo>
                  <a:lnTo>
                    <a:pt x="278130" y="297929"/>
                  </a:lnTo>
                  <a:lnTo>
                    <a:pt x="278130" y="301485"/>
                  </a:lnTo>
                  <a:lnTo>
                    <a:pt x="278130" y="319138"/>
                  </a:lnTo>
                  <a:lnTo>
                    <a:pt x="220408" y="319138"/>
                  </a:lnTo>
                  <a:lnTo>
                    <a:pt x="220408" y="301485"/>
                  </a:lnTo>
                  <a:lnTo>
                    <a:pt x="227431" y="301485"/>
                  </a:lnTo>
                  <a:lnTo>
                    <a:pt x="226847" y="305803"/>
                  </a:lnTo>
                  <a:lnTo>
                    <a:pt x="228879" y="305803"/>
                  </a:lnTo>
                  <a:lnTo>
                    <a:pt x="228879" y="302120"/>
                  </a:lnTo>
                  <a:lnTo>
                    <a:pt x="232257" y="307200"/>
                  </a:lnTo>
                  <a:lnTo>
                    <a:pt x="235978" y="304533"/>
                  </a:lnTo>
                  <a:lnTo>
                    <a:pt x="232740" y="302120"/>
                  </a:lnTo>
                  <a:lnTo>
                    <a:pt x="231902" y="301485"/>
                  </a:lnTo>
                  <a:lnTo>
                    <a:pt x="278130" y="301485"/>
                  </a:lnTo>
                  <a:lnTo>
                    <a:pt x="278130" y="297929"/>
                  </a:lnTo>
                  <a:lnTo>
                    <a:pt x="268693" y="297929"/>
                  </a:lnTo>
                  <a:lnTo>
                    <a:pt x="268693" y="295516"/>
                  </a:lnTo>
                  <a:lnTo>
                    <a:pt x="266344" y="294373"/>
                  </a:lnTo>
                  <a:lnTo>
                    <a:pt x="266344" y="291960"/>
                  </a:lnTo>
                  <a:lnTo>
                    <a:pt x="268693" y="291960"/>
                  </a:lnTo>
                  <a:lnTo>
                    <a:pt x="268693" y="290817"/>
                  </a:lnTo>
                  <a:lnTo>
                    <a:pt x="232181" y="290817"/>
                  </a:lnTo>
                  <a:lnTo>
                    <a:pt x="232181" y="291960"/>
                  </a:lnTo>
                  <a:lnTo>
                    <a:pt x="233362" y="291960"/>
                  </a:lnTo>
                  <a:lnTo>
                    <a:pt x="233362" y="294373"/>
                  </a:lnTo>
                  <a:lnTo>
                    <a:pt x="232181" y="295516"/>
                  </a:lnTo>
                  <a:lnTo>
                    <a:pt x="231000" y="295516"/>
                  </a:lnTo>
                  <a:lnTo>
                    <a:pt x="231000" y="296659"/>
                  </a:lnTo>
                  <a:lnTo>
                    <a:pt x="232181" y="297929"/>
                  </a:lnTo>
                  <a:lnTo>
                    <a:pt x="219227" y="297929"/>
                  </a:lnTo>
                  <a:lnTo>
                    <a:pt x="219227" y="321551"/>
                  </a:lnTo>
                  <a:lnTo>
                    <a:pt x="236893" y="321551"/>
                  </a:lnTo>
                  <a:lnTo>
                    <a:pt x="232181" y="400418"/>
                  </a:lnTo>
                  <a:lnTo>
                    <a:pt x="239255" y="400418"/>
                  </a:lnTo>
                  <a:lnTo>
                    <a:pt x="239255" y="399275"/>
                  </a:lnTo>
                  <a:lnTo>
                    <a:pt x="241617" y="321551"/>
                  </a:lnTo>
                  <a:lnTo>
                    <a:pt x="247497" y="321551"/>
                  </a:lnTo>
                  <a:lnTo>
                    <a:pt x="245135" y="400418"/>
                  </a:lnTo>
                  <a:lnTo>
                    <a:pt x="255739" y="400418"/>
                  </a:lnTo>
                  <a:lnTo>
                    <a:pt x="255739" y="399275"/>
                  </a:lnTo>
                  <a:lnTo>
                    <a:pt x="252209" y="321551"/>
                  </a:lnTo>
                  <a:lnTo>
                    <a:pt x="259270" y="321551"/>
                  </a:lnTo>
                  <a:lnTo>
                    <a:pt x="261632" y="400418"/>
                  </a:lnTo>
                  <a:lnTo>
                    <a:pt x="268693" y="400418"/>
                  </a:lnTo>
                  <a:lnTo>
                    <a:pt x="268693" y="399275"/>
                  </a:lnTo>
                  <a:lnTo>
                    <a:pt x="263994" y="321551"/>
                  </a:lnTo>
                  <a:lnTo>
                    <a:pt x="281647" y="321551"/>
                  </a:lnTo>
                  <a:lnTo>
                    <a:pt x="281647" y="319138"/>
                  </a:lnTo>
                  <a:lnTo>
                    <a:pt x="281647" y="297929"/>
                  </a:lnTo>
                  <a:close/>
                </a:path>
                <a:path w="420370" h="553085">
                  <a:moveTo>
                    <a:pt x="286219" y="450710"/>
                  </a:moveTo>
                  <a:lnTo>
                    <a:pt x="285000" y="450710"/>
                  </a:lnTo>
                  <a:lnTo>
                    <a:pt x="276123" y="452234"/>
                  </a:lnTo>
                  <a:lnTo>
                    <a:pt x="267716" y="455155"/>
                  </a:lnTo>
                  <a:lnTo>
                    <a:pt x="259753" y="459346"/>
                  </a:lnTo>
                  <a:lnTo>
                    <a:pt x="252260" y="464934"/>
                  </a:lnTo>
                  <a:lnTo>
                    <a:pt x="252260" y="466077"/>
                  </a:lnTo>
                  <a:lnTo>
                    <a:pt x="249834" y="466077"/>
                  </a:lnTo>
                  <a:lnTo>
                    <a:pt x="253479" y="467347"/>
                  </a:lnTo>
                  <a:lnTo>
                    <a:pt x="255905" y="469633"/>
                  </a:lnTo>
                  <a:lnTo>
                    <a:pt x="259537" y="470776"/>
                  </a:lnTo>
                  <a:lnTo>
                    <a:pt x="260756" y="470776"/>
                  </a:lnTo>
                  <a:lnTo>
                    <a:pt x="263182" y="468490"/>
                  </a:lnTo>
                  <a:lnTo>
                    <a:pt x="263182" y="466077"/>
                  </a:lnTo>
                  <a:lnTo>
                    <a:pt x="264388" y="464934"/>
                  </a:lnTo>
                  <a:lnTo>
                    <a:pt x="264388" y="463791"/>
                  </a:lnTo>
                  <a:lnTo>
                    <a:pt x="265607" y="462521"/>
                  </a:lnTo>
                  <a:lnTo>
                    <a:pt x="265607" y="461378"/>
                  </a:lnTo>
                  <a:lnTo>
                    <a:pt x="268033" y="462521"/>
                  </a:lnTo>
                  <a:lnTo>
                    <a:pt x="275310" y="462521"/>
                  </a:lnTo>
                  <a:lnTo>
                    <a:pt x="275310" y="454266"/>
                  </a:lnTo>
                  <a:lnTo>
                    <a:pt x="283794" y="454266"/>
                  </a:lnTo>
                  <a:lnTo>
                    <a:pt x="286219" y="450710"/>
                  </a:lnTo>
                  <a:close/>
                </a:path>
                <a:path w="420370" h="553085">
                  <a:moveTo>
                    <a:pt x="289267" y="60693"/>
                  </a:moveTo>
                  <a:lnTo>
                    <a:pt x="266776" y="45326"/>
                  </a:lnTo>
                  <a:lnTo>
                    <a:pt x="265582" y="53708"/>
                  </a:lnTo>
                  <a:lnTo>
                    <a:pt x="263220" y="61976"/>
                  </a:lnTo>
                  <a:lnTo>
                    <a:pt x="262026" y="68948"/>
                  </a:lnTo>
                  <a:lnTo>
                    <a:pt x="260845" y="73647"/>
                  </a:lnTo>
                  <a:lnTo>
                    <a:pt x="256108" y="80759"/>
                  </a:lnTo>
                  <a:lnTo>
                    <a:pt x="253746" y="85585"/>
                  </a:lnTo>
                  <a:lnTo>
                    <a:pt x="250190" y="84315"/>
                  </a:lnTo>
                  <a:lnTo>
                    <a:pt x="246634" y="80759"/>
                  </a:lnTo>
                  <a:lnTo>
                    <a:pt x="246634" y="79616"/>
                  </a:lnTo>
                  <a:lnTo>
                    <a:pt x="245452" y="79616"/>
                  </a:lnTo>
                  <a:lnTo>
                    <a:pt x="242493" y="73393"/>
                  </a:lnTo>
                  <a:lnTo>
                    <a:pt x="240411" y="67170"/>
                  </a:lnTo>
                  <a:lnTo>
                    <a:pt x="237159" y="54851"/>
                  </a:lnTo>
                  <a:lnTo>
                    <a:pt x="237147" y="47625"/>
                  </a:lnTo>
                  <a:lnTo>
                    <a:pt x="235978" y="44183"/>
                  </a:lnTo>
                  <a:lnTo>
                    <a:pt x="232422" y="45326"/>
                  </a:lnTo>
                  <a:lnTo>
                    <a:pt x="228879" y="45326"/>
                  </a:lnTo>
                  <a:lnTo>
                    <a:pt x="225323" y="46596"/>
                  </a:lnTo>
                  <a:lnTo>
                    <a:pt x="219392" y="50152"/>
                  </a:lnTo>
                  <a:lnTo>
                    <a:pt x="214668" y="54851"/>
                  </a:lnTo>
                  <a:lnTo>
                    <a:pt x="214668" y="64249"/>
                  </a:lnTo>
                  <a:lnTo>
                    <a:pt x="215849" y="70104"/>
                  </a:lnTo>
                  <a:lnTo>
                    <a:pt x="217043" y="77203"/>
                  </a:lnTo>
                  <a:lnTo>
                    <a:pt x="219392" y="83172"/>
                  </a:lnTo>
                  <a:lnTo>
                    <a:pt x="220586" y="85585"/>
                  </a:lnTo>
                  <a:lnTo>
                    <a:pt x="221767" y="86728"/>
                  </a:lnTo>
                  <a:lnTo>
                    <a:pt x="282155" y="86728"/>
                  </a:lnTo>
                  <a:lnTo>
                    <a:pt x="282155" y="84315"/>
                  </a:lnTo>
                  <a:lnTo>
                    <a:pt x="284530" y="78473"/>
                  </a:lnTo>
                  <a:lnTo>
                    <a:pt x="286893" y="73647"/>
                  </a:lnTo>
                  <a:lnTo>
                    <a:pt x="288086" y="67805"/>
                  </a:lnTo>
                  <a:lnTo>
                    <a:pt x="289267" y="64249"/>
                  </a:lnTo>
                  <a:lnTo>
                    <a:pt x="289267" y="60693"/>
                  </a:lnTo>
                  <a:close/>
                </a:path>
                <a:path w="420370" h="553085">
                  <a:moveTo>
                    <a:pt x="299923" y="135496"/>
                  </a:moveTo>
                  <a:lnTo>
                    <a:pt x="297497" y="133210"/>
                  </a:lnTo>
                  <a:lnTo>
                    <a:pt x="291465" y="133210"/>
                  </a:lnTo>
                  <a:lnTo>
                    <a:pt x="285407" y="130924"/>
                  </a:lnTo>
                  <a:lnTo>
                    <a:pt x="281787" y="126225"/>
                  </a:lnTo>
                  <a:lnTo>
                    <a:pt x="276948" y="121653"/>
                  </a:lnTo>
                  <a:lnTo>
                    <a:pt x="274535" y="115811"/>
                  </a:lnTo>
                  <a:lnTo>
                    <a:pt x="273329" y="108826"/>
                  </a:lnTo>
                  <a:lnTo>
                    <a:pt x="272110" y="106540"/>
                  </a:lnTo>
                  <a:lnTo>
                    <a:pt x="258813" y="106540"/>
                  </a:lnTo>
                  <a:lnTo>
                    <a:pt x="285711" y="134226"/>
                  </a:lnTo>
                  <a:lnTo>
                    <a:pt x="292709" y="135242"/>
                  </a:lnTo>
                  <a:lnTo>
                    <a:pt x="299923" y="135496"/>
                  </a:lnTo>
                  <a:close/>
                </a:path>
                <a:path w="420370" h="553085">
                  <a:moveTo>
                    <a:pt x="301447" y="186423"/>
                  </a:moveTo>
                  <a:lnTo>
                    <a:pt x="299097" y="182867"/>
                  </a:lnTo>
                  <a:lnTo>
                    <a:pt x="294411" y="188836"/>
                  </a:lnTo>
                  <a:lnTo>
                    <a:pt x="288569" y="191249"/>
                  </a:lnTo>
                  <a:lnTo>
                    <a:pt x="281533" y="189979"/>
                  </a:lnTo>
                  <a:lnTo>
                    <a:pt x="282702" y="185280"/>
                  </a:lnTo>
                  <a:lnTo>
                    <a:pt x="285051" y="181724"/>
                  </a:lnTo>
                  <a:lnTo>
                    <a:pt x="286219" y="178168"/>
                  </a:lnTo>
                  <a:lnTo>
                    <a:pt x="281533" y="179311"/>
                  </a:lnTo>
                  <a:lnTo>
                    <a:pt x="279196" y="180581"/>
                  </a:lnTo>
                  <a:lnTo>
                    <a:pt x="276860" y="181724"/>
                  </a:lnTo>
                  <a:lnTo>
                    <a:pt x="267487" y="181724"/>
                  </a:lnTo>
                  <a:lnTo>
                    <a:pt x="267487" y="182867"/>
                  </a:lnTo>
                  <a:lnTo>
                    <a:pt x="266319" y="182867"/>
                  </a:lnTo>
                  <a:lnTo>
                    <a:pt x="255778" y="208902"/>
                  </a:lnTo>
                  <a:lnTo>
                    <a:pt x="256933" y="208902"/>
                  </a:lnTo>
                  <a:lnTo>
                    <a:pt x="258114" y="207632"/>
                  </a:lnTo>
                  <a:lnTo>
                    <a:pt x="262801" y="205346"/>
                  </a:lnTo>
                  <a:lnTo>
                    <a:pt x="272161" y="200520"/>
                  </a:lnTo>
                  <a:lnTo>
                    <a:pt x="272161" y="199377"/>
                  </a:lnTo>
                  <a:lnTo>
                    <a:pt x="274510" y="199377"/>
                  </a:lnTo>
                  <a:lnTo>
                    <a:pt x="274510" y="200520"/>
                  </a:lnTo>
                  <a:lnTo>
                    <a:pt x="275678" y="201790"/>
                  </a:lnTo>
                  <a:lnTo>
                    <a:pt x="275678" y="207632"/>
                  </a:lnTo>
                  <a:lnTo>
                    <a:pt x="276860" y="210045"/>
                  </a:lnTo>
                  <a:lnTo>
                    <a:pt x="279196" y="207632"/>
                  </a:lnTo>
                  <a:lnTo>
                    <a:pt x="281533" y="204076"/>
                  </a:lnTo>
                  <a:lnTo>
                    <a:pt x="285051" y="201790"/>
                  </a:lnTo>
                  <a:lnTo>
                    <a:pt x="286219" y="200520"/>
                  </a:lnTo>
                  <a:lnTo>
                    <a:pt x="287388" y="200520"/>
                  </a:lnTo>
                  <a:lnTo>
                    <a:pt x="287388" y="201790"/>
                  </a:lnTo>
                  <a:lnTo>
                    <a:pt x="288569" y="201790"/>
                  </a:lnTo>
                  <a:lnTo>
                    <a:pt x="289737" y="205346"/>
                  </a:lnTo>
                  <a:lnTo>
                    <a:pt x="289737" y="210045"/>
                  </a:lnTo>
                  <a:lnTo>
                    <a:pt x="292087" y="213601"/>
                  </a:lnTo>
                  <a:lnTo>
                    <a:pt x="292087" y="216014"/>
                  </a:lnTo>
                  <a:lnTo>
                    <a:pt x="294411" y="218300"/>
                  </a:lnTo>
                  <a:lnTo>
                    <a:pt x="295579" y="220713"/>
                  </a:lnTo>
                  <a:lnTo>
                    <a:pt x="301447" y="189979"/>
                  </a:lnTo>
                  <a:lnTo>
                    <a:pt x="301447" y="186423"/>
                  </a:lnTo>
                  <a:close/>
                </a:path>
                <a:path w="420370" h="553085">
                  <a:moveTo>
                    <a:pt x="325805" y="97650"/>
                  </a:moveTo>
                  <a:lnTo>
                    <a:pt x="324662" y="95237"/>
                  </a:lnTo>
                  <a:lnTo>
                    <a:pt x="322376" y="92824"/>
                  </a:lnTo>
                  <a:lnTo>
                    <a:pt x="320090" y="94094"/>
                  </a:lnTo>
                  <a:lnTo>
                    <a:pt x="317817" y="95237"/>
                  </a:lnTo>
                  <a:lnTo>
                    <a:pt x="316674" y="97650"/>
                  </a:lnTo>
                  <a:lnTo>
                    <a:pt x="316674" y="100190"/>
                  </a:lnTo>
                  <a:lnTo>
                    <a:pt x="318947" y="109842"/>
                  </a:lnTo>
                  <a:lnTo>
                    <a:pt x="318947" y="114795"/>
                  </a:lnTo>
                  <a:lnTo>
                    <a:pt x="320090" y="115938"/>
                  </a:lnTo>
                  <a:lnTo>
                    <a:pt x="320090" y="117208"/>
                  </a:lnTo>
                  <a:lnTo>
                    <a:pt x="322376" y="117208"/>
                  </a:lnTo>
                  <a:lnTo>
                    <a:pt x="323519" y="115938"/>
                  </a:lnTo>
                  <a:lnTo>
                    <a:pt x="323519" y="114795"/>
                  </a:lnTo>
                  <a:lnTo>
                    <a:pt x="324662" y="109842"/>
                  </a:lnTo>
                  <a:lnTo>
                    <a:pt x="324662" y="105016"/>
                  </a:lnTo>
                  <a:lnTo>
                    <a:pt x="325805" y="100190"/>
                  </a:lnTo>
                  <a:lnTo>
                    <a:pt x="325805" y="97650"/>
                  </a:lnTo>
                  <a:close/>
                </a:path>
                <a:path w="420370" h="553085">
                  <a:moveTo>
                    <a:pt x="325805" y="84696"/>
                  </a:moveTo>
                  <a:lnTo>
                    <a:pt x="323265" y="82156"/>
                  </a:lnTo>
                  <a:lnTo>
                    <a:pt x="319455" y="82156"/>
                  </a:lnTo>
                  <a:lnTo>
                    <a:pt x="318198" y="83426"/>
                  </a:lnTo>
                  <a:lnTo>
                    <a:pt x="318198" y="88506"/>
                  </a:lnTo>
                  <a:lnTo>
                    <a:pt x="319455" y="89776"/>
                  </a:lnTo>
                  <a:lnTo>
                    <a:pt x="321995" y="88506"/>
                  </a:lnTo>
                  <a:lnTo>
                    <a:pt x="324535" y="88506"/>
                  </a:lnTo>
                  <a:lnTo>
                    <a:pt x="324535" y="87236"/>
                  </a:lnTo>
                  <a:lnTo>
                    <a:pt x="325805" y="84696"/>
                  </a:lnTo>
                  <a:close/>
                </a:path>
                <a:path w="420370" h="553085">
                  <a:moveTo>
                    <a:pt x="328853" y="66802"/>
                  </a:moveTo>
                  <a:lnTo>
                    <a:pt x="326275" y="66802"/>
                  </a:lnTo>
                  <a:lnTo>
                    <a:pt x="323697" y="67805"/>
                  </a:lnTo>
                  <a:lnTo>
                    <a:pt x="323697" y="60820"/>
                  </a:lnTo>
                  <a:lnTo>
                    <a:pt x="318541" y="60820"/>
                  </a:lnTo>
                  <a:lnTo>
                    <a:pt x="318541" y="66802"/>
                  </a:lnTo>
                  <a:lnTo>
                    <a:pt x="315976" y="67805"/>
                  </a:lnTo>
                  <a:lnTo>
                    <a:pt x="312102" y="65519"/>
                  </a:lnTo>
                  <a:lnTo>
                    <a:pt x="312102" y="72504"/>
                  </a:lnTo>
                  <a:lnTo>
                    <a:pt x="315976" y="70218"/>
                  </a:lnTo>
                  <a:lnTo>
                    <a:pt x="318541" y="71374"/>
                  </a:lnTo>
                  <a:lnTo>
                    <a:pt x="318541" y="76060"/>
                  </a:lnTo>
                  <a:lnTo>
                    <a:pt x="323697" y="76060"/>
                  </a:lnTo>
                  <a:lnTo>
                    <a:pt x="323697" y="71374"/>
                  </a:lnTo>
                  <a:lnTo>
                    <a:pt x="327558" y="71374"/>
                  </a:lnTo>
                  <a:lnTo>
                    <a:pt x="327558" y="70218"/>
                  </a:lnTo>
                  <a:lnTo>
                    <a:pt x="328853" y="70218"/>
                  </a:lnTo>
                  <a:lnTo>
                    <a:pt x="328853" y="66802"/>
                  </a:lnTo>
                  <a:close/>
                </a:path>
                <a:path w="420370" h="553085">
                  <a:moveTo>
                    <a:pt x="341033" y="506082"/>
                  </a:moveTo>
                  <a:lnTo>
                    <a:pt x="336308" y="506082"/>
                  </a:lnTo>
                  <a:lnTo>
                    <a:pt x="333946" y="504812"/>
                  </a:lnTo>
                  <a:lnTo>
                    <a:pt x="329234" y="503669"/>
                  </a:lnTo>
                  <a:lnTo>
                    <a:pt x="325374" y="488048"/>
                  </a:lnTo>
                  <a:lnTo>
                    <a:pt x="324510" y="484492"/>
                  </a:lnTo>
                  <a:lnTo>
                    <a:pt x="320967" y="480936"/>
                  </a:lnTo>
                  <a:lnTo>
                    <a:pt x="320840" y="479666"/>
                  </a:lnTo>
                  <a:lnTo>
                    <a:pt x="319786" y="478523"/>
                  </a:lnTo>
                  <a:lnTo>
                    <a:pt x="318604" y="477380"/>
                  </a:lnTo>
                  <a:lnTo>
                    <a:pt x="322148" y="474967"/>
                  </a:lnTo>
                  <a:lnTo>
                    <a:pt x="325691" y="469125"/>
                  </a:lnTo>
                  <a:lnTo>
                    <a:pt x="325069" y="467855"/>
                  </a:lnTo>
                  <a:lnTo>
                    <a:pt x="324510" y="466712"/>
                  </a:lnTo>
                  <a:lnTo>
                    <a:pt x="319786" y="466712"/>
                  </a:lnTo>
                  <a:lnTo>
                    <a:pt x="315074" y="467855"/>
                  </a:lnTo>
                  <a:lnTo>
                    <a:pt x="310362" y="466712"/>
                  </a:lnTo>
                  <a:lnTo>
                    <a:pt x="289128" y="459473"/>
                  </a:lnTo>
                  <a:lnTo>
                    <a:pt x="286766" y="458330"/>
                  </a:lnTo>
                  <a:lnTo>
                    <a:pt x="284403" y="458330"/>
                  </a:lnTo>
                  <a:lnTo>
                    <a:pt x="282041" y="459473"/>
                  </a:lnTo>
                  <a:lnTo>
                    <a:pt x="283222" y="460743"/>
                  </a:lnTo>
                  <a:lnTo>
                    <a:pt x="286766" y="461886"/>
                  </a:lnTo>
                  <a:lnTo>
                    <a:pt x="289128" y="463156"/>
                  </a:lnTo>
                  <a:lnTo>
                    <a:pt x="291490" y="464299"/>
                  </a:lnTo>
                  <a:lnTo>
                    <a:pt x="298564" y="467855"/>
                  </a:lnTo>
                  <a:lnTo>
                    <a:pt x="305638" y="472554"/>
                  </a:lnTo>
                  <a:lnTo>
                    <a:pt x="310362" y="478523"/>
                  </a:lnTo>
                  <a:lnTo>
                    <a:pt x="312623" y="480936"/>
                  </a:lnTo>
                  <a:lnTo>
                    <a:pt x="312712" y="486905"/>
                  </a:lnTo>
                  <a:lnTo>
                    <a:pt x="311531" y="488048"/>
                  </a:lnTo>
                  <a:lnTo>
                    <a:pt x="310362" y="488048"/>
                  </a:lnTo>
                  <a:lnTo>
                    <a:pt x="310362" y="486905"/>
                  </a:lnTo>
                  <a:lnTo>
                    <a:pt x="309181" y="486905"/>
                  </a:lnTo>
                  <a:lnTo>
                    <a:pt x="293839" y="473697"/>
                  </a:lnTo>
                  <a:lnTo>
                    <a:pt x="284403" y="465569"/>
                  </a:lnTo>
                  <a:lnTo>
                    <a:pt x="282041" y="465569"/>
                  </a:lnTo>
                  <a:lnTo>
                    <a:pt x="280860" y="464299"/>
                  </a:lnTo>
                  <a:lnTo>
                    <a:pt x="278511" y="464299"/>
                  </a:lnTo>
                  <a:lnTo>
                    <a:pt x="278511" y="467855"/>
                  </a:lnTo>
                  <a:lnTo>
                    <a:pt x="270243" y="467855"/>
                  </a:lnTo>
                  <a:lnTo>
                    <a:pt x="270243" y="469125"/>
                  </a:lnTo>
                  <a:lnTo>
                    <a:pt x="271424" y="470268"/>
                  </a:lnTo>
                  <a:lnTo>
                    <a:pt x="277329" y="476110"/>
                  </a:lnTo>
                  <a:lnTo>
                    <a:pt x="282041" y="482079"/>
                  </a:lnTo>
                  <a:lnTo>
                    <a:pt x="285584" y="489318"/>
                  </a:lnTo>
                  <a:lnTo>
                    <a:pt x="289128" y="495287"/>
                  </a:lnTo>
                  <a:lnTo>
                    <a:pt x="291490" y="501256"/>
                  </a:lnTo>
                  <a:lnTo>
                    <a:pt x="291490" y="507225"/>
                  </a:lnTo>
                  <a:lnTo>
                    <a:pt x="290309" y="510781"/>
                  </a:lnTo>
                  <a:lnTo>
                    <a:pt x="289128" y="512051"/>
                  </a:lnTo>
                  <a:lnTo>
                    <a:pt x="286766" y="512051"/>
                  </a:lnTo>
                  <a:lnTo>
                    <a:pt x="282956" y="498843"/>
                  </a:lnTo>
                  <a:lnTo>
                    <a:pt x="277596" y="488048"/>
                  </a:lnTo>
                  <a:lnTo>
                    <a:pt x="272770" y="480936"/>
                  </a:lnTo>
                  <a:lnTo>
                    <a:pt x="271792" y="479539"/>
                  </a:lnTo>
                  <a:lnTo>
                    <a:pt x="268808" y="476110"/>
                  </a:lnTo>
                  <a:lnTo>
                    <a:pt x="266712" y="473697"/>
                  </a:lnTo>
                  <a:lnTo>
                    <a:pt x="264350" y="474967"/>
                  </a:lnTo>
                  <a:lnTo>
                    <a:pt x="263169" y="476110"/>
                  </a:lnTo>
                  <a:lnTo>
                    <a:pt x="258445" y="476110"/>
                  </a:lnTo>
                  <a:lnTo>
                    <a:pt x="256082" y="474967"/>
                  </a:lnTo>
                  <a:lnTo>
                    <a:pt x="253733" y="474967"/>
                  </a:lnTo>
                  <a:lnTo>
                    <a:pt x="253758" y="479539"/>
                  </a:lnTo>
                  <a:lnTo>
                    <a:pt x="253885" y="486651"/>
                  </a:lnTo>
                  <a:lnTo>
                    <a:pt x="254381" y="492874"/>
                  </a:lnTo>
                  <a:lnTo>
                    <a:pt x="254685" y="500113"/>
                  </a:lnTo>
                  <a:lnTo>
                    <a:pt x="254787" y="503669"/>
                  </a:lnTo>
                  <a:lnTo>
                    <a:pt x="254914" y="521576"/>
                  </a:lnTo>
                  <a:lnTo>
                    <a:pt x="253733" y="522846"/>
                  </a:lnTo>
                  <a:lnTo>
                    <a:pt x="253695" y="525259"/>
                  </a:lnTo>
                  <a:lnTo>
                    <a:pt x="252552" y="527545"/>
                  </a:lnTo>
                  <a:lnTo>
                    <a:pt x="251383" y="527545"/>
                  </a:lnTo>
                  <a:lnTo>
                    <a:pt x="249834" y="524497"/>
                  </a:lnTo>
                  <a:lnTo>
                    <a:pt x="249021" y="522846"/>
                  </a:lnTo>
                  <a:lnTo>
                    <a:pt x="247840" y="521576"/>
                  </a:lnTo>
                  <a:lnTo>
                    <a:pt x="247891" y="518274"/>
                  </a:lnTo>
                  <a:lnTo>
                    <a:pt x="248437" y="509638"/>
                  </a:lnTo>
                  <a:lnTo>
                    <a:pt x="248564" y="507225"/>
                  </a:lnTo>
                  <a:lnTo>
                    <a:pt x="248793" y="500113"/>
                  </a:lnTo>
                  <a:lnTo>
                    <a:pt x="248920" y="491731"/>
                  </a:lnTo>
                  <a:lnTo>
                    <a:pt x="249008" y="480936"/>
                  </a:lnTo>
                  <a:lnTo>
                    <a:pt x="249008" y="478523"/>
                  </a:lnTo>
                  <a:lnTo>
                    <a:pt x="249021" y="473697"/>
                  </a:lnTo>
                  <a:lnTo>
                    <a:pt x="244297" y="477380"/>
                  </a:lnTo>
                  <a:lnTo>
                    <a:pt x="240766" y="478523"/>
                  </a:lnTo>
                  <a:lnTo>
                    <a:pt x="237223" y="472554"/>
                  </a:lnTo>
                  <a:lnTo>
                    <a:pt x="229260" y="481698"/>
                  </a:lnTo>
                  <a:lnTo>
                    <a:pt x="223062" y="491096"/>
                  </a:lnTo>
                  <a:lnTo>
                    <a:pt x="218630" y="501510"/>
                  </a:lnTo>
                  <a:lnTo>
                    <a:pt x="215988" y="513194"/>
                  </a:lnTo>
                  <a:lnTo>
                    <a:pt x="213626" y="512051"/>
                  </a:lnTo>
                  <a:lnTo>
                    <a:pt x="212445" y="510781"/>
                  </a:lnTo>
                  <a:lnTo>
                    <a:pt x="212331" y="508368"/>
                  </a:lnTo>
                  <a:lnTo>
                    <a:pt x="211264" y="506082"/>
                  </a:lnTo>
                  <a:lnTo>
                    <a:pt x="211264" y="502399"/>
                  </a:lnTo>
                  <a:lnTo>
                    <a:pt x="212445" y="500113"/>
                  </a:lnTo>
                  <a:lnTo>
                    <a:pt x="214833" y="493128"/>
                  </a:lnTo>
                  <a:lnTo>
                    <a:pt x="218351" y="486651"/>
                  </a:lnTo>
                  <a:lnTo>
                    <a:pt x="222719" y="480555"/>
                  </a:lnTo>
                  <a:lnTo>
                    <a:pt x="227787" y="474967"/>
                  </a:lnTo>
                  <a:lnTo>
                    <a:pt x="228968" y="473697"/>
                  </a:lnTo>
                  <a:lnTo>
                    <a:pt x="231317" y="470268"/>
                  </a:lnTo>
                  <a:lnTo>
                    <a:pt x="233680" y="467855"/>
                  </a:lnTo>
                  <a:lnTo>
                    <a:pt x="224243" y="467855"/>
                  </a:lnTo>
                  <a:lnTo>
                    <a:pt x="224243" y="464299"/>
                  </a:lnTo>
                  <a:lnTo>
                    <a:pt x="220700" y="464299"/>
                  </a:lnTo>
                  <a:lnTo>
                    <a:pt x="213156" y="468490"/>
                  </a:lnTo>
                  <a:lnTo>
                    <a:pt x="206324" y="473697"/>
                  </a:lnTo>
                  <a:lnTo>
                    <a:pt x="200139" y="479793"/>
                  </a:lnTo>
                  <a:lnTo>
                    <a:pt x="194741" y="485762"/>
                  </a:lnTo>
                  <a:lnTo>
                    <a:pt x="193560" y="486905"/>
                  </a:lnTo>
                  <a:lnTo>
                    <a:pt x="192405" y="486905"/>
                  </a:lnTo>
                  <a:lnTo>
                    <a:pt x="192405" y="488048"/>
                  </a:lnTo>
                  <a:lnTo>
                    <a:pt x="191223" y="486905"/>
                  </a:lnTo>
                  <a:lnTo>
                    <a:pt x="191223" y="485762"/>
                  </a:lnTo>
                  <a:lnTo>
                    <a:pt x="190042" y="484492"/>
                  </a:lnTo>
                  <a:lnTo>
                    <a:pt x="190093" y="480936"/>
                  </a:lnTo>
                  <a:lnTo>
                    <a:pt x="192405" y="477380"/>
                  </a:lnTo>
                  <a:lnTo>
                    <a:pt x="194741" y="476110"/>
                  </a:lnTo>
                  <a:lnTo>
                    <a:pt x="200266" y="471284"/>
                  </a:lnTo>
                  <a:lnTo>
                    <a:pt x="205511" y="467601"/>
                  </a:lnTo>
                  <a:lnTo>
                    <a:pt x="206235" y="467093"/>
                  </a:lnTo>
                  <a:lnTo>
                    <a:pt x="212661" y="463664"/>
                  </a:lnTo>
                  <a:lnTo>
                    <a:pt x="219519" y="460743"/>
                  </a:lnTo>
                  <a:lnTo>
                    <a:pt x="220700" y="459473"/>
                  </a:lnTo>
                  <a:lnTo>
                    <a:pt x="218351" y="459473"/>
                  </a:lnTo>
                  <a:lnTo>
                    <a:pt x="215988" y="458330"/>
                  </a:lnTo>
                  <a:lnTo>
                    <a:pt x="214807" y="458330"/>
                  </a:lnTo>
                  <a:lnTo>
                    <a:pt x="211264" y="459473"/>
                  </a:lnTo>
                  <a:lnTo>
                    <a:pt x="207721" y="461886"/>
                  </a:lnTo>
                  <a:lnTo>
                    <a:pt x="203009" y="463156"/>
                  </a:lnTo>
                  <a:lnTo>
                    <a:pt x="197408" y="465569"/>
                  </a:lnTo>
                  <a:lnTo>
                    <a:pt x="191503" y="467093"/>
                  </a:lnTo>
                  <a:lnTo>
                    <a:pt x="185089" y="467601"/>
                  </a:lnTo>
                  <a:lnTo>
                    <a:pt x="178244" y="466712"/>
                  </a:lnTo>
                  <a:lnTo>
                    <a:pt x="178244" y="467855"/>
                  </a:lnTo>
                  <a:lnTo>
                    <a:pt x="179425" y="470268"/>
                  </a:lnTo>
                  <a:lnTo>
                    <a:pt x="180606" y="471411"/>
                  </a:lnTo>
                  <a:lnTo>
                    <a:pt x="181775" y="473697"/>
                  </a:lnTo>
                  <a:lnTo>
                    <a:pt x="182956" y="476110"/>
                  </a:lnTo>
                  <a:lnTo>
                    <a:pt x="184137" y="477380"/>
                  </a:lnTo>
                  <a:lnTo>
                    <a:pt x="184137" y="478523"/>
                  </a:lnTo>
                  <a:lnTo>
                    <a:pt x="182956" y="478523"/>
                  </a:lnTo>
                  <a:lnTo>
                    <a:pt x="182956" y="479793"/>
                  </a:lnTo>
                  <a:lnTo>
                    <a:pt x="178244" y="484492"/>
                  </a:lnTo>
                  <a:lnTo>
                    <a:pt x="177063" y="491731"/>
                  </a:lnTo>
                  <a:lnTo>
                    <a:pt x="174701" y="497700"/>
                  </a:lnTo>
                  <a:lnTo>
                    <a:pt x="173520" y="503669"/>
                  </a:lnTo>
                  <a:lnTo>
                    <a:pt x="169976" y="507225"/>
                  </a:lnTo>
                  <a:lnTo>
                    <a:pt x="164084" y="506082"/>
                  </a:lnTo>
                  <a:lnTo>
                    <a:pt x="162902" y="506082"/>
                  </a:lnTo>
                  <a:lnTo>
                    <a:pt x="167843" y="513956"/>
                  </a:lnTo>
                  <a:lnTo>
                    <a:pt x="175869" y="520687"/>
                  </a:lnTo>
                  <a:lnTo>
                    <a:pt x="184797" y="525259"/>
                  </a:lnTo>
                  <a:lnTo>
                    <a:pt x="192405" y="526402"/>
                  </a:lnTo>
                  <a:lnTo>
                    <a:pt x="192493" y="509892"/>
                  </a:lnTo>
                  <a:lnTo>
                    <a:pt x="193497" y="507225"/>
                  </a:lnTo>
                  <a:lnTo>
                    <a:pt x="217170" y="475348"/>
                  </a:lnTo>
                  <a:lnTo>
                    <a:pt x="217170" y="474967"/>
                  </a:lnTo>
                  <a:lnTo>
                    <a:pt x="217665" y="474967"/>
                  </a:lnTo>
                  <a:lnTo>
                    <a:pt x="219519" y="473697"/>
                  </a:lnTo>
                  <a:lnTo>
                    <a:pt x="218351" y="474967"/>
                  </a:lnTo>
                  <a:lnTo>
                    <a:pt x="217665" y="474967"/>
                  </a:lnTo>
                  <a:lnTo>
                    <a:pt x="217220" y="475348"/>
                  </a:lnTo>
                  <a:lnTo>
                    <a:pt x="217170" y="476110"/>
                  </a:lnTo>
                  <a:lnTo>
                    <a:pt x="212102" y="482714"/>
                  </a:lnTo>
                  <a:lnTo>
                    <a:pt x="207721" y="489699"/>
                  </a:lnTo>
                  <a:lnTo>
                    <a:pt x="204216" y="497065"/>
                  </a:lnTo>
                  <a:lnTo>
                    <a:pt x="201828" y="504812"/>
                  </a:lnTo>
                  <a:lnTo>
                    <a:pt x="199859" y="514845"/>
                  </a:lnTo>
                  <a:lnTo>
                    <a:pt x="201231" y="524497"/>
                  </a:lnTo>
                  <a:lnTo>
                    <a:pt x="206133" y="532879"/>
                  </a:lnTo>
                  <a:lnTo>
                    <a:pt x="214807" y="539483"/>
                  </a:lnTo>
                  <a:lnTo>
                    <a:pt x="219519" y="541896"/>
                  </a:lnTo>
                  <a:lnTo>
                    <a:pt x="223062" y="543166"/>
                  </a:lnTo>
                  <a:lnTo>
                    <a:pt x="228968" y="541896"/>
                  </a:lnTo>
                  <a:lnTo>
                    <a:pt x="225488" y="526529"/>
                  </a:lnTo>
                  <a:lnTo>
                    <a:pt x="226517" y="513194"/>
                  </a:lnTo>
                  <a:lnTo>
                    <a:pt x="226898" y="508368"/>
                  </a:lnTo>
                  <a:lnTo>
                    <a:pt x="232270" y="491731"/>
                  </a:lnTo>
                  <a:lnTo>
                    <a:pt x="240766" y="480936"/>
                  </a:lnTo>
                  <a:lnTo>
                    <a:pt x="240766" y="482079"/>
                  </a:lnTo>
                  <a:lnTo>
                    <a:pt x="238404" y="488048"/>
                  </a:lnTo>
                  <a:lnTo>
                    <a:pt x="237172" y="493128"/>
                  </a:lnTo>
                  <a:lnTo>
                    <a:pt x="236042" y="498843"/>
                  </a:lnTo>
                  <a:lnTo>
                    <a:pt x="235191" y="506082"/>
                  </a:lnTo>
                  <a:lnTo>
                    <a:pt x="234569" y="513194"/>
                  </a:lnTo>
                  <a:lnTo>
                    <a:pt x="234530" y="522846"/>
                  </a:lnTo>
                  <a:lnTo>
                    <a:pt x="234861" y="527545"/>
                  </a:lnTo>
                  <a:lnTo>
                    <a:pt x="236042" y="534784"/>
                  </a:lnTo>
                  <a:lnTo>
                    <a:pt x="237223" y="540753"/>
                  </a:lnTo>
                  <a:lnTo>
                    <a:pt x="241947" y="545452"/>
                  </a:lnTo>
                  <a:lnTo>
                    <a:pt x="244297" y="549135"/>
                  </a:lnTo>
                  <a:lnTo>
                    <a:pt x="247840" y="550278"/>
                  </a:lnTo>
                  <a:lnTo>
                    <a:pt x="251383" y="552691"/>
                  </a:lnTo>
                  <a:lnTo>
                    <a:pt x="252552" y="552691"/>
                  </a:lnTo>
                  <a:lnTo>
                    <a:pt x="253733" y="551548"/>
                  </a:lnTo>
                  <a:lnTo>
                    <a:pt x="256082" y="551548"/>
                  </a:lnTo>
                  <a:lnTo>
                    <a:pt x="261912" y="545325"/>
                  </a:lnTo>
                  <a:lnTo>
                    <a:pt x="265226" y="539610"/>
                  </a:lnTo>
                  <a:lnTo>
                    <a:pt x="267220" y="533387"/>
                  </a:lnTo>
                  <a:lnTo>
                    <a:pt x="267766" y="527545"/>
                  </a:lnTo>
                  <a:lnTo>
                    <a:pt x="267906" y="526148"/>
                  </a:lnTo>
                  <a:lnTo>
                    <a:pt x="268947" y="519798"/>
                  </a:lnTo>
                  <a:lnTo>
                    <a:pt x="268935" y="518274"/>
                  </a:lnTo>
                  <a:lnTo>
                    <a:pt x="266712" y="502399"/>
                  </a:lnTo>
                  <a:lnTo>
                    <a:pt x="266712" y="495287"/>
                  </a:lnTo>
                  <a:lnTo>
                    <a:pt x="264350" y="489318"/>
                  </a:lnTo>
                  <a:lnTo>
                    <a:pt x="263220" y="483730"/>
                  </a:lnTo>
                  <a:lnTo>
                    <a:pt x="263169" y="480936"/>
                  </a:lnTo>
                  <a:lnTo>
                    <a:pt x="268020" y="487540"/>
                  </a:lnTo>
                  <a:lnTo>
                    <a:pt x="277241" y="526148"/>
                  </a:lnTo>
                  <a:lnTo>
                    <a:pt x="277177" y="527545"/>
                  </a:lnTo>
                  <a:lnTo>
                    <a:pt x="276479" y="534022"/>
                  </a:lnTo>
                  <a:lnTo>
                    <a:pt x="274967" y="541896"/>
                  </a:lnTo>
                  <a:lnTo>
                    <a:pt x="278511" y="544309"/>
                  </a:lnTo>
                  <a:lnTo>
                    <a:pt x="302882" y="514845"/>
                  </a:lnTo>
                  <a:lnTo>
                    <a:pt x="302831" y="513194"/>
                  </a:lnTo>
                  <a:lnTo>
                    <a:pt x="302729" y="512051"/>
                  </a:lnTo>
                  <a:lnTo>
                    <a:pt x="302107" y="504812"/>
                  </a:lnTo>
                  <a:lnTo>
                    <a:pt x="284403" y="474967"/>
                  </a:lnTo>
                  <a:lnTo>
                    <a:pt x="284403" y="473697"/>
                  </a:lnTo>
                  <a:lnTo>
                    <a:pt x="310896" y="509638"/>
                  </a:lnTo>
                  <a:lnTo>
                    <a:pt x="311531" y="526402"/>
                  </a:lnTo>
                  <a:lnTo>
                    <a:pt x="319608" y="524624"/>
                  </a:lnTo>
                  <a:lnTo>
                    <a:pt x="328485" y="519798"/>
                  </a:lnTo>
                  <a:lnTo>
                    <a:pt x="336245" y="513321"/>
                  </a:lnTo>
                  <a:lnTo>
                    <a:pt x="341033" y="506082"/>
                  </a:lnTo>
                  <a:close/>
                </a:path>
                <a:path w="420370" h="553085">
                  <a:moveTo>
                    <a:pt x="341033" y="235826"/>
                  </a:moveTo>
                  <a:lnTo>
                    <a:pt x="339852" y="233413"/>
                  </a:lnTo>
                  <a:lnTo>
                    <a:pt x="335102" y="233413"/>
                  </a:lnTo>
                  <a:lnTo>
                    <a:pt x="335102" y="241795"/>
                  </a:lnTo>
                  <a:lnTo>
                    <a:pt x="335102" y="417436"/>
                  </a:lnTo>
                  <a:lnTo>
                    <a:pt x="333921" y="422135"/>
                  </a:lnTo>
                  <a:lnTo>
                    <a:pt x="333921" y="425691"/>
                  </a:lnTo>
                  <a:lnTo>
                    <a:pt x="331546" y="434073"/>
                  </a:lnTo>
                  <a:lnTo>
                    <a:pt x="325640" y="438772"/>
                  </a:lnTo>
                  <a:lnTo>
                    <a:pt x="318528" y="438772"/>
                  </a:lnTo>
                  <a:lnTo>
                    <a:pt x="311416" y="439280"/>
                  </a:lnTo>
                  <a:lnTo>
                    <a:pt x="304317" y="439280"/>
                  </a:lnTo>
                  <a:lnTo>
                    <a:pt x="297205" y="438899"/>
                  </a:lnTo>
                  <a:lnTo>
                    <a:pt x="290118" y="438772"/>
                  </a:lnTo>
                  <a:lnTo>
                    <a:pt x="252222" y="453123"/>
                  </a:lnTo>
                  <a:lnTo>
                    <a:pt x="251040" y="454266"/>
                  </a:lnTo>
                  <a:lnTo>
                    <a:pt x="248666" y="454266"/>
                  </a:lnTo>
                  <a:lnTo>
                    <a:pt x="248666" y="453123"/>
                  </a:lnTo>
                  <a:lnTo>
                    <a:pt x="240944" y="446519"/>
                  </a:lnTo>
                  <a:lnTo>
                    <a:pt x="232232" y="442455"/>
                  </a:lnTo>
                  <a:lnTo>
                    <a:pt x="222846" y="440550"/>
                  </a:lnTo>
                  <a:lnTo>
                    <a:pt x="213042" y="440042"/>
                  </a:lnTo>
                  <a:lnTo>
                    <a:pt x="206019" y="439280"/>
                  </a:lnTo>
                  <a:lnTo>
                    <a:pt x="198932" y="438899"/>
                  </a:lnTo>
                  <a:lnTo>
                    <a:pt x="191833" y="438772"/>
                  </a:lnTo>
                  <a:lnTo>
                    <a:pt x="174066" y="438772"/>
                  </a:lnTo>
                  <a:lnTo>
                    <a:pt x="169329" y="434073"/>
                  </a:lnTo>
                  <a:lnTo>
                    <a:pt x="166966" y="423405"/>
                  </a:lnTo>
                  <a:lnTo>
                    <a:pt x="166966" y="419849"/>
                  </a:lnTo>
                  <a:lnTo>
                    <a:pt x="165785" y="415023"/>
                  </a:lnTo>
                  <a:lnTo>
                    <a:pt x="165785" y="241795"/>
                  </a:lnTo>
                  <a:lnTo>
                    <a:pt x="166966" y="240652"/>
                  </a:lnTo>
                  <a:lnTo>
                    <a:pt x="174066" y="240652"/>
                  </a:lnTo>
                  <a:lnTo>
                    <a:pt x="216065" y="237223"/>
                  </a:lnTo>
                  <a:lnTo>
                    <a:pt x="239191" y="233286"/>
                  </a:lnTo>
                  <a:lnTo>
                    <a:pt x="245770" y="231127"/>
                  </a:lnTo>
                  <a:lnTo>
                    <a:pt x="248996" y="230111"/>
                  </a:lnTo>
                  <a:lnTo>
                    <a:pt x="249301" y="229857"/>
                  </a:lnTo>
                  <a:lnTo>
                    <a:pt x="251040" y="228714"/>
                  </a:lnTo>
                  <a:lnTo>
                    <a:pt x="252717" y="230111"/>
                  </a:lnTo>
                  <a:lnTo>
                    <a:pt x="261835" y="233286"/>
                  </a:lnTo>
                  <a:lnTo>
                    <a:pt x="284492" y="237223"/>
                  </a:lnTo>
                  <a:lnTo>
                    <a:pt x="326821" y="240652"/>
                  </a:lnTo>
                  <a:lnTo>
                    <a:pt x="333921" y="240652"/>
                  </a:lnTo>
                  <a:lnTo>
                    <a:pt x="335102" y="241795"/>
                  </a:lnTo>
                  <a:lnTo>
                    <a:pt x="335102" y="233413"/>
                  </a:lnTo>
                  <a:lnTo>
                    <a:pt x="332740" y="233413"/>
                  </a:lnTo>
                  <a:lnTo>
                    <a:pt x="320967" y="233286"/>
                  </a:lnTo>
                  <a:lnTo>
                    <a:pt x="292481" y="227571"/>
                  </a:lnTo>
                  <a:lnTo>
                    <a:pt x="291858" y="226301"/>
                  </a:lnTo>
                  <a:lnTo>
                    <a:pt x="291299" y="225158"/>
                  </a:lnTo>
                  <a:lnTo>
                    <a:pt x="290118" y="221602"/>
                  </a:lnTo>
                  <a:lnTo>
                    <a:pt x="288925" y="220459"/>
                  </a:lnTo>
                  <a:lnTo>
                    <a:pt x="287743" y="219189"/>
                  </a:lnTo>
                  <a:lnTo>
                    <a:pt x="287743" y="218046"/>
                  </a:lnTo>
                  <a:lnTo>
                    <a:pt x="285369" y="213220"/>
                  </a:lnTo>
                  <a:lnTo>
                    <a:pt x="284187" y="210934"/>
                  </a:lnTo>
                  <a:lnTo>
                    <a:pt x="280644" y="215633"/>
                  </a:lnTo>
                  <a:lnTo>
                    <a:pt x="277088" y="221602"/>
                  </a:lnTo>
                  <a:lnTo>
                    <a:pt x="273532" y="226301"/>
                  </a:lnTo>
                  <a:lnTo>
                    <a:pt x="273532" y="222745"/>
                  </a:lnTo>
                  <a:lnTo>
                    <a:pt x="273532" y="220459"/>
                  </a:lnTo>
                  <a:lnTo>
                    <a:pt x="271157" y="208521"/>
                  </a:lnTo>
                  <a:lnTo>
                    <a:pt x="267614" y="209664"/>
                  </a:lnTo>
                  <a:lnTo>
                    <a:pt x="264058" y="213220"/>
                  </a:lnTo>
                  <a:lnTo>
                    <a:pt x="259321" y="214490"/>
                  </a:lnTo>
                  <a:lnTo>
                    <a:pt x="255778" y="215633"/>
                  </a:lnTo>
                  <a:lnTo>
                    <a:pt x="253403" y="219189"/>
                  </a:lnTo>
                  <a:lnTo>
                    <a:pt x="252222" y="222745"/>
                  </a:lnTo>
                  <a:lnTo>
                    <a:pt x="251040" y="221602"/>
                  </a:lnTo>
                  <a:lnTo>
                    <a:pt x="249847" y="222745"/>
                  </a:lnTo>
                  <a:lnTo>
                    <a:pt x="248666" y="222745"/>
                  </a:lnTo>
                  <a:lnTo>
                    <a:pt x="247484" y="220459"/>
                  </a:lnTo>
                  <a:lnTo>
                    <a:pt x="247484" y="216776"/>
                  </a:lnTo>
                  <a:lnTo>
                    <a:pt x="243928" y="215633"/>
                  </a:lnTo>
                  <a:lnTo>
                    <a:pt x="239191" y="213220"/>
                  </a:lnTo>
                  <a:lnTo>
                    <a:pt x="235635" y="210934"/>
                  </a:lnTo>
                  <a:lnTo>
                    <a:pt x="229730" y="208521"/>
                  </a:lnTo>
                  <a:lnTo>
                    <a:pt x="229730" y="214490"/>
                  </a:lnTo>
                  <a:lnTo>
                    <a:pt x="228536" y="220459"/>
                  </a:lnTo>
                  <a:lnTo>
                    <a:pt x="228536" y="226301"/>
                  </a:lnTo>
                  <a:lnTo>
                    <a:pt x="224980" y="221602"/>
                  </a:lnTo>
                  <a:lnTo>
                    <a:pt x="221424" y="215633"/>
                  </a:lnTo>
                  <a:lnTo>
                    <a:pt x="217881" y="210934"/>
                  </a:lnTo>
                  <a:lnTo>
                    <a:pt x="215519" y="213220"/>
                  </a:lnTo>
                  <a:lnTo>
                    <a:pt x="214325" y="218046"/>
                  </a:lnTo>
                  <a:lnTo>
                    <a:pt x="211963" y="222745"/>
                  </a:lnTo>
                  <a:lnTo>
                    <a:pt x="209588" y="227571"/>
                  </a:lnTo>
                  <a:lnTo>
                    <a:pt x="209588" y="229857"/>
                  </a:lnTo>
                  <a:lnTo>
                    <a:pt x="208407" y="231127"/>
                  </a:lnTo>
                  <a:lnTo>
                    <a:pt x="199961" y="232016"/>
                  </a:lnTo>
                  <a:lnTo>
                    <a:pt x="190639" y="232778"/>
                  </a:lnTo>
                  <a:lnTo>
                    <a:pt x="180428" y="233286"/>
                  </a:lnTo>
                  <a:lnTo>
                    <a:pt x="169329" y="233413"/>
                  </a:lnTo>
                  <a:lnTo>
                    <a:pt x="161036" y="233413"/>
                  </a:lnTo>
                  <a:lnTo>
                    <a:pt x="159854" y="234683"/>
                  </a:lnTo>
                  <a:lnTo>
                    <a:pt x="159854" y="419849"/>
                  </a:lnTo>
                  <a:lnTo>
                    <a:pt x="161036" y="424548"/>
                  </a:lnTo>
                  <a:lnTo>
                    <a:pt x="161036" y="428104"/>
                  </a:lnTo>
                  <a:lnTo>
                    <a:pt x="163410" y="440042"/>
                  </a:lnTo>
                  <a:lnTo>
                    <a:pt x="169329" y="444741"/>
                  </a:lnTo>
                  <a:lnTo>
                    <a:pt x="179997" y="444741"/>
                  </a:lnTo>
                  <a:lnTo>
                    <a:pt x="231038" y="448551"/>
                  </a:lnTo>
                  <a:lnTo>
                    <a:pt x="248666" y="460235"/>
                  </a:lnTo>
                  <a:lnTo>
                    <a:pt x="251040" y="461378"/>
                  </a:lnTo>
                  <a:lnTo>
                    <a:pt x="269252" y="454266"/>
                  </a:lnTo>
                  <a:lnTo>
                    <a:pt x="293662" y="444741"/>
                  </a:lnTo>
                  <a:lnTo>
                    <a:pt x="300786" y="444868"/>
                  </a:lnTo>
                  <a:lnTo>
                    <a:pt x="308013" y="445122"/>
                  </a:lnTo>
                  <a:lnTo>
                    <a:pt x="315480" y="445122"/>
                  </a:lnTo>
                  <a:lnTo>
                    <a:pt x="323265" y="444741"/>
                  </a:lnTo>
                  <a:lnTo>
                    <a:pt x="331546" y="444741"/>
                  </a:lnTo>
                  <a:lnTo>
                    <a:pt x="336943" y="439280"/>
                  </a:lnTo>
                  <a:lnTo>
                    <a:pt x="337477" y="438772"/>
                  </a:lnTo>
                  <a:lnTo>
                    <a:pt x="339852" y="431660"/>
                  </a:lnTo>
                  <a:lnTo>
                    <a:pt x="339852" y="426961"/>
                  </a:lnTo>
                  <a:lnTo>
                    <a:pt x="341033" y="422135"/>
                  </a:lnTo>
                  <a:lnTo>
                    <a:pt x="341033" y="235826"/>
                  </a:lnTo>
                  <a:close/>
                </a:path>
                <a:path w="420370" h="553085">
                  <a:moveTo>
                    <a:pt x="341033" y="141846"/>
                  </a:moveTo>
                  <a:lnTo>
                    <a:pt x="339839" y="140576"/>
                  </a:lnTo>
                  <a:lnTo>
                    <a:pt x="333908" y="140576"/>
                  </a:lnTo>
                  <a:lnTo>
                    <a:pt x="329171" y="140322"/>
                  </a:lnTo>
                  <a:lnTo>
                    <a:pt x="329171" y="147688"/>
                  </a:lnTo>
                  <a:lnTo>
                    <a:pt x="326796" y="149974"/>
                  </a:lnTo>
                  <a:lnTo>
                    <a:pt x="324421" y="154673"/>
                  </a:lnTo>
                  <a:lnTo>
                    <a:pt x="319659" y="152387"/>
                  </a:lnTo>
                  <a:lnTo>
                    <a:pt x="316115" y="151117"/>
                  </a:lnTo>
                  <a:lnTo>
                    <a:pt x="312547" y="148831"/>
                  </a:lnTo>
                  <a:lnTo>
                    <a:pt x="310172" y="147688"/>
                  </a:lnTo>
                  <a:lnTo>
                    <a:pt x="310172" y="146545"/>
                  </a:lnTo>
                  <a:lnTo>
                    <a:pt x="327977" y="146545"/>
                  </a:lnTo>
                  <a:lnTo>
                    <a:pt x="329171" y="147688"/>
                  </a:lnTo>
                  <a:lnTo>
                    <a:pt x="329171" y="140322"/>
                  </a:lnTo>
                  <a:lnTo>
                    <a:pt x="323037" y="139941"/>
                  </a:lnTo>
                  <a:lnTo>
                    <a:pt x="311950" y="139560"/>
                  </a:lnTo>
                  <a:lnTo>
                    <a:pt x="282879" y="139433"/>
                  </a:lnTo>
                  <a:lnTo>
                    <a:pt x="275767" y="137147"/>
                  </a:lnTo>
                  <a:lnTo>
                    <a:pt x="268643" y="134734"/>
                  </a:lnTo>
                  <a:lnTo>
                    <a:pt x="266280" y="133591"/>
                  </a:lnTo>
                  <a:lnTo>
                    <a:pt x="263906" y="133591"/>
                  </a:lnTo>
                  <a:lnTo>
                    <a:pt x="261531" y="132448"/>
                  </a:lnTo>
                  <a:lnTo>
                    <a:pt x="262712" y="138290"/>
                  </a:lnTo>
                  <a:lnTo>
                    <a:pt x="266280" y="140576"/>
                  </a:lnTo>
                  <a:lnTo>
                    <a:pt x="271018" y="145275"/>
                  </a:lnTo>
                  <a:lnTo>
                    <a:pt x="267462" y="145275"/>
                  </a:lnTo>
                  <a:lnTo>
                    <a:pt x="263906" y="146545"/>
                  </a:lnTo>
                  <a:lnTo>
                    <a:pt x="260337" y="147688"/>
                  </a:lnTo>
                  <a:lnTo>
                    <a:pt x="263906" y="151117"/>
                  </a:lnTo>
                  <a:lnTo>
                    <a:pt x="268643" y="152387"/>
                  </a:lnTo>
                  <a:lnTo>
                    <a:pt x="273392" y="154673"/>
                  </a:lnTo>
                  <a:lnTo>
                    <a:pt x="271018" y="155816"/>
                  </a:lnTo>
                  <a:lnTo>
                    <a:pt x="267462" y="158229"/>
                  </a:lnTo>
                  <a:lnTo>
                    <a:pt x="265087" y="160515"/>
                  </a:lnTo>
                  <a:lnTo>
                    <a:pt x="268643" y="162801"/>
                  </a:lnTo>
                  <a:lnTo>
                    <a:pt x="273392" y="161658"/>
                  </a:lnTo>
                  <a:lnTo>
                    <a:pt x="276948" y="161658"/>
                  </a:lnTo>
                  <a:lnTo>
                    <a:pt x="273392" y="167500"/>
                  </a:lnTo>
                  <a:lnTo>
                    <a:pt x="268643" y="171056"/>
                  </a:lnTo>
                  <a:lnTo>
                    <a:pt x="261531" y="173342"/>
                  </a:lnTo>
                  <a:lnTo>
                    <a:pt x="269303" y="175247"/>
                  </a:lnTo>
                  <a:lnTo>
                    <a:pt x="276656" y="174358"/>
                  </a:lnTo>
                  <a:lnTo>
                    <a:pt x="283540" y="171437"/>
                  </a:lnTo>
                  <a:lnTo>
                    <a:pt x="290004" y="167500"/>
                  </a:lnTo>
                  <a:lnTo>
                    <a:pt x="290004" y="182740"/>
                  </a:lnTo>
                  <a:lnTo>
                    <a:pt x="294741" y="180454"/>
                  </a:lnTo>
                  <a:lnTo>
                    <a:pt x="297116" y="175755"/>
                  </a:lnTo>
                  <a:lnTo>
                    <a:pt x="301879" y="171056"/>
                  </a:lnTo>
                  <a:lnTo>
                    <a:pt x="304253" y="174612"/>
                  </a:lnTo>
                  <a:lnTo>
                    <a:pt x="304253" y="178041"/>
                  </a:lnTo>
                  <a:lnTo>
                    <a:pt x="305422" y="180454"/>
                  </a:lnTo>
                  <a:lnTo>
                    <a:pt x="310172" y="176898"/>
                  </a:lnTo>
                  <a:lnTo>
                    <a:pt x="313740" y="173342"/>
                  </a:lnTo>
                  <a:lnTo>
                    <a:pt x="316903" y="171056"/>
                  </a:lnTo>
                  <a:lnTo>
                    <a:pt x="318490" y="169913"/>
                  </a:lnTo>
                  <a:lnTo>
                    <a:pt x="321475" y="167500"/>
                  </a:lnTo>
                  <a:lnTo>
                    <a:pt x="324472" y="165087"/>
                  </a:lnTo>
                  <a:lnTo>
                    <a:pt x="327799" y="161658"/>
                  </a:lnTo>
                  <a:lnTo>
                    <a:pt x="329907" y="159499"/>
                  </a:lnTo>
                  <a:lnTo>
                    <a:pt x="333590" y="154673"/>
                  </a:lnTo>
                  <a:lnTo>
                    <a:pt x="334657" y="153276"/>
                  </a:lnTo>
                  <a:lnTo>
                    <a:pt x="338658" y="146545"/>
                  </a:lnTo>
                  <a:lnTo>
                    <a:pt x="341033" y="141846"/>
                  </a:lnTo>
                  <a:close/>
                </a:path>
                <a:path w="420370" h="553085">
                  <a:moveTo>
                    <a:pt x="341033" y="130924"/>
                  </a:moveTo>
                  <a:lnTo>
                    <a:pt x="301447" y="130924"/>
                  </a:lnTo>
                  <a:lnTo>
                    <a:pt x="301447" y="134353"/>
                  </a:lnTo>
                  <a:lnTo>
                    <a:pt x="302653" y="135496"/>
                  </a:lnTo>
                  <a:lnTo>
                    <a:pt x="339826" y="135496"/>
                  </a:lnTo>
                  <a:lnTo>
                    <a:pt x="341033" y="134353"/>
                  </a:lnTo>
                  <a:lnTo>
                    <a:pt x="341033" y="130924"/>
                  </a:lnTo>
                  <a:close/>
                </a:path>
                <a:path w="420370" h="553085">
                  <a:moveTo>
                    <a:pt x="345592" y="107556"/>
                  </a:moveTo>
                  <a:lnTo>
                    <a:pt x="344436" y="102730"/>
                  </a:lnTo>
                  <a:lnTo>
                    <a:pt x="339801" y="99174"/>
                  </a:lnTo>
                  <a:lnTo>
                    <a:pt x="336321" y="97904"/>
                  </a:lnTo>
                  <a:lnTo>
                    <a:pt x="329361" y="94348"/>
                  </a:lnTo>
                  <a:lnTo>
                    <a:pt x="329361" y="96761"/>
                  </a:lnTo>
                  <a:lnTo>
                    <a:pt x="328206" y="97904"/>
                  </a:lnTo>
                  <a:lnTo>
                    <a:pt x="328206" y="106286"/>
                  </a:lnTo>
                  <a:lnTo>
                    <a:pt x="327037" y="113525"/>
                  </a:lnTo>
                  <a:lnTo>
                    <a:pt x="324713" y="119494"/>
                  </a:lnTo>
                  <a:lnTo>
                    <a:pt x="322389" y="121907"/>
                  </a:lnTo>
                  <a:lnTo>
                    <a:pt x="320078" y="121907"/>
                  </a:lnTo>
                  <a:lnTo>
                    <a:pt x="317766" y="120637"/>
                  </a:lnTo>
                  <a:lnTo>
                    <a:pt x="317766" y="119494"/>
                  </a:lnTo>
                  <a:lnTo>
                    <a:pt x="314274" y="113525"/>
                  </a:lnTo>
                  <a:lnTo>
                    <a:pt x="313118" y="107556"/>
                  </a:lnTo>
                  <a:lnTo>
                    <a:pt x="313118" y="99174"/>
                  </a:lnTo>
                  <a:lnTo>
                    <a:pt x="311962" y="96761"/>
                  </a:lnTo>
                  <a:lnTo>
                    <a:pt x="311962" y="95491"/>
                  </a:lnTo>
                  <a:lnTo>
                    <a:pt x="309638" y="95491"/>
                  </a:lnTo>
                  <a:lnTo>
                    <a:pt x="307314" y="96761"/>
                  </a:lnTo>
                  <a:lnTo>
                    <a:pt x="306146" y="97904"/>
                  </a:lnTo>
                  <a:lnTo>
                    <a:pt x="301523" y="99174"/>
                  </a:lnTo>
                  <a:lnTo>
                    <a:pt x="299199" y="102730"/>
                  </a:lnTo>
                  <a:lnTo>
                    <a:pt x="298030" y="107556"/>
                  </a:lnTo>
                  <a:lnTo>
                    <a:pt x="296875" y="113525"/>
                  </a:lnTo>
                  <a:lnTo>
                    <a:pt x="298030" y="118351"/>
                  </a:lnTo>
                  <a:lnTo>
                    <a:pt x="299199" y="124320"/>
                  </a:lnTo>
                  <a:lnTo>
                    <a:pt x="299199" y="126733"/>
                  </a:lnTo>
                  <a:lnTo>
                    <a:pt x="301523" y="127876"/>
                  </a:lnTo>
                  <a:lnTo>
                    <a:pt x="303847" y="127876"/>
                  </a:lnTo>
                  <a:lnTo>
                    <a:pt x="306146" y="126733"/>
                  </a:lnTo>
                  <a:lnTo>
                    <a:pt x="342125" y="126733"/>
                  </a:lnTo>
                  <a:lnTo>
                    <a:pt x="342125" y="124320"/>
                  </a:lnTo>
                  <a:lnTo>
                    <a:pt x="344436" y="117081"/>
                  </a:lnTo>
                  <a:lnTo>
                    <a:pt x="344436" y="113525"/>
                  </a:lnTo>
                  <a:lnTo>
                    <a:pt x="345592" y="107556"/>
                  </a:lnTo>
                  <a:close/>
                </a:path>
                <a:path w="420370" h="553085">
                  <a:moveTo>
                    <a:pt x="371475" y="189217"/>
                  </a:moveTo>
                  <a:lnTo>
                    <a:pt x="363321" y="190487"/>
                  </a:lnTo>
                  <a:lnTo>
                    <a:pt x="356311" y="186804"/>
                  </a:lnTo>
                  <a:lnTo>
                    <a:pt x="349326" y="181724"/>
                  </a:lnTo>
                  <a:lnTo>
                    <a:pt x="343484" y="178041"/>
                  </a:lnTo>
                  <a:lnTo>
                    <a:pt x="337654" y="175501"/>
                  </a:lnTo>
                  <a:lnTo>
                    <a:pt x="330669" y="171818"/>
                  </a:lnTo>
                  <a:lnTo>
                    <a:pt x="328333" y="171818"/>
                  </a:lnTo>
                  <a:lnTo>
                    <a:pt x="325996" y="170548"/>
                  </a:lnTo>
                  <a:lnTo>
                    <a:pt x="324827" y="171818"/>
                  </a:lnTo>
                  <a:lnTo>
                    <a:pt x="322503" y="173088"/>
                  </a:lnTo>
                  <a:lnTo>
                    <a:pt x="320167" y="175501"/>
                  </a:lnTo>
                  <a:lnTo>
                    <a:pt x="316674" y="178041"/>
                  </a:lnTo>
                  <a:lnTo>
                    <a:pt x="322580" y="179946"/>
                  </a:lnTo>
                  <a:lnTo>
                    <a:pt x="328180" y="182359"/>
                  </a:lnTo>
                  <a:lnTo>
                    <a:pt x="333552" y="185661"/>
                  </a:lnTo>
                  <a:lnTo>
                    <a:pt x="338823" y="190487"/>
                  </a:lnTo>
                  <a:lnTo>
                    <a:pt x="338823" y="185534"/>
                  </a:lnTo>
                  <a:lnTo>
                    <a:pt x="339991" y="182994"/>
                  </a:lnTo>
                  <a:lnTo>
                    <a:pt x="339991" y="184264"/>
                  </a:lnTo>
                  <a:lnTo>
                    <a:pt x="342328" y="184264"/>
                  </a:lnTo>
                  <a:lnTo>
                    <a:pt x="345821" y="187947"/>
                  </a:lnTo>
                  <a:lnTo>
                    <a:pt x="355155" y="193027"/>
                  </a:lnTo>
                  <a:lnTo>
                    <a:pt x="362153" y="197853"/>
                  </a:lnTo>
                  <a:lnTo>
                    <a:pt x="366814" y="196583"/>
                  </a:lnTo>
                  <a:lnTo>
                    <a:pt x="371475" y="189217"/>
                  </a:lnTo>
                  <a:close/>
                </a:path>
                <a:path w="420370" h="553085">
                  <a:moveTo>
                    <a:pt x="371475" y="158356"/>
                  </a:moveTo>
                  <a:lnTo>
                    <a:pt x="365721" y="153530"/>
                  </a:lnTo>
                  <a:lnTo>
                    <a:pt x="363410" y="150990"/>
                  </a:lnTo>
                  <a:lnTo>
                    <a:pt x="358800" y="149847"/>
                  </a:lnTo>
                  <a:lnTo>
                    <a:pt x="355358" y="148577"/>
                  </a:lnTo>
                  <a:lnTo>
                    <a:pt x="351891" y="147434"/>
                  </a:lnTo>
                  <a:lnTo>
                    <a:pt x="351891" y="153530"/>
                  </a:lnTo>
                  <a:lnTo>
                    <a:pt x="343827" y="153530"/>
                  </a:lnTo>
                  <a:lnTo>
                    <a:pt x="346125" y="150990"/>
                  </a:lnTo>
                  <a:lnTo>
                    <a:pt x="347281" y="149847"/>
                  </a:lnTo>
                  <a:lnTo>
                    <a:pt x="349592" y="149847"/>
                  </a:lnTo>
                  <a:lnTo>
                    <a:pt x="350735" y="150990"/>
                  </a:lnTo>
                  <a:lnTo>
                    <a:pt x="351891" y="153530"/>
                  </a:lnTo>
                  <a:lnTo>
                    <a:pt x="351891" y="147434"/>
                  </a:lnTo>
                  <a:lnTo>
                    <a:pt x="348437" y="147434"/>
                  </a:lnTo>
                  <a:lnTo>
                    <a:pt x="344970" y="146164"/>
                  </a:lnTo>
                  <a:lnTo>
                    <a:pt x="343827" y="146164"/>
                  </a:lnTo>
                  <a:lnTo>
                    <a:pt x="342684" y="147434"/>
                  </a:lnTo>
                  <a:lnTo>
                    <a:pt x="340512" y="153403"/>
                  </a:lnTo>
                  <a:lnTo>
                    <a:pt x="337489" y="158864"/>
                  </a:lnTo>
                  <a:lnTo>
                    <a:pt x="333590" y="163944"/>
                  </a:lnTo>
                  <a:lnTo>
                    <a:pt x="328853" y="169278"/>
                  </a:lnTo>
                  <a:lnTo>
                    <a:pt x="330009" y="169278"/>
                  </a:lnTo>
                  <a:lnTo>
                    <a:pt x="336918" y="166865"/>
                  </a:lnTo>
                  <a:lnTo>
                    <a:pt x="348437" y="166865"/>
                  </a:lnTo>
                  <a:lnTo>
                    <a:pt x="354203" y="168135"/>
                  </a:lnTo>
                  <a:lnTo>
                    <a:pt x="359956" y="169278"/>
                  </a:lnTo>
                  <a:lnTo>
                    <a:pt x="363410" y="175374"/>
                  </a:lnTo>
                  <a:lnTo>
                    <a:pt x="363410" y="176644"/>
                  </a:lnTo>
                  <a:lnTo>
                    <a:pt x="364566" y="176644"/>
                  </a:lnTo>
                  <a:lnTo>
                    <a:pt x="365721" y="175374"/>
                  </a:lnTo>
                  <a:lnTo>
                    <a:pt x="366877" y="174231"/>
                  </a:lnTo>
                  <a:lnTo>
                    <a:pt x="366877" y="172961"/>
                  </a:lnTo>
                  <a:lnTo>
                    <a:pt x="370738" y="166865"/>
                  </a:lnTo>
                  <a:lnTo>
                    <a:pt x="371475" y="165722"/>
                  </a:lnTo>
                  <a:lnTo>
                    <a:pt x="371475" y="158356"/>
                  </a:lnTo>
                  <a:close/>
                </a:path>
                <a:path w="420370" h="553085">
                  <a:moveTo>
                    <a:pt x="382130" y="96253"/>
                  </a:moveTo>
                  <a:lnTo>
                    <a:pt x="378536" y="93840"/>
                  </a:lnTo>
                  <a:lnTo>
                    <a:pt x="376135" y="91427"/>
                  </a:lnTo>
                  <a:lnTo>
                    <a:pt x="372541" y="90284"/>
                  </a:lnTo>
                  <a:lnTo>
                    <a:pt x="366547" y="87871"/>
                  </a:lnTo>
                  <a:lnTo>
                    <a:pt x="365340" y="86728"/>
                  </a:lnTo>
                  <a:lnTo>
                    <a:pt x="361746" y="95110"/>
                  </a:lnTo>
                  <a:lnTo>
                    <a:pt x="361746" y="97396"/>
                  </a:lnTo>
                  <a:lnTo>
                    <a:pt x="360540" y="98666"/>
                  </a:lnTo>
                  <a:lnTo>
                    <a:pt x="359346" y="104508"/>
                  </a:lnTo>
                  <a:lnTo>
                    <a:pt x="359346" y="111747"/>
                  </a:lnTo>
                  <a:lnTo>
                    <a:pt x="356946" y="117716"/>
                  </a:lnTo>
                  <a:lnTo>
                    <a:pt x="355752" y="124828"/>
                  </a:lnTo>
                  <a:lnTo>
                    <a:pt x="352145" y="130797"/>
                  </a:lnTo>
                  <a:lnTo>
                    <a:pt x="343750" y="133083"/>
                  </a:lnTo>
                  <a:lnTo>
                    <a:pt x="343750" y="134353"/>
                  </a:lnTo>
                  <a:lnTo>
                    <a:pt x="342557" y="135496"/>
                  </a:lnTo>
                  <a:lnTo>
                    <a:pt x="348551" y="135496"/>
                  </a:lnTo>
                  <a:lnTo>
                    <a:pt x="358140" y="130797"/>
                  </a:lnTo>
                  <a:lnTo>
                    <a:pt x="362940" y="125971"/>
                  </a:lnTo>
                  <a:lnTo>
                    <a:pt x="368935" y="108191"/>
                  </a:lnTo>
                  <a:lnTo>
                    <a:pt x="371335" y="102222"/>
                  </a:lnTo>
                  <a:lnTo>
                    <a:pt x="376135" y="98666"/>
                  </a:lnTo>
                  <a:lnTo>
                    <a:pt x="382130" y="96253"/>
                  </a:lnTo>
                  <a:close/>
                </a:path>
                <a:path w="420370" h="553085">
                  <a:moveTo>
                    <a:pt x="394309" y="356476"/>
                  </a:moveTo>
                  <a:lnTo>
                    <a:pt x="387972" y="351523"/>
                  </a:lnTo>
                  <a:lnTo>
                    <a:pt x="384213" y="347078"/>
                  </a:lnTo>
                  <a:lnTo>
                    <a:pt x="382854" y="345554"/>
                  </a:lnTo>
                  <a:lnTo>
                    <a:pt x="378421" y="338950"/>
                  </a:lnTo>
                  <a:lnTo>
                    <a:pt x="374091" y="331965"/>
                  </a:lnTo>
                  <a:lnTo>
                    <a:pt x="372897" y="336537"/>
                  </a:lnTo>
                  <a:lnTo>
                    <a:pt x="368134" y="341236"/>
                  </a:lnTo>
                  <a:lnTo>
                    <a:pt x="372897" y="344792"/>
                  </a:lnTo>
                  <a:lnTo>
                    <a:pt x="370522" y="347078"/>
                  </a:lnTo>
                  <a:lnTo>
                    <a:pt x="368134" y="347078"/>
                  </a:lnTo>
                  <a:lnTo>
                    <a:pt x="366966" y="343522"/>
                  </a:lnTo>
                  <a:lnTo>
                    <a:pt x="364578" y="340093"/>
                  </a:lnTo>
                  <a:lnTo>
                    <a:pt x="359816" y="341236"/>
                  </a:lnTo>
                  <a:lnTo>
                    <a:pt x="356247" y="340093"/>
                  </a:lnTo>
                  <a:lnTo>
                    <a:pt x="358622" y="344792"/>
                  </a:lnTo>
                  <a:lnTo>
                    <a:pt x="361010" y="348221"/>
                  </a:lnTo>
                  <a:lnTo>
                    <a:pt x="363385" y="351777"/>
                  </a:lnTo>
                  <a:lnTo>
                    <a:pt x="368134" y="360032"/>
                  </a:lnTo>
                  <a:lnTo>
                    <a:pt x="375285" y="362318"/>
                  </a:lnTo>
                  <a:lnTo>
                    <a:pt x="387172" y="362318"/>
                  </a:lnTo>
                  <a:lnTo>
                    <a:pt x="391934" y="361175"/>
                  </a:lnTo>
                  <a:lnTo>
                    <a:pt x="394309" y="356476"/>
                  </a:lnTo>
                  <a:close/>
                </a:path>
                <a:path w="420370" h="553085">
                  <a:moveTo>
                    <a:pt x="401637" y="248526"/>
                  </a:moveTo>
                  <a:lnTo>
                    <a:pt x="401154" y="247891"/>
                  </a:lnTo>
                  <a:lnTo>
                    <a:pt x="401154" y="249034"/>
                  </a:lnTo>
                  <a:lnTo>
                    <a:pt x="401637" y="248526"/>
                  </a:lnTo>
                  <a:close/>
                </a:path>
                <a:path w="420370" h="553085">
                  <a:moveTo>
                    <a:pt x="408012" y="235445"/>
                  </a:moveTo>
                  <a:lnTo>
                    <a:pt x="402132" y="231889"/>
                  </a:lnTo>
                  <a:lnTo>
                    <a:pt x="396240" y="229603"/>
                  </a:lnTo>
                  <a:lnTo>
                    <a:pt x="390359" y="226047"/>
                  </a:lnTo>
                  <a:lnTo>
                    <a:pt x="394093" y="218046"/>
                  </a:lnTo>
                  <a:lnTo>
                    <a:pt x="396532" y="209791"/>
                  </a:lnTo>
                  <a:lnTo>
                    <a:pt x="397637" y="201155"/>
                  </a:lnTo>
                  <a:lnTo>
                    <a:pt x="397421" y="191884"/>
                  </a:lnTo>
                  <a:lnTo>
                    <a:pt x="397421" y="193027"/>
                  </a:lnTo>
                  <a:lnTo>
                    <a:pt x="396240" y="193027"/>
                  </a:lnTo>
                  <a:lnTo>
                    <a:pt x="396240" y="194170"/>
                  </a:lnTo>
                  <a:lnTo>
                    <a:pt x="392468" y="200393"/>
                  </a:lnTo>
                  <a:lnTo>
                    <a:pt x="388137" y="206362"/>
                  </a:lnTo>
                  <a:lnTo>
                    <a:pt x="383146" y="211823"/>
                  </a:lnTo>
                  <a:lnTo>
                    <a:pt x="377393" y="216522"/>
                  </a:lnTo>
                  <a:lnTo>
                    <a:pt x="371500" y="222491"/>
                  </a:lnTo>
                  <a:lnTo>
                    <a:pt x="365620" y="227190"/>
                  </a:lnTo>
                  <a:lnTo>
                    <a:pt x="355028" y="234302"/>
                  </a:lnTo>
                  <a:lnTo>
                    <a:pt x="353847" y="237858"/>
                  </a:lnTo>
                  <a:lnTo>
                    <a:pt x="355028" y="242557"/>
                  </a:lnTo>
                  <a:lnTo>
                    <a:pt x="356184" y="244970"/>
                  </a:lnTo>
                  <a:lnTo>
                    <a:pt x="358546" y="248526"/>
                  </a:lnTo>
                  <a:lnTo>
                    <a:pt x="359727" y="252082"/>
                  </a:lnTo>
                  <a:lnTo>
                    <a:pt x="361543" y="260845"/>
                  </a:lnTo>
                  <a:lnTo>
                    <a:pt x="360159" y="269100"/>
                  </a:lnTo>
                  <a:lnTo>
                    <a:pt x="355917" y="276085"/>
                  </a:lnTo>
                  <a:lnTo>
                    <a:pt x="349123" y="281546"/>
                  </a:lnTo>
                  <a:lnTo>
                    <a:pt x="347954" y="281546"/>
                  </a:lnTo>
                  <a:lnTo>
                    <a:pt x="346773" y="282816"/>
                  </a:lnTo>
                  <a:lnTo>
                    <a:pt x="345592" y="282816"/>
                  </a:lnTo>
                  <a:lnTo>
                    <a:pt x="345592" y="314693"/>
                  </a:lnTo>
                  <a:lnTo>
                    <a:pt x="346773" y="315836"/>
                  </a:lnTo>
                  <a:lnTo>
                    <a:pt x="347954" y="315836"/>
                  </a:lnTo>
                  <a:lnTo>
                    <a:pt x="350304" y="318249"/>
                  </a:lnTo>
                  <a:lnTo>
                    <a:pt x="351485" y="318249"/>
                  </a:lnTo>
                  <a:lnTo>
                    <a:pt x="352666" y="315836"/>
                  </a:lnTo>
                  <a:lnTo>
                    <a:pt x="353847" y="312280"/>
                  </a:lnTo>
                  <a:lnTo>
                    <a:pt x="356184" y="307581"/>
                  </a:lnTo>
                  <a:lnTo>
                    <a:pt x="357365" y="302882"/>
                  </a:lnTo>
                  <a:lnTo>
                    <a:pt x="358546" y="304025"/>
                  </a:lnTo>
                  <a:lnTo>
                    <a:pt x="360908" y="304025"/>
                  </a:lnTo>
                  <a:lnTo>
                    <a:pt x="364439" y="305295"/>
                  </a:lnTo>
                  <a:lnTo>
                    <a:pt x="367969" y="307581"/>
                  </a:lnTo>
                  <a:lnTo>
                    <a:pt x="372681" y="308851"/>
                  </a:lnTo>
                  <a:lnTo>
                    <a:pt x="375043" y="308851"/>
                  </a:lnTo>
                  <a:lnTo>
                    <a:pt x="376224" y="307581"/>
                  </a:lnTo>
                  <a:lnTo>
                    <a:pt x="376224" y="289928"/>
                  </a:lnTo>
                  <a:lnTo>
                    <a:pt x="396240" y="289928"/>
                  </a:lnTo>
                  <a:lnTo>
                    <a:pt x="396240" y="288658"/>
                  </a:lnTo>
                  <a:lnTo>
                    <a:pt x="393877" y="282816"/>
                  </a:lnTo>
                  <a:lnTo>
                    <a:pt x="390359" y="276847"/>
                  </a:lnTo>
                  <a:lnTo>
                    <a:pt x="387997" y="271005"/>
                  </a:lnTo>
                  <a:lnTo>
                    <a:pt x="399770" y="266179"/>
                  </a:lnTo>
                  <a:lnTo>
                    <a:pt x="406831" y="263893"/>
                  </a:lnTo>
                  <a:lnTo>
                    <a:pt x="402132" y="259194"/>
                  </a:lnTo>
                  <a:lnTo>
                    <a:pt x="398589" y="254368"/>
                  </a:lnTo>
                  <a:lnTo>
                    <a:pt x="392709" y="248526"/>
                  </a:lnTo>
                  <a:lnTo>
                    <a:pt x="399770" y="243827"/>
                  </a:lnTo>
                  <a:lnTo>
                    <a:pt x="403313" y="240271"/>
                  </a:lnTo>
                  <a:lnTo>
                    <a:pt x="408012" y="236715"/>
                  </a:lnTo>
                  <a:lnTo>
                    <a:pt x="408012" y="235445"/>
                  </a:lnTo>
                  <a:close/>
                </a:path>
                <a:path w="420370" h="553085">
                  <a:moveTo>
                    <a:pt x="420192" y="112382"/>
                  </a:moveTo>
                  <a:lnTo>
                    <a:pt x="417855" y="108826"/>
                  </a:lnTo>
                  <a:lnTo>
                    <a:pt x="415493" y="108826"/>
                  </a:lnTo>
                  <a:lnTo>
                    <a:pt x="411962" y="107683"/>
                  </a:lnTo>
                  <a:lnTo>
                    <a:pt x="408432" y="107683"/>
                  </a:lnTo>
                  <a:lnTo>
                    <a:pt x="403733" y="106540"/>
                  </a:lnTo>
                  <a:lnTo>
                    <a:pt x="408432" y="115938"/>
                  </a:lnTo>
                  <a:lnTo>
                    <a:pt x="407250" y="115938"/>
                  </a:lnTo>
                  <a:lnTo>
                    <a:pt x="403733" y="124066"/>
                  </a:lnTo>
                  <a:lnTo>
                    <a:pt x="400202" y="129908"/>
                  </a:lnTo>
                  <a:lnTo>
                    <a:pt x="397840" y="134607"/>
                  </a:lnTo>
                  <a:lnTo>
                    <a:pt x="396659" y="139306"/>
                  </a:lnTo>
                  <a:lnTo>
                    <a:pt x="394309" y="145148"/>
                  </a:lnTo>
                  <a:lnTo>
                    <a:pt x="395490" y="150990"/>
                  </a:lnTo>
                  <a:lnTo>
                    <a:pt x="397840" y="156832"/>
                  </a:lnTo>
                  <a:lnTo>
                    <a:pt x="400202" y="150990"/>
                  </a:lnTo>
                  <a:lnTo>
                    <a:pt x="400202" y="147434"/>
                  </a:lnTo>
                  <a:lnTo>
                    <a:pt x="403733" y="142735"/>
                  </a:lnTo>
                  <a:lnTo>
                    <a:pt x="407250" y="146291"/>
                  </a:lnTo>
                  <a:lnTo>
                    <a:pt x="409600" y="147434"/>
                  </a:lnTo>
                  <a:lnTo>
                    <a:pt x="407250" y="140449"/>
                  </a:lnTo>
                  <a:lnTo>
                    <a:pt x="408432" y="134607"/>
                  </a:lnTo>
                  <a:lnTo>
                    <a:pt x="410781" y="128765"/>
                  </a:lnTo>
                  <a:lnTo>
                    <a:pt x="411962" y="126479"/>
                  </a:lnTo>
                  <a:lnTo>
                    <a:pt x="414312" y="124066"/>
                  </a:lnTo>
                  <a:lnTo>
                    <a:pt x="420192" y="112382"/>
                  </a:lnTo>
                  <a:close/>
                </a:path>
                <a:path w="420370" h="553085">
                  <a:moveTo>
                    <a:pt x="420192" y="106540"/>
                  </a:moveTo>
                  <a:lnTo>
                    <a:pt x="418985" y="105397"/>
                  </a:lnTo>
                  <a:lnTo>
                    <a:pt x="417791" y="105397"/>
                  </a:lnTo>
                  <a:lnTo>
                    <a:pt x="416585" y="104127"/>
                  </a:lnTo>
                  <a:lnTo>
                    <a:pt x="414185" y="104127"/>
                  </a:lnTo>
                  <a:lnTo>
                    <a:pt x="410565" y="102984"/>
                  </a:lnTo>
                  <a:lnTo>
                    <a:pt x="408152" y="101841"/>
                  </a:lnTo>
                  <a:lnTo>
                    <a:pt x="400939" y="99428"/>
                  </a:lnTo>
                  <a:lnTo>
                    <a:pt x="394906" y="93586"/>
                  </a:lnTo>
                  <a:lnTo>
                    <a:pt x="390105" y="87744"/>
                  </a:lnTo>
                  <a:lnTo>
                    <a:pt x="387692" y="86474"/>
                  </a:lnTo>
                  <a:lnTo>
                    <a:pt x="386486" y="84188"/>
                  </a:lnTo>
                  <a:lnTo>
                    <a:pt x="384073" y="83045"/>
                  </a:lnTo>
                  <a:lnTo>
                    <a:pt x="378066" y="80632"/>
                  </a:lnTo>
                  <a:lnTo>
                    <a:pt x="373253" y="84188"/>
                  </a:lnTo>
                  <a:lnTo>
                    <a:pt x="368439" y="86474"/>
                  </a:lnTo>
                  <a:lnTo>
                    <a:pt x="368439" y="87744"/>
                  </a:lnTo>
                  <a:lnTo>
                    <a:pt x="369633" y="87744"/>
                  </a:lnTo>
                  <a:lnTo>
                    <a:pt x="375653" y="88887"/>
                  </a:lnTo>
                  <a:lnTo>
                    <a:pt x="380479" y="93586"/>
                  </a:lnTo>
                  <a:lnTo>
                    <a:pt x="385279" y="97142"/>
                  </a:lnTo>
                  <a:lnTo>
                    <a:pt x="388899" y="100698"/>
                  </a:lnTo>
                  <a:lnTo>
                    <a:pt x="394906" y="104127"/>
                  </a:lnTo>
                  <a:lnTo>
                    <a:pt x="400939" y="105397"/>
                  </a:lnTo>
                  <a:lnTo>
                    <a:pt x="416585" y="105397"/>
                  </a:lnTo>
                  <a:lnTo>
                    <a:pt x="417791" y="106540"/>
                  </a:lnTo>
                  <a:lnTo>
                    <a:pt x="420192" y="106540"/>
                  </a:lnTo>
                  <a:close/>
                </a:path>
              </a:pathLst>
            </a:custGeom>
            <a:solidFill>
              <a:srgbClr val="1f295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46" name="object 13"/>
            <p:cNvSpPr/>
            <p:nvPr/>
          </p:nvSpPr>
          <p:spPr>
            <a:xfrm>
              <a:off x="487800" y="363960"/>
              <a:ext cx="324000" cy="357840"/>
            </a:xfrm>
            <a:custGeom>
              <a:avLst/>
              <a:gdLst>
                <a:gd name="textAreaLeft" fmla="*/ 0 w 324000"/>
                <a:gd name="textAreaRight" fmla="*/ 324360 w 324000"/>
                <a:gd name="textAreaTop" fmla="*/ 0 h 357840"/>
                <a:gd name="textAreaBottom" fmla="*/ 358200 h 357840"/>
              </a:gdLst>
              <a:ahLst/>
              <a:rect l="textAreaLeft" t="textAreaTop" r="textAreaRight" b="textAreaBottom"/>
              <a:pathLst>
                <a:path w="324484" h="358140">
                  <a:moveTo>
                    <a:pt x="54737" y="298450"/>
                  </a:moveTo>
                  <a:lnTo>
                    <a:pt x="53530" y="298450"/>
                  </a:lnTo>
                  <a:lnTo>
                    <a:pt x="52324" y="299593"/>
                  </a:lnTo>
                  <a:lnTo>
                    <a:pt x="51117" y="299593"/>
                  </a:lnTo>
                  <a:lnTo>
                    <a:pt x="49911" y="300863"/>
                  </a:lnTo>
                  <a:lnTo>
                    <a:pt x="48717" y="302006"/>
                  </a:lnTo>
                  <a:lnTo>
                    <a:pt x="47498" y="300863"/>
                  </a:lnTo>
                  <a:lnTo>
                    <a:pt x="47498" y="294894"/>
                  </a:lnTo>
                  <a:lnTo>
                    <a:pt x="48717" y="287655"/>
                  </a:lnTo>
                  <a:lnTo>
                    <a:pt x="50850" y="278130"/>
                  </a:lnTo>
                  <a:lnTo>
                    <a:pt x="51117" y="276987"/>
                  </a:lnTo>
                  <a:lnTo>
                    <a:pt x="48742" y="274574"/>
                  </a:lnTo>
                  <a:lnTo>
                    <a:pt x="47498" y="273304"/>
                  </a:lnTo>
                  <a:lnTo>
                    <a:pt x="47498" y="272161"/>
                  </a:lnTo>
                  <a:lnTo>
                    <a:pt x="42672" y="272161"/>
                  </a:lnTo>
                  <a:lnTo>
                    <a:pt x="41478" y="273304"/>
                  </a:lnTo>
                  <a:lnTo>
                    <a:pt x="39065" y="274574"/>
                  </a:lnTo>
                  <a:lnTo>
                    <a:pt x="37846" y="274574"/>
                  </a:lnTo>
                  <a:lnTo>
                    <a:pt x="36652" y="273304"/>
                  </a:lnTo>
                  <a:lnTo>
                    <a:pt x="35445" y="272161"/>
                  </a:lnTo>
                  <a:lnTo>
                    <a:pt x="39103" y="264795"/>
                  </a:lnTo>
                  <a:lnTo>
                    <a:pt x="41478" y="260223"/>
                  </a:lnTo>
                  <a:lnTo>
                    <a:pt x="43891" y="255397"/>
                  </a:lnTo>
                  <a:lnTo>
                    <a:pt x="43891" y="251841"/>
                  </a:lnTo>
                  <a:lnTo>
                    <a:pt x="43891" y="250698"/>
                  </a:lnTo>
                  <a:lnTo>
                    <a:pt x="43256" y="249428"/>
                  </a:lnTo>
                  <a:lnTo>
                    <a:pt x="41478" y="245872"/>
                  </a:lnTo>
                  <a:lnTo>
                    <a:pt x="39065" y="244729"/>
                  </a:lnTo>
                  <a:lnTo>
                    <a:pt x="37846" y="243459"/>
                  </a:lnTo>
                  <a:lnTo>
                    <a:pt x="35445" y="243459"/>
                  </a:lnTo>
                  <a:lnTo>
                    <a:pt x="33032" y="247015"/>
                  </a:lnTo>
                  <a:lnTo>
                    <a:pt x="31826" y="249428"/>
                  </a:lnTo>
                  <a:lnTo>
                    <a:pt x="28206" y="249428"/>
                  </a:lnTo>
                  <a:lnTo>
                    <a:pt x="27000" y="248285"/>
                  </a:lnTo>
                  <a:lnTo>
                    <a:pt x="25793" y="244729"/>
                  </a:lnTo>
                  <a:lnTo>
                    <a:pt x="25793" y="242316"/>
                  </a:lnTo>
                  <a:lnTo>
                    <a:pt x="25793" y="241046"/>
                  </a:lnTo>
                  <a:lnTo>
                    <a:pt x="28206" y="230378"/>
                  </a:lnTo>
                  <a:lnTo>
                    <a:pt x="22174" y="227965"/>
                  </a:lnTo>
                  <a:lnTo>
                    <a:pt x="19761" y="226695"/>
                  </a:lnTo>
                  <a:lnTo>
                    <a:pt x="14947" y="225552"/>
                  </a:lnTo>
                  <a:lnTo>
                    <a:pt x="10121" y="227965"/>
                  </a:lnTo>
                  <a:lnTo>
                    <a:pt x="8915" y="232664"/>
                  </a:lnTo>
                  <a:lnTo>
                    <a:pt x="7708" y="236347"/>
                  </a:lnTo>
                  <a:lnTo>
                    <a:pt x="10121" y="243459"/>
                  </a:lnTo>
                  <a:lnTo>
                    <a:pt x="12534" y="245872"/>
                  </a:lnTo>
                  <a:lnTo>
                    <a:pt x="13728" y="249428"/>
                  </a:lnTo>
                  <a:lnTo>
                    <a:pt x="11315" y="254254"/>
                  </a:lnTo>
                  <a:lnTo>
                    <a:pt x="11315" y="255397"/>
                  </a:lnTo>
                  <a:lnTo>
                    <a:pt x="7708" y="255397"/>
                  </a:lnTo>
                  <a:lnTo>
                    <a:pt x="6502" y="254254"/>
                  </a:lnTo>
                  <a:lnTo>
                    <a:pt x="5295" y="252984"/>
                  </a:lnTo>
                  <a:lnTo>
                    <a:pt x="4089" y="251841"/>
                  </a:lnTo>
                  <a:lnTo>
                    <a:pt x="1676" y="251841"/>
                  </a:lnTo>
                  <a:lnTo>
                    <a:pt x="1676" y="254254"/>
                  </a:lnTo>
                  <a:lnTo>
                    <a:pt x="469" y="254254"/>
                  </a:lnTo>
                  <a:lnTo>
                    <a:pt x="0" y="259588"/>
                  </a:lnTo>
                  <a:lnTo>
                    <a:pt x="2120" y="264795"/>
                  </a:lnTo>
                  <a:lnTo>
                    <a:pt x="6743" y="269875"/>
                  </a:lnTo>
                  <a:lnTo>
                    <a:pt x="13728" y="274574"/>
                  </a:lnTo>
                  <a:lnTo>
                    <a:pt x="16141" y="274574"/>
                  </a:lnTo>
                  <a:lnTo>
                    <a:pt x="16141" y="278130"/>
                  </a:lnTo>
                  <a:lnTo>
                    <a:pt x="14947" y="279273"/>
                  </a:lnTo>
                  <a:lnTo>
                    <a:pt x="10121" y="279273"/>
                  </a:lnTo>
                  <a:lnTo>
                    <a:pt x="7708" y="280543"/>
                  </a:lnTo>
                  <a:lnTo>
                    <a:pt x="7708" y="281686"/>
                  </a:lnTo>
                  <a:lnTo>
                    <a:pt x="8470" y="285750"/>
                  </a:lnTo>
                  <a:lnTo>
                    <a:pt x="12077" y="290449"/>
                  </a:lnTo>
                  <a:lnTo>
                    <a:pt x="17780" y="296037"/>
                  </a:lnTo>
                  <a:lnTo>
                    <a:pt x="24587" y="302006"/>
                  </a:lnTo>
                  <a:lnTo>
                    <a:pt x="25793" y="303276"/>
                  </a:lnTo>
                  <a:lnTo>
                    <a:pt x="28206" y="305562"/>
                  </a:lnTo>
                  <a:lnTo>
                    <a:pt x="29413" y="305562"/>
                  </a:lnTo>
                  <a:lnTo>
                    <a:pt x="29413" y="307975"/>
                  </a:lnTo>
                  <a:lnTo>
                    <a:pt x="28206" y="309118"/>
                  </a:lnTo>
                  <a:lnTo>
                    <a:pt x="25793" y="309118"/>
                  </a:lnTo>
                  <a:lnTo>
                    <a:pt x="24587" y="311404"/>
                  </a:lnTo>
                  <a:lnTo>
                    <a:pt x="24587" y="313817"/>
                  </a:lnTo>
                  <a:lnTo>
                    <a:pt x="27000" y="319786"/>
                  </a:lnTo>
                  <a:lnTo>
                    <a:pt x="37846" y="324612"/>
                  </a:lnTo>
                  <a:lnTo>
                    <a:pt x="43891" y="327025"/>
                  </a:lnTo>
                  <a:lnTo>
                    <a:pt x="45085" y="328168"/>
                  </a:lnTo>
                  <a:lnTo>
                    <a:pt x="47498" y="328168"/>
                  </a:lnTo>
                  <a:lnTo>
                    <a:pt x="46304" y="330581"/>
                  </a:lnTo>
                  <a:lnTo>
                    <a:pt x="48717" y="330581"/>
                  </a:lnTo>
                  <a:lnTo>
                    <a:pt x="51117" y="325755"/>
                  </a:lnTo>
                  <a:lnTo>
                    <a:pt x="52324" y="325755"/>
                  </a:lnTo>
                  <a:lnTo>
                    <a:pt x="52324" y="324612"/>
                  </a:lnTo>
                  <a:lnTo>
                    <a:pt x="51117" y="323469"/>
                  </a:lnTo>
                  <a:lnTo>
                    <a:pt x="49911" y="321056"/>
                  </a:lnTo>
                  <a:lnTo>
                    <a:pt x="46304" y="321056"/>
                  </a:lnTo>
                  <a:lnTo>
                    <a:pt x="39065" y="319786"/>
                  </a:lnTo>
                  <a:lnTo>
                    <a:pt x="30619" y="313817"/>
                  </a:lnTo>
                  <a:lnTo>
                    <a:pt x="29413" y="313817"/>
                  </a:lnTo>
                  <a:lnTo>
                    <a:pt x="29413" y="312674"/>
                  </a:lnTo>
                  <a:lnTo>
                    <a:pt x="30619" y="312674"/>
                  </a:lnTo>
                  <a:lnTo>
                    <a:pt x="31826" y="313817"/>
                  </a:lnTo>
                  <a:lnTo>
                    <a:pt x="35445" y="315087"/>
                  </a:lnTo>
                  <a:lnTo>
                    <a:pt x="40259" y="318643"/>
                  </a:lnTo>
                  <a:lnTo>
                    <a:pt x="46304" y="319786"/>
                  </a:lnTo>
                  <a:lnTo>
                    <a:pt x="48717" y="319786"/>
                  </a:lnTo>
                  <a:lnTo>
                    <a:pt x="47498" y="318643"/>
                  </a:lnTo>
                  <a:lnTo>
                    <a:pt x="46304" y="317373"/>
                  </a:lnTo>
                  <a:lnTo>
                    <a:pt x="46304" y="316230"/>
                  </a:lnTo>
                  <a:lnTo>
                    <a:pt x="45085" y="315087"/>
                  </a:lnTo>
                  <a:lnTo>
                    <a:pt x="43891" y="313817"/>
                  </a:lnTo>
                  <a:lnTo>
                    <a:pt x="42672" y="312674"/>
                  </a:lnTo>
                  <a:lnTo>
                    <a:pt x="42672" y="310261"/>
                  </a:lnTo>
                  <a:lnTo>
                    <a:pt x="40259" y="307975"/>
                  </a:lnTo>
                  <a:lnTo>
                    <a:pt x="40259" y="306832"/>
                  </a:lnTo>
                  <a:lnTo>
                    <a:pt x="39065" y="305562"/>
                  </a:lnTo>
                  <a:lnTo>
                    <a:pt x="39065" y="304419"/>
                  </a:lnTo>
                  <a:lnTo>
                    <a:pt x="37846" y="303276"/>
                  </a:lnTo>
                  <a:lnTo>
                    <a:pt x="37846" y="302006"/>
                  </a:lnTo>
                  <a:lnTo>
                    <a:pt x="36652" y="300863"/>
                  </a:lnTo>
                  <a:lnTo>
                    <a:pt x="36652" y="298450"/>
                  </a:lnTo>
                  <a:lnTo>
                    <a:pt x="35445" y="298450"/>
                  </a:lnTo>
                  <a:lnTo>
                    <a:pt x="25603" y="295021"/>
                  </a:lnTo>
                  <a:lnTo>
                    <a:pt x="19164" y="290830"/>
                  </a:lnTo>
                  <a:lnTo>
                    <a:pt x="15430" y="286893"/>
                  </a:lnTo>
                  <a:lnTo>
                    <a:pt x="13728" y="284099"/>
                  </a:lnTo>
                  <a:lnTo>
                    <a:pt x="20967" y="291211"/>
                  </a:lnTo>
                  <a:lnTo>
                    <a:pt x="30619" y="294894"/>
                  </a:lnTo>
                  <a:lnTo>
                    <a:pt x="33032" y="296037"/>
                  </a:lnTo>
                  <a:lnTo>
                    <a:pt x="34239" y="296037"/>
                  </a:lnTo>
                  <a:lnTo>
                    <a:pt x="34239" y="293624"/>
                  </a:lnTo>
                  <a:lnTo>
                    <a:pt x="33032" y="292481"/>
                  </a:lnTo>
                  <a:lnTo>
                    <a:pt x="33032" y="291211"/>
                  </a:lnTo>
                  <a:lnTo>
                    <a:pt x="31826" y="290068"/>
                  </a:lnTo>
                  <a:lnTo>
                    <a:pt x="31826" y="288925"/>
                  </a:lnTo>
                  <a:lnTo>
                    <a:pt x="30619" y="286512"/>
                  </a:lnTo>
                  <a:lnTo>
                    <a:pt x="29794" y="284099"/>
                  </a:lnTo>
                  <a:lnTo>
                    <a:pt x="29413" y="282956"/>
                  </a:lnTo>
                  <a:lnTo>
                    <a:pt x="28206" y="278130"/>
                  </a:lnTo>
                  <a:lnTo>
                    <a:pt x="27000" y="275717"/>
                  </a:lnTo>
                  <a:lnTo>
                    <a:pt x="27000" y="274574"/>
                  </a:lnTo>
                  <a:lnTo>
                    <a:pt x="25793" y="272161"/>
                  </a:lnTo>
                  <a:lnTo>
                    <a:pt x="25793" y="271018"/>
                  </a:lnTo>
                  <a:lnTo>
                    <a:pt x="24587" y="271018"/>
                  </a:lnTo>
                  <a:lnTo>
                    <a:pt x="17348" y="268605"/>
                  </a:lnTo>
                  <a:lnTo>
                    <a:pt x="8915" y="261366"/>
                  </a:lnTo>
                  <a:lnTo>
                    <a:pt x="6502" y="258953"/>
                  </a:lnTo>
                  <a:lnTo>
                    <a:pt x="5295" y="258953"/>
                  </a:lnTo>
                  <a:lnTo>
                    <a:pt x="5295" y="257810"/>
                  </a:lnTo>
                  <a:lnTo>
                    <a:pt x="11315" y="262636"/>
                  </a:lnTo>
                  <a:lnTo>
                    <a:pt x="19761" y="267335"/>
                  </a:lnTo>
                  <a:lnTo>
                    <a:pt x="23380" y="268605"/>
                  </a:lnTo>
                  <a:lnTo>
                    <a:pt x="24587" y="268605"/>
                  </a:lnTo>
                  <a:lnTo>
                    <a:pt x="23380" y="264922"/>
                  </a:lnTo>
                  <a:lnTo>
                    <a:pt x="23380" y="262636"/>
                  </a:lnTo>
                  <a:lnTo>
                    <a:pt x="20967" y="258953"/>
                  </a:lnTo>
                  <a:lnTo>
                    <a:pt x="20967" y="257810"/>
                  </a:lnTo>
                  <a:lnTo>
                    <a:pt x="20967" y="255397"/>
                  </a:lnTo>
                  <a:lnTo>
                    <a:pt x="18554" y="248285"/>
                  </a:lnTo>
                  <a:lnTo>
                    <a:pt x="18554" y="244729"/>
                  </a:lnTo>
                  <a:lnTo>
                    <a:pt x="17348" y="243459"/>
                  </a:lnTo>
                  <a:lnTo>
                    <a:pt x="17348" y="242316"/>
                  </a:lnTo>
                  <a:lnTo>
                    <a:pt x="18554" y="242316"/>
                  </a:lnTo>
                  <a:lnTo>
                    <a:pt x="18554" y="244729"/>
                  </a:lnTo>
                  <a:lnTo>
                    <a:pt x="20967" y="255397"/>
                  </a:lnTo>
                  <a:lnTo>
                    <a:pt x="23380" y="257810"/>
                  </a:lnTo>
                  <a:lnTo>
                    <a:pt x="23380" y="260223"/>
                  </a:lnTo>
                  <a:lnTo>
                    <a:pt x="24587" y="262636"/>
                  </a:lnTo>
                  <a:lnTo>
                    <a:pt x="24587" y="264922"/>
                  </a:lnTo>
                  <a:lnTo>
                    <a:pt x="25793" y="264922"/>
                  </a:lnTo>
                  <a:lnTo>
                    <a:pt x="25793" y="267335"/>
                  </a:lnTo>
                  <a:lnTo>
                    <a:pt x="27000" y="266192"/>
                  </a:lnTo>
                  <a:lnTo>
                    <a:pt x="27000" y="264922"/>
                  </a:lnTo>
                  <a:lnTo>
                    <a:pt x="29413" y="263779"/>
                  </a:lnTo>
                  <a:lnTo>
                    <a:pt x="33032" y="258953"/>
                  </a:lnTo>
                  <a:lnTo>
                    <a:pt x="34239" y="251841"/>
                  </a:lnTo>
                  <a:lnTo>
                    <a:pt x="35445" y="256667"/>
                  </a:lnTo>
                  <a:lnTo>
                    <a:pt x="31826" y="261366"/>
                  </a:lnTo>
                  <a:lnTo>
                    <a:pt x="27000" y="268605"/>
                  </a:lnTo>
                  <a:lnTo>
                    <a:pt x="28206" y="274574"/>
                  </a:lnTo>
                  <a:lnTo>
                    <a:pt x="30619" y="281686"/>
                  </a:lnTo>
                  <a:lnTo>
                    <a:pt x="33032" y="285242"/>
                  </a:lnTo>
                  <a:lnTo>
                    <a:pt x="33032" y="287655"/>
                  </a:lnTo>
                  <a:lnTo>
                    <a:pt x="34239" y="288925"/>
                  </a:lnTo>
                  <a:lnTo>
                    <a:pt x="34239" y="291211"/>
                  </a:lnTo>
                  <a:lnTo>
                    <a:pt x="35445" y="291211"/>
                  </a:lnTo>
                  <a:lnTo>
                    <a:pt x="35445" y="292481"/>
                  </a:lnTo>
                  <a:lnTo>
                    <a:pt x="36652" y="292481"/>
                  </a:lnTo>
                  <a:lnTo>
                    <a:pt x="37846" y="291211"/>
                  </a:lnTo>
                  <a:lnTo>
                    <a:pt x="39065" y="290068"/>
                  </a:lnTo>
                  <a:lnTo>
                    <a:pt x="42672" y="282956"/>
                  </a:lnTo>
                  <a:lnTo>
                    <a:pt x="42672" y="279273"/>
                  </a:lnTo>
                  <a:lnTo>
                    <a:pt x="43891" y="278130"/>
                  </a:lnTo>
                  <a:lnTo>
                    <a:pt x="43891" y="279273"/>
                  </a:lnTo>
                  <a:lnTo>
                    <a:pt x="42672" y="284099"/>
                  </a:lnTo>
                  <a:lnTo>
                    <a:pt x="40259" y="292481"/>
                  </a:lnTo>
                  <a:lnTo>
                    <a:pt x="36652" y="296037"/>
                  </a:lnTo>
                  <a:lnTo>
                    <a:pt x="40259" y="303276"/>
                  </a:lnTo>
                  <a:lnTo>
                    <a:pt x="43891" y="310261"/>
                  </a:lnTo>
                  <a:lnTo>
                    <a:pt x="48717" y="316230"/>
                  </a:lnTo>
                  <a:lnTo>
                    <a:pt x="48717" y="317373"/>
                  </a:lnTo>
                  <a:lnTo>
                    <a:pt x="49911" y="316230"/>
                  </a:lnTo>
                  <a:lnTo>
                    <a:pt x="49911" y="313817"/>
                  </a:lnTo>
                  <a:lnTo>
                    <a:pt x="51117" y="309118"/>
                  </a:lnTo>
                  <a:lnTo>
                    <a:pt x="51117" y="313817"/>
                  </a:lnTo>
                  <a:lnTo>
                    <a:pt x="49911" y="318643"/>
                  </a:lnTo>
                  <a:lnTo>
                    <a:pt x="51117" y="319786"/>
                  </a:lnTo>
                  <a:lnTo>
                    <a:pt x="51117" y="321056"/>
                  </a:lnTo>
                  <a:lnTo>
                    <a:pt x="53530" y="321056"/>
                  </a:lnTo>
                  <a:lnTo>
                    <a:pt x="54165" y="309118"/>
                  </a:lnTo>
                  <a:lnTo>
                    <a:pt x="54546" y="302006"/>
                  </a:lnTo>
                  <a:lnTo>
                    <a:pt x="54737" y="298450"/>
                  </a:lnTo>
                  <a:close/>
                </a:path>
                <a:path w="324484" h="358140">
                  <a:moveTo>
                    <a:pt x="60096" y="178435"/>
                  </a:moveTo>
                  <a:lnTo>
                    <a:pt x="59334" y="179959"/>
                  </a:lnTo>
                  <a:lnTo>
                    <a:pt x="60096" y="179959"/>
                  </a:lnTo>
                  <a:lnTo>
                    <a:pt x="60096" y="178435"/>
                  </a:lnTo>
                  <a:close/>
                </a:path>
                <a:path w="324484" h="358140">
                  <a:moveTo>
                    <a:pt x="60858" y="191135"/>
                  </a:moveTo>
                  <a:lnTo>
                    <a:pt x="60096" y="189103"/>
                  </a:lnTo>
                  <a:lnTo>
                    <a:pt x="60096" y="190119"/>
                  </a:lnTo>
                  <a:lnTo>
                    <a:pt x="59334" y="190119"/>
                  </a:lnTo>
                  <a:lnTo>
                    <a:pt x="59334" y="191135"/>
                  </a:lnTo>
                  <a:lnTo>
                    <a:pt x="60096" y="192151"/>
                  </a:lnTo>
                  <a:lnTo>
                    <a:pt x="60096" y="191135"/>
                  </a:lnTo>
                  <a:lnTo>
                    <a:pt x="60858" y="191135"/>
                  </a:lnTo>
                  <a:close/>
                </a:path>
                <a:path w="324484" h="358140">
                  <a:moveTo>
                    <a:pt x="65455" y="193929"/>
                  </a:moveTo>
                  <a:lnTo>
                    <a:pt x="62826" y="192151"/>
                  </a:lnTo>
                  <a:lnTo>
                    <a:pt x="62395" y="192532"/>
                  </a:lnTo>
                  <a:lnTo>
                    <a:pt x="62395" y="192151"/>
                  </a:lnTo>
                  <a:lnTo>
                    <a:pt x="60858" y="192151"/>
                  </a:lnTo>
                  <a:lnTo>
                    <a:pt x="60858" y="195199"/>
                  </a:lnTo>
                  <a:lnTo>
                    <a:pt x="64147" y="195199"/>
                  </a:lnTo>
                  <a:lnTo>
                    <a:pt x="65455" y="193929"/>
                  </a:lnTo>
                  <a:close/>
                </a:path>
                <a:path w="324484" h="358140">
                  <a:moveTo>
                    <a:pt x="66992" y="178435"/>
                  </a:moveTo>
                  <a:lnTo>
                    <a:pt x="65455" y="178435"/>
                  </a:lnTo>
                  <a:lnTo>
                    <a:pt x="66992" y="181483"/>
                  </a:lnTo>
                  <a:lnTo>
                    <a:pt x="66992" y="178435"/>
                  </a:lnTo>
                  <a:close/>
                </a:path>
                <a:path w="324484" h="358140">
                  <a:moveTo>
                    <a:pt x="67500" y="182499"/>
                  </a:moveTo>
                  <a:lnTo>
                    <a:pt x="66484" y="181483"/>
                  </a:lnTo>
                  <a:lnTo>
                    <a:pt x="65455" y="182499"/>
                  </a:lnTo>
                  <a:lnTo>
                    <a:pt x="65455" y="183007"/>
                  </a:lnTo>
                  <a:lnTo>
                    <a:pt x="64693" y="183007"/>
                  </a:lnTo>
                  <a:lnTo>
                    <a:pt x="64312" y="182753"/>
                  </a:lnTo>
                  <a:lnTo>
                    <a:pt x="64681" y="182499"/>
                  </a:lnTo>
                  <a:lnTo>
                    <a:pt x="65455" y="181991"/>
                  </a:lnTo>
                  <a:lnTo>
                    <a:pt x="65455" y="179959"/>
                  </a:lnTo>
                  <a:lnTo>
                    <a:pt x="63931" y="179959"/>
                  </a:lnTo>
                  <a:lnTo>
                    <a:pt x="65455" y="178435"/>
                  </a:lnTo>
                  <a:lnTo>
                    <a:pt x="63157" y="177292"/>
                  </a:lnTo>
                  <a:lnTo>
                    <a:pt x="63157" y="181991"/>
                  </a:lnTo>
                  <a:lnTo>
                    <a:pt x="62395" y="181483"/>
                  </a:lnTo>
                  <a:lnTo>
                    <a:pt x="62395" y="181991"/>
                  </a:lnTo>
                  <a:lnTo>
                    <a:pt x="62395" y="182499"/>
                  </a:lnTo>
                  <a:lnTo>
                    <a:pt x="61887" y="182499"/>
                  </a:lnTo>
                  <a:lnTo>
                    <a:pt x="62395" y="181991"/>
                  </a:lnTo>
                  <a:lnTo>
                    <a:pt x="62395" y="181483"/>
                  </a:lnTo>
                  <a:lnTo>
                    <a:pt x="62611" y="181229"/>
                  </a:lnTo>
                  <a:lnTo>
                    <a:pt x="63157" y="181991"/>
                  </a:lnTo>
                  <a:lnTo>
                    <a:pt x="63157" y="177292"/>
                  </a:lnTo>
                  <a:lnTo>
                    <a:pt x="62395" y="176911"/>
                  </a:lnTo>
                  <a:lnTo>
                    <a:pt x="62395" y="179959"/>
                  </a:lnTo>
                  <a:lnTo>
                    <a:pt x="62395" y="180975"/>
                  </a:lnTo>
                  <a:lnTo>
                    <a:pt x="61379" y="179959"/>
                  </a:lnTo>
                  <a:lnTo>
                    <a:pt x="62395" y="179959"/>
                  </a:lnTo>
                  <a:lnTo>
                    <a:pt x="62395" y="176911"/>
                  </a:lnTo>
                  <a:lnTo>
                    <a:pt x="60858" y="176911"/>
                  </a:lnTo>
                  <a:lnTo>
                    <a:pt x="60858" y="179959"/>
                  </a:lnTo>
                  <a:lnTo>
                    <a:pt x="60350" y="179959"/>
                  </a:lnTo>
                  <a:lnTo>
                    <a:pt x="60350" y="180975"/>
                  </a:lnTo>
                  <a:lnTo>
                    <a:pt x="59334" y="180975"/>
                  </a:lnTo>
                  <a:lnTo>
                    <a:pt x="60350" y="181991"/>
                  </a:lnTo>
                  <a:lnTo>
                    <a:pt x="60350" y="183007"/>
                  </a:lnTo>
                  <a:lnTo>
                    <a:pt x="59334" y="181991"/>
                  </a:lnTo>
                  <a:lnTo>
                    <a:pt x="58826" y="181483"/>
                  </a:lnTo>
                  <a:lnTo>
                    <a:pt x="58305" y="181991"/>
                  </a:lnTo>
                  <a:lnTo>
                    <a:pt x="59334" y="179959"/>
                  </a:lnTo>
                  <a:lnTo>
                    <a:pt x="57797" y="180975"/>
                  </a:lnTo>
                  <a:lnTo>
                    <a:pt x="57797" y="183007"/>
                  </a:lnTo>
                  <a:lnTo>
                    <a:pt x="56273" y="183007"/>
                  </a:lnTo>
                  <a:lnTo>
                    <a:pt x="54737" y="184150"/>
                  </a:lnTo>
                  <a:lnTo>
                    <a:pt x="56273" y="185293"/>
                  </a:lnTo>
                  <a:lnTo>
                    <a:pt x="56273" y="186436"/>
                  </a:lnTo>
                  <a:lnTo>
                    <a:pt x="57797" y="187579"/>
                  </a:lnTo>
                  <a:lnTo>
                    <a:pt x="57797" y="189103"/>
                  </a:lnTo>
                  <a:lnTo>
                    <a:pt x="60096" y="189103"/>
                  </a:lnTo>
                  <a:lnTo>
                    <a:pt x="60858" y="189103"/>
                  </a:lnTo>
                  <a:lnTo>
                    <a:pt x="60858" y="190627"/>
                  </a:lnTo>
                  <a:lnTo>
                    <a:pt x="62395" y="192151"/>
                  </a:lnTo>
                  <a:lnTo>
                    <a:pt x="62395" y="190627"/>
                  </a:lnTo>
                  <a:lnTo>
                    <a:pt x="63931" y="190627"/>
                  </a:lnTo>
                  <a:lnTo>
                    <a:pt x="62395" y="189103"/>
                  </a:lnTo>
                  <a:lnTo>
                    <a:pt x="61379" y="187579"/>
                  </a:lnTo>
                  <a:lnTo>
                    <a:pt x="63931" y="187579"/>
                  </a:lnTo>
                  <a:lnTo>
                    <a:pt x="63931" y="186817"/>
                  </a:lnTo>
                  <a:lnTo>
                    <a:pt x="65455" y="186817"/>
                  </a:lnTo>
                  <a:lnTo>
                    <a:pt x="62395" y="186055"/>
                  </a:lnTo>
                  <a:lnTo>
                    <a:pt x="62395" y="186817"/>
                  </a:lnTo>
                  <a:lnTo>
                    <a:pt x="60858" y="186817"/>
                  </a:lnTo>
                  <a:lnTo>
                    <a:pt x="60858" y="187579"/>
                  </a:lnTo>
                  <a:lnTo>
                    <a:pt x="60350" y="187579"/>
                  </a:lnTo>
                  <a:lnTo>
                    <a:pt x="59829" y="187071"/>
                  </a:lnTo>
                  <a:lnTo>
                    <a:pt x="58826" y="186055"/>
                  </a:lnTo>
                  <a:lnTo>
                    <a:pt x="58826" y="187071"/>
                  </a:lnTo>
                  <a:lnTo>
                    <a:pt x="57797" y="187071"/>
                  </a:lnTo>
                  <a:lnTo>
                    <a:pt x="57797" y="185293"/>
                  </a:lnTo>
                  <a:lnTo>
                    <a:pt x="59334" y="185293"/>
                  </a:lnTo>
                  <a:lnTo>
                    <a:pt x="57797" y="184150"/>
                  </a:lnTo>
                  <a:lnTo>
                    <a:pt x="57797" y="183515"/>
                  </a:lnTo>
                  <a:lnTo>
                    <a:pt x="58826" y="184531"/>
                  </a:lnTo>
                  <a:lnTo>
                    <a:pt x="58826" y="183515"/>
                  </a:lnTo>
                  <a:lnTo>
                    <a:pt x="60350" y="183515"/>
                  </a:lnTo>
                  <a:lnTo>
                    <a:pt x="60350" y="184531"/>
                  </a:lnTo>
                  <a:lnTo>
                    <a:pt x="59334" y="184531"/>
                  </a:lnTo>
                  <a:lnTo>
                    <a:pt x="60350" y="186055"/>
                  </a:lnTo>
                  <a:lnTo>
                    <a:pt x="61379" y="186055"/>
                  </a:lnTo>
                  <a:lnTo>
                    <a:pt x="62395" y="184531"/>
                  </a:lnTo>
                  <a:lnTo>
                    <a:pt x="61709" y="183515"/>
                  </a:lnTo>
                  <a:lnTo>
                    <a:pt x="62395" y="183515"/>
                  </a:lnTo>
                  <a:lnTo>
                    <a:pt x="62395" y="184531"/>
                  </a:lnTo>
                  <a:lnTo>
                    <a:pt x="63931" y="183515"/>
                  </a:lnTo>
                  <a:lnTo>
                    <a:pt x="63931" y="186055"/>
                  </a:lnTo>
                  <a:lnTo>
                    <a:pt x="65455" y="186055"/>
                  </a:lnTo>
                  <a:lnTo>
                    <a:pt x="66992" y="184531"/>
                  </a:lnTo>
                  <a:lnTo>
                    <a:pt x="66738" y="184277"/>
                  </a:lnTo>
                  <a:lnTo>
                    <a:pt x="67500" y="183515"/>
                  </a:lnTo>
                  <a:lnTo>
                    <a:pt x="67500" y="182499"/>
                  </a:lnTo>
                  <a:close/>
                </a:path>
                <a:path w="324484" h="358140">
                  <a:moveTo>
                    <a:pt x="68516" y="236220"/>
                  </a:moveTo>
                  <a:lnTo>
                    <a:pt x="68440" y="235966"/>
                  </a:lnTo>
                  <a:lnTo>
                    <a:pt x="67513" y="232537"/>
                  </a:lnTo>
                  <a:lnTo>
                    <a:pt x="67246" y="231521"/>
                  </a:lnTo>
                  <a:lnTo>
                    <a:pt x="65163" y="224028"/>
                  </a:lnTo>
                  <a:lnTo>
                    <a:pt x="65112" y="231521"/>
                  </a:lnTo>
                  <a:lnTo>
                    <a:pt x="63246" y="231521"/>
                  </a:lnTo>
                  <a:lnTo>
                    <a:pt x="64185" y="226669"/>
                  </a:lnTo>
                  <a:lnTo>
                    <a:pt x="65112" y="231521"/>
                  </a:lnTo>
                  <a:lnTo>
                    <a:pt x="65112" y="224028"/>
                  </a:lnTo>
                  <a:lnTo>
                    <a:pt x="63246" y="224028"/>
                  </a:lnTo>
                  <a:lnTo>
                    <a:pt x="59334" y="236220"/>
                  </a:lnTo>
                  <a:lnTo>
                    <a:pt x="60782" y="236220"/>
                  </a:lnTo>
                  <a:lnTo>
                    <a:pt x="60845" y="235966"/>
                  </a:lnTo>
                  <a:lnTo>
                    <a:pt x="61772" y="232664"/>
                  </a:lnTo>
                  <a:lnTo>
                    <a:pt x="66586" y="232664"/>
                  </a:lnTo>
                  <a:lnTo>
                    <a:pt x="66586" y="235966"/>
                  </a:lnTo>
                  <a:lnTo>
                    <a:pt x="66586" y="236220"/>
                  </a:lnTo>
                  <a:lnTo>
                    <a:pt x="68516" y="236220"/>
                  </a:lnTo>
                  <a:close/>
                </a:path>
                <a:path w="324484" h="358140">
                  <a:moveTo>
                    <a:pt x="68516" y="186055"/>
                  </a:moveTo>
                  <a:lnTo>
                    <a:pt x="67754" y="184531"/>
                  </a:lnTo>
                  <a:lnTo>
                    <a:pt x="67754" y="183007"/>
                  </a:lnTo>
                  <a:lnTo>
                    <a:pt x="67500" y="183515"/>
                  </a:lnTo>
                  <a:lnTo>
                    <a:pt x="66992" y="184531"/>
                  </a:lnTo>
                  <a:lnTo>
                    <a:pt x="67754" y="186055"/>
                  </a:lnTo>
                  <a:lnTo>
                    <a:pt x="68516" y="186055"/>
                  </a:lnTo>
                  <a:close/>
                </a:path>
                <a:path w="324484" h="358140">
                  <a:moveTo>
                    <a:pt x="70053" y="190627"/>
                  </a:moveTo>
                  <a:lnTo>
                    <a:pt x="68516" y="189103"/>
                  </a:lnTo>
                  <a:lnTo>
                    <a:pt x="68516" y="190627"/>
                  </a:lnTo>
                  <a:lnTo>
                    <a:pt x="70053" y="190627"/>
                  </a:lnTo>
                  <a:close/>
                </a:path>
                <a:path w="324484" h="358140">
                  <a:moveTo>
                    <a:pt x="70053" y="187071"/>
                  </a:moveTo>
                  <a:lnTo>
                    <a:pt x="69037" y="186055"/>
                  </a:lnTo>
                  <a:lnTo>
                    <a:pt x="68326" y="186690"/>
                  </a:lnTo>
                  <a:lnTo>
                    <a:pt x="68262" y="186817"/>
                  </a:lnTo>
                  <a:lnTo>
                    <a:pt x="68008" y="187071"/>
                  </a:lnTo>
                  <a:lnTo>
                    <a:pt x="68008" y="188087"/>
                  </a:lnTo>
                  <a:lnTo>
                    <a:pt x="67500" y="187579"/>
                  </a:lnTo>
                  <a:lnTo>
                    <a:pt x="66484" y="187579"/>
                  </a:lnTo>
                  <a:lnTo>
                    <a:pt x="67500" y="186817"/>
                  </a:lnTo>
                  <a:lnTo>
                    <a:pt x="68211" y="186817"/>
                  </a:lnTo>
                  <a:lnTo>
                    <a:pt x="66484" y="186055"/>
                  </a:lnTo>
                  <a:lnTo>
                    <a:pt x="65468" y="186804"/>
                  </a:lnTo>
                  <a:lnTo>
                    <a:pt x="65455" y="187579"/>
                  </a:lnTo>
                  <a:lnTo>
                    <a:pt x="63931" y="187579"/>
                  </a:lnTo>
                  <a:lnTo>
                    <a:pt x="62395" y="189103"/>
                  </a:lnTo>
                  <a:lnTo>
                    <a:pt x="65455" y="189103"/>
                  </a:lnTo>
                  <a:lnTo>
                    <a:pt x="65455" y="190627"/>
                  </a:lnTo>
                  <a:lnTo>
                    <a:pt x="67500" y="190627"/>
                  </a:lnTo>
                  <a:lnTo>
                    <a:pt x="68516" y="189103"/>
                  </a:lnTo>
                  <a:lnTo>
                    <a:pt x="69037" y="189103"/>
                  </a:lnTo>
                  <a:lnTo>
                    <a:pt x="70053" y="188087"/>
                  </a:lnTo>
                  <a:lnTo>
                    <a:pt x="70053" y="187071"/>
                  </a:lnTo>
                  <a:close/>
                </a:path>
                <a:path w="324484" h="358140">
                  <a:moveTo>
                    <a:pt x="71323" y="185674"/>
                  </a:moveTo>
                  <a:lnTo>
                    <a:pt x="70053" y="176911"/>
                  </a:lnTo>
                  <a:lnTo>
                    <a:pt x="68516" y="176911"/>
                  </a:lnTo>
                  <a:lnTo>
                    <a:pt x="71323" y="185674"/>
                  </a:lnTo>
                  <a:close/>
                </a:path>
                <a:path w="324484" h="358140">
                  <a:moveTo>
                    <a:pt x="71589" y="186563"/>
                  </a:moveTo>
                  <a:lnTo>
                    <a:pt x="71323" y="185674"/>
                  </a:lnTo>
                  <a:lnTo>
                    <a:pt x="71589" y="187579"/>
                  </a:lnTo>
                  <a:lnTo>
                    <a:pt x="71589" y="186563"/>
                  </a:lnTo>
                  <a:close/>
                </a:path>
                <a:path w="324484" h="358140">
                  <a:moveTo>
                    <a:pt x="71970" y="341249"/>
                  </a:moveTo>
                  <a:lnTo>
                    <a:pt x="68516" y="341249"/>
                  </a:lnTo>
                  <a:lnTo>
                    <a:pt x="68516" y="342011"/>
                  </a:lnTo>
                  <a:lnTo>
                    <a:pt x="69672" y="342011"/>
                  </a:lnTo>
                  <a:lnTo>
                    <a:pt x="70815" y="342773"/>
                  </a:lnTo>
                  <a:lnTo>
                    <a:pt x="71970" y="342773"/>
                  </a:lnTo>
                  <a:lnTo>
                    <a:pt x="71970" y="341249"/>
                  </a:lnTo>
                  <a:close/>
                </a:path>
                <a:path w="324484" h="358140">
                  <a:moveTo>
                    <a:pt x="73113" y="355727"/>
                  </a:moveTo>
                  <a:lnTo>
                    <a:pt x="71945" y="354584"/>
                  </a:lnTo>
                  <a:lnTo>
                    <a:pt x="71945" y="353441"/>
                  </a:lnTo>
                  <a:lnTo>
                    <a:pt x="70751" y="351155"/>
                  </a:lnTo>
                  <a:lnTo>
                    <a:pt x="66040" y="350012"/>
                  </a:lnTo>
                  <a:lnTo>
                    <a:pt x="58978" y="348869"/>
                  </a:lnTo>
                  <a:lnTo>
                    <a:pt x="57797" y="348869"/>
                  </a:lnTo>
                  <a:lnTo>
                    <a:pt x="58978" y="350012"/>
                  </a:lnTo>
                  <a:lnTo>
                    <a:pt x="58978" y="351155"/>
                  </a:lnTo>
                  <a:lnTo>
                    <a:pt x="62509" y="353441"/>
                  </a:lnTo>
                  <a:lnTo>
                    <a:pt x="66040" y="358013"/>
                  </a:lnTo>
                  <a:lnTo>
                    <a:pt x="70751" y="358013"/>
                  </a:lnTo>
                  <a:lnTo>
                    <a:pt x="70751" y="356870"/>
                  </a:lnTo>
                  <a:lnTo>
                    <a:pt x="71945" y="356870"/>
                  </a:lnTo>
                  <a:lnTo>
                    <a:pt x="73113" y="355727"/>
                  </a:lnTo>
                  <a:close/>
                </a:path>
                <a:path w="324484" h="358140">
                  <a:moveTo>
                    <a:pt x="73113" y="194183"/>
                  </a:moveTo>
                  <a:lnTo>
                    <a:pt x="71970" y="193167"/>
                  </a:lnTo>
                  <a:lnTo>
                    <a:pt x="69672" y="192151"/>
                  </a:lnTo>
                  <a:lnTo>
                    <a:pt x="65455" y="192151"/>
                  </a:lnTo>
                  <a:lnTo>
                    <a:pt x="65455" y="193675"/>
                  </a:lnTo>
                  <a:lnTo>
                    <a:pt x="66687" y="195199"/>
                  </a:lnTo>
                  <a:lnTo>
                    <a:pt x="71589" y="195199"/>
                  </a:lnTo>
                  <a:lnTo>
                    <a:pt x="71589" y="194818"/>
                  </a:lnTo>
                  <a:lnTo>
                    <a:pt x="71970" y="195199"/>
                  </a:lnTo>
                  <a:lnTo>
                    <a:pt x="73113" y="195199"/>
                  </a:lnTo>
                  <a:lnTo>
                    <a:pt x="73113" y="194183"/>
                  </a:lnTo>
                  <a:close/>
                </a:path>
                <a:path w="324484" h="358140">
                  <a:moveTo>
                    <a:pt x="73113" y="187579"/>
                  </a:moveTo>
                  <a:lnTo>
                    <a:pt x="72097" y="178054"/>
                  </a:lnTo>
                  <a:lnTo>
                    <a:pt x="72097" y="176911"/>
                  </a:lnTo>
                  <a:lnTo>
                    <a:pt x="70053" y="176911"/>
                  </a:lnTo>
                  <a:lnTo>
                    <a:pt x="72097" y="186436"/>
                  </a:lnTo>
                  <a:lnTo>
                    <a:pt x="73113" y="187579"/>
                  </a:lnTo>
                  <a:close/>
                </a:path>
                <a:path w="324484" h="358140">
                  <a:moveTo>
                    <a:pt x="74650" y="187579"/>
                  </a:moveTo>
                  <a:lnTo>
                    <a:pt x="73113" y="188722"/>
                  </a:lnTo>
                  <a:lnTo>
                    <a:pt x="72351" y="187579"/>
                  </a:lnTo>
                  <a:lnTo>
                    <a:pt x="71589" y="187579"/>
                  </a:lnTo>
                  <a:lnTo>
                    <a:pt x="71589" y="188722"/>
                  </a:lnTo>
                  <a:lnTo>
                    <a:pt x="72351" y="189865"/>
                  </a:lnTo>
                  <a:lnTo>
                    <a:pt x="72351" y="191008"/>
                  </a:lnTo>
                  <a:lnTo>
                    <a:pt x="73113" y="192151"/>
                  </a:lnTo>
                  <a:lnTo>
                    <a:pt x="73113" y="191008"/>
                  </a:lnTo>
                  <a:lnTo>
                    <a:pt x="74650" y="192151"/>
                  </a:lnTo>
                  <a:lnTo>
                    <a:pt x="74650" y="187579"/>
                  </a:lnTo>
                  <a:close/>
                </a:path>
                <a:path w="324484" h="358140">
                  <a:moveTo>
                    <a:pt x="76695" y="161671"/>
                  </a:moveTo>
                  <a:lnTo>
                    <a:pt x="74650" y="161671"/>
                  </a:lnTo>
                  <a:lnTo>
                    <a:pt x="74650" y="165481"/>
                  </a:lnTo>
                  <a:lnTo>
                    <a:pt x="73634" y="165481"/>
                  </a:lnTo>
                  <a:lnTo>
                    <a:pt x="73634" y="164211"/>
                  </a:lnTo>
                  <a:lnTo>
                    <a:pt x="72605" y="164211"/>
                  </a:lnTo>
                  <a:lnTo>
                    <a:pt x="71589" y="162941"/>
                  </a:lnTo>
                  <a:lnTo>
                    <a:pt x="71589" y="166751"/>
                  </a:lnTo>
                  <a:lnTo>
                    <a:pt x="74650" y="166751"/>
                  </a:lnTo>
                  <a:lnTo>
                    <a:pt x="74650" y="169291"/>
                  </a:lnTo>
                  <a:lnTo>
                    <a:pt x="76695" y="169291"/>
                  </a:lnTo>
                  <a:lnTo>
                    <a:pt x="75666" y="168021"/>
                  </a:lnTo>
                  <a:lnTo>
                    <a:pt x="75666" y="162941"/>
                  </a:lnTo>
                  <a:lnTo>
                    <a:pt x="76695" y="161671"/>
                  </a:lnTo>
                  <a:close/>
                </a:path>
                <a:path w="324484" h="358140">
                  <a:moveTo>
                    <a:pt x="77711" y="181864"/>
                  </a:moveTo>
                  <a:lnTo>
                    <a:pt x="76682" y="181483"/>
                  </a:lnTo>
                  <a:lnTo>
                    <a:pt x="74155" y="181483"/>
                  </a:lnTo>
                  <a:lnTo>
                    <a:pt x="73113" y="181864"/>
                  </a:lnTo>
                  <a:lnTo>
                    <a:pt x="73113" y="182626"/>
                  </a:lnTo>
                  <a:lnTo>
                    <a:pt x="74155" y="183007"/>
                  </a:lnTo>
                  <a:lnTo>
                    <a:pt x="73113" y="183642"/>
                  </a:lnTo>
                  <a:lnTo>
                    <a:pt x="73113" y="185420"/>
                  </a:lnTo>
                  <a:lnTo>
                    <a:pt x="74155" y="186055"/>
                  </a:lnTo>
                  <a:lnTo>
                    <a:pt x="73456" y="186055"/>
                  </a:lnTo>
                  <a:lnTo>
                    <a:pt x="73113" y="186436"/>
                  </a:lnTo>
                  <a:lnTo>
                    <a:pt x="73113" y="187198"/>
                  </a:lnTo>
                  <a:lnTo>
                    <a:pt x="73456" y="187579"/>
                  </a:lnTo>
                  <a:lnTo>
                    <a:pt x="74307" y="187579"/>
                  </a:lnTo>
                  <a:lnTo>
                    <a:pt x="74650" y="187198"/>
                  </a:lnTo>
                  <a:lnTo>
                    <a:pt x="74650" y="186436"/>
                  </a:lnTo>
                  <a:lnTo>
                    <a:pt x="74307" y="186055"/>
                  </a:lnTo>
                  <a:lnTo>
                    <a:pt x="76682" y="186055"/>
                  </a:lnTo>
                  <a:lnTo>
                    <a:pt x="77711" y="185420"/>
                  </a:lnTo>
                  <a:lnTo>
                    <a:pt x="77711" y="183642"/>
                  </a:lnTo>
                  <a:lnTo>
                    <a:pt x="76682" y="183007"/>
                  </a:lnTo>
                  <a:lnTo>
                    <a:pt x="77711" y="182626"/>
                  </a:lnTo>
                  <a:lnTo>
                    <a:pt x="77711" y="181864"/>
                  </a:lnTo>
                  <a:close/>
                </a:path>
                <a:path w="324484" h="358140">
                  <a:moveTo>
                    <a:pt x="77711" y="164211"/>
                  </a:moveTo>
                  <a:lnTo>
                    <a:pt x="76695" y="165481"/>
                  </a:lnTo>
                  <a:lnTo>
                    <a:pt x="77711" y="166751"/>
                  </a:lnTo>
                  <a:lnTo>
                    <a:pt x="77711" y="164211"/>
                  </a:lnTo>
                  <a:close/>
                </a:path>
                <a:path w="324484" h="358140">
                  <a:moveTo>
                    <a:pt x="79248" y="190627"/>
                  </a:moveTo>
                  <a:lnTo>
                    <a:pt x="77711" y="190627"/>
                  </a:lnTo>
                  <a:lnTo>
                    <a:pt x="77711" y="192151"/>
                  </a:lnTo>
                  <a:lnTo>
                    <a:pt x="79248" y="190627"/>
                  </a:lnTo>
                  <a:close/>
                </a:path>
                <a:path w="324484" h="358140">
                  <a:moveTo>
                    <a:pt x="80772" y="341249"/>
                  </a:moveTo>
                  <a:lnTo>
                    <a:pt x="77241" y="341249"/>
                  </a:lnTo>
                  <a:lnTo>
                    <a:pt x="77241" y="342265"/>
                  </a:lnTo>
                  <a:lnTo>
                    <a:pt x="76073" y="343408"/>
                  </a:lnTo>
                  <a:lnTo>
                    <a:pt x="72529" y="346583"/>
                  </a:lnTo>
                  <a:lnTo>
                    <a:pt x="66636" y="347599"/>
                  </a:lnTo>
                  <a:lnTo>
                    <a:pt x="65455" y="348742"/>
                  </a:lnTo>
                  <a:lnTo>
                    <a:pt x="66636" y="348742"/>
                  </a:lnTo>
                  <a:lnTo>
                    <a:pt x="68999" y="349758"/>
                  </a:lnTo>
                  <a:lnTo>
                    <a:pt x="70167" y="350901"/>
                  </a:lnTo>
                  <a:lnTo>
                    <a:pt x="71361" y="350901"/>
                  </a:lnTo>
                  <a:lnTo>
                    <a:pt x="72529" y="351917"/>
                  </a:lnTo>
                  <a:lnTo>
                    <a:pt x="73710" y="351917"/>
                  </a:lnTo>
                  <a:lnTo>
                    <a:pt x="73710" y="350901"/>
                  </a:lnTo>
                  <a:lnTo>
                    <a:pt x="76073" y="346583"/>
                  </a:lnTo>
                  <a:lnTo>
                    <a:pt x="79603" y="342265"/>
                  </a:lnTo>
                  <a:lnTo>
                    <a:pt x="80772" y="341249"/>
                  </a:lnTo>
                  <a:close/>
                </a:path>
                <a:path w="324484" h="358140">
                  <a:moveTo>
                    <a:pt x="80772" y="189115"/>
                  </a:moveTo>
                  <a:lnTo>
                    <a:pt x="79248" y="189115"/>
                  </a:lnTo>
                  <a:lnTo>
                    <a:pt x="79248" y="190627"/>
                  </a:lnTo>
                  <a:lnTo>
                    <a:pt x="80772" y="190627"/>
                  </a:lnTo>
                  <a:lnTo>
                    <a:pt x="80772" y="189115"/>
                  </a:lnTo>
                  <a:close/>
                </a:path>
                <a:path w="324484" h="358140">
                  <a:moveTo>
                    <a:pt x="82308" y="192151"/>
                  </a:moveTo>
                  <a:lnTo>
                    <a:pt x="79756" y="192151"/>
                  </a:lnTo>
                  <a:lnTo>
                    <a:pt x="77203" y="193167"/>
                  </a:lnTo>
                  <a:lnTo>
                    <a:pt x="74650" y="195199"/>
                  </a:lnTo>
                  <a:lnTo>
                    <a:pt x="75920" y="195199"/>
                  </a:lnTo>
                  <a:lnTo>
                    <a:pt x="78473" y="194183"/>
                  </a:lnTo>
                  <a:lnTo>
                    <a:pt x="81038" y="194183"/>
                  </a:lnTo>
                  <a:lnTo>
                    <a:pt x="82308" y="192151"/>
                  </a:lnTo>
                  <a:close/>
                </a:path>
                <a:path w="324484" h="358140">
                  <a:moveTo>
                    <a:pt x="82308" y="186055"/>
                  </a:moveTo>
                  <a:lnTo>
                    <a:pt x="80772" y="187071"/>
                  </a:lnTo>
                  <a:lnTo>
                    <a:pt x="80772" y="189103"/>
                  </a:lnTo>
                  <a:lnTo>
                    <a:pt x="82308" y="189103"/>
                  </a:lnTo>
                  <a:lnTo>
                    <a:pt x="82308" y="186055"/>
                  </a:lnTo>
                  <a:close/>
                </a:path>
                <a:path w="324484" h="358140">
                  <a:moveTo>
                    <a:pt x="82308" y="176911"/>
                  </a:moveTo>
                  <a:lnTo>
                    <a:pt x="80772" y="176911"/>
                  </a:lnTo>
                  <a:lnTo>
                    <a:pt x="77711" y="187579"/>
                  </a:lnTo>
                  <a:lnTo>
                    <a:pt x="79248" y="186563"/>
                  </a:lnTo>
                  <a:lnTo>
                    <a:pt x="82308" y="176911"/>
                  </a:lnTo>
                  <a:close/>
                </a:path>
                <a:path w="324484" h="358140">
                  <a:moveTo>
                    <a:pt x="83070" y="181483"/>
                  </a:moveTo>
                  <a:lnTo>
                    <a:pt x="82308" y="182499"/>
                  </a:lnTo>
                  <a:lnTo>
                    <a:pt x="82308" y="183007"/>
                  </a:lnTo>
                  <a:lnTo>
                    <a:pt x="80772" y="183007"/>
                  </a:lnTo>
                  <a:lnTo>
                    <a:pt x="80772" y="186055"/>
                  </a:lnTo>
                  <a:lnTo>
                    <a:pt x="82308" y="186055"/>
                  </a:lnTo>
                  <a:lnTo>
                    <a:pt x="82308" y="183515"/>
                  </a:lnTo>
                  <a:lnTo>
                    <a:pt x="83070" y="184531"/>
                  </a:lnTo>
                  <a:lnTo>
                    <a:pt x="83070" y="181483"/>
                  </a:lnTo>
                  <a:close/>
                </a:path>
                <a:path w="324484" h="358140">
                  <a:moveTo>
                    <a:pt x="83845" y="348234"/>
                  </a:moveTo>
                  <a:lnTo>
                    <a:pt x="81546" y="348234"/>
                  </a:lnTo>
                  <a:lnTo>
                    <a:pt x="81546" y="347345"/>
                  </a:lnTo>
                  <a:lnTo>
                    <a:pt x="79248" y="347345"/>
                  </a:lnTo>
                  <a:lnTo>
                    <a:pt x="76949" y="349123"/>
                  </a:lnTo>
                  <a:lnTo>
                    <a:pt x="76949" y="350139"/>
                  </a:lnTo>
                  <a:lnTo>
                    <a:pt x="74650" y="351917"/>
                  </a:lnTo>
                  <a:lnTo>
                    <a:pt x="78092" y="351028"/>
                  </a:lnTo>
                  <a:lnTo>
                    <a:pt x="79248" y="350139"/>
                  </a:lnTo>
                  <a:lnTo>
                    <a:pt x="80391" y="349123"/>
                  </a:lnTo>
                  <a:lnTo>
                    <a:pt x="81546" y="349123"/>
                  </a:lnTo>
                  <a:lnTo>
                    <a:pt x="83845" y="348234"/>
                  </a:lnTo>
                  <a:close/>
                </a:path>
                <a:path w="324484" h="358140">
                  <a:moveTo>
                    <a:pt x="85369" y="179959"/>
                  </a:moveTo>
                  <a:lnTo>
                    <a:pt x="83451" y="179959"/>
                  </a:lnTo>
                  <a:lnTo>
                    <a:pt x="83845" y="178435"/>
                  </a:lnTo>
                  <a:lnTo>
                    <a:pt x="83070" y="178435"/>
                  </a:lnTo>
                  <a:lnTo>
                    <a:pt x="83070" y="179959"/>
                  </a:lnTo>
                  <a:lnTo>
                    <a:pt x="82308" y="179959"/>
                  </a:lnTo>
                  <a:lnTo>
                    <a:pt x="83070" y="181483"/>
                  </a:lnTo>
                  <a:lnTo>
                    <a:pt x="83324" y="180467"/>
                  </a:lnTo>
                  <a:lnTo>
                    <a:pt x="83324" y="181991"/>
                  </a:lnTo>
                  <a:lnTo>
                    <a:pt x="84353" y="183007"/>
                  </a:lnTo>
                  <a:lnTo>
                    <a:pt x="85369" y="180975"/>
                  </a:lnTo>
                  <a:lnTo>
                    <a:pt x="85369" y="179959"/>
                  </a:lnTo>
                  <a:close/>
                </a:path>
                <a:path w="324484" h="358140">
                  <a:moveTo>
                    <a:pt x="88138" y="221107"/>
                  </a:moveTo>
                  <a:lnTo>
                    <a:pt x="85788" y="221107"/>
                  </a:lnTo>
                  <a:lnTo>
                    <a:pt x="85788" y="224536"/>
                  </a:lnTo>
                  <a:lnTo>
                    <a:pt x="85788" y="235077"/>
                  </a:lnTo>
                  <a:lnTo>
                    <a:pt x="79921" y="235077"/>
                  </a:lnTo>
                  <a:lnTo>
                    <a:pt x="79921" y="224536"/>
                  </a:lnTo>
                  <a:lnTo>
                    <a:pt x="85788" y="224536"/>
                  </a:lnTo>
                  <a:lnTo>
                    <a:pt x="85788" y="221107"/>
                  </a:lnTo>
                  <a:lnTo>
                    <a:pt x="77571" y="221107"/>
                  </a:lnTo>
                  <a:lnTo>
                    <a:pt x="77571" y="237490"/>
                  </a:lnTo>
                  <a:lnTo>
                    <a:pt x="88138" y="237490"/>
                  </a:lnTo>
                  <a:lnTo>
                    <a:pt x="88138" y="235077"/>
                  </a:lnTo>
                  <a:lnTo>
                    <a:pt x="88138" y="221107"/>
                  </a:lnTo>
                  <a:close/>
                </a:path>
                <a:path w="324484" h="358140">
                  <a:moveTo>
                    <a:pt x="88430" y="196723"/>
                  </a:moveTo>
                  <a:lnTo>
                    <a:pt x="62395" y="196723"/>
                  </a:lnTo>
                  <a:lnTo>
                    <a:pt x="62395" y="198247"/>
                  </a:lnTo>
                  <a:lnTo>
                    <a:pt x="68910" y="197739"/>
                  </a:lnTo>
                  <a:lnTo>
                    <a:pt x="75399" y="197612"/>
                  </a:lnTo>
                  <a:lnTo>
                    <a:pt x="81915" y="197739"/>
                  </a:lnTo>
                  <a:lnTo>
                    <a:pt x="88430" y="198247"/>
                  </a:lnTo>
                  <a:lnTo>
                    <a:pt x="88430" y="196723"/>
                  </a:lnTo>
                  <a:close/>
                </a:path>
                <a:path w="324484" h="358140">
                  <a:moveTo>
                    <a:pt x="88430" y="192151"/>
                  </a:moveTo>
                  <a:lnTo>
                    <a:pt x="86906" y="192151"/>
                  </a:lnTo>
                  <a:lnTo>
                    <a:pt x="85369" y="192151"/>
                  </a:lnTo>
                  <a:lnTo>
                    <a:pt x="85572" y="192278"/>
                  </a:lnTo>
                  <a:lnTo>
                    <a:pt x="83845" y="193929"/>
                  </a:lnTo>
                  <a:lnTo>
                    <a:pt x="85801" y="195199"/>
                  </a:lnTo>
                  <a:lnTo>
                    <a:pt x="87122" y="195199"/>
                  </a:lnTo>
                  <a:lnTo>
                    <a:pt x="87261" y="195072"/>
                  </a:lnTo>
                  <a:lnTo>
                    <a:pt x="87414" y="195199"/>
                  </a:lnTo>
                  <a:lnTo>
                    <a:pt x="88430" y="194183"/>
                  </a:lnTo>
                  <a:lnTo>
                    <a:pt x="88430" y="192151"/>
                  </a:lnTo>
                  <a:close/>
                </a:path>
                <a:path w="324484" h="358140">
                  <a:moveTo>
                    <a:pt x="88430" y="190627"/>
                  </a:moveTo>
                  <a:lnTo>
                    <a:pt x="86906" y="189103"/>
                  </a:lnTo>
                  <a:lnTo>
                    <a:pt x="86906" y="192151"/>
                  </a:lnTo>
                  <a:lnTo>
                    <a:pt x="88430" y="190627"/>
                  </a:lnTo>
                  <a:close/>
                </a:path>
                <a:path w="324484" h="358140">
                  <a:moveTo>
                    <a:pt x="88430" y="183515"/>
                  </a:moveTo>
                  <a:lnTo>
                    <a:pt x="86906" y="182499"/>
                  </a:lnTo>
                  <a:lnTo>
                    <a:pt x="86906" y="181483"/>
                  </a:lnTo>
                  <a:lnTo>
                    <a:pt x="85369" y="183515"/>
                  </a:lnTo>
                  <a:lnTo>
                    <a:pt x="88430" y="183515"/>
                  </a:lnTo>
                  <a:close/>
                </a:path>
                <a:path w="324484" h="358140">
                  <a:moveTo>
                    <a:pt x="88430" y="178435"/>
                  </a:moveTo>
                  <a:lnTo>
                    <a:pt x="86906" y="176911"/>
                  </a:lnTo>
                  <a:lnTo>
                    <a:pt x="85369" y="178435"/>
                  </a:lnTo>
                  <a:lnTo>
                    <a:pt x="86906" y="181483"/>
                  </a:lnTo>
                  <a:lnTo>
                    <a:pt x="86906" y="179959"/>
                  </a:lnTo>
                  <a:lnTo>
                    <a:pt x="88430" y="178435"/>
                  </a:lnTo>
                  <a:close/>
                </a:path>
                <a:path w="324484" h="358140">
                  <a:moveTo>
                    <a:pt x="91503" y="348869"/>
                  </a:moveTo>
                  <a:lnTo>
                    <a:pt x="89204" y="348869"/>
                  </a:lnTo>
                  <a:lnTo>
                    <a:pt x="80010" y="350012"/>
                  </a:lnTo>
                  <a:lnTo>
                    <a:pt x="77711" y="353441"/>
                  </a:lnTo>
                  <a:lnTo>
                    <a:pt x="77711" y="356870"/>
                  </a:lnTo>
                  <a:lnTo>
                    <a:pt x="78867" y="356870"/>
                  </a:lnTo>
                  <a:lnTo>
                    <a:pt x="80010" y="358013"/>
                  </a:lnTo>
                  <a:lnTo>
                    <a:pt x="82308" y="358013"/>
                  </a:lnTo>
                  <a:lnTo>
                    <a:pt x="91503" y="348869"/>
                  </a:lnTo>
                  <a:close/>
                </a:path>
                <a:path w="324484" h="358140">
                  <a:moveTo>
                    <a:pt x="91503" y="190119"/>
                  </a:moveTo>
                  <a:lnTo>
                    <a:pt x="89966" y="189103"/>
                  </a:lnTo>
                  <a:lnTo>
                    <a:pt x="88430" y="191135"/>
                  </a:lnTo>
                  <a:lnTo>
                    <a:pt x="89966" y="192151"/>
                  </a:lnTo>
                  <a:lnTo>
                    <a:pt x="91503" y="191135"/>
                  </a:lnTo>
                  <a:lnTo>
                    <a:pt x="91503" y="190119"/>
                  </a:lnTo>
                  <a:close/>
                </a:path>
                <a:path w="324484" h="358140">
                  <a:moveTo>
                    <a:pt x="91503" y="179959"/>
                  </a:moveTo>
                  <a:lnTo>
                    <a:pt x="89966" y="178435"/>
                  </a:lnTo>
                  <a:lnTo>
                    <a:pt x="89966" y="179959"/>
                  </a:lnTo>
                  <a:lnTo>
                    <a:pt x="91503" y="179959"/>
                  </a:lnTo>
                  <a:close/>
                </a:path>
                <a:path w="324484" h="358140">
                  <a:moveTo>
                    <a:pt x="93027" y="179959"/>
                  </a:moveTo>
                  <a:lnTo>
                    <a:pt x="91503" y="179959"/>
                  </a:lnTo>
                  <a:lnTo>
                    <a:pt x="92773" y="182499"/>
                  </a:lnTo>
                  <a:lnTo>
                    <a:pt x="91503" y="182499"/>
                  </a:lnTo>
                  <a:lnTo>
                    <a:pt x="91503" y="181483"/>
                  </a:lnTo>
                  <a:lnTo>
                    <a:pt x="88430" y="183515"/>
                  </a:lnTo>
                  <a:lnTo>
                    <a:pt x="89966" y="183515"/>
                  </a:lnTo>
                  <a:lnTo>
                    <a:pt x="91503" y="184531"/>
                  </a:lnTo>
                  <a:lnTo>
                    <a:pt x="91503" y="186055"/>
                  </a:lnTo>
                  <a:lnTo>
                    <a:pt x="89966" y="186055"/>
                  </a:lnTo>
                  <a:lnTo>
                    <a:pt x="89966" y="187071"/>
                  </a:lnTo>
                  <a:lnTo>
                    <a:pt x="88430" y="188087"/>
                  </a:lnTo>
                  <a:lnTo>
                    <a:pt x="89966" y="188087"/>
                  </a:lnTo>
                  <a:lnTo>
                    <a:pt x="89966" y="189103"/>
                  </a:lnTo>
                  <a:lnTo>
                    <a:pt x="91503" y="189103"/>
                  </a:lnTo>
                  <a:lnTo>
                    <a:pt x="91503" y="188087"/>
                  </a:lnTo>
                  <a:lnTo>
                    <a:pt x="92519" y="188087"/>
                  </a:lnTo>
                  <a:lnTo>
                    <a:pt x="91503" y="189103"/>
                  </a:lnTo>
                  <a:lnTo>
                    <a:pt x="93027" y="189103"/>
                  </a:lnTo>
                  <a:lnTo>
                    <a:pt x="93027" y="187833"/>
                  </a:lnTo>
                  <a:lnTo>
                    <a:pt x="93027" y="187579"/>
                  </a:lnTo>
                  <a:lnTo>
                    <a:pt x="92722" y="187833"/>
                  </a:lnTo>
                  <a:lnTo>
                    <a:pt x="91503" y="187071"/>
                  </a:lnTo>
                  <a:lnTo>
                    <a:pt x="91503" y="186436"/>
                  </a:lnTo>
                  <a:lnTo>
                    <a:pt x="93027" y="187579"/>
                  </a:lnTo>
                  <a:lnTo>
                    <a:pt x="93027" y="186436"/>
                  </a:lnTo>
                  <a:lnTo>
                    <a:pt x="93027" y="182499"/>
                  </a:lnTo>
                  <a:lnTo>
                    <a:pt x="93027" y="179959"/>
                  </a:lnTo>
                  <a:close/>
                </a:path>
                <a:path w="324484" h="358140">
                  <a:moveTo>
                    <a:pt x="94564" y="207403"/>
                  </a:moveTo>
                  <a:lnTo>
                    <a:pt x="54737" y="207403"/>
                  </a:lnTo>
                  <a:lnTo>
                    <a:pt x="54737" y="208915"/>
                  </a:lnTo>
                  <a:lnTo>
                    <a:pt x="94564" y="208915"/>
                  </a:lnTo>
                  <a:lnTo>
                    <a:pt x="94564" y="207403"/>
                  </a:lnTo>
                  <a:close/>
                </a:path>
                <a:path w="324484" h="358140">
                  <a:moveTo>
                    <a:pt x="96088" y="202831"/>
                  </a:moveTo>
                  <a:lnTo>
                    <a:pt x="51676" y="202831"/>
                  </a:lnTo>
                  <a:lnTo>
                    <a:pt x="51676" y="205867"/>
                  </a:lnTo>
                  <a:lnTo>
                    <a:pt x="96088" y="205867"/>
                  </a:lnTo>
                  <a:lnTo>
                    <a:pt x="96088" y="202831"/>
                  </a:lnTo>
                  <a:close/>
                </a:path>
                <a:path w="324484" h="358140">
                  <a:moveTo>
                    <a:pt x="97624" y="326009"/>
                  </a:moveTo>
                  <a:lnTo>
                    <a:pt x="96100" y="326009"/>
                  </a:lnTo>
                  <a:lnTo>
                    <a:pt x="96100" y="322961"/>
                  </a:lnTo>
                  <a:lnTo>
                    <a:pt x="54737" y="322961"/>
                  </a:lnTo>
                  <a:lnTo>
                    <a:pt x="54737" y="326009"/>
                  </a:lnTo>
                  <a:lnTo>
                    <a:pt x="51676" y="326009"/>
                  </a:lnTo>
                  <a:lnTo>
                    <a:pt x="51676" y="329057"/>
                  </a:lnTo>
                  <a:lnTo>
                    <a:pt x="97624" y="329057"/>
                  </a:lnTo>
                  <a:lnTo>
                    <a:pt x="97624" y="326009"/>
                  </a:lnTo>
                  <a:close/>
                </a:path>
                <a:path w="324484" h="358140">
                  <a:moveTo>
                    <a:pt x="103746" y="332117"/>
                  </a:moveTo>
                  <a:lnTo>
                    <a:pt x="45542" y="332117"/>
                  </a:lnTo>
                  <a:lnTo>
                    <a:pt x="45542" y="333629"/>
                  </a:lnTo>
                  <a:lnTo>
                    <a:pt x="103746" y="333629"/>
                  </a:lnTo>
                  <a:lnTo>
                    <a:pt x="103746" y="332117"/>
                  </a:lnTo>
                  <a:close/>
                </a:path>
                <a:path w="324484" h="358140">
                  <a:moveTo>
                    <a:pt x="108343" y="338213"/>
                  </a:moveTo>
                  <a:lnTo>
                    <a:pt x="39420" y="338213"/>
                  </a:lnTo>
                  <a:lnTo>
                    <a:pt x="39420" y="339725"/>
                  </a:lnTo>
                  <a:lnTo>
                    <a:pt x="108343" y="339725"/>
                  </a:lnTo>
                  <a:lnTo>
                    <a:pt x="108343" y="338213"/>
                  </a:lnTo>
                  <a:close/>
                </a:path>
                <a:path w="324484" h="358140">
                  <a:moveTo>
                    <a:pt x="149174" y="259842"/>
                  </a:moveTo>
                  <a:lnTo>
                    <a:pt x="149136" y="257810"/>
                  </a:lnTo>
                  <a:lnTo>
                    <a:pt x="148932" y="255397"/>
                  </a:lnTo>
                  <a:lnTo>
                    <a:pt x="148844" y="254254"/>
                  </a:lnTo>
                  <a:lnTo>
                    <a:pt x="147637" y="254254"/>
                  </a:lnTo>
                  <a:lnTo>
                    <a:pt x="147637" y="252984"/>
                  </a:lnTo>
                  <a:lnTo>
                    <a:pt x="146443" y="252984"/>
                  </a:lnTo>
                  <a:lnTo>
                    <a:pt x="146443" y="251841"/>
                  </a:lnTo>
                  <a:lnTo>
                    <a:pt x="145237" y="251841"/>
                  </a:lnTo>
                  <a:lnTo>
                    <a:pt x="144056" y="252984"/>
                  </a:lnTo>
                  <a:lnTo>
                    <a:pt x="141655" y="254254"/>
                  </a:lnTo>
                  <a:lnTo>
                    <a:pt x="140449" y="255397"/>
                  </a:lnTo>
                  <a:lnTo>
                    <a:pt x="138049" y="255397"/>
                  </a:lnTo>
                  <a:lnTo>
                    <a:pt x="136855" y="254254"/>
                  </a:lnTo>
                  <a:lnTo>
                    <a:pt x="136855" y="251841"/>
                  </a:lnTo>
                  <a:lnTo>
                    <a:pt x="135648" y="249428"/>
                  </a:lnTo>
                  <a:lnTo>
                    <a:pt x="136855" y="245872"/>
                  </a:lnTo>
                  <a:lnTo>
                    <a:pt x="137414" y="244729"/>
                  </a:lnTo>
                  <a:lnTo>
                    <a:pt x="138049" y="243459"/>
                  </a:lnTo>
                  <a:lnTo>
                    <a:pt x="140449" y="239903"/>
                  </a:lnTo>
                  <a:lnTo>
                    <a:pt x="141655" y="236347"/>
                  </a:lnTo>
                  <a:lnTo>
                    <a:pt x="140449" y="232664"/>
                  </a:lnTo>
                  <a:lnTo>
                    <a:pt x="139255" y="227965"/>
                  </a:lnTo>
                  <a:lnTo>
                    <a:pt x="133261" y="225552"/>
                  </a:lnTo>
                  <a:lnTo>
                    <a:pt x="129667" y="226695"/>
                  </a:lnTo>
                  <a:lnTo>
                    <a:pt x="127266" y="227965"/>
                  </a:lnTo>
                  <a:lnTo>
                    <a:pt x="122466" y="230378"/>
                  </a:lnTo>
                  <a:lnTo>
                    <a:pt x="123672" y="241046"/>
                  </a:lnTo>
                  <a:lnTo>
                    <a:pt x="124866" y="244729"/>
                  </a:lnTo>
                  <a:lnTo>
                    <a:pt x="123672" y="248285"/>
                  </a:lnTo>
                  <a:lnTo>
                    <a:pt x="121272" y="249428"/>
                  </a:lnTo>
                  <a:lnTo>
                    <a:pt x="118872" y="249428"/>
                  </a:lnTo>
                  <a:lnTo>
                    <a:pt x="117665" y="247015"/>
                  </a:lnTo>
                  <a:lnTo>
                    <a:pt x="115277" y="243459"/>
                  </a:lnTo>
                  <a:lnTo>
                    <a:pt x="112877" y="243459"/>
                  </a:lnTo>
                  <a:lnTo>
                    <a:pt x="111683" y="244729"/>
                  </a:lnTo>
                  <a:lnTo>
                    <a:pt x="108077" y="245872"/>
                  </a:lnTo>
                  <a:lnTo>
                    <a:pt x="105676" y="250698"/>
                  </a:lnTo>
                  <a:lnTo>
                    <a:pt x="106883" y="254254"/>
                  </a:lnTo>
                  <a:lnTo>
                    <a:pt x="106883" y="255397"/>
                  </a:lnTo>
                  <a:lnTo>
                    <a:pt x="109283" y="260223"/>
                  </a:lnTo>
                  <a:lnTo>
                    <a:pt x="111683" y="264922"/>
                  </a:lnTo>
                  <a:lnTo>
                    <a:pt x="114084" y="272161"/>
                  </a:lnTo>
                  <a:lnTo>
                    <a:pt x="112877" y="273304"/>
                  </a:lnTo>
                  <a:lnTo>
                    <a:pt x="112877" y="274574"/>
                  </a:lnTo>
                  <a:lnTo>
                    <a:pt x="110477" y="274574"/>
                  </a:lnTo>
                  <a:lnTo>
                    <a:pt x="108077" y="273304"/>
                  </a:lnTo>
                  <a:lnTo>
                    <a:pt x="106883" y="272161"/>
                  </a:lnTo>
                  <a:lnTo>
                    <a:pt x="103276" y="272161"/>
                  </a:lnTo>
                  <a:lnTo>
                    <a:pt x="102095" y="273304"/>
                  </a:lnTo>
                  <a:lnTo>
                    <a:pt x="99695" y="276987"/>
                  </a:lnTo>
                  <a:lnTo>
                    <a:pt x="100888" y="287655"/>
                  </a:lnTo>
                  <a:lnTo>
                    <a:pt x="102095" y="294894"/>
                  </a:lnTo>
                  <a:lnTo>
                    <a:pt x="103200" y="295910"/>
                  </a:lnTo>
                  <a:lnTo>
                    <a:pt x="103276" y="300863"/>
                  </a:lnTo>
                  <a:lnTo>
                    <a:pt x="102095" y="302006"/>
                  </a:lnTo>
                  <a:lnTo>
                    <a:pt x="99695" y="300863"/>
                  </a:lnTo>
                  <a:lnTo>
                    <a:pt x="98501" y="299593"/>
                  </a:lnTo>
                  <a:lnTo>
                    <a:pt x="97294" y="299593"/>
                  </a:lnTo>
                  <a:lnTo>
                    <a:pt x="97294" y="298450"/>
                  </a:lnTo>
                  <a:lnTo>
                    <a:pt x="96100" y="298450"/>
                  </a:lnTo>
                  <a:lnTo>
                    <a:pt x="97294" y="321056"/>
                  </a:lnTo>
                  <a:lnTo>
                    <a:pt x="98501" y="321056"/>
                  </a:lnTo>
                  <a:lnTo>
                    <a:pt x="99695" y="319786"/>
                  </a:lnTo>
                  <a:lnTo>
                    <a:pt x="99695" y="313817"/>
                  </a:lnTo>
                  <a:lnTo>
                    <a:pt x="98501" y="305562"/>
                  </a:lnTo>
                  <a:lnTo>
                    <a:pt x="98501" y="304419"/>
                  </a:lnTo>
                  <a:lnTo>
                    <a:pt x="99695" y="309118"/>
                  </a:lnTo>
                  <a:lnTo>
                    <a:pt x="99695" y="313817"/>
                  </a:lnTo>
                  <a:lnTo>
                    <a:pt x="100888" y="316230"/>
                  </a:lnTo>
                  <a:lnTo>
                    <a:pt x="100888" y="317373"/>
                  </a:lnTo>
                  <a:lnTo>
                    <a:pt x="102095" y="316230"/>
                  </a:lnTo>
                  <a:lnTo>
                    <a:pt x="106883" y="310261"/>
                  </a:lnTo>
                  <a:lnTo>
                    <a:pt x="109880" y="304419"/>
                  </a:lnTo>
                  <a:lnTo>
                    <a:pt x="110477" y="303276"/>
                  </a:lnTo>
                  <a:lnTo>
                    <a:pt x="110883" y="302006"/>
                  </a:lnTo>
                  <a:lnTo>
                    <a:pt x="112877" y="296037"/>
                  </a:lnTo>
                  <a:lnTo>
                    <a:pt x="110477" y="292481"/>
                  </a:lnTo>
                  <a:lnTo>
                    <a:pt x="106883" y="284099"/>
                  </a:lnTo>
                  <a:lnTo>
                    <a:pt x="106883" y="279273"/>
                  </a:lnTo>
                  <a:lnTo>
                    <a:pt x="108077" y="282956"/>
                  </a:lnTo>
                  <a:lnTo>
                    <a:pt x="111683" y="290068"/>
                  </a:lnTo>
                  <a:lnTo>
                    <a:pt x="112877" y="291211"/>
                  </a:lnTo>
                  <a:lnTo>
                    <a:pt x="112877" y="292481"/>
                  </a:lnTo>
                  <a:lnTo>
                    <a:pt x="115277" y="292481"/>
                  </a:lnTo>
                  <a:lnTo>
                    <a:pt x="115277" y="291211"/>
                  </a:lnTo>
                  <a:lnTo>
                    <a:pt x="116484" y="290068"/>
                  </a:lnTo>
                  <a:lnTo>
                    <a:pt x="116484" y="287655"/>
                  </a:lnTo>
                  <a:lnTo>
                    <a:pt x="117665" y="286512"/>
                  </a:lnTo>
                  <a:lnTo>
                    <a:pt x="117665" y="285242"/>
                  </a:lnTo>
                  <a:lnTo>
                    <a:pt x="118872" y="282956"/>
                  </a:lnTo>
                  <a:lnTo>
                    <a:pt x="120065" y="279273"/>
                  </a:lnTo>
                  <a:lnTo>
                    <a:pt x="120637" y="276987"/>
                  </a:lnTo>
                  <a:lnTo>
                    <a:pt x="121272" y="274574"/>
                  </a:lnTo>
                  <a:lnTo>
                    <a:pt x="122466" y="274574"/>
                  </a:lnTo>
                  <a:lnTo>
                    <a:pt x="122466" y="272161"/>
                  </a:lnTo>
                  <a:lnTo>
                    <a:pt x="123672" y="268605"/>
                  </a:lnTo>
                  <a:lnTo>
                    <a:pt x="117665" y="261366"/>
                  </a:lnTo>
                  <a:lnTo>
                    <a:pt x="115277" y="256667"/>
                  </a:lnTo>
                  <a:lnTo>
                    <a:pt x="115277" y="251841"/>
                  </a:lnTo>
                  <a:lnTo>
                    <a:pt x="117665" y="258953"/>
                  </a:lnTo>
                  <a:lnTo>
                    <a:pt x="121272" y="263779"/>
                  </a:lnTo>
                  <a:lnTo>
                    <a:pt x="122377" y="264795"/>
                  </a:lnTo>
                  <a:lnTo>
                    <a:pt x="122466" y="266192"/>
                  </a:lnTo>
                  <a:lnTo>
                    <a:pt x="123672" y="266192"/>
                  </a:lnTo>
                  <a:lnTo>
                    <a:pt x="123672" y="267335"/>
                  </a:lnTo>
                  <a:lnTo>
                    <a:pt x="124866" y="262636"/>
                  </a:lnTo>
                  <a:lnTo>
                    <a:pt x="127266" y="257810"/>
                  </a:lnTo>
                  <a:lnTo>
                    <a:pt x="127266" y="255397"/>
                  </a:lnTo>
                  <a:lnTo>
                    <a:pt x="128460" y="251841"/>
                  </a:lnTo>
                  <a:lnTo>
                    <a:pt x="129273" y="249428"/>
                  </a:lnTo>
                  <a:lnTo>
                    <a:pt x="130860" y="244729"/>
                  </a:lnTo>
                  <a:lnTo>
                    <a:pt x="130860" y="245872"/>
                  </a:lnTo>
                  <a:lnTo>
                    <a:pt x="129667" y="248285"/>
                  </a:lnTo>
                  <a:lnTo>
                    <a:pt x="129667" y="251841"/>
                  </a:lnTo>
                  <a:lnTo>
                    <a:pt x="127266" y="258953"/>
                  </a:lnTo>
                  <a:lnTo>
                    <a:pt x="127228" y="262636"/>
                  </a:lnTo>
                  <a:lnTo>
                    <a:pt x="126111" y="264795"/>
                  </a:lnTo>
                  <a:lnTo>
                    <a:pt x="126072" y="266192"/>
                  </a:lnTo>
                  <a:lnTo>
                    <a:pt x="124866" y="268605"/>
                  </a:lnTo>
                  <a:lnTo>
                    <a:pt x="126072" y="268605"/>
                  </a:lnTo>
                  <a:lnTo>
                    <a:pt x="128473" y="267335"/>
                  </a:lnTo>
                  <a:lnTo>
                    <a:pt x="137922" y="262636"/>
                  </a:lnTo>
                  <a:lnTo>
                    <a:pt x="139255" y="261366"/>
                  </a:lnTo>
                  <a:lnTo>
                    <a:pt x="141528" y="259842"/>
                  </a:lnTo>
                  <a:lnTo>
                    <a:pt x="144056" y="257810"/>
                  </a:lnTo>
                  <a:lnTo>
                    <a:pt x="142849" y="258953"/>
                  </a:lnTo>
                  <a:lnTo>
                    <a:pt x="141528" y="259842"/>
                  </a:lnTo>
                  <a:lnTo>
                    <a:pt x="138049" y="262636"/>
                  </a:lnTo>
                  <a:lnTo>
                    <a:pt x="137922" y="262636"/>
                  </a:lnTo>
                  <a:lnTo>
                    <a:pt x="132054" y="268605"/>
                  </a:lnTo>
                  <a:lnTo>
                    <a:pt x="124866" y="271018"/>
                  </a:lnTo>
                  <a:lnTo>
                    <a:pt x="124866" y="272161"/>
                  </a:lnTo>
                  <a:lnTo>
                    <a:pt x="123672" y="274574"/>
                  </a:lnTo>
                  <a:lnTo>
                    <a:pt x="123672" y="275717"/>
                  </a:lnTo>
                  <a:lnTo>
                    <a:pt x="122466" y="279273"/>
                  </a:lnTo>
                  <a:lnTo>
                    <a:pt x="121272" y="282956"/>
                  </a:lnTo>
                  <a:lnTo>
                    <a:pt x="120065" y="286512"/>
                  </a:lnTo>
                  <a:lnTo>
                    <a:pt x="118872" y="286512"/>
                  </a:lnTo>
                  <a:lnTo>
                    <a:pt x="118872" y="287655"/>
                  </a:lnTo>
                  <a:lnTo>
                    <a:pt x="117665" y="290068"/>
                  </a:lnTo>
                  <a:lnTo>
                    <a:pt x="117665" y="292481"/>
                  </a:lnTo>
                  <a:lnTo>
                    <a:pt x="116484" y="293624"/>
                  </a:lnTo>
                  <a:lnTo>
                    <a:pt x="115277" y="296037"/>
                  </a:lnTo>
                  <a:lnTo>
                    <a:pt x="116484" y="296037"/>
                  </a:lnTo>
                  <a:lnTo>
                    <a:pt x="120065" y="294894"/>
                  </a:lnTo>
                  <a:lnTo>
                    <a:pt x="128473" y="291211"/>
                  </a:lnTo>
                  <a:lnTo>
                    <a:pt x="135648" y="284099"/>
                  </a:lnTo>
                  <a:lnTo>
                    <a:pt x="133959" y="286893"/>
                  </a:lnTo>
                  <a:lnTo>
                    <a:pt x="130251" y="290830"/>
                  </a:lnTo>
                  <a:lnTo>
                    <a:pt x="123850" y="295021"/>
                  </a:lnTo>
                  <a:lnTo>
                    <a:pt x="114084" y="298450"/>
                  </a:lnTo>
                  <a:lnTo>
                    <a:pt x="114084" y="299593"/>
                  </a:lnTo>
                  <a:lnTo>
                    <a:pt x="112877" y="300863"/>
                  </a:lnTo>
                  <a:lnTo>
                    <a:pt x="112877" y="303276"/>
                  </a:lnTo>
                  <a:lnTo>
                    <a:pt x="110477" y="305562"/>
                  </a:lnTo>
                  <a:lnTo>
                    <a:pt x="110477" y="306832"/>
                  </a:lnTo>
                  <a:lnTo>
                    <a:pt x="109283" y="307975"/>
                  </a:lnTo>
                  <a:lnTo>
                    <a:pt x="109283" y="309118"/>
                  </a:lnTo>
                  <a:lnTo>
                    <a:pt x="108077" y="310261"/>
                  </a:lnTo>
                  <a:lnTo>
                    <a:pt x="108077" y="311404"/>
                  </a:lnTo>
                  <a:lnTo>
                    <a:pt x="106883" y="312674"/>
                  </a:lnTo>
                  <a:lnTo>
                    <a:pt x="105676" y="313817"/>
                  </a:lnTo>
                  <a:lnTo>
                    <a:pt x="105676" y="315087"/>
                  </a:lnTo>
                  <a:lnTo>
                    <a:pt x="103276" y="317373"/>
                  </a:lnTo>
                  <a:lnTo>
                    <a:pt x="103276" y="318643"/>
                  </a:lnTo>
                  <a:lnTo>
                    <a:pt x="102095" y="319786"/>
                  </a:lnTo>
                  <a:lnTo>
                    <a:pt x="103276" y="319786"/>
                  </a:lnTo>
                  <a:lnTo>
                    <a:pt x="110477" y="318643"/>
                  </a:lnTo>
                  <a:lnTo>
                    <a:pt x="115277" y="315087"/>
                  </a:lnTo>
                  <a:lnTo>
                    <a:pt x="118872" y="313817"/>
                  </a:lnTo>
                  <a:lnTo>
                    <a:pt x="120065" y="312674"/>
                  </a:lnTo>
                  <a:lnTo>
                    <a:pt x="121272" y="312674"/>
                  </a:lnTo>
                  <a:lnTo>
                    <a:pt x="120065" y="313817"/>
                  </a:lnTo>
                  <a:lnTo>
                    <a:pt x="111683" y="319786"/>
                  </a:lnTo>
                  <a:lnTo>
                    <a:pt x="104482" y="321056"/>
                  </a:lnTo>
                  <a:lnTo>
                    <a:pt x="100888" y="321056"/>
                  </a:lnTo>
                  <a:lnTo>
                    <a:pt x="98501" y="324612"/>
                  </a:lnTo>
                  <a:lnTo>
                    <a:pt x="98501" y="325755"/>
                  </a:lnTo>
                  <a:lnTo>
                    <a:pt x="99695" y="325755"/>
                  </a:lnTo>
                  <a:lnTo>
                    <a:pt x="100888" y="330581"/>
                  </a:lnTo>
                  <a:lnTo>
                    <a:pt x="103276" y="330581"/>
                  </a:lnTo>
                  <a:lnTo>
                    <a:pt x="103276" y="328168"/>
                  </a:lnTo>
                  <a:lnTo>
                    <a:pt x="104482" y="328168"/>
                  </a:lnTo>
                  <a:lnTo>
                    <a:pt x="105676" y="327025"/>
                  </a:lnTo>
                  <a:lnTo>
                    <a:pt x="112877" y="324612"/>
                  </a:lnTo>
                  <a:lnTo>
                    <a:pt x="123672" y="319786"/>
                  </a:lnTo>
                  <a:lnTo>
                    <a:pt x="124866" y="313817"/>
                  </a:lnTo>
                  <a:lnTo>
                    <a:pt x="124866" y="312674"/>
                  </a:lnTo>
                  <a:lnTo>
                    <a:pt x="124866" y="309118"/>
                  </a:lnTo>
                  <a:lnTo>
                    <a:pt x="121272" y="309118"/>
                  </a:lnTo>
                  <a:lnTo>
                    <a:pt x="121272" y="305562"/>
                  </a:lnTo>
                  <a:lnTo>
                    <a:pt x="122466" y="305562"/>
                  </a:lnTo>
                  <a:lnTo>
                    <a:pt x="122466" y="304419"/>
                  </a:lnTo>
                  <a:lnTo>
                    <a:pt x="124866" y="303276"/>
                  </a:lnTo>
                  <a:lnTo>
                    <a:pt x="126072" y="302006"/>
                  </a:lnTo>
                  <a:lnTo>
                    <a:pt x="132207" y="295910"/>
                  </a:lnTo>
                  <a:lnTo>
                    <a:pt x="137452" y="290449"/>
                  </a:lnTo>
                  <a:lnTo>
                    <a:pt x="140906" y="285750"/>
                  </a:lnTo>
                  <a:lnTo>
                    <a:pt x="141198" y="284099"/>
                  </a:lnTo>
                  <a:lnTo>
                    <a:pt x="141655" y="281686"/>
                  </a:lnTo>
                  <a:lnTo>
                    <a:pt x="140449" y="280543"/>
                  </a:lnTo>
                  <a:lnTo>
                    <a:pt x="139255" y="279273"/>
                  </a:lnTo>
                  <a:lnTo>
                    <a:pt x="134454" y="279273"/>
                  </a:lnTo>
                  <a:lnTo>
                    <a:pt x="132054" y="278130"/>
                  </a:lnTo>
                  <a:lnTo>
                    <a:pt x="132054" y="275717"/>
                  </a:lnTo>
                  <a:lnTo>
                    <a:pt x="133261" y="274574"/>
                  </a:lnTo>
                  <a:lnTo>
                    <a:pt x="134454" y="274574"/>
                  </a:lnTo>
                  <a:lnTo>
                    <a:pt x="142087" y="269875"/>
                  </a:lnTo>
                  <a:lnTo>
                    <a:pt x="147040" y="264795"/>
                  </a:lnTo>
                  <a:lnTo>
                    <a:pt x="149174" y="259842"/>
                  </a:lnTo>
                  <a:close/>
                </a:path>
                <a:path w="324484" h="358140">
                  <a:moveTo>
                    <a:pt x="244932" y="25908"/>
                  </a:moveTo>
                  <a:lnTo>
                    <a:pt x="243725" y="24765"/>
                  </a:lnTo>
                  <a:lnTo>
                    <a:pt x="242531" y="24765"/>
                  </a:lnTo>
                  <a:lnTo>
                    <a:pt x="241325" y="23495"/>
                  </a:lnTo>
                  <a:lnTo>
                    <a:pt x="238925" y="23495"/>
                  </a:lnTo>
                  <a:lnTo>
                    <a:pt x="235305" y="22352"/>
                  </a:lnTo>
                  <a:lnTo>
                    <a:pt x="232892" y="21209"/>
                  </a:lnTo>
                  <a:lnTo>
                    <a:pt x="225679" y="18796"/>
                  </a:lnTo>
                  <a:lnTo>
                    <a:pt x="219646" y="12954"/>
                  </a:lnTo>
                  <a:lnTo>
                    <a:pt x="214845" y="7112"/>
                  </a:lnTo>
                  <a:lnTo>
                    <a:pt x="212432" y="5842"/>
                  </a:lnTo>
                  <a:lnTo>
                    <a:pt x="211226" y="3556"/>
                  </a:lnTo>
                  <a:lnTo>
                    <a:pt x="208813" y="2413"/>
                  </a:lnTo>
                  <a:lnTo>
                    <a:pt x="202806" y="0"/>
                  </a:lnTo>
                  <a:lnTo>
                    <a:pt x="197993" y="3556"/>
                  </a:lnTo>
                  <a:lnTo>
                    <a:pt x="193179" y="5842"/>
                  </a:lnTo>
                  <a:lnTo>
                    <a:pt x="193179" y="7112"/>
                  </a:lnTo>
                  <a:lnTo>
                    <a:pt x="194373" y="7112"/>
                  </a:lnTo>
                  <a:lnTo>
                    <a:pt x="200393" y="8255"/>
                  </a:lnTo>
                  <a:lnTo>
                    <a:pt x="205219" y="12954"/>
                  </a:lnTo>
                  <a:lnTo>
                    <a:pt x="210019" y="16510"/>
                  </a:lnTo>
                  <a:lnTo>
                    <a:pt x="213639" y="20066"/>
                  </a:lnTo>
                  <a:lnTo>
                    <a:pt x="219646" y="23495"/>
                  </a:lnTo>
                  <a:lnTo>
                    <a:pt x="225679" y="24765"/>
                  </a:lnTo>
                  <a:lnTo>
                    <a:pt x="241325" y="24765"/>
                  </a:lnTo>
                  <a:lnTo>
                    <a:pt x="242531" y="25908"/>
                  </a:lnTo>
                  <a:lnTo>
                    <a:pt x="244932" y="25908"/>
                  </a:lnTo>
                  <a:close/>
                </a:path>
                <a:path w="324484" h="358140">
                  <a:moveTo>
                    <a:pt x="261683" y="256540"/>
                  </a:moveTo>
                  <a:lnTo>
                    <a:pt x="250088" y="253238"/>
                  </a:lnTo>
                  <a:lnTo>
                    <a:pt x="239839" y="248539"/>
                  </a:lnTo>
                  <a:lnTo>
                    <a:pt x="230466" y="242824"/>
                  </a:lnTo>
                  <a:lnTo>
                    <a:pt x="221538" y="236093"/>
                  </a:lnTo>
                  <a:lnTo>
                    <a:pt x="219176" y="240919"/>
                  </a:lnTo>
                  <a:lnTo>
                    <a:pt x="219176" y="247015"/>
                  </a:lnTo>
                  <a:lnTo>
                    <a:pt x="223901" y="249428"/>
                  </a:lnTo>
                  <a:lnTo>
                    <a:pt x="225082" y="250571"/>
                  </a:lnTo>
                  <a:lnTo>
                    <a:pt x="226263" y="250571"/>
                  </a:lnTo>
                  <a:lnTo>
                    <a:pt x="226263" y="251714"/>
                  </a:lnTo>
                  <a:lnTo>
                    <a:pt x="227444" y="251714"/>
                  </a:lnTo>
                  <a:lnTo>
                    <a:pt x="227444" y="252857"/>
                  </a:lnTo>
                  <a:lnTo>
                    <a:pt x="228625" y="252857"/>
                  </a:lnTo>
                  <a:lnTo>
                    <a:pt x="227444" y="254127"/>
                  </a:lnTo>
                  <a:lnTo>
                    <a:pt x="226263" y="254127"/>
                  </a:lnTo>
                  <a:lnTo>
                    <a:pt x="226263" y="255270"/>
                  </a:lnTo>
                  <a:lnTo>
                    <a:pt x="220357" y="255270"/>
                  </a:lnTo>
                  <a:lnTo>
                    <a:pt x="217995" y="252857"/>
                  </a:lnTo>
                  <a:lnTo>
                    <a:pt x="216827" y="250571"/>
                  </a:lnTo>
                  <a:lnTo>
                    <a:pt x="214464" y="249428"/>
                  </a:lnTo>
                  <a:lnTo>
                    <a:pt x="210908" y="248158"/>
                  </a:lnTo>
                  <a:lnTo>
                    <a:pt x="206184" y="248158"/>
                  </a:lnTo>
                  <a:lnTo>
                    <a:pt x="203835" y="247015"/>
                  </a:lnTo>
                  <a:lnTo>
                    <a:pt x="236524" y="268986"/>
                  </a:lnTo>
                  <a:lnTo>
                    <a:pt x="244106" y="268478"/>
                  </a:lnTo>
                  <a:lnTo>
                    <a:pt x="251028" y="265938"/>
                  </a:lnTo>
                  <a:lnTo>
                    <a:pt x="256959" y="261366"/>
                  </a:lnTo>
                  <a:lnTo>
                    <a:pt x="259321" y="260096"/>
                  </a:lnTo>
                  <a:lnTo>
                    <a:pt x="259321" y="258953"/>
                  </a:lnTo>
                  <a:lnTo>
                    <a:pt x="261683" y="256540"/>
                  </a:lnTo>
                  <a:close/>
                </a:path>
                <a:path w="324484" h="358140">
                  <a:moveTo>
                    <a:pt x="270814" y="139954"/>
                  </a:moveTo>
                  <a:lnTo>
                    <a:pt x="240080" y="136398"/>
                  </a:lnTo>
                  <a:lnTo>
                    <a:pt x="245618" y="130048"/>
                  </a:lnTo>
                  <a:lnTo>
                    <a:pt x="248945" y="125222"/>
                  </a:lnTo>
                  <a:lnTo>
                    <a:pt x="251383" y="119507"/>
                  </a:lnTo>
                  <a:lnTo>
                    <a:pt x="254279" y="110490"/>
                  </a:lnTo>
                  <a:lnTo>
                    <a:pt x="255422" y="103251"/>
                  </a:lnTo>
                  <a:lnTo>
                    <a:pt x="255435" y="94234"/>
                  </a:lnTo>
                  <a:lnTo>
                    <a:pt x="254596" y="85852"/>
                  </a:lnTo>
                  <a:lnTo>
                    <a:pt x="253085" y="80772"/>
                  </a:lnTo>
                  <a:lnTo>
                    <a:pt x="243624" y="94996"/>
                  </a:lnTo>
                  <a:lnTo>
                    <a:pt x="238899" y="100965"/>
                  </a:lnTo>
                  <a:lnTo>
                    <a:pt x="236537" y="104521"/>
                  </a:lnTo>
                  <a:lnTo>
                    <a:pt x="229450" y="111633"/>
                  </a:lnTo>
                  <a:lnTo>
                    <a:pt x="229019" y="120396"/>
                  </a:lnTo>
                  <a:lnTo>
                    <a:pt x="227812" y="127381"/>
                  </a:lnTo>
                  <a:lnTo>
                    <a:pt x="225945" y="134239"/>
                  </a:lnTo>
                  <a:lnTo>
                    <a:pt x="223532" y="141097"/>
                  </a:lnTo>
                  <a:lnTo>
                    <a:pt x="223532" y="143510"/>
                  </a:lnTo>
                  <a:lnTo>
                    <a:pt x="225894" y="144653"/>
                  </a:lnTo>
                  <a:lnTo>
                    <a:pt x="230619" y="145923"/>
                  </a:lnTo>
                  <a:lnTo>
                    <a:pt x="238899" y="151892"/>
                  </a:lnTo>
                  <a:lnTo>
                    <a:pt x="241274" y="153035"/>
                  </a:lnTo>
                  <a:lnTo>
                    <a:pt x="241274" y="154178"/>
                  </a:lnTo>
                  <a:lnTo>
                    <a:pt x="240080" y="155448"/>
                  </a:lnTo>
                  <a:lnTo>
                    <a:pt x="236537" y="157734"/>
                  </a:lnTo>
                  <a:lnTo>
                    <a:pt x="226377" y="167894"/>
                  </a:lnTo>
                  <a:lnTo>
                    <a:pt x="229450" y="171958"/>
                  </a:lnTo>
                  <a:lnTo>
                    <a:pt x="232981" y="175514"/>
                  </a:lnTo>
                  <a:lnTo>
                    <a:pt x="236537" y="180340"/>
                  </a:lnTo>
                  <a:lnTo>
                    <a:pt x="240080" y="183896"/>
                  </a:lnTo>
                  <a:lnTo>
                    <a:pt x="232981" y="187452"/>
                  </a:lnTo>
                  <a:lnTo>
                    <a:pt x="227076" y="189738"/>
                  </a:lnTo>
                  <a:lnTo>
                    <a:pt x="221170" y="193421"/>
                  </a:lnTo>
                  <a:lnTo>
                    <a:pt x="221170" y="194564"/>
                  </a:lnTo>
                  <a:lnTo>
                    <a:pt x="222351" y="194564"/>
                  </a:lnTo>
                  <a:lnTo>
                    <a:pt x="222351" y="195707"/>
                  </a:lnTo>
                  <a:lnTo>
                    <a:pt x="224713" y="202819"/>
                  </a:lnTo>
                  <a:lnTo>
                    <a:pt x="225894" y="207645"/>
                  </a:lnTo>
                  <a:lnTo>
                    <a:pt x="228269" y="213487"/>
                  </a:lnTo>
                  <a:lnTo>
                    <a:pt x="216446" y="213487"/>
                  </a:lnTo>
                  <a:lnTo>
                    <a:pt x="211709" y="214757"/>
                  </a:lnTo>
                  <a:lnTo>
                    <a:pt x="206971" y="214757"/>
                  </a:lnTo>
                  <a:lnTo>
                    <a:pt x="206971" y="221869"/>
                  </a:lnTo>
                  <a:lnTo>
                    <a:pt x="205790" y="228981"/>
                  </a:lnTo>
                  <a:lnTo>
                    <a:pt x="205790" y="236093"/>
                  </a:lnTo>
                  <a:lnTo>
                    <a:pt x="198704" y="234823"/>
                  </a:lnTo>
                  <a:lnTo>
                    <a:pt x="191617" y="232537"/>
                  </a:lnTo>
                  <a:lnTo>
                    <a:pt x="185699" y="231267"/>
                  </a:lnTo>
                  <a:lnTo>
                    <a:pt x="180975" y="240792"/>
                  </a:lnTo>
                  <a:lnTo>
                    <a:pt x="178612" y="246761"/>
                  </a:lnTo>
                  <a:lnTo>
                    <a:pt x="175069" y="244348"/>
                  </a:lnTo>
                  <a:lnTo>
                    <a:pt x="172694" y="242062"/>
                  </a:lnTo>
                  <a:lnTo>
                    <a:pt x="170332" y="240792"/>
                  </a:lnTo>
                  <a:lnTo>
                    <a:pt x="170332" y="257302"/>
                  </a:lnTo>
                  <a:lnTo>
                    <a:pt x="171513" y="257302"/>
                  </a:lnTo>
                  <a:lnTo>
                    <a:pt x="171513" y="256159"/>
                  </a:lnTo>
                  <a:lnTo>
                    <a:pt x="173888" y="251460"/>
                  </a:lnTo>
                  <a:lnTo>
                    <a:pt x="175069" y="250317"/>
                  </a:lnTo>
                  <a:lnTo>
                    <a:pt x="185699" y="253746"/>
                  </a:lnTo>
                  <a:lnTo>
                    <a:pt x="188074" y="254889"/>
                  </a:lnTo>
                  <a:lnTo>
                    <a:pt x="190436" y="253746"/>
                  </a:lnTo>
                  <a:lnTo>
                    <a:pt x="190436" y="251460"/>
                  </a:lnTo>
                  <a:lnTo>
                    <a:pt x="191617" y="247904"/>
                  </a:lnTo>
                  <a:lnTo>
                    <a:pt x="193979" y="244348"/>
                  </a:lnTo>
                  <a:lnTo>
                    <a:pt x="195160" y="240792"/>
                  </a:lnTo>
                  <a:lnTo>
                    <a:pt x="195160" y="239649"/>
                  </a:lnTo>
                  <a:lnTo>
                    <a:pt x="196342" y="238506"/>
                  </a:lnTo>
                  <a:lnTo>
                    <a:pt x="197523" y="239649"/>
                  </a:lnTo>
                  <a:lnTo>
                    <a:pt x="199885" y="239649"/>
                  </a:lnTo>
                  <a:lnTo>
                    <a:pt x="202260" y="240792"/>
                  </a:lnTo>
                  <a:lnTo>
                    <a:pt x="205790" y="240792"/>
                  </a:lnTo>
                  <a:lnTo>
                    <a:pt x="208165" y="242062"/>
                  </a:lnTo>
                  <a:lnTo>
                    <a:pt x="210527" y="242062"/>
                  </a:lnTo>
                  <a:lnTo>
                    <a:pt x="214083" y="243205"/>
                  </a:lnTo>
                  <a:lnTo>
                    <a:pt x="215265" y="237236"/>
                  </a:lnTo>
                  <a:lnTo>
                    <a:pt x="215265" y="225425"/>
                  </a:lnTo>
                  <a:lnTo>
                    <a:pt x="222351" y="226568"/>
                  </a:lnTo>
                  <a:lnTo>
                    <a:pt x="228269" y="226568"/>
                  </a:lnTo>
                  <a:lnTo>
                    <a:pt x="236537" y="227711"/>
                  </a:lnTo>
                  <a:lnTo>
                    <a:pt x="234175" y="219456"/>
                  </a:lnTo>
                  <a:lnTo>
                    <a:pt x="232981" y="213487"/>
                  </a:lnTo>
                  <a:lnTo>
                    <a:pt x="230619" y="207645"/>
                  </a:lnTo>
                  <a:lnTo>
                    <a:pt x="254279" y="204089"/>
                  </a:lnTo>
                  <a:lnTo>
                    <a:pt x="254279" y="202819"/>
                  </a:lnTo>
                  <a:lnTo>
                    <a:pt x="249542" y="196977"/>
                  </a:lnTo>
                  <a:lnTo>
                    <a:pt x="244805" y="192151"/>
                  </a:lnTo>
                  <a:lnTo>
                    <a:pt x="240080" y="186182"/>
                  </a:lnTo>
                  <a:lnTo>
                    <a:pt x="244805" y="183896"/>
                  </a:lnTo>
                  <a:lnTo>
                    <a:pt x="247167" y="183896"/>
                  </a:lnTo>
                  <a:lnTo>
                    <a:pt x="264909" y="176784"/>
                  </a:lnTo>
                  <a:lnTo>
                    <a:pt x="267271" y="175514"/>
                  </a:lnTo>
                  <a:lnTo>
                    <a:pt x="267271" y="174371"/>
                  </a:lnTo>
                  <a:lnTo>
                    <a:pt x="255460" y="168402"/>
                  </a:lnTo>
                  <a:lnTo>
                    <a:pt x="250723" y="164846"/>
                  </a:lnTo>
                  <a:lnTo>
                    <a:pt x="243624" y="161290"/>
                  </a:lnTo>
                  <a:lnTo>
                    <a:pt x="244805" y="161290"/>
                  </a:lnTo>
                  <a:lnTo>
                    <a:pt x="250990" y="157607"/>
                  </a:lnTo>
                  <a:lnTo>
                    <a:pt x="257060" y="153543"/>
                  </a:lnTo>
                  <a:lnTo>
                    <a:pt x="268452" y="144653"/>
                  </a:lnTo>
                  <a:lnTo>
                    <a:pt x="270814" y="142367"/>
                  </a:lnTo>
                  <a:lnTo>
                    <a:pt x="270814" y="139954"/>
                  </a:lnTo>
                  <a:close/>
                </a:path>
                <a:path w="324484" h="358140">
                  <a:moveTo>
                    <a:pt x="289090" y="229108"/>
                  </a:moveTo>
                  <a:lnTo>
                    <a:pt x="287909" y="227965"/>
                  </a:lnTo>
                  <a:lnTo>
                    <a:pt x="278434" y="227965"/>
                  </a:lnTo>
                  <a:lnTo>
                    <a:pt x="274878" y="226695"/>
                  </a:lnTo>
                  <a:lnTo>
                    <a:pt x="268947" y="225552"/>
                  </a:lnTo>
                  <a:lnTo>
                    <a:pt x="264223" y="224282"/>
                  </a:lnTo>
                  <a:lnTo>
                    <a:pt x="258292" y="221996"/>
                  </a:lnTo>
                  <a:lnTo>
                    <a:pt x="252387" y="220726"/>
                  </a:lnTo>
                  <a:lnTo>
                    <a:pt x="246456" y="218313"/>
                  </a:lnTo>
                  <a:lnTo>
                    <a:pt x="239356" y="214757"/>
                  </a:lnTo>
                  <a:lnTo>
                    <a:pt x="240538" y="219583"/>
                  </a:lnTo>
                  <a:lnTo>
                    <a:pt x="241731" y="223139"/>
                  </a:lnTo>
                  <a:lnTo>
                    <a:pt x="241731" y="226695"/>
                  </a:lnTo>
                  <a:lnTo>
                    <a:pt x="242912" y="227965"/>
                  </a:lnTo>
                  <a:lnTo>
                    <a:pt x="244081" y="227965"/>
                  </a:lnTo>
                  <a:lnTo>
                    <a:pt x="248831" y="230378"/>
                  </a:lnTo>
                  <a:lnTo>
                    <a:pt x="254749" y="231521"/>
                  </a:lnTo>
                  <a:lnTo>
                    <a:pt x="260667" y="233934"/>
                  </a:lnTo>
                  <a:lnTo>
                    <a:pt x="259486" y="235077"/>
                  </a:lnTo>
                  <a:lnTo>
                    <a:pt x="258292" y="237490"/>
                  </a:lnTo>
                  <a:lnTo>
                    <a:pt x="247637" y="237490"/>
                  </a:lnTo>
                  <a:lnTo>
                    <a:pt x="244081" y="235077"/>
                  </a:lnTo>
                  <a:lnTo>
                    <a:pt x="238175" y="231521"/>
                  </a:lnTo>
                  <a:lnTo>
                    <a:pt x="232244" y="232664"/>
                  </a:lnTo>
                  <a:lnTo>
                    <a:pt x="225145" y="232664"/>
                  </a:lnTo>
                  <a:lnTo>
                    <a:pt x="225145" y="233934"/>
                  </a:lnTo>
                  <a:lnTo>
                    <a:pt x="232244" y="237490"/>
                  </a:lnTo>
                  <a:lnTo>
                    <a:pt x="238175" y="241046"/>
                  </a:lnTo>
                  <a:lnTo>
                    <a:pt x="245275" y="244729"/>
                  </a:lnTo>
                  <a:lnTo>
                    <a:pt x="251193" y="247142"/>
                  </a:lnTo>
                  <a:lnTo>
                    <a:pt x="257111" y="248285"/>
                  </a:lnTo>
                  <a:lnTo>
                    <a:pt x="263042" y="248285"/>
                  </a:lnTo>
                  <a:lnTo>
                    <a:pt x="287909" y="230378"/>
                  </a:lnTo>
                  <a:lnTo>
                    <a:pt x="289090" y="229108"/>
                  </a:lnTo>
                  <a:close/>
                </a:path>
                <a:path w="324484" h="358140">
                  <a:moveTo>
                    <a:pt x="307835" y="65024"/>
                  </a:moveTo>
                  <a:lnTo>
                    <a:pt x="306870" y="53594"/>
                  </a:lnTo>
                  <a:lnTo>
                    <a:pt x="305689" y="46355"/>
                  </a:lnTo>
                  <a:lnTo>
                    <a:pt x="302171" y="39243"/>
                  </a:lnTo>
                  <a:lnTo>
                    <a:pt x="295109" y="32004"/>
                  </a:lnTo>
                  <a:lnTo>
                    <a:pt x="293928" y="32004"/>
                  </a:lnTo>
                  <a:lnTo>
                    <a:pt x="293928" y="34417"/>
                  </a:lnTo>
                  <a:lnTo>
                    <a:pt x="287324" y="45974"/>
                  </a:lnTo>
                  <a:lnTo>
                    <a:pt x="279958" y="57023"/>
                  </a:lnTo>
                  <a:lnTo>
                    <a:pt x="271919" y="67945"/>
                  </a:lnTo>
                  <a:lnTo>
                    <a:pt x="263347" y="78867"/>
                  </a:lnTo>
                  <a:lnTo>
                    <a:pt x="262166" y="81153"/>
                  </a:lnTo>
                  <a:lnTo>
                    <a:pt x="262166" y="87249"/>
                  </a:lnTo>
                  <a:lnTo>
                    <a:pt x="263347" y="90805"/>
                  </a:lnTo>
                  <a:lnTo>
                    <a:pt x="263347" y="95631"/>
                  </a:lnTo>
                  <a:lnTo>
                    <a:pt x="264528" y="98044"/>
                  </a:lnTo>
                  <a:lnTo>
                    <a:pt x="264528" y="100457"/>
                  </a:lnTo>
                  <a:lnTo>
                    <a:pt x="272719" y="92075"/>
                  </a:lnTo>
                  <a:lnTo>
                    <a:pt x="279819" y="83185"/>
                  </a:lnTo>
                  <a:lnTo>
                    <a:pt x="286016" y="73533"/>
                  </a:lnTo>
                  <a:lnTo>
                    <a:pt x="291579" y="63246"/>
                  </a:lnTo>
                  <a:lnTo>
                    <a:pt x="295109" y="69215"/>
                  </a:lnTo>
                  <a:lnTo>
                    <a:pt x="293928" y="74041"/>
                  </a:lnTo>
                  <a:lnTo>
                    <a:pt x="290410" y="78867"/>
                  </a:lnTo>
                  <a:lnTo>
                    <a:pt x="285559" y="86360"/>
                  </a:lnTo>
                  <a:lnTo>
                    <a:pt x="279958" y="92837"/>
                  </a:lnTo>
                  <a:lnTo>
                    <a:pt x="273685" y="98933"/>
                  </a:lnTo>
                  <a:lnTo>
                    <a:pt x="266877" y="105156"/>
                  </a:lnTo>
                  <a:lnTo>
                    <a:pt x="265696" y="105156"/>
                  </a:lnTo>
                  <a:lnTo>
                    <a:pt x="264528" y="106426"/>
                  </a:lnTo>
                  <a:lnTo>
                    <a:pt x="264528" y="108839"/>
                  </a:lnTo>
                  <a:lnTo>
                    <a:pt x="260985" y="119507"/>
                  </a:lnTo>
                  <a:lnTo>
                    <a:pt x="259816" y="121920"/>
                  </a:lnTo>
                  <a:lnTo>
                    <a:pt x="259816" y="124333"/>
                  </a:lnTo>
                  <a:lnTo>
                    <a:pt x="258635" y="127889"/>
                  </a:lnTo>
                  <a:lnTo>
                    <a:pt x="259816" y="127889"/>
                  </a:lnTo>
                  <a:lnTo>
                    <a:pt x="259816" y="126746"/>
                  </a:lnTo>
                  <a:lnTo>
                    <a:pt x="260985" y="125476"/>
                  </a:lnTo>
                  <a:lnTo>
                    <a:pt x="262166" y="125476"/>
                  </a:lnTo>
                  <a:lnTo>
                    <a:pt x="271437" y="118491"/>
                  </a:lnTo>
                  <a:lnTo>
                    <a:pt x="301409" y="86106"/>
                  </a:lnTo>
                  <a:lnTo>
                    <a:pt x="305828" y="75946"/>
                  </a:lnTo>
                  <a:lnTo>
                    <a:pt x="307835" y="65024"/>
                  </a:lnTo>
                  <a:close/>
                </a:path>
                <a:path w="324484" h="358140">
                  <a:moveTo>
                    <a:pt x="310400" y="194310"/>
                  </a:moveTo>
                  <a:lnTo>
                    <a:pt x="296545" y="195580"/>
                  </a:lnTo>
                  <a:lnTo>
                    <a:pt x="282917" y="195834"/>
                  </a:lnTo>
                  <a:lnTo>
                    <a:pt x="269290" y="194691"/>
                  </a:lnTo>
                  <a:lnTo>
                    <a:pt x="255460" y="191897"/>
                  </a:lnTo>
                  <a:lnTo>
                    <a:pt x="257797" y="195580"/>
                  </a:lnTo>
                  <a:lnTo>
                    <a:pt x="258965" y="197993"/>
                  </a:lnTo>
                  <a:lnTo>
                    <a:pt x="261302" y="201676"/>
                  </a:lnTo>
                  <a:lnTo>
                    <a:pt x="262470" y="201676"/>
                  </a:lnTo>
                  <a:lnTo>
                    <a:pt x="263639" y="202819"/>
                  </a:lnTo>
                  <a:lnTo>
                    <a:pt x="264807" y="202819"/>
                  </a:lnTo>
                  <a:lnTo>
                    <a:pt x="270649" y="204089"/>
                  </a:lnTo>
                  <a:lnTo>
                    <a:pt x="287020" y="204089"/>
                  </a:lnTo>
                  <a:lnTo>
                    <a:pt x="285851" y="205359"/>
                  </a:lnTo>
                  <a:lnTo>
                    <a:pt x="285851" y="206502"/>
                  </a:lnTo>
                  <a:lnTo>
                    <a:pt x="283514" y="211455"/>
                  </a:lnTo>
                  <a:lnTo>
                    <a:pt x="275336" y="211455"/>
                  </a:lnTo>
                  <a:lnTo>
                    <a:pt x="270649" y="210185"/>
                  </a:lnTo>
                  <a:lnTo>
                    <a:pt x="267157" y="208915"/>
                  </a:lnTo>
                  <a:lnTo>
                    <a:pt x="260134" y="208915"/>
                  </a:lnTo>
                  <a:lnTo>
                    <a:pt x="254292" y="210185"/>
                  </a:lnTo>
                  <a:lnTo>
                    <a:pt x="244932" y="212598"/>
                  </a:lnTo>
                  <a:lnTo>
                    <a:pt x="248437" y="213868"/>
                  </a:lnTo>
                  <a:lnTo>
                    <a:pt x="250786" y="215011"/>
                  </a:lnTo>
                  <a:lnTo>
                    <a:pt x="254292" y="216281"/>
                  </a:lnTo>
                  <a:lnTo>
                    <a:pt x="267157" y="218694"/>
                  </a:lnTo>
                  <a:lnTo>
                    <a:pt x="272986" y="219964"/>
                  </a:lnTo>
                  <a:lnTo>
                    <a:pt x="308063" y="204089"/>
                  </a:lnTo>
                  <a:lnTo>
                    <a:pt x="310400" y="199263"/>
                  </a:lnTo>
                  <a:lnTo>
                    <a:pt x="310400" y="194310"/>
                  </a:lnTo>
                  <a:close/>
                </a:path>
                <a:path w="324484" h="358140">
                  <a:moveTo>
                    <a:pt x="324104" y="147701"/>
                  </a:moveTo>
                  <a:lnTo>
                    <a:pt x="285826" y="161417"/>
                  </a:lnTo>
                  <a:lnTo>
                    <a:pt x="265214" y="164465"/>
                  </a:lnTo>
                  <a:lnTo>
                    <a:pt x="261607" y="164465"/>
                  </a:lnTo>
                  <a:lnTo>
                    <a:pt x="261607" y="165608"/>
                  </a:lnTo>
                  <a:lnTo>
                    <a:pt x="262801" y="165608"/>
                  </a:lnTo>
                  <a:lnTo>
                    <a:pt x="266420" y="169164"/>
                  </a:lnTo>
                  <a:lnTo>
                    <a:pt x="273621" y="173990"/>
                  </a:lnTo>
                  <a:lnTo>
                    <a:pt x="273621" y="175133"/>
                  </a:lnTo>
                  <a:lnTo>
                    <a:pt x="274828" y="175133"/>
                  </a:lnTo>
                  <a:lnTo>
                    <a:pt x="279641" y="173990"/>
                  </a:lnTo>
                  <a:lnTo>
                    <a:pt x="284441" y="173990"/>
                  </a:lnTo>
                  <a:lnTo>
                    <a:pt x="289255" y="172847"/>
                  </a:lnTo>
                  <a:lnTo>
                    <a:pt x="292849" y="171577"/>
                  </a:lnTo>
                  <a:lnTo>
                    <a:pt x="302475" y="169164"/>
                  </a:lnTo>
                  <a:lnTo>
                    <a:pt x="302475" y="172847"/>
                  </a:lnTo>
                  <a:lnTo>
                    <a:pt x="300062" y="175133"/>
                  </a:lnTo>
                  <a:lnTo>
                    <a:pt x="297662" y="176403"/>
                  </a:lnTo>
                  <a:lnTo>
                    <a:pt x="291655" y="179959"/>
                  </a:lnTo>
                  <a:lnTo>
                    <a:pt x="285635" y="179959"/>
                  </a:lnTo>
                  <a:lnTo>
                    <a:pt x="279641" y="181102"/>
                  </a:lnTo>
                  <a:lnTo>
                    <a:pt x="272415" y="181102"/>
                  </a:lnTo>
                  <a:lnTo>
                    <a:pt x="268808" y="183515"/>
                  </a:lnTo>
                  <a:lnTo>
                    <a:pt x="267601" y="183515"/>
                  </a:lnTo>
                  <a:lnTo>
                    <a:pt x="267601" y="184785"/>
                  </a:lnTo>
                  <a:lnTo>
                    <a:pt x="260400" y="187071"/>
                  </a:lnTo>
                  <a:lnTo>
                    <a:pt x="255600" y="189484"/>
                  </a:lnTo>
                  <a:lnTo>
                    <a:pt x="260400" y="190754"/>
                  </a:lnTo>
                  <a:lnTo>
                    <a:pt x="270014" y="190754"/>
                  </a:lnTo>
                  <a:lnTo>
                    <a:pt x="278104" y="191135"/>
                  </a:lnTo>
                  <a:lnTo>
                    <a:pt x="318503" y="174752"/>
                  </a:lnTo>
                  <a:lnTo>
                    <a:pt x="322897" y="165608"/>
                  </a:lnTo>
                  <a:lnTo>
                    <a:pt x="324104" y="164465"/>
                  </a:lnTo>
                  <a:lnTo>
                    <a:pt x="324104" y="147701"/>
                  </a:lnTo>
                  <a:close/>
                </a:path>
                <a:path w="324484" h="358140">
                  <a:moveTo>
                    <a:pt x="324104" y="106807"/>
                  </a:moveTo>
                  <a:lnTo>
                    <a:pt x="322910" y="105664"/>
                  </a:lnTo>
                  <a:lnTo>
                    <a:pt x="322910" y="101981"/>
                  </a:lnTo>
                  <a:lnTo>
                    <a:pt x="320535" y="94742"/>
                  </a:lnTo>
                  <a:lnTo>
                    <a:pt x="320535" y="92329"/>
                  </a:lnTo>
                  <a:lnTo>
                    <a:pt x="318147" y="89916"/>
                  </a:lnTo>
                  <a:lnTo>
                    <a:pt x="304838" y="103251"/>
                  </a:lnTo>
                  <a:lnTo>
                    <a:pt x="290182" y="114808"/>
                  </a:lnTo>
                  <a:lnTo>
                    <a:pt x="274586" y="124714"/>
                  </a:lnTo>
                  <a:lnTo>
                    <a:pt x="258635" y="133350"/>
                  </a:lnTo>
                  <a:lnTo>
                    <a:pt x="276491" y="136906"/>
                  </a:lnTo>
                  <a:lnTo>
                    <a:pt x="277685" y="138176"/>
                  </a:lnTo>
                  <a:lnTo>
                    <a:pt x="278879" y="138176"/>
                  </a:lnTo>
                  <a:lnTo>
                    <a:pt x="280073" y="136906"/>
                  </a:lnTo>
                  <a:lnTo>
                    <a:pt x="287185" y="133858"/>
                  </a:lnTo>
                  <a:lnTo>
                    <a:pt x="294182" y="129794"/>
                  </a:lnTo>
                  <a:lnTo>
                    <a:pt x="301053" y="124714"/>
                  </a:lnTo>
                  <a:lnTo>
                    <a:pt x="307441" y="118745"/>
                  </a:lnTo>
                  <a:lnTo>
                    <a:pt x="308622" y="121158"/>
                  </a:lnTo>
                  <a:lnTo>
                    <a:pt x="308622" y="123571"/>
                  </a:lnTo>
                  <a:lnTo>
                    <a:pt x="306247" y="127254"/>
                  </a:lnTo>
                  <a:lnTo>
                    <a:pt x="303872" y="132080"/>
                  </a:lnTo>
                  <a:lnTo>
                    <a:pt x="297916" y="134493"/>
                  </a:lnTo>
                  <a:lnTo>
                    <a:pt x="286016" y="140589"/>
                  </a:lnTo>
                  <a:lnTo>
                    <a:pt x="278879" y="143002"/>
                  </a:lnTo>
                  <a:lnTo>
                    <a:pt x="271729" y="153797"/>
                  </a:lnTo>
                  <a:lnTo>
                    <a:pt x="266979" y="156210"/>
                  </a:lnTo>
                  <a:lnTo>
                    <a:pt x="263398" y="159893"/>
                  </a:lnTo>
                  <a:lnTo>
                    <a:pt x="268160" y="159893"/>
                  </a:lnTo>
                  <a:lnTo>
                    <a:pt x="272923" y="158623"/>
                  </a:lnTo>
                  <a:lnTo>
                    <a:pt x="276491" y="157480"/>
                  </a:lnTo>
                  <a:lnTo>
                    <a:pt x="278879" y="156210"/>
                  </a:lnTo>
                  <a:lnTo>
                    <a:pt x="286880" y="153924"/>
                  </a:lnTo>
                  <a:lnTo>
                    <a:pt x="318579" y="131064"/>
                  </a:lnTo>
                  <a:lnTo>
                    <a:pt x="322656" y="118745"/>
                  </a:lnTo>
                  <a:lnTo>
                    <a:pt x="322910" y="117602"/>
                  </a:lnTo>
                  <a:lnTo>
                    <a:pt x="324104" y="116332"/>
                  </a:lnTo>
                  <a:lnTo>
                    <a:pt x="324104" y="106807"/>
                  </a:lnTo>
                  <a:close/>
                </a:path>
              </a:pathLst>
            </a:custGeom>
            <a:solidFill>
              <a:srgbClr val="1f295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47" name="object 14"/>
            <p:cNvSpPr/>
            <p:nvPr/>
          </p:nvSpPr>
          <p:spPr>
            <a:xfrm>
              <a:off x="562320" y="208800"/>
              <a:ext cx="363960" cy="772560"/>
            </a:xfrm>
            <a:custGeom>
              <a:avLst/>
              <a:gdLst>
                <a:gd name="textAreaLeft" fmla="*/ 0 w 363960"/>
                <a:gd name="textAreaRight" fmla="*/ 364320 w 363960"/>
                <a:gd name="textAreaTop" fmla="*/ 0 h 772560"/>
                <a:gd name="textAreaBottom" fmla="*/ 772920 h 772560"/>
              </a:gdLst>
              <a:ahLst/>
              <a:rect l="textAreaLeft" t="textAreaTop" r="textAreaRight" b="textAreaBottom"/>
              <a:pathLst>
                <a:path w="364490" h="772794">
                  <a:moveTo>
                    <a:pt x="279806" y="0"/>
                  </a:moveTo>
                  <a:lnTo>
                    <a:pt x="278625" y="0"/>
                  </a:lnTo>
                  <a:lnTo>
                    <a:pt x="278625" y="537590"/>
                  </a:lnTo>
                  <a:lnTo>
                    <a:pt x="277101" y="549655"/>
                  </a:lnTo>
                  <a:lnTo>
                    <a:pt x="272694" y="560704"/>
                  </a:lnTo>
                  <a:lnTo>
                    <a:pt x="265620" y="569975"/>
                  </a:lnTo>
                  <a:lnTo>
                    <a:pt x="256095" y="576706"/>
                  </a:lnTo>
                  <a:lnTo>
                    <a:pt x="0" y="727455"/>
                  </a:lnTo>
                  <a:lnTo>
                    <a:pt x="79438" y="772540"/>
                  </a:lnTo>
                  <a:lnTo>
                    <a:pt x="310629" y="641984"/>
                  </a:lnTo>
                  <a:lnTo>
                    <a:pt x="349313" y="602868"/>
                  </a:lnTo>
                  <a:lnTo>
                    <a:pt x="363943" y="549655"/>
                  </a:lnTo>
                  <a:lnTo>
                    <a:pt x="363981" y="66420"/>
                  </a:lnTo>
                  <a:lnTo>
                    <a:pt x="360946" y="50926"/>
                  </a:lnTo>
                  <a:lnTo>
                    <a:pt x="352120" y="36956"/>
                  </a:lnTo>
                  <a:lnTo>
                    <a:pt x="337972" y="24891"/>
                  </a:lnTo>
                  <a:lnTo>
                    <a:pt x="318922" y="15366"/>
                  </a:lnTo>
                  <a:lnTo>
                    <a:pt x="279806" y="0"/>
                  </a:lnTo>
                  <a:close/>
                </a:path>
              </a:pathLst>
            </a:custGeom>
            <a:solidFill>
              <a:srgbClr val="0885b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48" name="object 15"/>
            <p:cNvSpPr/>
            <p:nvPr/>
          </p:nvSpPr>
          <p:spPr>
            <a:xfrm>
              <a:off x="191880" y="112680"/>
              <a:ext cx="650520" cy="216000"/>
            </a:xfrm>
            <a:custGeom>
              <a:avLst/>
              <a:gdLst>
                <a:gd name="textAreaLeft" fmla="*/ 0 w 650520"/>
                <a:gd name="textAreaRight" fmla="*/ 650880 w 650520"/>
                <a:gd name="textAreaTop" fmla="*/ 0 h 216000"/>
                <a:gd name="textAreaBottom" fmla="*/ 216360 h 216000"/>
              </a:gdLst>
              <a:ahLst/>
              <a:rect l="textAreaLeft" t="textAreaTop" r="textAreaRight" b="textAreaBottom"/>
              <a:pathLst>
                <a:path w="650875" h="216535">
                  <a:moveTo>
                    <a:pt x="365645" y="0"/>
                  </a:moveTo>
                  <a:lnTo>
                    <a:pt x="313283" y="8890"/>
                  </a:lnTo>
                  <a:lnTo>
                    <a:pt x="43903" y="112014"/>
                  </a:lnTo>
                  <a:lnTo>
                    <a:pt x="11264" y="133603"/>
                  </a:lnTo>
                  <a:lnTo>
                    <a:pt x="0" y="163068"/>
                  </a:lnTo>
                  <a:lnTo>
                    <a:pt x="0" y="216407"/>
                  </a:lnTo>
                  <a:lnTo>
                    <a:pt x="344144" y="84708"/>
                  </a:lnTo>
                  <a:lnTo>
                    <a:pt x="355384" y="82169"/>
                  </a:lnTo>
                  <a:lnTo>
                    <a:pt x="367284" y="81279"/>
                  </a:lnTo>
                  <a:lnTo>
                    <a:pt x="379183" y="82169"/>
                  </a:lnTo>
                  <a:lnTo>
                    <a:pt x="390423" y="84708"/>
                  </a:lnTo>
                  <a:lnTo>
                    <a:pt x="650316" y="183133"/>
                  </a:lnTo>
                  <a:lnTo>
                    <a:pt x="650316" y="96647"/>
                  </a:lnTo>
                  <a:lnTo>
                    <a:pt x="418896" y="8890"/>
                  </a:lnTo>
                  <a:lnTo>
                    <a:pt x="392887" y="2158"/>
                  </a:lnTo>
                  <a:lnTo>
                    <a:pt x="365645" y="0"/>
                  </a:lnTo>
                  <a:close/>
                </a:path>
              </a:pathLst>
            </a:custGeom>
            <a:solidFill>
              <a:srgbClr val="0e477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49" name="object 16"/>
            <p:cNvSpPr/>
            <p:nvPr/>
          </p:nvSpPr>
          <p:spPr>
            <a:xfrm>
              <a:off x="190440" y="298800"/>
              <a:ext cx="452520" cy="720360"/>
            </a:xfrm>
            <a:custGeom>
              <a:avLst/>
              <a:gdLst>
                <a:gd name="textAreaLeft" fmla="*/ 0 w 452520"/>
                <a:gd name="textAreaRight" fmla="*/ 452880 w 452520"/>
                <a:gd name="textAreaTop" fmla="*/ 0 h 720360"/>
                <a:gd name="textAreaBottom" fmla="*/ 720720 h 720360"/>
              </a:gdLst>
              <a:ahLst/>
              <a:rect l="textAreaLeft" t="textAreaTop" r="textAreaRight" b="textAreaBottom"/>
              <a:pathLst>
                <a:path w="452755" h="720725">
                  <a:moveTo>
                    <a:pt x="83134" y="0"/>
                  </a:moveTo>
                  <a:lnTo>
                    <a:pt x="1193" y="30861"/>
                  </a:lnTo>
                  <a:lnTo>
                    <a:pt x="1193" y="58166"/>
                  </a:lnTo>
                  <a:lnTo>
                    <a:pt x="0" y="58166"/>
                  </a:lnTo>
                  <a:lnTo>
                    <a:pt x="0" y="461010"/>
                  </a:lnTo>
                  <a:lnTo>
                    <a:pt x="3670" y="488823"/>
                  </a:lnTo>
                  <a:lnTo>
                    <a:pt x="31064" y="536448"/>
                  </a:lnTo>
                  <a:lnTo>
                    <a:pt x="321856" y="708025"/>
                  </a:lnTo>
                  <a:lnTo>
                    <a:pt x="366979" y="720471"/>
                  </a:lnTo>
                  <a:lnTo>
                    <a:pt x="390004" y="717423"/>
                  </a:lnTo>
                  <a:lnTo>
                    <a:pt x="412127" y="708025"/>
                  </a:lnTo>
                  <a:lnTo>
                    <a:pt x="452501" y="685546"/>
                  </a:lnTo>
                  <a:lnTo>
                    <a:pt x="106895" y="485901"/>
                  </a:lnTo>
                  <a:lnTo>
                    <a:pt x="97345" y="478409"/>
                  </a:lnTo>
                  <a:lnTo>
                    <a:pt x="90258" y="468884"/>
                  </a:lnTo>
                  <a:lnTo>
                    <a:pt x="85852" y="458088"/>
                  </a:lnTo>
                  <a:lnTo>
                    <a:pt x="84328" y="446659"/>
                  </a:lnTo>
                  <a:lnTo>
                    <a:pt x="83134" y="0"/>
                  </a:lnTo>
                  <a:close/>
                </a:path>
              </a:pathLst>
            </a:custGeom>
            <a:solidFill>
              <a:srgbClr val="2aaae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pic>
        <p:nvPicPr>
          <p:cNvPr id="850" name="object 17" descr=""/>
          <p:cNvPicPr/>
          <p:nvPr/>
        </p:nvPicPr>
        <p:blipFill>
          <a:blip r:embed="rId1"/>
          <a:stretch/>
        </p:blipFill>
        <p:spPr>
          <a:xfrm>
            <a:off x="6570000" y="1205640"/>
            <a:ext cx="452160" cy="405000"/>
          </a:xfrm>
          <a:prstGeom prst="rect">
            <a:avLst/>
          </a:prstGeom>
          <a:ln w="0">
            <a:noFill/>
          </a:ln>
        </p:spPr>
      </p:pic>
      <p:sp>
        <p:nvSpPr>
          <p:cNvPr id="851" name="object 18"/>
          <p:cNvSpPr/>
          <p:nvPr/>
        </p:nvSpPr>
        <p:spPr>
          <a:xfrm>
            <a:off x="7094160" y="1126080"/>
            <a:ext cx="3758040" cy="588960"/>
          </a:xfrm>
          <a:prstGeom prst="rect">
            <a:avLst/>
          </a:prstGeom>
          <a:noFill/>
          <a:ln w="9144">
            <a:solidFill>
              <a:srgbClr val="0066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1760" bIns="0" anchor="t">
            <a:spAutoFit/>
          </a:bodyPr>
          <a:p>
            <a:pPr marL="92160">
              <a:lnSpc>
                <a:spcPct val="100000"/>
              </a:lnSpc>
              <a:spcBef>
                <a:spcPts val="329"/>
              </a:spcBef>
            </a:pPr>
            <a:r>
              <a:rPr b="1" lang="ru-RU" sz="1200" spc="-1" strike="noStrike">
                <a:solidFill>
                  <a:srgbClr val="001f5f"/>
                </a:solidFill>
                <a:latin typeface="Times New Roman"/>
              </a:rPr>
              <a:t>В ГИСП для заявителей реализована отдельная форма заявки на переоформление КЭР.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92160">
              <a:lnSpc>
                <a:spcPct val="100000"/>
              </a:lnSpc>
            </a:pPr>
            <a:r>
              <a:rPr b="1" lang="ru-RU" sz="1200" spc="-1" strike="noStrike">
                <a:solidFill>
                  <a:srgbClr val="001f5f"/>
                </a:solidFill>
                <a:latin typeface="Times New Roman"/>
              </a:rPr>
              <a:t>В заявку включается следующая информация: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2" name="object 19"/>
          <p:cNvSpPr/>
          <p:nvPr/>
        </p:nvSpPr>
        <p:spPr>
          <a:xfrm>
            <a:off x="341640" y="2171880"/>
            <a:ext cx="4207320" cy="3538440"/>
          </a:xfrm>
          <a:custGeom>
            <a:avLst/>
            <a:gdLst>
              <a:gd name="textAreaLeft" fmla="*/ 0 w 4207320"/>
              <a:gd name="textAreaRight" fmla="*/ 4207680 w 4207320"/>
              <a:gd name="textAreaTop" fmla="*/ 0 h 3538440"/>
              <a:gd name="textAreaBottom" fmla="*/ 3538800 h 3538440"/>
            </a:gdLst>
            <a:ahLst/>
            <a:rect l="textAreaLeft" t="textAreaTop" r="textAreaRight" b="textAreaBottom"/>
            <a:pathLst>
              <a:path w="3743325" h="3538854">
                <a:moveTo>
                  <a:pt x="0" y="3538728"/>
                </a:moveTo>
                <a:lnTo>
                  <a:pt x="3742944" y="3538728"/>
                </a:lnTo>
                <a:lnTo>
                  <a:pt x="3742944" y="0"/>
                </a:lnTo>
                <a:lnTo>
                  <a:pt x="0" y="0"/>
                </a:lnTo>
                <a:lnTo>
                  <a:pt x="0" y="3538728"/>
                </a:lnTo>
                <a:close/>
              </a:path>
            </a:pathLst>
          </a:custGeom>
          <a:noFill/>
          <a:ln w="9144">
            <a:solidFill>
              <a:srgbClr val="0066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3" name="object 20"/>
          <p:cNvSpPr/>
          <p:nvPr/>
        </p:nvSpPr>
        <p:spPr>
          <a:xfrm>
            <a:off x="549360" y="2535120"/>
            <a:ext cx="3887280" cy="256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algn="just">
              <a:lnSpc>
                <a:spcPct val="100000"/>
              </a:lnSpc>
              <a:spcBef>
                <a:spcPts val="96"/>
              </a:spcBef>
              <a:tabLst>
                <a:tab algn="l" pos="1898640"/>
                <a:tab algn="l" pos="2116440"/>
                <a:tab algn="l" pos="331488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В случаях замены юридического лица или индивидуального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предпринимателя, реорганизации 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ЮЛ в форме преобразования изменения, его наименования, адреса (места нахождения), а также в случаях изменения фамилии, имени, отчества  (при наличии), места  жительства ИП, реквизитов документа, удостоверяющего его личность, </a:t>
            </a:r>
            <a:r>
              <a:rPr b="1" lang="ru-RU" sz="1400" spc="-1" strike="noStrike">
                <a:solidFill>
                  <a:srgbClr val="ff0000"/>
                </a:solidFill>
                <a:latin typeface="Times New Roman"/>
              </a:rPr>
              <a:t>КЭР подлежит переоформлению одновременно с актуализацией учетных сведений об объекте, 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оказывающем негативное воздействие на окружающую среду.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4" name="object 24"/>
          <p:cNvSpPr/>
          <p:nvPr/>
        </p:nvSpPr>
        <p:spPr>
          <a:xfrm>
            <a:off x="5588640" y="2162520"/>
            <a:ext cx="6095520" cy="1745280"/>
          </a:xfrm>
          <a:prstGeom prst="rect">
            <a:avLst/>
          </a:prstGeom>
          <a:noFill/>
          <a:ln w="9144">
            <a:solidFill>
              <a:srgbClr val="0066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0680" bIns="0" anchor="t">
            <a:spAutoFit/>
          </a:bodyPr>
          <a:p>
            <a:pPr marL="377280" indent="-285840" algn="just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Wingdings" charset="2"/>
              <a:buChar char=""/>
              <a:tabLst>
                <a:tab algn="l" pos="37836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наименование, организационно-правовая форма и адрес (место 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нахождения) юридического лица или фамилия, имя, отчество (при 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наличии), место жительства индивидуального предпринимателя;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378000" indent="-285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  <a:tabLst>
                <a:tab algn="l" pos="37800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код объекта;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378360" indent="-28656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  <a:tabLst>
                <a:tab algn="l" pos="37836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дата выдачи и номер разрешения;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378000" indent="-285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  <a:tabLst>
                <a:tab algn="l" pos="37800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основной государственный регистрационный номер заявителя;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378000" indent="-285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  <a:tabLst>
                <a:tab algn="l" pos="37800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идентификационный налоговый номер заявителя;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378000" indent="-285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  <a:tabLst>
                <a:tab algn="l" pos="37800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основание для переоформления разрешения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5" name="object 25"/>
          <p:cNvSpPr/>
          <p:nvPr/>
        </p:nvSpPr>
        <p:spPr>
          <a:xfrm>
            <a:off x="8935200" y="1865520"/>
            <a:ext cx="75960" cy="293040"/>
          </a:xfrm>
          <a:custGeom>
            <a:avLst/>
            <a:gdLst>
              <a:gd name="textAreaLeft" fmla="*/ 0 w 75960"/>
              <a:gd name="textAreaRight" fmla="*/ 76320 w 75960"/>
              <a:gd name="textAreaTop" fmla="*/ 0 h 293040"/>
              <a:gd name="textAreaBottom" fmla="*/ 293400 h 293040"/>
            </a:gdLst>
            <a:ahLst/>
            <a:rect l="textAreaLeft" t="textAreaTop" r="textAreaRight" b="textAreaBottom"/>
            <a:pathLst>
              <a:path w="76200" h="293369">
                <a:moveTo>
                  <a:pt x="31750" y="216915"/>
                </a:moveTo>
                <a:lnTo>
                  <a:pt x="0" y="216915"/>
                </a:lnTo>
                <a:lnTo>
                  <a:pt x="38100" y="293115"/>
                </a:lnTo>
                <a:lnTo>
                  <a:pt x="69850" y="229615"/>
                </a:lnTo>
                <a:lnTo>
                  <a:pt x="31750" y="229615"/>
                </a:lnTo>
                <a:lnTo>
                  <a:pt x="31750" y="216915"/>
                </a:lnTo>
                <a:close/>
              </a:path>
              <a:path w="76200" h="293369">
                <a:moveTo>
                  <a:pt x="44450" y="0"/>
                </a:moveTo>
                <a:lnTo>
                  <a:pt x="31750" y="0"/>
                </a:lnTo>
                <a:lnTo>
                  <a:pt x="31750" y="229615"/>
                </a:lnTo>
                <a:lnTo>
                  <a:pt x="44450" y="229615"/>
                </a:lnTo>
                <a:lnTo>
                  <a:pt x="44450" y="0"/>
                </a:lnTo>
                <a:close/>
              </a:path>
              <a:path w="76200" h="293369">
                <a:moveTo>
                  <a:pt x="76200" y="216915"/>
                </a:moveTo>
                <a:lnTo>
                  <a:pt x="44450" y="216915"/>
                </a:lnTo>
                <a:lnTo>
                  <a:pt x="44450" y="229615"/>
                </a:lnTo>
                <a:lnTo>
                  <a:pt x="69850" y="229615"/>
                </a:lnTo>
                <a:lnTo>
                  <a:pt x="76200" y="216915"/>
                </a:lnTo>
                <a:close/>
              </a:path>
            </a:pathLst>
          </a:custGeom>
          <a:solidFill>
            <a:srgbClr val="497db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6" name="object 26"/>
          <p:cNvSpPr/>
          <p:nvPr/>
        </p:nvSpPr>
        <p:spPr>
          <a:xfrm>
            <a:off x="3246120" y="5820120"/>
            <a:ext cx="1910880" cy="772920"/>
          </a:xfrm>
          <a:prstGeom prst="rect">
            <a:avLst/>
          </a:prstGeom>
          <a:noFill/>
          <a:ln w="9144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3200" bIns="0" anchor="t">
            <a:spAutoFit/>
          </a:bodyPr>
          <a:p>
            <a:pPr algn="ctr">
              <a:lnSpc>
                <a:spcPct val="100000"/>
              </a:lnSpc>
              <a:spcBef>
                <a:spcPts val="340"/>
              </a:spcBef>
            </a:pPr>
            <a:r>
              <a:rPr b="1" lang="ru-RU" sz="1200" spc="-1" strike="noStrike">
                <a:solidFill>
                  <a:srgbClr val="ff0000"/>
                </a:solidFill>
                <a:latin typeface="Times New Roman"/>
              </a:rPr>
              <a:t>Срок рассмотрения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97920"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0000"/>
                </a:solidFill>
                <a:latin typeface="Times New Roman"/>
              </a:rPr>
              <a:t>заявки 15 календарных дней со дня ее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97920"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0000"/>
                </a:solidFill>
                <a:latin typeface="Times New Roman"/>
              </a:rPr>
              <a:t>регистрации!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7" name="object 27"/>
          <p:cNvSpPr/>
          <p:nvPr/>
        </p:nvSpPr>
        <p:spPr>
          <a:xfrm>
            <a:off x="8939160" y="4190760"/>
            <a:ext cx="174240" cy="31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2000" spc="-52" strike="noStrike">
                <a:solidFill>
                  <a:srgbClr val="000000"/>
                </a:solidFill>
                <a:latin typeface="Arial"/>
              </a:rPr>
              <a:t>+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8" name="object 28"/>
          <p:cNvSpPr/>
          <p:nvPr/>
        </p:nvSpPr>
        <p:spPr>
          <a:xfrm>
            <a:off x="2283120" y="1848600"/>
            <a:ext cx="75960" cy="322920"/>
          </a:xfrm>
          <a:custGeom>
            <a:avLst/>
            <a:gdLst>
              <a:gd name="textAreaLeft" fmla="*/ 0 w 75960"/>
              <a:gd name="textAreaRight" fmla="*/ 76320 w 75960"/>
              <a:gd name="textAreaTop" fmla="*/ 0 h 322920"/>
              <a:gd name="textAreaBottom" fmla="*/ 323280 h 322920"/>
            </a:gdLst>
            <a:ahLst/>
            <a:rect l="textAreaLeft" t="textAreaTop" r="textAreaRight" b="textAreaBottom"/>
            <a:pathLst>
              <a:path w="76200" h="323214">
                <a:moveTo>
                  <a:pt x="31750" y="246761"/>
                </a:moveTo>
                <a:lnTo>
                  <a:pt x="0" y="246761"/>
                </a:lnTo>
                <a:lnTo>
                  <a:pt x="38100" y="322961"/>
                </a:lnTo>
                <a:lnTo>
                  <a:pt x="69850" y="259461"/>
                </a:lnTo>
                <a:lnTo>
                  <a:pt x="31750" y="259461"/>
                </a:lnTo>
                <a:lnTo>
                  <a:pt x="31750" y="246761"/>
                </a:lnTo>
                <a:close/>
              </a:path>
              <a:path w="76200" h="323214">
                <a:moveTo>
                  <a:pt x="44450" y="0"/>
                </a:moveTo>
                <a:lnTo>
                  <a:pt x="31750" y="0"/>
                </a:lnTo>
                <a:lnTo>
                  <a:pt x="31750" y="259461"/>
                </a:lnTo>
                <a:lnTo>
                  <a:pt x="44450" y="259461"/>
                </a:lnTo>
                <a:lnTo>
                  <a:pt x="44450" y="0"/>
                </a:lnTo>
                <a:close/>
              </a:path>
              <a:path w="76200" h="323214">
                <a:moveTo>
                  <a:pt x="76200" y="246761"/>
                </a:moveTo>
                <a:lnTo>
                  <a:pt x="44450" y="246761"/>
                </a:lnTo>
                <a:lnTo>
                  <a:pt x="44450" y="259461"/>
                </a:lnTo>
                <a:lnTo>
                  <a:pt x="69850" y="259461"/>
                </a:lnTo>
                <a:lnTo>
                  <a:pt x="76200" y="246761"/>
                </a:lnTo>
                <a:close/>
              </a:path>
            </a:pathLst>
          </a:custGeom>
          <a:solidFill>
            <a:srgbClr val="497db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PlaceHolder 1"/>
          <p:cNvSpPr>
            <a:spLocks noGrp="1"/>
          </p:cNvSpPr>
          <p:nvPr>
            <p:ph type="title"/>
          </p:nvPr>
        </p:nvSpPr>
        <p:spPr>
          <a:xfrm>
            <a:off x="942120" y="82800"/>
            <a:ext cx="10307520" cy="1387080"/>
          </a:xfrm>
          <a:prstGeom prst="rect">
            <a:avLst/>
          </a:prstGeom>
          <a:noFill/>
          <a:ln w="0">
            <a:noFill/>
          </a:ln>
        </p:spPr>
        <p:txBody>
          <a:bodyPr lIns="0" rIns="0" tIns="241920" bIns="0" anchor="t">
            <a:noAutofit/>
          </a:bodyPr>
          <a:p>
            <a:pPr marL="87120" indent="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ru-RU" sz="2400" spc="-1" strike="noStrike">
                <a:solidFill>
                  <a:srgbClr val="001f5f"/>
                </a:solidFill>
                <a:latin typeface="Times New Roman"/>
              </a:rPr>
              <a:t>Внесение изменений в комплексное экологическое разрешение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860" name="object 4"/>
          <p:cNvGrpSpPr/>
          <p:nvPr/>
        </p:nvGrpSpPr>
        <p:grpSpPr>
          <a:xfrm>
            <a:off x="190440" y="112680"/>
            <a:ext cx="735840" cy="906480"/>
            <a:chOff x="190440" y="112680"/>
            <a:chExt cx="735840" cy="906480"/>
          </a:xfrm>
        </p:grpSpPr>
        <p:sp>
          <p:nvSpPr>
            <p:cNvPr id="861" name="object 5"/>
            <p:cNvSpPr/>
            <p:nvPr/>
          </p:nvSpPr>
          <p:spPr>
            <a:xfrm>
              <a:off x="239400" y="128160"/>
              <a:ext cx="662760" cy="869760"/>
            </a:xfrm>
            <a:custGeom>
              <a:avLst/>
              <a:gdLst>
                <a:gd name="textAreaLeft" fmla="*/ 0 w 662760"/>
                <a:gd name="textAreaRight" fmla="*/ 663120 w 662760"/>
                <a:gd name="textAreaTop" fmla="*/ 0 h 869760"/>
                <a:gd name="textAreaBottom" fmla="*/ 870120 h 869760"/>
              </a:gdLst>
              <a:ahLst/>
              <a:rect l="textAreaLeft" t="textAreaTop" r="textAreaRight" b="textAreaBottom"/>
              <a:pathLst>
                <a:path w="662940" h="869950">
                  <a:moveTo>
                    <a:pt x="332854" y="0"/>
                  </a:moveTo>
                  <a:lnTo>
                    <a:pt x="318922" y="1015"/>
                  </a:lnTo>
                  <a:lnTo>
                    <a:pt x="305752" y="4190"/>
                  </a:lnTo>
                  <a:lnTo>
                    <a:pt x="0" y="122300"/>
                  </a:lnTo>
                  <a:lnTo>
                    <a:pt x="0" y="646175"/>
                  </a:lnTo>
                  <a:lnTo>
                    <a:pt x="15239" y="682116"/>
                  </a:lnTo>
                  <a:lnTo>
                    <a:pt x="336334" y="869949"/>
                  </a:lnTo>
                  <a:lnTo>
                    <a:pt x="636536" y="693546"/>
                  </a:lnTo>
                  <a:lnTo>
                    <a:pt x="647700" y="685545"/>
                  </a:lnTo>
                  <a:lnTo>
                    <a:pt x="655993" y="674750"/>
                  </a:lnTo>
                  <a:lnTo>
                    <a:pt x="661162" y="661796"/>
                  </a:lnTo>
                  <a:lnTo>
                    <a:pt x="662940" y="647572"/>
                  </a:lnTo>
                  <a:lnTo>
                    <a:pt x="662940" y="119506"/>
                  </a:lnTo>
                  <a:lnTo>
                    <a:pt x="359956" y="4190"/>
                  </a:lnTo>
                  <a:lnTo>
                    <a:pt x="346798" y="1015"/>
                  </a:lnTo>
                  <a:lnTo>
                    <a:pt x="33285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62" name="object 6"/>
            <p:cNvSpPr/>
            <p:nvPr/>
          </p:nvSpPr>
          <p:spPr>
            <a:xfrm>
              <a:off x="312480" y="283320"/>
              <a:ext cx="420120" cy="552600"/>
            </a:xfrm>
            <a:custGeom>
              <a:avLst/>
              <a:gdLst>
                <a:gd name="textAreaLeft" fmla="*/ 0 w 420120"/>
                <a:gd name="textAreaRight" fmla="*/ 420480 w 420120"/>
                <a:gd name="textAreaTop" fmla="*/ 0 h 552600"/>
                <a:gd name="textAreaBottom" fmla="*/ 552960 h 552600"/>
              </a:gdLst>
              <a:ahLst/>
              <a:rect l="textAreaLeft" t="textAreaTop" r="textAreaRight" b="textAreaBottom"/>
              <a:pathLst>
                <a:path w="420370" h="553085">
                  <a:moveTo>
                    <a:pt x="70027" y="268338"/>
                  </a:moveTo>
                  <a:lnTo>
                    <a:pt x="66408" y="265925"/>
                  </a:lnTo>
                  <a:lnTo>
                    <a:pt x="59156" y="263639"/>
                  </a:lnTo>
                  <a:lnTo>
                    <a:pt x="56743" y="262369"/>
                  </a:lnTo>
                  <a:lnTo>
                    <a:pt x="54343" y="260083"/>
                  </a:lnTo>
                  <a:lnTo>
                    <a:pt x="50711" y="260083"/>
                  </a:lnTo>
                  <a:lnTo>
                    <a:pt x="45885" y="258940"/>
                  </a:lnTo>
                  <a:lnTo>
                    <a:pt x="32600" y="258940"/>
                  </a:lnTo>
                  <a:lnTo>
                    <a:pt x="27774" y="256527"/>
                  </a:lnTo>
                  <a:lnTo>
                    <a:pt x="24142" y="255384"/>
                  </a:lnTo>
                  <a:lnTo>
                    <a:pt x="22936" y="252971"/>
                  </a:lnTo>
                  <a:lnTo>
                    <a:pt x="22936" y="248272"/>
                  </a:lnTo>
                  <a:lnTo>
                    <a:pt x="27774" y="250685"/>
                  </a:lnTo>
                  <a:lnTo>
                    <a:pt x="30187" y="250685"/>
                  </a:lnTo>
                  <a:lnTo>
                    <a:pt x="35013" y="251828"/>
                  </a:lnTo>
                  <a:lnTo>
                    <a:pt x="38646" y="252971"/>
                  </a:lnTo>
                  <a:lnTo>
                    <a:pt x="43472" y="252971"/>
                  </a:lnTo>
                  <a:lnTo>
                    <a:pt x="47091" y="254241"/>
                  </a:lnTo>
                  <a:lnTo>
                    <a:pt x="51917" y="255384"/>
                  </a:lnTo>
                  <a:lnTo>
                    <a:pt x="57950" y="249542"/>
                  </a:lnTo>
                  <a:lnTo>
                    <a:pt x="62788" y="247129"/>
                  </a:lnTo>
                  <a:lnTo>
                    <a:pt x="62788" y="245986"/>
                  </a:lnTo>
                  <a:lnTo>
                    <a:pt x="63995" y="245986"/>
                  </a:lnTo>
                  <a:lnTo>
                    <a:pt x="63995" y="244843"/>
                  </a:lnTo>
                  <a:lnTo>
                    <a:pt x="56743" y="243573"/>
                  </a:lnTo>
                  <a:lnTo>
                    <a:pt x="48298" y="243573"/>
                  </a:lnTo>
                  <a:lnTo>
                    <a:pt x="42265" y="242430"/>
                  </a:lnTo>
                  <a:lnTo>
                    <a:pt x="35013" y="240144"/>
                  </a:lnTo>
                  <a:lnTo>
                    <a:pt x="27774" y="238874"/>
                  </a:lnTo>
                  <a:lnTo>
                    <a:pt x="21729" y="236588"/>
                  </a:lnTo>
                  <a:lnTo>
                    <a:pt x="7239" y="231889"/>
                  </a:lnTo>
                  <a:lnTo>
                    <a:pt x="0" y="228333"/>
                  </a:lnTo>
                  <a:lnTo>
                    <a:pt x="0" y="242430"/>
                  </a:lnTo>
                  <a:lnTo>
                    <a:pt x="1206" y="243573"/>
                  </a:lnTo>
                  <a:lnTo>
                    <a:pt x="1206" y="245986"/>
                  </a:lnTo>
                  <a:lnTo>
                    <a:pt x="2413" y="247129"/>
                  </a:lnTo>
                  <a:lnTo>
                    <a:pt x="34328" y="268465"/>
                  </a:lnTo>
                  <a:lnTo>
                    <a:pt x="56743" y="269481"/>
                  </a:lnTo>
                  <a:lnTo>
                    <a:pt x="65201" y="269481"/>
                  </a:lnTo>
                  <a:lnTo>
                    <a:pt x="70027" y="268338"/>
                  </a:lnTo>
                  <a:close/>
                </a:path>
                <a:path w="420370" h="553085">
                  <a:moveTo>
                    <a:pt x="70027" y="213982"/>
                  </a:moveTo>
                  <a:lnTo>
                    <a:pt x="61010" y="210172"/>
                  </a:lnTo>
                  <a:lnTo>
                    <a:pt x="52222" y="205854"/>
                  </a:lnTo>
                  <a:lnTo>
                    <a:pt x="43865" y="201155"/>
                  </a:lnTo>
                  <a:lnTo>
                    <a:pt x="41452" y="199377"/>
                  </a:lnTo>
                  <a:lnTo>
                    <a:pt x="28282" y="190233"/>
                  </a:lnTo>
                  <a:lnTo>
                    <a:pt x="20662" y="184137"/>
                  </a:lnTo>
                  <a:lnTo>
                    <a:pt x="13296" y="177533"/>
                  </a:lnTo>
                  <a:lnTo>
                    <a:pt x="6032" y="170548"/>
                  </a:lnTo>
                  <a:lnTo>
                    <a:pt x="4838" y="170548"/>
                  </a:lnTo>
                  <a:lnTo>
                    <a:pt x="4838" y="171818"/>
                  </a:lnTo>
                  <a:lnTo>
                    <a:pt x="3632" y="175374"/>
                  </a:lnTo>
                  <a:lnTo>
                    <a:pt x="1206" y="185026"/>
                  </a:lnTo>
                  <a:lnTo>
                    <a:pt x="1206" y="186296"/>
                  </a:lnTo>
                  <a:lnTo>
                    <a:pt x="0" y="187439"/>
                  </a:lnTo>
                  <a:lnTo>
                    <a:pt x="0" y="195821"/>
                  </a:lnTo>
                  <a:lnTo>
                    <a:pt x="1206" y="198234"/>
                  </a:lnTo>
                  <a:lnTo>
                    <a:pt x="1206" y="200647"/>
                  </a:lnTo>
                  <a:lnTo>
                    <a:pt x="2413" y="203060"/>
                  </a:lnTo>
                  <a:lnTo>
                    <a:pt x="36969" y="234048"/>
                  </a:lnTo>
                  <a:lnTo>
                    <a:pt x="54343" y="239255"/>
                  </a:lnTo>
                  <a:lnTo>
                    <a:pt x="57950" y="240525"/>
                  </a:lnTo>
                  <a:lnTo>
                    <a:pt x="63995" y="240525"/>
                  </a:lnTo>
                  <a:lnTo>
                    <a:pt x="57950" y="235699"/>
                  </a:lnTo>
                  <a:lnTo>
                    <a:pt x="53136" y="230873"/>
                  </a:lnTo>
                  <a:lnTo>
                    <a:pt x="47091" y="226047"/>
                  </a:lnTo>
                  <a:lnTo>
                    <a:pt x="43472" y="222364"/>
                  </a:lnTo>
                  <a:lnTo>
                    <a:pt x="38646" y="221221"/>
                  </a:lnTo>
                  <a:lnTo>
                    <a:pt x="33807" y="218808"/>
                  </a:lnTo>
                  <a:lnTo>
                    <a:pt x="30124" y="216395"/>
                  </a:lnTo>
                  <a:lnTo>
                    <a:pt x="25361" y="213982"/>
                  </a:lnTo>
                  <a:lnTo>
                    <a:pt x="21729" y="211569"/>
                  </a:lnTo>
                  <a:lnTo>
                    <a:pt x="18122" y="207886"/>
                  </a:lnTo>
                  <a:lnTo>
                    <a:pt x="16903" y="204203"/>
                  </a:lnTo>
                  <a:lnTo>
                    <a:pt x="16903" y="201790"/>
                  </a:lnTo>
                  <a:lnTo>
                    <a:pt x="18122" y="199377"/>
                  </a:lnTo>
                  <a:lnTo>
                    <a:pt x="24460" y="204711"/>
                  </a:lnTo>
                  <a:lnTo>
                    <a:pt x="30924" y="209410"/>
                  </a:lnTo>
                  <a:lnTo>
                    <a:pt x="37630" y="213728"/>
                  </a:lnTo>
                  <a:lnTo>
                    <a:pt x="44665" y="217538"/>
                  </a:lnTo>
                  <a:lnTo>
                    <a:pt x="45885" y="218808"/>
                  </a:lnTo>
                  <a:lnTo>
                    <a:pt x="48298" y="218808"/>
                  </a:lnTo>
                  <a:lnTo>
                    <a:pt x="50711" y="217538"/>
                  </a:lnTo>
                  <a:lnTo>
                    <a:pt x="53136" y="217538"/>
                  </a:lnTo>
                  <a:lnTo>
                    <a:pt x="55549" y="216395"/>
                  </a:lnTo>
                  <a:lnTo>
                    <a:pt x="59156" y="216395"/>
                  </a:lnTo>
                  <a:lnTo>
                    <a:pt x="63995" y="215125"/>
                  </a:lnTo>
                  <a:lnTo>
                    <a:pt x="70027" y="213982"/>
                  </a:lnTo>
                  <a:close/>
                </a:path>
                <a:path w="420370" h="553085">
                  <a:moveTo>
                    <a:pt x="70027" y="208521"/>
                  </a:moveTo>
                  <a:lnTo>
                    <a:pt x="68821" y="207378"/>
                  </a:lnTo>
                  <a:lnTo>
                    <a:pt x="68821" y="206108"/>
                  </a:lnTo>
                  <a:lnTo>
                    <a:pt x="66408" y="196710"/>
                  </a:lnTo>
                  <a:lnTo>
                    <a:pt x="63982" y="192011"/>
                  </a:lnTo>
                  <a:lnTo>
                    <a:pt x="63982" y="186169"/>
                  </a:lnTo>
                  <a:lnTo>
                    <a:pt x="60337" y="184899"/>
                  </a:lnTo>
                  <a:lnTo>
                    <a:pt x="33693" y="155308"/>
                  </a:lnTo>
                  <a:lnTo>
                    <a:pt x="32486" y="151752"/>
                  </a:lnTo>
                  <a:lnTo>
                    <a:pt x="32486" y="148196"/>
                  </a:lnTo>
                  <a:lnTo>
                    <a:pt x="36118" y="144640"/>
                  </a:lnTo>
                  <a:lnTo>
                    <a:pt x="41300" y="154800"/>
                  </a:lnTo>
                  <a:lnTo>
                    <a:pt x="47625" y="164198"/>
                  </a:lnTo>
                  <a:lnTo>
                    <a:pt x="54851" y="172580"/>
                  </a:lnTo>
                  <a:lnTo>
                    <a:pt x="62763" y="180200"/>
                  </a:lnTo>
                  <a:lnTo>
                    <a:pt x="63982" y="180200"/>
                  </a:lnTo>
                  <a:lnTo>
                    <a:pt x="63982" y="174231"/>
                  </a:lnTo>
                  <a:lnTo>
                    <a:pt x="65189" y="169532"/>
                  </a:lnTo>
                  <a:lnTo>
                    <a:pt x="65189" y="164833"/>
                  </a:lnTo>
                  <a:lnTo>
                    <a:pt x="66408" y="163563"/>
                  </a:lnTo>
                  <a:lnTo>
                    <a:pt x="65189" y="161277"/>
                  </a:lnTo>
                  <a:lnTo>
                    <a:pt x="38430" y="123050"/>
                  </a:lnTo>
                  <a:lnTo>
                    <a:pt x="32486" y="112636"/>
                  </a:lnTo>
                  <a:lnTo>
                    <a:pt x="30073" y="115049"/>
                  </a:lnTo>
                  <a:lnTo>
                    <a:pt x="23444" y="123431"/>
                  </a:lnTo>
                  <a:lnTo>
                    <a:pt x="19761" y="132702"/>
                  </a:lnTo>
                  <a:lnTo>
                    <a:pt x="18808" y="142481"/>
                  </a:lnTo>
                  <a:lnTo>
                    <a:pt x="20370" y="152895"/>
                  </a:lnTo>
                  <a:lnTo>
                    <a:pt x="21920" y="159118"/>
                  </a:lnTo>
                  <a:lnTo>
                    <a:pt x="24612" y="165087"/>
                  </a:lnTo>
                  <a:lnTo>
                    <a:pt x="28219" y="170548"/>
                  </a:lnTo>
                  <a:lnTo>
                    <a:pt x="32486" y="175501"/>
                  </a:lnTo>
                  <a:lnTo>
                    <a:pt x="38354" y="182867"/>
                  </a:lnTo>
                  <a:lnTo>
                    <a:pt x="44894" y="189344"/>
                  </a:lnTo>
                  <a:lnTo>
                    <a:pt x="51904" y="195440"/>
                  </a:lnTo>
                  <a:lnTo>
                    <a:pt x="59131" y="201409"/>
                  </a:lnTo>
                  <a:lnTo>
                    <a:pt x="62763" y="203822"/>
                  </a:lnTo>
                  <a:lnTo>
                    <a:pt x="65189" y="206108"/>
                  </a:lnTo>
                  <a:lnTo>
                    <a:pt x="70027" y="208521"/>
                  </a:lnTo>
                  <a:close/>
                </a:path>
                <a:path w="420370" h="553085">
                  <a:moveTo>
                    <a:pt x="82207" y="293230"/>
                  </a:moveTo>
                  <a:lnTo>
                    <a:pt x="79832" y="292087"/>
                  </a:lnTo>
                  <a:lnTo>
                    <a:pt x="77457" y="292087"/>
                  </a:lnTo>
                  <a:lnTo>
                    <a:pt x="75069" y="290817"/>
                  </a:lnTo>
                  <a:lnTo>
                    <a:pt x="70307" y="289547"/>
                  </a:lnTo>
                  <a:lnTo>
                    <a:pt x="64363" y="288404"/>
                  </a:lnTo>
                  <a:lnTo>
                    <a:pt x="58407" y="290817"/>
                  </a:lnTo>
                  <a:lnTo>
                    <a:pt x="54838" y="292087"/>
                  </a:lnTo>
                  <a:lnTo>
                    <a:pt x="50076" y="293230"/>
                  </a:lnTo>
                  <a:lnTo>
                    <a:pt x="40551" y="288404"/>
                  </a:lnTo>
                  <a:lnTo>
                    <a:pt x="40551" y="285991"/>
                  </a:lnTo>
                  <a:lnTo>
                    <a:pt x="41744" y="284721"/>
                  </a:lnTo>
                  <a:lnTo>
                    <a:pt x="54838" y="284721"/>
                  </a:lnTo>
                  <a:lnTo>
                    <a:pt x="58407" y="283451"/>
                  </a:lnTo>
                  <a:lnTo>
                    <a:pt x="61976" y="284721"/>
                  </a:lnTo>
                  <a:lnTo>
                    <a:pt x="63169" y="282308"/>
                  </a:lnTo>
                  <a:lnTo>
                    <a:pt x="66738" y="279895"/>
                  </a:lnTo>
                  <a:lnTo>
                    <a:pt x="71501" y="272529"/>
                  </a:lnTo>
                  <a:lnTo>
                    <a:pt x="57797" y="274180"/>
                  </a:lnTo>
                  <a:lnTo>
                    <a:pt x="51066" y="274688"/>
                  </a:lnTo>
                  <a:lnTo>
                    <a:pt x="44119" y="274942"/>
                  </a:lnTo>
                  <a:lnTo>
                    <a:pt x="16751" y="274942"/>
                  </a:lnTo>
                  <a:lnTo>
                    <a:pt x="16751" y="277355"/>
                  </a:lnTo>
                  <a:lnTo>
                    <a:pt x="17945" y="278625"/>
                  </a:lnTo>
                  <a:lnTo>
                    <a:pt x="17945" y="281038"/>
                  </a:lnTo>
                  <a:lnTo>
                    <a:pt x="24168" y="291071"/>
                  </a:lnTo>
                  <a:lnTo>
                    <a:pt x="32067" y="297675"/>
                  </a:lnTo>
                  <a:lnTo>
                    <a:pt x="41541" y="300723"/>
                  </a:lnTo>
                  <a:lnTo>
                    <a:pt x="52463" y="300596"/>
                  </a:lnTo>
                  <a:lnTo>
                    <a:pt x="59385" y="299453"/>
                  </a:lnTo>
                  <a:lnTo>
                    <a:pt x="65989" y="297929"/>
                  </a:lnTo>
                  <a:lnTo>
                    <a:pt x="72364" y="296278"/>
                  </a:lnTo>
                  <a:lnTo>
                    <a:pt x="78651" y="294500"/>
                  </a:lnTo>
                  <a:lnTo>
                    <a:pt x="79832" y="294500"/>
                  </a:lnTo>
                  <a:lnTo>
                    <a:pt x="81013" y="293230"/>
                  </a:lnTo>
                  <a:lnTo>
                    <a:pt x="82207" y="293230"/>
                  </a:lnTo>
                  <a:close/>
                </a:path>
                <a:path w="420370" h="553085">
                  <a:moveTo>
                    <a:pt x="100482" y="313296"/>
                  </a:moveTo>
                  <a:lnTo>
                    <a:pt x="86271" y="313296"/>
                  </a:lnTo>
                  <a:lnTo>
                    <a:pt x="85090" y="314566"/>
                  </a:lnTo>
                  <a:lnTo>
                    <a:pt x="75615" y="319392"/>
                  </a:lnTo>
                  <a:lnTo>
                    <a:pt x="69684" y="318122"/>
                  </a:lnTo>
                  <a:lnTo>
                    <a:pt x="67335" y="318122"/>
                  </a:lnTo>
                  <a:lnTo>
                    <a:pt x="64960" y="315709"/>
                  </a:lnTo>
                  <a:lnTo>
                    <a:pt x="66141" y="313296"/>
                  </a:lnTo>
                  <a:lnTo>
                    <a:pt x="69684" y="313296"/>
                  </a:lnTo>
                  <a:lnTo>
                    <a:pt x="73240" y="312153"/>
                  </a:lnTo>
                  <a:lnTo>
                    <a:pt x="77990" y="311010"/>
                  </a:lnTo>
                  <a:lnTo>
                    <a:pt x="81534" y="309740"/>
                  </a:lnTo>
                  <a:lnTo>
                    <a:pt x="86271" y="307327"/>
                  </a:lnTo>
                  <a:lnTo>
                    <a:pt x="85090" y="301358"/>
                  </a:lnTo>
                  <a:lnTo>
                    <a:pt x="85090" y="300215"/>
                  </a:lnTo>
                  <a:lnTo>
                    <a:pt x="86271" y="298945"/>
                  </a:lnTo>
                  <a:lnTo>
                    <a:pt x="86271" y="295389"/>
                  </a:lnTo>
                  <a:lnTo>
                    <a:pt x="74701" y="300469"/>
                  </a:lnTo>
                  <a:lnTo>
                    <a:pt x="63030" y="304660"/>
                  </a:lnTo>
                  <a:lnTo>
                    <a:pt x="51130" y="307454"/>
                  </a:lnTo>
                  <a:lnTo>
                    <a:pt x="38912" y="308597"/>
                  </a:lnTo>
                  <a:lnTo>
                    <a:pt x="36537" y="308597"/>
                  </a:lnTo>
                  <a:lnTo>
                    <a:pt x="36537" y="309740"/>
                  </a:lnTo>
                  <a:lnTo>
                    <a:pt x="38912" y="314566"/>
                  </a:lnTo>
                  <a:lnTo>
                    <a:pt x="48374" y="324091"/>
                  </a:lnTo>
                  <a:lnTo>
                    <a:pt x="54305" y="328917"/>
                  </a:lnTo>
                  <a:lnTo>
                    <a:pt x="68516" y="328917"/>
                  </a:lnTo>
                  <a:lnTo>
                    <a:pt x="74434" y="327774"/>
                  </a:lnTo>
                  <a:lnTo>
                    <a:pt x="80352" y="325361"/>
                  </a:lnTo>
                  <a:lnTo>
                    <a:pt x="94526" y="318122"/>
                  </a:lnTo>
                  <a:lnTo>
                    <a:pt x="100482" y="314566"/>
                  </a:lnTo>
                  <a:lnTo>
                    <a:pt x="100482" y="313296"/>
                  </a:lnTo>
                  <a:close/>
                </a:path>
                <a:path w="420370" h="553085">
                  <a:moveTo>
                    <a:pt x="106565" y="140449"/>
                  </a:moveTo>
                  <a:lnTo>
                    <a:pt x="101841" y="131051"/>
                  </a:lnTo>
                  <a:lnTo>
                    <a:pt x="97155" y="124066"/>
                  </a:lnTo>
                  <a:lnTo>
                    <a:pt x="92456" y="112382"/>
                  </a:lnTo>
                  <a:lnTo>
                    <a:pt x="97155" y="107683"/>
                  </a:lnTo>
                  <a:lnTo>
                    <a:pt x="97155" y="106540"/>
                  </a:lnTo>
                  <a:lnTo>
                    <a:pt x="88925" y="106540"/>
                  </a:lnTo>
                  <a:lnTo>
                    <a:pt x="83032" y="107683"/>
                  </a:lnTo>
                  <a:lnTo>
                    <a:pt x="80695" y="112382"/>
                  </a:lnTo>
                  <a:lnTo>
                    <a:pt x="83032" y="117081"/>
                  </a:lnTo>
                  <a:lnTo>
                    <a:pt x="84213" y="120637"/>
                  </a:lnTo>
                  <a:lnTo>
                    <a:pt x="86575" y="122923"/>
                  </a:lnTo>
                  <a:lnTo>
                    <a:pt x="90106" y="129908"/>
                  </a:lnTo>
                  <a:lnTo>
                    <a:pt x="93637" y="135750"/>
                  </a:lnTo>
                  <a:lnTo>
                    <a:pt x="92456" y="141592"/>
                  </a:lnTo>
                  <a:lnTo>
                    <a:pt x="92456" y="144005"/>
                  </a:lnTo>
                  <a:lnTo>
                    <a:pt x="90106" y="148704"/>
                  </a:lnTo>
                  <a:lnTo>
                    <a:pt x="93637" y="146291"/>
                  </a:lnTo>
                  <a:lnTo>
                    <a:pt x="95961" y="145148"/>
                  </a:lnTo>
                  <a:lnTo>
                    <a:pt x="98336" y="142735"/>
                  </a:lnTo>
                  <a:lnTo>
                    <a:pt x="101841" y="147434"/>
                  </a:lnTo>
                  <a:lnTo>
                    <a:pt x="101841" y="152133"/>
                  </a:lnTo>
                  <a:lnTo>
                    <a:pt x="103047" y="156832"/>
                  </a:lnTo>
                  <a:lnTo>
                    <a:pt x="104228" y="154546"/>
                  </a:lnTo>
                  <a:lnTo>
                    <a:pt x="104228" y="153276"/>
                  </a:lnTo>
                  <a:lnTo>
                    <a:pt x="105384" y="150990"/>
                  </a:lnTo>
                  <a:lnTo>
                    <a:pt x="106565" y="146291"/>
                  </a:lnTo>
                  <a:lnTo>
                    <a:pt x="106565" y="140449"/>
                  </a:lnTo>
                  <a:close/>
                </a:path>
                <a:path w="420370" h="553085">
                  <a:moveTo>
                    <a:pt x="123317" y="327647"/>
                  </a:moveTo>
                  <a:lnTo>
                    <a:pt x="118503" y="328790"/>
                  </a:lnTo>
                  <a:lnTo>
                    <a:pt x="114884" y="328790"/>
                  </a:lnTo>
                  <a:lnTo>
                    <a:pt x="111264" y="330060"/>
                  </a:lnTo>
                  <a:lnTo>
                    <a:pt x="107645" y="333489"/>
                  </a:lnTo>
                  <a:lnTo>
                    <a:pt x="105244" y="334759"/>
                  </a:lnTo>
                  <a:lnTo>
                    <a:pt x="102831" y="335902"/>
                  </a:lnTo>
                  <a:lnTo>
                    <a:pt x="100406" y="334759"/>
                  </a:lnTo>
                  <a:lnTo>
                    <a:pt x="99212" y="334759"/>
                  </a:lnTo>
                  <a:lnTo>
                    <a:pt x="98005" y="333489"/>
                  </a:lnTo>
                  <a:lnTo>
                    <a:pt x="100406" y="331203"/>
                  </a:lnTo>
                  <a:lnTo>
                    <a:pt x="101612" y="331203"/>
                  </a:lnTo>
                  <a:lnTo>
                    <a:pt x="101612" y="330060"/>
                  </a:lnTo>
                  <a:lnTo>
                    <a:pt x="106438" y="327647"/>
                  </a:lnTo>
                  <a:lnTo>
                    <a:pt x="107645" y="321551"/>
                  </a:lnTo>
                  <a:lnTo>
                    <a:pt x="104038" y="316725"/>
                  </a:lnTo>
                  <a:lnTo>
                    <a:pt x="95453" y="323456"/>
                  </a:lnTo>
                  <a:lnTo>
                    <a:pt x="86093" y="329044"/>
                  </a:lnTo>
                  <a:lnTo>
                    <a:pt x="76060" y="333235"/>
                  </a:lnTo>
                  <a:lnTo>
                    <a:pt x="65468" y="335902"/>
                  </a:lnTo>
                  <a:lnTo>
                    <a:pt x="65468" y="338315"/>
                  </a:lnTo>
                  <a:lnTo>
                    <a:pt x="66675" y="338315"/>
                  </a:lnTo>
                  <a:lnTo>
                    <a:pt x="72390" y="344538"/>
                  </a:lnTo>
                  <a:lnTo>
                    <a:pt x="79933" y="348221"/>
                  </a:lnTo>
                  <a:lnTo>
                    <a:pt x="115570" y="335902"/>
                  </a:lnTo>
                  <a:lnTo>
                    <a:pt x="118503" y="333489"/>
                  </a:lnTo>
                  <a:lnTo>
                    <a:pt x="119697" y="332346"/>
                  </a:lnTo>
                  <a:lnTo>
                    <a:pt x="120904" y="330060"/>
                  </a:lnTo>
                  <a:lnTo>
                    <a:pt x="123317" y="327647"/>
                  </a:lnTo>
                  <a:close/>
                </a:path>
                <a:path w="420370" h="553085">
                  <a:moveTo>
                    <a:pt x="133972" y="85839"/>
                  </a:moveTo>
                  <a:lnTo>
                    <a:pt x="129159" y="84569"/>
                  </a:lnTo>
                  <a:lnTo>
                    <a:pt x="125552" y="82156"/>
                  </a:lnTo>
                  <a:lnTo>
                    <a:pt x="119519" y="82156"/>
                  </a:lnTo>
                  <a:lnTo>
                    <a:pt x="117132" y="83426"/>
                  </a:lnTo>
                  <a:lnTo>
                    <a:pt x="114719" y="84569"/>
                  </a:lnTo>
                  <a:lnTo>
                    <a:pt x="109893" y="89522"/>
                  </a:lnTo>
                  <a:lnTo>
                    <a:pt x="105092" y="95618"/>
                  </a:lnTo>
                  <a:lnTo>
                    <a:pt x="99060" y="100444"/>
                  </a:lnTo>
                  <a:lnTo>
                    <a:pt x="91846" y="102857"/>
                  </a:lnTo>
                  <a:lnTo>
                    <a:pt x="88226" y="102857"/>
                  </a:lnTo>
                  <a:lnTo>
                    <a:pt x="85826" y="104127"/>
                  </a:lnTo>
                  <a:lnTo>
                    <a:pt x="82207" y="105270"/>
                  </a:lnTo>
                  <a:lnTo>
                    <a:pt x="82207" y="106540"/>
                  </a:lnTo>
                  <a:lnTo>
                    <a:pt x="87033" y="106540"/>
                  </a:lnTo>
                  <a:lnTo>
                    <a:pt x="90639" y="105270"/>
                  </a:lnTo>
                  <a:lnTo>
                    <a:pt x="100355" y="105397"/>
                  </a:lnTo>
                  <a:lnTo>
                    <a:pt x="100596" y="105270"/>
                  </a:lnTo>
                  <a:lnTo>
                    <a:pt x="106121" y="103746"/>
                  </a:lnTo>
                  <a:lnTo>
                    <a:pt x="111683" y="100825"/>
                  </a:lnTo>
                  <a:lnTo>
                    <a:pt x="117132" y="96761"/>
                  </a:lnTo>
                  <a:lnTo>
                    <a:pt x="120726" y="93078"/>
                  </a:lnTo>
                  <a:lnTo>
                    <a:pt x="126758" y="88252"/>
                  </a:lnTo>
                  <a:lnTo>
                    <a:pt x="132765" y="86982"/>
                  </a:lnTo>
                  <a:lnTo>
                    <a:pt x="133972" y="85839"/>
                  </a:lnTo>
                  <a:close/>
                </a:path>
                <a:path w="420370" h="553085">
                  <a:moveTo>
                    <a:pt x="144627" y="340093"/>
                  </a:moveTo>
                  <a:lnTo>
                    <a:pt x="137490" y="340093"/>
                  </a:lnTo>
                  <a:lnTo>
                    <a:pt x="135115" y="343522"/>
                  </a:lnTo>
                  <a:lnTo>
                    <a:pt x="132727" y="345935"/>
                  </a:lnTo>
                  <a:lnTo>
                    <a:pt x="131546" y="345935"/>
                  </a:lnTo>
                  <a:lnTo>
                    <a:pt x="127977" y="344792"/>
                  </a:lnTo>
                  <a:lnTo>
                    <a:pt x="133921" y="340093"/>
                  </a:lnTo>
                  <a:lnTo>
                    <a:pt x="129171" y="336537"/>
                  </a:lnTo>
                  <a:lnTo>
                    <a:pt x="127977" y="331965"/>
                  </a:lnTo>
                  <a:lnTo>
                    <a:pt x="123456" y="338823"/>
                  </a:lnTo>
                  <a:lnTo>
                    <a:pt x="118605" y="345427"/>
                  </a:lnTo>
                  <a:lnTo>
                    <a:pt x="113093" y="351015"/>
                  </a:lnTo>
                  <a:lnTo>
                    <a:pt x="106565" y="355333"/>
                  </a:lnTo>
                  <a:lnTo>
                    <a:pt x="106565" y="356476"/>
                  </a:lnTo>
                  <a:lnTo>
                    <a:pt x="111328" y="361175"/>
                  </a:lnTo>
                  <a:lnTo>
                    <a:pt x="120840" y="362318"/>
                  </a:lnTo>
                  <a:lnTo>
                    <a:pt x="129171" y="358762"/>
                  </a:lnTo>
                  <a:lnTo>
                    <a:pt x="137490" y="355333"/>
                  </a:lnTo>
                  <a:lnTo>
                    <a:pt x="141071" y="347078"/>
                  </a:lnTo>
                  <a:lnTo>
                    <a:pt x="144627" y="340093"/>
                  </a:lnTo>
                  <a:close/>
                </a:path>
                <a:path w="420370" h="553085">
                  <a:moveTo>
                    <a:pt x="155295" y="322694"/>
                  </a:moveTo>
                  <a:lnTo>
                    <a:pt x="152920" y="324980"/>
                  </a:lnTo>
                  <a:lnTo>
                    <a:pt x="150545" y="326250"/>
                  </a:lnTo>
                  <a:lnTo>
                    <a:pt x="148170" y="328536"/>
                  </a:lnTo>
                  <a:lnTo>
                    <a:pt x="145796" y="322694"/>
                  </a:lnTo>
                  <a:lnTo>
                    <a:pt x="141058" y="313169"/>
                  </a:lnTo>
                  <a:lnTo>
                    <a:pt x="135128" y="314312"/>
                  </a:lnTo>
                  <a:lnTo>
                    <a:pt x="128016" y="316725"/>
                  </a:lnTo>
                  <a:lnTo>
                    <a:pt x="120891" y="317868"/>
                  </a:lnTo>
                  <a:lnTo>
                    <a:pt x="120891" y="310756"/>
                  </a:lnTo>
                  <a:lnTo>
                    <a:pt x="118516" y="296532"/>
                  </a:lnTo>
                  <a:lnTo>
                    <a:pt x="114960" y="296532"/>
                  </a:lnTo>
                  <a:lnTo>
                    <a:pt x="110210" y="295389"/>
                  </a:lnTo>
                  <a:lnTo>
                    <a:pt x="98361" y="295389"/>
                  </a:lnTo>
                  <a:lnTo>
                    <a:pt x="98361" y="294119"/>
                  </a:lnTo>
                  <a:lnTo>
                    <a:pt x="99517" y="291833"/>
                  </a:lnTo>
                  <a:lnTo>
                    <a:pt x="100723" y="287007"/>
                  </a:lnTo>
                  <a:lnTo>
                    <a:pt x="103098" y="279895"/>
                  </a:lnTo>
                  <a:lnTo>
                    <a:pt x="103098" y="278752"/>
                  </a:lnTo>
                  <a:lnTo>
                    <a:pt x="104292" y="276339"/>
                  </a:lnTo>
                  <a:lnTo>
                    <a:pt x="105473" y="275196"/>
                  </a:lnTo>
                  <a:lnTo>
                    <a:pt x="98361" y="271640"/>
                  </a:lnTo>
                  <a:lnTo>
                    <a:pt x="92430" y="269227"/>
                  </a:lnTo>
                  <a:lnTo>
                    <a:pt x="85305" y="265671"/>
                  </a:lnTo>
                  <a:lnTo>
                    <a:pt x="93611" y="257416"/>
                  </a:lnTo>
                  <a:lnTo>
                    <a:pt x="97155" y="252590"/>
                  </a:lnTo>
                  <a:lnTo>
                    <a:pt x="99517" y="250304"/>
                  </a:lnTo>
                  <a:lnTo>
                    <a:pt x="97155" y="246748"/>
                  </a:lnTo>
                  <a:lnTo>
                    <a:pt x="93611" y="244335"/>
                  </a:lnTo>
                  <a:lnTo>
                    <a:pt x="84124" y="234810"/>
                  </a:lnTo>
                  <a:lnTo>
                    <a:pt x="91249" y="231254"/>
                  </a:lnTo>
                  <a:lnTo>
                    <a:pt x="95961" y="227698"/>
                  </a:lnTo>
                  <a:lnTo>
                    <a:pt x="100723" y="226555"/>
                  </a:lnTo>
                  <a:lnTo>
                    <a:pt x="103098" y="225285"/>
                  </a:lnTo>
                  <a:lnTo>
                    <a:pt x="103098" y="224142"/>
                  </a:lnTo>
                  <a:lnTo>
                    <a:pt x="98361" y="214617"/>
                  </a:lnTo>
                  <a:lnTo>
                    <a:pt x="97155" y="207505"/>
                  </a:lnTo>
                  <a:lnTo>
                    <a:pt x="97155" y="194551"/>
                  </a:lnTo>
                  <a:lnTo>
                    <a:pt x="95961" y="192265"/>
                  </a:lnTo>
                  <a:lnTo>
                    <a:pt x="92430" y="188709"/>
                  </a:lnTo>
                  <a:lnTo>
                    <a:pt x="91249" y="188709"/>
                  </a:lnTo>
                  <a:lnTo>
                    <a:pt x="91249" y="187566"/>
                  </a:lnTo>
                  <a:lnTo>
                    <a:pt x="73444" y="161404"/>
                  </a:lnTo>
                  <a:lnTo>
                    <a:pt x="69888" y="168516"/>
                  </a:lnTo>
                  <a:lnTo>
                    <a:pt x="69888" y="181597"/>
                  </a:lnTo>
                  <a:lnTo>
                    <a:pt x="71310" y="192011"/>
                  </a:lnTo>
                  <a:lnTo>
                    <a:pt x="74180" y="201663"/>
                  </a:lnTo>
                  <a:lnTo>
                    <a:pt x="79070" y="210553"/>
                  </a:lnTo>
                  <a:lnTo>
                    <a:pt x="86499" y="218173"/>
                  </a:lnTo>
                  <a:lnTo>
                    <a:pt x="54470" y="221729"/>
                  </a:lnTo>
                  <a:lnTo>
                    <a:pt x="54470" y="222999"/>
                  </a:lnTo>
                  <a:lnTo>
                    <a:pt x="53289" y="222999"/>
                  </a:lnTo>
                  <a:lnTo>
                    <a:pt x="59893" y="229349"/>
                  </a:lnTo>
                  <a:lnTo>
                    <a:pt x="67068" y="234429"/>
                  </a:lnTo>
                  <a:lnTo>
                    <a:pt x="81749" y="243192"/>
                  </a:lnTo>
                  <a:lnTo>
                    <a:pt x="80568" y="244335"/>
                  </a:lnTo>
                  <a:lnTo>
                    <a:pt x="79387" y="244335"/>
                  </a:lnTo>
                  <a:lnTo>
                    <a:pt x="73444" y="247891"/>
                  </a:lnTo>
                  <a:lnTo>
                    <a:pt x="66332" y="251447"/>
                  </a:lnTo>
                  <a:lnTo>
                    <a:pt x="60401" y="255003"/>
                  </a:lnTo>
                  <a:lnTo>
                    <a:pt x="58026" y="256146"/>
                  </a:lnTo>
                  <a:lnTo>
                    <a:pt x="58026" y="257416"/>
                  </a:lnTo>
                  <a:lnTo>
                    <a:pt x="66332" y="260972"/>
                  </a:lnTo>
                  <a:lnTo>
                    <a:pt x="78193" y="265671"/>
                  </a:lnTo>
                  <a:lnTo>
                    <a:pt x="80568" y="265671"/>
                  </a:lnTo>
                  <a:lnTo>
                    <a:pt x="82931" y="266814"/>
                  </a:lnTo>
                  <a:lnTo>
                    <a:pt x="86499" y="268084"/>
                  </a:lnTo>
                  <a:lnTo>
                    <a:pt x="80568" y="272783"/>
                  </a:lnTo>
                  <a:lnTo>
                    <a:pt x="75819" y="278752"/>
                  </a:lnTo>
                  <a:lnTo>
                    <a:pt x="71069" y="285864"/>
                  </a:lnTo>
                  <a:lnTo>
                    <a:pt x="94792" y="289420"/>
                  </a:lnTo>
                  <a:lnTo>
                    <a:pt x="93611" y="295389"/>
                  </a:lnTo>
                  <a:lnTo>
                    <a:pt x="91249" y="301231"/>
                  </a:lnTo>
                  <a:lnTo>
                    <a:pt x="90055" y="309613"/>
                  </a:lnTo>
                  <a:lnTo>
                    <a:pt x="97155" y="308343"/>
                  </a:lnTo>
                  <a:lnTo>
                    <a:pt x="104292" y="308343"/>
                  </a:lnTo>
                  <a:lnTo>
                    <a:pt x="111404" y="307200"/>
                  </a:lnTo>
                  <a:lnTo>
                    <a:pt x="111404" y="319138"/>
                  </a:lnTo>
                  <a:lnTo>
                    <a:pt x="112585" y="324980"/>
                  </a:lnTo>
                  <a:lnTo>
                    <a:pt x="122072" y="322694"/>
                  </a:lnTo>
                  <a:lnTo>
                    <a:pt x="125641" y="321424"/>
                  </a:lnTo>
                  <a:lnTo>
                    <a:pt x="130378" y="320281"/>
                  </a:lnTo>
                  <a:lnTo>
                    <a:pt x="132753" y="327393"/>
                  </a:lnTo>
                  <a:lnTo>
                    <a:pt x="135128" y="329806"/>
                  </a:lnTo>
                  <a:lnTo>
                    <a:pt x="136309" y="333235"/>
                  </a:lnTo>
                  <a:lnTo>
                    <a:pt x="136309" y="335521"/>
                  </a:lnTo>
                  <a:lnTo>
                    <a:pt x="138684" y="336791"/>
                  </a:lnTo>
                  <a:lnTo>
                    <a:pt x="141058" y="335521"/>
                  </a:lnTo>
                  <a:lnTo>
                    <a:pt x="151739" y="332092"/>
                  </a:lnTo>
                  <a:lnTo>
                    <a:pt x="152920" y="333235"/>
                  </a:lnTo>
                  <a:lnTo>
                    <a:pt x="155295" y="337934"/>
                  </a:lnTo>
                  <a:lnTo>
                    <a:pt x="155295" y="322694"/>
                  </a:lnTo>
                  <a:close/>
                </a:path>
                <a:path w="420370" h="553085">
                  <a:moveTo>
                    <a:pt x="155295" y="282816"/>
                  </a:moveTo>
                  <a:lnTo>
                    <a:pt x="145859" y="279260"/>
                  </a:lnTo>
                  <a:lnTo>
                    <a:pt x="141160" y="272148"/>
                  </a:lnTo>
                  <a:lnTo>
                    <a:pt x="139979" y="262750"/>
                  </a:lnTo>
                  <a:lnTo>
                    <a:pt x="139979" y="256781"/>
                  </a:lnTo>
                  <a:lnTo>
                    <a:pt x="142341" y="250812"/>
                  </a:lnTo>
                  <a:lnTo>
                    <a:pt x="145859" y="246113"/>
                  </a:lnTo>
                  <a:lnTo>
                    <a:pt x="148221" y="240271"/>
                  </a:lnTo>
                  <a:lnTo>
                    <a:pt x="148221" y="235445"/>
                  </a:lnTo>
                  <a:lnTo>
                    <a:pt x="142341" y="231889"/>
                  </a:lnTo>
                  <a:lnTo>
                    <a:pt x="111429" y="204203"/>
                  </a:lnTo>
                  <a:lnTo>
                    <a:pt x="104648" y="194170"/>
                  </a:lnTo>
                  <a:lnTo>
                    <a:pt x="104648" y="193027"/>
                  </a:lnTo>
                  <a:lnTo>
                    <a:pt x="102285" y="193027"/>
                  </a:lnTo>
                  <a:lnTo>
                    <a:pt x="102755" y="201790"/>
                  </a:lnTo>
                  <a:lnTo>
                    <a:pt x="104203" y="210553"/>
                  </a:lnTo>
                  <a:lnTo>
                    <a:pt x="106743" y="219062"/>
                  </a:lnTo>
                  <a:lnTo>
                    <a:pt x="110528" y="227190"/>
                  </a:lnTo>
                  <a:lnTo>
                    <a:pt x="104648" y="230746"/>
                  </a:lnTo>
                  <a:lnTo>
                    <a:pt x="98742" y="231889"/>
                  </a:lnTo>
                  <a:lnTo>
                    <a:pt x="92875" y="236715"/>
                  </a:lnTo>
                  <a:lnTo>
                    <a:pt x="97548" y="240271"/>
                  </a:lnTo>
                  <a:lnTo>
                    <a:pt x="104648" y="247256"/>
                  </a:lnTo>
                  <a:lnTo>
                    <a:pt x="108178" y="249669"/>
                  </a:lnTo>
                  <a:lnTo>
                    <a:pt x="104648" y="252082"/>
                  </a:lnTo>
                  <a:lnTo>
                    <a:pt x="97548" y="259194"/>
                  </a:lnTo>
                  <a:lnTo>
                    <a:pt x="94018" y="263893"/>
                  </a:lnTo>
                  <a:lnTo>
                    <a:pt x="101104" y="266179"/>
                  </a:lnTo>
                  <a:lnTo>
                    <a:pt x="106997" y="268592"/>
                  </a:lnTo>
                  <a:lnTo>
                    <a:pt x="114071" y="271005"/>
                  </a:lnTo>
                  <a:lnTo>
                    <a:pt x="110528" y="276847"/>
                  </a:lnTo>
                  <a:lnTo>
                    <a:pt x="105816" y="282816"/>
                  </a:lnTo>
                  <a:lnTo>
                    <a:pt x="104648" y="289928"/>
                  </a:lnTo>
                  <a:lnTo>
                    <a:pt x="124663" y="289928"/>
                  </a:lnTo>
                  <a:lnTo>
                    <a:pt x="125844" y="291071"/>
                  </a:lnTo>
                  <a:lnTo>
                    <a:pt x="125844" y="308851"/>
                  </a:lnTo>
                  <a:lnTo>
                    <a:pt x="127025" y="309994"/>
                  </a:lnTo>
                  <a:lnTo>
                    <a:pt x="129387" y="308851"/>
                  </a:lnTo>
                  <a:lnTo>
                    <a:pt x="131724" y="308851"/>
                  </a:lnTo>
                  <a:lnTo>
                    <a:pt x="135267" y="306438"/>
                  </a:lnTo>
                  <a:lnTo>
                    <a:pt x="144691" y="304025"/>
                  </a:lnTo>
                  <a:lnTo>
                    <a:pt x="145859" y="307581"/>
                  </a:lnTo>
                  <a:lnTo>
                    <a:pt x="148221" y="312280"/>
                  </a:lnTo>
                  <a:lnTo>
                    <a:pt x="149402" y="315836"/>
                  </a:lnTo>
                  <a:lnTo>
                    <a:pt x="150583" y="318249"/>
                  </a:lnTo>
                  <a:lnTo>
                    <a:pt x="152933" y="317106"/>
                  </a:lnTo>
                  <a:lnTo>
                    <a:pt x="154114" y="315836"/>
                  </a:lnTo>
                  <a:lnTo>
                    <a:pt x="155295" y="315836"/>
                  </a:lnTo>
                  <a:lnTo>
                    <a:pt x="155295" y="282816"/>
                  </a:lnTo>
                  <a:close/>
                </a:path>
                <a:path w="420370" h="553085">
                  <a:moveTo>
                    <a:pt x="159854" y="134353"/>
                  </a:moveTo>
                  <a:lnTo>
                    <a:pt x="158648" y="134353"/>
                  </a:lnTo>
                  <a:lnTo>
                    <a:pt x="157429" y="133210"/>
                  </a:lnTo>
                  <a:lnTo>
                    <a:pt x="152603" y="130797"/>
                  </a:lnTo>
                  <a:lnTo>
                    <a:pt x="148971" y="127241"/>
                  </a:lnTo>
                  <a:lnTo>
                    <a:pt x="146558" y="122542"/>
                  </a:lnTo>
                  <a:lnTo>
                    <a:pt x="144132" y="116700"/>
                  </a:lnTo>
                  <a:lnTo>
                    <a:pt x="141732" y="105016"/>
                  </a:lnTo>
                  <a:lnTo>
                    <a:pt x="140512" y="101460"/>
                  </a:lnTo>
                  <a:lnTo>
                    <a:pt x="139306" y="96761"/>
                  </a:lnTo>
                  <a:lnTo>
                    <a:pt x="138099" y="93332"/>
                  </a:lnTo>
                  <a:lnTo>
                    <a:pt x="136880" y="90919"/>
                  </a:lnTo>
                  <a:lnTo>
                    <a:pt x="135674" y="89776"/>
                  </a:lnTo>
                  <a:lnTo>
                    <a:pt x="132041" y="89776"/>
                  </a:lnTo>
                  <a:lnTo>
                    <a:pt x="127215" y="92062"/>
                  </a:lnTo>
                  <a:lnTo>
                    <a:pt x="123583" y="94475"/>
                  </a:lnTo>
                  <a:lnTo>
                    <a:pt x="118745" y="98031"/>
                  </a:lnTo>
                  <a:lnTo>
                    <a:pt x="128422" y="101460"/>
                  </a:lnTo>
                  <a:lnTo>
                    <a:pt x="132041" y="107302"/>
                  </a:lnTo>
                  <a:lnTo>
                    <a:pt x="134467" y="115557"/>
                  </a:lnTo>
                  <a:lnTo>
                    <a:pt x="135674" y="117970"/>
                  </a:lnTo>
                  <a:lnTo>
                    <a:pt x="136880" y="121399"/>
                  </a:lnTo>
                  <a:lnTo>
                    <a:pt x="138099" y="123812"/>
                  </a:lnTo>
                  <a:lnTo>
                    <a:pt x="144132" y="130797"/>
                  </a:lnTo>
                  <a:lnTo>
                    <a:pt x="150190" y="135496"/>
                  </a:lnTo>
                  <a:lnTo>
                    <a:pt x="159854" y="135496"/>
                  </a:lnTo>
                  <a:lnTo>
                    <a:pt x="159854" y="134353"/>
                  </a:lnTo>
                  <a:close/>
                </a:path>
                <a:path w="420370" h="553085">
                  <a:moveTo>
                    <a:pt x="172034" y="168135"/>
                  </a:moveTo>
                  <a:lnTo>
                    <a:pt x="171259" y="166865"/>
                  </a:lnTo>
                  <a:lnTo>
                    <a:pt x="163195" y="153530"/>
                  </a:lnTo>
                  <a:lnTo>
                    <a:pt x="160197" y="148577"/>
                  </a:lnTo>
                  <a:lnTo>
                    <a:pt x="159004" y="147434"/>
                  </a:lnTo>
                  <a:lnTo>
                    <a:pt x="159004" y="146164"/>
                  </a:lnTo>
                  <a:lnTo>
                    <a:pt x="157822" y="146164"/>
                  </a:lnTo>
                  <a:lnTo>
                    <a:pt x="157822" y="153530"/>
                  </a:lnTo>
                  <a:lnTo>
                    <a:pt x="149542" y="153530"/>
                  </a:lnTo>
                  <a:lnTo>
                    <a:pt x="149542" y="152260"/>
                  </a:lnTo>
                  <a:lnTo>
                    <a:pt x="151904" y="150990"/>
                  </a:lnTo>
                  <a:lnTo>
                    <a:pt x="153098" y="150990"/>
                  </a:lnTo>
                  <a:lnTo>
                    <a:pt x="155460" y="149847"/>
                  </a:lnTo>
                  <a:lnTo>
                    <a:pt x="156641" y="152260"/>
                  </a:lnTo>
                  <a:lnTo>
                    <a:pt x="157822" y="153530"/>
                  </a:lnTo>
                  <a:lnTo>
                    <a:pt x="157822" y="146164"/>
                  </a:lnTo>
                  <a:lnTo>
                    <a:pt x="151904" y="146164"/>
                  </a:lnTo>
                  <a:lnTo>
                    <a:pt x="145986" y="147434"/>
                  </a:lnTo>
                  <a:lnTo>
                    <a:pt x="141249" y="149847"/>
                  </a:lnTo>
                  <a:lnTo>
                    <a:pt x="134518" y="154800"/>
                  </a:lnTo>
                  <a:lnTo>
                    <a:pt x="131914" y="161785"/>
                  </a:lnTo>
                  <a:lnTo>
                    <a:pt x="133083" y="169532"/>
                  </a:lnTo>
                  <a:lnTo>
                    <a:pt x="137693" y="176644"/>
                  </a:lnTo>
                  <a:lnTo>
                    <a:pt x="141249" y="170548"/>
                  </a:lnTo>
                  <a:lnTo>
                    <a:pt x="147167" y="166865"/>
                  </a:lnTo>
                  <a:lnTo>
                    <a:pt x="160197" y="166865"/>
                  </a:lnTo>
                  <a:lnTo>
                    <a:pt x="166116" y="168135"/>
                  </a:lnTo>
                  <a:lnTo>
                    <a:pt x="172034" y="168135"/>
                  </a:lnTo>
                  <a:close/>
                </a:path>
                <a:path w="420370" h="553085">
                  <a:moveTo>
                    <a:pt x="184213" y="178041"/>
                  </a:moveTo>
                  <a:lnTo>
                    <a:pt x="180632" y="175628"/>
                  </a:lnTo>
                  <a:lnTo>
                    <a:pt x="178257" y="174485"/>
                  </a:lnTo>
                  <a:lnTo>
                    <a:pt x="175882" y="172072"/>
                  </a:lnTo>
                  <a:lnTo>
                    <a:pt x="173494" y="172072"/>
                  </a:lnTo>
                  <a:lnTo>
                    <a:pt x="166751" y="174104"/>
                  </a:lnTo>
                  <a:lnTo>
                    <a:pt x="160680" y="176517"/>
                  </a:lnTo>
                  <a:lnTo>
                    <a:pt x="155067" y="179438"/>
                  </a:lnTo>
                  <a:lnTo>
                    <a:pt x="143700" y="186550"/>
                  </a:lnTo>
                  <a:lnTo>
                    <a:pt x="137744" y="190106"/>
                  </a:lnTo>
                  <a:lnTo>
                    <a:pt x="130594" y="188963"/>
                  </a:lnTo>
                  <a:lnTo>
                    <a:pt x="129413" y="188963"/>
                  </a:lnTo>
                  <a:lnTo>
                    <a:pt x="132981" y="193662"/>
                  </a:lnTo>
                  <a:lnTo>
                    <a:pt x="136550" y="194805"/>
                  </a:lnTo>
                  <a:lnTo>
                    <a:pt x="141325" y="193662"/>
                  </a:lnTo>
                  <a:lnTo>
                    <a:pt x="144894" y="192519"/>
                  </a:lnTo>
                  <a:lnTo>
                    <a:pt x="148475" y="190106"/>
                  </a:lnTo>
                  <a:lnTo>
                    <a:pt x="150850" y="188963"/>
                  </a:lnTo>
                  <a:lnTo>
                    <a:pt x="154432" y="186550"/>
                  </a:lnTo>
                  <a:lnTo>
                    <a:pt x="158000" y="185280"/>
                  </a:lnTo>
                  <a:lnTo>
                    <a:pt x="161582" y="182867"/>
                  </a:lnTo>
                  <a:lnTo>
                    <a:pt x="161582" y="188963"/>
                  </a:lnTo>
                  <a:lnTo>
                    <a:pt x="167538" y="182867"/>
                  </a:lnTo>
                  <a:lnTo>
                    <a:pt x="174688" y="180454"/>
                  </a:lnTo>
                  <a:lnTo>
                    <a:pt x="183019" y="179311"/>
                  </a:lnTo>
                  <a:lnTo>
                    <a:pt x="183019" y="178041"/>
                  </a:lnTo>
                  <a:lnTo>
                    <a:pt x="184213" y="178041"/>
                  </a:lnTo>
                  <a:close/>
                </a:path>
                <a:path w="420370" h="553085">
                  <a:moveTo>
                    <a:pt x="184213" y="84696"/>
                  </a:moveTo>
                  <a:lnTo>
                    <a:pt x="182181" y="82156"/>
                  </a:lnTo>
                  <a:lnTo>
                    <a:pt x="180162" y="82156"/>
                  </a:lnTo>
                  <a:lnTo>
                    <a:pt x="178130" y="84696"/>
                  </a:lnTo>
                  <a:lnTo>
                    <a:pt x="178130" y="87236"/>
                  </a:lnTo>
                  <a:lnTo>
                    <a:pt x="179146" y="88506"/>
                  </a:lnTo>
                  <a:lnTo>
                    <a:pt x="180162" y="88506"/>
                  </a:lnTo>
                  <a:lnTo>
                    <a:pt x="182181" y="89776"/>
                  </a:lnTo>
                  <a:lnTo>
                    <a:pt x="183197" y="88506"/>
                  </a:lnTo>
                  <a:lnTo>
                    <a:pt x="184213" y="85966"/>
                  </a:lnTo>
                  <a:lnTo>
                    <a:pt x="184213" y="84696"/>
                  </a:lnTo>
                  <a:close/>
                </a:path>
                <a:path w="420370" h="553085">
                  <a:moveTo>
                    <a:pt x="185737" y="94094"/>
                  </a:moveTo>
                  <a:lnTo>
                    <a:pt x="182181" y="92824"/>
                  </a:lnTo>
                  <a:lnTo>
                    <a:pt x="179819" y="92824"/>
                  </a:lnTo>
                  <a:lnTo>
                    <a:pt x="177457" y="94094"/>
                  </a:lnTo>
                  <a:lnTo>
                    <a:pt x="176263" y="96507"/>
                  </a:lnTo>
                  <a:lnTo>
                    <a:pt x="175082" y="100190"/>
                  </a:lnTo>
                  <a:lnTo>
                    <a:pt x="178638" y="114795"/>
                  </a:lnTo>
                  <a:lnTo>
                    <a:pt x="178638" y="115938"/>
                  </a:lnTo>
                  <a:lnTo>
                    <a:pt x="179819" y="117208"/>
                  </a:lnTo>
                  <a:lnTo>
                    <a:pt x="181000" y="117208"/>
                  </a:lnTo>
                  <a:lnTo>
                    <a:pt x="182181" y="115938"/>
                  </a:lnTo>
                  <a:lnTo>
                    <a:pt x="183362" y="114795"/>
                  </a:lnTo>
                  <a:lnTo>
                    <a:pt x="183362" y="108699"/>
                  </a:lnTo>
                  <a:lnTo>
                    <a:pt x="185737" y="103746"/>
                  </a:lnTo>
                  <a:lnTo>
                    <a:pt x="185737" y="94094"/>
                  </a:lnTo>
                  <a:close/>
                </a:path>
                <a:path w="420370" h="553085">
                  <a:moveTo>
                    <a:pt x="188785" y="69075"/>
                  </a:moveTo>
                  <a:lnTo>
                    <a:pt x="187591" y="65519"/>
                  </a:lnTo>
                  <a:lnTo>
                    <a:pt x="183997" y="67805"/>
                  </a:lnTo>
                  <a:lnTo>
                    <a:pt x="182803" y="66802"/>
                  </a:lnTo>
                  <a:lnTo>
                    <a:pt x="182803" y="62103"/>
                  </a:lnTo>
                  <a:lnTo>
                    <a:pt x="180416" y="60820"/>
                  </a:lnTo>
                  <a:lnTo>
                    <a:pt x="178015" y="60820"/>
                  </a:lnTo>
                  <a:lnTo>
                    <a:pt x="178015" y="67805"/>
                  </a:lnTo>
                  <a:lnTo>
                    <a:pt x="175628" y="66802"/>
                  </a:lnTo>
                  <a:lnTo>
                    <a:pt x="173228" y="66802"/>
                  </a:lnTo>
                  <a:lnTo>
                    <a:pt x="173228" y="67805"/>
                  </a:lnTo>
                  <a:lnTo>
                    <a:pt x="172034" y="69075"/>
                  </a:lnTo>
                  <a:lnTo>
                    <a:pt x="172034" y="71374"/>
                  </a:lnTo>
                  <a:lnTo>
                    <a:pt x="178015" y="71374"/>
                  </a:lnTo>
                  <a:lnTo>
                    <a:pt x="178015" y="76060"/>
                  </a:lnTo>
                  <a:lnTo>
                    <a:pt x="182803" y="76060"/>
                  </a:lnTo>
                  <a:lnTo>
                    <a:pt x="182803" y="71374"/>
                  </a:lnTo>
                  <a:lnTo>
                    <a:pt x="183997" y="70218"/>
                  </a:lnTo>
                  <a:lnTo>
                    <a:pt x="188785" y="72504"/>
                  </a:lnTo>
                  <a:lnTo>
                    <a:pt x="188785" y="69075"/>
                  </a:lnTo>
                  <a:close/>
                </a:path>
                <a:path w="420370" h="553085">
                  <a:moveTo>
                    <a:pt x="199440" y="130924"/>
                  </a:moveTo>
                  <a:lnTo>
                    <a:pt x="162902" y="130924"/>
                  </a:lnTo>
                  <a:lnTo>
                    <a:pt x="162902" y="134353"/>
                  </a:lnTo>
                  <a:lnTo>
                    <a:pt x="164045" y="135496"/>
                  </a:lnTo>
                  <a:lnTo>
                    <a:pt x="199440" y="135496"/>
                  </a:lnTo>
                  <a:lnTo>
                    <a:pt x="199440" y="130924"/>
                  </a:lnTo>
                  <a:close/>
                </a:path>
                <a:path w="420370" h="553085">
                  <a:moveTo>
                    <a:pt x="202158" y="134988"/>
                  </a:moveTo>
                  <a:lnTo>
                    <a:pt x="200964" y="135115"/>
                  </a:lnTo>
                  <a:lnTo>
                    <a:pt x="202158" y="135115"/>
                  </a:lnTo>
                  <a:lnTo>
                    <a:pt x="202158" y="134988"/>
                  </a:lnTo>
                  <a:close/>
                </a:path>
                <a:path w="420370" h="553085">
                  <a:moveTo>
                    <a:pt x="207048" y="107937"/>
                  </a:moveTo>
                  <a:lnTo>
                    <a:pt x="198869" y="99682"/>
                  </a:lnTo>
                  <a:lnTo>
                    <a:pt x="195364" y="98539"/>
                  </a:lnTo>
                  <a:lnTo>
                    <a:pt x="189534" y="97396"/>
                  </a:lnTo>
                  <a:lnTo>
                    <a:pt x="189534" y="100952"/>
                  </a:lnTo>
                  <a:lnTo>
                    <a:pt x="188366" y="103238"/>
                  </a:lnTo>
                  <a:lnTo>
                    <a:pt x="188366" y="109080"/>
                  </a:lnTo>
                  <a:lnTo>
                    <a:pt x="187185" y="114922"/>
                  </a:lnTo>
                  <a:lnTo>
                    <a:pt x="183680" y="122034"/>
                  </a:lnTo>
                  <a:lnTo>
                    <a:pt x="182511" y="123177"/>
                  </a:lnTo>
                  <a:lnTo>
                    <a:pt x="180187" y="123177"/>
                  </a:lnTo>
                  <a:lnTo>
                    <a:pt x="179019" y="122034"/>
                  </a:lnTo>
                  <a:lnTo>
                    <a:pt x="177850" y="119621"/>
                  </a:lnTo>
                  <a:lnTo>
                    <a:pt x="174332" y="113779"/>
                  </a:lnTo>
                  <a:lnTo>
                    <a:pt x="173164" y="107937"/>
                  </a:lnTo>
                  <a:lnTo>
                    <a:pt x="173164" y="98539"/>
                  </a:lnTo>
                  <a:lnTo>
                    <a:pt x="171996" y="97396"/>
                  </a:lnTo>
                  <a:lnTo>
                    <a:pt x="169659" y="97396"/>
                  </a:lnTo>
                  <a:lnTo>
                    <a:pt x="168490" y="98539"/>
                  </a:lnTo>
                  <a:lnTo>
                    <a:pt x="163830" y="99682"/>
                  </a:lnTo>
                  <a:lnTo>
                    <a:pt x="157975" y="103238"/>
                  </a:lnTo>
                  <a:lnTo>
                    <a:pt x="157975" y="110350"/>
                  </a:lnTo>
                  <a:lnTo>
                    <a:pt x="156806" y="114922"/>
                  </a:lnTo>
                  <a:lnTo>
                    <a:pt x="157975" y="120891"/>
                  </a:lnTo>
                  <a:lnTo>
                    <a:pt x="159143" y="125590"/>
                  </a:lnTo>
                  <a:lnTo>
                    <a:pt x="160312" y="127876"/>
                  </a:lnTo>
                  <a:lnTo>
                    <a:pt x="202387" y="127876"/>
                  </a:lnTo>
                  <a:lnTo>
                    <a:pt x="202387" y="125590"/>
                  </a:lnTo>
                  <a:lnTo>
                    <a:pt x="203555" y="124320"/>
                  </a:lnTo>
                  <a:lnTo>
                    <a:pt x="203555" y="122034"/>
                  </a:lnTo>
                  <a:lnTo>
                    <a:pt x="204724" y="120891"/>
                  </a:lnTo>
                  <a:lnTo>
                    <a:pt x="205879" y="114922"/>
                  </a:lnTo>
                  <a:lnTo>
                    <a:pt x="207048" y="107937"/>
                  </a:lnTo>
                  <a:close/>
                </a:path>
                <a:path w="420370" h="553085">
                  <a:moveTo>
                    <a:pt x="228879" y="316725"/>
                  </a:moveTo>
                  <a:lnTo>
                    <a:pt x="227863" y="311899"/>
                  </a:lnTo>
                  <a:lnTo>
                    <a:pt x="226847" y="311899"/>
                  </a:lnTo>
                  <a:lnTo>
                    <a:pt x="227863" y="316725"/>
                  </a:lnTo>
                  <a:lnTo>
                    <a:pt x="228879" y="316725"/>
                  </a:lnTo>
                  <a:close/>
                </a:path>
                <a:path w="420370" h="553085">
                  <a:moveTo>
                    <a:pt x="229895" y="93713"/>
                  </a:moveTo>
                  <a:lnTo>
                    <a:pt x="228676" y="92570"/>
                  </a:lnTo>
                  <a:lnTo>
                    <a:pt x="227457" y="91300"/>
                  </a:lnTo>
                  <a:lnTo>
                    <a:pt x="226237" y="91300"/>
                  </a:lnTo>
                  <a:lnTo>
                    <a:pt x="225018" y="92570"/>
                  </a:lnTo>
                  <a:lnTo>
                    <a:pt x="223799" y="93713"/>
                  </a:lnTo>
                  <a:lnTo>
                    <a:pt x="225018" y="94983"/>
                  </a:lnTo>
                  <a:lnTo>
                    <a:pt x="226237" y="94983"/>
                  </a:lnTo>
                  <a:lnTo>
                    <a:pt x="226237" y="97396"/>
                  </a:lnTo>
                  <a:lnTo>
                    <a:pt x="227457" y="94983"/>
                  </a:lnTo>
                  <a:lnTo>
                    <a:pt x="228676" y="94983"/>
                  </a:lnTo>
                  <a:lnTo>
                    <a:pt x="229895" y="93713"/>
                  </a:lnTo>
                  <a:close/>
                </a:path>
                <a:path w="420370" h="553085">
                  <a:moveTo>
                    <a:pt x="231914" y="309359"/>
                  </a:moveTo>
                  <a:lnTo>
                    <a:pt x="230911" y="308216"/>
                  </a:lnTo>
                  <a:lnTo>
                    <a:pt x="228879" y="308216"/>
                  </a:lnTo>
                  <a:lnTo>
                    <a:pt x="228879" y="309359"/>
                  </a:lnTo>
                  <a:lnTo>
                    <a:pt x="231914" y="309359"/>
                  </a:lnTo>
                  <a:close/>
                </a:path>
                <a:path w="420370" h="553085">
                  <a:moveTo>
                    <a:pt x="232930" y="310629"/>
                  </a:moveTo>
                  <a:lnTo>
                    <a:pt x="232511" y="310121"/>
                  </a:lnTo>
                  <a:lnTo>
                    <a:pt x="228879" y="316725"/>
                  </a:lnTo>
                  <a:lnTo>
                    <a:pt x="232930" y="316725"/>
                  </a:lnTo>
                  <a:lnTo>
                    <a:pt x="232930" y="310629"/>
                  </a:lnTo>
                  <a:close/>
                </a:path>
                <a:path w="420370" h="553085">
                  <a:moveTo>
                    <a:pt x="232930" y="309359"/>
                  </a:moveTo>
                  <a:lnTo>
                    <a:pt x="231914" y="309359"/>
                  </a:lnTo>
                  <a:lnTo>
                    <a:pt x="232511" y="310121"/>
                  </a:lnTo>
                  <a:lnTo>
                    <a:pt x="232930" y="309359"/>
                  </a:lnTo>
                  <a:close/>
                </a:path>
                <a:path w="420370" h="553085">
                  <a:moveTo>
                    <a:pt x="232930" y="308216"/>
                  </a:moveTo>
                  <a:lnTo>
                    <a:pt x="232257" y="307200"/>
                  </a:lnTo>
                  <a:lnTo>
                    <a:pt x="230911" y="308216"/>
                  </a:lnTo>
                  <a:lnTo>
                    <a:pt x="232930" y="308216"/>
                  </a:lnTo>
                  <a:close/>
                </a:path>
                <a:path w="420370" h="553085">
                  <a:moveTo>
                    <a:pt x="240550" y="146545"/>
                  </a:moveTo>
                  <a:lnTo>
                    <a:pt x="232308" y="146545"/>
                  </a:lnTo>
                  <a:lnTo>
                    <a:pt x="229958" y="144132"/>
                  </a:lnTo>
                  <a:lnTo>
                    <a:pt x="234657" y="140576"/>
                  </a:lnTo>
                  <a:lnTo>
                    <a:pt x="238201" y="136004"/>
                  </a:lnTo>
                  <a:lnTo>
                    <a:pt x="238201" y="132448"/>
                  </a:lnTo>
                  <a:lnTo>
                    <a:pt x="228307" y="136004"/>
                  </a:lnTo>
                  <a:lnTo>
                    <a:pt x="218186" y="138163"/>
                  </a:lnTo>
                  <a:lnTo>
                    <a:pt x="208076" y="139179"/>
                  </a:lnTo>
                  <a:lnTo>
                    <a:pt x="198196" y="139433"/>
                  </a:lnTo>
                  <a:lnTo>
                    <a:pt x="193484" y="140576"/>
                  </a:lnTo>
                  <a:lnTo>
                    <a:pt x="192316" y="140322"/>
                  </a:lnTo>
                  <a:lnTo>
                    <a:pt x="192316" y="146545"/>
                  </a:lnTo>
                  <a:lnTo>
                    <a:pt x="192316" y="147688"/>
                  </a:lnTo>
                  <a:lnTo>
                    <a:pt x="187604" y="149974"/>
                  </a:lnTo>
                  <a:lnTo>
                    <a:pt x="184073" y="151117"/>
                  </a:lnTo>
                  <a:lnTo>
                    <a:pt x="182892" y="152387"/>
                  </a:lnTo>
                  <a:lnTo>
                    <a:pt x="181724" y="152387"/>
                  </a:lnTo>
                  <a:lnTo>
                    <a:pt x="179374" y="153530"/>
                  </a:lnTo>
                  <a:lnTo>
                    <a:pt x="178193" y="155816"/>
                  </a:lnTo>
                  <a:lnTo>
                    <a:pt x="177025" y="154673"/>
                  </a:lnTo>
                  <a:lnTo>
                    <a:pt x="177025" y="153530"/>
                  </a:lnTo>
                  <a:lnTo>
                    <a:pt x="175844" y="151117"/>
                  </a:lnTo>
                  <a:lnTo>
                    <a:pt x="175844" y="149974"/>
                  </a:lnTo>
                  <a:lnTo>
                    <a:pt x="174663" y="147688"/>
                  </a:lnTo>
                  <a:lnTo>
                    <a:pt x="175844" y="147688"/>
                  </a:lnTo>
                  <a:lnTo>
                    <a:pt x="178193" y="146545"/>
                  </a:lnTo>
                  <a:lnTo>
                    <a:pt x="192316" y="146545"/>
                  </a:lnTo>
                  <a:lnTo>
                    <a:pt x="192316" y="140322"/>
                  </a:lnTo>
                  <a:lnTo>
                    <a:pt x="188785" y="139433"/>
                  </a:lnTo>
                  <a:lnTo>
                    <a:pt x="184073" y="139433"/>
                  </a:lnTo>
                  <a:lnTo>
                    <a:pt x="178193" y="140576"/>
                  </a:lnTo>
                  <a:lnTo>
                    <a:pt x="162902" y="140576"/>
                  </a:lnTo>
                  <a:lnTo>
                    <a:pt x="162902" y="142989"/>
                  </a:lnTo>
                  <a:lnTo>
                    <a:pt x="164084" y="146545"/>
                  </a:lnTo>
                  <a:lnTo>
                    <a:pt x="165252" y="148831"/>
                  </a:lnTo>
                  <a:lnTo>
                    <a:pt x="167614" y="152387"/>
                  </a:lnTo>
                  <a:lnTo>
                    <a:pt x="171132" y="159372"/>
                  </a:lnTo>
                  <a:lnTo>
                    <a:pt x="177025" y="165214"/>
                  </a:lnTo>
                  <a:lnTo>
                    <a:pt x="184073" y="171056"/>
                  </a:lnTo>
                  <a:lnTo>
                    <a:pt x="187604" y="173342"/>
                  </a:lnTo>
                  <a:lnTo>
                    <a:pt x="192316" y="176898"/>
                  </a:lnTo>
                  <a:lnTo>
                    <a:pt x="195834" y="180454"/>
                  </a:lnTo>
                  <a:lnTo>
                    <a:pt x="197015" y="178041"/>
                  </a:lnTo>
                  <a:lnTo>
                    <a:pt x="198196" y="174612"/>
                  </a:lnTo>
                  <a:lnTo>
                    <a:pt x="199377" y="172199"/>
                  </a:lnTo>
                  <a:lnTo>
                    <a:pt x="204076" y="175755"/>
                  </a:lnTo>
                  <a:lnTo>
                    <a:pt x="206425" y="180454"/>
                  </a:lnTo>
                  <a:lnTo>
                    <a:pt x="211137" y="182740"/>
                  </a:lnTo>
                  <a:lnTo>
                    <a:pt x="211137" y="172199"/>
                  </a:lnTo>
                  <a:lnTo>
                    <a:pt x="211137" y="167500"/>
                  </a:lnTo>
                  <a:lnTo>
                    <a:pt x="217347" y="171437"/>
                  </a:lnTo>
                  <a:lnTo>
                    <a:pt x="223774" y="174358"/>
                  </a:lnTo>
                  <a:lnTo>
                    <a:pt x="230657" y="175247"/>
                  </a:lnTo>
                  <a:lnTo>
                    <a:pt x="238201" y="173342"/>
                  </a:lnTo>
                  <a:lnTo>
                    <a:pt x="232308" y="171056"/>
                  </a:lnTo>
                  <a:lnTo>
                    <a:pt x="226428" y="167500"/>
                  </a:lnTo>
                  <a:lnTo>
                    <a:pt x="224078" y="161658"/>
                  </a:lnTo>
                  <a:lnTo>
                    <a:pt x="227609" y="161658"/>
                  </a:lnTo>
                  <a:lnTo>
                    <a:pt x="231127" y="162801"/>
                  </a:lnTo>
                  <a:lnTo>
                    <a:pt x="232879" y="161658"/>
                  </a:lnTo>
                  <a:lnTo>
                    <a:pt x="234657" y="160515"/>
                  </a:lnTo>
                  <a:lnTo>
                    <a:pt x="232308" y="158229"/>
                  </a:lnTo>
                  <a:lnTo>
                    <a:pt x="228790" y="156959"/>
                  </a:lnTo>
                  <a:lnTo>
                    <a:pt x="228384" y="155816"/>
                  </a:lnTo>
                  <a:lnTo>
                    <a:pt x="227609" y="153530"/>
                  </a:lnTo>
                  <a:lnTo>
                    <a:pt x="232308" y="152387"/>
                  </a:lnTo>
                  <a:lnTo>
                    <a:pt x="237020" y="151117"/>
                  </a:lnTo>
                  <a:lnTo>
                    <a:pt x="240550" y="146545"/>
                  </a:lnTo>
                  <a:close/>
                </a:path>
                <a:path w="420370" h="553085">
                  <a:moveTo>
                    <a:pt x="240550" y="92316"/>
                  </a:moveTo>
                  <a:lnTo>
                    <a:pt x="237502" y="89776"/>
                  </a:lnTo>
                  <a:lnTo>
                    <a:pt x="235978" y="91046"/>
                  </a:lnTo>
                  <a:lnTo>
                    <a:pt x="235978" y="94856"/>
                  </a:lnTo>
                  <a:lnTo>
                    <a:pt x="239026" y="94856"/>
                  </a:lnTo>
                  <a:lnTo>
                    <a:pt x="240550" y="93586"/>
                  </a:lnTo>
                  <a:lnTo>
                    <a:pt x="240550" y="92316"/>
                  </a:lnTo>
                  <a:close/>
                </a:path>
                <a:path w="420370" h="553085">
                  <a:moveTo>
                    <a:pt x="242735" y="106540"/>
                  </a:moveTo>
                  <a:lnTo>
                    <a:pt x="229603" y="106540"/>
                  </a:lnTo>
                  <a:lnTo>
                    <a:pt x="228409" y="107683"/>
                  </a:lnTo>
                  <a:lnTo>
                    <a:pt x="228409" y="108826"/>
                  </a:lnTo>
                  <a:lnTo>
                    <a:pt x="227215" y="111112"/>
                  </a:lnTo>
                  <a:lnTo>
                    <a:pt x="227215" y="114541"/>
                  </a:lnTo>
                  <a:lnTo>
                    <a:pt x="226021" y="116827"/>
                  </a:lnTo>
                  <a:lnTo>
                    <a:pt x="221970" y="123685"/>
                  </a:lnTo>
                  <a:lnTo>
                    <a:pt x="216928" y="128765"/>
                  </a:lnTo>
                  <a:lnTo>
                    <a:pt x="210743" y="132194"/>
                  </a:lnTo>
                  <a:lnTo>
                    <a:pt x="203352" y="133972"/>
                  </a:lnTo>
                  <a:lnTo>
                    <a:pt x="202158" y="133972"/>
                  </a:lnTo>
                  <a:lnTo>
                    <a:pt x="202158" y="134988"/>
                  </a:lnTo>
                  <a:lnTo>
                    <a:pt x="215874" y="134226"/>
                  </a:lnTo>
                  <a:lnTo>
                    <a:pt x="229895" y="127622"/>
                  </a:lnTo>
                  <a:lnTo>
                    <a:pt x="239890" y="117716"/>
                  </a:lnTo>
                  <a:lnTo>
                    <a:pt x="242735" y="106540"/>
                  </a:lnTo>
                  <a:close/>
                </a:path>
                <a:path w="420370" h="553085">
                  <a:moveTo>
                    <a:pt x="243598" y="208902"/>
                  </a:moveTo>
                  <a:lnTo>
                    <a:pt x="234048" y="182867"/>
                  </a:lnTo>
                  <a:lnTo>
                    <a:pt x="232854" y="182867"/>
                  </a:lnTo>
                  <a:lnTo>
                    <a:pt x="231648" y="181724"/>
                  </a:lnTo>
                  <a:lnTo>
                    <a:pt x="228079" y="181724"/>
                  </a:lnTo>
                  <a:lnTo>
                    <a:pt x="223304" y="180581"/>
                  </a:lnTo>
                  <a:lnTo>
                    <a:pt x="219722" y="180581"/>
                  </a:lnTo>
                  <a:lnTo>
                    <a:pt x="218528" y="179311"/>
                  </a:lnTo>
                  <a:lnTo>
                    <a:pt x="216154" y="179311"/>
                  </a:lnTo>
                  <a:lnTo>
                    <a:pt x="214960" y="178168"/>
                  </a:lnTo>
                  <a:lnTo>
                    <a:pt x="217347" y="185280"/>
                  </a:lnTo>
                  <a:lnTo>
                    <a:pt x="218528" y="189979"/>
                  </a:lnTo>
                  <a:lnTo>
                    <a:pt x="211378" y="191249"/>
                  </a:lnTo>
                  <a:lnTo>
                    <a:pt x="205409" y="188836"/>
                  </a:lnTo>
                  <a:lnTo>
                    <a:pt x="200634" y="182867"/>
                  </a:lnTo>
                  <a:lnTo>
                    <a:pt x="199440" y="187693"/>
                  </a:lnTo>
                  <a:lnTo>
                    <a:pt x="199440" y="191249"/>
                  </a:lnTo>
                  <a:lnTo>
                    <a:pt x="200634" y="194678"/>
                  </a:lnTo>
                  <a:lnTo>
                    <a:pt x="201828" y="200520"/>
                  </a:lnTo>
                  <a:lnTo>
                    <a:pt x="203022" y="205346"/>
                  </a:lnTo>
                  <a:lnTo>
                    <a:pt x="203022" y="211188"/>
                  </a:lnTo>
                  <a:lnTo>
                    <a:pt x="204216" y="214744"/>
                  </a:lnTo>
                  <a:lnTo>
                    <a:pt x="204216" y="220713"/>
                  </a:lnTo>
                  <a:lnTo>
                    <a:pt x="205409" y="220713"/>
                  </a:lnTo>
                  <a:lnTo>
                    <a:pt x="207784" y="214744"/>
                  </a:lnTo>
                  <a:lnTo>
                    <a:pt x="212572" y="205346"/>
                  </a:lnTo>
                  <a:lnTo>
                    <a:pt x="212572" y="202933"/>
                  </a:lnTo>
                  <a:lnTo>
                    <a:pt x="213766" y="201790"/>
                  </a:lnTo>
                  <a:lnTo>
                    <a:pt x="213766" y="200520"/>
                  </a:lnTo>
                  <a:lnTo>
                    <a:pt x="214960" y="201790"/>
                  </a:lnTo>
                  <a:lnTo>
                    <a:pt x="216154" y="201790"/>
                  </a:lnTo>
                  <a:lnTo>
                    <a:pt x="217347" y="202933"/>
                  </a:lnTo>
                  <a:lnTo>
                    <a:pt x="217347" y="204076"/>
                  </a:lnTo>
                  <a:lnTo>
                    <a:pt x="218528" y="205346"/>
                  </a:lnTo>
                  <a:lnTo>
                    <a:pt x="220916" y="207632"/>
                  </a:lnTo>
                  <a:lnTo>
                    <a:pt x="222110" y="210045"/>
                  </a:lnTo>
                  <a:lnTo>
                    <a:pt x="223304" y="211188"/>
                  </a:lnTo>
                  <a:lnTo>
                    <a:pt x="224497" y="207632"/>
                  </a:lnTo>
                  <a:lnTo>
                    <a:pt x="224497" y="201790"/>
                  </a:lnTo>
                  <a:lnTo>
                    <a:pt x="225691" y="199377"/>
                  </a:lnTo>
                  <a:lnTo>
                    <a:pt x="225691" y="198234"/>
                  </a:lnTo>
                  <a:lnTo>
                    <a:pt x="228079" y="200520"/>
                  </a:lnTo>
                  <a:lnTo>
                    <a:pt x="230466" y="201790"/>
                  </a:lnTo>
                  <a:lnTo>
                    <a:pt x="232854" y="202933"/>
                  </a:lnTo>
                  <a:lnTo>
                    <a:pt x="235242" y="205346"/>
                  </a:lnTo>
                  <a:lnTo>
                    <a:pt x="240017" y="207632"/>
                  </a:lnTo>
                  <a:lnTo>
                    <a:pt x="243598" y="208902"/>
                  </a:lnTo>
                  <a:close/>
                </a:path>
                <a:path w="420370" h="553085">
                  <a:moveTo>
                    <a:pt x="249834" y="466077"/>
                  </a:moveTo>
                  <a:lnTo>
                    <a:pt x="248627" y="466077"/>
                  </a:lnTo>
                  <a:lnTo>
                    <a:pt x="247408" y="464934"/>
                  </a:lnTo>
                  <a:lnTo>
                    <a:pt x="240626" y="459346"/>
                  </a:lnTo>
                  <a:lnTo>
                    <a:pt x="233159" y="455155"/>
                  </a:lnTo>
                  <a:lnTo>
                    <a:pt x="225234" y="452234"/>
                  </a:lnTo>
                  <a:lnTo>
                    <a:pt x="217093" y="450710"/>
                  </a:lnTo>
                  <a:lnTo>
                    <a:pt x="215887" y="450710"/>
                  </a:lnTo>
                  <a:lnTo>
                    <a:pt x="214668" y="451853"/>
                  </a:lnTo>
                  <a:lnTo>
                    <a:pt x="218300" y="454266"/>
                  </a:lnTo>
                  <a:lnTo>
                    <a:pt x="226796" y="454266"/>
                  </a:lnTo>
                  <a:lnTo>
                    <a:pt x="226796" y="457822"/>
                  </a:lnTo>
                  <a:lnTo>
                    <a:pt x="225577" y="460235"/>
                  </a:lnTo>
                  <a:lnTo>
                    <a:pt x="228015" y="462521"/>
                  </a:lnTo>
                  <a:lnTo>
                    <a:pt x="232854" y="462521"/>
                  </a:lnTo>
                  <a:lnTo>
                    <a:pt x="234061" y="461378"/>
                  </a:lnTo>
                  <a:lnTo>
                    <a:pt x="235280" y="461378"/>
                  </a:lnTo>
                  <a:lnTo>
                    <a:pt x="235280" y="462521"/>
                  </a:lnTo>
                  <a:lnTo>
                    <a:pt x="236499" y="463791"/>
                  </a:lnTo>
                  <a:lnTo>
                    <a:pt x="236499" y="464934"/>
                  </a:lnTo>
                  <a:lnTo>
                    <a:pt x="237705" y="469633"/>
                  </a:lnTo>
                  <a:lnTo>
                    <a:pt x="241350" y="471919"/>
                  </a:lnTo>
                  <a:lnTo>
                    <a:pt x="246189" y="468490"/>
                  </a:lnTo>
                  <a:lnTo>
                    <a:pt x="249834" y="466077"/>
                  </a:lnTo>
                  <a:close/>
                </a:path>
                <a:path w="420370" h="553085">
                  <a:moveTo>
                    <a:pt x="250558" y="309359"/>
                  </a:moveTo>
                  <a:lnTo>
                    <a:pt x="250266" y="308851"/>
                  </a:lnTo>
                  <a:lnTo>
                    <a:pt x="249466" y="309359"/>
                  </a:lnTo>
                  <a:lnTo>
                    <a:pt x="250558" y="309359"/>
                  </a:lnTo>
                  <a:close/>
                </a:path>
                <a:path w="420370" h="553085">
                  <a:moveTo>
                    <a:pt x="252730" y="316725"/>
                  </a:moveTo>
                  <a:lnTo>
                    <a:pt x="251637" y="314312"/>
                  </a:lnTo>
                  <a:lnTo>
                    <a:pt x="251637" y="310629"/>
                  </a:lnTo>
                  <a:lnTo>
                    <a:pt x="249466" y="309359"/>
                  </a:lnTo>
                  <a:lnTo>
                    <a:pt x="247281" y="309359"/>
                  </a:lnTo>
                  <a:lnTo>
                    <a:pt x="247281" y="304533"/>
                  </a:lnTo>
                  <a:lnTo>
                    <a:pt x="245110" y="304533"/>
                  </a:lnTo>
                  <a:lnTo>
                    <a:pt x="245110" y="316725"/>
                  </a:lnTo>
                  <a:lnTo>
                    <a:pt x="247281" y="316725"/>
                  </a:lnTo>
                  <a:lnTo>
                    <a:pt x="247281" y="310629"/>
                  </a:lnTo>
                  <a:lnTo>
                    <a:pt x="248373" y="310629"/>
                  </a:lnTo>
                  <a:lnTo>
                    <a:pt x="250558" y="314312"/>
                  </a:lnTo>
                  <a:lnTo>
                    <a:pt x="250558" y="316725"/>
                  </a:lnTo>
                  <a:lnTo>
                    <a:pt x="252730" y="316725"/>
                  </a:lnTo>
                  <a:close/>
                </a:path>
                <a:path w="420370" h="553085">
                  <a:moveTo>
                    <a:pt x="252730" y="304533"/>
                  </a:moveTo>
                  <a:lnTo>
                    <a:pt x="247281" y="304533"/>
                  </a:lnTo>
                  <a:lnTo>
                    <a:pt x="250266" y="308851"/>
                  </a:lnTo>
                  <a:lnTo>
                    <a:pt x="251637" y="308216"/>
                  </a:lnTo>
                  <a:lnTo>
                    <a:pt x="250558" y="305803"/>
                  </a:lnTo>
                  <a:lnTo>
                    <a:pt x="252730" y="305803"/>
                  </a:lnTo>
                  <a:lnTo>
                    <a:pt x="252730" y="304533"/>
                  </a:lnTo>
                  <a:close/>
                </a:path>
                <a:path w="420370" h="553085">
                  <a:moveTo>
                    <a:pt x="252730" y="257924"/>
                  </a:moveTo>
                  <a:lnTo>
                    <a:pt x="251701" y="257289"/>
                  </a:lnTo>
                  <a:lnTo>
                    <a:pt x="249186" y="257289"/>
                  </a:lnTo>
                  <a:lnTo>
                    <a:pt x="248158" y="257924"/>
                  </a:lnTo>
                  <a:lnTo>
                    <a:pt x="248158" y="259702"/>
                  </a:lnTo>
                  <a:lnTo>
                    <a:pt x="249186" y="260337"/>
                  </a:lnTo>
                  <a:lnTo>
                    <a:pt x="251701" y="260337"/>
                  </a:lnTo>
                  <a:lnTo>
                    <a:pt x="252730" y="259702"/>
                  </a:lnTo>
                  <a:lnTo>
                    <a:pt x="252730" y="257924"/>
                  </a:lnTo>
                  <a:close/>
                </a:path>
                <a:path w="420370" h="553085">
                  <a:moveTo>
                    <a:pt x="252730" y="252209"/>
                  </a:moveTo>
                  <a:lnTo>
                    <a:pt x="251206" y="251193"/>
                  </a:lnTo>
                  <a:lnTo>
                    <a:pt x="248158" y="251193"/>
                  </a:lnTo>
                  <a:lnTo>
                    <a:pt x="248158" y="254241"/>
                  </a:lnTo>
                  <a:lnTo>
                    <a:pt x="251206" y="254241"/>
                  </a:lnTo>
                  <a:lnTo>
                    <a:pt x="252730" y="253225"/>
                  </a:lnTo>
                  <a:lnTo>
                    <a:pt x="252730" y="252209"/>
                  </a:lnTo>
                  <a:close/>
                </a:path>
                <a:path w="420370" h="553085">
                  <a:moveTo>
                    <a:pt x="252730" y="92316"/>
                  </a:moveTo>
                  <a:lnTo>
                    <a:pt x="250444" y="89776"/>
                  </a:lnTo>
                  <a:lnTo>
                    <a:pt x="248158" y="92316"/>
                  </a:lnTo>
                  <a:lnTo>
                    <a:pt x="248158" y="94856"/>
                  </a:lnTo>
                  <a:lnTo>
                    <a:pt x="250444" y="94856"/>
                  </a:lnTo>
                  <a:lnTo>
                    <a:pt x="250444" y="97396"/>
                  </a:lnTo>
                  <a:lnTo>
                    <a:pt x="251587" y="94856"/>
                  </a:lnTo>
                  <a:lnTo>
                    <a:pt x="252730" y="94856"/>
                  </a:lnTo>
                  <a:lnTo>
                    <a:pt x="252730" y="92316"/>
                  </a:lnTo>
                  <a:close/>
                </a:path>
                <a:path w="420370" h="553085">
                  <a:moveTo>
                    <a:pt x="255778" y="26403"/>
                  </a:moveTo>
                  <a:lnTo>
                    <a:pt x="253733" y="24371"/>
                  </a:lnTo>
                  <a:lnTo>
                    <a:pt x="248678" y="24371"/>
                  </a:lnTo>
                  <a:lnTo>
                    <a:pt x="246634" y="26403"/>
                  </a:lnTo>
                  <a:lnTo>
                    <a:pt x="246634" y="31483"/>
                  </a:lnTo>
                  <a:lnTo>
                    <a:pt x="248678" y="33528"/>
                  </a:lnTo>
                  <a:lnTo>
                    <a:pt x="253733" y="33528"/>
                  </a:lnTo>
                  <a:lnTo>
                    <a:pt x="255778" y="31483"/>
                  </a:lnTo>
                  <a:lnTo>
                    <a:pt x="255778" y="26403"/>
                  </a:lnTo>
                  <a:close/>
                </a:path>
                <a:path w="420370" h="553085">
                  <a:moveTo>
                    <a:pt x="258813" y="272529"/>
                  </a:moveTo>
                  <a:lnTo>
                    <a:pt x="257797" y="272529"/>
                  </a:lnTo>
                  <a:lnTo>
                    <a:pt x="257797" y="271005"/>
                  </a:lnTo>
                  <a:lnTo>
                    <a:pt x="256781" y="272529"/>
                  </a:lnTo>
                  <a:lnTo>
                    <a:pt x="254762" y="272529"/>
                  </a:lnTo>
                  <a:lnTo>
                    <a:pt x="252730" y="275577"/>
                  </a:lnTo>
                  <a:lnTo>
                    <a:pt x="256781" y="275577"/>
                  </a:lnTo>
                  <a:lnTo>
                    <a:pt x="258813" y="272529"/>
                  </a:lnTo>
                  <a:close/>
                </a:path>
                <a:path w="420370" h="553085">
                  <a:moveTo>
                    <a:pt x="258813" y="5956"/>
                  </a:moveTo>
                  <a:lnTo>
                    <a:pt x="253238" y="5956"/>
                  </a:lnTo>
                  <a:lnTo>
                    <a:pt x="252120" y="4826"/>
                  </a:lnTo>
                  <a:lnTo>
                    <a:pt x="252120" y="0"/>
                  </a:lnTo>
                  <a:lnTo>
                    <a:pt x="247650" y="0"/>
                  </a:lnTo>
                  <a:lnTo>
                    <a:pt x="247650" y="5956"/>
                  </a:lnTo>
                  <a:lnTo>
                    <a:pt x="242074" y="5956"/>
                  </a:lnTo>
                  <a:lnTo>
                    <a:pt x="242074" y="10782"/>
                  </a:lnTo>
                  <a:lnTo>
                    <a:pt x="247650" y="10782"/>
                  </a:lnTo>
                  <a:lnTo>
                    <a:pt x="247650" y="16751"/>
                  </a:lnTo>
                  <a:lnTo>
                    <a:pt x="253238" y="16751"/>
                  </a:lnTo>
                  <a:lnTo>
                    <a:pt x="253238" y="15608"/>
                  </a:lnTo>
                  <a:lnTo>
                    <a:pt x="252120" y="10782"/>
                  </a:lnTo>
                  <a:lnTo>
                    <a:pt x="258813" y="10782"/>
                  </a:lnTo>
                  <a:lnTo>
                    <a:pt x="258813" y="5956"/>
                  </a:lnTo>
                  <a:close/>
                </a:path>
                <a:path w="420370" h="553085">
                  <a:moveTo>
                    <a:pt x="260324" y="263398"/>
                  </a:moveTo>
                  <a:lnTo>
                    <a:pt x="258813" y="263398"/>
                  </a:lnTo>
                  <a:lnTo>
                    <a:pt x="258813" y="266433"/>
                  </a:lnTo>
                  <a:lnTo>
                    <a:pt x="260324" y="266433"/>
                  </a:lnTo>
                  <a:lnTo>
                    <a:pt x="260324" y="263398"/>
                  </a:lnTo>
                  <a:close/>
                </a:path>
                <a:path w="420370" h="553085">
                  <a:moveTo>
                    <a:pt x="260337" y="267957"/>
                  </a:moveTo>
                  <a:lnTo>
                    <a:pt x="258813" y="267957"/>
                  </a:lnTo>
                  <a:lnTo>
                    <a:pt x="258813" y="267195"/>
                  </a:lnTo>
                  <a:lnTo>
                    <a:pt x="257797" y="266433"/>
                  </a:lnTo>
                  <a:lnTo>
                    <a:pt x="255778" y="267195"/>
                  </a:lnTo>
                  <a:lnTo>
                    <a:pt x="256781" y="267957"/>
                  </a:lnTo>
                  <a:lnTo>
                    <a:pt x="255778" y="267957"/>
                  </a:lnTo>
                  <a:lnTo>
                    <a:pt x="255778" y="271005"/>
                  </a:lnTo>
                  <a:lnTo>
                    <a:pt x="257797" y="271005"/>
                  </a:lnTo>
                  <a:lnTo>
                    <a:pt x="258813" y="271005"/>
                  </a:lnTo>
                  <a:lnTo>
                    <a:pt x="257797" y="269481"/>
                  </a:lnTo>
                  <a:lnTo>
                    <a:pt x="257797" y="268719"/>
                  </a:lnTo>
                  <a:lnTo>
                    <a:pt x="258305" y="269481"/>
                  </a:lnTo>
                  <a:lnTo>
                    <a:pt x="260337" y="269481"/>
                  </a:lnTo>
                  <a:lnTo>
                    <a:pt x="260337" y="267957"/>
                  </a:lnTo>
                  <a:close/>
                </a:path>
                <a:path w="420370" h="553085">
                  <a:moveTo>
                    <a:pt x="260337" y="46469"/>
                  </a:moveTo>
                  <a:lnTo>
                    <a:pt x="259168" y="46469"/>
                  </a:lnTo>
                  <a:lnTo>
                    <a:pt x="259168" y="45199"/>
                  </a:lnTo>
                  <a:lnTo>
                    <a:pt x="256844" y="39230"/>
                  </a:lnTo>
                  <a:lnTo>
                    <a:pt x="252196" y="38100"/>
                  </a:lnTo>
                  <a:lnTo>
                    <a:pt x="246367" y="39230"/>
                  </a:lnTo>
                  <a:lnTo>
                    <a:pt x="242874" y="40500"/>
                  </a:lnTo>
                  <a:lnTo>
                    <a:pt x="240550" y="44056"/>
                  </a:lnTo>
                  <a:lnTo>
                    <a:pt x="240550" y="46469"/>
                  </a:lnTo>
                  <a:lnTo>
                    <a:pt x="241719" y="52451"/>
                  </a:lnTo>
                  <a:lnTo>
                    <a:pt x="241719" y="58153"/>
                  </a:lnTo>
                  <a:lnTo>
                    <a:pt x="244030" y="62979"/>
                  </a:lnTo>
                  <a:lnTo>
                    <a:pt x="244030" y="66675"/>
                  </a:lnTo>
                  <a:lnTo>
                    <a:pt x="248691" y="76060"/>
                  </a:lnTo>
                  <a:lnTo>
                    <a:pt x="251028" y="76060"/>
                  </a:lnTo>
                  <a:lnTo>
                    <a:pt x="252196" y="73647"/>
                  </a:lnTo>
                  <a:lnTo>
                    <a:pt x="253352" y="73647"/>
                  </a:lnTo>
                  <a:lnTo>
                    <a:pt x="253352" y="72504"/>
                  </a:lnTo>
                  <a:lnTo>
                    <a:pt x="256832" y="59931"/>
                  </a:lnTo>
                  <a:lnTo>
                    <a:pt x="260337" y="46469"/>
                  </a:lnTo>
                  <a:close/>
                </a:path>
                <a:path w="420370" h="553085">
                  <a:moveTo>
                    <a:pt x="263372" y="278638"/>
                  </a:moveTo>
                  <a:lnTo>
                    <a:pt x="237502" y="278638"/>
                  </a:lnTo>
                  <a:lnTo>
                    <a:pt x="237502" y="280149"/>
                  </a:lnTo>
                  <a:lnTo>
                    <a:pt x="263372" y="280149"/>
                  </a:lnTo>
                  <a:lnTo>
                    <a:pt x="263372" y="278638"/>
                  </a:lnTo>
                  <a:close/>
                </a:path>
                <a:path w="420370" h="553085">
                  <a:moveTo>
                    <a:pt x="263385" y="271005"/>
                  </a:moveTo>
                  <a:lnTo>
                    <a:pt x="261861" y="269481"/>
                  </a:lnTo>
                  <a:lnTo>
                    <a:pt x="261861" y="272529"/>
                  </a:lnTo>
                  <a:lnTo>
                    <a:pt x="263385" y="271005"/>
                  </a:lnTo>
                  <a:close/>
                </a:path>
                <a:path w="420370" h="553085">
                  <a:moveTo>
                    <a:pt x="263385" y="267195"/>
                  </a:moveTo>
                  <a:lnTo>
                    <a:pt x="261861" y="267195"/>
                  </a:lnTo>
                  <a:lnTo>
                    <a:pt x="261861" y="266433"/>
                  </a:lnTo>
                  <a:lnTo>
                    <a:pt x="260337" y="267195"/>
                  </a:lnTo>
                  <a:lnTo>
                    <a:pt x="261861" y="267957"/>
                  </a:lnTo>
                  <a:lnTo>
                    <a:pt x="263385" y="267195"/>
                  </a:lnTo>
                  <a:close/>
                </a:path>
                <a:path w="420370" h="553085">
                  <a:moveTo>
                    <a:pt x="263385" y="92570"/>
                  </a:moveTo>
                  <a:lnTo>
                    <a:pt x="262369" y="91300"/>
                  </a:lnTo>
                  <a:lnTo>
                    <a:pt x="261353" y="91300"/>
                  </a:lnTo>
                  <a:lnTo>
                    <a:pt x="260337" y="92570"/>
                  </a:lnTo>
                  <a:lnTo>
                    <a:pt x="260337" y="94983"/>
                  </a:lnTo>
                  <a:lnTo>
                    <a:pt x="261353" y="94983"/>
                  </a:lnTo>
                  <a:lnTo>
                    <a:pt x="261353" y="97396"/>
                  </a:lnTo>
                  <a:lnTo>
                    <a:pt x="262369" y="96126"/>
                  </a:lnTo>
                  <a:lnTo>
                    <a:pt x="263385" y="94983"/>
                  </a:lnTo>
                  <a:lnTo>
                    <a:pt x="263385" y="92570"/>
                  </a:lnTo>
                  <a:close/>
                </a:path>
                <a:path w="420370" h="553085">
                  <a:moveTo>
                    <a:pt x="274040" y="304533"/>
                  </a:moveTo>
                  <a:lnTo>
                    <a:pt x="271653" y="304533"/>
                  </a:lnTo>
                  <a:lnTo>
                    <a:pt x="271653" y="309613"/>
                  </a:lnTo>
                  <a:lnTo>
                    <a:pt x="267385" y="309613"/>
                  </a:lnTo>
                  <a:lnTo>
                    <a:pt x="267385" y="304533"/>
                  </a:lnTo>
                  <a:lnTo>
                    <a:pt x="266433" y="304533"/>
                  </a:lnTo>
                  <a:lnTo>
                    <a:pt x="266433" y="316725"/>
                  </a:lnTo>
                  <a:lnTo>
                    <a:pt x="267385" y="316725"/>
                  </a:lnTo>
                  <a:lnTo>
                    <a:pt x="267385" y="310629"/>
                  </a:lnTo>
                  <a:lnTo>
                    <a:pt x="271653" y="310629"/>
                  </a:lnTo>
                  <a:lnTo>
                    <a:pt x="271653" y="316725"/>
                  </a:lnTo>
                  <a:lnTo>
                    <a:pt x="274040" y="316725"/>
                  </a:lnTo>
                  <a:lnTo>
                    <a:pt x="274040" y="304533"/>
                  </a:lnTo>
                  <a:close/>
                </a:path>
                <a:path w="420370" h="553085">
                  <a:moveTo>
                    <a:pt x="275564" y="91046"/>
                  </a:moveTo>
                  <a:lnTo>
                    <a:pt x="274548" y="89776"/>
                  </a:lnTo>
                  <a:lnTo>
                    <a:pt x="272516" y="92316"/>
                  </a:lnTo>
                  <a:lnTo>
                    <a:pt x="272516" y="93586"/>
                  </a:lnTo>
                  <a:lnTo>
                    <a:pt x="273532" y="94856"/>
                  </a:lnTo>
                  <a:lnTo>
                    <a:pt x="275564" y="94856"/>
                  </a:lnTo>
                  <a:lnTo>
                    <a:pt x="275564" y="91046"/>
                  </a:lnTo>
                  <a:close/>
                </a:path>
                <a:path w="420370" h="553085">
                  <a:moveTo>
                    <a:pt x="278612" y="98920"/>
                  </a:moveTo>
                  <a:lnTo>
                    <a:pt x="223799" y="98920"/>
                  </a:lnTo>
                  <a:lnTo>
                    <a:pt x="224993" y="101968"/>
                  </a:lnTo>
                  <a:lnTo>
                    <a:pt x="277418" y="101968"/>
                  </a:lnTo>
                  <a:lnTo>
                    <a:pt x="278612" y="98920"/>
                  </a:lnTo>
                  <a:close/>
                </a:path>
                <a:path w="420370" h="553085">
                  <a:moveTo>
                    <a:pt x="281647" y="297929"/>
                  </a:moveTo>
                  <a:lnTo>
                    <a:pt x="278130" y="297929"/>
                  </a:lnTo>
                  <a:lnTo>
                    <a:pt x="278130" y="301485"/>
                  </a:lnTo>
                  <a:lnTo>
                    <a:pt x="278130" y="319138"/>
                  </a:lnTo>
                  <a:lnTo>
                    <a:pt x="220408" y="319138"/>
                  </a:lnTo>
                  <a:lnTo>
                    <a:pt x="220408" y="301485"/>
                  </a:lnTo>
                  <a:lnTo>
                    <a:pt x="227431" y="301485"/>
                  </a:lnTo>
                  <a:lnTo>
                    <a:pt x="226847" y="305803"/>
                  </a:lnTo>
                  <a:lnTo>
                    <a:pt x="228879" y="305803"/>
                  </a:lnTo>
                  <a:lnTo>
                    <a:pt x="228879" y="302120"/>
                  </a:lnTo>
                  <a:lnTo>
                    <a:pt x="232257" y="307200"/>
                  </a:lnTo>
                  <a:lnTo>
                    <a:pt x="235978" y="304533"/>
                  </a:lnTo>
                  <a:lnTo>
                    <a:pt x="232740" y="302120"/>
                  </a:lnTo>
                  <a:lnTo>
                    <a:pt x="231902" y="301485"/>
                  </a:lnTo>
                  <a:lnTo>
                    <a:pt x="278130" y="301485"/>
                  </a:lnTo>
                  <a:lnTo>
                    <a:pt x="278130" y="297929"/>
                  </a:lnTo>
                  <a:lnTo>
                    <a:pt x="268693" y="297929"/>
                  </a:lnTo>
                  <a:lnTo>
                    <a:pt x="268693" y="295516"/>
                  </a:lnTo>
                  <a:lnTo>
                    <a:pt x="266344" y="294373"/>
                  </a:lnTo>
                  <a:lnTo>
                    <a:pt x="266344" y="291960"/>
                  </a:lnTo>
                  <a:lnTo>
                    <a:pt x="268693" y="291960"/>
                  </a:lnTo>
                  <a:lnTo>
                    <a:pt x="268693" y="290817"/>
                  </a:lnTo>
                  <a:lnTo>
                    <a:pt x="232181" y="290817"/>
                  </a:lnTo>
                  <a:lnTo>
                    <a:pt x="232181" y="291960"/>
                  </a:lnTo>
                  <a:lnTo>
                    <a:pt x="233362" y="291960"/>
                  </a:lnTo>
                  <a:lnTo>
                    <a:pt x="233362" y="294373"/>
                  </a:lnTo>
                  <a:lnTo>
                    <a:pt x="232181" y="295516"/>
                  </a:lnTo>
                  <a:lnTo>
                    <a:pt x="231000" y="295516"/>
                  </a:lnTo>
                  <a:lnTo>
                    <a:pt x="231000" y="296659"/>
                  </a:lnTo>
                  <a:lnTo>
                    <a:pt x="232181" y="297929"/>
                  </a:lnTo>
                  <a:lnTo>
                    <a:pt x="219227" y="297929"/>
                  </a:lnTo>
                  <a:lnTo>
                    <a:pt x="219227" y="321551"/>
                  </a:lnTo>
                  <a:lnTo>
                    <a:pt x="236893" y="321551"/>
                  </a:lnTo>
                  <a:lnTo>
                    <a:pt x="232181" y="400418"/>
                  </a:lnTo>
                  <a:lnTo>
                    <a:pt x="239255" y="400418"/>
                  </a:lnTo>
                  <a:lnTo>
                    <a:pt x="239255" y="399275"/>
                  </a:lnTo>
                  <a:lnTo>
                    <a:pt x="241617" y="321551"/>
                  </a:lnTo>
                  <a:lnTo>
                    <a:pt x="247497" y="321551"/>
                  </a:lnTo>
                  <a:lnTo>
                    <a:pt x="245135" y="400418"/>
                  </a:lnTo>
                  <a:lnTo>
                    <a:pt x="255739" y="400418"/>
                  </a:lnTo>
                  <a:lnTo>
                    <a:pt x="255739" y="399275"/>
                  </a:lnTo>
                  <a:lnTo>
                    <a:pt x="252209" y="321551"/>
                  </a:lnTo>
                  <a:lnTo>
                    <a:pt x="259270" y="321551"/>
                  </a:lnTo>
                  <a:lnTo>
                    <a:pt x="261632" y="400418"/>
                  </a:lnTo>
                  <a:lnTo>
                    <a:pt x="268693" y="400418"/>
                  </a:lnTo>
                  <a:lnTo>
                    <a:pt x="268693" y="399275"/>
                  </a:lnTo>
                  <a:lnTo>
                    <a:pt x="263994" y="321551"/>
                  </a:lnTo>
                  <a:lnTo>
                    <a:pt x="281647" y="321551"/>
                  </a:lnTo>
                  <a:lnTo>
                    <a:pt x="281647" y="319138"/>
                  </a:lnTo>
                  <a:lnTo>
                    <a:pt x="281647" y="297929"/>
                  </a:lnTo>
                  <a:close/>
                </a:path>
                <a:path w="420370" h="553085">
                  <a:moveTo>
                    <a:pt x="286219" y="450710"/>
                  </a:moveTo>
                  <a:lnTo>
                    <a:pt x="285000" y="450710"/>
                  </a:lnTo>
                  <a:lnTo>
                    <a:pt x="276123" y="452234"/>
                  </a:lnTo>
                  <a:lnTo>
                    <a:pt x="267716" y="455155"/>
                  </a:lnTo>
                  <a:lnTo>
                    <a:pt x="259753" y="459346"/>
                  </a:lnTo>
                  <a:lnTo>
                    <a:pt x="252260" y="464934"/>
                  </a:lnTo>
                  <a:lnTo>
                    <a:pt x="252260" y="466077"/>
                  </a:lnTo>
                  <a:lnTo>
                    <a:pt x="249834" y="466077"/>
                  </a:lnTo>
                  <a:lnTo>
                    <a:pt x="253479" y="467347"/>
                  </a:lnTo>
                  <a:lnTo>
                    <a:pt x="255905" y="469633"/>
                  </a:lnTo>
                  <a:lnTo>
                    <a:pt x="259537" y="470776"/>
                  </a:lnTo>
                  <a:lnTo>
                    <a:pt x="260756" y="470776"/>
                  </a:lnTo>
                  <a:lnTo>
                    <a:pt x="263182" y="468490"/>
                  </a:lnTo>
                  <a:lnTo>
                    <a:pt x="263182" y="466077"/>
                  </a:lnTo>
                  <a:lnTo>
                    <a:pt x="264388" y="464934"/>
                  </a:lnTo>
                  <a:lnTo>
                    <a:pt x="264388" y="463791"/>
                  </a:lnTo>
                  <a:lnTo>
                    <a:pt x="265607" y="462521"/>
                  </a:lnTo>
                  <a:lnTo>
                    <a:pt x="265607" y="461378"/>
                  </a:lnTo>
                  <a:lnTo>
                    <a:pt x="268033" y="462521"/>
                  </a:lnTo>
                  <a:lnTo>
                    <a:pt x="275310" y="462521"/>
                  </a:lnTo>
                  <a:lnTo>
                    <a:pt x="275310" y="454266"/>
                  </a:lnTo>
                  <a:lnTo>
                    <a:pt x="283794" y="454266"/>
                  </a:lnTo>
                  <a:lnTo>
                    <a:pt x="286219" y="450710"/>
                  </a:lnTo>
                  <a:close/>
                </a:path>
                <a:path w="420370" h="553085">
                  <a:moveTo>
                    <a:pt x="289267" y="60693"/>
                  </a:moveTo>
                  <a:lnTo>
                    <a:pt x="266776" y="45326"/>
                  </a:lnTo>
                  <a:lnTo>
                    <a:pt x="265582" y="53708"/>
                  </a:lnTo>
                  <a:lnTo>
                    <a:pt x="263220" y="61976"/>
                  </a:lnTo>
                  <a:lnTo>
                    <a:pt x="262026" y="68948"/>
                  </a:lnTo>
                  <a:lnTo>
                    <a:pt x="260845" y="73647"/>
                  </a:lnTo>
                  <a:lnTo>
                    <a:pt x="256108" y="80759"/>
                  </a:lnTo>
                  <a:lnTo>
                    <a:pt x="253746" y="85585"/>
                  </a:lnTo>
                  <a:lnTo>
                    <a:pt x="250190" y="84315"/>
                  </a:lnTo>
                  <a:lnTo>
                    <a:pt x="246634" y="80759"/>
                  </a:lnTo>
                  <a:lnTo>
                    <a:pt x="246634" y="79616"/>
                  </a:lnTo>
                  <a:lnTo>
                    <a:pt x="245452" y="79616"/>
                  </a:lnTo>
                  <a:lnTo>
                    <a:pt x="242493" y="73393"/>
                  </a:lnTo>
                  <a:lnTo>
                    <a:pt x="240411" y="67170"/>
                  </a:lnTo>
                  <a:lnTo>
                    <a:pt x="237159" y="54851"/>
                  </a:lnTo>
                  <a:lnTo>
                    <a:pt x="237147" y="47625"/>
                  </a:lnTo>
                  <a:lnTo>
                    <a:pt x="235978" y="44183"/>
                  </a:lnTo>
                  <a:lnTo>
                    <a:pt x="232422" y="45326"/>
                  </a:lnTo>
                  <a:lnTo>
                    <a:pt x="228879" y="45326"/>
                  </a:lnTo>
                  <a:lnTo>
                    <a:pt x="225323" y="46596"/>
                  </a:lnTo>
                  <a:lnTo>
                    <a:pt x="219392" y="50152"/>
                  </a:lnTo>
                  <a:lnTo>
                    <a:pt x="214668" y="54851"/>
                  </a:lnTo>
                  <a:lnTo>
                    <a:pt x="214668" y="64249"/>
                  </a:lnTo>
                  <a:lnTo>
                    <a:pt x="215849" y="70104"/>
                  </a:lnTo>
                  <a:lnTo>
                    <a:pt x="217043" y="77203"/>
                  </a:lnTo>
                  <a:lnTo>
                    <a:pt x="219392" y="83172"/>
                  </a:lnTo>
                  <a:lnTo>
                    <a:pt x="220586" y="85585"/>
                  </a:lnTo>
                  <a:lnTo>
                    <a:pt x="221767" y="86728"/>
                  </a:lnTo>
                  <a:lnTo>
                    <a:pt x="282155" y="86728"/>
                  </a:lnTo>
                  <a:lnTo>
                    <a:pt x="282155" y="84315"/>
                  </a:lnTo>
                  <a:lnTo>
                    <a:pt x="284530" y="78473"/>
                  </a:lnTo>
                  <a:lnTo>
                    <a:pt x="286893" y="73647"/>
                  </a:lnTo>
                  <a:lnTo>
                    <a:pt x="288086" y="67805"/>
                  </a:lnTo>
                  <a:lnTo>
                    <a:pt x="289267" y="64249"/>
                  </a:lnTo>
                  <a:lnTo>
                    <a:pt x="289267" y="60693"/>
                  </a:lnTo>
                  <a:close/>
                </a:path>
                <a:path w="420370" h="553085">
                  <a:moveTo>
                    <a:pt x="299923" y="135496"/>
                  </a:moveTo>
                  <a:lnTo>
                    <a:pt x="297497" y="133210"/>
                  </a:lnTo>
                  <a:lnTo>
                    <a:pt x="291465" y="133210"/>
                  </a:lnTo>
                  <a:lnTo>
                    <a:pt x="285407" y="130924"/>
                  </a:lnTo>
                  <a:lnTo>
                    <a:pt x="281787" y="126225"/>
                  </a:lnTo>
                  <a:lnTo>
                    <a:pt x="276948" y="121653"/>
                  </a:lnTo>
                  <a:lnTo>
                    <a:pt x="274535" y="115811"/>
                  </a:lnTo>
                  <a:lnTo>
                    <a:pt x="273329" y="108826"/>
                  </a:lnTo>
                  <a:lnTo>
                    <a:pt x="272110" y="106540"/>
                  </a:lnTo>
                  <a:lnTo>
                    <a:pt x="258813" y="106540"/>
                  </a:lnTo>
                  <a:lnTo>
                    <a:pt x="285711" y="134226"/>
                  </a:lnTo>
                  <a:lnTo>
                    <a:pt x="292709" y="135242"/>
                  </a:lnTo>
                  <a:lnTo>
                    <a:pt x="299923" y="135496"/>
                  </a:lnTo>
                  <a:close/>
                </a:path>
                <a:path w="420370" h="553085">
                  <a:moveTo>
                    <a:pt x="301447" y="186423"/>
                  </a:moveTo>
                  <a:lnTo>
                    <a:pt x="299097" y="182867"/>
                  </a:lnTo>
                  <a:lnTo>
                    <a:pt x="294411" y="188836"/>
                  </a:lnTo>
                  <a:lnTo>
                    <a:pt x="288569" y="191249"/>
                  </a:lnTo>
                  <a:lnTo>
                    <a:pt x="281533" y="189979"/>
                  </a:lnTo>
                  <a:lnTo>
                    <a:pt x="282702" y="185280"/>
                  </a:lnTo>
                  <a:lnTo>
                    <a:pt x="285051" y="181724"/>
                  </a:lnTo>
                  <a:lnTo>
                    <a:pt x="286219" y="178168"/>
                  </a:lnTo>
                  <a:lnTo>
                    <a:pt x="281533" y="179311"/>
                  </a:lnTo>
                  <a:lnTo>
                    <a:pt x="279196" y="180581"/>
                  </a:lnTo>
                  <a:lnTo>
                    <a:pt x="276860" y="181724"/>
                  </a:lnTo>
                  <a:lnTo>
                    <a:pt x="267487" y="181724"/>
                  </a:lnTo>
                  <a:lnTo>
                    <a:pt x="267487" y="182867"/>
                  </a:lnTo>
                  <a:lnTo>
                    <a:pt x="266319" y="182867"/>
                  </a:lnTo>
                  <a:lnTo>
                    <a:pt x="255778" y="208902"/>
                  </a:lnTo>
                  <a:lnTo>
                    <a:pt x="256933" y="208902"/>
                  </a:lnTo>
                  <a:lnTo>
                    <a:pt x="258114" y="207632"/>
                  </a:lnTo>
                  <a:lnTo>
                    <a:pt x="262801" y="205346"/>
                  </a:lnTo>
                  <a:lnTo>
                    <a:pt x="272161" y="200520"/>
                  </a:lnTo>
                  <a:lnTo>
                    <a:pt x="272161" y="199377"/>
                  </a:lnTo>
                  <a:lnTo>
                    <a:pt x="274510" y="199377"/>
                  </a:lnTo>
                  <a:lnTo>
                    <a:pt x="274510" y="200520"/>
                  </a:lnTo>
                  <a:lnTo>
                    <a:pt x="275678" y="201790"/>
                  </a:lnTo>
                  <a:lnTo>
                    <a:pt x="275678" y="207632"/>
                  </a:lnTo>
                  <a:lnTo>
                    <a:pt x="276860" y="210045"/>
                  </a:lnTo>
                  <a:lnTo>
                    <a:pt x="279196" y="207632"/>
                  </a:lnTo>
                  <a:lnTo>
                    <a:pt x="281533" y="204076"/>
                  </a:lnTo>
                  <a:lnTo>
                    <a:pt x="285051" y="201790"/>
                  </a:lnTo>
                  <a:lnTo>
                    <a:pt x="286219" y="200520"/>
                  </a:lnTo>
                  <a:lnTo>
                    <a:pt x="287388" y="200520"/>
                  </a:lnTo>
                  <a:lnTo>
                    <a:pt x="287388" y="201790"/>
                  </a:lnTo>
                  <a:lnTo>
                    <a:pt x="288569" y="201790"/>
                  </a:lnTo>
                  <a:lnTo>
                    <a:pt x="289737" y="205346"/>
                  </a:lnTo>
                  <a:lnTo>
                    <a:pt x="289737" y="210045"/>
                  </a:lnTo>
                  <a:lnTo>
                    <a:pt x="292087" y="213601"/>
                  </a:lnTo>
                  <a:lnTo>
                    <a:pt x="292087" y="216014"/>
                  </a:lnTo>
                  <a:lnTo>
                    <a:pt x="294411" y="218300"/>
                  </a:lnTo>
                  <a:lnTo>
                    <a:pt x="295579" y="220713"/>
                  </a:lnTo>
                  <a:lnTo>
                    <a:pt x="301447" y="189979"/>
                  </a:lnTo>
                  <a:lnTo>
                    <a:pt x="301447" y="186423"/>
                  </a:lnTo>
                  <a:close/>
                </a:path>
                <a:path w="420370" h="553085">
                  <a:moveTo>
                    <a:pt x="325805" y="97650"/>
                  </a:moveTo>
                  <a:lnTo>
                    <a:pt x="324662" y="95237"/>
                  </a:lnTo>
                  <a:lnTo>
                    <a:pt x="322376" y="92824"/>
                  </a:lnTo>
                  <a:lnTo>
                    <a:pt x="320090" y="94094"/>
                  </a:lnTo>
                  <a:lnTo>
                    <a:pt x="317817" y="95237"/>
                  </a:lnTo>
                  <a:lnTo>
                    <a:pt x="316674" y="97650"/>
                  </a:lnTo>
                  <a:lnTo>
                    <a:pt x="316674" y="100190"/>
                  </a:lnTo>
                  <a:lnTo>
                    <a:pt x="318947" y="109842"/>
                  </a:lnTo>
                  <a:lnTo>
                    <a:pt x="318947" y="114795"/>
                  </a:lnTo>
                  <a:lnTo>
                    <a:pt x="320090" y="115938"/>
                  </a:lnTo>
                  <a:lnTo>
                    <a:pt x="320090" y="117208"/>
                  </a:lnTo>
                  <a:lnTo>
                    <a:pt x="322376" y="117208"/>
                  </a:lnTo>
                  <a:lnTo>
                    <a:pt x="323519" y="115938"/>
                  </a:lnTo>
                  <a:lnTo>
                    <a:pt x="323519" y="114795"/>
                  </a:lnTo>
                  <a:lnTo>
                    <a:pt x="324662" y="109842"/>
                  </a:lnTo>
                  <a:lnTo>
                    <a:pt x="324662" y="105016"/>
                  </a:lnTo>
                  <a:lnTo>
                    <a:pt x="325805" y="100190"/>
                  </a:lnTo>
                  <a:lnTo>
                    <a:pt x="325805" y="97650"/>
                  </a:lnTo>
                  <a:close/>
                </a:path>
                <a:path w="420370" h="553085">
                  <a:moveTo>
                    <a:pt x="325805" y="84696"/>
                  </a:moveTo>
                  <a:lnTo>
                    <a:pt x="323265" y="82156"/>
                  </a:lnTo>
                  <a:lnTo>
                    <a:pt x="319455" y="82156"/>
                  </a:lnTo>
                  <a:lnTo>
                    <a:pt x="318198" y="83426"/>
                  </a:lnTo>
                  <a:lnTo>
                    <a:pt x="318198" y="88506"/>
                  </a:lnTo>
                  <a:lnTo>
                    <a:pt x="319455" y="89776"/>
                  </a:lnTo>
                  <a:lnTo>
                    <a:pt x="321995" y="88506"/>
                  </a:lnTo>
                  <a:lnTo>
                    <a:pt x="324535" y="88506"/>
                  </a:lnTo>
                  <a:lnTo>
                    <a:pt x="324535" y="87236"/>
                  </a:lnTo>
                  <a:lnTo>
                    <a:pt x="325805" y="84696"/>
                  </a:lnTo>
                  <a:close/>
                </a:path>
                <a:path w="420370" h="553085">
                  <a:moveTo>
                    <a:pt x="328853" y="66802"/>
                  </a:moveTo>
                  <a:lnTo>
                    <a:pt x="326275" y="66802"/>
                  </a:lnTo>
                  <a:lnTo>
                    <a:pt x="323697" y="67805"/>
                  </a:lnTo>
                  <a:lnTo>
                    <a:pt x="323697" y="60820"/>
                  </a:lnTo>
                  <a:lnTo>
                    <a:pt x="318541" y="60820"/>
                  </a:lnTo>
                  <a:lnTo>
                    <a:pt x="318541" y="66802"/>
                  </a:lnTo>
                  <a:lnTo>
                    <a:pt x="315976" y="67805"/>
                  </a:lnTo>
                  <a:lnTo>
                    <a:pt x="312102" y="65519"/>
                  </a:lnTo>
                  <a:lnTo>
                    <a:pt x="312102" y="72504"/>
                  </a:lnTo>
                  <a:lnTo>
                    <a:pt x="315976" y="70218"/>
                  </a:lnTo>
                  <a:lnTo>
                    <a:pt x="318541" y="71374"/>
                  </a:lnTo>
                  <a:lnTo>
                    <a:pt x="318541" y="76060"/>
                  </a:lnTo>
                  <a:lnTo>
                    <a:pt x="323697" y="76060"/>
                  </a:lnTo>
                  <a:lnTo>
                    <a:pt x="323697" y="71374"/>
                  </a:lnTo>
                  <a:lnTo>
                    <a:pt x="327558" y="71374"/>
                  </a:lnTo>
                  <a:lnTo>
                    <a:pt x="327558" y="70218"/>
                  </a:lnTo>
                  <a:lnTo>
                    <a:pt x="328853" y="70218"/>
                  </a:lnTo>
                  <a:lnTo>
                    <a:pt x="328853" y="66802"/>
                  </a:lnTo>
                  <a:close/>
                </a:path>
                <a:path w="420370" h="553085">
                  <a:moveTo>
                    <a:pt x="341033" y="506082"/>
                  </a:moveTo>
                  <a:lnTo>
                    <a:pt x="336308" y="506082"/>
                  </a:lnTo>
                  <a:lnTo>
                    <a:pt x="333946" y="504812"/>
                  </a:lnTo>
                  <a:lnTo>
                    <a:pt x="329234" y="503669"/>
                  </a:lnTo>
                  <a:lnTo>
                    <a:pt x="325374" y="488048"/>
                  </a:lnTo>
                  <a:lnTo>
                    <a:pt x="324510" y="484492"/>
                  </a:lnTo>
                  <a:lnTo>
                    <a:pt x="320967" y="480936"/>
                  </a:lnTo>
                  <a:lnTo>
                    <a:pt x="320840" y="479666"/>
                  </a:lnTo>
                  <a:lnTo>
                    <a:pt x="319786" y="478523"/>
                  </a:lnTo>
                  <a:lnTo>
                    <a:pt x="318604" y="477380"/>
                  </a:lnTo>
                  <a:lnTo>
                    <a:pt x="322148" y="474967"/>
                  </a:lnTo>
                  <a:lnTo>
                    <a:pt x="325691" y="469125"/>
                  </a:lnTo>
                  <a:lnTo>
                    <a:pt x="325069" y="467855"/>
                  </a:lnTo>
                  <a:lnTo>
                    <a:pt x="324510" y="466712"/>
                  </a:lnTo>
                  <a:lnTo>
                    <a:pt x="319786" y="466712"/>
                  </a:lnTo>
                  <a:lnTo>
                    <a:pt x="315074" y="467855"/>
                  </a:lnTo>
                  <a:lnTo>
                    <a:pt x="310362" y="466712"/>
                  </a:lnTo>
                  <a:lnTo>
                    <a:pt x="289128" y="459473"/>
                  </a:lnTo>
                  <a:lnTo>
                    <a:pt x="286766" y="458330"/>
                  </a:lnTo>
                  <a:lnTo>
                    <a:pt x="284403" y="458330"/>
                  </a:lnTo>
                  <a:lnTo>
                    <a:pt x="282041" y="459473"/>
                  </a:lnTo>
                  <a:lnTo>
                    <a:pt x="283222" y="460743"/>
                  </a:lnTo>
                  <a:lnTo>
                    <a:pt x="286766" y="461886"/>
                  </a:lnTo>
                  <a:lnTo>
                    <a:pt x="289128" y="463156"/>
                  </a:lnTo>
                  <a:lnTo>
                    <a:pt x="291490" y="464299"/>
                  </a:lnTo>
                  <a:lnTo>
                    <a:pt x="298564" y="467855"/>
                  </a:lnTo>
                  <a:lnTo>
                    <a:pt x="305638" y="472554"/>
                  </a:lnTo>
                  <a:lnTo>
                    <a:pt x="310362" y="478523"/>
                  </a:lnTo>
                  <a:lnTo>
                    <a:pt x="312623" y="480936"/>
                  </a:lnTo>
                  <a:lnTo>
                    <a:pt x="312712" y="486905"/>
                  </a:lnTo>
                  <a:lnTo>
                    <a:pt x="311531" y="488048"/>
                  </a:lnTo>
                  <a:lnTo>
                    <a:pt x="310362" y="488048"/>
                  </a:lnTo>
                  <a:lnTo>
                    <a:pt x="310362" y="486905"/>
                  </a:lnTo>
                  <a:lnTo>
                    <a:pt x="309181" y="486905"/>
                  </a:lnTo>
                  <a:lnTo>
                    <a:pt x="293839" y="473697"/>
                  </a:lnTo>
                  <a:lnTo>
                    <a:pt x="284403" y="465569"/>
                  </a:lnTo>
                  <a:lnTo>
                    <a:pt x="282041" y="465569"/>
                  </a:lnTo>
                  <a:lnTo>
                    <a:pt x="280860" y="464299"/>
                  </a:lnTo>
                  <a:lnTo>
                    <a:pt x="278511" y="464299"/>
                  </a:lnTo>
                  <a:lnTo>
                    <a:pt x="278511" y="467855"/>
                  </a:lnTo>
                  <a:lnTo>
                    <a:pt x="270243" y="467855"/>
                  </a:lnTo>
                  <a:lnTo>
                    <a:pt x="270243" y="469125"/>
                  </a:lnTo>
                  <a:lnTo>
                    <a:pt x="271424" y="470268"/>
                  </a:lnTo>
                  <a:lnTo>
                    <a:pt x="277329" y="476110"/>
                  </a:lnTo>
                  <a:lnTo>
                    <a:pt x="282041" y="482079"/>
                  </a:lnTo>
                  <a:lnTo>
                    <a:pt x="285584" y="489318"/>
                  </a:lnTo>
                  <a:lnTo>
                    <a:pt x="289128" y="495287"/>
                  </a:lnTo>
                  <a:lnTo>
                    <a:pt x="291490" y="501256"/>
                  </a:lnTo>
                  <a:lnTo>
                    <a:pt x="291490" y="507225"/>
                  </a:lnTo>
                  <a:lnTo>
                    <a:pt x="290309" y="510781"/>
                  </a:lnTo>
                  <a:lnTo>
                    <a:pt x="289128" y="512051"/>
                  </a:lnTo>
                  <a:lnTo>
                    <a:pt x="286766" y="512051"/>
                  </a:lnTo>
                  <a:lnTo>
                    <a:pt x="282956" y="498843"/>
                  </a:lnTo>
                  <a:lnTo>
                    <a:pt x="277596" y="488048"/>
                  </a:lnTo>
                  <a:lnTo>
                    <a:pt x="272770" y="480936"/>
                  </a:lnTo>
                  <a:lnTo>
                    <a:pt x="271792" y="479539"/>
                  </a:lnTo>
                  <a:lnTo>
                    <a:pt x="268808" y="476110"/>
                  </a:lnTo>
                  <a:lnTo>
                    <a:pt x="266712" y="473697"/>
                  </a:lnTo>
                  <a:lnTo>
                    <a:pt x="264350" y="474967"/>
                  </a:lnTo>
                  <a:lnTo>
                    <a:pt x="263169" y="476110"/>
                  </a:lnTo>
                  <a:lnTo>
                    <a:pt x="258445" y="476110"/>
                  </a:lnTo>
                  <a:lnTo>
                    <a:pt x="256082" y="474967"/>
                  </a:lnTo>
                  <a:lnTo>
                    <a:pt x="253733" y="474967"/>
                  </a:lnTo>
                  <a:lnTo>
                    <a:pt x="253758" y="479539"/>
                  </a:lnTo>
                  <a:lnTo>
                    <a:pt x="253885" y="486651"/>
                  </a:lnTo>
                  <a:lnTo>
                    <a:pt x="254381" y="492874"/>
                  </a:lnTo>
                  <a:lnTo>
                    <a:pt x="254685" y="500113"/>
                  </a:lnTo>
                  <a:lnTo>
                    <a:pt x="254787" y="503669"/>
                  </a:lnTo>
                  <a:lnTo>
                    <a:pt x="254914" y="521576"/>
                  </a:lnTo>
                  <a:lnTo>
                    <a:pt x="253733" y="522846"/>
                  </a:lnTo>
                  <a:lnTo>
                    <a:pt x="253695" y="525259"/>
                  </a:lnTo>
                  <a:lnTo>
                    <a:pt x="252552" y="527545"/>
                  </a:lnTo>
                  <a:lnTo>
                    <a:pt x="251383" y="527545"/>
                  </a:lnTo>
                  <a:lnTo>
                    <a:pt x="249834" y="524497"/>
                  </a:lnTo>
                  <a:lnTo>
                    <a:pt x="249021" y="522846"/>
                  </a:lnTo>
                  <a:lnTo>
                    <a:pt x="247840" y="521576"/>
                  </a:lnTo>
                  <a:lnTo>
                    <a:pt x="247891" y="518274"/>
                  </a:lnTo>
                  <a:lnTo>
                    <a:pt x="248437" y="509638"/>
                  </a:lnTo>
                  <a:lnTo>
                    <a:pt x="248564" y="507225"/>
                  </a:lnTo>
                  <a:lnTo>
                    <a:pt x="248793" y="500113"/>
                  </a:lnTo>
                  <a:lnTo>
                    <a:pt x="248920" y="491731"/>
                  </a:lnTo>
                  <a:lnTo>
                    <a:pt x="249008" y="480936"/>
                  </a:lnTo>
                  <a:lnTo>
                    <a:pt x="249008" y="478523"/>
                  </a:lnTo>
                  <a:lnTo>
                    <a:pt x="249021" y="473697"/>
                  </a:lnTo>
                  <a:lnTo>
                    <a:pt x="244297" y="477380"/>
                  </a:lnTo>
                  <a:lnTo>
                    <a:pt x="240766" y="478523"/>
                  </a:lnTo>
                  <a:lnTo>
                    <a:pt x="237223" y="472554"/>
                  </a:lnTo>
                  <a:lnTo>
                    <a:pt x="229260" y="481698"/>
                  </a:lnTo>
                  <a:lnTo>
                    <a:pt x="223062" y="491096"/>
                  </a:lnTo>
                  <a:lnTo>
                    <a:pt x="218630" y="501510"/>
                  </a:lnTo>
                  <a:lnTo>
                    <a:pt x="215988" y="513194"/>
                  </a:lnTo>
                  <a:lnTo>
                    <a:pt x="213626" y="512051"/>
                  </a:lnTo>
                  <a:lnTo>
                    <a:pt x="212445" y="510781"/>
                  </a:lnTo>
                  <a:lnTo>
                    <a:pt x="212331" y="508368"/>
                  </a:lnTo>
                  <a:lnTo>
                    <a:pt x="211264" y="506082"/>
                  </a:lnTo>
                  <a:lnTo>
                    <a:pt x="211264" y="502399"/>
                  </a:lnTo>
                  <a:lnTo>
                    <a:pt x="212445" y="500113"/>
                  </a:lnTo>
                  <a:lnTo>
                    <a:pt x="214833" y="493128"/>
                  </a:lnTo>
                  <a:lnTo>
                    <a:pt x="218351" y="486651"/>
                  </a:lnTo>
                  <a:lnTo>
                    <a:pt x="222719" y="480555"/>
                  </a:lnTo>
                  <a:lnTo>
                    <a:pt x="227787" y="474967"/>
                  </a:lnTo>
                  <a:lnTo>
                    <a:pt x="228968" y="473697"/>
                  </a:lnTo>
                  <a:lnTo>
                    <a:pt x="231317" y="470268"/>
                  </a:lnTo>
                  <a:lnTo>
                    <a:pt x="233680" y="467855"/>
                  </a:lnTo>
                  <a:lnTo>
                    <a:pt x="224243" y="467855"/>
                  </a:lnTo>
                  <a:lnTo>
                    <a:pt x="224243" y="464299"/>
                  </a:lnTo>
                  <a:lnTo>
                    <a:pt x="220700" y="464299"/>
                  </a:lnTo>
                  <a:lnTo>
                    <a:pt x="213156" y="468490"/>
                  </a:lnTo>
                  <a:lnTo>
                    <a:pt x="206324" y="473697"/>
                  </a:lnTo>
                  <a:lnTo>
                    <a:pt x="200139" y="479793"/>
                  </a:lnTo>
                  <a:lnTo>
                    <a:pt x="194741" y="485762"/>
                  </a:lnTo>
                  <a:lnTo>
                    <a:pt x="193560" y="486905"/>
                  </a:lnTo>
                  <a:lnTo>
                    <a:pt x="192405" y="486905"/>
                  </a:lnTo>
                  <a:lnTo>
                    <a:pt x="192405" y="488048"/>
                  </a:lnTo>
                  <a:lnTo>
                    <a:pt x="191223" y="486905"/>
                  </a:lnTo>
                  <a:lnTo>
                    <a:pt x="191223" y="485762"/>
                  </a:lnTo>
                  <a:lnTo>
                    <a:pt x="190042" y="484492"/>
                  </a:lnTo>
                  <a:lnTo>
                    <a:pt x="190093" y="480936"/>
                  </a:lnTo>
                  <a:lnTo>
                    <a:pt x="192405" y="477380"/>
                  </a:lnTo>
                  <a:lnTo>
                    <a:pt x="194741" y="476110"/>
                  </a:lnTo>
                  <a:lnTo>
                    <a:pt x="200266" y="471284"/>
                  </a:lnTo>
                  <a:lnTo>
                    <a:pt x="205511" y="467601"/>
                  </a:lnTo>
                  <a:lnTo>
                    <a:pt x="206235" y="467093"/>
                  </a:lnTo>
                  <a:lnTo>
                    <a:pt x="212661" y="463664"/>
                  </a:lnTo>
                  <a:lnTo>
                    <a:pt x="219519" y="460743"/>
                  </a:lnTo>
                  <a:lnTo>
                    <a:pt x="220700" y="459473"/>
                  </a:lnTo>
                  <a:lnTo>
                    <a:pt x="218351" y="459473"/>
                  </a:lnTo>
                  <a:lnTo>
                    <a:pt x="215988" y="458330"/>
                  </a:lnTo>
                  <a:lnTo>
                    <a:pt x="214807" y="458330"/>
                  </a:lnTo>
                  <a:lnTo>
                    <a:pt x="211264" y="459473"/>
                  </a:lnTo>
                  <a:lnTo>
                    <a:pt x="207721" y="461886"/>
                  </a:lnTo>
                  <a:lnTo>
                    <a:pt x="203009" y="463156"/>
                  </a:lnTo>
                  <a:lnTo>
                    <a:pt x="197408" y="465569"/>
                  </a:lnTo>
                  <a:lnTo>
                    <a:pt x="191503" y="467093"/>
                  </a:lnTo>
                  <a:lnTo>
                    <a:pt x="185089" y="467601"/>
                  </a:lnTo>
                  <a:lnTo>
                    <a:pt x="178244" y="466712"/>
                  </a:lnTo>
                  <a:lnTo>
                    <a:pt x="178244" y="467855"/>
                  </a:lnTo>
                  <a:lnTo>
                    <a:pt x="179425" y="470268"/>
                  </a:lnTo>
                  <a:lnTo>
                    <a:pt x="180606" y="471411"/>
                  </a:lnTo>
                  <a:lnTo>
                    <a:pt x="181775" y="473697"/>
                  </a:lnTo>
                  <a:lnTo>
                    <a:pt x="182956" y="476110"/>
                  </a:lnTo>
                  <a:lnTo>
                    <a:pt x="184137" y="477380"/>
                  </a:lnTo>
                  <a:lnTo>
                    <a:pt x="184137" y="478523"/>
                  </a:lnTo>
                  <a:lnTo>
                    <a:pt x="182956" y="478523"/>
                  </a:lnTo>
                  <a:lnTo>
                    <a:pt x="182956" y="479793"/>
                  </a:lnTo>
                  <a:lnTo>
                    <a:pt x="178244" y="484492"/>
                  </a:lnTo>
                  <a:lnTo>
                    <a:pt x="177063" y="491731"/>
                  </a:lnTo>
                  <a:lnTo>
                    <a:pt x="174701" y="497700"/>
                  </a:lnTo>
                  <a:lnTo>
                    <a:pt x="173520" y="503669"/>
                  </a:lnTo>
                  <a:lnTo>
                    <a:pt x="169976" y="507225"/>
                  </a:lnTo>
                  <a:lnTo>
                    <a:pt x="164084" y="506082"/>
                  </a:lnTo>
                  <a:lnTo>
                    <a:pt x="162902" y="506082"/>
                  </a:lnTo>
                  <a:lnTo>
                    <a:pt x="167843" y="513956"/>
                  </a:lnTo>
                  <a:lnTo>
                    <a:pt x="175869" y="520687"/>
                  </a:lnTo>
                  <a:lnTo>
                    <a:pt x="184797" y="525259"/>
                  </a:lnTo>
                  <a:lnTo>
                    <a:pt x="192405" y="526402"/>
                  </a:lnTo>
                  <a:lnTo>
                    <a:pt x="192493" y="509892"/>
                  </a:lnTo>
                  <a:lnTo>
                    <a:pt x="193497" y="507225"/>
                  </a:lnTo>
                  <a:lnTo>
                    <a:pt x="217170" y="475348"/>
                  </a:lnTo>
                  <a:lnTo>
                    <a:pt x="217170" y="474967"/>
                  </a:lnTo>
                  <a:lnTo>
                    <a:pt x="217665" y="474967"/>
                  </a:lnTo>
                  <a:lnTo>
                    <a:pt x="219519" y="473697"/>
                  </a:lnTo>
                  <a:lnTo>
                    <a:pt x="218351" y="474967"/>
                  </a:lnTo>
                  <a:lnTo>
                    <a:pt x="217665" y="474967"/>
                  </a:lnTo>
                  <a:lnTo>
                    <a:pt x="217220" y="475348"/>
                  </a:lnTo>
                  <a:lnTo>
                    <a:pt x="217170" y="476110"/>
                  </a:lnTo>
                  <a:lnTo>
                    <a:pt x="212102" y="482714"/>
                  </a:lnTo>
                  <a:lnTo>
                    <a:pt x="207721" y="489699"/>
                  </a:lnTo>
                  <a:lnTo>
                    <a:pt x="204216" y="497065"/>
                  </a:lnTo>
                  <a:lnTo>
                    <a:pt x="201828" y="504812"/>
                  </a:lnTo>
                  <a:lnTo>
                    <a:pt x="199859" y="514845"/>
                  </a:lnTo>
                  <a:lnTo>
                    <a:pt x="201231" y="524497"/>
                  </a:lnTo>
                  <a:lnTo>
                    <a:pt x="206133" y="532879"/>
                  </a:lnTo>
                  <a:lnTo>
                    <a:pt x="214807" y="539483"/>
                  </a:lnTo>
                  <a:lnTo>
                    <a:pt x="219519" y="541896"/>
                  </a:lnTo>
                  <a:lnTo>
                    <a:pt x="223062" y="543166"/>
                  </a:lnTo>
                  <a:lnTo>
                    <a:pt x="228968" y="541896"/>
                  </a:lnTo>
                  <a:lnTo>
                    <a:pt x="225488" y="526529"/>
                  </a:lnTo>
                  <a:lnTo>
                    <a:pt x="226517" y="513194"/>
                  </a:lnTo>
                  <a:lnTo>
                    <a:pt x="226898" y="508368"/>
                  </a:lnTo>
                  <a:lnTo>
                    <a:pt x="232270" y="491731"/>
                  </a:lnTo>
                  <a:lnTo>
                    <a:pt x="240766" y="480936"/>
                  </a:lnTo>
                  <a:lnTo>
                    <a:pt x="240766" y="482079"/>
                  </a:lnTo>
                  <a:lnTo>
                    <a:pt x="238404" y="488048"/>
                  </a:lnTo>
                  <a:lnTo>
                    <a:pt x="237172" y="493128"/>
                  </a:lnTo>
                  <a:lnTo>
                    <a:pt x="236042" y="498843"/>
                  </a:lnTo>
                  <a:lnTo>
                    <a:pt x="235191" y="506082"/>
                  </a:lnTo>
                  <a:lnTo>
                    <a:pt x="234569" y="513194"/>
                  </a:lnTo>
                  <a:lnTo>
                    <a:pt x="234530" y="522846"/>
                  </a:lnTo>
                  <a:lnTo>
                    <a:pt x="234861" y="527545"/>
                  </a:lnTo>
                  <a:lnTo>
                    <a:pt x="236042" y="534784"/>
                  </a:lnTo>
                  <a:lnTo>
                    <a:pt x="237223" y="540753"/>
                  </a:lnTo>
                  <a:lnTo>
                    <a:pt x="241947" y="545452"/>
                  </a:lnTo>
                  <a:lnTo>
                    <a:pt x="244297" y="549135"/>
                  </a:lnTo>
                  <a:lnTo>
                    <a:pt x="247840" y="550278"/>
                  </a:lnTo>
                  <a:lnTo>
                    <a:pt x="251383" y="552691"/>
                  </a:lnTo>
                  <a:lnTo>
                    <a:pt x="252552" y="552691"/>
                  </a:lnTo>
                  <a:lnTo>
                    <a:pt x="253733" y="551548"/>
                  </a:lnTo>
                  <a:lnTo>
                    <a:pt x="256082" y="551548"/>
                  </a:lnTo>
                  <a:lnTo>
                    <a:pt x="261912" y="545325"/>
                  </a:lnTo>
                  <a:lnTo>
                    <a:pt x="265226" y="539610"/>
                  </a:lnTo>
                  <a:lnTo>
                    <a:pt x="267220" y="533387"/>
                  </a:lnTo>
                  <a:lnTo>
                    <a:pt x="267766" y="527545"/>
                  </a:lnTo>
                  <a:lnTo>
                    <a:pt x="267906" y="526148"/>
                  </a:lnTo>
                  <a:lnTo>
                    <a:pt x="268947" y="519798"/>
                  </a:lnTo>
                  <a:lnTo>
                    <a:pt x="268935" y="518274"/>
                  </a:lnTo>
                  <a:lnTo>
                    <a:pt x="266712" y="502399"/>
                  </a:lnTo>
                  <a:lnTo>
                    <a:pt x="266712" y="495287"/>
                  </a:lnTo>
                  <a:lnTo>
                    <a:pt x="264350" y="489318"/>
                  </a:lnTo>
                  <a:lnTo>
                    <a:pt x="263220" y="483730"/>
                  </a:lnTo>
                  <a:lnTo>
                    <a:pt x="263169" y="480936"/>
                  </a:lnTo>
                  <a:lnTo>
                    <a:pt x="268020" y="487540"/>
                  </a:lnTo>
                  <a:lnTo>
                    <a:pt x="277241" y="526148"/>
                  </a:lnTo>
                  <a:lnTo>
                    <a:pt x="277177" y="527545"/>
                  </a:lnTo>
                  <a:lnTo>
                    <a:pt x="276479" y="534022"/>
                  </a:lnTo>
                  <a:lnTo>
                    <a:pt x="274967" y="541896"/>
                  </a:lnTo>
                  <a:lnTo>
                    <a:pt x="278511" y="544309"/>
                  </a:lnTo>
                  <a:lnTo>
                    <a:pt x="302882" y="514845"/>
                  </a:lnTo>
                  <a:lnTo>
                    <a:pt x="302831" y="513194"/>
                  </a:lnTo>
                  <a:lnTo>
                    <a:pt x="302729" y="512051"/>
                  </a:lnTo>
                  <a:lnTo>
                    <a:pt x="302107" y="504812"/>
                  </a:lnTo>
                  <a:lnTo>
                    <a:pt x="284403" y="474967"/>
                  </a:lnTo>
                  <a:lnTo>
                    <a:pt x="284403" y="473697"/>
                  </a:lnTo>
                  <a:lnTo>
                    <a:pt x="310896" y="509638"/>
                  </a:lnTo>
                  <a:lnTo>
                    <a:pt x="311531" y="526402"/>
                  </a:lnTo>
                  <a:lnTo>
                    <a:pt x="319608" y="524624"/>
                  </a:lnTo>
                  <a:lnTo>
                    <a:pt x="328485" y="519798"/>
                  </a:lnTo>
                  <a:lnTo>
                    <a:pt x="336245" y="513321"/>
                  </a:lnTo>
                  <a:lnTo>
                    <a:pt x="341033" y="506082"/>
                  </a:lnTo>
                  <a:close/>
                </a:path>
                <a:path w="420370" h="553085">
                  <a:moveTo>
                    <a:pt x="341033" y="235826"/>
                  </a:moveTo>
                  <a:lnTo>
                    <a:pt x="339852" y="233413"/>
                  </a:lnTo>
                  <a:lnTo>
                    <a:pt x="335102" y="233413"/>
                  </a:lnTo>
                  <a:lnTo>
                    <a:pt x="335102" y="241795"/>
                  </a:lnTo>
                  <a:lnTo>
                    <a:pt x="335102" y="417436"/>
                  </a:lnTo>
                  <a:lnTo>
                    <a:pt x="333921" y="422135"/>
                  </a:lnTo>
                  <a:lnTo>
                    <a:pt x="333921" y="425691"/>
                  </a:lnTo>
                  <a:lnTo>
                    <a:pt x="331546" y="434073"/>
                  </a:lnTo>
                  <a:lnTo>
                    <a:pt x="325640" y="438772"/>
                  </a:lnTo>
                  <a:lnTo>
                    <a:pt x="318528" y="438772"/>
                  </a:lnTo>
                  <a:lnTo>
                    <a:pt x="311416" y="439280"/>
                  </a:lnTo>
                  <a:lnTo>
                    <a:pt x="304317" y="439280"/>
                  </a:lnTo>
                  <a:lnTo>
                    <a:pt x="297205" y="438899"/>
                  </a:lnTo>
                  <a:lnTo>
                    <a:pt x="290118" y="438772"/>
                  </a:lnTo>
                  <a:lnTo>
                    <a:pt x="252222" y="453123"/>
                  </a:lnTo>
                  <a:lnTo>
                    <a:pt x="251040" y="454266"/>
                  </a:lnTo>
                  <a:lnTo>
                    <a:pt x="248666" y="454266"/>
                  </a:lnTo>
                  <a:lnTo>
                    <a:pt x="248666" y="453123"/>
                  </a:lnTo>
                  <a:lnTo>
                    <a:pt x="240944" y="446519"/>
                  </a:lnTo>
                  <a:lnTo>
                    <a:pt x="232232" y="442455"/>
                  </a:lnTo>
                  <a:lnTo>
                    <a:pt x="222846" y="440550"/>
                  </a:lnTo>
                  <a:lnTo>
                    <a:pt x="213042" y="440042"/>
                  </a:lnTo>
                  <a:lnTo>
                    <a:pt x="206019" y="439280"/>
                  </a:lnTo>
                  <a:lnTo>
                    <a:pt x="198932" y="438899"/>
                  </a:lnTo>
                  <a:lnTo>
                    <a:pt x="191833" y="438772"/>
                  </a:lnTo>
                  <a:lnTo>
                    <a:pt x="174066" y="438772"/>
                  </a:lnTo>
                  <a:lnTo>
                    <a:pt x="169329" y="434073"/>
                  </a:lnTo>
                  <a:lnTo>
                    <a:pt x="166966" y="423405"/>
                  </a:lnTo>
                  <a:lnTo>
                    <a:pt x="166966" y="419849"/>
                  </a:lnTo>
                  <a:lnTo>
                    <a:pt x="165785" y="415023"/>
                  </a:lnTo>
                  <a:lnTo>
                    <a:pt x="165785" y="241795"/>
                  </a:lnTo>
                  <a:lnTo>
                    <a:pt x="166966" y="240652"/>
                  </a:lnTo>
                  <a:lnTo>
                    <a:pt x="174066" y="240652"/>
                  </a:lnTo>
                  <a:lnTo>
                    <a:pt x="216065" y="237223"/>
                  </a:lnTo>
                  <a:lnTo>
                    <a:pt x="239191" y="233286"/>
                  </a:lnTo>
                  <a:lnTo>
                    <a:pt x="245770" y="231127"/>
                  </a:lnTo>
                  <a:lnTo>
                    <a:pt x="248996" y="230111"/>
                  </a:lnTo>
                  <a:lnTo>
                    <a:pt x="249301" y="229857"/>
                  </a:lnTo>
                  <a:lnTo>
                    <a:pt x="251040" y="228714"/>
                  </a:lnTo>
                  <a:lnTo>
                    <a:pt x="252717" y="230111"/>
                  </a:lnTo>
                  <a:lnTo>
                    <a:pt x="261835" y="233286"/>
                  </a:lnTo>
                  <a:lnTo>
                    <a:pt x="284492" y="237223"/>
                  </a:lnTo>
                  <a:lnTo>
                    <a:pt x="326821" y="240652"/>
                  </a:lnTo>
                  <a:lnTo>
                    <a:pt x="333921" y="240652"/>
                  </a:lnTo>
                  <a:lnTo>
                    <a:pt x="335102" y="241795"/>
                  </a:lnTo>
                  <a:lnTo>
                    <a:pt x="335102" y="233413"/>
                  </a:lnTo>
                  <a:lnTo>
                    <a:pt x="332740" y="233413"/>
                  </a:lnTo>
                  <a:lnTo>
                    <a:pt x="320967" y="233286"/>
                  </a:lnTo>
                  <a:lnTo>
                    <a:pt x="292481" y="227571"/>
                  </a:lnTo>
                  <a:lnTo>
                    <a:pt x="291858" y="226301"/>
                  </a:lnTo>
                  <a:lnTo>
                    <a:pt x="291299" y="225158"/>
                  </a:lnTo>
                  <a:lnTo>
                    <a:pt x="290118" y="221602"/>
                  </a:lnTo>
                  <a:lnTo>
                    <a:pt x="288925" y="220459"/>
                  </a:lnTo>
                  <a:lnTo>
                    <a:pt x="287743" y="219189"/>
                  </a:lnTo>
                  <a:lnTo>
                    <a:pt x="287743" y="218046"/>
                  </a:lnTo>
                  <a:lnTo>
                    <a:pt x="285369" y="213220"/>
                  </a:lnTo>
                  <a:lnTo>
                    <a:pt x="284187" y="210934"/>
                  </a:lnTo>
                  <a:lnTo>
                    <a:pt x="280644" y="215633"/>
                  </a:lnTo>
                  <a:lnTo>
                    <a:pt x="277088" y="221602"/>
                  </a:lnTo>
                  <a:lnTo>
                    <a:pt x="273532" y="226301"/>
                  </a:lnTo>
                  <a:lnTo>
                    <a:pt x="273532" y="222745"/>
                  </a:lnTo>
                  <a:lnTo>
                    <a:pt x="273532" y="220459"/>
                  </a:lnTo>
                  <a:lnTo>
                    <a:pt x="271157" y="208521"/>
                  </a:lnTo>
                  <a:lnTo>
                    <a:pt x="267614" y="209664"/>
                  </a:lnTo>
                  <a:lnTo>
                    <a:pt x="264058" y="213220"/>
                  </a:lnTo>
                  <a:lnTo>
                    <a:pt x="259321" y="214490"/>
                  </a:lnTo>
                  <a:lnTo>
                    <a:pt x="255778" y="215633"/>
                  </a:lnTo>
                  <a:lnTo>
                    <a:pt x="253403" y="219189"/>
                  </a:lnTo>
                  <a:lnTo>
                    <a:pt x="252222" y="222745"/>
                  </a:lnTo>
                  <a:lnTo>
                    <a:pt x="251040" y="221602"/>
                  </a:lnTo>
                  <a:lnTo>
                    <a:pt x="249847" y="222745"/>
                  </a:lnTo>
                  <a:lnTo>
                    <a:pt x="248666" y="222745"/>
                  </a:lnTo>
                  <a:lnTo>
                    <a:pt x="247484" y="220459"/>
                  </a:lnTo>
                  <a:lnTo>
                    <a:pt x="247484" y="216776"/>
                  </a:lnTo>
                  <a:lnTo>
                    <a:pt x="243928" y="215633"/>
                  </a:lnTo>
                  <a:lnTo>
                    <a:pt x="239191" y="213220"/>
                  </a:lnTo>
                  <a:lnTo>
                    <a:pt x="235635" y="210934"/>
                  </a:lnTo>
                  <a:lnTo>
                    <a:pt x="229730" y="208521"/>
                  </a:lnTo>
                  <a:lnTo>
                    <a:pt x="229730" y="214490"/>
                  </a:lnTo>
                  <a:lnTo>
                    <a:pt x="228536" y="220459"/>
                  </a:lnTo>
                  <a:lnTo>
                    <a:pt x="228536" y="226301"/>
                  </a:lnTo>
                  <a:lnTo>
                    <a:pt x="224980" y="221602"/>
                  </a:lnTo>
                  <a:lnTo>
                    <a:pt x="221424" y="215633"/>
                  </a:lnTo>
                  <a:lnTo>
                    <a:pt x="217881" y="210934"/>
                  </a:lnTo>
                  <a:lnTo>
                    <a:pt x="215519" y="213220"/>
                  </a:lnTo>
                  <a:lnTo>
                    <a:pt x="214325" y="218046"/>
                  </a:lnTo>
                  <a:lnTo>
                    <a:pt x="211963" y="222745"/>
                  </a:lnTo>
                  <a:lnTo>
                    <a:pt x="209588" y="227571"/>
                  </a:lnTo>
                  <a:lnTo>
                    <a:pt x="209588" y="229857"/>
                  </a:lnTo>
                  <a:lnTo>
                    <a:pt x="208407" y="231127"/>
                  </a:lnTo>
                  <a:lnTo>
                    <a:pt x="199961" y="232016"/>
                  </a:lnTo>
                  <a:lnTo>
                    <a:pt x="190639" y="232778"/>
                  </a:lnTo>
                  <a:lnTo>
                    <a:pt x="180428" y="233286"/>
                  </a:lnTo>
                  <a:lnTo>
                    <a:pt x="169329" y="233413"/>
                  </a:lnTo>
                  <a:lnTo>
                    <a:pt x="161036" y="233413"/>
                  </a:lnTo>
                  <a:lnTo>
                    <a:pt x="159854" y="234683"/>
                  </a:lnTo>
                  <a:lnTo>
                    <a:pt x="159854" y="419849"/>
                  </a:lnTo>
                  <a:lnTo>
                    <a:pt x="161036" y="424548"/>
                  </a:lnTo>
                  <a:lnTo>
                    <a:pt x="161036" y="428104"/>
                  </a:lnTo>
                  <a:lnTo>
                    <a:pt x="163410" y="440042"/>
                  </a:lnTo>
                  <a:lnTo>
                    <a:pt x="169329" y="444741"/>
                  </a:lnTo>
                  <a:lnTo>
                    <a:pt x="179997" y="444741"/>
                  </a:lnTo>
                  <a:lnTo>
                    <a:pt x="231038" y="448551"/>
                  </a:lnTo>
                  <a:lnTo>
                    <a:pt x="248666" y="460235"/>
                  </a:lnTo>
                  <a:lnTo>
                    <a:pt x="251040" y="461378"/>
                  </a:lnTo>
                  <a:lnTo>
                    <a:pt x="269252" y="454266"/>
                  </a:lnTo>
                  <a:lnTo>
                    <a:pt x="293662" y="444741"/>
                  </a:lnTo>
                  <a:lnTo>
                    <a:pt x="300786" y="444868"/>
                  </a:lnTo>
                  <a:lnTo>
                    <a:pt x="308013" y="445122"/>
                  </a:lnTo>
                  <a:lnTo>
                    <a:pt x="315480" y="445122"/>
                  </a:lnTo>
                  <a:lnTo>
                    <a:pt x="323265" y="444741"/>
                  </a:lnTo>
                  <a:lnTo>
                    <a:pt x="331546" y="444741"/>
                  </a:lnTo>
                  <a:lnTo>
                    <a:pt x="336943" y="439280"/>
                  </a:lnTo>
                  <a:lnTo>
                    <a:pt x="337477" y="438772"/>
                  </a:lnTo>
                  <a:lnTo>
                    <a:pt x="339852" y="431660"/>
                  </a:lnTo>
                  <a:lnTo>
                    <a:pt x="339852" y="426961"/>
                  </a:lnTo>
                  <a:lnTo>
                    <a:pt x="341033" y="422135"/>
                  </a:lnTo>
                  <a:lnTo>
                    <a:pt x="341033" y="235826"/>
                  </a:lnTo>
                  <a:close/>
                </a:path>
                <a:path w="420370" h="553085">
                  <a:moveTo>
                    <a:pt x="341033" y="141846"/>
                  </a:moveTo>
                  <a:lnTo>
                    <a:pt x="339839" y="140576"/>
                  </a:lnTo>
                  <a:lnTo>
                    <a:pt x="333908" y="140576"/>
                  </a:lnTo>
                  <a:lnTo>
                    <a:pt x="329171" y="140322"/>
                  </a:lnTo>
                  <a:lnTo>
                    <a:pt x="329171" y="147688"/>
                  </a:lnTo>
                  <a:lnTo>
                    <a:pt x="326796" y="149974"/>
                  </a:lnTo>
                  <a:lnTo>
                    <a:pt x="324421" y="154673"/>
                  </a:lnTo>
                  <a:lnTo>
                    <a:pt x="319659" y="152387"/>
                  </a:lnTo>
                  <a:lnTo>
                    <a:pt x="316115" y="151117"/>
                  </a:lnTo>
                  <a:lnTo>
                    <a:pt x="312547" y="148831"/>
                  </a:lnTo>
                  <a:lnTo>
                    <a:pt x="310172" y="147688"/>
                  </a:lnTo>
                  <a:lnTo>
                    <a:pt x="310172" y="146545"/>
                  </a:lnTo>
                  <a:lnTo>
                    <a:pt x="327977" y="146545"/>
                  </a:lnTo>
                  <a:lnTo>
                    <a:pt x="329171" y="147688"/>
                  </a:lnTo>
                  <a:lnTo>
                    <a:pt x="329171" y="140322"/>
                  </a:lnTo>
                  <a:lnTo>
                    <a:pt x="323037" y="139941"/>
                  </a:lnTo>
                  <a:lnTo>
                    <a:pt x="311950" y="139560"/>
                  </a:lnTo>
                  <a:lnTo>
                    <a:pt x="282879" y="139433"/>
                  </a:lnTo>
                  <a:lnTo>
                    <a:pt x="275767" y="137147"/>
                  </a:lnTo>
                  <a:lnTo>
                    <a:pt x="268643" y="134734"/>
                  </a:lnTo>
                  <a:lnTo>
                    <a:pt x="266280" y="133591"/>
                  </a:lnTo>
                  <a:lnTo>
                    <a:pt x="263906" y="133591"/>
                  </a:lnTo>
                  <a:lnTo>
                    <a:pt x="261531" y="132448"/>
                  </a:lnTo>
                  <a:lnTo>
                    <a:pt x="262712" y="138290"/>
                  </a:lnTo>
                  <a:lnTo>
                    <a:pt x="266280" y="140576"/>
                  </a:lnTo>
                  <a:lnTo>
                    <a:pt x="271018" y="145275"/>
                  </a:lnTo>
                  <a:lnTo>
                    <a:pt x="267462" y="145275"/>
                  </a:lnTo>
                  <a:lnTo>
                    <a:pt x="263906" y="146545"/>
                  </a:lnTo>
                  <a:lnTo>
                    <a:pt x="260337" y="147688"/>
                  </a:lnTo>
                  <a:lnTo>
                    <a:pt x="263906" y="151117"/>
                  </a:lnTo>
                  <a:lnTo>
                    <a:pt x="268643" y="152387"/>
                  </a:lnTo>
                  <a:lnTo>
                    <a:pt x="273392" y="154673"/>
                  </a:lnTo>
                  <a:lnTo>
                    <a:pt x="271018" y="155816"/>
                  </a:lnTo>
                  <a:lnTo>
                    <a:pt x="267462" y="158229"/>
                  </a:lnTo>
                  <a:lnTo>
                    <a:pt x="265087" y="160515"/>
                  </a:lnTo>
                  <a:lnTo>
                    <a:pt x="268643" y="162801"/>
                  </a:lnTo>
                  <a:lnTo>
                    <a:pt x="273392" y="161658"/>
                  </a:lnTo>
                  <a:lnTo>
                    <a:pt x="276948" y="161658"/>
                  </a:lnTo>
                  <a:lnTo>
                    <a:pt x="273392" y="167500"/>
                  </a:lnTo>
                  <a:lnTo>
                    <a:pt x="268643" y="171056"/>
                  </a:lnTo>
                  <a:lnTo>
                    <a:pt x="261531" y="173342"/>
                  </a:lnTo>
                  <a:lnTo>
                    <a:pt x="269303" y="175247"/>
                  </a:lnTo>
                  <a:lnTo>
                    <a:pt x="276656" y="174358"/>
                  </a:lnTo>
                  <a:lnTo>
                    <a:pt x="283540" y="171437"/>
                  </a:lnTo>
                  <a:lnTo>
                    <a:pt x="290004" y="167500"/>
                  </a:lnTo>
                  <a:lnTo>
                    <a:pt x="290004" y="182740"/>
                  </a:lnTo>
                  <a:lnTo>
                    <a:pt x="294741" y="180454"/>
                  </a:lnTo>
                  <a:lnTo>
                    <a:pt x="297116" y="175755"/>
                  </a:lnTo>
                  <a:lnTo>
                    <a:pt x="301879" y="171056"/>
                  </a:lnTo>
                  <a:lnTo>
                    <a:pt x="304253" y="174612"/>
                  </a:lnTo>
                  <a:lnTo>
                    <a:pt x="304253" y="178041"/>
                  </a:lnTo>
                  <a:lnTo>
                    <a:pt x="305422" y="180454"/>
                  </a:lnTo>
                  <a:lnTo>
                    <a:pt x="310172" y="176898"/>
                  </a:lnTo>
                  <a:lnTo>
                    <a:pt x="313740" y="173342"/>
                  </a:lnTo>
                  <a:lnTo>
                    <a:pt x="316903" y="171056"/>
                  </a:lnTo>
                  <a:lnTo>
                    <a:pt x="318490" y="169913"/>
                  </a:lnTo>
                  <a:lnTo>
                    <a:pt x="321475" y="167500"/>
                  </a:lnTo>
                  <a:lnTo>
                    <a:pt x="324472" y="165087"/>
                  </a:lnTo>
                  <a:lnTo>
                    <a:pt x="327799" y="161658"/>
                  </a:lnTo>
                  <a:lnTo>
                    <a:pt x="329907" y="159499"/>
                  </a:lnTo>
                  <a:lnTo>
                    <a:pt x="333590" y="154673"/>
                  </a:lnTo>
                  <a:lnTo>
                    <a:pt x="334657" y="153276"/>
                  </a:lnTo>
                  <a:lnTo>
                    <a:pt x="338658" y="146545"/>
                  </a:lnTo>
                  <a:lnTo>
                    <a:pt x="341033" y="141846"/>
                  </a:lnTo>
                  <a:close/>
                </a:path>
                <a:path w="420370" h="553085">
                  <a:moveTo>
                    <a:pt x="341033" y="130924"/>
                  </a:moveTo>
                  <a:lnTo>
                    <a:pt x="301447" y="130924"/>
                  </a:lnTo>
                  <a:lnTo>
                    <a:pt x="301447" y="134353"/>
                  </a:lnTo>
                  <a:lnTo>
                    <a:pt x="302653" y="135496"/>
                  </a:lnTo>
                  <a:lnTo>
                    <a:pt x="339826" y="135496"/>
                  </a:lnTo>
                  <a:lnTo>
                    <a:pt x="341033" y="134353"/>
                  </a:lnTo>
                  <a:lnTo>
                    <a:pt x="341033" y="130924"/>
                  </a:lnTo>
                  <a:close/>
                </a:path>
                <a:path w="420370" h="553085">
                  <a:moveTo>
                    <a:pt x="345592" y="107556"/>
                  </a:moveTo>
                  <a:lnTo>
                    <a:pt x="344436" y="102730"/>
                  </a:lnTo>
                  <a:lnTo>
                    <a:pt x="339801" y="99174"/>
                  </a:lnTo>
                  <a:lnTo>
                    <a:pt x="336321" y="97904"/>
                  </a:lnTo>
                  <a:lnTo>
                    <a:pt x="329361" y="94348"/>
                  </a:lnTo>
                  <a:lnTo>
                    <a:pt x="329361" y="96761"/>
                  </a:lnTo>
                  <a:lnTo>
                    <a:pt x="328206" y="97904"/>
                  </a:lnTo>
                  <a:lnTo>
                    <a:pt x="328206" y="106286"/>
                  </a:lnTo>
                  <a:lnTo>
                    <a:pt x="327037" y="113525"/>
                  </a:lnTo>
                  <a:lnTo>
                    <a:pt x="324713" y="119494"/>
                  </a:lnTo>
                  <a:lnTo>
                    <a:pt x="322389" y="121907"/>
                  </a:lnTo>
                  <a:lnTo>
                    <a:pt x="320078" y="121907"/>
                  </a:lnTo>
                  <a:lnTo>
                    <a:pt x="317766" y="120637"/>
                  </a:lnTo>
                  <a:lnTo>
                    <a:pt x="317766" y="119494"/>
                  </a:lnTo>
                  <a:lnTo>
                    <a:pt x="314274" y="113525"/>
                  </a:lnTo>
                  <a:lnTo>
                    <a:pt x="313118" y="107556"/>
                  </a:lnTo>
                  <a:lnTo>
                    <a:pt x="313118" y="99174"/>
                  </a:lnTo>
                  <a:lnTo>
                    <a:pt x="311962" y="96761"/>
                  </a:lnTo>
                  <a:lnTo>
                    <a:pt x="311962" y="95491"/>
                  </a:lnTo>
                  <a:lnTo>
                    <a:pt x="309638" y="95491"/>
                  </a:lnTo>
                  <a:lnTo>
                    <a:pt x="307314" y="96761"/>
                  </a:lnTo>
                  <a:lnTo>
                    <a:pt x="306146" y="97904"/>
                  </a:lnTo>
                  <a:lnTo>
                    <a:pt x="301523" y="99174"/>
                  </a:lnTo>
                  <a:lnTo>
                    <a:pt x="299199" y="102730"/>
                  </a:lnTo>
                  <a:lnTo>
                    <a:pt x="298030" y="107556"/>
                  </a:lnTo>
                  <a:lnTo>
                    <a:pt x="296875" y="113525"/>
                  </a:lnTo>
                  <a:lnTo>
                    <a:pt x="298030" y="118351"/>
                  </a:lnTo>
                  <a:lnTo>
                    <a:pt x="299199" y="124320"/>
                  </a:lnTo>
                  <a:lnTo>
                    <a:pt x="299199" y="126733"/>
                  </a:lnTo>
                  <a:lnTo>
                    <a:pt x="301523" y="127876"/>
                  </a:lnTo>
                  <a:lnTo>
                    <a:pt x="303847" y="127876"/>
                  </a:lnTo>
                  <a:lnTo>
                    <a:pt x="306146" y="126733"/>
                  </a:lnTo>
                  <a:lnTo>
                    <a:pt x="342125" y="126733"/>
                  </a:lnTo>
                  <a:lnTo>
                    <a:pt x="342125" y="124320"/>
                  </a:lnTo>
                  <a:lnTo>
                    <a:pt x="344436" y="117081"/>
                  </a:lnTo>
                  <a:lnTo>
                    <a:pt x="344436" y="113525"/>
                  </a:lnTo>
                  <a:lnTo>
                    <a:pt x="345592" y="107556"/>
                  </a:lnTo>
                  <a:close/>
                </a:path>
                <a:path w="420370" h="553085">
                  <a:moveTo>
                    <a:pt x="371475" y="189217"/>
                  </a:moveTo>
                  <a:lnTo>
                    <a:pt x="363321" y="190487"/>
                  </a:lnTo>
                  <a:lnTo>
                    <a:pt x="356311" y="186804"/>
                  </a:lnTo>
                  <a:lnTo>
                    <a:pt x="349326" y="181724"/>
                  </a:lnTo>
                  <a:lnTo>
                    <a:pt x="343484" y="178041"/>
                  </a:lnTo>
                  <a:lnTo>
                    <a:pt x="337654" y="175501"/>
                  </a:lnTo>
                  <a:lnTo>
                    <a:pt x="330669" y="171818"/>
                  </a:lnTo>
                  <a:lnTo>
                    <a:pt x="328333" y="171818"/>
                  </a:lnTo>
                  <a:lnTo>
                    <a:pt x="325996" y="170548"/>
                  </a:lnTo>
                  <a:lnTo>
                    <a:pt x="324827" y="171818"/>
                  </a:lnTo>
                  <a:lnTo>
                    <a:pt x="322503" y="173088"/>
                  </a:lnTo>
                  <a:lnTo>
                    <a:pt x="320167" y="175501"/>
                  </a:lnTo>
                  <a:lnTo>
                    <a:pt x="316674" y="178041"/>
                  </a:lnTo>
                  <a:lnTo>
                    <a:pt x="322580" y="179946"/>
                  </a:lnTo>
                  <a:lnTo>
                    <a:pt x="328180" y="182359"/>
                  </a:lnTo>
                  <a:lnTo>
                    <a:pt x="333552" y="185661"/>
                  </a:lnTo>
                  <a:lnTo>
                    <a:pt x="338823" y="190487"/>
                  </a:lnTo>
                  <a:lnTo>
                    <a:pt x="338823" y="185534"/>
                  </a:lnTo>
                  <a:lnTo>
                    <a:pt x="339991" y="182994"/>
                  </a:lnTo>
                  <a:lnTo>
                    <a:pt x="339991" y="184264"/>
                  </a:lnTo>
                  <a:lnTo>
                    <a:pt x="342328" y="184264"/>
                  </a:lnTo>
                  <a:lnTo>
                    <a:pt x="345821" y="187947"/>
                  </a:lnTo>
                  <a:lnTo>
                    <a:pt x="355155" y="193027"/>
                  </a:lnTo>
                  <a:lnTo>
                    <a:pt x="362153" y="197853"/>
                  </a:lnTo>
                  <a:lnTo>
                    <a:pt x="366814" y="196583"/>
                  </a:lnTo>
                  <a:lnTo>
                    <a:pt x="371475" y="189217"/>
                  </a:lnTo>
                  <a:close/>
                </a:path>
                <a:path w="420370" h="553085">
                  <a:moveTo>
                    <a:pt x="371475" y="158356"/>
                  </a:moveTo>
                  <a:lnTo>
                    <a:pt x="365721" y="153530"/>
                  </a:lnTo>
                  <a:lnTo>
                    <a:pt x="363410" y="150990"/>
                  </a:lnTo>
                  <a:lnTo>
                    <a:pt x="358800" y="149847"/>
                  </a:lnTo>
                  <a:lnTo>
                    <a:pt x="355358" y="148577"/>
                  </a:lnTo>
                  <a:lnTo>
                    <a:pt x="351891" y="147434"/>
                  </a:lnTo>
                  <a:lnTo>
                    <a:pt x="351891" y="153530"/>
                  </a:lnTo>
                  <a:lnTo>
                    <a:pt x="343827" y="153530"/>
                  </a:lnTo>
                  <a:lnTo>
                    <a:pt x="346125" y="150990"/>
                  </a:lnTo>
                  <a:lnTo>
                    <a:pt x="347281" y="149847"/>
                  </a:lnTo>
                  <a:lnTo>
                    <a:pt x="349592" y="149847"/>
                  </a:lnTo>
                  <a:lnTo>
                    <a:pt x="350735" y="150990"/>
                  </a:lnTo>
                  <a:lnTo>
                    <a:pt x="351891" y="153530"/>
                  </a:lnTo>
                  <a:lnTo>
                    <a:pt x="351891" y="147434"/>
                  </a:lnTo>
                  <a:lnTo>
                    <a:pt x="348437" y="147434"/>
                  </a:lnTo>
                  <a:lnTo>
                    <a:pt x="344970" y="146164"/>
                  </a:lnTo>
                  <a:lnTo>
                    <a:pt x="343827" y="146164"/>
                  </a:lnTo>
                  <a:lnTo>
                    <a:pt x="342684" y="147434"/>
                  </a:lnTo>
                  <a:lnTo>
                    <a:pt x="340512" y="153403"/>
                  </a:lnTo>
                  <a:lnTo>
                    <a:pt x="337489" y="158864"/>
                  </a:lnTo>
                  <a:lnTo>
                    <a:pt x="333590" y="163944"/>
                  </a:lnTo>
                  <a:lnTo>
                    <a:pt x="328853" y="169278"/>
                  </a:lnTo>
                  <a:lnTo>
                    <a:pt x="330009" y="169278"/>
                  </a:lnTo>
                  <a:lnTo>
                    <a:pt x="336918" y="166865"/>
                  </a:lnTo>
                  <a:lnTo>
                    <a:pt x="348437" y="166865"/>
                  </a:lnTo>
                  <a:lnTo>
                    <a:pt x="354203" y="168135"/>
                  </a:lnTo>
                  <a:lnTo>
                    <a:pt x="359956" y="169278"/>
                  </a:lnTo>
                  <a:lnTo>
                    <a:pt x="363410" y="175374"/>
                  </a:lnTo>
                  <a:lnTo>
                    <a:pt x="363410" y="176644"/>
                  </a:lnTo>
                  <a:lnTo>
                    <a:pt x="364566" y="176644"/>
                  </a:lnTo>
                  <a:lnTo>
                    <a:pt x="365721" y="175374"/>
                  </a:lnTo>
                  <a:lnTo>
                    <a:pt x="366877" y="174231"/>
                  </a:lnTo>
                  <a:lnTo>
                    <a:pt x="366877" y="172961"/>
                  </a:lnTo>
                  <a:lnTo>
                    <a:pt x="370738" y="166865"/>
                  </a:lnTo>
                  <a:lnTo>
                    <a:pt x="371475" y="165722"/>
                  </a:lnTo>
                  <a:lnTo>
                    <a:pt x="371475" y="158356"/>
                  </a:lnTo>
                  <a:close/>
                </a:path>
                <a:path w="420370" h="553085">
                  <a:moveTo>
                    <a:pt x="382130" y="96253"/>
                  </a:moveTo>
                  <a:lnTo>
                    <a:pt x="378536" y="93840"/>
                  </a:lnTo>
                  <a:lnTo>
                    <a:pt x="376135" y="91427"/>
                  </a:lnTo>
                  <a:lnTo>
                    <a:pt x="372541" y="90284"/>
                  </a:lnTo>
                  <a:lnTo>
                    <a:pt x="366547" y="87871"/>
                  </a:lnTo>
                  <a:lnTo>
                    <a:pt x="365340" y="86728"/>
                  </a:lnTo>
                  <a:lnTo>
                    <a:pt x="361746" y="95110"/>
                  </a:lnTo>
                  <a:lnTo>
                    <a:pt x="361746" y="97396"/>
                  </a:lnTo>
                  <a:lnTo>
                    <a:pt x="360540" y="98666"/>
                  </a:lnTo>
                  <a:lnTo>
                    <a:pt x="359346" y="104508"/>
                  </a:lnTo>
                  <a:lnTo>
                    <a:pt x="359346" y="111747"/>
                  </a:lnTo>
                  <a:lnTo>
                    <a:pt x="356946" y="117716"/>
                  </a:lnTo>
                  <a:lnTo>
                    <a:pt x="355752" y="124828"/>
                  </a:lnTo>
                  <a:lnTo>
                    <a:pt x="352145" y="130797"/>
                  </a:lnTo>
                  <a:lnTo>
                    <a:pt x="343750" y="133083"/>
                  </a:lnTo>
                  <a:lnTo>
                    <a:pt x="343750" y="134353"/>
                  </a:lnTo>
                  <a:lnTo>
                    <a:pt x="342557" y="135496"/>
                  </a:lnTo>
                  <a:lnTo>
                    <a:pt x="348551" y="135496"/>
                  </a:lnTo>
                  <a:lnTo>
                    <a:pt x="358140" y="130797"/>
                  </a:lnTo>
                  <a:lnTo>
                    <a:pt x="362940" y="125971"/>
                  </a:lnTo>
                  <a:lnTo>
                    <a:pt x="368935" y="108191"/>
                  </a:lnTo>
                  <a:lnTo>
                    <a:pt x="371335" y="102222"/>
                  </a:lnTo>
                  <a:lnTo>
                    <a:pt x="376135" y="98666"/>
                  </a:lnTo>
                  <a:lnTo>
                    <a:pt x="382130" y="96253"/>
                  </a:lnTo>
                  <a:close/>
                </a:path>
                <a:path w="420370" h="553085">
                  <a:moveTo>
                    <a:pt x="394309" y="356476"/>
                  </a:moveTo>
                  <a:lnTo>
                    <a:pt x="387972" y="351523"/>
                  </a:lnTo>
                  <a:lnTo>
                    <a:pt x="384213" y="347078"/>
                  </a:lnTo>
                  <a:lnTo>
                    <a:pt x="382854" y="345554"/>
                  </a:lnTo>
                  <a:lnTo>
                    <a:pt x="378421" y="338950"/>
                  </a:lnTo>
                  <a:lnTo>
                    <a:pt x="374091" y="331965"/>
                  </a:lnTo>
                  <a:lnTo>
                    <a:pt x="372897" y="336537"/>
                  </a:lnTo>
                  <a:lnTo>
                    <a:pt x="368134" y="341236"/>
                  </a:lnTo>
                  <a:lnTo>
                    <a:pt x="372897" y="344792"/>
                  </a:lnTo>
                  <a:lnTo>
                    <a:pt x="370522" y="347078"/>
                  </a:lnTo>
                  <a:lnTo>
                    <a:pt x="368134" y="347078"/>
                  </a:lnTo>
                  <a:lnTo>
                    <a:pt x="366966" y="343522"/>
                  </a:lnTo>
                  <a:lnTo>
                    <a:pt x="364578" y="340093"/>
                  </a:lnTo>
                  <a:lnTo>
                    <a:pt x="359816" y="341236"/>
                  </a:lnTo>
                  <a:lnTo>
                    <a:pt x="356247" y="340093"/>
                  </a:lnTo>
                  <a:lnTo>
                    <a:pt x="358622" y="344792"/>
                  </a:lnTo>
                  <a:lnTo>
                    <a:pt x="361010" y="348221"/>
                  </a:lnTo>
                  <a:lnTo>
                    <a:pt x="363385" y="351777"/>
                  </a:lnTo>
                  <a:lnTo>
                    <a:pt x="368134" y="360032"/>
                  </a:lnTo>
                  <a:lnTo>
                    <a:pt x="375285" y="362318"/>
                  </a:lnTo>
                  <a:lnTo>
                    <a:pt x="387172" y="362318"/>
                  </a:lnTo>
                  <a:lnTo>
                    <a:pt x="391934" y="361175"/>
                  </a:lnTo>
                  <a:lnTo>
                    <a:pt x="394309" y="356476"/>
                  </a:lnTo>
                  <a:close/>
                </a:path>
                <a:path w="420370" h="553085">
                  <a:moveTo>
                    <a:pt x="401637" y="248526"/>
                  </a:moveTo>
                  <a:lnTo>
                    <a:pt x="401154" y="247891"/>
                  </a:lnTo>
                  <a:lnTo>
                    <a:pt x="401154" y="249034"/>
                  </a:lnTo>
                  <a:lnTo>
                    <a:pt x="401637" y="248526"/>
                  </a:lnTo>
                  <a:close/>
                </a:path>
                <a:path w="420370" h="553085">
                  <a:moveTo>
                    <a:pt x="408012" y="235445"/>
                  </a:moveTo>
                  <a:lnTo>
                    <a:pt x="402132" y="231889"/>
                  </a:lnTo>
                  <a:lnTo>
                    <a:pt x="396240" y="229603"/>
                  </a:lnTo>
                  <a:lnTo>
                    <a:pt x="390359" y="226047"/>
                  </a:lnTo>
                  <a:lnTo>
                    <a:pt x="394093" y="218046"/>
                  </a:lnTo>
                  <a:lnTo>
                    <a:pt x="396532" y="209791"/>
                  </a:lnTo>
                  <a:lnTo>
                    <a:pt x="397637" y="201155"/>
                  </a:lnTo>
                  <a:lnTo>
                    <a:pt x="397421" y="191884"/>
                  </a:lnTo>
                  <a:lnTo>
                    <a:pt x="397421" y="193027"/>
                  </a:lnTo>
                  <a:lnTo>
                    <a:pt x="396240" y="193027"/>
                  </a:lnTo>
                  <a:lnTo>
                    <a:pt x="396240" y="194170"/>
                  </a:lnTo>
                  <a:lnTo>
                    <a:pt x="392468" y="200393"/>
                  </a:lnTo>
                  <a:lnTo>
                    <a:pt x="388137" y="206362"/>
                  </a:lnTo>
                  <a:lnTo>
                    <a:pt x="383146" y="211823"/>
                  </a:lnTo>
                  <a:lnTo>
                    <a:pt x="377393" y="216522"/>
                  </a:lnTo>
                  <a:lnTo>
                    <a:pt x="371500" y="222491"/>
                  </a:lnTo>
                  <a:lnTo>
                    <a:pt x="365620" y="227190"/>
                  </a:lnTo>
                  <a:lnTo>
                    <a:pt x="355028" y="234302"/>
                  </a:lnTo>
                  <a:lnTo>
                    <a:pt x="353847" y="237858"/>
                  </a:lnTo>
                  <a:lnTo>
                    <a:pt x="355028" y="242557"/>
                  </a:lnTo>
                  <a:lnTo>
                    <a:pt x="356184" y="244970"/>
                  </a:lnTo>
                  <a:lnTo>
                    <a:pt x="358546" y="248526"/>
                  </a:lnTo>
                  <a:lnTo>
                    <a:pt x="359727" y="252082"/>
                  </a:lnTo>
                  <a:lnTo>
                    <a:pt x="361543" y="260845"/>
                  </a:lnTo>
                  <a:lnTo>
                    <a:pt x="360159" y="269100"/>
                  </a:lnTo>
                  <a:lnTo>
                    <a:pt x="355917" y="276085"/>
                  </a:lnTo>
                  <a:lnTo>
                    <a:pt x="349123" y="281546"/>
                  </a:lnTo>
                  <a:lnTo>
                    <a:pt x="347954" y="281546"/>
                  </a:lnTo>
                  <a:lnTo>
                    <a:pt x="346773" y="282816"/>
                  </a:lnTo>
                  <a:lnTo>
                    <a:pt x="345592" y="282816"/>
                  </a:lnTo>
                  <a:lnTo>
                    <a:pt x="345592" y="314693"/>
                  </a:lnTo>
                  <a:lnTo>
                    <a:pt x="346773" y="315836"/>
                  </a:lnTo>
                  <a:lnTo>
                    <a:pt x="347954" y="315836"/>
                  </a:lnTo>
                  <a:lnTo>
                    <a:pt x="350304" y="318249"/>
                  </a:lnTo>
                  <a:lnTo>
                    <a:pt x="351485" y="318249"/>
                  </a:lnTo>
                  <a:lnTo>
                    <a:pt x="352666" y="315836"/>
                  </a:lnTo>
                  <a:lnTo>
                    <a:pt x="353847" y="312280"/>
                  </a:lnTo>
                  <a:lnTo>
                    <a:pt x="356184" y="307581"/>
                  </a:lnTo>
                  <a:lnTo>
                    <a:pt x="357365" y="302882"/>
                  </a:lnTo>
                  <a:lnTo>
                    <a:pt x="358546" y="304025"/>
                  </a:lnTo>
                  <a:lnTo>
                    <a:pt x="360908" y="304025"/>
                  </a:lnTo>
                  <a:lnTo>
                    <a:pt x="364439" y="305295"/>
                  </a:lnTo>
                  <a:lnTo>
                    <a:pt x="367969" y="307581"/>
                  </a:lnTo>
                  <a:lnTo>
                    <a:pt x="372681" y="308851"/>
                  </a:lnTo>
                  <a:lnTo>
                    <a:pt x="375043" y="308851"/>
                  </a:lnTo>
                  <a:lnTo>
                    <a:pt x="376224" y="307581"/>
                  </a:lnTo>
                  <a:lnTo>
                    <a:pt x="376224" y="289928"/>
                  </a:lnTo>
                  <a:lnTo>
                    <a:pt x="396240" y="289928"/>
                  </a:lnTo>
                  <a:lnTo>
                    <a:pt x="396240" y="288658"/>
                  </a:lnTo>
                  <a:lnTo>
                    <a:pt x="393877" y="282816"/>
                  </a:lnTo>
                  <a:lnTo>
                    <a:pt x="390359" y="276847"/>
                  </a:lnTo>
                  <a:lnTo>
                    <a:pt x="387997" y="271005"/>
                  </a:lnTo>
                  <a:lnTo>
                    <a:pt x="399770" y="266179"/>
                  </a:lnTo>
                  <a:lnTo>
                    <a:pt x="406831" y="263893"/>
                  </a:lnTo>
                  <a:lnTo>
                    <a:pt x="402132" y="259194"/>
                  </a:lnTo>
                  <a:lnTo>
                    <a:pt x="398589" y="254368"/>
                  </a:lnTo>
                  <a:lnTo>
                    <a:pt x="392709" y="248526"/>
                  </a:lnTo>
                  <a:lnTo>
                    <a:pt x="399770" y="243827"/>
                  </a:lnTo>
                  <a:lnTo>
                    <a:pt x="403313" y="240271"/>
                  </a:lnTo>
                  <a:lnTo>
                    <a:pt x="408012" y="236715"/>
                  </a:lnTo>
                  <a:lnTo>
                    <a:pt x="408012" y="235445"/>
                  </a:lnTo>
                  <a:close/>
                </a:path>
                <a:path w="420370" h="553085">
                  <a:moveTo>
                    <a:pt x="420192" y="112382"/>
                  </a:moveTo>
                  <a:lnTo>
                    <a:pt x="417855" y="108826"/>
                  </a:lnTo>
                  <a:lnTo>
                    <a:pt x="415493" y="108826"/>
                  </a:lnTo>
                  <a:lnTo>
                    <a:pt x="411962" y="107683"/>
                  </a:lnTo>
                  <a:lnTo>
                    <a:pt x="408432" y="107683"/>
                  </a:lnTo>
                  <a:lnTo>
                    <a:pt x="403733" y="106540"/>
                  </a:lnTo>
                  <a:lnTo>
                    <a:pt x="408432" y="115938"/>
                  </a:lnTo>
                  <a:lnTo>
                    <a:pt x="407250" y="115938"/>
                  </a:lnTo>
                  <a:lnTo>
                    <a:pt x="403733" y="124066"/>
                  </a:lnTo>
                  <a:lnTo>
                    <a:pt x="400202" y="129908"/>
                  </a:lnTo>
                  <a:lnTo>
                    <a:pt x="397840" y="134607"/>
                  </a:lnTo>
                  <a:lnTo>
                    <a:pt x="396659" y="139306"/>
                  </a:lnTo>
                  <a:lnTo>
                    <a:pt x="394309" y="145148"/>
                  </a:lnTo>
                  <a:lnTo>
                    <a:pt x="395490" y="150990"/>
                  </a:lnTo>
                  <a:lnTo>
                    <a:pt x="397840" y="156832"/>
                  </a:lnTo>
                  <a:lnTo>
                    <a:pt x="400202" y="150990"/>
                  </a:lnTo>
                  <a:lnTo>
                    <a:pt x="400202" y="147434"/>
                  </a:lnTo>
                  <a:lnTo>
                    <a:pt x="403733" y="142735"/>
                  </a:lnTo>
                  <a:lnTo>
                    <a:pt x="407250" y="146291"/>
                  </a:lnTo>
                  <a:lnTo>
                    <a:pt x="409600" y="147434"/>
                  </a:lnTo>
                  <a:lnTo>
                    <a:pt x="407250" y="140449"/>
                  </a:lnTo>
                  <a:lnTo>
                    <a:pt x="408432" y="134607"/>
                  </a:lnTo>
                  <a:lnTo>
                    <a:pt x="410781" y="128765"/>
                  </a:lnTo>
                  <a:lnTo>
                    <a:pt x="411962" y="126479"/>
                  </a:lnTo>
                  <a:lnTo>
                    <a:pt x="414312" y="124066"/>
                  </a:lnTo>
                  <a:lnTo>
                    <a:pt x="420192" y="112382"/>
                  </a:lnTo>
                  <a:close/>
                </a:path>
                <a:path w="420370" h="553085">
                  <a:moveTo>
                    <a:pt x="420192" y="106540"/>
                  </a:moveTo>
                  <a:lnTo>
                    <a:pt x="418985" y="105397"/>
                  </a:lnTo>
                  <a:lnTo>
                    <a:pt x="417791" y="105397"/>
                  </a:lnTo>
                  <a:lnTo>
                    <a:pt x="416585" y="104127"/>
                  </a:lnTo>
                  <a:lnTo>
                    <a:pt x="414185" y="104127"/>
                  </a:lnTo>
                  <a:lnTo>
                    <a:pt x="410565" y="102984"/>
                  </a:lnTo>
                  <a:lnTo>
                    <a:pt x="408152" y="101841"/>
                  </a:lnTo>
                  <a:lnTo>
                    <a:pt x="400939" y="99428"/>
                  </a:lnTo>
                  <a:lnTo>
                    <a:pt x="394906" y="93586"/>
                  </a:lnTo>
                  <a:lnTo>
                    <a:pt x="390105" y="87744"/>
                  </a:lnTo>
                  <a:lnTo>
                    <a:pt x="387692" y="86474"/>
                  </a:lnTo>
                  <a:lnTo>
                    <a:pt x="386486" y="84188"/>
                  </a:lnTo>
                  <a:lnTo>
                    <a:pt x="384073" y="83045"/>
                  </a:lnTo>
                  <a:lnTo>
                    <a:pt x="378066" y="80632"/>
                  </a:lnTo>
                  <a:lnTo>
                    <a:pt x="373253" y="84188"/>
                  </a:lnTo>
                  <a:lnTo>
                    <a:pt x="368439" y="86474"/>
                  </a:lnTo>
                  <a:lnTo>
                    <a:pt x="368439" y="87744"/>
                  </a:lnTo>
                  <a:lnTo>
                    <a:pt x="369633" y="87744"/>
                  </a:lnTo>
                  <a:lnTo>
                    <a:pt x="375653" y="88887"/>
                  </a:lnTo>
                  <a:lnTo>
                    <a:pt x="380479" y="93586"/>
                  </a:lnTo>
                  <a:lnTo>
                    <a:pt x="385279" y="97142"/>
                  </a:lnTo>
                  <a:lnTo>
                    <a:pt x="388899" y="100698"/>
                  </a:lnTo>
                  <a:lnTo>
                    <a:pt x="394906" y="104127"/>
                  </a:lnTo>
                  <a:lnTo>
                    <a:pt x="400939" y="105397"/>
                  </a:lnTo>
                  <a:lnTo>
                    <a:pt x="416585" y="105397"/>
                  </a:lnTo>
                  <a:lnTo>
                    <a:pt x="417791" y="106540"/>
                  </a:lnTo>
                  <a:lnTo>
                    <a:pt x="420192" y="106540"/>
                  </a:lnTo>
                  <a:close/>
                </a:path>
              </a:pathLst>
            </a:custGeom>
            <a:solidFill>
              <a:srgbClr val="1f295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63" name="object 7"/>
            <p:cNvSpPr/>
            <p:nvPr/>
          </p:nvSpPr>
          <p:spPr>
            <a:xfrm>
              <a:off x="487800" y="363960"/>
              <a:ext cx="324000" cy="357840"/>
            </a:xfrm>
            <a:custGeom>
              <a:avLst/>
              <a:gdLst>
                <a:gd name="textAreaLeft" fmla="*/ 0 w 324000"/>
                <a:gd name="textAreaRight" fmla="*/ 324360 w 324000"/>
                <a:gd name="textAreaTop" fmla="*/ 0 h 357840"/>
                <a:gd name="textAreaBottom" fmla="*/ 358200 h 357840"/>
              </a:gdLst>
              <a:ahLst/>
              <a:rect l="textAreaLeft" t="textAreaTop" r="textAreaRight" b="textAreaBottom"/>
              <a:pathLst>
                <a:path w="324484" h="358140">
                  <a:moveTo>
                    <a:pt x="54737" y="298450"/>
                  </a:moveTo>
                  <a:lnTo>
                    <a:pt x="53530" y="298450"/>
                  </a:lnTo>
                  <a:lnTo>
                    <a:pt x="52324" y="299593"/>
                  </a:lnTo>
                  <a:lnTo>
                    <a:pt x="51117" y="299593"/>
                  </a:lnTo>
                  <a:lnTo>
                    <a:pt x="49911" y="300863"/>
                  </a:lnTo>
                  <a:lnTo>
                    <a:pt x="48717" y="302006"/>
                  </a:lnTo>
                  <a:lnTo>
                    <a:pt x="47498" y="300863"/>
                  </a:lnTo>
                  <a:lnTo>
                    <a:pt x="47498" y="294894"/>
                  </a:lnTo>
                  <a:lnTo>
                    <a:pt x="48717" y="287655"/>
                  </a:lnTo>
                  <a:lnTo>
                    <a:pt x="50850" y="278130"/>
                  </a:lnTo>
                  <a:lnTo>
                    <a:pt x="51117" y="276987"/>
                  </a:lnTo>
                  <a:lnTo>
                    <a:pt x="48742" y="274574"/>
                  </a:lnTo>
                  <a:lnTo>
                    <a:pt x="47498" y="273304"/>
                  </a:lnTo>
                  <a:lnTo>
                    <a:pt x="47498" y="272161"/>
                  </a:lnTo>
                  <a:lnTo>
                    <a:pt x="42672" y="272161"/>
                  </a:lnTo>
                  <a:lnTo>
                    <a:pt x="41478" y="273304"/>
                  </a:lnTo>
                  <a:lnTo>
                    <a:pt x="39065" y="274574"/>
                  </a:lnTo>
                  <a:lnTo>
                    <a:pt x="37846" y="274574"/>
                  </a:lnTo>
                  <a:lnTo>
                    <a:pt x="36652" y="273304"/>
                  </a:lnTo>
                  <a:lnTo>
                    <a:pt x="35445" y="272161"/>
                  </a:lnTo>
                  <a:lnTo>
                    <a:pt x="39103" y="264795"/>
                  </a:lnTo>
                  <a:lnTo>
                    <a:pt x="41478" y="260223"/>
                  </a:lnTo>
                  <a:lnTo>
                    <a:pt x="43891" y="255397"/>
                  </a:lnTo>
                  <a:lnTo>
                    <a:pt x="43891" y="251841"/>
                  </a:lnTo>
                  <a:lnTo>
                    <a:pt x="43891" y="250698"/>
                  </a:lnTo>
                  <a:lnTo>
                    <a:pt x="43256" y="249428"/>
                  </a:lnTo>
                  <a:lnTo>
                    <a:pt x="41478" y="245872"/>
                  </a:lnTo>
                  <a:lnTo>
                    <a:pt x="39065" y="244729"/>
                  </a:lnTo>
                  <a:lnTo>
                    <a:pt x="37846" y="243459"/>
                  </a:lnTo>
                  <a:lnTo>
                    <a:pt x="35445" y="243459"/>
                  </a:lnTo>
                  <a:lnTo>
                    <a:pt x="33032" y="247015"/>
                  </a:lnTo>
                  <a:lnTo>
                    <a:pt x="31826" y="249428"/>
                  </a:lnTo>
                  <a:lnTo>
                    <a:pt x="28206" y="249428"/>
                  </a:lnTo>
                  <a:lnTo>
                    <a:pt x="27000" y="248285"/>
                  </a:lnTo>
                  <a:lnTo>
                    <a:pt x="25793" y="244729"/>
                  </a:lnTo>
                  <a:lnTo>
                    <a:pt x="25793" y="242316"/>
                  </a:lnTo>
                  <a:lnTo>
                    <a:pt x="25793" y="241046"/>
                  </a:lnTo>
                  <a:lnTo>
                    <a:pt x="28206" y="230378"/>
                  </a:lnTo>
                  <a:lnTo>
                    <a:pt x="22174" y="227965"/>
                  </a:lnTo>
                  <a:lnTo>
                    <a:pt x="19761" y="226695"/>
                  </a:lnTo>
                  <a:lnTo>
                    <a:pt x="14947" y="225552"/>
                  </a:lnTo>
                  <a:lnTo>
                    <a:pt x="10121" y="227965"/>
                  </a:lnTo>
                  <a:lnTo>
                    <a:pt x="8915" y="232664"/>
                  </a:lnTo>
                  <a:lnTo>
                    <a:pt x="7708" y="236347"/>
                  </a:lnTo>
                  <a:lnTo>
                    <a:pt x="10121" y="243459"/>
                  </a:lnTo>
                  <a:lnTo>
                    <a:pt x="12534" y="245872"/>
                  </a:lnTo>
                  <a:lnTo>
                    <a:pt x="13728" y="249428"/>
                  </a:lnTo>
                  <a:lnTo>
                    <a:pt x="11315" y="254254"/>
                  </a:lnTo>
                  <a:lnTo>
                    <a:pt x="11315" y="255397"/>
                  </a:lnTo>
                  <a:lnTo>
                    <a:pt x="7708" y="255397"/>
                  </a:lnTo>
                  <a:lnTo>
                    <a:pt x="6502" y="254254"/>
                  </a:lnTo>
                  <a:lnTo>
                    <a:pt x="5295" y="252984"/>
                  </a:lnTo>
                  <a:lnTo>
                    <a:pt x="4089" y="251841"/>
                  </a:lnTo>
                  <a:lnTo>
                    <a:pt x="1676" y="251841"/>
                  </a:lnTo>
                  <a:lnTo>
                    <a:pt x="1676" y="254254"/>
                  </a:lnTo>
                  <a:lnTo>
                    <a:pt x="469" y="254254"/>
                  </a:lnTo>
                  <a:lnTo>
                    <a:pt x="0" y="259588"/>
                  </a:lnTo>
                  <a:lnTo>
                    <a:pt x="2120" y="264795"/>
                  </a:lnTo>
                  <a:lnTo>
                    <a:pt x="6743" y="269875"/>
                  </a:lnTo>
                  <a:lnTo>
                    <a:pt x="13728" y="274574"/>
                  </a:lnTo>
                  <a:lnTo>
                    <a:pt x="16141" y="274574"/>
                  </a:lnTo>
                  <a:lnTo>
                    <a:pt x="16141" y="278130"/>
                  </a:lnTo>
                  <a:lnTo>
                    <a:pt x="14947" y="279273"/>
                  </a:lnTo>
                  <a:lnTo>
                    <a:pt x="10121" y="279273"/>
                  </a:lnTo>
                  <a:lnTo>
                    <a:pt x="7708" y="280543"/>
                  </a:lnTo>
                  <a:lnTo>
                    <a:pt x="7708" y="281686"/>
                  </a:lnTo>
                  <a:lnTo>
                    <a:pt x="8470" y="285750"/>
                  </a:lnTo>
                  <a:lnTo>
                    <a:pt x="12077" y="290449"/>
                  </a:lnTo>
                  <a:lnTo>
                    <a:pt x="17780" y="296037"/>
                  </a:lnTo>
                  <a:lnTo>
                    <a:pt x="24587" y="302006"/>
                  </a:lnTo>
                  <a:lnTo>
                    <a:pt x="25793" y="303276"/>
                  </a:lnTo>
                  <a:lnTo>
                    <a:pt x="28206" y="305562"/>
                  </a:lnTo>
                  <a:lnTo>
                    <a:pt x="29413" y="305562"/>
                  </a:lnTo>
                  <a:lnTo>
                    <a:pt x="29413" y="307975"/>
                  </a:lnTo>
                  <a:lnTo>
                    <a:pt x="28206" y="309118"/>
                  </a:lnTo>
                  <a:lnTo>
                    <a:pt x="25793" y="309118"/>
                  </a:lnTo>
                  <a:lnTo>
                    <a:pt x="24587" y="311404"/>
                  </a:lnTo>
                  <a:lnTo>
                    <a:pt x="24587" y="313817"/>
                  </a:lnTo>
                  <a:lnTo>
                    <a:pt x="27000" y="319786"/>
                  </a:lnTo>
                  <a:lnTo>
                    <a:pt x="37846" y="324612"/>
                  </a:lnTo>
                  <a:lnTo>
                    <a:pt x="43891" y="327025"/>
                  </a:lnTo>
                  <a:lnTo>
                    <a:pt x="45085" y="328168"/>
                  </a:lnTo>
                  <a:lnTo>
                    <a:pt x="47498" y="328168"/>
                  </a:lnTo>
                  <a:lnTo>
                    <a:pt x="46304" y="330581"/>
                  </a:lnTo>
                  <a:lnTo>
                    <a:pt x="48717" y="330581"/>
                  </a:lnTo>
                  <a:lnTo>
                    <a:pt x="51117" y="325755"/>
                  </a:lnTo>
                  <a:lnTo>
                    <a:pt x="52324" y="325755"/>
                  </a:lnTo>
                  <a:lnTo>
                    <a:pt x="52324" y="324612"/>
                  </a:lnTo>
                  <a:lnTo>
                    <a:pt x="51117" y="323469"/>
                  </a:lnTo>
                  <a:lnTo>
                    <a:pt x="49911" y="321056"/>
                  </a:lnTo>
                  <a:lnTo>
                    <a:pt x="46304" y="321056"/>
                  </a:lnTo>
                  <a:lnTo>
                    <a:pt x="39065" y="319786"/>
                  </a:lnTo>
                  <a:lnTo>
                    <a:pt x="30619" y="313817"/>
                  </a:lnTo>
                  <a:lnTo>
                    <a:pt x="29413" y="313817"/>
                  </a:lnTo>
                  <a:lnTo>
                    <a:pt x="29413" y="312674"/>
                  </a:lnTo>
                  <a:lnTo>
                    <a:pt x="30619" y="312674"/>
                  </a:lnTo>
                  <a:lnTo>
                    <a:pt x="31826" y="313817"/>
                  </a:lnTo>
                  <a:lnTo>
                    <a:pt x="35445" y="315087"/>
                  </a:lnTo>
                  <a:lnTo>
                    <a:pt x="40259" y="318643"/>
                  </a:lnTo>
                  <a:lnTo>
                    <a:pt x="46304" y="319786"/>
                  </a:lnTo>
                  <a:lnTo>
                    <a:pt x="48717" y="319786"/>
                  </a:lnTo>
                  <a:lnTo>
                    <a:pt x="47498" y="318643"/>
                  </a:lnTo>
                  <a:lnTo>
                    <a:pt x="46304" y="317373"/>
                  </a:lnTo>
                  <a:lnTo>
                    <a:pt x="46304" y="316230"/>
                  </a:lnTo>
                  <a:lnTo>
                    <a:pt x="45085" y="315087"/>
                  </a:lnTo>
                  <a:lnTo>
                    <a:pt x="43891" y="313817"/>
                  </a:lnTo>
                  <a:lnTo>
                    <a:pt x="42672" y="312674"/>
                  </a:lnTo>
                  <a:lnTo>
                    <a:pt x="42672" y="310261"/>
                  </a:lnTo>
                  <a:lnTo>
                    <a:pt x="40259" y="307975"/>
                  </a:lnTo>
                  <a:lnTo>
                    <a:pt x="40259" y="306832"/>
                  </a:lnTo>
                  <a:lnTo>
                    <a:pt x="39065" y="305562"/>
                  </a:lnTo>
                  <a:lnTo>
                    <a:pt x="39065" y="304419"/>
                  </a:lnTo>
                  <a:lnTo>
                    <a:pt x="37846" y="303276"/>
                  </a:lnTo>
                  <a:lnTo>
                    <a:pt x="37846" y="302006"/>
                  </a:lnTo>
                  <a:lnTo>
                    <a:pt x="36652" y="300863"/>
                  </a:lnTo>
                  <a:lnTo>
                    <a:pt x="36652" y="298450"/>
                  </a:lnTo>
                  <a:lnTo>
                    <a:pt x="35445" y="298450"/>
                  </a:lnTo>
                  <a:lnTo>
                    <a:pt x="25603" y="295021"/>
                  </a:lnTo>
                  <a:lnTo>
                    <a:pt x="19164" y="290830"/>
                  </a:lnTo>
                  <a:lnTo>
                    <a:pt x="15430" y="286893"/>
                  </a:lnTo>
                  <a:lnTo>
                    <a:pt x="13728" y="284099"/>
                  </a:lnTo>
                  <a:lnTo>
                    <a:pt x="20967" y="291211"/>
                  </a:lnTo>
                  <a:lnTo>
                    <a:pt x="30619" y="294894"/>
                  </a:lnTo>
                  <a:lnTo>
                    <a:pt x="33032" y="296037"/>
                  </a:lnTo>
                  <a:lnTo>
                    <a:pt x="34239" y="296037"/>
                  </a:lnTo>
                  <a:lnTo>
                    <a:pt x="34239" y="293624"/>
                  </a:lnTo>
                  <a:lnTo>
                    <a:pt x="33032" y="292481"/>
                  </a:lnTo>
                  <a:lnTo>
                    <a:pt x="33032" y="291211"/>
                  </a:lnTo>
                  <a:lnTo>
                    <a:pt x="31826" y="290068"/>
                  </a:lnTo>
                  <a:lnTo>
                    <a:pt x="31826" y="288925"/>
                  </a:lnTo>
                  <a:lnTo>
                    <a:pt x="30619" y="286512"/>
                  </a:lnTo>
                  <a:lnTo>
                    <a:pt x="29794" y="284099"/>
                  </a:lnTo>
                  <a:lnTo>
                    <a:pt x="29413" y="282956"/>
                  </a:lnTo>
                  <a:lnTo>
                    <a:pt x="28206" y="278130"/>
                  </a:lnTo>
                  <a:lnTo>
                    <a:pt x="27000" y="275717"/>
                  </a:lnTo>
                  <a:lnTo>
                    <a:pt x="27000" y="274574"/>
                  </a:lnTo>
                  <a:lnTo>
                    <a:pt x="25793" y="272161"/>
                  </a:lnTo>
                  <a:lnTo>
                    <a:pt x="25793" y="271018"/>
                  </a:lnTo>
                  <a:lnTo>
                    <a:pt x="24587" y="271018"/>
                  </a:lnTo>
                  <a:lnTo>
                    <a:pt x="17348" y="268605"/>
                  </a:lnTo>
                  <a:lnTo>
                    <a:pt x="8915" y="261366"/>
                  </a:lnTo>
                  <a:lnTo>
                    <a:pt x="6502" y="258953"/>
                  </a:lnTo>
                  <a:lnTo>
                    <a:pt x="5295" y="258953"/>
                  </a:lnTo>
                  <a:lnTo>
                    <a:pt x="5295" y="257810"/>
                  </a:lnTo>
                  <a:lnTo>
                    <a:pt x="11315" y="262636"/>
                  </a:lnTo>
                  <a:lnTo>
                    <a:pt x="19761" y="267335"/>
                  </a:lnTo>
                  <a:lnTo>
                    <a:pt x="23380" y="268605"/>
                  </a:lnTo>
                  <a:lnTo>
                    <a:pt x="24587" y="268605"/>
                  </a:lnTo>
                  <a:lnTo>
                    <a:pt x="23380" y="264922"/>
                  </a:lnTo>
                  <a:lnTo>
                    <a:pt x="23380" y="262636"/>
                  </a:lnTo>
                  <a:lnTo>
                    <a:pt x="20967" y="258953"/>
                  </a:lnTo>
                  <a:lnTo>
                    <a:pt x="20967" y="257810"/>
                  </a:lnTo>
                  <a:lnTo>
                    <a:pt x="20967" y="255397"/>
                  </a:lnTo>
                  <a:lnTo>
                    <a:pt x="18554" y="248285"/>
                  </a:lnTo>
                  <a:lnTo>
                    <a:pt x="18554" y="244729"/>
                  </a:lnTo>
                  <a:lnTo>
                    <a:pt x="17348" y="243459"/>
                  </a:lnTo>
                  <a:lnTo>
                    <a:pt x="17348" y="242316"/>
                  </a:lnTo>
                  <a:lnTo>
                    <a:pt x="18554" y="242316"/>
                  </a:lnTo>
                  <a:lnTo>
                    <a:pt x="18554" y="244729"/>
                  </a:lnTo>
                  <a:lnTo>
                    <a:pt x="20967" y="255397"/>
                  </a:lnTo>
                  <a:lnTo>
                    <a:pt x="23380" y="257810"/>
                  </a:lnTo>
                  <a:lnTo>
                    <a:pt x="23380" y="260223"/>
                  </a:lnTo>
                  <a:lnTo>
                    <a:pt x="24587" y="262636"/>
                  </a:lnTo>
                  <a:lnTo>
                    <a:pt x="24587" y="264922"/>
                  </a:lnTo>
                  <a:lnTo>
                    <a:pt x="25793" y="264922"/>
                  </a:lnTo>
                  <a:lnTo>
                    <a:pt x="25793" y="267335"/>
                  </a:lnTo>
                  <a:lnTo>
                    <a:pt x="27000" y="266192"/>
                  </a:lnTo>
                  <a:lnTo>
                    <a:pt x="27000" y="264922"/>
                  </a:lnTo>
                  <a:lnTo>
                    <a:pt x="29413" y="263779"/>
                  </a:lnTo>
                  <a:lnTo>
                    <a:pt x="33032" y="258953"/>
                  </a:lnTo>
                  <a:lnTo>
                    <a:pt x="34239" y="251841"/>
                  </a:lnTo>
                  <a:lnTo>
                    <a:pt x="35445" y="256667"/>
                  </a:lnTo>
                  <a:lnTo>
                    <a:pt x="31826" y="261366"/>
                  </a:lnTo>
                  <a:lnTo>
                    <a:pt x="27000" y="268605"/>
                  </a:lnTo>
                  <a:lnTo>
                    <a:pt x="28206" y="274574"/>
                  </a:lnTo>
                  <a:lnTo>
                    <a:pt x="30619" y="281686"/>
                  </a:lnTo>
                  <a:lnTo>
                    <a:pt x="33032" y="285242"/>
                  </a:lnTo>
                  <a:lnTo>
                    <a:pt x="33032" y="287655"/>
                  </a:lnTo>
                  <a:lnTo>
                    <a:pt x="34239" y="288925"/>
                  </a:lnTo>
                  <a:lnTo>
                    <a:pt x="34239" y="291211"/>
                  </a:lnTo>
                  <a:lnTo>
                    <a:pt x="35445" y="291211"/>
                  </a:lnTo>
                  <a:lnTo>
                    <a:pt x="35445" y="292481"/>
                  </a:lnTo>
                  <a:lnTo>
                    <a:pt x="36652" y="292481"/>
                  </a:lnTo>
                  <a:lnTo>
                    <a:pt x="37846" y="291211"/>
                  </a:lnTo>
                  <a:lnTo>
                    <a:pt x="39065" y="290068"/>
                  </a:lnTo>
                  <a:lnTo>
                    <a:pt x="42672" y="282956"/>
                  </a:lnTo>
                  <a:lnTo>
                    <a:pt x="42672" y="279273"/>
                  </a:lnTo>
                  <a:lnTo>
                    <a:pt x="43891" y="278130"/>
                  </a:lnTo>
                  <a:lnTo>
                    <a:pt x="43891" y="279273"/>
                  </a:lnTo>
                  <a:lnTo>
                    <a:pt x="42672" y="284099"/>
                  </a:lnTo>
                  <a:lnTo>
                    <a:pt x="40259" y="292481"/>
                  </a:lnTo>
                  <a:lnTo>
                    <a:pt x="36652" y="296037"/>
                  </a:lnTo>
                  <a:lnTo>
                    <a:pt x="40259" y="303276"/>
                  </a:lnTo>
                  <a:lnTo>
                    <a:pt x="43891" y="310261"/>
                  </a:lnTo>
                  <a:lnTo>
                    <a:pt x="48717" y="316230"/>
                  </a:lnTo>
                  <a:lnTo>
                    <a:pt x="48717" y="317373"/>
                  </a:lnTo>
                  <a:lnTo>
                    <a:pt x="49911" y="316230"/>
                  </a:lnTo>
                  <a:lnTo>
                    <a:pt x="49911" y="313817"/>
                  </a:lnTo>
                  <a:lnTo>
                    <a:pt x="51117" y="309118"/>
                  </a:lnTo>
                  <a:lnTo>
                    <a:pt x="51117" y="313817"/>
                  </a:lnTo>
                  <a:lnTo>
                    <a:pt x="49911" y="318643"/>
                  </a:lnTo>
                  <a:lnTo>
                    <a:pt x="51117" y="319786"/>
                  </a:lnTo>
                  <a:lnTo>
                    <a:pt x="51117" y="321056"/>
                  </a:lnTo>
                  <a:lnTo>
                    <a:pt x="53530" y="321056"/>
                  </a:lnTo>
                  <a:lnTo>
                    <a:pt x="54165" y="309118"/>
                  </a:lnTo>
                  <a:lnTo>
                    <a:pt x="54546" y="302006"/>
                  </a:lnTo>
                  <a:lnTo>
                    <a:pt x="54737" y="298450"/>
                  </a:lnTo>
                  <a:close/>
                </a:path>
                <a:path w="324484" h="358140">
                  <a:moveTo>
                    <a:pt x="60096" y="178435"/>
                  </a:moveTo>
                  <a:lnTo>
                    <a:pt x="59334" y="179959"/>
                  </a:lnTo>
                  <a:lnTo>
                    <a:pt x="60096" y="179959"/>
                  </a:lnTo>
                  <a:lnTo>
                    <a:pt x="60096" y="178435"/>
                  </a:lnTo>
                  <a:close/>
                </a:path>
                <a:path w="324484" h="358140">
                  <a:moveTo>
                    <a:pt x="60858" y="191135"/>
                  </a:moveTo>
                  <a:lnTo>
                    <a:pt x="60096" y="189103"/>
                  </a:lnTo>
                  <a:lnTo>
                    <a:pt x="60096" y="190119"/>
                  </a:lnTo>
                  <a:lnTo>
                    <a:pt x="59334" y="190119"/>
                  </a:lnTo>
                  <a:lnTo>
                    <a:pt x="59334" y="191135"/>
                  </a:lnTo>
                  <a:lnTo>
                    <a:pt x="60096" y="192151"/>
                  </a:lnTo>
                  <a:lnTo>
                    <a:pt x="60096" y="191135"/>
                  </a:lnTo>
                  <a:lnTo>
                    <a:pt x="60858" y="191135"/>
                  </a:lnTo>
                  <a:close/>
                </a:path>
                <a:path w="324484" h="358140">
                  <a:moveTo>
                    <a:pt x="65455" y="193929"/>
                  </a:moveTo>
                  <a:lnTo>
                    <a:pt x="62826" y="192151"/>
                  </a:lnTo>
                  <a:lnTo>
                    <a:pt x="62395" y="192532"/>
                  </a:lnTo>
                  <a:lnTo>
                    <a:pt x="62395" y="192151"/>
                  </a:lnTo>
                  <a:lnTo>
                    <a:pt x="60858" y="192151"/>
                  </a:lnTo>
                  <a:lnTo>
                    <a:pt x="60858" y="195199"/>
                  </a:lnTo>
                  <a:lnTo>
                    <a:pt x="64147" y="195199"/>
                  </a:lnTo>
                  <a:lnTo>
                    <a:pt x="65455" y="193929"/>
                  </a:lnTo>
                  <a:close/>
                </a:path>
                <a:path w="324484" h="358140">
                  <a:moveTo>
                    <a:pt x="66992" y="178435"/>
                  </a:moveTo>
                  <a:lnTo>
                    <a:pt x="65455" y="178435"/>
                  </a:lnTo>
                  <a:lnTo>
                    <a:pt x="66992" y="181483"/>
                  </a:lnTo>
                  <a:lnTo>
                    <a:pt x="66992" y="178435"/>
                  </a:lnTo>
                  <a:close/>
                </a:path>
                <a:path w="324484" h="358140">
                  <a:moveTo>
                    <a:pt x="67500" y="182499"/>
                  </a:moveTo>
                  <a:lnTo>
                    <a:pt x="66484" y="181483"/>
                  </a:lnTo>
                  <a:lnTo>
                    <a:pt x="65455" y="182499"/>
                  </a:lnTo>
                  <a:lnTo>
                    <a:pt x="65455" y="183007"/>
                  </a:lnTo>
                  <a:lnTo>
                    <a:pt x="64693" y="183007"/>
                  </a:lnTo>
                  <a:lnTo>
                    <a:pt x="64312" y="182753"/>
                  </a:lnTo>
                  <a:lnTo>
                    <a:pt x="64681" y="182499"/>
                  </a:lnTo>
                  <a:lnTo>
                    <a:pt x="65455" y="181991"/>
                  </a:lnTo>
                  <a:lnTo>
                    <a:pt x="65455" y="179959"/>
                  </a:lnTo>
                  <a:lnTo>
                    <a:pt x="63931" y="179959"/>
                  </a:lnTo>
                  <a:lnTo>
                    <a:pt x="65455" y="178435"/>
                  </a:lnTo>
                  <a:lnTo>
                    <a:pt x="63157" y="177292"/>
                  </a:lnTo>
                  <a:lnTo>
                    <a:pt x="63157" y="181991"/>
                  </a:lnTo>
                  <a:lnTo>
                    <a:pt x="62395" y="181483"/>
                  </a:lnTo>
                  <a:lnTo>
                    <a:pt x="62395" y="181991"/>
                  </a:lnTo>
                  <a:lnTo>
                    <a:pt x="62395" y="182499"/>
                  </a:lnTo>
                  <a:lnTo>
                    <a:pt x="61887" y="182499"/>
                  </a:lnTo>
                  <a:lnTo>
                    <a:pt x="62395" y="181991"/>
                  </a:lnTo>
                  <a:lnTo>
                    <a:pt x="62395" y="181483"/>
                  </a:lnTo>
                  <a:lnTo>
                    <a:pt x="62611" y="181229"/>
                  </a:lnTo>
                  <a:lnTo>
                    <a:pt x="63157" y="181991"/>
                  </a:lnTo>
                  <a:lnTo>
                    <a:pt x="63157" y="177292"/>
                  </a:lnTo>
                  <a:lnTo>
                    <a:pt x="62395" y="176911"/>
                  </a:lnTo>
                  <a:lnTo>
                    <a:pt x="62395" y="179959"/>
                  </a:lnTo>
                  <a:lnTo>
                    <a:pt x="62395" y="180975"/>
                  </a:lnTo>
                  <a:lnTo>
                    <a:pt x="61379" y="179959"/>
                  </a:lnTo>
                  <a:lnTo>
                    <a:pt x="62395" y="179959"/>
                  </a:lnTo>
                  <a:lnTo>
                    <a:pt x="62395" y="176911"/>
                  </a:lnTo>
                  <a:lnTo>
                    <a:pt x="60858" y="176911"/>
                  </a:lnTo>
                  <a:lnTo>
                    <a:pt x="60858" y="179959"/>
                  </a:lnTo>
                  <a:lnTo>
                    <a:pt x="60350" y="179959"/>
                  </a:lnTo>
                  <a:lnTo>
                    <a:pt x="60350" y="180975"/>
                  </a:lnTo>
                  <a:lnTo>
                    <a:pt x="59334" y="180975"/>
                  </a:lnTo>
                  <a:lnTo>
                    <a:pt x="60350" y="181991"/>
                  </a:lnTo>
                  <a:lnTo>
                    <a:pt x="60350" y="183007"/>
                  </a:lnTo>
                  <a:lnTo>
                    <a:pt x="59334" y="181991"/>
                  </a:lnTo>
                  <a:lnTo>
                    <a:pt x="58826" y="181483"/>
                  </a:lnTo>
                  <a:lnTo>
                    <a:pt x="58305" y="181991"/>
                  </a:lnTo>
                  <a:lnTo>
                    <a:pt x="59334" y="179959"/>
                  </a:lnTo>
                  <a:lnTo>
                    <a:pt x="57797" y="180975"/>
                  </a:lnTo>
                  <a:lnTo>
                    <a:pt x="57797" y="183007"/>
                  </a:lnTo>
                  <a:lnTo>
                    <a:pt x="56273" y="183007"/>
                  </a:lnTo>
                  <a:lnTo>
                    <a:pt x="54737" y="184150"/>
                  </a:lnTo>
                  <a:lnTo>
                    <a:pt x="56273" y="185293"/>
                  </a:lnTo>
                  <a:lnTo>
                    <a:pt x="56273" y="186436"/>
                  </a:lnTo>
                  <a:lnTo>
                    <a:pt x="57797" y="187579"/>
                  </a:lnTo>
                  <a:lnTo>
                    <a:pt x="57797" y="189103"/>
                  </a:lnTo>
                  <a:lnTo>
                    <a:pt x="60096" y="189103"/>
                  </a:lnTo>
                  <a:lnTo>
                    <a:pt x="60858" y="189103"/>
                  </a:lnTo>
                  <a:lnTo>
                    <a:pt x="60858" y="190627"/>
                  </a:lnTo>
                  <a:lnTo>
                    <a:pt x="62395" y="192151"/>
                  </a:lnTo>
                  <a:lnTo>
                    <a:pt x="62395" y="190627"/>
                  </a:lnTo>
                  <a:lnTo>
                    <a:pt x="63931" y="190627"/>
                  </a:lnTo>
                  <a:lnTo>
                    <a:pt x="62395" y="189103"/>
                  </a:lnTo>
                  <a:lnTo>
                    <a:pt x="61379" y="187579"/>
                  </a:lnTo>
                  <a:lnTo>
                    <a:pt x="63931" y="187579"/>
                  </a:lnTo>
                  <a:lnTo>
                    <a:pt x="63931" y="186817"/>
                  </a:lnTo>
                  <a:lnTo>
                    <a:pt x="65455" y="186817"/>
                  </a:lnTo>
                  <a:lnTo>
                    <a:pt x="62395" y="186055"/>
                  </a:lnTo>
                  <a:lnTo>
                    <a:pt x="62395" y="186817"/>
                  </a:lnTo>
                  <a:lnTo>
                    <a:pt x="60858" y="186817"/>
                  </a:lnTo>
                  <a:lnTo>
                    <a:pt x="60858" y="187579"/>
                  </a:lnTo>
                  <a:lnTo>
                    <a:pt x="60350" y="187579"/>
                  </a:lnTo>
                  <a:lnTo>
                    <a:pt x="59829" y="187071"/>
                  </a:lnTo>
                  <a:lnTo>
                    <a:pt x="58826" y="186055"/>
                  </a:lnTo>
                  <a:lnTo>
                    <a:pt x="58826" y="187071"/>
                  </a:lnTo>
                  <a:lnTo>
                    <a:pt x="57797" y="187071"/>
                  </a:lnTo>
                  <a:lnTo>
                    <a:pt x="57797" y="185293"/>
                  </a:lnTo>
                  <a:lnTo>
                    <a:pt x="59334" y="185293"/>
                  </a:lnTo>
                  <a:lnTo>
                    <a:pt x="57797" y="184150"/>
                  </a:lnTo>
                  <a:lnTo>
                    <a:pt x="57797" y="183515"/>
                  </a:lnTo>
                  <a:lnTo>
                    <a:pt x="58826" y="184531"/>
                  </a:lnTo>
                  <a:lnTo>
                    <a:pt x="58826" y="183515"/>
                  </a:lnTo>
                  <a:lnTo>
                    <a:pt x="60350" y="183515"/>
                  </a:lnTo>
                  <a:lnTo>
                    <a:pt x="60350" y="184531"/>
                  </a:lnTo>
                  <a:lnTo>
                    <a:pt x="59334" y="184531"/>
                  </a:lnTo>
                  <a:lnTo>
                    <a:pt x="60350" y="186055"/>
                  </a:lnTo>
                  <a:lnTo>
                    <a:pt x="61379" y="186055"/>
                  </a:lnTo>
                  <a:lnTo>
                    <a:pt x="62395" y="184531"/>
                  </a:lnTo>
                  <a:lnTo>
                    <a:pt x="61709" y="183515"/>
                  </a:lnTo>
                  <a:lnTo>
                    <a:pt x="62395" y="183515"/>
                  </a:lnTo>
                  <a:lnTo>
                    <a:pt x="62395" y="184531"/>
                  </a:lnTo>
                  <a:lnTo>
                    <a:pt x="63931" y="183515"/>
                  </a:lnTo>
                  <a:lnTo>
                    <a:pt x="63931" y="186055"/>
                  </a:lnTo>
                  <a:lnTo>
                    <a:pt x="65455" y="186055"/>
                  </a:lnTo>
                  <a:lnTo>
                    <a:pt x="66992" y="184531"/>
                  </a:lnTo>
                  <a:lnTo>
                    <a:pt x="66738" y="184277"/>
                  </a:lnTo>
                  <a:lnTo>
                    <a:pt x="67500" y="183515"/>
                  </a:lnTo>
                  <a:lnTo>
                    <a:pt x="67500" y="182499"/>
                  </a:lnTo>
                  <a:close/>
                </a:path>
                <a:path w="324484" h="358140">
                  <a:moveTo>
                    <a:pt x="68516" y="236220"/>
                  </a:moveTo>
                  <a:lnTo>
                    <a:pt x="68440" y="235966"/>
                  </a:lnTo>
                  <a:lnTo>
                    <a:pt x="67513" y="232537"/>
                  </a:lnTo>
                  <a:lnTo>
                    <a:pt x="67246" y="231521"/>
                  </a:lnTo>
                  <a:lnTo>
                    <a:pt x="65163" y="224028"/>
                  </a:lnTo>
                  <a:lnTo>
                    <a:pt x="65112" y="231521"/>
                  </a:lnTo>
                  <a:lnTo>
                    <a:pt x="63246" y="231521"/>
                  </a:lnTo>
                  <a:lnTo>
                    <a:pt x="64185" y="226669"/>
                  </a:lnTo>
                  <a:lnTo>
                    <a:pt x="65112" y="231521"/>
                  </a:lnTo>
                  <a:lnTo>
                    <a:pt x="65112" y="224028"/>
                  </a:lnTo>
                  <a:lnTo>
                    <a:pt x="63246" y="224028"/>
                  </a:lnTo>
                  <a:lnTo>
                    <a:pt x="59334" y="236220"/>
                  </a:lnTo>
                  <a:lnTo>
                    <a:pt x="60782" y="236220"/>
                  </a:lnTo>
                  <a:lnTo>
                    <a:pt x="60845" y="235966"/>
                  </a:lnTo>
                  <a:lnTo>
                    <a:pt x="61772" y="232664"/>
                  </a:lnTo>
                  <a:lnTo>
                    <a:pt x="66586" y="232664"/>
                  </a:lnTo>
                  <a:lnTo>
                    <a:pt x="66586" y="235966"/>
                  </a:lnTo>
                  <a:lnTo>
                    <a:pt x="66586" y="236220"/>
                  </a:lnTo>
                  <a:lnTo>
                    <a:pt x="68516" y="236220"/>
                  </a:lnTo>
                  <a:close/>
                </a:path>
                <a:path w="324484" h="358140">
                  <a:moveTo>
                    <a:pt x="68516" y="186055"/>
                  </a:moveTo>
                  <a:lnTo>
                    <a:pt x="67754" y="184531"/>
                  </a:lnTo>
                  <a:lnTo>
                    <a:pt x="67754" y="183007"/>
                  </a:lnTo>
                  <a:lnTo>
                    <a:pt x="67500" y="183515"/>
                  </a:lnTo>
                  <a:lnTo>
                    <a:pt x="66992" y="184531"/>
                  </a:lnTo>
                  <a:lnTo>
                    <a:pt x="67754" y="186055"/>
                  </a:lnTo>
                  <a:lnTo>
                    <a:pt x="68516" y="186055"/>
                  </a:lnTo>
                  <a:close/>
                </a:path>
                <a:path w="324484" h="358140">
                  <a:moveTo>
                    <a:pt x="70053" y="190627"/>
                  </a:moveTo>
                  <a:lnTo>
                    <a:pt x="68516" y="189103"/>
                  </a:lnTo>
                  <a:lnTo>
                    <a:pt x="68516" y="190627"/>
                  </a:lnTo>
                  <a:lnTo>
                    <a:pt x="70053" y="190627"/>
                  </a:lnTo>
                  <a:close/>
                </a:path>
                <a:path w="324484" h="358140">
                  <a:moveTo>
                    <a:pt x="70053" y="187071"/>
                  </a:moveTo>
                  <a:lnTo>
                    <a:pt x="69037" y="186055"/>
                  </a:lnTo>
                  <a:lnTo>
                    <a:pt x="68326" y="186690"/>
                  </a:lnTo>
                  <a:lnTo>
                    <a:pt x="68262" y="186817"/>
                  </a:lnTo>
                  <a:lnTo>
                    <a:pt x="68008" y="187071"/>
                  </a:lnTo>
                  <a:lnTo>
                    <a:pt x="68008" y="188087"/>
                  </a:lnTo>
                  <a:lnTo>
                    <a:pt x="67500" y="187579"/>
                  </a:lnTo>
                  <a:lnTo>
                    <a:pt x="66484" y="187579"/>
                  </a:lnTo>
                  <a:lnTo>
                    <a:pt x="67500" y="186817"/>
                  </a:lnTo>
                  <a:lnTo>
                    <a:pt x="68211" y="186817"/>
                  </a:lnTo>
                  <a:lnTo>
                    <a:pt x="66484" y="186055"/>
                  </a:lnTo>
                  <a:lnTo>
                    <a:pt x="65468" y="186804"/>
                  </a:lnTo>
                  <a:lnTo>
                    <a:pt x="65455" y="187579"/>
                  </a:lnTo>
                  <a:lnTo>
                    <a:pt x="63931" y="187579"/>
                  </a:lnTo>
                  <a:lnTo>
                    <a:pt x="62395" y="189103"/>
                  </a:lnTo>
                  <a:lnTo>
                    <a:pt x="65455" y="189103"/>
                  </a:lnTo>
                  <a:lnTo>
                    <a:pt x="65455" y="190627"/>
                  </a:lnTo>
                  <a:lnTo>
                    <a:pt x="67500" y="190627"/>
                  </a:lnTo>
                  <a:lnTo>
                    <a:pt x="68516" y="189103"/>
                  </a:lnTo>
                  <a:lnTo>
                    <a:pt x="69037" y="189103"/>
                  </a:lnTo>
                  <a:lnTo>
                    <a:pt x="70053" y="188087"/>
                  </a:lnTo>
                  <a:lnTo>
                    <a:pt x="70053" y="187071"/>
                  </a:lnTo>
                  <a:close/>
                </a:path>
                <a:path w="324484" h="358140">
                  <a:moveTo>
                    <a:pt x="71323" y="185674"/>
                  </a:moveTo>
                  <a:lnTo>
                    <a:pt x="70053" y="176911"/>
                  </a:lnTo>
                  <a:lnTo>
                    <a:pt x="68516" y="176911"/>
                  </a:lnTo>
                  <a:lnTo>
                    <a:pt x="71323" y="185674"/>
                  </a:lnTo>
                  <a:close/>
                </a:path>
                <a:path w="324484" h="358140">
                  <a:moveTo>
                    <a:pt x="71589" y="186563"/>
                  </a:moveTo>
                  <a:lnTo>
                    <a:pt x="71323" y="185674"/>
                  </a:lnTo>
                  <a:lnTo>
                    <a:pt x="71589" y="187579"/>
                  </a:lnTo>
                  <a:lnTo>
                    <a:pt x="71589" y="186563"/>
                  </a:lnTo>
                  <a:close/>
                </a:path>
                <a:path w="324484" h="358140">
                  <a:moveTo>
                    <a:pt x="71970" y="341249"/>
                  </a:moveTo>
                  <a:lnTo>
                    <a:pt x="68516" y="341249"/>
                  </a:lnTo>
                  <a:lnTo>
                    <a:pt x="68516" y="342011"/>
                  </a:lnTo>
                  <a:lnTo>
                    <a:pt x="69672" y="342011"/>
                  </a:lnTo>
                  <a:lnTo>
                    <a:pt x="70815" y="342773"/>
                  </a:lnTo>
                  <a:lnTo>
                    <a:pt x="71970" y="342773"/>
                  </a:lnTo>
                  <a:lnTo>
                    <a:pt x="71970" y="341249"/>
                  </a:lnTo>
                  <a:close/>
                </a:path>
                <a:path w="324484" h="358140">
                  <a:moveTo>
                    <a:pt x="73113" y="355727"/>
                  </a:moveTo>
                  <a:lnTo>
                    <a:pt x="71945" y="354584"/>
                  </a:lnTo>
                  <a:lnTo>
                    <a:pt x="71945" y="353441"/>
                  </a:lnTo>
                  <a:lnTo>
                    <a:pt x="70751" y="351155"/>
                  </a:lnTo>
                  <a:lnTo>
                    <a:pt x="66040" y="350012"/>
                  </a:lnTo>
                  <a:lnTo>
                    <a:pt x="58978" y="348869"/>
                  </a:lnTo>
                  <a:lnTo>
                    <a:pt x="57797" y="348869"/>
                  </a:lnTo>
                  <a:lnTo>
                    <a:pt x="58978" y="350012"/>
                  </a:lnTo>
                  <a:lnTo>
                    <a:pt x="58978" y="351155"/>
                  </a:lnTo>
                  <a:lnTo>
                    <a:pt x="62509" y="353441"/>
                  </a:lnTo>
                  <a:lnTo>
                    <a:pt x="66040" y="358013"/>
                  </a:lnTo>
                  <a:lnTo>
                    <a:pt x="70751" y="358013"/>
                  </a:lnTo>
                  <a:lnTo>
                    <a:pt x="70751" y="356870"/>
                  </a:lnTo>
                  <a:lnTo>
                    <a:pt x="71945" y="356870"/>
                  </a:lnTo>
                  <a:lnTo>
                    <a:pt x="73113" y="355727"/>
                  </a:lnTo>
                  <a:close/>
                </a:path>
                <a:path w="324484" h="358140">
                  <a:moveTo>
                    <a:pt x="73113" y="194183"/>
                  </a:moveTo>
                  <a:lnTo>
                    <a:pt x="71970" y="193167"/>
                  </a:lnTo>
                  <a:lnTo>
                    <a:pt x="69672" y="192151"/>
                  </a:lnTo>
                  <a:lnTo>
                    <a:pt x="65455" y="192151"/>
                  </a:lnTo>
                  <a:lnTo>
                    <a:pt x="65455" y="193675"/>
                  </a:lnTo>
                  <a:lnTo>
                    <a:pt x="66687" y="195199"/>
                  </a:lnTo>
                  <a:lnTo>
                    <a:pt x="71589" y="195199"/>
                  </a:lnTo>
                  <a:lnTo>
                    <a:pt x="71589" y="194818"/>
                  </a:lnTo>
                  <a:lnTo>
                    <a:pt x="71970" y="195199"/>
                  </a:lnTo>
                  <a:lnTo>
                    <a:pt x="73113" y="195199"/>
                  </a:lnTo>
                  <a:lnTo>
                    <a:pt x="73113" y="194183"/>
                  </a:lnTo>
                  <a:close/>
                </a:path>
                <a:path w="324484" h="358140">
                  <a:moveTo>
                    <a:pt x="73113" y="187579"/>
                  </a:moveTo>
                  <a:lnTo>
                    <a:pt x="72097" y="178054"/>
                  </a:lnTo>
                  <a:lnTo>
                    <a:pt x="72097" y="176911"/>
                  </a:lnTo>
                  <a:lnTo>
                    <a:pt x="70053" y="176911"/>
                  </a:lnTo>
                  <a:lnTo>
                    <a:pt x="72097" y="186436"/>
                  </a:lnTo>
                  <a:lnTo>
                    <a:pt x="73113" y="187579"/>
                  </a:lnTo>
                  <a:close/>
                </a:path>
                <a:path w="324484" h="358140">
                  <a:moveTo>
                    <a:pt x="74650" y="187579"/>
                  </a:moveTo>
                  <a:lnTo>
                    <a:pt x="73113" y="188722"/>
                  </a:lnTo>
                  <a:lnTo>
                    <a:pt x="72351" y="187579"/>
                  </a:lnTo>
                  <a:lnTo>
                    <a:pt x="71589" y="187579"/>
                  </a:lnTo>
                  <a:lnTo>
                    <a:pt x="71589" y="188722"/>
                  </a:lnTo>
                  <a:lnTo>
                    <a:pt x="72351" y="189865"/>
                  </a:lnTo>
                  <a:lnTo>
                    <a:pt x="72351" y="191008"/>
                  </a:lnTo>
                  <a:lnTo>
                    <a:pt x="73113" y="192151"/>
                  </a:lnTo>
                  <a:lnTo>
                    <a:pt x="73113" y="191008"/>
                  </a:lnTo>
                  <a:lnTo>
                    <a:pt x="74650" y="192151"/>
                  </a:lnTo>
                  <a:lnTo>
                    <a:pt x="74650" y="187579"/>
                  </a:lnTo>
                  <a:close/>
                </a:path>
                <a:path w="324484" h="358140">
                  <a:moveTo>
                    <a:pt x="76695" y="161671"/>
                  </a:moveTo>
                  <a:lnTo>
                    <a:pt x="74650" y="161671"/>
                  </a:lnTo>
                  <a:lnTo>
                    <a:pt x="74650" y="165481"/>
                  </a:lnTo>
                  <a:lnTo>
                    <a:pt x="73634" y="165481"/>
                  </a:lnTo>
                  <a:lnTo>
                    <a:pt x="73634" y="164211"/>
                  </a:lnTo>
                  <a:lnTo>
                    <a:pt x="72605" y="164211"/>
                  </a:lnTo>
                  <a:lnTo>
                    <a:pt x="71589" y="162941"/>
                  </a:lnTo>
                  <a:lnTo>
                    <a:pt x="71589" y="166751"/>
                  </a:lnTo>
                  <a:lnTo>
                    <a:pt x="74650" y="166751"/>
                  </a:lnTo>
                  <a:lnTo>
                    <a:pt x="74650" y="169291"/>
                  </a:lnTo>
                  <a:lnTo>
                    <a:pt x="76695" y="169291"/>
                  </a:lnTo>
                  <a:lnTo>
                    <a:pt x="75666" y="168021"/>
                  </a:lnTo>
                  <a:lnTo>
                    <a:pt x="75666" y="162941"/>
                  </a:lnTo>
                  <a:lnTo>
                    <a:pt x="76695" y="161671"/>
                  </a:lnTo>
                  <a:close/>
                </a:path>
                <a:path w="324484" h="358140">
                  <a:moveTo>
                    <a:pt x="77711" y="181864"/>
                  </a:moveTo>
                  <a:lnTo>
                    <a:pt x="76682" y="181483"/>
                  </a:lnTo>
                  <a:lnTo>
                    <a:pt x="74155" y="181483"/>
                  </a:lnTo>
                  <a:lnTo>
                    <a:pt x="73113" y="181864"/>
                  </a:lnTo>
                  <a:lnTo>
                    <a:pt x="73113" y="182626"/>
                  </a:lnTo>
                  <a:lnTo>
                    <a:pt x="74155" y="183007"/>
                  </a:lnTo>
                  <a:lnTo>
                    <a:pt x="73113" y="183642"/>
                  </a:lnTo>
                  <a:lnTo>
                    <a:pt x="73113" y="185420"/>
                  </a:lnTo>
                  <a:lnTo>
                    <a:pt x="74155" y="186055"/>
                  </a:lnTo>
                  <a:lnTo>
                    <a:pt x="73456" y="186055"/>
                  </a:lnTo>
                  <a:lnTo>
                    <a:pt x="73113" y="186436"/>
                  </a:lnTo>
                  <a:lnTo>
                    <a:pt x="73113" y="187198"/>
                  </a:lnTo>
                  <a:lnTo>
                    <a:pt x="73456" y="187579"/>
                  </a:lnTo>
                  <a:lnTo>
                    <a:pt x="74307" y="187579"/>
                  </a:lnTo>
                  <a:lnTo>
                    <a:pt x="74650" y="187198"/>
                  </a:lnTo>
                  <a:lnTo>
                    <a:pt x="74650" y="186436"/>
                  </a:lnTo>
                  <a:lnTo>
                    <a:pt x="74307" y="186055"/>
                  </a:lnTo>
                  <a:lnTo>
                    <a:pt x="76682" y="186055"/>
                  </a:lnTo>
                  <a:lnTo>
                    <a:pt x="77711" y="185420"/>
                  </a:lnTo>
                  <a:lnTo>
                    <a:pt x="77711" y="183642"/>
                  </a:lnTo>
                  <a:lnTo>
                    <a:pt x="76682" y="183007"/>
                  </a:lnTo>
                  <a:lnTo>
                    <a:pt x="77711" y="182626"/>
                  </a:lnTo>
                  <a:lnTo>
                    <a:pt x="77711" y="181864"/>
                  </a:lnTo>
                  <a:close/>
                </a:path>
                <a:path w="324484" h="358140">
                  <a:moveTo>
                    <a:pt x="77711" y="164211"/>
                  </a:moveTo>
                  <a:lnTo>
                    <a:pt x="76695" y="165481"/>
                  </a:lnTo>
                  <a:lnTo>
                    <a:pt x="77711" y="166751"/>
                  </a:lnTo>
                  <a:lnTo>
                    <a:pt x="77711" y="164211"/>
                  </a:lnTo>
                  <a:close/>
                </a:path>
                <a:path w="324484" h="358140">
                  <a:moveTo>
                    <a:pt x="79248" y="190627"/>
                  </a:moveTo>
                  <a:lnTo>
                    <a:pt x="77711" y="190627"/>
                  </a:lnTo>
                  <a:lnTo>
                    <a:pt x="77711" y="192151"/>
                  </a:lnTo>
                  <a:lnTo>
                    <a:pt x="79248" y="190627"/>
                  </a:lnTo>
                  <a:close/>
                </a:path>
                <a:path w="324484" h="358140">
                  <a:moveTo>
                    <a:pt x="80772" y="341249"/>
                  </a:moveTo>
                  <a:lnTo>
                    <a:pt x="77241" y="341249"/>
                  </a:lnTo>
                  <a:lnTo>
                    <a:pt x="77241" y="342265"/>
                  </a:lnTo>
                  <a:lnTo>
                    <a:pt x="76073" y="343408"/>
                  </a:lnTo>
                  <a:lnTo>
                    <a:pt x="72529" y="346583"/>
                  </a:lnTo>
                  <a:lnTo>
                    <a:pt x="66636" y="347599"/>
                  </a:lnTo>
                  <a:lnTo>
                    <a:pt x="65455" y="348742"/>
                  </a:lnTo>
                  <a:lnTo>
                    <a:pt x="66636" y="348742"/>
                  </a:lnTo>
                  <a:lnTo>
                    <a:pt x="68999" y="349758"/>
                  </a:lnTo>
                  <a:lnTo>
                    <a:pt x="70167" y="350901"/>
                  </a:lnTo>
                  <a:lnTo>
                    <a:pt x="71361" y="350901"/>
                  </a:lnTo>
                  <a:lnTo>
                    <a:pt x="72529" y="351917"/>
                  </a:lnTo>
                  <a:lnTo>
                    <a:pt x="73710" y="351917"/>
                  </a:lnTo>
                  <a:lnTo>
                    <a:pt x="73710" y="350901"/>
                  </a:lnTo>
                  <a:lnTo>
                    <a:pt x="76073" y="346583"/>
                  </a:lnTo>
                  <a:lnTo>
                    <a:pt x="79603" y="342265"/>
                  </a:lnTo>
                  <a:lnTo>
                    <a:pt x="80772" y="341249"/>
                  </a:lnTo>
                  <a:close/>
                </a:path>
                <a:path w="324484" h="358140">
                  <a:moveTo>
                    <a:pt x="80772" y="189115"/>
                  </a:moveTo>
                  <a:lnTo>
                    <a:pt x="79248" y="189115"/>
                  </a:lnTo>
                  <a:lnTo>
                    <a:pt x="79248" y="190627"/>
                  </a:lnTo>
                  <a:lnTo>
                    <a:pt x="80772" y="190627"/>
                  </a:lnTo>
                  <a:lnTo>
                    <a:pt x="80772" y="189115"/>
                  </a:lnTo>
                  <a:close/>
                </a:path>
                <a:path w="324484" h="358140">
                  <a:moveTo>
                    <a:pt x="82308" y="192151"/>
                  </a:moveTo>
                  <a:lnTo>
                    <a:pt x="79756" y="192151"/>
                  </a:lnTo>
                  <a:lnTo>
                    <a:pt x="77203" y="193167"/>
                  </a:lnTo>
                  <a:lnTo>
                    <a:pt x="74650" y="195199"/>
                  </a:lnTo>
                  <a:lnTo>
                    <a:pt x="75920" y="195199"/>
                  </a:lnTo>
                  <a:lnTo>
                    <a:pt x="78473" y="194183"/>
                  </a:lnTo>
                  <a:lnTo>
                    <a:pt x="81038" y="194183"/>
                  </a:lnTo>
                  <a:lnTo>
                    <a:pt x="82308" y="192151"/>
                  </a:lnTo>
                  <a:close/>
                </a:path>
                <a:path w="324484" h="358140">
                  <a:moveTo>
                    <a:pt x="82308" y="186055"/>
                  </a:moveTo>
                  <a:lnTo>
                    <a:pt x="80772" y="187071"/>
                  </a:lnTo>
                  <a:lnTo>
                    <a:pt x="80772" y="189103"/>
                  </a:lnTo>
                  <a:lnTo>
                    <a:pt x="82308" y="189103"/>
                  </a:lnTo>
                  <a:lnTo>
                    <a:pt x="82308" y="186055"/>
                  </a:lnTo>
                  <a:close/>
                </a:path>
                <a:path w="324484" h="358140">
                  <a:moveTo>
                    <a:pt x="82308" y="176911"/>
                  </a:moveTo>
                  <a:lnTo>
                    <a:pt x="80772" y="176911"/>
                  </a:lnTo>
                  <a:lnTo>
                    <a:pt x="77711" y="187579"/>
                  </a:lnTo>
                  <a:lnTo>
                    <a:pt x="79248" y="186563"/>
                  </a:lnTo>
                  <a:lnTo>
                    <a:pt x="82308" y="176911"/>
                  </a:lnTo>
                  <a:close/>
                </a:path>
                <a:path w="324484" h="358140">
                  <a:moveTo>
                    <a:pt x="83070" y="181483"/>
                  </a:moveTo>
                  <a:lnTo>
                    <a:pt x="82308" y="182499"/>
                  </a:lnTo>
                  <a:lnTo>
                    <a:pt x="82308" y="183007"/>
                  </a:lnTo>
                  <a:lnTo>
                    <a:pt x="80772" y="183007"/>
                  </a:lnTo>
                  <a:lnTo>
                    <a:pt x="80772" y="186055"/>
                  </a:lnTo>
                  <a:lnTo>
                    <a:pt x="82308" y="186055"/>
                  </a:lnTo>
                  <a:lnTo>
                    <a:pt x="82308" y="183515"/>
                  </a:lnTo>
                  <a:lnTo>
                    <a:pt x="83070" y="184531"/>
                  </a:lnTo>
                  <a:lnTo>
                    <a:pt x="83070" y="181483"/>
                  </a:lnTo>
                  <a:close/>
                </a:path>
                <a:path w="324484" h="358140">
                  <a:moveTo>
                    <a:pt x="83845" y="348234"/>
                  </a:moveTo>
                  <a:lnTo>
                    <a:pt x="81546" y="348234"/>
                  </a:lnTo>
                  <a:lnTo>
                    <a:pt x="81546" y="347345"/>
                  </a:lnTo>
                  <a:lnTo>
                    <a:pt x="79248" y="347345"/>
                  </a:lnTo>
                  <a:lnTo>
                    <a:pt x="76949" y="349123"/>
                  </a:lnTo>
                  <a:lnTo>
                    <a:pt x="76949" y="350139"/>
                  </a:lnTo>
                  <a:lnTo>
                    <a:pt x="74650" y="351917"/>
                  </a:lnTo>
                  <a:lnTo>
                    <a:pt x="78092" y="351028"/>
                  </a:lnTo>
                  <a:lnTo>
                    <a:pt x="79248" y="350139"/>
                  </a:lnTo>
                  <a:lnTo>
                    <a:pt x="80391" y="349123"/>
                  </a:lnTo>
                  <a:lnTo>
                    <a:pt x="81546" y="349123"/>
                  </a:lnTo>
                  <a:lnTo>
                    <a:pt x="83845" y="348234"/>
                  </a:lnTo>
                  <a:close/>
                </a:path>
                <a:path w="324484" h="358140">
                  <a:moveTo>
                    <a:pt x="85369" y="179959"/>
                  </a:moveTo>
                  <a:lnTo>
                    <a:pt x="83451" y="179959"/>
                  </a:lnTo>
                  <a:lnTo>
                    <a:pt x="83845" y="178435"/>
                  </a:lnTo>
                  <a:lnTo>
                    <a:pt x="83070" y="178435"/>
                  </a:lnTo>
                  <a:lnTo>
                    <a:pt x="83070" y="179959"/>
                  </a:lnTo>
                  <a:lnTo>
                    <a:pt x="82308" y="179959"/>
                  </a:lnTo>
                  <a:lnTo>
                    <a:pt x="83070" y="181483"/>
                  </a:lnTo>
                  <a:lnTo>
                    <a:pt x="83324" y="180467"/>
                  </a:lnTo>
                  <a:lnTo>
                    <a:pt x="83324" y="181991"/>
                  </a:lnTo>
                  <a:lnTo>
                    <a:pt x="84353" y="183007"/>
                  </a:lnTo>
                  <a:lnTo>
                    <a:pt x="85369" y="180975"/>
                  </a:lnTo>
                  <a:lnTo>
                    <a:pt x="85369" y="179959"/>
                  </a:lnTo>
                  <a:close/>
                </a:path>
                <a:path w="324484" h="358140">
                  <a:moveTo>
                    <a:pt x="88138" y="221107"/>
                  </a:moveTo>
                  <a:lnTo>
                    <a:pt x="85788" y="221107"/>
                  </a:lnTo>
                  <a:lnTo>
                    <a:pt x="85788" y="224536"/>
                  </a:lnTo>
                  <a:lnTo>
                    <a:pt x="85788" y="235077"/>
                  </a:lnTo>
                  <a:lnTo>
                    <a:pt x="79921" y="235077"/>
                  </a:lnTo>
                  <a:lnTo>
                    <a:pt x="79921" y="224536"/>
                  </a:lnTo>
                  <a:lnTo>
                    <a:pt x="85788" y="224536"/>
                  </a:lnTo>
                  <a:lnTo>
                    <a:pt x="85788" y="221107"/>
                  </a:lnTo>
                  <a:lnTo>
                    <a:pt x="77571" y="221107"/>
                  </a:lnTo>
                  <a:lnTo>
                    <a:pt x="77571" y="237490"/>
                  </a:lnTo>
                  <a:lnTo>
                    <a:pt x="88138" y="237490"/>
                  </a:lnTo>
                  <a:lnTo>
                    <a:pt x="88138" y="235077"/>
                  </a:lnTo>
                  <a:lnTo>
                    <a:pt x="88138" y="221107"/>
                  </a:lnTo>
                  <a:close/>
                </a:path>
                <a:path w="324484" h="358140">
                  <a:moveTo>
                    <a:pt x="88430" y="196723"/>
                  </a:moveTo>
                  <a:lnTo>
                    <a:pt x="62395" y="196723"/>
                  </a:lnTo>
                  <a:lnTo>
                    <a:pt x="62395" y="198247"/>
                  </a:lnTo>
                  <a:lnTo>
                    <a:pt x="68910" y="197739"/>
                  </a:lnTo>
                  <a:lnTo>
                    <a:pt x="75399" y="197612"/>
                  </a:lnTo>
                  <a:lnTo>
                    <a:pt x="81915" y="197739"/>
                  </a:lnTo>
                  <a:lnTo>
                    <a:pt x="88430" y="198247"/>
                  </a:lnTo>
                  <a:lnTo>
                    <a:pt x="88430" y="196723"/>
                  </a:lnTo>
                  <a:close/>
                </a:path>
                <a:path w="324484" h="358140">
                  <a:moveTo>
                    <a:pt x="88430" y="192151"/>
                  </a:moveTo>
                  <a:lnTo>
                    <a:pt x="86906" y="192151"/>
                  </a:lnTo>
                  <a:lnTo>
                    <a:pt x="85369" y="192151"/>
                  </a:lnTo>
                  <a:lnTo>
                    <a:pt x="85572" y="192278"/>
                  </a:lnTo>
                  <a:lnTo>
                    <a:pt x="83845" y="193929"/>
                  </a:lnTo>
                  <a:lnTo>
                    <a:pt x="85801" y="195199"/>
                  </a:lnTo>
                  <a:lnTo>
                    <a:pt x="87122" y="195199"/>
                  </a:lnTo>
                  <a:lnTo>
                    <a:pt x="87261" y="195072"/>
                  </a:lnTo>
                  <a:lnTo>
                    <a:pt x="87414" y="195199"/>
                  </a:lnTo>
                  <a:lnTo>
                    <a:pt x="88430" y="194183"/>
                  </a:lnTo>
                  <a:lnTo>
                    <a:pt x="88430" y="192151"/>
                  </a:lnTo>
                  <a:close/>
                </a:path>
                <a:path w="324484" h="358140">
                  <a:moveTo>
                    <a:pt x="88430" y="190627"/>
                  </a:moveTo>
                  <a:lnTo>
                    <a:pt x="86906" y="189103"/>
                  </a:lnTo>
                  <a:lnTo>
                    <a:pt x="86906" y="192151"/>
                  </a:lnTo>
                  <a:lnTo>
                    <a:pt x="88430" y="190627"/>
                  </a:lnTo>
                  <a:close/>
                </a:path>
                <a:path w="324484" h="358140">
                  <a:moveTo>
                    <a:pt x="88430" y="183515"/>
                  </a:moveTo>
                  <a:lnTo>
                    <a:pt x="86906" y="182499"/>
                  </a:lnTo>
                  <a:lnTo>
                    <a:pt x="86906" y="181483"/>
                  </a:lnTo>
                  <a:lnTo>
                    <a:pt x="85369" y="183515"/>
                  </a:lnTo>
                  <a:lnTo>
                    <a:pt x="88430" y="183515"/>
                  </a:lnTo>
                  <a:close/>
                </a:path>
                <a:path w="324484" h="358140">
                  <a:moveTo>
                    <a:pt x="88430" y="178435"/>
                  </a:moveTo>
                  <a:lnTo>
                    <a:pt x="86906" y="176911"/>
                  </a:lnTo>
                  <a:lnTo>
                    <a:pt x="85369" y="178435"/>
                  </a:lnTo>
                  <a:lnTo>
                    <a:pt x="86906" y="181483"/>
                  </a:lnTo>
                  <a:lnTo>
                    <a:pt x="86906" y="179959"/>
                  </a:lnTo>
                  <a:lnTo>
                    <a:pt x="88430" y="178435"/>
                  </a:lnTo>
                  <a:close/>
                </a:path>
                <a:path w="324484" h="358140">
                  <a:moveTo>
                    <a:pt x="91503" y="348869"/>
                  </a:moveTo>
                  <a:lnTo>
                    <a:pt x="89204" y="348869"/>
                  </a:lnTo>
                  <a:lnTo>
                    <a:pt x="80010" y="350012"/>
                  </a:lnTo>
                  <a:lnTo>
                    <a:pt x="77711" y="353441"/>
                  </a:lnTo>
                  <a:lnTo>
                    <a:pt x="77711" y="356870"/>
                  </a:lnTo>
                  <a:lnTo>
                    <a:pt x="78867" y="356870"/>
                  </a:lnTo>
                  <a:lnTo>
                    <a:pt x="80010" y="358013"/>
                  </a:lnTo>
                  <a:lnTo>
                    <a:pt x="82308" y="358013"/>
                  </a:lnTo>
                  <a:lnTo>
                    <a:pt x="91503" y="348869"/>
                  </a:lnTo>
                  <a:close/>
                </a:path>
                <a:path w="324484" h="358140">
                  <a:moveTo>
                    <a:pt x="91503" y="190119"/>
                  </a:moveTo>
                  <a:lnTo>
                    <a:pt x="89966" y="189103"/>
                  </a:lnTo>
                  <a:lnTo>
                    <a:pt x="88430" y="191135"/>
                  </a:lnTo>
                  <a:lnTo>
                    <a:pt x="89966" y="192151"/>
                  </a:lnTo>
                  <a:lnTo>
                    <a:pt x="91503" y="191135"/>
                  </a:lnTo>
                  <a:lnTo>
                    <a:pt x="91503" y="190119"/>
                  </a:lnTo>
                  <a:close/>
                </a:path>
                <a:path w="324484" h="358140">
                  <a:moveTo>
                    <a:pt x="91503" y="179959"/>
                  </a:moveTo>
                  <a:lnTo>
                    <a:pt x="89966" y="178435"/>
                  </a:lnTo>
                  <a:lnTo>
                    <a:pt x="89966" y="179959"/>
                  </a:lnTo>
                  <a:lnTo>
                    <a:pt x="91503" y="179959"/>
                  </a:lnTo>
                  <a:close/>
                </a:path>
                <a:path w="324484" h="358140">
                  <a:moveTo>
                    <a:pt x="93027" y="179959"/>
                  </a:moveTo>
                  <a:lnTo>
                    <a:pt x="91503" y="179959"/>
                  </a:lnTo>
                  <a:lnTo>
                    <a:pt x="92773" y="182499"/>
                  </a:lnTo>
                  <a:lnTo>
                    <a:pt x="91503" y="182499"/>
                  </a:lnTo>
                  <a:lnTo>
                    <a:pt x="91503" y="181483"/>
                  </a:lnTo>
                  <a:lnTo>
                    <a:pt x="88430" y="183515"/>
                  </a:lnTo>
                  <a:lnTo>
                    <a:pt x="89966" y="183515"/>
                  </a:lnTo>
                  <a:lnTo>
                    <a:pt x="91503" y="184531"/>
                  </a:lnTo>
                  <a:lnTo>
                    <a:pt x="91503" y="186055"/>
                  </a:lnTo>
                  <a:lnTo>
                    <a:pt x="89966" y="186055"/>
                  </a:lnTo>
                  <a:lnTo>
                    <a:pt x="89966" y="187071"/>
                  </a:lnTo>
                  <a:lnTo>
                    <a:pt x="88430" y="188087"/>
                  </a:lnTo>
                  <a:lnTo>
                    <a:pt x="89966" y="188087"/>
                  </a:lnTo>
                  <a:lnTo>
                    <a:pt x="89966" y="189103"/>
                  </a:lnTo>
                  <a:lnTo>
                    <a:pt x="91503" y="189103"/>
                  </a:lnTo>
                  <a:lnTo>
                    <a:pt x="91503" y="188087"/>
                  </a:lnTo>
                  <a:lnTo>
                    <a:pt x="92519" y="188087"/>
                  </a:lnTo>
                  <a:lnTo>
                    <a:pt x="91503" y="189103"/>
                  </a:lnTo>
                  <a:lnTo>
                    <a:pt x="93027" y="189103"/>
                  </a:lnTo>
                  <a:lnTo>
                    <a:pt x="93027" y="187833"/>
                  </a:lnTo>
                  <a:lnTo>
                    <a:pt x="93027" y="187579"/>
                  </a:lnTo>
                  <a:lnTo>
                    <a:pt x="92722" y="187833"/>
                  </a:lnTo>
                  <a:lnTo>
                    <a:pt x="91503" y="187071"/>
                  </a:lnTo>
                  <a:lnTo>
                    <a:pt x="91503" y="186436"/>
                  </a:lnTo>
                  <a:lnTo>
                    <a:pt x="93027" y="187579"/>
                  </a:lnTo>
                  <a:lnTo>
                    <a:pt x="93027" y="186436"/>
                  </a:lnTo>
                  <a:lnTo>
                    <a:pt x="93027" y="182499"/>
                  </a:lnTo>
                  <a:lnTo>
                    <a:pt x="93027" y="179959"/>
                  </a:lnTo>
                  <a:close/>
                </a:path>
                <a:path w="324484" h="358140">
                  <a:moveTo>
                    <a:pt x="94564" y="207403"/>
                  </a:moveTo>
                  <a:lnTo>
                    <a:pt x="54737" y="207403"/>
                  </a:lnTo>
                  <a:lnTo>
                    <a:pt x="54737" y="208915"/>
                  </a:lnTo>
                  <a:lnTo>
                    <a:pt x="94564" y="208915"/>
                  </a:lnTo>
                  <a:lnTo>
                    <a:pt x="94564" y="207403"/>
                  </a:lnTo>
                  <a:close/>
                </a:path>
                <a:path w="324484" h="358140">
                  <a:moveTo>
                    <a:pt x="96088" y="202831"/>
                  </a:moveTo>
                  <a:lnTo>
                    <a:pt x="51676" y="202831"/>
                  </a:lnTo>
                  <a:lnTo>
                    <a:pt x="51676" y="205867"/>
                  </a:lnTo>
                  <a:lnTo>
                    <a:pt x="96088" y="205867"/>
                  </a:lnTo>
                  <a:lnTo>
                    <a:pt x="96088" y="202831"/>
                  </a:lnTo>
                  <a:close/>
                </a:path>
                <a:path w="324484" h="358140">
                  <a:moveTo>
                    <a:pt x="97624" y="326009"/>
                  </a:moveTo>
                  <a:lnTo>
                    <a:pt x="96100" y="326009"/>
                  </a:lnTo>
                  <a:lnTo>
                    <a:pt x="96100" y="322961"/>
                  </a:lnTo>
                  <a:lnTo>
                    <a:pt x="54737" y="322961"/>
                  </a:lnTo>
                  <a:lnTo>
                    <a:pt x="54737" y="326009"/>
                  </a:lnTo>
                  <a:lnTo>
                    <a:pt x="51676" y="326009"/>
                  </a:lnTo>
                  <a:lnTo>
                    <a:pt x="51676" y="329057"/>
                  </a:lnTo>
                  <a:lnTo>
                    <a:pt x="97624" y="329057"/>
                  </a:lnTo>
                  <a:lnTo>
                    <a:pt x="97624" y="326009"/>
                  </a:lnTo>
                  <a:close/>
                </a:path>
                <a:path w="324484" h="358140">
                  <a:moveTo>
                    <a:pt x="103746" y="332117"/>
                  </a:moveTo>
                  <a:lnTo>
                    <a:pt x="45542" y="332117"/>
                  </a:lnTo>
                  <a:lnTo>
                    <a:pt x="45542" y="333629"/>
                  </a:lnTo>
                  <a:lnTo>
                    <a:pt x="103746" y="333629"/>
                  </a:lnTo>
                  <a:lnTo>
                    <a:pt x="103746" y="332117"/>
                  </a:lnTo>
                  <a:close/>
                </a:path>
                <a:path w="324484" h="358140">
                  <a:moveTo>
                    <a:pt x="108343" y="338213"/>
                  </a:moveTo>
                  <a:lnTo>
                    <a:pt x="39420" y="338213"/>
                  </a:lnTo>
                  <a:lnTo>
                    <a:pt x="39420" y="339725"/>
                  </a:lnTo>
                  <a:lnTo>
                    <a:pt x="108343" y="339725"/>
                  </a:lnTo>
                  <a:lnTo>
                    <a:pt x="108343" y="338213"/>
                  </a:lnTo>
                  <a:close/>
                </a:path>
                <a:path w="324484" h="358140">
                  <a:moveTo>
                    <a:pt x="149174" y="259842"/>
                  </a:moveTo>
                  <a:lnTo>
                    <a:pt x="149136" y="257810"/>
                  </a:lnTo>
                  <a:lnTo>
                    <a:pt x="148932" y="255397"/>
                  </a:lnTo>
                  <a:lnTo>
                    <a:pt x="148844" y="254254"/>
                  </a:lnTo>
                  <a:lnTo>
                    <a:pt x="147637" y="254254"/>
                  </a:lnTo>
                  <a:lnTo>
                    <a:pt x="147637" y="252984"/>
                  </a:lnTo>
                  <a:lnTo>
                    <a:pt x="146443" y="252984"/>
                  </a:lnTo>
                  <a:lnTo>
                    <a:pt x="146443" y="251841"/>
                  </a:lnTo>
                  <a:lnTo>
                    <a:pt x="145237" y="251841"/>
                  </a:lnTo>
                  <a:lnTo>
                    <a:pt x="144056" y="252984"/>
                  </a:lnTo>
                  <a:lnTo>
                    <a:pt x="141655" y="254254"/>
                  </a:lnTo>
                  <a:lnTo>
                    <a:pt x="140449" y="255397"/>
                  </a:lnTo>
                  <a:lnTo>
                    <a:pt x="138049" y="255397"/>
                  </a:lnTo>
                  <a:lnTo>
                    <a:pt x="136855" y="254254"/>
                  </a:lnTo>
                  <a:lnTo>
                    <a:pt x="136855" y="251841"/>
                  </a:lnTo>
                  <a:lnTo>
                    <a:pt x="135648" y="249428"/>
                  </a:lnTo>
                  <a:lnTo>
                    <a:pt x="136855" y="245872"/>
                  </a:lnTo>
                  <a:lnTo>
                    <a:pt x="137414" y="244729"/>
                  </a:lnTo>
                  <a:lnTo>
                    <a:pt x="138049" y="243459"/>
                  </a:lnTo>
                  <a:lnTo>
                    <a:pt x="140449" y="239903"/>
                  </a:lnTo>
                  <a:lnTo>
                    <a:pt x="141655" y="236347"/>
                  </a:lnTo>
                  <a:lnTo>
                    <a:pt x="140449" y="232664"/>
                  </a:lnTo>
                  <a:lnTo>
                    <a:pt x="139255" y="227965"/>
                  </a:lnTo>
                  <a:lnTo>
                    <a:pt x="133261" y="225552"/>
                  </a:lnTo>
                  <a:lnTo>
                    <a:pt x="129667" y="226695"/>
                  </a:lnTo>
                  <a:lnTo>
                    <a:pt x="127266" y="227965"/>
                  </a:lnTo>
                  <a:lnTo>
                    <a:pt x="122466" y="230378"/>
                  </a:lnTo>
                  <a:lnTo>
                    <a:pt x="123672" y="241046"/>
                  </a:lnTo>
                  <a:lnTo>
                    <a:pt x="124866" y="244729"/>
                  </a:lnTo>
                  <a:lnTo>
                    <a:pt x="123672" y="248285"/>
                  </a:lnTo>
                  <a:lnTo>
                    <a:pt x="121272" y="249428"/>
                  </a:lnTo>
                  <a:lnTo>
                    <a:pt x="118872" y="249428"/>
                  </a:lnTo>
                  <a:lnTo>
                    <a:pt x="117665" y="247015"/>
                  </a:lnTo>
                  <a:lnTo>
                    <a:pt x="115277" y="243459"/>
                  </a:lnTo>
                  <a:lnTo>
                    <a:pt x="112877" y="243459"/>
                  </a:lnTo>
                  <a:lnTo>
                    <a:pt x="111683" y="244729"/>
                  </a:lnTo>
                  <a:lnTo>
                    <a:pt x="108077" y="245872"/>
                  </a:lnTo>
                  <a:lnTo>
                    <a:pt x="105676" y="250698"/>
                  </a:lnTo>
                  <a:lnTo>
                    <a:pt x="106883" y="254254"/>
                  </a:lnTo>
                  <a:lnTo>
                    <a:pt x="106883" y="255397"/>
                  </a:lnTo>
                  <a:lnTo>
                    <a:pt x="109283" y="260223"/>
                  </a:lnTo>
                  <a:lnTo>
                    <a:pt x="111683" y="264922"/>
                  </a:lnTo>
                  <a:lnTo>
                    <a:pt x="114084" y="272161"/>
                  </a:lnTo>
                  <a:lnTo>
                    <a:pt x="112877" y="273304"/>
                  </a:lnTo>
                  <a:lnTo>
                    <a:pt x="112877" y="274574"/>
                  </a:lnTo>
                  <a:lnTo>
                    <a:pt x="110477" y="274574"/>
                  </a:lnTo>
                  <a:lnTo>
                    <a:pt x="108077" y="273304"/>
                  </a:lnTo>
                  <a:lnTo>
                    <a:pt x="106883" y="272161"/>
                  </a:lnTo>
                  <a:lnTo>
                    <a:pt x="103276" y="272161"/>
                  </a:lnTo>
                  <a:lnTo>
                    <a:pt x="102095" y="273304"/>
                  </a:lnTo>
                  <a:lnTo>
                    <a:pt x="99695" y="276987"/>
                  </a:lnTo>
                  <a:lnTo>
                    <a:pt x="100888" y="287655"/>
                  </a:lnTo>
                  <a:lnTo>
                    <a:pt x="102095" y="294894"/>
                  </a:lnTo>
                  <a:lnTo>
                    <a:pt x="103200" y="295910"/>
                  </a:lnTo>
                  <a:lnTo>
                    <a:pt x="103276" y="300863"/>
                  </a:lnTo>
                  <a:lnTo>
                    <a:pt x="102095" y="302006"/>
                  </a:lnTo>
                  <a:lnTo>
                    <a:pt x="99695" y="300863"/>
                  </a:lnTo>
                  <a:lnTo>
                    <a:pt x="98501" y="299593"/>
                  </a:lnTo>
                  <a:lnTo>
                    <a:pt x="97294" y="299593"/>
                  </a:lnTo>
                  <a:lnTo>
                    <a:pt x="97294" y="298450"/>
                  </a:lnTo>
                  <a:lnTo>
                    <a:pt x="96100" y="298450"/>
                  </a:lnTo>
                  <a:lnTo>
                    <a:pt x="97294" y="321056"/>
                  </a:lnTo>
                  <a:lnTo>
                    <a:pt x="98501" y="321056"/>
                  </a:lnTo>
                  <a:lnTo>
                    <a:pt x="99695" y="319786"/>
                  </a:lnTo>
                  <a:lnTo>
                    <a:pt x="99695" y="313817"/>
                  </a:lnTo>
                  <a:lnTo>
                    <a:pt x="98501" y="305562"/>
                  </a:lnTo>
                  <a:lnTo>
                    <a:pt x="98501" y="304419"/>
                  </a:lnTo>
                  <a:lnTo>
                    <a:pt x="99695" y="309118"/>
                  </a:lnTo>
                  <a:lnTo>
                    <a:pt x="99695" y="313817"/>
                  </a:lnTo>
                  <a:lnTo>
                    <a:pt x="100888" y="316230"/>
                  </a:lnTo>
                  <a:lnTo>
                    <a:pt x="100888" y="317373"/>
                  </a:lnTo>
                  <a:lnTo>
                    <a:pt x="102095" y="316230"/>
                  </a:lnTo>
                  <a:lnTo>
                    <a:pt x="106883" y="310261"/>
                  </a:lnTo>
                  <a:lnTo>
                    <a:pt x="109880" y="304419"/>
                  </a:lnTo>
                  <a:lnTo>
                    <a:pt x="110477" y="303276"/>
                  </a:lnTo>
                  <a:lnTo>
                    <a:pt x="110883" y="302006"/>
                  </a:lnTo>
                  <a:lnTo>
                    <a:pt x="112877" y="296037"/>
                  </a:lnTo>
                  <a:lnTo>
                    <a:pt x="110477" y="292481"/>
                  </a:lnTo>
                  <a:lnTo>
                    <a:pt x="106883" y="284099"/>
                  </a:lnTo>
                  <a:lnTo>
                    <a:pt x="106883" y="279273"/>
                  </a:lnTo>
                  <a:lnTo>
                    <a:pt x="108077" y="282956"/>
                  </a:lnTo>
                  <a:lnTo>
                    <a:pt x="111683" y="290068"/>
                  </a:lnTo>
                  <a:lnTo>
                    <a:pt x="112877" y="291211"/>
                  </a:lnTo>
                  <a:lnTo>
                    <a:pt x="112877" y="292481"/>
                  </a:lnTo>
                  <a:lnTo>
                    <a:pt x="115277" y="292481"/>
                  </a:lnTo>
                  <a:lnTo>
                    <a:pt x="115277" y="291211"/>
                  </a:lnTo>
                  <a:lnTo>
                    <a:pt x="116484" y="290068"/>
                  </a:lnTo>
                  <a:lnTo>
                    <a:pt x="116484" y="287655"/>
                  </a:lnTo>
                  <a:lnTo>
                    <a:pt x="117665" y="286512"/>
                  </a:lnTo>
                  <a:lnTo>
                    <a:pt x="117665" y="285242"/>
                  </a:lnTo>
                  <a:lnTo>
                    <a:pt x="118872" y="282956"/>
                  </a:lnTo>
                  <a:lnTo>
                    <a:pt x="120065" y="279273"/>
                  </a:lnTo>
                  <a:lnTo>
                    <a:pt x="120637" y="276987"/>
                  </a:lnTo>
                  <a:lnTo>
                    <a:pt x="121272" y="274574"/>
                  </a:lnTo>
                  <a:lnTo>
                    <a:pt x="122466" y="274574"/>
                  </a:lnTo>
                  <a:lnTo>
                    <a:pt x="122466" y="272161"/>
                  </a:lnTo>
                  <a:lnTo>
                    <a:pt x="123672" y="268605"/>
                  </a:lnTo>
                  <a:lnTo>
                    <a:pt x="117665" y="261366"/>
                  </a:lnTo>
                  <a:lnTo>
                    <a:pt x="115277" y="256667"/>
                  </a:lnTo>
                  <a:lnTo>
                    <a:pt x="115277" y="251841"/>
                  </a:lnTo>
                  <a:lnTo>
                    <a:pt x="117665" y="258953"/>
                  </a:lnTo>
                  <a:lnTo>
                    <a:pt x="121272" y="263779"/>
                  </a:lnTo>
                  <a:lnTo>
                    <a:pt x="122377" y="264795"/>
                  </a:lnTo>
                  <a:lnTo>
                    <a:pt x="122466" y="266192"/>
                  </a:lnTo>
                  <a:lnTo>
                    <a:pt x="123672" y="266192"/>
                  </a:lnTo>
                  <a:lnTo>
                    <a:pt x="123672" y="267335"/>
                  </a:lnTo>
                  <a:lnTo>
                    <a:pt x="124866" y="262636"/>
                  </a:lnTo>
                  <a:lnTo>
                    <a:pt x="127266" y="257810"/>
                  </a:lnTo>
                  <a:lnTo>
                    <a:pt x="127266" y="255397"/>
                  </a:lnTo>
                  <a:lnTo>
                    <a:pt x="128460" y="251841"/>
                  </a:lnTo>
                  <a:lnTo>
                    <a:pt x="129273" y="249428"/>
                  </a:lnTo>
                  <a:lnTo>
                    <a:pt x="130860" y="244729"/>
                  </a:lnTo>
                  <a:lnTo>
                    <a:pt x="130860" y="245872"/>
                  </a:lnTo>
                  <a:lnTo>
                    <a:pt x="129667" y="248285"/>
                  </a:lnTo>
                  <a:lnTo>
                    <a:pt x="129667" y="251841"/>
                  </a:lnTo>
                  <a:lnTo>
                    <a:pt x="127266" y="258953"/>
                  </a:lnTo>
                  <a:lnTo>
                    <a:pt x="127228" y="262636"/>
                  </a:lnTo>
                  <a:lnTo>
                    <a:pt x="126111" y="264795"/>
                  </a:lnTo>
                  <a:lnTo>
                    <a:pt x="126072" y="266192"/>
                  </a:lnTo>
                  <a:lnTo>
                    <a:pt x="124866" y="268605"/>
                  </a:lnTo>
                  <a:lnTo>
                    <a:pt x="126072" y="268605"/>
                  </a:lnTo>
                  <a:lnTo>
                    <a:pt x="128473" y="267335"/>
                  </a:lnTo>
                  <a:lnTo>
                    <a:pt x="137922" y="262636"/>
                  </a:lnTo>
                  <a:lnTo>
                    <a:pt x="139255" y="261366"/>
                  </a:lnTo>
                  <a:lnTo>
                    <a:pt x="141528" y="259842"/>
                  </a:lnTo>
                  <a:lnTo>
                    <a:pt x="144056" y="257810"/>
                  </a:lnTo>
                  <a:lnTo>
                    <a:pt x="142849" y="258953"/>
                  </a:lnTo>
                  <a:lnTo>
                    <a:pt x="141528" y="259842"/>
                  </a:lnTo>
                  <a:lnTo>
                    <a:pt x="138049" y="262636"/>
                  </a:lnTo>
                  <a:lnTo>
                    <a:pt x="137922" y="262636"/>
                  </a:lnTo>
                  <a:lnTo>
                    <a:pt x="132054" y="268605"/>
                  </a:lnTo>
                  <a:lnTo>
                    <a:pt x="124866" y="271018"/>
                  </a:lnTo>
                  <a:lnTo>
                    <a:pt x="124866" y="272161"/>
                  </a:lnTo>
                  <a:lnTo>
                    <a:pt x="123672" y="274574"/>
                  </a:lnTo>
                  <a:lnTo>
                    <a:pt x="123672" y="275717"/>
                  </a:lnTo>
                  <a:lnTo>
                    <a:pt x="122466" y="279273"/>
                  </a:lnTo>
                  <a:lnTo>
                    <a:pt x="121272" y="282956"/>
                  </a:lnTo>
                  <a:lnTo>
                    <a:pt x="120065" y="286512"/>
                  </a:lnTo>
                  <a:lnTo>
                    <a:pt x="118872" y="286512"/>
                  </a:lnTo>
                  <a:lnTo>
                    <a:pt x="118872" y="287655"/>
                  </a:lnTo>
                  <a:lnTo>
                    <a:pt x="117665" y="290068"/>
                  </a:lnTo>
                  <a:lnTo>
                    <a:pt x="117665" y="292481"/>
                  </a:lnTo>
                  <a:lnTo>
                    <a:pt x="116484" y="293624"/>
                  </a:lnTo>
                  <a:lnTo>
                    <a:pt x="115277" y="296037"/>
                  </a:lnTo>
                  <a:lnTo>
                    <a:pt x="116484" y="296037"/>
                  </a:lnTo>
                  <a:lnTo>
                    <a:pt x="120065" y="294894"/>
                  </a:lnTo>
                  <a:lnTo>
                    <a:pt x="128473" y="291211"/>
                  </a:lnTo>
                  <a:lnTo>
                    <a:pt x="135648" y="284099"/>
                  </a:lnTo>
                  <a:lnTo>
                    <a:pt x="133959" y="286893"/>
                  </a:lnTo>
                  <a:lnTo>
                    <a:pt x="130251" y="290830"/>
                  </a:lnTo>
                  <a:lnTo>
                    <a:pt x="123850" y="295021"/>
                  </a:lnTo>
                  <a:lnTo>
                    <a:pt x="114084" y="298450"/>
                  </a:lnTo>
                  <a:lnTo>
                    <a:pt x="114084" y="299593"/>
                  </a:lnTo>
                  <a:lnTo>
                    <a:pt x="112877" y="300863"/>
                  </a:lnTo>
                  <a:lnTo>
                    <a:pt x="112877" y="303276"/>
                  </a:lnTo>
                  <a:lnTo>
                    <a:pt x="110477" y="305562"/>
                  </a:lnTo>
                  <a:lnTo>
                    <a:pt x="110477" y="306832"/>
                  </a:lnTo>
                  <a:lnTo>
                    <a:pt x="109283" y="307975"/>
                  </a:lnTo>
                  <a:lnTo>
                    <a:pt x="109283" y="309118"/>
                  </a:lnTo>
                  <a:lnTo>
                    <a:pt x="108077" y="310261"/>
                  </a:lnTo>
                  <a:lnTo>
                    <a:pt x="108077" y="311404"/>
                  </a:lnTo>
                  <a:lnTo>
                    <a:pt x="106883" y="312674"/>
                  </a:lnTo>
                  <a:lnTo>
                    <a:pt x="105676" y="313817"/>
                  </a:lnTo>
                  <a:lnTo>
                    <a:pt x="105676" y="315087"/>
                  </a:lnTo>
                  <a:lnTo>
                    <a:pt x="103276" y="317373"/>
                  </a:lnTo>
                  <a:lnTo>
                    <a:pt x="103276" y="318643"/>
                  </a:lnTo>
                  <a:lnTo>
                    <a:pt x="102095" y="319786"/>
                  </a:lnTo>
                  <a:lnTo>
                    <a:pt x="103276" y="319786"/>
                  </a:lnTo>
                  <a:lnTo>
                    <a:pt x="110477" y="318643"/>
                  </a:lnTo>
                  <a:lnTo>
                    <a:pt x="115277" y="315087"/>
                  </a:lnTo>
                  <a:lnTo>
                    <a:pt x="118872" y="313817"/>
                  </a:lnTo>
                  <a:lnTo>
                    <a:pt x="120065" y="312674"/>
                  </a:lnTo>
                  <a:lnTo>
                    <a:pt x="121272" y="312674"/>
                  </a:lnTo>
                  <a:lnTo>
                    <a:pt x="120065" y="313817"/>
                  </a:lnTo>
                  <a:lnTo>
                    <a:pt x="111683" y="319786"/>
                  </a:lnTo>
                  <a:lnTo>
                    <a:pt x="104482" y="321056"/>
                  </a:lnTo>
                  <a:lnTo>
                    <a:pt x="100888" y="321056"/>
                  </a:lnTo>
                  <a:lnTo>
                    <a:pt x="98501" y="324612"/>
                  </a:lnTo>
                  <a:lnTo>
                    <a:pt x="98501" y="325755"/>
                  </a:lnTo>
                  <a:lnTo>
                    <a:pt x="99695" y="325755"/>
                  </a:lnTo>
                  <a:lnTo>
                    <a:pt x="100888" y="330581"/>
                  </a:lnTo>
                  <a:lnTo>
                    <a:pt x="103276" y="330581"/>
                  </a:lnTo>
                  <a:lnTo>
                    <a:pt x="103276" y="328168"/>
                  </a:lnTo>
                  <a:lnTo>
                    <a:pt x="104482" y="328168"/>
                  </a:lnTo>
                  <a:lnTo>
                    <a:pt x="105676" y="327025"/>
                  </a:lnTo>
                  <a:lnTo>
                    <a:pt x="112877" y="324612"/>
                  </a:lnTo>
                  <a:lnTo>
                    <a:pt x="123672" y="319786"/>
                  </a:lnTo>
                  <a:lnTo>
                    <a:pt x="124866" y="313817"/>
                  </a:lnTo>
                  <a:lnTo>
                    <a:pt x="124866" y="312674"/>
                  </a:lnTo>
                  <a:lnTo>
                    <a:pt x="124866" y="309118"/>
                  </a:lnTo>
                  <a:lnTo>
                    <a:pt x="121272" y="309118"/>
                  </a:lnTo>
                  <a:lnTo>
                    <a:pt x="121272" y="305562"/>
                  </a:lnTo>
                  <a:lnTo>
                    <a:pt x="122466" y="305562"/>
                  </a:lnTo>
                  <a:lnTo>
                    <a:pt x="122466" y="304419"/>
                  </a:lnTo>
                  <a:lnTo>
                    <a:pt x="124866" y="303276"/>
                  </a:lnTo>
                  <a:lnTo>
                    <a:pt x="126072" y="302006"/>
                  </a:lnTo>
                  <a:lnTo>
                    <a:pt x="132207" y="295910"/>
                  </a:lnTo>
                  <a:lnTo>
                    <a:pt x="137452" y="290449"/>
                  </a:lnTo>
                  <a:lnTo>
                    <a:pt x="140906" y="285750"/>
                  </a:lnTo>
                  <a:lnTo>
                    <a:pt x="141198" y="284099"/>
                  </a:lnTo>
                  <a:lnTo>
                    <a:pt x="141655" y="281686"/>
                  </a:lnTo>
                  <a:lnTo>
                    <a:pt x="140449" y="280543"/>
                  </a:lnTo>
                  <a:lnTo>
                    <a:pt x="139255" y="279273"/>
                  </a:lnTo>
                  <a:lnTo>
                    <a:pt x="134454" y="279273"/>
                  </a:lnTo>
                  <a:lnTo>
                    <a:pt x="132054" y="278130"/>
                  </a:lnTo>
                  <a:lnTo>
                    <a:pt x="132054" y="275717"/>
                  </a:lnTo>
                  <a:lnTo>
                    <a:pt x="133261" y="274574"/>
                  </a:lnTo>
                  <a:lnTo>
                    <a:pt x="134454" y="274574"/>
                  </a:lnTo>
                  <a:lnTo>
                    <a:pt x="142087" y="269875"/>
                  </a:lnTo>
                  <a:lnTo>
                    <a:pt x="147040" y="264795"/>
                  </a:lnTo>
                  <a:lnTo>
                    <a:pt x="149174" y="259842"/>
                  </a:lnTo>
                  <a:close/>
                </a:path>
                <a:path w="324484" h="358140">
                  <a:moveTo>
                    <a:pt x="244932" y="25908"/>
                  </a:moveTo>
                  <a:lnTo>
                    <a:pt x="243725" y="24765"/>
                  </a:lnTo>
                  <a:lnTo>
                    <a:pt x="242531" y="24765"/>
                  </a:lnTo>
                  <a:lnTo>
                    <a:pt x="241325" y="23495"/>
                  </a:lnTo>
                  <a:lnTo>
                    <a:pt x="238925" y="23495"/>
                  </a:lnTo>
                  <a:lnTo>
                    <a:pt x="235305" y="22352"/>
                  </a:lnTo>
                  <a:lnTo>
                    <a:pt x="232892" y="21209"/>
                  </a:lnTo>
                  <a:lnTo>
                    <a:pt x="225679" y="18796"/>
                  </a:lnTo>
                  <a:lnTo>
                    <a:pt x="219646" y="12954"/>
                  </a:lnTo>
                  <a:lnTo>
                    <a:pt x="214845" y="7112"/>
                  </a:lnTo>
                  <a:lnTo>
                    <a:pt x="212432" y="5842"/>
                  </a:lnTo>
                  <a:lnTo>
                    <a:pt x="211226" y="3556"/>
                  </a:lnTo>
                  <a:lnTo>
                    <a:pt x="208813" y="2413"/>
                  </a:lnTo>
                  <a:lnTo>
                    <a:pt x="202806" y="0"/>
                  </a:lnTo>
                  <a:lnTo>
                    <a:pt x="197993" y="3556"/>
                  </a:lnTo>
                  <a:lnTo>
                    <a:pt x="193179" y="5842"/>
                  </a:lnTo>
                  <a:lnTo>
                    <a:pt x="193179" y="7112"/>
                  </a:lnTo>
                  <a:lnTo>
                    <a:pt x="194373" y="7112"/>
                  </a:lnTo>
                  <a:lnTo>
                    <a:pt x="200393" y="8255"/>
                  </a:lnTo>
                  <a:lnTo>
                    <a:pt x="205219" y="12954"/>
                  </a:lnTo>
                  <a:lnTo>
                    <a:pt x="210019" y="16510"/>
                  </a:lnTo>
                  <a:lnTo>
                    <a:pt x="213639" y="20066"/>
                  </a:lnTo>
                  <a:lnTo>
                    <a:pt x="219646" y="23495"/>
                  </a:lnTo>
                  <a:lnTo>
                    <a:pt x="225679" y="24765"/>
                  </a:lnTo>
                  <a:lnTo>
                    <a:pt x="241325" y="24765"/>
                  </a:lnTo>
                  <a:lnTo>
                    <a:pt x="242531" y="25908"/>
                  </a:lnTo>
                  <a:lnTo>
                    <a:pt x="244932" y="25908"/>
                  </a:lnTo>
                  <a:close/>
                </a:path>
                <a:path w="324484" h="358140">
                  <a:moveTo>
                    <a:pt x="261683" y="256540"/>
                  </a:moveTo>
                  <a:lnTo>
                    <a:pt x="250088" y="253238"/>
                  </a:lnTo>
                  <a:lnTo>
                    <a:pt x="239839" y="248539"/>
                  </a:lnTo>
                  <a:lnTo>
                    <a:pt x="230466" y="242824"/>
                  </a:lnTo>
                  <a:lnTo>
                    <a:pt x="221538" y="236093"/>
                  </a:lnTo>
                  <a:lnTo>
                    <a:pt x="219176" y="240919"/>
                  </a:lnTo>
                  <a:lnTo>
                    <a:pt x="219176" y="247015"/>
                  </a:lnTo>
                  <a:lnTo>
                    <a:pt x="223901" y="249428"/>
                  </a:lnTo>
                  <a:lnTo>
                    <a:pt x="225082" y="250571"/>
                  </a:lnTo>
                  <a:lnTo>
                    <a:pt x="226263" y="250571"/>
                  </a:lnTo>
                  <a:lnTo>
                    <a:pt x="226263" y="251714"/>
                  </a:lnTo>
                  <a:lnTo>
                    <a:pt x="227444" y="251714"/>
                  </a:lnTo>
                  <a:lnTo>
                    <a:pt x="227444" y="252857"/>
                  </a:lnTo>
                  <a:lnTo>
                    <a:pt x="228625" y="252857"/>
                  </a:lnTo>
                  <a:lnTo>
                    <a:pt x="227444" y="254127"/>
                  </a:lnTo>
                  <a:lnTo>
                    <a:pt x="226263" y="254127"/>
                  </a:lnTo>
                  <a:lnTo>
                    <a:pt x="226263" y="255270"/>
                  </a:lnTo>
                  <a:lnTo>
                    <a:pt x="220357" y="255270"/>
                  </a:lnTo>
                  <a:lnTo>
                    <a:pt x="217995" y="252857"/>
                  </a:lnTo>
                  <a:lnTo>
                    <a:pt x="216827" y="250571"/>
                  </a:lnTo>
                  <a:lnTo>
                    <a:pt x="214464" y="249428"/>
                  </a:lnTo>
                  <a:lnTo>
                    <a:pt x="210908" y="248158"/>
                  </a:lnTo>
                  <a:lnTo>
                    <a:pt x="206184" y="248158"/>
                  </a:lnTo>
                  <a:lnTo>
                    <a:pt x="203835" y="247015"/>
                  </a:lnTo>
                  <a:lnTo>
                    <a:pt x="236524" y="268986"/>
                  </a:lnTo>
                  <a:lnTo>
                    <a:pt x="244106" y="268478"/>
                  </a:lnTo>
                  <a:lnTo>
                    <a:pt x="251028" y="265938"/>
                  </a:lnTo>
                  <a:lnTo>
                    <a:pt x="256959" y="261366"/>
                  </a:lnTo>
                  <a:lnTo>
                    <a:pt x="259321" y="260096"/>
                  </a:lnTo>
                  <a:lnTo>
                    <a:pt x="259321" y="258953"/>
                  </a:lnTo>
                  <a:lnTo>
                    <a:pt x="261683" y="256540"/>
                  </a:lnTo>
                  <a:close/>
                </a:path>
                <a:path w="324484" h="358140">
                  <a:moveTo>
                    <a:pt x="270814" y="139954"/>
                  </a:moveTo>
                  <a:lnTo>
                    <a:pt x="240080" y="136398"/>
                  </a:lnTo>
                  <a:lnTo>
                    <a:pt x="245618" y="130048"/>
                  </a:lnTo>
                  <a:lnTo>
                    <a:pt x="248945" y="125222"/>
                  </a:lnTo>
                  <a:lnTo>
                    <a:pt x="251383" y="119507"/>
                  </a:lnTo>
                  <a:lnTo>
                    <a:pt x="254279" y="110490"/>
                  </a:lnTo>
                  <a:lnTo>
                    <a:pt x="255422" y="103251"/>
                  </a:lnTo>
                  <a:lnTo>
                    <a:pt x="255435" y="94234"/>
                  </a:lnTo>
                  <a:lnTo>
                    <a:pt x="254596" y="85852"/>
                  </a:lnTo>
                  <a:lnTo>
                    <a:pt x="253085" y="80772"/>
                  </a:lnTo>
                  <a:lnTo>
                    <a:pt x="243624" y="94996"/>
                  </a:lnTo>
                  <a:lnTo>
                    <a:pt x="238899" y="100965"/>
                  </a:lnTo>
                  <a:lnTo>
                    <a:pt x="236537" y="104521"/>
                  </a:lnTo>
                  <a:lnTo>
                    <a:pt x="229450" y="111633"/>
                  </a:lnTo>
                  <a:lnTo>
                    <a:pt x="229019" y="120396"/>
                  </a:lnTo>
                  <a:lnTo>
                    <a:pt x="227812" y="127381"/>
                  </a:lnTo>
                  <a:lnTo>
                    <a:pt x="225945" y="134239"/>
                  </a:lnTo>
                  <a:lnTo>
                    <a:pt x="223532" y="141097"/>
                  </a:lnTo>
                  <a:lnTo>
                    <a:pt x="223532" y="143510"/>
                  </a:lnTo>
                  <a:lnTo>
                    <a:pt x="225894" y="144653"/>
                  </a:lnTo>
                  <a:lnTo>
                    <a:pt x="230619" y="145923"/>
                  </a:lnTo>
                  <a:lnTo>
                    <a:pt x="238899" y="151892"/>
                  </a:lnTo>
                  <a:lnTo>
                    <a:pt x="241274" y="153035"/>
                  </a:lnTo>
                  <a:lnTo>
                    <a:pt x="241274" y="154178"/>
                  </a:lnTo>
                  <a:lnTo>
                    <a:pt x="240080" y="155448"/>
                  </a:lnTo>
                  <a:lnTo>
                    <a:pt x="236537" y="157734"/>
                  </a:lnTo>
                  <a:lnTo>
                    <a:pt x="226377" y="167894"/>
                  </a:lnTo>
                  <a:lnTo>
                    <a:pt x="229450" y="171958"/>
                  </a:lnTo>
                  <a:lnTo>
                    <a:pt x="232981" y="175514"/>
                  </a:lnTo>
                  <a:lnTo>
                    <a:pt x="236537" y="180340"/>
                  </a:lnTo>
                  <a:lnTo>
                    <a:pt x="240080" y="183896"/>
                  </a:lnTo>
                  <a:lnTo>
                    <a:pt x="232981" y="187452"/>
                  </a:lnTo>
                  <a:lnTo>
                    <a:pt x="227076" y="189738"/>
                  </a:lnTo>
                  <a:lnTo>
                    <a:pt x="221170" y="193421"/>
                  </a:lnTo>
                  <a:lnTo>
                    <a:pt x="221170" y="194564"/>
                  </a:lnTo>
                  <a:lnTo>
                    <a:pt x="222351" y="194564"/>
                  </a:lnTo>
                  <a:lnTo>
                    <a:pt x="222351" y="195707"/>
                  </a:lnTo>
                  <a:lnTo>
                    <a:pt x="224713" y="202819"/>
                  </a:lnTo>
                  <a:lnTo>
                    <a:pt x="225894" y="207645"/>
                  </a:lnTo>
                  <a:lnTo>
                    <a:pt x="228269" y="213487"/>
                  </a:lnTo>
                  <a:lnTo>
                    <a:pt x="216446" y="213487"/>
                  </a:lnTo>
                  <a:lnTo>
                    <a:pt x="211709" y="214757"/>
                  </a:lnTo>
                  <a:lnTo>
                    <a:pt x="206971" y="214757"/>
                  </a:lnTo>
                  <a:lnTo>
                    <a:pt x="206971" y="221869"/>
                  </a:lnTo>
                  <a:lnTo>
                    <a:pt x="205790" y="228981"/>
                  </a:lnTo>
                  <a:lnTo>
                    <a:pt x="205790" y="236093"/>
                  </a:lnTo>
                  <a:lnTo>
                    <a:pt x="198704" y="234823"/>
                  </a:lnTo>
                  <a:lnTo>
                    <a:pt x="191617" y="232537"/>
                  </a:lnTo>
                  <a:lnTo>
                    <a:pt x="185699" y="231267"/>
                  </a:lnTo>
                  <a:lnTo>
                    <a:pt x="180975" y="240792"/>
                  </a:lnTo>
                  <a:lnTo>
                    <a:pt x="178612" y="246761"/>
                  </a:lnTo>
                  <a:lnTo>
                    <a:pt x="175069" y="244348"/>
                  </a:lnTo>
                  <a:lnTo>
                    <a:pt x="172694" y="242062"/>
                  </a:lnTo>
                  <a:lnTo>
                    <a:pt x="170332" y="240792"/>
                  </a:lnTo>
                  <a:lnTo>
                    <a:pt x="170332" y="257302"/>
                  </a:lnTo>
                  <a:lnTo>
                    <a:pt x="171513" y="257302"/>
                  </a:lnTo>
                  <a:lnTo>
                    <a:pt x="171513" y="256159"/>
                  </a:lnTo>
                  <a:lnTo>
                    <a:pt x="173888" y="251460"/>
                  </a:lnTo>
                  <a:lnTo>
                    <a:pt x="175069" y="250317"/>
                  </a:lnTo>
                  <a:lnTo>
                    <a:pt x="185699" y="253746"/>
                  </a:lnTo>
                  <a:lnTo>
                    <a:pt x="188074" y="254889"/>
                  </a:lnTo>
                  <a:lnTo>
                    <a:pt x="190436" y="253746"/>
                  </a:lnTo>
                  <a:lnTo>
                    <a:pt x="190436" y="251460"/>
                  </a:lnTo>
                  <a:lnTo>
                    <a:pt x="191617" y="247904"/>
                  </a:lnTo>
                  <a:lnTo>
                    <a:pt x="193979" y="244348"/>
                  </a:lnTo>
                  <a:lnTo>
                    <a:pt x="195160" y="240792"/>
                  </a:lnTo>
                  <a:lnTo>
                    <a:pt x="195160" y="239649"/>
                  </a:lnTo>
                  <a:lnTo>
                    <a:pt x="196342" y="238506"/>
                  </a:lnTo>
                  <a:lnTo>
                    <a:pt x="197523" y="239649"/>
                  </a:lnTo>
                  <a:lnTo>
                    <a:pt x="199885" y="239649"/>
                  </a:lnTo>
                  <a:lnTo>
                    <a:pt x="202260" y="240792"/>
                  </a:lnTo>
                  <a:lnTo>
                    <a:pt x="205790" y="240792"/>
                  </a:lnTo>
                  <a:lnTo>
                    <a:pt x="208165" y="242062"/>
                  </a:lnTo>
                  <a:lnTo>
                    <a:pt x="210527" y="242062"/>
                  </a:lnTo>
                  <a:lnTo>
                    <a:pt x="214083" y="243205"/>
                  </a:lnTo>
                  <a:lnTo>
                    <a:pt x="215265" y="237236"/>
                  </a:lnTo>
                  <a:lnTo>
                    <a:pt x="215265" y="225425"/>
                  </a:lnTo>
                  <a:lnTo>
                    <a:pt x="222351" y="226568"/>
                  </a:lnTo>
                  <a:lnTo>
                    <a:pt x="228269" y="226568"/>
                  </a:lnTo>
                  <a:lnTo>
                    <a:pt x="236537" y="227711"/>
                  </a:lnTo>
                  <a:lnTo>
                    <a:pt x="234175" y="219456"/>
                  </a:lnTo>
                  <a:lnTo>
                    <a:pt x="232981" y="213487"/>
                  </a:lnTo>
                  <a:lnTo>
                    <a:pt x="230619" y="207645"/>
                  </a:lnTo>
                  <a:lnTo>
                    <a:pt x="254279" y="204089"/>
                  </a:lnTo>
                  <a:lnTo>
                    <a:pt x="254279" y="202819"/>
                  </a:lnTo>
                  <a:lnTo>
                    <a:pt x="249542" y="196977"/>
                  </a:lnTo>
                  <a:lnTo>
                    <a:pt x="244805" y="192151"/>
                  </a:lnTo>
                  <a:lnTo>
                    <a:pt x="240080" y="186182"/>
                  </a:lnTo>
                  <a:lnTo>
                    <a:pt x="244805" y="183896"/>
                  </a:lnTo>
                  <a:lnTo>
                    <a:pt x="247167" y="183896"/>
                  </a:lnTo>
                  <a:lnTo>
                    <a:pt x="264909" y="176784"/>
                  </a:lnTo>
                  <a:lnTo>
                    <a:pt x="267271" y="175514"/>
                  </a:lnTo>
                  <a:lnTo>
                    <a:pt x="267271" y="174371"/>
                  </a:lnTo>
                  <a:lnTo>
                    <a:pt x="255460" y="168402"/>
                  </a:lnTo>
                  <a:lnTo>
                    <a:pt x="250723" y="164846"/>
                  </a:lnTo>
                  <a:lnTo>
                    <a:pt x="243624" y="161290"/>
                  </a:lnTo>
                  <a:lnTo>
                    <a:pt x="244805" y="161290"/>
                  </a:lnTo>
                  <a:lnTo>
                    <a:pt x="250990" y="157607"/>
                  </a:lnTo>
                  <a:lnTo>
                    <a:pt x="257060" y="153543"/>
                  </a:lnTo>
                  <a:lnTo>
                    <a:pt x="268452" y="144653"/>
                  </a:lnTo>
                  <a:lnTo>
                    <a:pt x="270814" y="142367"/>
                  </a:lnTo>
                  <a:lnTo>
                    <a:pt x="270814" y="139954"/>
                  </a:lnTo>
                  <a:close/>
                </a:path>
                <a:path w="324484" h="358140">
                  <a:moveTo>
                    <a:pt x="289090" y="229108"/>
                  </a:moveTo>
                  <a:lnTo>
                    <a:pt x="287909" y="227965"/>
                  </a:lnTo>
                  <a:lnTo>
                    <a:pt x="278434" y="227965"/>
                  </a:lnTo>
                  <a:lnTo>
                    <a:pt x="274878" y="226695"/>
                  </a:lnTo>
                  <a:lnTo>
                    <a:pt x="268947" y="225552"/>
                  </a:lnTo>
                  <a:lnTo>
                    <a:pt x="264223" y="224282"/>
                  </a:lnTo>
                  <a:lnTo>
                    <a:pt x="258292" y="221996"/>
                  </a:lnTo>
                  <a:lnTo>
                    <a:pt x="252387" y="220726"/>
                  </a:lnTo>
                  <a:lnTo>
                    <a:pt x="246456" y="218313"/>
                  </a:lnTo>
                  <a:lnTo>
                    <a:pt x="239356" y="214757"/>
                  </a:lnTo>
                  <a:lnTo>
                    <a:pt x="240538" y="219583"/>
                  </a:lnTo>
                  <a:lnTo>
                    <a:pt x="241731" y="223139"/>
                  </a:lnTo>
                  <a:lnTo>
                    <a:pt x="241731" y="226695"/>
                  </a:lnTo>
                  <a:lnTo>
                    <a:pt x="242912" y="227965"/>
                  </a:lnTo>
                  <a:lnTo>
                    <a:pt x="244081" y="227965"/>
                  </a:lnTo>
                  <a:lnTo>
                    <a:pt x="248831" y="230378"/>
                  </a:lnTo>
                  <a:lnTo>
                    <a:pt x="254749" y="231521"/>
                  </a:lnTo>
                  <a:lnTo>
                    <a:pt x="260667" y="233934"/>
                  </a:lnTo>
                  <a:lnTo>
                    <a:pt x="259486" y="235077"/>
                  </a:lnTo>
                  <a:lnTo>
                    <a:pt x="258292" y="237490"/>
                  </a:lnTo>
                  <a:lnTo>
                    <a:pt x="247637" y="237490"/>
                  </a:lnTo>
                  <a:lnTo>
                    <a:pt x="244081" y="235077"/>
                  </a:lnTo>
                  <a:lnTo>
                    <a:pt x="238175" y="231521"/>
                  </a:lnTo>
                  <a:lnTo>
                    <a:pt x="232244" y="232664"/>
                  </a:lnTo>
                  <a:lnTo>
                    <a:pt x="225145" y="232664"/>
                  </a:lnTo>
                  <a:lnTo>
                    <a:pt x="225145" y="233934"/>
                  </a:lnTo>
                  <a:lnTo>
                    <a:pt x="232244" y="237490"/>
                  </a:lnTo>
                  <a:lnTo>
                    <a:pt x="238175" y="241046"/>
                  </a:lnTo>
                  <a:lnTo>
                    <a:pt x="245275" y="244729"/>
                  </a:lnTo>
                  <a:lnTo>
                    <a:pt x="251193" y="247142"/>
                  </a:lnTo>
                  <a:lnTo>
                    <a:pt x="257111" y="248285"/>
                  </a:lnTo>
                  <a:lnTo>
                    <a:pt x="263042" y="248285"/>
                  </a:lnTo>
                  <a:lnTo>
                    <a:pt x="287909" y="230378"/>
                  </a:lnTo>
                  <a:lnTo>
                    <a:pt x="289090" y="229108"/>
                  </a:lnTo>
                  <a:close/>
                </a:path>
                <a:path w="324484" h="358140">
                  <a:moveTo>
                    <a:pt x="307835" y="65024"/>
                  </a:moveTo>
                  <a:lnTo>
                    <a:pt x="306870" y="53594"/>
                  </a:lnTo>
                  <a:lnTo>
                    <a:pt x="305689" y="46355"/>
                  </a:lnTo>
                  <a:lnTo>
                    <a:pt x="302171" y="39243"/>
                  </a:lnTo>
                  <a:lnTo>
                    <a:pt x="295109" y="32004"/>
                  </a:lnTo>
                  <a:lnTo>
                    <a:pt x="293928" y="32004"/>
                  </a:lnTo>
                  <a:lnTo>
                    <a:pt x="293928" y="34417"/>
                  </a:lnTo>
                  <a:lnTo>
                    <a:pt x="287324" y="45974"/>
                  </a:lnTo>
                  <a:lnTo>
                    <a:pt x="279958" y="57023"/>
                  </a:lnTo>
                  <a:lnTo>
                    <a:pt x="271919" y="67945"/>
                  </a:lnTo>
                  <a:lnTo>
                    <a:pt x="263347" y="78867"/>
                  </a:lnTo>
                  <a:lnTo>
                    <a:pt x="262166" y="81153"/>
                  </a:lnTo>
                  <a:lnTo>
                    <a:pt x="262166" y="87249"/>
                  </a:lnTo>
                  <a:lnTo>
                    <a:pt x="263347" y="90805"/>
                  </a:lnTo>
                  <a:lnTo>
                    <a:pt x="263347" y="95631"/>
                  </a:lnTo>
                  <a:lnTo>
                    <a:pt x="264528" y="98044"/>
                  </a:lnTo>
                  <a:lnTo>
                    <a:pt x="264528" y="100457"/>
                  </a:lnTo>
                  <a:lnTo>
                    <a:pt x="272719" y="92075"/>
                  </a:lnTo>
                  <a:lnTo>
                    <a:pt x="279819" y="83185"/>
                  </a:lnTo>
                  <a:lnTo>
                    <a:pt x="286016" y="73533"/>
                  </a:lnTo>
                  <a:lnTo>
                    <a:pt x="291579" y="63246"/>
                  </a:lnTo>
                  <a:lnTo>
                    <a:pt x="295109" y="69215"/>
                  </a:lnTo>
                  <a:lnTo>
                    <a:pt x="293928" y="74041"/>
                  </a:lnTo>
                  <a:lnTo>
                    <a:pt x="290410" y="78867"/>
                  </a:lnTo>
                  <a:lnTo>
                    <a:pt x="285559" y="86360"/>
                  </a:lnTo>
                  <a:lnTo>
                    <a:pt x="279958" y="92837"/>
                  </a:lnTo>
                  <a:lnTo>
                    <a:pt x="273685" y="98933"/>
                  </a:lnTo>
                  <a:lnTo>
                    <a:pt x="266877" y="105156"/>
                  </a:lnTo>
                  <a:lnTo>
                    <a:pt x="265696" y="105156"/>
                  </a:lnTo>
                  <a:lnTo>
                    <a:pt x="264528" y="106426"/>
                  </a:lnTo>
                  <a:lnTo>
                    <a:pt x="264528" y="108839"/>
                  </a:lnTo>
                  <a:lnTo>
                    <a:pt x="260985" y="119507"/>
                  </a:lnTo>
                  <a:lnTo>
                    <a:pt x="259816" y="121920"/>
                  </a:lnTo>
                  <a:lnTo>
                    <a:pt x="259816" y="124333"/>
                  </a:lnTo>
                  <a:lnTo>
                    <a:pt x="258635" y="127889"/>
                  </a:lnTo>
                  <a:lnTo>
                    <a:pt x="259816" y="127889"/>
                  </a:lnTo>
                  <a:lnTo>
                    <a:pt x="259816" y="126746"/>
                  </a:lnTo>
                  <a:lnTo>
                    <a:pt x="260985" y="125476"/>
                  </a:lnTo>
                  <a:lnTo>
                    <a:pt x="262166" y="125476"/>
                  </a:lnTo>
                  <a:lnTo>
                    <a:pt x="271437" y="118491"/>
                  </a:lnTo>
                  <a:lnTo>
                    <a:pt x="301409" y="86106"/>
                  </a:lnTo>
                  <a:lnTo>
                    <a:pt x="305828" y="75946"/>
                  </a:lnTo>
                  <a:lnTo>
                    <a:pt x="307835" y="65024"/>
                  </a:lnTo>
                  <a:close/>
                </a:path>
                <a:path w="324484" h="358140">
                  <a:moveTo>
                    <a:pt x="310400" y="194310"/>
                  </a:moveTo>
                  <a:lnTo>
                    <a:pt x="296545" y="195580"/>
                  </a:lnTo>
                  <a:lnTo>
                    <a:pt x="282917" y="195834"/>
                  </a:lnTo>
                  <a:lnTo>
                    <a:pt x="269290" y="194691"/>
                  </a:lnTo>
                  <a:lnTo>
                    <a:pt x="255460" y="191897"/>
                  </a:lnTo>
                  <a:lnTo>
                    <a:pt x="257797" y="195580"/>
                  </a:lnTo>
                  <a:lnTo>
                    <a:pt x="258965" y="197993"/>
                  </a:lnTo>
                  <a:lnTo>
                    <a:pt x="261302" y="201676"/>
                  </a:lnTo>
                  <a:lnTo>
                    <a:pt x="262470" y="201676"/>
                  </a:lnTo>
                  <a:lnTo>
                    <a:pt x="263639" y="202819"/>
                  </a:lnTo>
                  <a:lnTo>
                    <a:pt x="264807" y="202819"/>
                  </a:lnTo>
                  <a:lnTo>
                    <a:pt x="270649" y="204089"/>
                  </a:lnTo>
                  <a:lnTo>
                    <a:pt x="287020" y="204089"/>
                  </a:lnTo>
                  <a:lnTo>
                    <a:pt x="285851" y="205359"/>
                  </a:lnTo>
                  <a:lnTo>
                    <a:pt x="285851" y="206502"/>
                  </a:lnTo>
                  <a:lnTo>
                    <a:pt x="283514" y="211455"/>
                  </a:lnTo>
                  <a:lnTo>
                    <a:pt x="275336" y="211455"/>
                  </a:lnTo>
                  <a:lnTo>
                    <a:pt x="270649" y="210185"/>
                  </a:lnTo>
                  <a:lnTo>
                    <a:pt x="267157" y="208915"/>
                  </a:lnTo>
                  <a:lnTo>
                    <a:pt x="260134" y="208915"/>
                  </a:lnTo>
                  <a:lnTo>
                    <a:pt x="254292" y="210185"/>
                  </a:lnTo>
                  <a:lnTo>
                    <a:pt x="244932" y="212598"/>
                  </a:lnTo>
                  <a:lnTo>
                    <a:pt x="248437" y="213868"/>
                  </a:lnTo>
                  <a:lnTo>
                    <a:pt x="250786" y="215011"/>
                  </a:lnTo>
                  <a:lnTo>
                    <a:pt x="254292" y="216281"/>
                  </a:lnTo>
                  <a:lnTo>
                    <a:pt x="267157" y="218694"/>
                  </a:lnTo>
                  <a:lnTo>
                    <a:pt x="272986" y="219964"/>
                  </a:lnTo>
                  <a:lnTo>
                    <a:pt x="308063" y="204089"/>
                  </a:lnTo>
                  <a:lnTo>
                    <a:pt x="310400" y="199263"/>
                  </a:lnTo>
                  <a:lnTo>
                    <a:pt x="310400" y="194310"/>
                  </a:lnTo>
                  <a:close/>
                </a:path>
                <a:path w="324484" h="358140">
                  <a:moveTo>
                    <a:pt x="324104" y="147701"/>
                  </a:moveTo>
                  <a:lnTo>
                    <a:pt x="285826" y="161417"/>
                  </a:lnTo>
                  <a:lnTo>
                    <a:pt x="265214" y="164465"/>
                  </a:lnTo>
                  <a:lnTo>
                    <a:pt x="261607" y="164465"/>
                  </a:lnTo>
                  <a:lnTo>
                    <a:pt x="261607" y="165608"/>
                  </a:lnTo>
                  <a:lnTo>
                    <a:pt x="262801" y="165608"/>
                  </a:lnTo>
                  <a:lnTo>
                    <a:pt x="266420" y="169164"/>
                  </a:lnTo>
                  <a:lnTo>
                    <a:pt x="273621" y="173990"/>
                  </a:lnTo>
                  <a:lnTo>
                    <a:pt x="273621" y="175133"/>
                  </a:lnTo>
                  <a:lnTo>
                    <a:pt x="274828" y="175133"/>
                  </a:lnTo>
                  <a:lnTo>
                    <a:pt x="279641" y="173990"/>
                  </a:lnTo>
                  <a:lnTo>
                    <a:pt x="284441" y="173990"/>
                  </a:lnTo>
                  <a:lnTo>
                    <a:pt x="289255" y="172847"/>
                  </a:lnTo>
                  <a:lnTo>
                    <a:pt x="292849" y="171577"/>
                  </a:lnTo>
                  <a:lnTo>
                    <a:pt x="302475" y="169164"/>
                  </a:lnTo>
                  <a:lnTo>
                    <a:pt x="302475" y="172847"/>
                  </a:lnTo>
                  <a:lnTo>
                    <a:pt x="300062" y="175133"/>
                  </a:lnTo>
                  <a:lnTo>
                    <a:pt x="297662" y="176403"/>
                  </a:lnTo>
                  <a:lnTo>
                    <a:pt x="291655" y="179959"/>
                  </a:lnTo>
                  <a:lnTo>
                    <a:pt x="285635" y="179959"/>
                  </a:lnTo>
                  <a:lnTo>
                    <a:pt x="279641" y="181102"/>
                  </a:lnTo>
                  <a:lnTo>
                    <a:pt x="272415" y="181102"/>
                  </a:lnTo>
                  <a:lnTo>
                    <a:pt x="268808" y="183515"/>
                  </a:lnTo>
                  <a:lnTo>
                    <a:pt x="267601" y="183515"/>
                  </a:lnTo>
                  <a:lnTo>
                    <a:pt x="267601" y="184785"/>
                  </a:lnTo>
                  <a:lnTo>
                    <a:pt x="260400" y="187071"/>
                  </a:lnTo>
                  <a:lnTo>
                    <a:pt x="255600" y="189484"/>
                  </a:lnTo>
                  <a:lnTo>
                    <a:pt x="260400" y="190754"/>
                  </a:lnTo>
                  <a:lnTo>
                    <a:pt x="270014" y="190754"/>
                  </a:lnTo>
                  <a:lnTo>
                    <a:pt x="278104" y="191135"/>
                  </a:lnTo>
                  <a:lnTo>
                    <a:pt x="318503" y="174752"/>
                  </a:lnTo>
                  <a:lnTo>
                    <a:pt x="322897" y="165608"/>
                  </a:lnTo>
                  <a:lnTo>
                    <a:pt x="324104" y="164465"/>
                  </a:lnTo>
                  <a:lnTo>
                    <a:pt x="324104" y="147701"/>
                  </a:lnTo>
                  <a:close/>
                </a:path>
                <a:path w="324484" h="358140">
                  <a:moveTo>
                    <a:pt x="324104" y="106807"/>
                  </a:moveTo>
                  <a:lnTo>
                    <a:pt x="322910" y="105664"/>
                  </a:lnTo>
                  <a:lnTo>
                    <a:pt x="322910" y="101981"/>
                  </a:lnTo>
                  <a:lnTo>
                    <a:pt x="320535" y="94742"/>
                  </a:lnTo>
                  <a:lnTo>
                    <a:pt x="320535" y="92329"/>
                  </a:lnTo>
                  <a:lnTo>
                    <a:pt x="318147" y="89916"/>
                  </a:lnTo>
                  <a:lnTo>
                    <a:pt x="304838" y="103251"/>
                  </a:lnTo>
                  <a:lnTo>
                    <a:pt x="290182" y="114808"/>
                  </a:lnTo>
                  <a:lnTo>
                    <a:pt x="274586" y="124714"/>
                  </a:lnTo>
                  <a:lnTo>
                    <a:pt x="258635" y="133350"/>
                  </a:lnTo>
                  <a:lnTo>
                    <a:pt x="276491" y="136906"/>
                  </a:lnTo>
                  <a:lnTo>
                    <a:pt x="277685" y="138176"/>
                  </a:lnTo>
                  <a:lnTo>
                    <a:pt x="278879" y="138176"/>
                  </a:lnTo>
                  <a:lnTo>
                    <a:pt x="280073" y="136906"/>
                  </a:lnTo>
                  <a:lnTo>
                    <a:pt x="287185" y="133858"/>
                  </a:lnTo>
                  <a:lnTo>
                    <a:pt x="294182" y="129794"/>
                  </a:lnTo>
                  <a:lnTo>
                    <a:pt x="301053" y="124714"/>
                  </a:lnTo>
                  <a:lnTo>
                    <a:pt x="307441" y="118745"/>
                  </a:lnTo>
                  <a:lnTo>
                    <a:pt x="308622" y="121158"/>
                  </a:lnTo>
                  <a:lnTo>
                    <a:pt x="308622" y="123571"/>
                  </a:lnTo>
                  <a:lnTo>
                    <a:pt x="306247" y="127254"/>
                  </a:lnTo>
                  <a:lnTo>
                    <a:pt x="303872" y="132080"/>
                  </a:lnTo>
                  <a:lnTo>
                    <a:pt x="297916" y="134493"/>
                  </a:lnTo>
                  <a:lnTo>
                    <a:pt x="286016" y="140589"/>
                  </a:lnTo>
                  <a:lnTo>
                    <a:pt x="278879" y="143002"/>
                  </a:lnTo>
                  <a:lnTo>
                    <a:pt x="271729" y="153797"/>
                  </a:lnTo>
                  <a:lnTo>
                    <a:pt x="266979" y="156210"/>
                  </a:lnTo>
                  <a:lnTo>
                    <a:pt x="263398" y="159893"/>
                  </a:lnTo>
                  <a:lnTo>
                    <a:pt x="268160" y="159893"/>
                  </a:lnTo>
                  <a:lnTo>
                    <a:pt x="272923" y="158623"/>
                  </a:lnTo>
                  <a:lnTo>
                    <a:pt x="276491" y="157480"/>
                  </a:lnTo>
                  <a:lnTo>
                    <a:pt x="278879" y="156210"/>
                  </a:lnTo>
                  <a:lnTo>
                    <a:pt x="286880" y="153924"/>
                  </a:lnTo>
                  <a:lnTo>
                    <a:pt x="318579" y="131064"/>
                  </a:lnTo>
                  <a:lnTo>
                    <a:pt x="322656" y="118745"/>
                  </a:lnTo>
                  <a:lnTo>
                    <a:pt x="322910" y="117602"/>
                  </a:lnTo>
                  <a:lnTo>
                    <a:pt x="324104" y="116332"/>
                  </a:lnTo>
                  <a:lnTo>
                    <a:pt x="324104" y="106807"/>
                  </a:lnTo>
                  <a:close/>
                </a:path>
              </a:pathLst>
            </a:custGeom>
            <a:solidFill>
              <a:srgbClr val="1f295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64" name="object 8"/>
            <p:cNvSpPr/>
            <p:nvPr/>
          </p:nvSpPr>
          <p:spPr>
            <a:xfrm>
              <a:off x="562320" y="208800"/>
              <a:ext cx="363960" cy="772560"/>
            </a:xfrm>
            <a:custGeom>
              <a:avLst/>
              <a:gdLst>
                <a:gd name="textAreaLeft" fmla="*/ 0 w 363960"/>
                <a:gd name="textAreaRight" fmla="*/ 364320 w 363960"/>
                <a:gd name="textAreaTop" fmla="*/ 0 h 772560"/>
                <a:gd name="textAreaBottom" fmla="*/ 772920 h 772560"/>
              </a:gdLst>
              <a:ahLst/>
              <a:rect l="textAreaLeft" t="textAreaTop" r="textAreaRight" b="textAreaBottom"/>
              <a:pathLst>
                <a:path w="364490" h="772794">
                  <a:moveTo>
                    <a:pt x="279806" y="0"/>
                  </a:moveTo>
                  <a:lnTo>
                    <a:pt x="278625" y="0"/>
                  </a:lnTo>
                  <a:lnTo>
                    <a:pt x="278625" y="537590"/>
                  </a:lnTo>
                  <a:lnTo>
                    <a:pt x="277101" y="549655"/>
                  </a:lnTo>
                  <a:lnTo>
                    <a:pt x="272694" y="560704"/>
                  </a:lnTo>
                  <a:lnTo>
                    <a:pt x="265620" y="569975"/>
                  </a:lnTo>
                  <a:lnTo>
                    <a:pt x="256095" y="576706"/>
                  </a:lnTo>
                  <a:lnTo>
                    <a:pt x="0" y="727455"/>
                  </a:lnTo>
                  <a:lnTo>
                    <a:pt x="79438" y="772540"/>
                  </a:lnTo>
                  <a:lnTo>
                    <a:pt x="310629" y="641984"/>
                  </a:lnTo>
                  <a:lnTo>
                    <a:pt x="349313" y="602868"/>
                  </a:lnTo>
                  <a:lnTo>
                    <a:pt x="363943" y="549655"/>
                  </a:lnTo>
                  <a:lnTo>
                    <a:pt x="363981" y="66420"/>
                  </a:lnTo>
                  <a:lnTo>
                    <a:pt x="360946" y="50926"/>
                  </a:lnTo>
                  <a:lnTo>
                    <a:pt x="352120" y="36956"/>
                  </a:lnTo>
                  <a:lnTo>
                    <a:pt x="337972" y="24891"/>
                  </a:lnTo>
                  <a:lnTo>
                    <a:pt x="318922" y="15366"/>
                  </a:lnTo>
                  <a:lnTo>
                    <a:pt x="279806" y="0"/>
                  </a:lnTo>
                  <a:close/>
                </a:path>
              </a:pathLst>
            </a:custGeom>
            <a:solidFill>
              <a:srgbClr val="0885b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65" name="object 9"/>
            <p:cNvSpPr/>
            <p:nvPr/>
          </p:nvSpPr>
          <p:spPr>
            <a:xfrm>
              <a:off x="191880" y="112680"/>
              <a:ext cx="650520" cy="216000"/>
            </a:xfrm>
            <a:custGeom>
              <a:avLst/>
              <a:gdLst>
                <a:gd name="textAreaLeft" fmla="*/ 0 w 650520"/>
                <a:gd name="textAreaRight" fmla="*/ 650880 w 650520"/>
                <a:gd name="textAreaTop" fmla="*/ 0 h 216000"/>
                <a:gd name="textAreaBottom" fmla="*/ 216360 h 216000"/>
              </a:gdLst>
              <a:ahLst/>
              <a:rect l="textAreaLeft" t="textAreaTop" r="textAreaRight" b="textAreaBottom"/>
              <a:pathLst>
                <a:path w="650875" h="216535">
                  <a:moveTo>
                    <a:pt x="365645" y="0"/>
                  </a:moveTo>
                  <a:lnTo>
                    <a:pt x="313283" y="8890"/>
                  </a:lnTo>
                  <a:lnTo>
                    <a:pt x="43903" y="112014"/>
                  </a:lnTo>
                  <a:lnTo>
                    <a:pt x="11264" y="133603"/>
                  </a:lnTo>
                  <a:lnTo>
                    <a:pt x="0" y="163068"/>
                  </a:lnTo>
                  <a:lnTo>
                    <a:pt x="0" y="216407"/>
                  </a:lnTo>
                  <a:lnTo>
                    <a:pt x="344144" y="84708"/>
                  </a:lnTo>
                  <a:lnTo>
                    <a:pt x="355384" y="82169"/>
                  </a:lnTo>
                  <a:lnTo>
                    <a:pt x="367284" y="81279"/>
                  </a:lnTo>
                  <a:lnTo>
                    <a:pt x="379183" y="82169"/>
                  </a:lnTo>
                  <a:lnTo>
                    <a:pt x="390423" y="84708"/>
                  </a:lnTo>
                  <a:lnTo>
                    <a:pt x="650316" y="183133"/>
                  </a:lnTo>
                  <a:lnTo>
                    <a:pt x="650316" y="96647"/>
                  </a:lnTo>
                  <a:lnTo>
                    <a:pt x="418896" y="8890"/>
                  </a:lnTo>
                  <a:lnTo>
                    <a:pt x="392887" y="2158"/>
                  </a:lnTo>
                  <a:lnTo>
                    <a:pt x="365645" y="0"/>
                  </a:lnTo>
                  <a:close/>
                </a:path>
              </a:pathLst>
            </a:custGeom>
            <a:solidFill>
              <a:srgbClr val="0e477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66" name="object 10"/>
            <p:cNvSpPr/>
            <p:nvPr/>
          </p:nvSpPr>
          <p:spPr>
            <a:xfrm>
              <a:off x="190440" y="298800"/>
              <a:ext cx="452520" cy="720360"/>
            </a:xfrm>
            <a:custGeom>
              <a:avLst/>
              <a:gdLst>
                <a:gd name="textAreaLeft" fmla="*/ 0 w 452520"/>
                <a:gd name="textAreaRight" fmla="*/ 452880 w 452520"/>
                <a:gd name="textAreaTop" fmla="*/ 0 h 720360"/>
                <a:gd name="textAreaBottom" fmla="*/ 720720 h 720360"/>
              </a:gdLst>
              <a:ahLst/>
              <a:rect l="textAreaLeft" t="textAreaTop" r="textAreaRight" b="textAreaBottom"/>
              <a:pathLst>
                <a:path w="452755" h="720725">
                  <a:moveTo>
                    <a:pt x="83134" y="0"/>
                  </a:moveTo>
                  <a:lnTo>
                    <a:pt x="1193" y="30861"/>
                  </a:lnTo>
                  <a:lnTo>
                    <a:pt x="1193" y="58166"/>
                  </a:lnTo>
                  <a:lnTo>
                    <a:pt x="0" y="58166"/>
                  </a:lnTo>
                  <a:lnTo>
                    <a:pt x="0" y="461010"/>
                  </a:lnTo>
                  <a:lnTo>
                    <a:pt x="3670" y="488823"/>
                  </a:lnTo>
                  <a:lnTo>
                    <a:pt x="31064" y="536448"/>
                  </a:lnTo>
                  <a:lnTo>
                    <a:pt x="321856" y="708025"/>
                  </a:lnTo>
                  <a:lnTo>
                    <a:pt x="366979" y="720471"/>
                  </a:lnTo>
                  <a:lnTo>
                    <a:pt x="390004" y="717423"/>
                  </a:lnTo>
                  <a:lnTo>
                    <a:pt x="412127" y="708025"/>
                  </a:lnTo>
                  <a:lnTo>
                    <a:pt x="452501" y="685546"/>
                  </a:lnTo>
                  <a:lnTo>
                    <a:pt x="106895" y="485901"/>
                  </a:lnTo>
                  <a:lnTo>
                    <a:pt x="97345" y="478409"/>
                  </a:lnTo>
                  <a:lnTo>
                    <a:pt x="90258" y="468884"/>
                  </a:lnTo>
                  <a:lnTo>
                    <a:pt x="85852" y="458088"/>
                  </a:lnTo>
                  <a:lnTo>
                    <a:pt x="84328" y="446659"/>
                  </a:lnTo>
                  <a:lnTo>
                    <a:pt x="83134" y="0"/>
                  </a:lnTo>
                  <a:close/>
                </a:path>
              </a:pathLst>
            </a:custGeom>
            <a:solidFill>
              <a:srgbClr val="2aaae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867" name="object 11"/>
          <p:cNvSpPr/>
          <p:nvPr/>
        </p:nvSpPr>
        <p:spPr>
          <a:xfrm>
            <a:off x="1018800" y="1127160"/>
            <a:ext cx="3015720" cy="912240"/>
          </a:xfrm>
          <a:prstGeom prst="rect">
            <a:avLst/>
          </a:prstGeom>
          <a:solidFill>
            <a:srgbClr val="006fc0"/>
          </a:solidFill>
          <a:ln w="25907">
            <a:solidFill>
              <a:srgbClr val="385d8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89640" bIns="0" anchor="t">
            <a:spAutoFit/>
          </a:bodyPr>
          <a:p>
            <a:pPr marL="1001880" indent="-414720">
              <a:lnSpc>
                <a:spcPct val="100000"/>
              </a:lnSpc>
              <a:spcBef>
                <a:spcPts val="706"/>
              </a:spcBef>
              <a:tabLst>
                <a:tab algn="l" pos="0"/>
              </a:tabLst>
            </a:pPr>
            <a:r>
              <a:rPr b="1" lang="ru-RU" sz="1800" spc="-1" strike="noStrike">
                <a:solidFill>
                  <a:srgbClr val="ffffff"/>
                </a:solidFill>
                <a:latin typeface="Times New Roman"/>
              </a:rPr>
              <a:t>Заявка на внесение изменений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68" name="object 12" descr=""/>
          <p:cNvPicPr/>
          <p:nvPr/>
        </p:nvPicPr>
        <p:blipFill>
          <a:blip r:embed="rId1"/>
          <a:stretch/>
        </p:blipFill>
        <p:spPr>
          <a:xfrm>
            <a:off x="6570000" y="1205640"/>
            <a:ext cx="452160" cy="405000"/>
          </a:xfrm>
          <a:prstGeom prst="rect">
            <a:avLst/>
          </a:prstGeom>
          <a:ln w="0">
            <a:noFill/>
          </a:ln>
        </p:spPr>
      </p:pic>
      <p:sp>
        <p:nvSpPr>
          <p:cNvPr id="869" name="object 13"/>
          <p:cNvSpPr/>
          <p:nvPr/>
        </p:nvSpPr>
        <p:spPr>
          <a:xfrm>
            <a:off x="7094160" y="1126080"/>
            <a:ext cx="4411800" cy="1107000"/>
          </a:xfrm>
          <a:prstGeom prst="rect">
            <a:avLst/>
          </a:prstGeom>
          <a:noFill/>
          <a:ln w="9144">
            <a:solidFill>
              <a:srgbClr val="0066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1760" bIns="0" anchor="t">
            <a:spAutoFit/>
          </a:bodyPr>
          <a:p>
            <a:pPr marL="92160">
              <a:lnSpc>
                <a:spcPct val="100000"/>
              </a:lnSpc>
              <a:spcBef>
                <a:spcPts val="329"/>
              </a:spcBef>
            </a:pPr>
            <a:r>
              <a:rPr b="1" lang="ru-RU" sz="1400" spc="-1" strike="noStrike">
                <a:solidFill>
                  <a:srgbClr val="001f5f"/>
                </a:solidFill>
                <a:latin typeface="Times New Roman"/>
              </a:rPr>
              <a:t>В ГИСП для заявителей реализована отдельная возможность подачи заявки на внесение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92160">
              <a:lnSpc>
                <a:spcPct val="100000"/>
              </a:lnSpc>
            </a:pPr>
            <a:r>
              <a:rPr b="1" lang="ru-RU" sz="1400" spc="-1" strike="noStrike">
                <a:solidFill>
                  <a:srgbClr val="001f5f"/>
                </a:solidFill>
                <a:latin typeface="Times New Roman"/>
              </a:rPr>
              <a:t>изменений в КЭР. Заявка подается в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92160">
              <a:lnSpc>
                <a:spcPct val="100000"/>
              </a:lnSpc>
            </a:pPr>
            <a:r>
              <a:rPr b="1" lang="ru-RU" sz="1400" spc="-1" strike="noStrike">
                <a:solidFill>
                  <a:srgbClr val="001f5f"/>
                </a:solidFill>
                <a:latin typeface="Times New Roman"/>
              </a:rPr>
              <a:t>произвольной форме с указанием даты выдачи и номера разрешения.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0" name="object 15"/>
          <p:cNvSpPr/>
          <p:nvPr/>
        </p:nvSpPr>
        <p:spPr>
          <a:xfrm>
            <a:off x="9382320" y="2798640"/>
            <a:ext cx="2504160" cy="893880"/>
          </a:xfrm>
          <a:prstGeom prst="rect">
            <a:avLst/>
          </a:prstGeom>
          <a:noFill/>
          <a:ln w="9144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1760" bIns="0" anchor="t">
            <a:spAutoFit/>
          </a:bodyPr>
          <a:p>
            <a:pPr marL="239400" algn="ctr">
              <a:lnSpc>
                <a:spcPct val="100000"/>
              </a:lnSpc>
              <a:spcBef>
                <a:spcPts val="329"/>
              </a:spcBef>
            </a:pPr>
            <a:r>
              <a:rPr b="1" lang="ru-RU" sz="1400" spc="-1" strike="noStrike">
                <a:solidFill>
                  <a:srgbClr val="ff0000"/>
                </a:solidFill>
                <a:latin typeface="Times New Roman"/>
              </a:rPr>
              <a:t>Срок рассмотрения заявки 15 рабочих дней со дня ее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1800"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f0000"/>
                </a:solidFill>
                <a:latin typeface="Times New Roman"/>
              </a:rPr>
              <a:t>регистрации!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1" name="object 16"/>
          <p:cNvSpPr/>
          <p:nvPr/>
        </p:nvSpPr>
        <p:spPr>
          <a:xfrm>
            <a:off x="1523880" y="2553840"/>
            <a:ext cx="6786360" cy="1137600"/>
          </a:xfrm>
          <a:prstGeom prst="rect">
            <a:avLst/>
          </a:prstGeom>
          <a:noFill/>
          <a:ln w="9144">
            <a:solidFill>
              <a:srgbClr val="4f81b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0680" bIns="0" anchor="t">
            <a:spAutoFit/>
          </a:bodyPr>
          <a:p>
            <a:pPr marL="91440">
              <a:lnSpc>
                <a:spcPct val="100000"/>
              </a:lnSpc>
              <a:spcBef>
                <a:spcPts val="320"/>
              </a:spcBef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Внесение изменении в разрешение возможно только, если такие изменения не затрагивают указанные в пунктах 10 и 11 статьи 31.1 Федерального закона № 7-ФЗ условия разрешения.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2" name="object 17"/>
          <p:cNvSpPr/>
          <p:nvPr/>
        </p:nvSpPr>
        <p:spPr>
          <a:xfrm>
            <a:off x="2488680" y="1865520"/>
            <a:ext cx="75960" cy="724320"/>
          </a:xfrm>
          <a:custGeom>
            <a:avLst/>
            <a:gdLst>
              <a:gd name="textAreaLeft" fmla="*/ 0 w 75960"/>
              <a:gd name="textAreaRight" fmla="*/ 76320 w 75960"/>
              <a:gd name="textAreaTop" fmla="*/ 0 h 724320"/>
              <a:gd name="textAreaBottom" fmla="*/ 724680 h 724320"/>
            </a:gdLst>
            <a:ahLst/>
            <a:rect l="textAreaLeft" t="textAreaTop" r="textAreaRight" b="textAreaBottom"/>
            <a:pathLst>
              <a:path w="76200" h="724535">
                <a:moveTo>
                  <a:pt x="31750" y="647953"/>
                </a:moveTo>
                <a:lnTo>
                  <a:pt x="0" y="647953"/>
                </a:lnTo>
                <a:lnTo>
                  <a:pt x="38100" y="724153"/>
                </a:lnTo>
                <a:lnTo>
                  <a:pt x="69850" y="660653"/>
                </a:lnTo>
                <a:lnTo>
                  <a:pt x="31750" y="660653"/>
                </a:lnTo>
                <a:lnTo>
                  <a:pt x="31750" y="647953"/>
                </a:lnTo>
                <a:close/>
              </a:path>
              <a:path w="76200" h="724535">
                <a:moveTo>
                  <a:pt x="44450" y="0"/>
                </a:moveTo>
                <a:lnTo>
                  <a:pt x="31750" y="0"/>
                </a:lnTo>
                <a:lnTo>
                  <a:pt x="31750" y="660653"/>
                </a:lnTo>
                <a:lnTo>
                  <a:pt x="44450" y="660653"/>
                </a:lnTo>
                <a:lnTo>
                  <a:pt x="44450" y="0"/>
                </a:lnTo>
                <a:close/>
              </a:path>
              <a:path w="76200" h="724535">
                <a:moveTo>
                  <a:pt x="76200" y="647953"/>
                </a:moveTo>
                <a:lnTo>
                  <a:pt x="44450" y="647953"/>
                </a:lnTo>
                <a:lnTo>
                  <a:pt x="44450" y="660653"/>
                </a:lnTo>
                <a:lnTo>
                  <a:pt x="69850" y="660653"/>
                </a:lnTo>
                <a:lnTo>
                  <a:pt x="76200" y="647953"/>
                </a:lnTo>
                <a:close/>
              </a:path>
            </a:pathLst>
          </a:custGeom>
          <a:solidFill>
            <a:srgbClr val="497db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3" name="Прямоугольник 17"/>
          <p:cNvSpPr/>
          <p:nvPr/>
        </p:nvSpPr>
        <p:spPr>
          <a:xfrm>
            <a:off x="282240" y="4103280"/>
            <a:ext cx="8742600" cy="264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0" lang="ru-RU" sz="1200" spc="-1" strike="noStrike">
                <a:solidFill>
                  <a:schemeClr val="accent1"/>
                </a:solidFill>
                <a:latin typeface="Times New Roman"/>
              </a:rPr>
              <a:t>10. Комплексное экологическое разрешение содержит: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200" spc="-1" strike="noStrike">
                <a:solidFill>
                  <a:schemeClr val="accent1"/>
                </a:solidFill>
                <a:latin typeface="Times New Roman"/>
              </a:rPr>
              <a:t>технологические нормативы;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200" spc="-1" strike="noStrike">
                <a:solidFill>
                  <a:schemeClr val="accent1"/>
                </a:solidFill>
                <a:latin typeface="Times New Roman"/>
              </a:rPr>
              <a:t>нормативы допустимых выбросов, сбросов высокотоксичных веществ, веществ, обладающих канцерогенными, мутагенными свойствами (веществ I, II класса опасности), при наличии таких веществ в выбросах загрязняющих веществ, сбросах загрязняющих веществ;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200" spc="-1" strike="noStrike">
                <a:solidFill>
                  <a:schemeClr val="accent1"/>
                </a:solidFill>
                <a:latin typeface="Times New Roman"/>
              </a:rPr>
              <a:t>нормативы допустимых физических воздействий;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200" spc="-1" strike="noStrike">
                <a:solidFill>
                  <a:schemeClr val="accent1"/>
                </a:solidFill>
                <a:latin typeface="Times New Roman"/>
              </a:rPr>
              <a:t>нормативы образования отходов и лимиты на их размещение;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200" spc="-1" strike="noStrike">
                <a:solidFill>
                  <a:schemeClr val="accent1"/>
                </a:solidFill>
                <a:latin typeface="Times New Roman"/>
              </a:rPr>
              <a:t>требования к обращению с отходами производства и потребления;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200" spc="-1" strike="noStrike">
                <a:solidFill>
                  <a:schemeClr val="accent1"/>
                </a:solidFill>
                <a:latin typeface="Times New Roman"/>
              </a:rPr>
              <a:t>согласованную программу производственного экологического контроля;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200" spc="-1" strike="noStrike">
                <a:solidFill>
                  <a:schemeClr val="accent1"/>
                </a:solidFill>
                <a:latin typeface="Times New Roman"/>
              </a:rPr>
              <a:t>срок действия комплексного экологического разрешения.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200" spc="-1" strike="noStrike">
                <a:solidFill>
                  <a:schemeClr val="accent1"/>
                </a:solidFill>
                <a:latin typeface="Times New Roman"/>
              </a:rPr>
              <a:t>11. Комплексное экологическое разрешение, выдаваемое для осуществления хозяйственной и (или) иной деятельности на объектах, оказывающих негативное воздействие на окружающую среду, где реализуются программы повышения экологической эффективности, дополнительно может содержать временно разрешенные выбросы, временно разрешенные сбросы.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200" spc="-1" strike="noStrike">
                <a:solidFill>
                  <a:schemeClr val="accent1"/>
                </a:solidFill>
                <a:latin typeface="Times New Roman"/>
              </a:rPr>
              <a:t>Программа повышения экологической эффективности является неотъемлемой частью комплексного экологического разрешения.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4" name="Скругленный прямоугольник 18"/>
          <p:cNvSpPr/>
          <p:nvPr/>
        </p:nvSpPr>
        <p:spPr>
          <a:xfrm>
            <a:off x="234360" y="3321360"/>
            <a:ext cx="914040" cy="616680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</a:rPr>
              <a:t>7-ФЗ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object 2"/>
          <p:cNvSpPr/>
          <p:nvPr/>
        </p:nvSpPr>
        <p:spPr>
          <a:xfrm>
            <a:off x="472320" y="492120"/>
            <a:ext cx="181080" cy="344520"/>
          </a:xfrm>
          <a:custGeom>
            <a:avLst/>
            <a:gdLst>
              <a:gd name="textAreaLeft" fmla="*/ 0 w 181080"/>
              <a:gd name="textAreaRight" fmla="*/ 181440 w 181080"/>
              <a:gd name="textAreaTop" fmla="*/ 0 h 344520"/>
              <a:gd name="textAreaBottom" fmla="*/ 344880 h 344520"/>
            </a:gdLst>
            <a:ahLst/>
            <a:rect l="textAreaLeft" t="textAreaTop" r="textAreaRight" b="textAreaBottom"/>
            <a:pathLst>
              <a:path w="181609" h="344805">
                <a:moveTo>
                  <a:pt x="181356" y="297815"/>
                </a:moveTo>
                <a:lnTo>
                  <a:pt x="176631" y="297815"/>
                </a:lnTo>
                <a:lnTo>
                  <a:pt x="174269" y="296545"/>
                </a:lnTo>
                <a:lnTo>
                  <a:pt x="169545" y="295402"/>
                </a:lnTo>
                <a:lnTo>
                  <a:pt x="165684" y="279781"/>
                </a:lnTo>
                <a:lnTo>
                  <a:pt x="164820" y="276225"/>
                </a:lnTo>
                <a:lnTo>
                  <a:pt x="161277" y="272669"/>
                </a:lnTo>
                <a:lnTo>
                  <a:pt x="161277" y="271526"/>
                </a:lnTo>
                <a:lnTo>
                  <a:pt x="160096" y="270256"/>
                </a:lnTo>
                <a:lnTo>
                  <a:pt x="158915" y="269113"/>
                </a:lnTo>
                <a:lnTo>
                  <a:pt x="162458" y="266700"/>
                </a:lnTo>
                <a:lnTo>
                  <a:pt x="166001" y="260731"/>
                </a:lnTo>
                <a:lnTo>
                  <a:pt x="165379" y="259461"/>
                </a:lnTo>
                <a:lnTo>
                  <a:pt x="164820" y="258318"/>
                </a:lnTo>
                <a:lnTo>
                  <a:pt x="160096" y="258318"/>
                </a:lnTo>
                <a:lnTo>
                  <a:pt x="155371" y="259461"/>
                </a:lnTo>
                <a:lnTo>
                  <a:pt x="150660" y="258318"/>
                </a:lnTo>
                <a:lnTo>
                  <a:pt x="129400" y="251079"/>
                </a:lnTo>
                <a:lnTo>
                  <a:pt x="127038" y="249936"/>
                </a:lnTo>
                <a:lnTo>
                  <a:pt x="124675" y="249936"/>
                </a:lnTo>
                <a:lnTo>
                  <a:pt x="122313" y="251079"/>
                </a:lnTo>
                <a:lnTo>
                  <a:pt x="123494" y="252349"/>
                </a:lnTo>
                <a:lnTo>
                  <a:pt x="127038" y="253492"/>
                </a:lnTo>
                <a:lnTo>
                  <a:pt x="129400" y="254762"/>
                </a:lnTo>
                <a:lnTo>
                  <a:pt x="131762" y="255905"/>
                </a:lnTo>
                <a:lnTo>
                  <a:pt x="138849" y="259461"/>
                </a:lnTo>
                <a:lnTo>
                  <a:pt x="145935" y="264287"/>
                </a:lnTo>
                <a:lnTo>
                  <a:pt x="150660" y="270256"/>
                </a:lnTo>
                <a:lnTo>
                  <a:pt x="152920" y="272592"/>
                </a:lnTo>
                <a:lnTo>
                  <a:pt x="153009" y="278638"/>
                </a:lnTo>
                <a:lnTo>
                  <a:pt x="151828" y="279781"/>
                </a:lnTo>
                <a:lnTo>
                  <a:pt x="150660" y="279781"/>
                </a:lnTo>
                <a:lnTo>
                  <a:pt x="150660" y="278638"/>
                </a:lnTo>
                <a:lnTo>
                  <a:pt x="149479" y="278638"/>
                </a:lnTo>
                <a:lnTo>
                  <a:pt x="124675" y="257175"/>
                </a:lnTo>
                <a:lnTo>
                  <a:pt x="122313" y="257175"/>
                </a:lnTo>
                <a:lnTo>
                  <a:pt x="121132" y="255905"/>
                </a:lnTo>
                <a:lnTo>
                  <a:pt x="118770" y="255905"/>
                </a:lnTo>
                <a:lnTo>
                  <a:pt x="118770" y="259461"/>
                </a:lnTo>
                <a:lnTo>
                  <a:pt x="110502" y="259461"/>
                </a:lnTo>
                <a:lnTo>
                  <a:pt x="110502" y="260731"/>
                </a:lnTo>
                <a:lnTo>
                  <a:pt x="111683" y="261874"/>
                </a:lnTo>
                <a:lnTo>
                  <a:pt x="117589" y="267843"/>
                </a:lnTo>
                <a:lnTo>
                  <a:pt x="122313" y="273812"/>
                </a:lnTo>
                <a:lnTo>
                  <a:pt x="125857" y="281051"/>
                </a:lnTo>
                <a:lnTo>
                  <a:pt x="129400" y="287020"/>
                </a:lnTo>
                <a:lnTo>
                  <a:pt x="131762" y="292989"/>
                </a:lnTo>
                <a:lnTo>
                  <a:pt x="131762" y="298958"/>
                </a:lnTo>
                <a:lnTo>
                  <a:pt x="130581" y="302514"/>
                </a:lnTo>
                <a:lnTo>
                  <a:pt x="129400" y="303784"/>
                </a:lnTo>
                <a:lnTo>
                  <a:pt x="127038" y="303784"/>
                </a:lnTo>
                <a:lnTo>
                  <a:pt x="123228" y="290563"/>
                </a:lnTo>
                <a:lnTo>
                  <a:pt x="117856" y="279679"/>
                </a:lnTo>
                <a:lnTo>
                  <a:pt x="113030" y="272669"/>
                </a:lnTo>
                <a:lnTo>
                  <a:pt x="112052" y="271272"/>
                </a:lnTo>
                <a:lnTo>
                  <a:pt x="109067" y="267843"/>
                </a:lnTo>
                <a:lnTo>
                  <a:pt x="106959" y="265430"/>
                </a:lnTo>
                <a:lnTo>
                  <a:pt x="104597" y="266700"/>
                </a:lnTo>
                <a:lnTo>
                  <a:pt x="103416" y="267843"/>
                </a:lnTo>
                <a:lnTo>
                  <a:pt x="98691" y="267843"/>
                </a:lnTo>
                <a:lnTo>
                  <a:pt x="96329" y="266700"/>
                </a:lnTo>
                <a:lnTo>
                  <a:pt x="93967" y="266700"/>
                </a:lnTo>
                <a:lnTo>
                  <a:pt x="94056" y="277495"/>
                </a:lnTo>
                <a:lnTo>
                  <a:pt x="94615" y="284607"/>
                </a:lnTo>
                <a:lnTo>
                  <a:pt x="94919" y="291846"/>
                </a:lnTo>
                <a:lnTo>
                  <a:pt x="95021" y="295402"/>
                </a:lnTo>
                <a:lnTo>
                  <a:pt x="95148" y="313309"/>
                </a:lnTo>
                <a:lnTo>
                  <a:pt x="93967" y="314579"/>
                </a:lnTo>
                <a:lnTo>
                  <a:pt x="93929" y="316953"/>
                </a:lnTo>
                <a:lnTo>
                  <a:pt x="92786" y="319278"/>
                </a:lnTo>
                <a:lnTo>
                  <a:pt x="91617" y="319278"/>
                </a:lnTo>
                <a:lnTo>
                  <a:pt x="90068" y="316179"/>
                </a:lnTo>
                <a:lnTo>
                  <a:pt x="89255" y="314579"/>
                </a:lnTo>
                <a:lnTo>
                  <a:pt x="88074" y="313309"/>
                </a:lnTo>
                <a:lnTo>
                  <a:pt x="88125" y="309930"/>
                </a:lnTo>
                <a:lnTo>
                  <a:pt x="88760" y="300012"/>
                </a:lnTo>
                <a:lnTo>
                  <a:pt x="89001" y="292989"/>
                </a:lnTo>
                <a:lnTo>
                  <a:pt x="89115" y="288747"/>
                </a:lnTo>
                <a:lnTo>
                  <a:pt x="89242" y="272669"/>
                </a:lnTo>
                <a:lnTo>
                  <a:pt x="89242" y="270256"/>
                </a:lnTo>
                <a:lnTo>
                  <a:pt x="89255" y="265430"/>
                </a:lnTo>
                <a:lnTo>
                  <a:pt x="84531" y="269113"/>
                </a:lnTo>
                <a:lnTo>
                  <a:pt x="80987" y="270256"/>
                </a:lnTo>
                <a:lnTo>
                  <a:pt x="77444" y="264287"/>
                </a:lnTo>
                <a:lnTo>
                  <a:pt x="69469" y="273316"/>
                </a:lnTo>
                <a:lnTo>
                  <a:pt x="63271" y="282803"/>
                </a:lnTo>
                <a:lnTo>
                  <a:pt x="58839" y="293192"/>
                </a:lnTo>
                <a:lnTo>
                  <a:pt x="56184" y="304927"/>
                </a:lnTo>
                <a:lnTo>
                  <a:pt x="53822" y="303784"/>
                </a:lnTo>
                <a:lnTo>
                  <a:pt x="52641" y="302514"/>
                </a:lnTo>
                <a:lnTo>
                  <a:pt x="52527" y="300012"/>
                </a:lnTo>
                <a:lnTo>
                  <a:pt x="51460" y="297815"/>
                </a:lnTo>
                <a:lnTo>
                  <a:pt x="51460" y="294132"/>
                </a:lnTo>
                <a:lnTo>
                  <a:pt x="52641" y="291846"/>
                </a:lnTo>
                <a:lnTo>
                  <a:pt x="55029" y="284848"/>
                </a:lnTo>
                <a:lnTo>
                  <a:pt x="58547" y="278320"/>
                </a:lnTo>
                <a:lnTo>
                  <a:pt x="62928" y="272275"/>
                </a:lnTo>
                <a:lnTo>
                  <a:pt x="67995" y="266700"/>
                </a:lnTo>
                <a:lnTo>
                  <a:pt x="69176" y="265430"/>
                </a:lnTo>
                <a:lnTo>
                  <a:pt x="71539" y="261874"/>
                </a:lnTo>
                <a:lnTo>
                  <a:pt x="73901" y="259461"/>
                </a:lnTo>
                <a:lnTo>
                  <a:pt x="64452" y="259461"/>
                </a:lnTo>
                <a:lnTo>
                  <a:pt x="64452" y="255905"/>
                </a:lnTo>
                <a:lnTo>
                  <a:pt x="60909" y="255905"/>
                </a:lnTo>
                <a:lnTo>
                  <a:pt x="53352" y="260146"/>
                </a:lnTo>
                <a:lnTo>
                  <a:pt x="46520" y="265430"/>
                </a:lnTo>
                <a:lnTo>
                  <a:pt x="40449" y="271310"/>
                </a:lnTo>
                <a:lnTo>
                  <a:pt x="34925" y="277495"/>
                </a:lnTo>
                <a:lnTo>
                  <a:pt x="33743" y="278638"/>
                </a:lnTo>
                <a:lnTo>
                  <a:pt x="32575" y="278638"/>
                </a:lnTo>
                <a:lnTo>
                  <a:pt x="32575" y="279781"/>
                </a:lnTo>
                <a:lnTo>
                  <a:pt x="31394" y="278638"/>
                </a:lnTo>
                <a:lnTo>
                  <a:pt x="31394" y="277495"/>
                </a:lnTo>
                <a:lnTo>
                  <a:pt x="30213" y="276225"/>
                </a:lnTo>
                <a:lnTo>
                  <a:pt x="30264" y="272592"/>
                </a:lnTo>
                <a:lnTo>
                  <a:pt x="32575" y="269113"/>
                </a:lnTo>
                <a:lnTo>
                  <a:pt x="34925" y="267843"/>
                </a:lnTo>
                <a:lnTo>
                  <a:pt x="40449" y="262928"/>
                </a:lnTo>
                <a:lnTo>
                  <a:pt x="45694" y="259283"/>
                </a:lnTo>
                <a:lnTo>
                  <a:pt x="46431" y="258775"/>
                </a:lnTo>
                <a:lnTo>
                  <a:pt x="52857" y="255270"/>
                </a:lnTo>
                <a:lnTo>
                  <a:pt x="59728" y="252349"/>
                </a:lnTo>
                <a:lnTo>
                  <a:pt x="60909" y="251079"/>
                </a:lnTo>
                <a:lnTo>
                  <a:pt x="58547" y="251079"/>
                </a:lnTo>
                <a:lnTo>
                  <a:pt x="56184" y="249936"/>
                </a:lnTo>
                <a:lnTo>
                  <a:pt x="55003" y="249936"/>
                </a:lnTo>
                <a:lnTo>
                  <a:pt x="51460" y="251079"/>
                </a:lnTo>
                <a:lnTo>
                  <a:pt x="47917" y="253492"/>
                </a:lnTo>
                <a:lnTo>
                  <a:pt x="43192" y="254762"/>
                </a:lnTo>
                <a:lnTo>
                  <a:pt x="37592" y="257175"/>
                </a:lnTo>
                <a:lnTo>
                  <a:pt x="31673" y="258787"/>
                </a:lnTo>
                <a:lnTo>
                  <a:pt x="25260" y="259283"/>
                </a:lnTo>
                <a:lnTo>
                  <a:pt x="18402" y="258318"/>
                </a:lnTo>
                <a:lnTo>
                  <a:pt x="18402" y="259461"/>
                </a:lnTo>
                <a:lnTo>
                  <a:pt x="19583" y="261874"/>
                </a:lnTo>
                <a:lnTo>
                  <a:pt x="20764" y="263144"/>
                </a:lnTo>
                <a:lnTo>
                  <a:pt x="21945" y="265430"/>
                </a:lnTo>
                <a:lnTo>
                  <a:pt x="23126" y="267843"/>
                </a:lnTo>
                <a:lnTo>
                  <a:pt x="24307" y="269113"/>
                </a:lnTo>
                <a:lnTo>
                  <a:pt x="24307" y="270256"/>
                </a:lnTo>
                <a:lnTo>
                  <a:pt x="23126" y="270256"/>
                </a:lnTo>
                <a:lnTo>
                  <a:pt x="23126" y="271526"/>
                </a:lnTo>
                <a:lnTo>
                  <a:pt x="18402" y="276225"/>
                </a:lnTo>
                <a:lnTo>
                  <a:pt x="17221" y="283464"/>
                </a:lnTo>
                <a:lnTo>
                  <a:pt x="14859" y="289433"/>
                </a:lnTo>
                <a:lnTo>
                  <a:pt x="13677" y="295402"/>
                </a:lnTo>
                <a:lnTo>
                  <a:pt x="10134" y="298958"/>
                </a:lnTo>
                <a:lnTo>
                  <a:pt x="4229" y="297815"/>
                </a:lnTo>
                <a:lnTo>
                  <a:pt x="3048" y="297815"/>
                </a:lnTo>
                <a:lnTo>
                  <a:pt x="7988" y="305663"/>
                </a:lnTo>
                <a:lnTo>
                  <a:pt x="16027" y="312407"/>
                </a:lnTo>
                <a:lnTo>
                  <a:pt x="24968" y="316953"/>
                </a:lnTo>
                <a:lnTo>
                  <a:pt x="32575" y="318135"/>
                </a:lnTo>
                <a:lnTo>
                  <a:pt x="32664" y="301650"/>
                </a:lnTo>
                <a:lnTo>
                  <a:pt x="33680" y="298958"/>
                </a:lnTo>
                <a:lnTo>
                  <a:pt x="38557" y="286118"/>
                </a:lnTo>
                <a:lnTo>
                  <a:pt x="38684" y="285877"/>
                </a:lnTo>
                <a:lnTo>
                  <a:pt x="43332" y="279781"/>
                </a:lnTo>
                <a:lnTo>
                  <a:pt x="48336" y="273202"/>
                </a:lnTo>
                <a:lnTo>
                  <a:pt x="57365" y="267042"/>
                </a:lnTo>
                <a:lnTo>
                  <a:pt x="57365" y="266700"/>
                </a:lnTo>
                <a:lnTo>
                  <a:pt x="57861" y="266700"/>
                </a:lnTo>
                <a:lnTo>
                  <a:pt x="59728" y="265430"/>
                </a:lnTo>
                <a:lnTo>
                  <a:pt x="58547" y="266700"/>
                </a:lnTo>
                <a:lnTo>
                  <a:pt x="57861" y="266700"/>
                </a:lnTo>
                <a:lnTo>
                  <a:pt x="57416" y="267004"/>
                </a:lnTo>
                <a:lnTo>
                  <a:pt x="57365" y="267843"/>
                </a:lnTo>
                <a:lnTo>
                  <a:pt x="52298" y="274370"/>
                </a:lnTo>
                <a:lnTo>
                  <a:pt x="47917" y="281343"/>
                </a:lnTo>
                <a:lnTo>
                  <a:pt x="44399" y="288747"/>
                </a:lnTo>
                <a:lnTo>
                  <a:pt x="42011" y="296545"/>
                </a:lnTo>
                <a:lnTo>
                  <a:pt x="40043" y="306539"/>
                </a:lnTo>
                <a:lnTo>
                  <a:pt x="41414" y="316179"/>
                </a:lnTo>
                <a:lnTo>
                  <a:pt x="46329" y="324662"/>
                </a:lnTo>
                <a:lnTo>
                  <a:pt x="55003" y="331216"/>
                </a:lnTo>
                <a:lnTo>
                  <a:pt x="59728" y="333629"/>
                </a:lnTo>
                <a:lnTo>
                  <a:pt x="63271" y="334899"/>
                </a:lnTo>
                <a:lnTo>
                  <a:pt x="69176" y="333629"/>
                </a:lnTo>
                <a:lnTo>
                  <a:pt x="65697" y="318211"/>
                </a:lnTo>
                <a:lnTo>
                  <a:pt x="66725" y="304927"/>
                </a:lnTo>
                <a:lnTo>
                  <a:pt x="67106" y="300012"/>
                </a:lnTo>
                <a:lnTo>
                  <a:pt x="72491" y="283375"/>
                </a:lnTo>
                <a:lnTo>
                  <a:pt x="80987" y="272669"/>
                </a:lnTo>
                <a:lnTo>
                  <a:pt x="80987" y="273812"/>
                </a:lnTo>
                <a:lnTo>
                  <a:pt x="78625" y="279781"/>
                </a:lnTo>
                <a:lnTo>
                  <a:pt x="77444" y="284607"/>
                </a:lnTo>
                <a:lnTo>
                  <a:pt x="76263" y="290576"/>
                </a:lnTo>
                <a:lnTo>
                  <a:pt x="75412" y="297802"/>
                </a:lnTo>
                <a:lnTo>
                  <a:pt x="74790" y="304927"/>
                </a:lnTo>
                <a:lnTo>
                  <a:pt x="74676" y="313309"/>
                </a:lnTo>
                <a:lnTo>
                  <a:pt x="75082" y="319278"/>
                </a:lnTo>
                <a:lnTo>
                  <a:pt x="76263" y="326517"/>
                </a:lnTo>
                <a:lnTo>
                  <a:pt x="77444" y="332486"/>
                </a:lnTo>
                <a:lnTo>
                  <a:pt x="82169" y="337185"/>
                </a:lnTo>
                <a:lnTo>
                  <a:pt x="84531" y="340868"/>
                </a:lnTo>
                <a:lnTo>
                  <a:pt x="88074" y="342011"/>
                </a:lnTo>
                <a:lnTo>
                  <a:pt x="91617" y="344424"/>
                </a:lnTo>
                <a:lnTo>
                  <a:pt x="92786" y="344424"/>
                </a:lnTo>
                <a:lnTo>
                  <a:pt x="93967" y="343281"/>
                </a:lnTo>
                <a:lnTo>
                  <a:pt x="96329" y="343281"/>
                </a:lnTo>
                <a:lnTo>
                  <a:pt x="102158" y="337108"/>
                </a:lnTo>
                <a:lnTo>
                  <a:pt x="105473" y="331406"/>
                </a:lnTo>
                <a:lnTo>
                  <a:pt x="107467" y="325056"/>
                </a:lnTo>
                <a:lnTo>
                  <a:pt x="108026" y="319278"/>
                </a:lnTo>
                <a:lnTo>
                  <a:pt x="108165" y="317931"/>
                </a:lnTo>
                <a:lnTo>
                  <a:pt x="109321" y="310896"/>
                </a:lnTo>
                <a:lnTo>
                  <a:pt x="106959" y="294132"/>
                </a:lnTo>
                <a:lnTo>
                  <a:pt x="106959" y="287020"/>
                </a:lnTo>
                <a:lnTo>
                  <a:pt x="104597" y="281051"/>
                </a:lnTo>
                <a:lnTo>
                  <a:pt x="103466" y="275386"/>
                </a:lnTo>
                <a:lnTo>
                  <a:pt x="103416" y="272669"/>
                </a:lnTo>
                <a:lnTo>
                  <a:pt x="108267" y="279184"/>
                </a:lnTo>
                <a:lnTo>
                  <a:pt x="117563" y="318135"/>
                </a:lnTo>
                <a:lnTo>
                  <a:pt x="116738" y="325716"/>
                </a:lnTo>
                <a:lnTo>
                  <a:pt x="115227" y="333629"/>
                </a:lnTo>
                <a:lnTo>
                  <a:pt x="118770" y="336042"/>
                </a:lnTo>
                <a:lnTo>
                  <a:pt x="143167" y="306539"/>
                </a:lnTo>
                <a:lnTo>
                  <a:pt x="143116" y="304927"/>
                </a:lnTo>
                <a:lnTo>
                  <a:pt x="143014" y="303784"/>
                </a:lnTo>
                <a:lnTo>
                  <a:pt x="142392" y="296545"/>
                </a:lnTo>
                <a:lnTo>
                  <a:pt x="124675" y="266700"/>
                </a:lnTo>
                <a:lnTo>
                  <a:pt x="124675" y="265430"/>
                </a:lnTo>
                <a:lnTo>
                  <a:pt x="151193" y="301371"/>
                </a:lnTo>
                <a:lnTo>
                  <a:pt x="151828" y="318135"/>
                </a:lnTo>
                <a:lnTo>
                  <a:pt x="159918" y="316306"/>
                </a:lnTo>
                <a:lnTo>
                  <a:pt x="168795" y="311556"/>
                </a:lnTo>
                <a:lnTo>
                  <a:pt x="176568" y="305015"/>
                </a:lnTo>
                <a:lnTo>
                  <a:pt x="181356" y="297815"/>
                </a:lnTo>
                <a:close/>
              </a:path>
              <a:path w="181609" h="344805">
                <a:moveTo>
                  <a:pt x="181356" y="27305"/>
                </a:moveTo>
                <a:lnTo>
                  <a:pt x="180174" y="24892"/>
                </a:lnTo>
                <a:lnTo>
                  <a:pt x="175425" y="24892"/>
                </a:lnTo>
                <a:lnTo>
                  <a:pt x="175425" y="33274"/>
                </a:lnTo>
                <a:lnTo>
                  <a:pt x="175425" y="209042"/>
                </a:lnTo>
                <a:lnTo>
                  <a:pt x="174244" y="213741"/>
                </a:lnTo>
                <a:lnTo>
                  <a:pt x="174244" y="217297"/>
                </a:lnTo>
                <a:lnTo>
                  <a:pt x="171869" y="225679"/>
                </a:lnTo>
                <a:lnTo>
                  <a:pt x="165950" y="230378"/>
                </a:lnTo>
                <a:lnTo>
                  <a:pt x="158838" y="230378"/>
                </a:lnTo>
                <a:lnTo>
                  <a:pt x="151714" y="230924"/>
                </a:lnTo>
                <a:lnTo>
                  <a:pt x="144602" y="230860"/>
                </a:lnTo>
                <a:lnTo>
                  <a:pt x="137490" y="230568"/>
                </a:lnTo>
                <a:lnTo>
                  <a:pt x="130390" y="230378"/>
                </a:lnTo>
                <a:lnTo>
                  <a:pt x="92456" y="244729"/>
                </a:lnTo>
                <a:lnTo>
                  <a:pt x="91274" y="245872"/>
                </a:lnTo>
                <a:lnTo>
                  <a:pt x="88900" y="245872"/>
                </a:lnTo>
                <a:lnTo>
                  <a:pt x="88900" y="244729"/>
                </a:lnTo>
                <a:lnTo>
                  <a:pt x="81165" y="238137"/>
                </a:lnTo>
                <a:lnTo>
                  <a:pt x="72453" y="234149"/>
                </a:lnTo>
                <a:lnTo>
                  <a:pt x="63055" y="232181"/>
                </a:lnTo>
                <a:lnTo>
                  <a:pt x="53238" y="231648"/>
                </a:lnTo>
                <a:lnTo>
                  <a:pt x="46215" y="230924"/>
                </a:lnTo>
                <a:lnTo>
                  <a:pt x="39116" y="230543"/>
                </a:lnTo>
                <a:lnTo>
                  <a:pt x="32004" y="230403"/>
                </a:lnTo>
                <a:lnTo>
                  <a:pt x="14224" y="230378"/>
                </a:lnTo>
                <a:lnTo>
                  <a:pt x="9486" y="225679"/>
                </a:lnTo>
                <a:lnTo>
                  <a:pt x="7112" y="215011"/>
                </a:lnTo>
                <a:lnTo>
                  <a:pt x="7112" y="211455"/>
                </a:lnTo>
                <a:lnTo>
                  <a:pt x="5930" y="206629"/>
                </a:lnTo>
                <a:lnTo>
                  <a:pt x="5930" y="33274"/>
                </a:lnTo>
                <a:lnTo>
                  <a:pt x="7112" y="32131"/>
                </a:lnTo>
                <a:lnTo>
                  <a:pt x="14224" y="32131"/>
                </a:lnTo>
                <a:lnTo>
                  <a:pt x="56261" y="28714"/>
                </a:lnTo>
                <a:lnTo>
                  <a:pt x="79413" y="24790"/>
                </a:lnTo>
                <a:lnTo>
                  <a:pt x="86004" y="22606"/>
                </a:lnTo>
                <a:lnTo>
                  <a:pt x="89230" y="21551"/>
                </a:lnTo>
                <a:lnTo>
                  <a:pt x="89535" y="21336"/>
                </a:lnTo>
                <a:lnTo>
                  <a:pt x="91274" y="20193"/>
                </a:lnTo>
                <a:lnTo>
                  <a:pt x="92951" y="21551"/>
                </a:lnTo>
                <a:lnTo>
                  <a:pt x="102082" y="24790"/>
                </a:lnTo>
                <a:lnTo>
                  <a:pt x="124764" y="28714"/>
                </a:lnTo>
                <a:lnTo>
                  <a:pt x="167132" y="32131"/>
                </a:lnTo>
                <a:lnTo>
                  <a:pt x="174244" y="32131"/>
                </a:lnTo>
                <a:lnTo>
                  <a:pt x="175425" y="33274"/>
                </a:lnTo>
                <a:lnTo>
                  <a:pt x="175425" y="24892"/>
                </a:lnTo>
                <a:lnTo>
                  <a:pt x="173062" y="24892"/>
                </a:lnTo>
                <a:lnTo>
                  <a:pt x="161277" y="24701"/>
                </a:lnTo>
                <a:lnTo>
                  <a:pt x="150825" y="24180"/>
                </a:lnTo>
                <a:lnTo>
                  <a:pt x="141719" y="23456"/>
                </a:lnTo>
                <a:lnTo>
                  <a:pt x="133946" y="22606"/>
                </a:lnTo>
                <a:lnTo>
                  <a:pt x="132753" y="19050"/>
                </a:lnTo>
                <a:lnTo>
                  <a:pt x="132130" y="17780"/>
                </a:lnTo>
                <a:lnTo>
                  <a:pt x="131572" y="16637"/>
                </a:lnTo>
                <a:lnTo>
                  <a:pt x="130390" y="13081"/>
                </a:lnTo>
                <a:lnTo>
                  <a:pt x="129197" y="11938"/>
                </a:lnTo>
                <a:lnTo>
                  <a:pt x="128016" y="10668"/>
                </a:lnTo>
                <a:lnTo>
                  <a:pt x="128016" y="9525"/>
                </a:lnTo>
                <a:lnTo>
                  <a:pt x="125641" y="4699"/>
                </a:lnTo>
                <a:lnTo>
                  <a:pt x="124460" y="2413"/>
                </a:lnTo>
                <a:lnTo>
                  <a:pt x="120904" y="7112"/>
                </a:lnTo>
                <a:lnTo>
                  <a:pt x="117348" y="13081"/>
                </a:lnTo>
                <a:lnTo>
                  <a:pt x="113792" y="17780"/>
                </a:lnTo>
                <a:lnTo>
                  <a:pt x="113792" y="16637"/>
                </a:lnTo>
                <a:lnTo>
                  <a:pt x="113792" y="15494"/>
                </a:lnTo>
                <a:lnTo>
                  <a:pt x="113792" y="14224"/>
                </a:lnTo>
                <a:lnTo>
                  <a:pt x="113792" y="11938"/>
                </a:lnTo>
                <a:lnTo>
                  <a:pt x="111417" y="0"/>
                </a:lnTo>
                <a:lnTo>
                  <a:pt x="107861" y="1143"/>
                </a:lnTo>
                <a:lnTo>
                  <a:pt x="104305" y="4699"/>
                </a:lnTo>
                <a:lnTo>
                  <a:pt x="99568" y="5969"/>
                </a:lnTo>
                <a:lnTo>
                  <a:pt x="96012" y="7112"/>
                </a:lnTo>
                <a:lnTo>
                  <a:pt x="93637" y="10668"/>
                </a:lnTo>
                <a:lnTo>
                  <a:pt x="92456" y="14224"/>
                </a:lnTo>
                <a:lnTo>
                  <a:pt x="91274" y="13081"/>
                </a:lnTo>
                <a:lnTo>
                  <a:pt x="90081" y="14224"/>
                </a:lnTo>
                <a:lnTo>
                  <a:pt x="88900" y="14224"/>
                </a:lnTo>
                <a:lnTo>
                  <a:pt x="87718" y="11938"/>
                </a:lnTo>
                <a:lnTo>
                  <a:pt x="87718" y="8255"/>
                </a:lnTo>
                <a:lnTo>
                  <a:pt x="84162" y="7112"/>
                </a:lnTo>
                <a:lnTo>
                  <a:pt x="79413" y="4699"/>
                </a:lnTo>
                <a:lnTo>
                  <a:pt x="75857" y="2413"/>
                </a:lnTo>
                <a:lnTo>
                  <a:pt x="69938" y="0"/>
                </a:lnTo>
                <a:lnTo>
                  <a:pt x="69938" y="5969"/>
                </a:lnTo>
                <a:lnTo>
                  <a:pt x="68745" y="11938"/>
                </a:lnTo>
                <a:lnTo>
                  <a:pt x="68745" y="17780"/>
                </a:lnTo>
                <a:lnTo>
                  <a:pt x="65189" y="13081"/>
                </a:lnTo>
                <a:lnTo>
                  <a:pt x="61633" y="7112"/>
                </a:lnTo>
                <a:lnTo>
                  <a:pt x="58077" y="2413"/>
                </a:lnTo>
                <a:lnTo>
                  <a:pt x="55714" y="4699"/>
                </a:lnTo>
                <a:lnTo>
                  <a:pt x="54521" y="9525"/>
                </a:lnTo>
                <a:lnTo>
                  <a:pt x="52158" y="14224"/>
                </a:lnTo>
                <a:lnTo>
                  <a:pt x="49784" y="19050"/>
                </a:lnTo>
                <a:lnTo>
                  <a:pt x="49784" y="21336"/>
                </a:lnTo>
                <a:lnTo>
                  <a:pt x="48602" y="22606"/>
                </a:lnTo>
                <a:lnTo>
                  <a:pt x="40144" y="23456"/>
                </a:lnTo>
                <a:lnTo>
                  <a:pt x="30810" y="24180"/>
                </a:lnTo>
                <a:lnTo>
                  <a:pt x="20586" y="24701"/>
                </a:lnTo>
                <a:lnTo>
                  <a:pt x="9486" y="24892"/>
                </a:lnTo>
                <a:lnTo>
                  <a:pt x="1181" y="24892"/>
                </a:lnTo>
                <a:lnTo>
                  <a:pt x="0" y="26162"/>
                </a:lnTo>
                <a:lnTo>
                  <a:pt x="0" y="211455"/>
                </a:lnTo>
                <a:lnTo>
                  <a:pt x="1181" y="216154"/>
                </a:lnTo>
                <a:lnTo>
                  <a:pt x="1181" y="219710"/>
                </a:lnTo>
                <a:lnTo>
                  <a:pt x="3556" y="231648"/>
                </a:lnTo>
                <a:lnTo>
                  <a:pt x="9486" y="236347"/>
                </a:lnTo>
                <a:lnTo>
                  <a:pt x="20154" y="236347"/>
                </a:lnTo>
                <a:lnTo>
                  <a:pt x="27457" y="236855"/>
                </a:lnTo>
                <a:lnTo>
                  <a:pt x="71259" y="240195"/>
                </a:lnTo>
                <a:lnTo>
                  <a:pt x="88900" y="251841"/>
                </a:lnTo>
                <a:lnTo>
                  <a:pt x="91274" y="252984"/>
                </a:lnTo>
                <a:lnTo>
                  <a:pt x="133946" y="236347"/>
                </a:lnTo>
                <a:lnTo>
                  <a:pt x="141071" y="236512"/>
                </a:lnTo>
                <a:lnTo>
                  <a:pt x="148310" y="236778"/>
                </a:lnTo>
                <a:lnTo>
                  <a:pt x="155778" y="236829"/>
                </a:lnTo>
                <a:lnTo>
                  <a:pt x="163576" y="236347"/>
                </a:lnTo>
                <a:lnTo>
                  <a:pt x="171869" y="236347"/>
                </a:lnTo>
                <a:lnTo>
                  <a:pt x="177266" y="230924"/>
                </a:lnTo>
                <a:lnTo>
                  <a:pt x="177800" y="230378"/>
                </a:lnTo>
                <a:lnTo>
                  <a:pt x="180174" y="223266"/>
                </a:lnTo>
                <a:lnTo>
                  <a:pt x="180174" y="218567"/>
                </a:lnTo>
                <a:lnTo>
                  <a:pt x="181356" y="213741"/>
                </a:lnTo>
                <a:lnTo>
                  <a:pt x="181356" y="27305"/>
                </a:lnTo>
                <a:close/>
              </a:path>
            </a:pathLst>
          </a:custGeom>
          <a:solidFill>
            <a:srgbClr val="1f295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6" name="object 3"/>
          <p:cNvSpPr/>
          <p:nvPr/>
        </p:nvSpPr>
        <p:spPr>
          <a:xfrm>
            <a:off x="746640" y="454320"/>
            <a:ext cx="65520" cy="70200"/>
          </a:xfrm>
          <a:custGeom>
            <a:avLst/>
            <a:gdLst>
              <a:gd name="textAreaLeft" fmla="*/ 0 w 65520"/>
              <a:gd name="textAreaRight" fmla="*/ 65880 w 65520"/>
              <a:gd name="textAreaTop" fmla="*/ 0 h 70200"/>
              <a:gd name="textAreaBottom" fmla="*/ 70560 h 70200"/>
            </a:gdLst>
            <a:ahLst/>
            <a:rect l="textAreaLeft" t="textAreaTop" r="textAreaRight" b="textAreaBottom"/>
            <a:pathLst>
              <a:path w="66040" h="70484">
                <a:moveTo>
                  <a:pt x="64085" y="28956"/>
                </a:moveTo>
                <a:lnTo>
                  <a:pt x="48856" y="28956"/>
                </a:lnTo>
                <a:lnTo>
                  <a:pt x="50038" y="31369"/>
                </a:lnTo>
                <a:lnTo>
                  <a:pt x="50038" y="33782"/>
                </a:lnTo>
                <a:lnTo>
                  <a:pt x="47663" y="37464"/>
                </a:lnTo>
                <a:lnTo>
                  <a:pt x="45275" y="42290"/>
                </a:lnTo>
                <a:lnTo>
                  <a:pt x="39319" y="44703"/>
                </a:lnTo>
                <a:lnTo>
                  <a:pt x="27406" y="50800"/>
                </a:lnTo>
                <a:lnTo>
                  <a:pt x="20256" y="53212"/>
                </a:lnTo>
                <a:lnTo>
                  <a:pt x="15494" y="60451"/>
                </a:lnTo>
                <a:lnTo>
                  <a:pt x="13106" y="64008"/>
                </a:lnTo>
                <a:lnTo>
                  <a:pt x="8343" y="66421"/>
                </a:lnTo>
                <a:lnTo>
                  <a:pt x="4762" y="70103"/>
                </a:lnTo>
                <a:lnTo>
                  <a:pt x="9537" y="70103"/>
                </a:lnTo>
                <a:lnTo>
                  <a:pt x="14300" y="68834"/>
                </a:lnTo>
                <a:lnTo>
                  <a:pt x="17868" y="67690"/>
                </a:lnTo>
                <a:lnTo>
                  <a:pt x="20256" y="66421"/>
                </a:lnTo>
                <a:lnTo>
                  <a:pt x="28278" y="64158"/>
                </a:lnTo>
                <a:lnTo>
                  <a:pt x="60018" y="41259"/>
                </a:lnTo>
                <a:lnTo>
                  <a:pt x="62792" y="34815"/>
                </a:lnTo>
                <a:lnTo>
                  <a:pt x="64085" y="28956"/>
                </a:lnTo>
                <a:close/>
              </a:path>
              <a:path w="66040" h="70484">
                <a:moveTo>
                  <a:pt x="59575" y="0"/>
                </a:moveTo>
                <a:lnTo>
                  <a:pt x="46243" y="13414"/>
                </a:lnTo>
                <a:lnTo>
                  <a:pt x="31573" y="24923"/>
                </a:lnTo>
                <a:lnTo>
                  <a:pt x="15971" y="34883"/>
                </a:lnTo>
                <a:lnTo>
                  <a:pt x="0" y="43561"/>
                </a:lnTo>
                <a:lnTo>
                  <a:pt x="5956" y="44703"/>
                </a:lnTo>
                <a:lnTo>
                  <a:pt x="11912" y="45974"/>
                </a:lnTo>
                <a:lnTo>
                  <a:pt x="17868" y="47117"/>
                </a:lnTo>
                <a:lnTo>
                  <a:pt x="19062" y="48387"/>
                </a:lnTo>
                <a:lnTo>
                  <a:pt x="20256" y="48387"/>
                </a:lnTo>
                <a:lnTo>
                  <a:pt x="21450" y="47117"/>
                </a:lnTo>
                <a:lnTo>
                  <a:pt x="28577" y="43975"/>
                </a:lnTo>
                <a:lnTo>
                  <a:pt x="35596" y="39893"/>
                </a:lnTo>
                <a:lnTo>
                  <a:pt x="42467" y="34815"/>
                </a:lnTo>
                <a:lnTo>
                  <a:pt x="48856" y="28956"/>
                </a:lnTo>
                <a:lnTo>
                  <a:pt x="64085" y="28956"/>
                </a:lnTo>
                <a:lnTo>
                  <a:pt x="64338" y="27812"/>
                </a:lnTo>
                <a:lnTo>
                  <a:pt x="65532" y="26543"/>
                </a:lnTo>
                <a:lnTo>
                  <a:pt x="65532" y="16890"/>
                </a:lnTo>
                <a:lnTo>
                  <a:pt x="64338" y="15748"/>
                </a:lnTo>
                <a:lnTo>
                  <a:pt x="64338" y="12064"/>
                </a:lnTo>
                <a:lnTo>
                  <a:pt x="63144" y="8509"/>
                </a:lnTo>
                <a:lnTo>
                  <a:pt x="61963" y="4825"/>
                </a:lnTo>
                <a:lnTo>
                  <a:pt x="61963" y="2412"/>
                </a:lnTo>
                <a:lnTo>
                  <a:pt x="60769" y="1270"/>
                </a:lnTo>
                <a:lnTo>
                  <a:pt x="59575" y="0"/>
                </a:lnTo>
                <a:close/>
              </a:path>
            </a:pathLst>
          </a:custGeom>
          <a:solidFill>
            <a:srgbClr val="1f295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7" name="object 4"/>
          <p:cNvSpPr/>
          <p:nvPr/>
        </p:nvSpPr>
        <p:spPr>
          <a:xfrm>
            <a:off x="312480" y="454320"/>
            <a:ext cx="70200" cy="70200"/>
          </a:xfrm>
          <a:custGeom>
            <a:avLst/>
            <a:gdLst>
              <a:gd name="textAreaLeft" fmla="*/ 0 w 70200"/>
              <a:gd name="textAreaRight" fmla="*/ 70560 w 70200"/>
              <a:gd name="textAreaTop" fmla="*/ 0 h 70200"/>
              <a:gd name="textAreaBottom" fmla="*/ 70560 h 70200"/>
            </a:gdLst>
            <a:ahLst/>
            <a:rect l="textAreaLeft" t="textAreaTop" r="textAreaRight" b="textAreaBottom"/>
            <a:pathLst>
              <a:path w="70485" h="70484">
                <a:moveTo>
                  <a:pt x="6045" y="0"/>
                </a:moveTo>
                <a:lnTo>
                  <a:pt x="4838" y="0"/>
                </a:lnTo>
                <a:lnTo>
                  <a:pt x="4838" y="1270"/>
                </a:lnTo>
                <a:lnTo>
                  <a:pt x="3632" y="4825"/>
                </a:lnTo>
                <a:lnTo>
                  <a:pt x="1206" y="14477"/>
                </a:lnTo>
                <a:lnTo>
                  <a:pt x="1206" y="15748"/>
                </a:lnTo>
                <a:lnTo>
                  <a:pt x="0" y="16890"/>
                </a:lnTo>
                <a:lnTo>
                  <a:pt x="0" y="25400"/>
                </a:lnTo>
                <a:lnTo>
                  <a:pt x="1206" y="27812"/>
                </a:lnTo>
                <a:lnTo>
                  <a:pt x="1206" y="30225"/>
                </a:lnTo>
                <a:lnTo>
                  <a:pt x="2412" y="32638"/>
                </a:lnTo>
                <a:lnTo>
                  <a:pt x="5080" y="39624"/>
                </a:lnTo>
                <a:lnTo>
                  <a:pt x="9249" y="45974"/>
                </a:lnTo>
                <a:lnTo>
                  <a:pt x="45533" y="66591"/>
                </a:lnTo>
                <a:lnTo>
                  <a:pt x="54394" y="68834"/>
                </a:lnTo>
                <a:lnTo>
                  <a:pt x="58013" y="70103"/>
                </a:lnTo>
                <a:lnTo>
                  <a:pt x="64058" y="70103"/>
                </a:lnTo>
                <a:lnTo>
                  <a:pt x="58013" y="65277"/>
                </a:lnTo>
                <a:lnTo>
                  <a:pt x="53187" y="60451"/>
                </a:lnTo>
                <a:lnTo>
                  <a:pt x="47142" y="55625"/>
                </a:lnTo>
                <a:lnTo>
                  <a:pt x="45935" y="54356"/>
                </a:lnTo>
                <a:lnTo>
                  <a:pt x="44716" y="53212"/>
                </a:lnTo>
                <a:lnTo>
                  <a:pt x="43510" y="51943"/>
                </a:lnTo>
                <a:lnTo>
                  <a:pt x="38684" y="50800"/>
                </a:lnTo>
                <a:lnTo>
                  <a:pt x="33845" y="48387"/>
                </a:lnTo>
                <a:lnTo>
                  <a:pt x="30149" y="45942"/>
                </a:lnTo>
                <a:lnTo>
                  <a:pt x="25387" y="43561"/>
                </a:lnTo>
                <a:lnTo>
                  <a:pt x="21755" y="41148"/>
                </a:lnTo>
                <a:lnTo>
                  <a:pt x="18135" y="37464"/>
                </a:lnTo>
                <a:lnTo>
                  <a:pt x="16916" y="33782"/>
                </a:lnTo>
                <a:lnTo>
                  <a:pt x="16916" y="31369"/>
                </a:lnTo>
                <a:lnTo>
                  <a:pt x="18135" y="28956"/>
                </a:lnTo>
                <a:lnTo>
                  <a:pt x="41491" y="28956"/>
                </a:lnTo>
                <a:lnTo>
                  <a:pt x="36258" y="25400"/>
                </a:lnTo>
                <a:lnTo>
                  <a:pt x="28310" y="19734"/>
                </a:lnTo>
                <a:lnTo>
                  <a:pt x="20699" y="13604"/>
                </a:lnTo>
                <a:lnTo>
                  <a:pt x="13314" y="7022"/>
                </a:lnTo>
                <a:lnTo>
                  <a:pt x="6045" y="0"/>
                </a:lnTo>
                <a:close/>
              </a:path>
              <a:path w="70485" h="70484">
                <a:moveTo>
                  <a:pt x="41491" y="28956"/>
                </a:moveTo>
                <a:lnTo>
                  <a:pt x="18135" y="28956"/>
                </a:lnTo>
                <a:lnTo>
                  <a:pt x="24498" y="34222"/>
                </a:lnTo>
                <a:lnTo>
                  <a:pt x="30973" y="38989"/>
                </a:lnTo>
                <a:lnTo>
                  <a:pt x="37675" y="43279"/>
                </a:lnTo>
                <a:lnTo>
                  <a:pt x="44716" y="47117"/>
                </a:lnTo>
                <a:lnTo>
                  <a:pt x="45935" y="48387"/>
                </a:lnTo>
                <a:lnTo>
                  <a:pt x="48348" y="48387"/>
                </a:lnTo>
                <a:lnTo>
                  <a:pt x="50761" y="47117"/>
                </a:lnTo>
                <a:lnTo>
                  <a:pt x="53187" y="47117"/>
                </a:lnTo>
                <a:lnTo>
                  <a:pt x="55600" y="45974"/>
                </a:lnTo>
                <a:lnTo>
                  <a:pt x="59220" y="45974"/>
                </a:lnTo>
                <a:lnTo>
                  <a:pt x="64058" y="44703"/>
                </a:lnTo>
                <a:lnTo>
                  <a:pt x="70104" y="43561"/>
                </a:lnTo>
                <a:lnTo>
                  <a:pt x="61075" y="39705"/>
                </a:lnTo>
                <a:lnTo>
                  <a:pt x="52276" y="35385"/>
                </a:lnTo>
                <a:lnTo>
                  <a:pt x="43929" y="30612"/>
                </a:lnTo>
                <a:lnTo>
                  <a:pt x="41491" y="28956"/>
                </a:lnTo>
                <a:close/>
              </a:path>
            </a:pathLst>
          </a:custGeom>
          <a:solidFill>
            <a:srgbClr val="1f295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8" name="object 5"/>
          <p:cNvSpPr/>
          <p:nvPr/>
        </p:nvSpPr>
        <p:spPr>
          <a:xfrm>
            <a:off x="743760" y="511920"/>
            <a:ext cx="68400" cy="43560"/>
          </a:xfrm>
          <a:custGeom>
            <a:avLst/>
            <a:gdLst>
              <a:gd name="textAreaLeft" fmla="*/ 0 w 68400"/>
              <a:gd name="textAreaRight" fmla="*/ 68760 w 68400"/>
              <a:gd name="textAreaTop" fmla="*/ 0 h 43560"/>
              <a:gd name="textAreaBottom" fmla="*/ 43920 h 43560"/>
            </a:gdLst>
            <a:ahLst/>
            <a:rect l="textAreaLeft" t="textAreaTop" r="textAreaRight" b="textAreaBottom"/>
            <a:pathLst>
              <a:path w="68579" h="43815">
                <a:moveTo>
                  <a:pt x="65633" y="21462"/>
                </a:moveTo>
                <a:lnTo>
                  <a:pt x="46926" y="21462"/>
                </a:lnTo>
                <a:lnTo>
                  <a:pt x="46926" y="25146"/>
                </a:lnTo>
                <a:lnTo>
                  <a:pt x="44513" y="27432"/>
                </a:lnTo>
                <a:lnTo>
                  <a:pt x="42113" y="28701"/>
                </a:lnTo>
                <a:lnTo>
                  <a:pt x="36093" y="32258"/>
                </a:lnTo>
                <a:lnTo>
                  <a:pt x="30073" y="32258"/>
                </a:lnTo>
                <a:lnTo>
                  <a:pt x="24066" y="33400"/>
                </a:lnTo>
                <a:lnTo>
                  <a:pt x="16840" y="33400"/>
                </a:lnTo>
                <a:lnTo>
                  <a:pt x="13233" y="35813"/>
                </a:lnTo>
                <a:lnTo>
                  <a:pt x="12026" y="35813"/>
                </a:lnTo>
                <a:lnTo>
                  <a:pt x="12026" y="37084"/>
                </a:lnTo>
                <a:lnTo>
                  <a:pt x="4813" y="39370"/>
                </a:lnTo>
                <a:lnTo>
                  <a:pt x="0" y="41783"/>
                </a:lnTo>
                <a:lnTo>
                  <a:pt x="4813" y="43052"/>
                </a:lnTo>
                <a:lnTo>
                  <a:pt x="14439" y="43052"/>
                </a:lnTo>
                <a:lnTo>
                  <a:pt x="22538" y="43497"/>
                </a:lnTo>
                <a:lnTo>
                  <a:pt x="62979" y="27013"/>
                </a:lnTo>
                <a:lnTo>
                  <a:pt x="65633" y="21462"/>
                </a:lnTo>
                <a:close/>
              </a:path>
              <a:path w="68579" h="43815">
                <a:moveTo>
                  <a:pt x="68579" y="0"/>
                </a:moveTo>
                <a:lnTo>
                  <a:pt x="30268" y="13710"/>
                </a:lnTo>
                <a:lnTo>
                  <a:pt x="9626" y="16763"/>
                </a:lnTo>
                <a:lnTo>
                  <a:pt x="6019" y="16763"/>
                </a:lnTo>
                <a:lnTo>
                  <a:pt x="6019" y="17907"/>
                </a:lnTo>
                <a:lnTo>
                  <a:pt x="7213" y="17907"/>
                </a:lnTo>
                <a:lnTo>
                  <a:pt x="10833" y="21462"/>
                </a:lnTo>
                <a:lnTo>
                  <a:pt x="18046" y="26288"/>
                </a:lnTo>
                <a:lnTo>
                  <a:pt x="18046" y="27432"/>
                </a:lnTo>
                <a:lnTo>
                  <a:pt x="19253" y="27432"/>
                </a:lnTo>
                <a:lnTo>
                  <a:pt x="24066" y="26288"/>
                </a:lnTo>
                <a:lnTo>
                  <a:pt x="28879" y="26288"/>
                </a:lnTo>
                <a:lnTo>
                  <a:pt x="33693" y="25146"/>
                </a:lnTo>
                <a:lnTo>
                  <a:pt x="37299" y="23875"/>
                </a:lnTo>
                <a:lnTo>
                  <a:pt x="42113" y="22733"/>
                </a:lnTo>
                <a:lnTo>
                  <a:pt x="46926" y="21462"/>
                </a:lnTo>
                <a:lnTo>
                  <a:pt x="65633" y="21462"/>
                </a:lnTo>
                <a:lnTo>
                  <a:pt x="67373" y="17907"/>
                </a:lnTo>
                <a:lnTo>
                  <a:pt x="68579" y="16763"/>
                </a:lnTo>
                <a:lnTo>
                  <a:pt x="68579" y="0"/>
                </a:lnTo>
                <a:close/>
              </a:path>
            </a:pathLst>
          </a:custGeom>
          <a:solidFill>
            <a:srgbClr val="1f295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9" name="object 6"/>
          <p:cNvSpPr/>
          <p:nvPr/>
        </p:nvSpPr>
        <p:spPr>
          <a:xfrm>
            <a:off x="312480" y="511920"/>
            <a:ext cx="70200" cy="41040"/>
          </a:xfrm>
          <a:custGeom>
            <a:avLst/>
            <a:gdLst>
              <a:gd name="textAreaLeft" fmla="*/ 0 w 70200"/>
              <a:gd name="textAreaRight" fmla="*/ 70560 w 70200"/>
              <a:gd name="textAreaTop" fmla="*/ 0 h 41040"/>
              <a:gd name="textAreaBottom" fmla="*/ 41400 h 41040"/>
            </a:gdLst>
            <a:ahLst/>
            <a:rect l="textAreaLeft" t="textAreaTop" r="textAreaRight" b="textAreaBottom"/>
            <a:pathLst>
              <a:path w="70485" h="41275">
                <a:moveTo>
                  <a:pt x="0" y="0"/>
                </a:moveTo>
                <a:lnTo>
                  <a:pt x="0" y="14097"/>
                </a:lnTo>
                <a:lnTo>
                  <a:pt x="1206" y="15239"/>
                </a:lnTo>
                <a:lnTo>
                  <a:pt x="1206" y="17652"/>
                </a:lnTo>
                <a:lnTo>
                  <a:pt x="2412" y="18796"/>
                </a:lnTo>
                <a:lnTo>
                  <a:pt x="6211" y="26733"/>
                </a:lnTo>
                <a:lnTo>
                  <a:pt x="11934" y="32765"/>
                </a:lnTo>
                <a:lnTo>
                  <a:pt x="56807" y="41148"/>
                </a:lnTo>
                <a:lnTo>
                  <a:pt x="65265" y="41148"/>
                </a:lnTo>
                <a:lnTo>
                  <a:pt x="70104" y="40005"/>
                </a:lnTo>
                <a:lnTo>
                  <a:pt x="66471" y="37591"/>
                </a:lnTo>
                <a:lnTo>
                  <a:pt x="59220" y="35306"/>
                </a:lnTo>
                <a:lnTo>
                  <a:pt x="56807" y="34036"/>
                </a:lnTo>
                <a:lnTo>
                  <a:pt x="54394" y="31750"/>
                </a:lnTo>
                <a:lnTo>
                  <a:pt x="50761" y="31750"/>
                </a:lnTo>
                <a:lnTo>
                  <a:pt x="45935" y="30607"/>
                </a:lnTo>
                <a:lnTo>
                  <a:pt x="32639" y="30607"/>
                </a:lnTo>
                <a:lnTo>
                  <a:pt x="27800" y="28194"/>
                </a:lnTo>
                <a:lnTo>
                  <a:pt x="24168" y="27050"/>
                </a:lnTo>
                <a:lnTo>
                  <a:pt x="22961" y="24637"/>
                </a:lnTo>
                <a:lnTo>
                  <a:pt x="22961" y="19938"/>
                </a:lnTo>
                <a:lnTo>
                  <a:pt x="27800" y="22351"/>
                </a:lnTo>
                <a:lnTo>
                  <a:pt x="30213" y="22351"/>
                </a:lnTo>
                <a:lnTo>
                  <a:pt x="35051" y="23495"/>
                </a:lnTo>
                <a:lnTo>
                  <a:pt x="38684" y="24637"/>
                </a:lnTo>
                <a:lnTo>
                  <a:pt x="43510" y="24637"/>
                </a:lnTo>
                <a:lnTo>
                  <a:pt x="47142" y="25908"/>
                </a:lnTo>
                <a:lnTo>
                  <a:pt x="51968" y="27050"/>
                </a:lnTo>
                <a:lnTo>
                  <a:pt x="58013" y="21209"/>
                </a:lnTo>
                <a:lnTo>
                  <a:pt x="62852" y="18796"/>
                </a:lnTo>
                <a:lnTo>
                  <a:pt x="62852" y="17652"/>
                </a:lnTo>
                <a:lnTo>
                  <a:pt x="64058" y="17652"/>
                </a:lnTo>
                <a:lnTo>
                  <a:pt x="64058" y="16510"/>
                </a:lnTo>
                <a:lnTo>
                  <a:pt x="56807" y="15239"/>
                </a:lnTo>
                <a:lnTo>
                  <a:pt x="48348" y="15239"/>
                </a:lnTo>
                <a:lnTo>
                  <a:pt x="42303" y="14097"/>
                </a:lnTo>
                <a:lnTo>
                  <a:pt x="35051" y="11811"/>
                </a:lnTo>
                <a:lnTo>
                  <a:pt x="27800" y="10540"/>
                </a:lnTo>
                <a:lnTo>
                  <a:pt x="21755" y="8255"/>
                </a:lnTo>
                <a:lnTo>
                  <a:pt x="7251" y="3556"/>
                </a:lnTo>
                <a:lnTo>
                  <a:pt x="0" y="0"/>
                </a:lnTo>
                <a:close/>
              </a:path>
            </a:pathLst>
          </a:custGeom>
          <a:solidFill>
            <a:srgbClr val="1f295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0" name="object 7"/>
          <p:cNvSpPr/>
          <p:nvPr/>
        </p:nvSpPr>
        <p:spPr>
          <a:xfrm>
            <a:off x="658440" y="444960"/>
            <a:ext cx="100440" cy="176760"/>
          </a:xfrm>
          <a:custGeom>
            <a:avLst/>
            <a:gdLst>
              <a:gd name="textAreaLeft" fmla="*/ 0 w 100440"/>
              <a:gd name="textAreaRight" fmla="*/ 100800 w 100440"/>
              <a:gd name="textAreaTop" fmla="*/ 0 h 176760"/>
              <a:gd name="textAreaBottom" fmla="*/ 177120 h 176760"/>
            </a:gdLst>
            <a:ahLst/>
            <a:rect l="textAreaLeft" t="textAreaTop" r="textAreaRight" b="textAreaBottom"/>
            <a:pathLst>
              <a:path w="100965" h="177165">
                <a:moveTo>
                  <a:pt x="0" y="160146"/>
                </a:moveTo>
                <a:lnTo>
                  <a:pt x="0" y="176783"/>
                </a:lnTo>
                <a:lnTo>
                  <a:pt x="1181" y="176783"/>
                </a:lnTo>
                <a:lnTo>
                  <a:pt x="1181" y="175640"/>
                </a:lnTo>
                <a:lnTo>
                  <a:pt x="3555" y="170814"/>
                </a:lnTo>
                <a:lnTo>
                  <a:pt x="4737" y="169671"/>
                </a:lnTo>
                <a:lnTo>
                  <a:pt x="20496" y="169671"/>
                </a:lnTo>
                <a:lnTo>
                  <a:pt x="21297" y="167258"/>
                </a:lnTo>
                <a:lnTo>
                  <a:pt x="22061" y="166115"/>
                </a:lnTo>
                <a:lnTo>
                  <a:pt x="8280" y="166115"/>
                </a:lnTo>
                <a:lnTo>
                  <a:pt x="4737" y="163702"/>
                </a:lnTo>
                <a:lnTo>
                  <a:pt x="2362" y="161416"/>
                </a:lnTo>
                <a:lnTo>
                  <a:pt x="0" y="160146"/>
                </a:lnTo>
                <a:close/>
              </a:path>
              <a:path w="100965" h="177165">
                <a:moveTo>
                  <a:pt x="20496" y="169671"/>
                </a:moveTo>
                <a:lnTo>
                  <a:pt x="4737" y="169671"/>
                </a:lnTo>
                <a:lnTo>
                  <a:pt x="8280" y="170814"/>
                </a:lnTo>
                <a:lnTo>
                  <a:pt x="11836" y="172084"/>
                </a:lnTo>
                <a:lnTo>
                  <a:pt x="15379" y="173227"/>
                </a:lnTo>
                <a:lnTo>
                  <a:pt x="17754" y="174370"/>
                </a:lnTo>
                <a:lnTo>
                  <a:pt x="20116" y="173227"/>
                </a:lnTo>
                <a:lnTo>
                  <a:pt x="20116" y="170814"/>
                </a:lnTo>
                <a:lnTo>
                  <a:pt x="20496" y="169671"/>
                </a:lnTo>
                <a:close/>
              </a:path>
              <a:path w="100965" h="177165">
                <a:moveTo>
                  <a:pt x="15379" y="150621"/>
                </a:moveTo>
                <a:lnTo>
                  <a:pt x="13017" y="155447"/>
                </a:lnTo>
                <a:lnTo>
                  <a:pt x="10655" y="160146"/>
                </a:lnTo>
                <a:lnTo>
                  <a:pt x="8280" y="166115"/>
                </a:lnTo>
                <a:lnTo>
                  <a:pt x="22061" y="166115"/>
                </a:lnTo>
                <a:lnTo>
                  <a:pt x="23672" y="163702"/>
                </a:lnTo>
                <a:lnTo>
                  <a:pt x="24853" y="160146"/>
                </a:lnTo>
                <a:lnTo>
                  <a:pt x="24853" y="159003"/>
                </a:lnTo>
                <a:lnTo>
                  <a:pt x="26034" y="157861"/>
                </a:lnTo>
                <a:lnTo>
                  <a:pt x="44719" y="157861"/>
                </a:lnTo>
                <a:lnTo>
                  <a:pt x="44970" y="156590"/>
                </a:lnTo>
                <a:lnTo>
                  <a:pt x="44970" y="155447"/>
                </a:lnTo>
                <a:lnTo>
                  <a:pt x="35496" y="155447"/>
                </a:lnTo>
                <a:lnTo>
                  <a:pt x="28397" y="154177"/>
                </a:lnTo>
                <a:lnTo>
                  <a:pt x="21297" y="151891"/>
                </a:lnTo>
                <a:lnTo>
                  <a:pt x="15379" y="150621"/>
                </a:lnTo>
                <a:close/>
              </a:path>
              <a:path w="100965" h="177165">
                <a:moveTo>
                  <a:pt x="44719" y="157861"/>
                </a:moveTo>
                <a:lnTo>
                  <a:pt x="26034" y="157861"/>
                </a:lnTo>
                <a:lnTo>
                  <a:pt x="27216" y="159003"/>
                </a:lnTo>
                <a:lnTo>
                  <a:pt x="29578" y="159003"/>
                </a:lnTo>
                <a:lnTo>
                  <a:pt x="31953" y="160146"/>
                </a:lnTo>
                <a:lnTo>
                  <a:pt x="35496" y="160146"/>
                </a:lnTo>
                <a:lnTo>
                  <a:pt x="37871" y="161416"/>
                </a:lnTo>
                <a:lnTo>
                  <a:pt x="40233" y="161416"/>
                </a:lnTo>
                <a:lnTo>
                  <a:pt x="43789" y="162559"/>
                </a:lnTo>
                <a:lnTo>
                  <a:pt x="44719" y="157861"/>
                </a:lnTo>
                <a:close/>
              </a:path>
              <a:path w="100965" h="177165">
                <a:moveTo>
                  <a:pt x="82829" y="0"/>
                </a:moveTo>
                <a:lnTo>
                  <a:pt x="73367" y="14224"/>
                </a:lnTo>
                <a:lnTo>
                  <a:pt x="68630" y="20192"/>
                </a:lnTo>
                <a:lnTo>
                  <a:pt x="66268" y="23749"/>
                </a:lnTo>
                <a:lnTo>
                  <a:pt x="62712" y="27304"/>
                </a:lnTo>
                <a:lnTo>
                  <a:pt x="60350" y="29717"/>
                </a:lnTo>
                <a:lnTo>
                  <a:pt x="59169" y="30861"/>
                </a:lnTo>
                <a:lnTo>
                  <a:pt x="59169" y="32003"/>
                </a:lnTo>
                <a:lnTo>
                  <a:pt x="58742" y="39627"/>
                </a:lnTo>
                <a:lnTo>
                  <a:pt x="57538" y="46704"/>
                </a:lnTo>
                <a:lnTo>
                  <a:pt x="55670" y="53542"/>
                </a:lnTo>
                <a:lnTo>
                  <a:pt x="53251" y="60451"/>
                </a:lnTo>
                <a:lnTo>
                  <a:pt x="53251" y="62864"/>
                </a:lnTo>
                <a:lnTo>
                  <a:pt x="55613" y="64007"/>
                </a:lnTo>
                <a:lnTo>
                  <a:pt x="60350" y="65277"/>
                </a:lnTo>
                <a:lnTo>
                  <a:pt x="65087" y="68833"/>
                </a:lnTo>
                <a:lnTo>
                  <a:pt x="68630" y="71246"/>
                </a:lnTo>
                <a:lnTo>
                  <a:pt x="71005" y="72389"/>
                </a:lnTo>
                <a:lnTo>
                  <a:pt x="71005" y="73532"/>
                </a:lnTo>
                <a:lnTo>
                  <a:pt x="69811" y="74802"/>
                </a:lnTo>
                <a:lnTo>
                  <a:pt x="66268" y="77088"/>
                </a:lnTo>
                <a:lnTo>
                  <a:pt x="56105" y="87264"/>
                </a:lnTo>
                <a:lnTo>
                  <a:pt x="59169" y="91312"/>
                </a:lnTo>
                <a:lnTo>
                  <a:pt x="62712" y="94868"/>
                </a:lnTo>
                <a:lnTo>
                  <a:pt x="66268" y="99694"/>
                </a:lnTo>
                <a:lnTo>
                  <a:pt x="69811" y="103250"/>
                </a:lnTo>
                <a:lnTo>
                  <a:pt x="62712" y="106806"/>
                </a:lnTo>
                <a:lnTo>
                  <a:pt x="56794" y="109092"/>
                </a:lnTo>
                <a:lnTo>
                  <a:pt x="50888" y="112775"/>
                </a:lnTo>
                <a:lnTo>
                  <a:pt x="50888" y="113918"/>
                </a:lnTo>
                <a:lnTo>
                  <a:pt x="52069" y="113918"/>
                </a:lnTo>
                <a:lnTo>
                  <a:pt x="52069" y="115062"/>
                </a:lnTo>
                <a:lnTo>
                  <a:pt x="54432" y="122174"/>
                </a:lnTo>
                <a:lnTo>
                  <a:pt x="55613" y="127000"/>
                </a:lnTo>
                <a:lnTo>
                  <a:pt x="57988" y="132841"/>
                </a:lnTo>
                <a:lnTo>
                  <a:pt x="46151" y="132841"/>
                </a:lnTo>
                <a:lnTo>
                  <a:pt x="41414" y="134112"/>
                </a:lnTo>
                <a:lnTo>
                  <a:pt x="36677" y="134112"/>
                </a:lnTo>
                <a:lnTo>
                  <a:pt x="36677" y="141224"/>
                </a:lnTo>
                <a:lnTo>
                  <a:pt x="35496" y="148336"/>
                </a:lnTo>
                <a:lnTo>
                  <a:pt x="35496" y="155447"/>
                </a:lnTo>
                <a:lnTo>
                  <a:pt x="44970" y="155447"/>
                </a:lnTo>
                <a:lnTo>
                  <a:pt x="44970" y="144779"/>
                </a:lnTo>
                <a:lnTo>
                  <a:pt x="65614" y="144779"/>
                </a:lnTo>
                <a:lnTo>
                  <a:pt x="63906" y="138811"/>
                </a:lnTo>
                <a:lnTo>
                  <a:pt x="62712" y="132841"/>
                </a:lnTo>
                <a:lnTo>
                  <a:pt x="60350" y="127000"/>
                </a:lnTo>
                <a:lnTo>
                  <a:pt x="75730" y="124587"/>
                </a:lnTo>
                <a:lnTo>
                  <a:pt x="84023" y="123443"/>
                </a:lnTo>
                <a:lnTo>
                  <a:pt x="84023" y="122174"/>
                </a:lnTo>
                <a:lnTo>
                  <a:pt x="79286" y="116331"/>
                </a:lnTo>
                <a:lnTo>
                  <a:pt x="74548" y="111505"/>
                </a:lnTo>
                <a:lnTo>
                  <a:pt x="69811" y="105537"/>
                </a:lnTo>
                <a:lnTo>
                  <a:pt x="74548" y="103250"/>
                </a:lnTo>
                <a:lnTo>
                  <a:pt x="76911" y="103250"/>
                </a:lnTo>
                <a:lnTo>
                  <a:pt x="88747" y="98425"/>
                </a:lnTo>
                <a:lnTo>
                  <a:pt x="94665" y="96138"/>
                </a:lnTo>
                <a:lnTo>
                  <a:pt x="97027" y="94868"/>
                </a:lnTo>
                <a:lnTo>
                  <a:pt x="97027" y="93725"/>
                </a:lnTo>
                <a:lnTo>
                  <a:pt x="94665" y="92582"/>
                </a:lnTo>
                <a:lnTo>
                  <a:pt x="85204" y="87756"/>
                </a:lnTo>
                <a:lnTo>
                  <a:pt x="80467" y="84200"/>
                </a:lnTo>
                <a:lnTo>
                  <a:pt x="75730" y="81914"/>
                </a:lnTo>
                <a:lnTo>
                  <a:pt x="73367" y="80644"/>
                </a:lnTo>
                <a:lnTo>
                  <a:pt x="74548" y="80644"/>
                </a:lnTo>
                <a:lnTo>
                  <a:pt x="80742" y="76902"/>
                </a:lnTo>
                <a:lnTo>
                  <a:pt x="86828" y="72802"/>
                </a:lnTo>
                <a:lnTo>
                  <a:pt x="92692" y="68464"/>
                </a:lnTo>
                <a:lnTo>
                  <a:pt x="98221" y="64007"/>
                </a:lnTo>
                <a:lnTo>
                  <a:pt x="100583" y="61721"/>
                </a:lnTo>
                <a:lnTo>
                  <a:pt x="100583" y="59308"/>
                </a:lnTo>
                <a:lnTo>
                  <a:pt x="69811" y="55752"/>
                </a:lnTo>
                <a:lnTo>
                  <a:pt x="75363" y="49345"/>
                </a:lnTo>
                <a:lnTo>
                  <a:pt x="85202" y="13525"/>
                </a:lnTo>
                <a:lnTo>
                  <a:pt x="84350" y="5143"/>
                </a:lnTo>
                <a:lnTo>
                  <a:pt x="82829" y="0"/>
                </a:lnTo>
                <a:close/>
              </a:path>
              <a:path w="100965" h="177165">
                <a:moveTo>
                  <a:pt x="65614" y="144779"/>
                </a:moveTo>
                <a:lnTo>
                  <a:pt x="44970" y="144779"/>
                </a:lnTo>
                <a:lnTo>
                  <a:pt x="52069" y="145922"/>
                </a:lnTo>
                <a:lnTo>
                  <a:pt x="57988" y="145922"/>
                </a:lnTo>
                <a:lnTo>
                  <a:pt x="66268" y="147065"/>
                </a:lnTo>
                <a:lnTo>
                  <a:pt x="65614" y="144779"/>
                </a:lnTo>
                <a:close/>
              </a:path>
              <a:path w="100965" h="177165">
                <a:moveTo>
                  <a:pt x="55613" y="86613"/>
                </a:moveTo>
                <a:lnTo>
                  <a:pt x="55613" y="87756"/>
                </a:lnTo>
                <a:lnTo>
                  <a:pt x="56105" y="87264"/>
                </a:lnTo>
                <a:lnTo>
                  <a:pt x="55613" y="86613"/>
                </a:lnTo>
                <a:close/>
              </a:path>
            </a:pathLst>
          </a:custGeom>
          <a:solidFill>
            <a:srgbClr val="1f295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1" name="object 8"/>
          <p:cNvSpPr/>
          <p:nvPr/>
        </p:nvSpPr>
        <p:spPr>
          <a:xfrm>
            <a:off x="365760" y="444960"/>
            <a:ext cx="101880" cy="176760"/>
          </a:xfrm>
          <a:custGeom>
            <a:avLst/>
            <a:gdLst>
              <a:gd name="textAreaLeft" fmla="*/ 0 w 101880"/>
              <a:gd name="textAreaRight" fmla="*/ 102240 w 101880"/>
              <a:gd name="textAreaTop" fmla="*/ 0 h 176760"/>
              <a:gd name="textAreaBottom" fmla="*/ 177120 h 176760"/>
            </a:gdLst>
            <a:ahLst/>
            <a:rect l="textAreaLeft" t="textAreaTop" r="textAreaRight" b="textAreaBottom"/>
            <a:pathLst>
              <a:path w="102234" h="177165">
                <a:moveTo>
                  <a:pt x="102108" y="161417"/>
                </a:moveTo>
                <a:lnTo>
                  <a:pt x="99733" y="163703"/>
                </a:lnTo>
                <a:lnTo>
                  <a:pt x="97358" y="164973"/>
                </a:lnTo>
                <a:lnTo>
                  <a:pt x="94983" y="167259"/>
                </a:lnTo>
                <a:lnTo>
                  <a:pt x="92608" y="161417"/>
                </a:lnTo>
                <a:lnTo>
                  <a:pt x="91414" y="159004"/>
                </a:lnTo>
                <a:lnTo>
                  <a:pt x="90233" y="156591"/>
                </a:lnTo>
                <a:lnTo>
                  <a:pt x="87858" y="151892"/>
                </a:lnTo>
                <a:lnTo>
                  <a:pt x="81927" y="153035"/>
                </a:lnTo>
                <a:lnTo>
                  <a:pt x="74803" y="155448"/>
                </a:lnTo>
                <a:lnTo>
                  <a:pt x="67678" y="156591"/>
                </a:lnTo>
                <a:lnTo>
                  <a:pt x="67678" y="149479"/>
                </a:lnTo>
                <a:lnTo>
                  <a:pt x="67081" y="145923"/>
                </a:lnTo>
                <a:lnTo>
                  <a:pt x="65303" y="135255"/>
                </a:lnTo>
                <a:lnTo>
                  <a:pt x="61734" y="135255"/>
                </a:lnTo>
                <a:lnTo>
                  <a:pt x="56984" y="134112"/>
                </a:lnTo>
                <a:lnTo>
                  <a:pt x="45123" y="134112"/>
                </a:lnTo>
                <a:lnTo>
                  <a:pt x="45123" y="132842"/>
                </a:lnTo>
                <a:lnTo>
                  <a:pt x="46291" y="130556"/>
                </a:lnTo>
                <a:lnTo>
                  <a:pt x="47498" y="125730"/>
                </a:lnTo>
                <a:lnTo>
                  <a:pt x="49860" y="118618"/>
                </a:lnTo>
                <a:lnTo>
                  <a:pt x="49860" y="117475"/>
                </a:lnTo>
                <a:lnTo>
                  <a:pt x="51054" y="115062"/>
                </a:lnTo>
                <a:lnTo>
                  <a:pt x="52235" y="113919"/>
                </a:lnTo>
                <a:lnTo>
                  <a:pt x="45123" y="110363"/>
                </a:lnTo>
                <a:lnTo>
                  <a:pt x="39179" y="107950"/>
                </a:lnTo>
                <a:lnTo>
                  <a:pt x="32054" y="104394"/>
                </a:lnTo>
                <a:lnTo>
                  <a:pt x="40373" y="96139"/>
                </a:lnTo>
                <a:lnTo>
                  <a:pt x="43929" y="91313"/>
                </a:lnTo>
                <a:lnTo>
                  <a:pt x="46291" y="89027"/>
                </a:lnTo>
                <a:lnTo>
                  <a:pt x="43929" y="85471"/>
                </a:lnTo>
                <a:lnTo>
                  <a:pt x="40373" y="83058"/>
                </a:lnTo>
                <a:lnTo>
                  <a:pt x="33248" y="75946"/>
                </a:lnTo>
                <a:lnTo>
                  <a:pt x="32054" y="74803"/>
                </a:lnTo>
                <a:lnTo>
                  <a:pt x="30873" y="73533"/>
                </a:lnTo>
                <a:lnTo>
                  <a:pt x="33248" y="72390"/>
                </a:lnTo>
                <a:lnTo>
                  <a:pt x="37998" y="69977"/>
                </a:lnTo>
                <a:lnTo>
                  <a:pt x="42735" y="66421"/>
                </a:lnTo>
                <a:lnTo>
                  <a:pt x="47498" y="65278"/>
                </a:lnTo>
                <a:lnTo>
                  <a:pt x="49860" y="64008"/>
                </a:lnTo>
                <a:lnTo>
                  <a:pt x="49860" y="62865"/>
                </a:lnTo>
                <a:lnTo>
                  <a:pt x="45123" y="53340"/>
                </a:lnTo>
                <a:lnTo>
                  <a:pt x="43929" y="46228"/>
                </a:lnTo>
                <a:lnTo>
                  <a:pt x="43929" y="33274"/>
                </a:lnTo>
                <a:lnTo>
                  <a:pt x="42735" y="30861"/>
                </a:lnTo>
                <a:lnTo>
                  <a:pt x="39179" y="27305"/>
                </a:lnTo>
                <a:lnTo>
                  <a:pt x="37998" y="27305"/>
                </a:lnTo>
                <a:lnTo>
                  <a:pt x="37998" y="26162"/>
                </a:lnTo>
                <a:lnTo>
                  <a:pt x="20180" y="0"/>
                </a:lnTo>
                <a:lnTo>
                  <a:pt x="16624" y="7112"/>
                </a:lnTo>
                <a:lnTo>
                  <a:pt x="16624" y="20193"/>
                </a:lnTo>
                <a:lnTo>
                  <a:pt x="18046" y="30607"/>
                </a:lnTo>
                <a:lnTo>
                  <a:pt x="20916" y="40360"/>
                </a:lnTo>
                <a:lnTo>
                  <a:pt x="25806" y="49199"/>
                </a:lnTo>
                <a:lnTo>
                  <a:pt x="33248" y="56896"/>
                </a:lnTo>
                <a:lnTo>
                  <a:pt x="1181" y="60452"/>
                </a:lnTo>
                <a:lnTo>
                  <a:pt x="1181" y="61722"/>
                </a:lnTo>
                <a:lnTo>
                  <a:pt x="0" y="61722"/>
                </a:lnTo>
                <a:lnTo>
                  <a:pt x="6616" y="68059"/>
                </a:lnTo>
                <a:lnTo>
                  <a:pt x="13792" y="73152"/>
                </a:lnTo>
                <a:lnTo>
                  <a:pt x="28498" y="81915"/>
                </a:lnTo>
                <a:lnTo>
                  <a:pt x="27305" y="83058"/>
                </a:lnTo>
                <a:lnTo>
                  <a:pt x="26123" y="83058"/>
                </a:lnTo>
                <a:lnTo>
                  <a:pt x="20180" y="86614"/>
                </a:lnTo>
                <a:lnTo>
                  <a:pt x="13055" y="90170"/>
                </a:lnTo>
                <a:lnTo>
                  <a:pt x="7124" y="93726"/>
                </a:lnTo>
                <a:lnTo>
                  <a:pt x="4749" y="94869"/>
                </a:lnTo>
                <a:lnTo>
                  <a:pt x="4749" y="96139"/>
                </a:lnTo>
                <a:lnTo>
                  <a:pt x="7124" y="97282"/>
                </a:lnTo>
                <a:lnTo>
                  <a:pt x="13055" y="99695"/>
                </a:lnTo>
                <a:lnTo>
                  <a:pt x="18999" y="101981"/>
                </a:lnTo>
                <a:lnTo>
                  <a:pt x="24930" y="104394"/>
                </a:lnTo>
                <a:lnTo>
                  <a:pt x="27305" y="104394"/>
                </a:lnTo>
                <a:lnTo>
                  <a:pt x="29679" y="105537"/>
                </a:lnTo>
                <a:lnTo>
                  <a:pt x="33248" y="106807"/>
                </a:lnTo>
                <a:lnTo>
                  <a:pt x="27305" y="111506"/>
                </a:lnTo>
                <a:lnTo>
                  <a:pt x="22555" y="117475"/>
                </a:lnTo>
                <a:lnTo>
                  <a:pt x="17805" y="124587"/>
                </a:lnTo>
                <a:lnTo>
                  <a:pt x="26123" y="125730"/>
                </a:lnTo>
                <a:lnTo>
                  <a:pt x="41554" y="128143"/>
                </a:lnTo>
                <a:lnTo>
                  <a:pt x="40373" y="134112"/>
                </a:lnTo>
                <a:lnTo>
                  <a:pt x="37998" y="139954"/>
                </a:lnTo>
                <a:lnTo>
                  <a:pt x="36804" y="148336"/>
                </a:lnTo>
                <a:lnTo>
                  <a:pt x="43929" y="147066"/>
                </a:lnTo>
                <a:lnTo>
                  <a:pt x="51054" y="147066"/>
                </a:lnTo>
                <a:lnTo>
                  <a:pt x="58178" y="145923"/>
                </a:lnTo>
                <a:lnTo>
                  <a:pt x="58178" y="157861"/>
                </a:lnTo>
                <a:lnTo>
                  <a:pt x="59359" y="163703"/>
                </a:lnTo>
                <a:lnTo>
                  <a:pt x="68859" y="161417"/>
                </a:lnTo>
                <a:lnTo>
                  <a:pt x="72428" y="160147"/>
                </a:lnTo>
                <a:lnTo>
                  <a:pt x="77177" y="159004"/>
                </a:lnTo>
                <a:lnTo>
                  <a:pt x="79552" y="166116"/>
                </a:lnTo>
                <a:lnTo>
                  <a:pt x="81927" y="168529"/>
                </a:lnTo>
                <a:lnTo>
                  <a:pt x="83108" y="172085"/>
                </a:lnTo>
                <a:lnTo>
                  <a:pt x="83108" y="174371"/>
                </a:lnTo>
                <a:lnTo>
                  <a:pt x="85483" y="175641"/>
                </a:lnTo>
                <a:lnTo>
                  <a:pt x="87858" y="174371"/>
                </a:lnTo>
                <a:lnTo>
                  <a:pt x="94983" y="172085"/>
                </a:lnTo>
                <a:lnTo>
                  <a:pt x="98552" y="170815"/>
                </a:lnTo>
                <a:lnTo>
                  <a:pt x="99733" y="172085"/>
                </a:lnTo>
                <a:lnTo>
                  <a:pt x="100926" y="174371"/>
                </a:lnTo>
                <a:lnTo>
                  <a:pt x="102108" y="176784"/>
                </a:lnTo>
                <a:lnTo>
                  <a:pt x="102108" y="170815"/>
                </a:lnTo>
                <a:lnTo>
                  <a:pt x="102108" y="167259"/>
                </a:lnTo>
                <a:lnTo>
                  <a:pt x="102108" y="161417"/>
                </a:lnTo>
                <a:close/>
              </a:path>
              <a:path w="102234" h="177165">
                <a:moveTo>
                  <a:pt x="102108" y="121539"/>
                </a:moveTo>
                <a:lnTo>
                  <a:pt x="92671" y="117983"/>
                </a:lnTo>
                <a:lnTo>
                  <a:pt x="87960" y="110871"/>
                </a:lnTo>
                <a:lnTo>
                  <a:pt x="86779" y="101473"/>
                </a:lnTo>
                <a:lnTo>
                  <a:pt x="86779" y="95504"/>
                </a:lnTo>
                <a:lnTo>
                  <a:pt x="89141" y="89535"/>
                </a:lnTo>
                <a:lnTo>
                  <a:pt x="92671" y="84836"/>
                </a:lnTo>
                <a:lnTo>
                  <a:pt x="95034" y="78994"/>
                </a:lnTo>
                <a:lnTo>
                  <a:pt x="95034" y="74168"/>
                </a:lnTo>
                <a:lnTo>
                  <a:pt x="89141" y="70612"/>
                </a:lnTo>
                <a:lnTo>
                  <a:pt x="87960" y="69469"/>
                </a:lnTo>
                <a:lnTo>
                  <a:pt x="58204" y="42862"/>
                </a:lnTo>
                <a:lnTo>
                  <a:pt x="51409" y="32893"/>
                </a:lnTo>
                <a:lnTo>
                  <a:pt x="51409" y="31623"/>
                </a:lnTo>
                <a:lnTo>
                  <a:pt x="49047" y="31623"/>
                </a:lnTo>
                <a:lnTo>
                  <a:pt x="49517" y="40474"/>
                </a:lnTo>
                <a:lnTo>
                  <a:pt x="50965" y="49199"/>
                </a:lnTo>
                <a:lnTo>
                  <a:pt x="53517" y="57721"/>
                </a:lnTo>
                <a:lnTo>
                  <a:pt x="57302" y="65913"/>
                </a:lnTo>
                <a:lnTo>
                  <a:pt x="51409" y="69469"/>
                </a:lnTo>
                <a:lnTo>
                  <a:pt x="45516" y="70612"/>
                </a:lnTo>
                <a:lnTo>
                  <a:pt x="39624" y="75438"/>
                </a:lnTo>
                <a:lnTo>
                  <a:pt x="44323" y="78994"/>
                </a:lnTo>
                <a:lnTo>
                  <a:pt x="47879" y="82550"/>
                </a:lnTo>
                <a:lnTo>
                  <a:pt x="51409" y="85979"/>
                </a:lnTo>
                <a:lnTo>
                  <a:pt x="54952" y="88392"/>
                </a:lnTo>
                <a:lnTo>
                  <a:pt x="51409" y="90805"/>
                </a:lnTo>
                <a:lnTo>
                  <a:pt x="44323" y="97917"/>
                </a:lnTo>
                <a:lnTo>
                  <a:pt x="40792" y="102616"/>
                </a:lnTo>
                <a:lnTo>
                  <a:pt x="47879" y="104902"/>
                </a:lnTo>
                <a:lnTo>
                  <a:pt x="53771" y="107315"/>
                </a:lnTo>
                <a:lnTo>
                  <a:pt x="60845" y="109728"/>
                </a:lnTo>
                <a:lnTo>
                  <a:pt x="57302" y="115570"/>
                </a:lnTo>
                <a:lnTo>
                  <a:pt x="52590" y="121539"/>
                </a:lnTo>
                <a:lnTo>
                  <a:pt x="51409" y="128651"/>
                </a:lnTo>
                <a:lnTo>
                  <a:pt x="71450" y="128651"/>
                </a:lnTo>
                <a:lnTo>
                  <a:pt x="72631" y="129794"/>
                </a:lnTo>
                <a:lnTo>
                  <a:pt x="72631" y="147574"/>
                </a:lnTo>
                <a:lnTo>
                  <a:pt x="73812" y="148717"/>
                </a:lnTo>
                <a:lnTo>
                  <a:pt x="76174" y="147574"/>
                </a:lnTo>
                <a:lnTo>
                  <a:pt x="78524" y="147574"/>
                </a:lnTo>
                <a:lnTo>
                  <a:pt x="82067" y="145161"/>
                </a:lnTo>
                <a:lnTo>
                  <a:pt x="86779" y="144018"/>
                </a:lnTo>
                <a:lnTo>
                  <a:pt x="91503" y="142748"/>
                </a:lnTo>
                <a:lnTo>
                  <a:pt x="92671" y="146304"/>
                </a:lnTo>
                <a:lnTo>
                  <a:pt x="95034" y="151003"/>
                </a:lnTo>
                <a:lnTo>
                  <a:pt x="96215" y="154559"/>
                </a:lnTo>
                <a:lnTo>
                  <a:pt x="97396" y="156972"/>
                </a:lnTo>
                <a:lnTo>
                  <a:pt x="99745" y="155829"/>
                </a:lnTo>
                <a:lnTo>
                  <a:pt x="100926" y="154559"/>
                </a:lnTo>
                <a:lnTo>
                  <a:pt x="102108" y="154559"/>
                </a:lnTo>
                <a:lnTo>
                  <a:pt x="102108" y="142748"/>
                </a:lnTo>
                <a:lnTo>
                  <a:pt x="102108" y="121539"/>
                </a:lnTo>
                <a:close/>
              </a:path>
            </a:pathLst>
          </a:custGeom>
          <a:solidFill>
            <a:srgbClr val="1f295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2" name="object 9"/>
          <p:cNvSpPr/>
          <p:nvPr/>
        </p:nvSpPr>
        <p:spPr>
          <a:xfrm>
            <a:off x="475560" y="396360"/>
            <a:ext cx="320400" cy="205560"/>
          </a:xfrm>
          <a:custGeom>
            <a:avLst/>
            <a:gdLst>
              <a:gd name="textAreaLeft" fmla="*/ 0 w 320400"/>
              <a:gd name="textAreaRight" fmla="*/ 320760 w 320400"/>
              <a:gd name="textAreaTop" fmla="*/ 0 h 205560"/>
              <a:gd name="textAreaBottom" fmla="*/ 205920 h 205560"/>
            </a:gdLst>
            <a:ahLst/>
            <a:rect l="textAreaLeft" t="textAreaTop" r="textAreaRight" b="textAreaBottom"/>
            <a:pathLst>
              <a:path w="320675" h="205740">
                <a:moveTo>
                  <a:pt x="77724" y="33909"/>
                </a:moveTo>
                <a:lnTo>
                  <a:pt x="69481" y="33909"/>
                </a:lnTo>
                <a:lnTo>
                  <a:pt x="67119" y="31496"/>
                </a:lnTo>
                <a:lnTo>
                  <a:pt x="71831" y="27940"/>
                </a:lnTo>
                <a:lnTo>
                  <a:pt x="75374" y="23368"/>
                </a:lnTo>
                <a:lnTo>
                  <a:pt x="75374" y="19812"/>
                </a:lnTo>
                <a:lnTo>
                  <a:pt x="65468" y="23368"/>
                </a:lnTo>
                <a:lnTo>
                  <a:pt x="55346" y="25501"/>
                </a:lnTo>
                <a:lnTo>
                  <a:pt x="45224" y="26530"/>
                </a:lnTo>
                <a:lnTo>
                  <a:pt x="35331" y="26797"/>
                </a:lnTo>
                <a:lnTo>
                  <a:pt x="30619" y="27940"/>
                </a:lnTo>
                <a:lnTo>
                  <a:pt x="29438" y="27660"/>
                </a:lnTo>
                <a:lnTo>
                  <a:pt x="29438" y="33909"/>
                </a:lnTo>
                <a:lnTo>
                  <a:pt x="29438" y="35052"/>
                </a:lnTo>
                <a:lnTo>
                  <a:pt x="24726" y="37338"/>
                </a:lnTo>
                <a:lnTo>
                  <a:pt x="21196" y="38481"/>
                </a:lnTo>
                <a:lnTo>
                  <a:pt x="20015" y="39751"/>
                </a:lnTo>
                <a:lnTo>
                  <a:pt x="18846" y="39751"/>
                </a:lnTo>
                <a:lnTo>
                  <a:pt x="16484" y="40894"/>
                </a:lnTo>
                <a:lnTo>
                  <a:pt x="15303" y="43180"/>
                </a:lnTo>
                <a:lnTo>
                  <a:pt x="14135" y="42037"/>
                </a:lnTo>
                <a:lnTo>
                  <a:pt x="14135" y="40894"/>
                </a:lnTo>
                <a:lnTo>
                  <a:pt x="12954" y="38481"/>
                </a:lnTo>
                <a:lnTo>
                  <a:pt x="12954" y="37338"/>
                </a:lnTo>
                <a:lnTo>
                  <a:pt x="11772" y="35052"/>
                </a:lnTo>
                <a:lnTo>
                  <a:pt x="12954" y="35052"/>
                </a:lnTo>
                <a:lnTo>
                  <a:pt x="15303" y="33909"/>
                </a:lnTo>
                <a:lnTo>
                  <a:pt x="29438" y="33909"/>
                </a:lnTo>
                <a:lnTo>
                  <a:pt x="29438" y="27660"/>
                </a:lnTo>
                <a:lnTo>
                  <a:pt x="25908" y="26797"/>
                </a:lnTo>
                <a:lnTo>
                  <a:pt x="21196" y="26797"/>
                </a:lnTo>
                <a:lnTo>
                  <a:pt x="15303" y="27940"/>
                </a:lnTo>
                <a:lnTo>
                  <a:pt x="0" y="27940"/>
                </a:lnTo>
                <a:lnTo>
                  <a:pt x="0" y="30353"/>
                </a:lnTo>
                <a:lnTo>
                  <a:pt x="1181" y="33909"/>
                </a:lnTo>
                <a:lnTo>
                  <a:pt x="2349" y="36195"/>
                </a:lnTo>
                <a:lnTo>
                  <a:pt x="4711" y="39751"/>
                </a:lnTo>
                <a:lnTo>
                  <a:pt x="8242" y="46736"/>
                </a:lnTo>
                <a:lnTo>
                  <a:pt x="14135" y="52578"/>
                </a:lnTo>
                <a:lnTo>
                  <a:pt x="21196" y="58420"/>
                </a:lnTo>
                <a:lnTo>
                  <a:pt x="24726" y="60706"/>
                </a:lnTo>
                <a:lnTo>
                  <a:pt x="29438" y="64262"/>
                </a:lnTo>
                <a:lnTo>
                  <a:pt x="32969" y="67818"/>
                </a:lnTo>
                <a:lnTo>
                  <a:pt x="34150" y="65405"/>
                </a:lnTo>
                <a:lnTo>
                  <a:pt x="35331" y="61976"/>
                </a:lnTo>
                <a:lnTo>
                  <a:pt x="36512" y="59563"/>
                </a:lnTo>
                <a:lnTo>
                  <a:pt x="41211" y="63119"/>
                </a:lnTo>
                <a:lnTo>
                  <a:pt x="43573" y="67818"/>
                </a:lnTo>
                <a:lnTo>
                  <a:pt x="48285" y="70104"/>
                </a:lnTo>
                <a:lnTo>
                  <a:pt x="48285" y="59563"/>
                </a:lnTo>
                <a:lnTo>
                  <a:pt x="48285" y="54864"/>
                </a:lnTo>
                <a:lnTo>
                  <a:pt x="54495" y="58902"/>
                </a:lnTo>
                <a:lnTo>
                  <a:pt x="60934" y="61747"/>
                </a:lnTo>
                <a:lnTo>
                  <a:pt x="67818" y="62598"/>
                </a:lnTo>
                <a:lnTo>
                  <a:pt x="75374" y="60706"/>
                </a:lnTo>
                <a:lnTo>
                  <a:pt x="69481" y="58420"/>
                </a:lnTo>
                <a:lnTo>
                  <a:pt x="63588" y="54864"/>
                </a:lnTo>
                <a:lnTo>
                  <a:pt x="61239" y="49022"/>
                </a:lnTo>
                <a:lnTo>
                  <a:pt x="64770" y="49022"/>
                </a:lnTo>
                <a:lnTo>
                  <a:pt x="68300" y="50165"/>
                </a:lnTo>
                <a:lnTo>
                  <a:pt x="70053" y="49022"/>
                </a:lnTo>
                <a:lnTo>
                  <a:pt x="71831" y="47879"/>
                </a:lnTo>
                <a:lnTo>
                  <a:pt x="69481" y="45593"/>
                </a:lnTo>
                <a:lnTo>
                  <a:pt x="65951" y="44323"/>
                </a:lnTo>
                <a:lnTo>
                  <a:pt x="65557" y="43180"/>
                </a:lnTo>
                <a:lnTo>
                  <a:pt x="64770" y="40894"/>
                </a:lnTo>
                <a:lnTo>
                  <a:pt x="69481" y="39751"/>
                </a:lnTo>
                <a:lnTo>
                  <a:pt x="74193" y="38481"/>
                </a:lnTo>
                <a:lnTo>
                  <a:pt x="77724" y="33909"/>
                </a:lnTo>
                <a:close/>
              </a:path>
              <a:path w="320675" h="205740">
                <a:moveTo>
                  <a:pt x="178308" y="29210"/>
                </a:moveTo>
                <a:lnTo>
                  <a:pt x="177114" y="27940"/>
                </a:lnTo>
                <a:lnTo>
                  <a:pt x="171183" y="27940"/>
                </a:lnTo>
                <a:lnTo>
                  <a:pt x="166433" y="27660"/>
                </a:lnTo>
                <a:lnTo>
                  <a:pt x="166433" y="35052"/>
                </a:lnTo>
                <a:lnTo>
                  <a:pt x="164058" y="37338"/>
                </a:lnTo>
                <a:lnTo>
                  <a:pt x="161683" y="42037"/>
                </a:lnTo>
                <a:lnTo>
                  <a:pt x="156921" y="39751"/>
                </a:lnTo>
                <a:lnTo>
                  <a:pt x="153365" y="38481"/>
                </a:lnTo>
                <a:lnTo>
                  <a:pt x="149796" y="36195"/>
                </a:lnTo>
                <a:lnTo>
                  <a:pt x="147421" y="35052"/>
                </a:lnTo>
                <a:lnTo>
                  <a:pt x="147421" y="33909"/>
                </a:lnTo>
                <a:lnTo>
                  <a:pt x="165239" y="33909"/>
                </a:lnTo>
                <a:lnTo>
                  <a:pt x="166433" y="35052"/>
                </a:lnTo>
                <a:lnTo>
                  <a:pt x="166433" y="27660"/>
                </a:lnTo>
                <a:lnTo>
                  <a:pt x="160299" y="27279"/>
                </a:lnTo>
                <a:lnTo>
                  <a:pt x="149199" y="26949"/>
                </a:lnTo>
                <a:lnTo>
                  <a:pt x="120103" y="26797"/>
                </a:lnTo>
                <a:lnTo>
                  <a:pt x="112979" y="24511"/>
                </a:lnTo>
                <a:lnTo>
                  <a:pt x="105854" y="22098"/>
                </a:lnTo>
                <a:lnTo>
                  <a:pt x="103479" y="20955"/>
                </a:lnTo>
                <a:lnTo>
                  <a:pt x="101104" y="20955"/>
                </a:lnTo>
                <a:lnTo>
                  <a:pt x="98729" y="19812"/>
                </a:lnTo>
                <a:lnTo>
                  <a:pt x="99910" y="25654"/>
                </a:lnTo>
                <a:lnTo>
                  <a:pt x="103479" y="27940"/>
                </a:lnTo>
                <a:lnTo>
                  <a:pt x="108229" y="32639"/>
                </a:lnTo>
                <a:lnTo>
                  <a:pt x="104660" y="32639"/>
                </a:lnTo>
                <a:lnTo>
                  <a:pt x="101104" y="33909"/>
                </a:lnTo>
                <a:lnTo>
                  <a:pt x="97536" y="35052"/>
                </a:lnTo>
                <a:lnTo>
                  <a:pt x="101104" y="38481"/>
                </a:lnTo>
                <a:lnTo>
                  <a:pt x="105854" y="39751"/>
                </a:lnTo>
                <a:lnTo>
                  <a:pt x="110604" y="42037"/>
                </a:lnTo>
                <a:lnTo>
                  <a:pt x="108229" y="43180"/>
                </a:lnTo>
                <a:lnTo>
                  <a:pt x="104660" y="45593"/>
                </a:lnTo>
                <a:lnTo>
                  <a:pt x="102285" y="47879"/>
                </a:lnTo>
                <a:lnTo>
                  <a:pt x="105854" y="50165"/>
                </a:lnTo>
                <a:lnTo>
                  <a:pt x="110604" y="49022"/>
                </a:lnTo>
                <a:lnTo>
                  <a:pt x="114160" y="49022"/>
                </a:lnTo>
                <a:lnTo>
                  <a:pt x="110604" y="54864"/>
                </a:lnTo>
                <a:lnTo>
                  <a:pt x="105854" y="58420"/>
                </a:lnTo>
                <a:lnTo>
                  <a:pt x="98729" y="60706"/>
                </a:lnTo>
                <a:lnTo>
                  <a:pt x="106514" y="62598"/>
                </a:lnTo>
                <a:lnTo>
                  <a:pt x="113868" y="61747"/>
                </a:lnTo>
                <a:lnTo>
                  <a:pt x="120764" y="58902"/>
                </a:lnTo>
                <a:lnTo>
                  <a:pt x="127228" y="54864"/>
                </a:lnTo>
                <a:lnTo>
                  <a:pt x="127228" y="70104"/>
                </a:lnTo>
                <a:lnTo>
                  <a:pt x="131978" y="67818"/>
                </a:lnTo>
                <a:lnTo>
                  <a:pt x="134353" y="63119"/>
                </a:lnTo>
                <a:lnTo>
                  <a:pt x="139115" y="58420"/>
                </a:lnTo>
                <a:lnTo>
                  <a:pt x="141490" y="61976"/>
                </a:lnTo>
                <a:lnTo>
                  <a:pt x="141490" y="65405"/>
                </a:lnTo>
                <a:lnTo>
                  <a:pt x="142671" y="67818"/>
                </a:lnTo>
                <a:lnTo>
                  <a:pt x="147421" y="64262"/>
                </a:lnTo>
                <a:lnTo>
                  <a:pt x="150990" y="60706"/>
                </a:lnTo>
                <a:lnTo>
                  <a:pt x="154152" y="58420"/>
                </a:lnTo>
                <a:lnTo>
                  <a:pt x="155740" y="57277"/>
                </a:lnTo>
                <a:lnTo>
                  <a:pt x="158737" y="54864"/>
                </a:lnTo>
                <a:lnTo>
                  <a:pt x="161734" y="52476"/>
                </a:lnTo>
                <a:lnTo>
                  <a:pt x="165087" y="49022"/>
                </a:lnTo>
                <a:lnTo>
                  <a:pt x="167170" y="46888"/>
                </a:lnTo>
                <a:lnTo>
                  <a:pt x="170878" y="42037"/>
                </a:lnTo>
                <a:lnTo>
                  <a:pt x="171932" y="40652"/>
                </a:lnTo>
                <a:lnTo>
                  <a:pt x="175933" y="33909"/>
                </a:lnTo>
                <a:lnTo>
                  <a:pt x="178308" y="29210"/>
                </a:lnTo>
                <a:close/>
              </a:path>
              <a:path w="320675" h="205740">
                <a:moveTo>
                  <a:pt x="245364" y="122936"/>
                </a:moveTo>
                <a:lnTo>
                  <a:pt x="239471" y="119380"/>
                </a:lnTo>
                <a:lnTo>
                  <a:pt x="233578" y="117094"/>
                </a:lnTo>
                <a:lnTo>
                  <a:pt x="227685" y="113538"/>
                </a:lnTo>
                <a:lnTo>
                  <a:pt x="231432" y="105511"/>
                </a:lnTo>
                <a:lnTo>
                  <a:pt x="233870" y="97256"/>
                </a:lnTo>
                <a:lnTo>
                  <a:pt x="234975" y="88582"/>
                </a:lnTo>
                <a:lnTo>
                  <a:pt x="234784" y="80391"/>
                </a:lnTo>
                <a:lnTo>
                  <a:pt x="234759" y="79248"/>
                </a:lnTo>
                <a:lnTo>
                  <a:pt x="234759" y="80391"/>
                </a:lnTo>
                <a:lnTo>
                  <a:pt x="233578" y="80391"/>
                </a:lnTo>
                <a:lnTo>
                  <a:pt x="233578" y="81661"/>
                </a:lnTo>
                <a:lnTo>
                  <a:pt x="229793" y="87820"/>
                </a:lnTo>
                <a:lnTo>
                  <a:pt x="225463" y="93751"/>
                </a:lnTo>
                <a:lnTo>
                  <a:pt x="220472" y="99225"/>
                </a:lnTo>
                <a:lnTo>
                  <a:pt x="214706" y="104013"/>
                </a:lnTo>
                <a:lnTo>
                  <a:pt x="208813" y="109982"/>
                </a:lnTo>
                <a:lnTo>
                  <a:pt x="202920" y="114681"/>
                </a:lnTo>
                <a:lnTo>
                  <a:pt x="195846" y="119380"/>
                </a:lnTo>
                <a:lnTo>
                  <a:pt x="192316" y="121793"/>
                </a:lnTo>
                <a:lnTo>
                  <a:pt x="191135" y="125349"/>
                </a:lnTo>
                <a:lnTo>
                  <a:pt x="192316" y="130048"/>
                </a:lnTo>
                <a:lnTo>
                  <a:pt x="193484" y="132461"/>
                </a:lnTo>
                <a:lnTo>
                  <a:pt x="195846" y="136017"/>
                </a:lnTo>
                <a:lnTo>
                  <a:pt x="197027" y="139573"/>
                </a:lnTo>
                <a:lnTo>
                  <a:pt x="198843" y="148348"/>
                </a:lnTo>
                <a:lnTo>
                  <a:pt x="197459" y="156552"/>
                </a:lnTo>
                <a:lnTo>
                  <a:pt x="193205" y="163639"/>
                </a:lnTo>
                <a:lnTo>
                  <a:pt x="186410" y="169037"/>
                </a:lnTo>
                <a:lnTo>
                  <a:pt x="185242" y="169037"/>
                </a:lnTo>
                <a:lnTo>
                  <a:pt x="184061" y="170307"/>
                </a:lnTo>
                <a:lnTo>
                  <a:pt x="182880" y="170307"/>
                </a:lnTo>
                <a:lnTo>
                  <a:pt x="182880" y="202184"/>
                </a:lnTo>
                <a:lnTo>
                  <a:pt x="184061" y="203327"/>
                </a:lnTo>
                <a:lnTo>
                  <a:pt x="185242" y="203327"/>
                </a:lnTo>
                <a:lnTo>
                  <a:pt x="186410" y="204597"/>
                </a:lnTo>
                <a:lnTo>
                  <a:pt x="187591" y="205740"/>
                </a:lnTo>
                <a:lnTo>
                  <a:pt x="188772" y="205740"/>
                </a:lnTo>
                <a:lnTo>
                  <a:pt x="189953" y="203327"/>
                </a:lnTo>
                <a:lnTo>
                  <a:pt x="191135" y="199771"/>
                </a:lnTo>
                <a:lnTo>
                  <a:pt x="193484" y="195072"/>
                </a:lnTo>
                <a:lnTo>
                  <a:pt x="194665" y="190373"/>
                </a:lnTo>
                <a:lnTo>
                  <a:pt x="195846" y="191516"/>
                </a:lnTo>
                <a:lnTo>
                  <a:pt x="198208" y="191516"/>
                </a:lnTo>
                <a:lnTo>
                  <a:pt x="201739" y="192786"/>
                </a:lnTo>
                <a:lnTo>
                  <a:pt x="205282" y="195072"/>
                </a:lnTo>
                <a:lnTo>
                  <a:pt x="209994" y="196342"/>
                </a:lnTo>
                <a:lnTo>
                  <a:pt x="212356" y="196342"/>
                </a:lnTo>
                <a:lnTo>
                  <a:pt x="213537" y="195072"/>
                </a:lnTo>
                <a:lnTo>
                  <a:pt x="213537" y="190373"/>
                </a:lnTo>
                <a:lnTo>
                  <a:pt x="213537" y="177419"/>
                </a:lnTo>
                <a:lnTo>
                  <a:pt x="233578" y="177419"/>
                </a:lnTo>
                <a:lnTo>
                  <a:pt x="233578" y="176149"/>
                </a:lnTo>
                <a:lnTo>
                  <a:pt x="231216" y="170307"/>
                </a:lnTo>
                <a:lnTo>
                  <a:pt x="227685" y="164338"/>
                </a:lnTo>
                <a:lnTo>
                  <a:pt x="225323" y="158496"/>
                </a:lnTo>
                <a:lnTo>
                  <a:pt x="237109" y="153670"/>
                </a:lnTo>
                <a:lnTo>
                  <a:pt x="244182" y="151384"/>
                </a:lnTo>
                <a:lnTo>
                  <a:pt x="239471" y="146685"/>
                </a:lnTo>
                <a:lnTo>
                  <a:pt x="235927" y="141859"/>
                </a:lnTo>
                <a:lnTo>
                  <a:pt x="232397" y="138303"/>
                </a:lnTo>
                <a:lnTo>
                  <a:pt x="230035" y="136017"/>
                </a:lnTo>
                <a:lnTo>
                  <a:pt x="233578" y="133604"/>
                </a:lnTo>
                <a:lnTo>
                  <a:pt x="237109" y="131318"/>
                </a:lnTo>
                <a:lnTo>
                  <a:pt x="240652" y="127762"/>
                </a:lnTo>
                <a:lnTo>
                  <a:pt x="245364" y="124206"/>
                </a:lnTo>
                <a:lnTo>
                  <a:pt x="245364" y="122936"/>
                </a:lnTo>
                <a:close/>
              </a:path>
              <a:path w="320675" h="205740">
                <a:moveTo>
                  <a:pt x="320522" y="33058"/>
                </a:moveTo>
                <a:lnTo>
                  <a:pt x="319557" y="21590"/>
                </a:lnTo>
                <a:lnTo>
                  <a:pt x="318376" y="14351"/>
                </a:lnTo>
                <a:lnTo>
                  <a:pt x="314845" y="7239"/>
                </a:lnTo>
                <a:lnTo>
                  <a:pt x="307784" y="0"/>
                </a:lnTo>
                <a:lnTo>
                  <a:pt x="306603" y="0"/>
                </a:lnTo>
                <a:lnTo>
                  <a:pt x="306603" y="2413"/>
                </a:lnTo>
                <a:lnTo>
                  <a:pt x="299986" y="13919"/>
                </a:lnTo>
                <a:lnTo>
                  <a:pt x="292608" y="25069"/>
                </a:lnTo>
                <a:lnTo>
                  <a:pt x="284568" y="36017"/>
                </a:lnTo>
                <a:lnTo>
                  <a:pt x="275983" y="46863"/>
                </a:lnTo>
                <a:lnTo>
                  <a:pt x="274802" y="49149"/>
                </a:lnTo>
                <a:lnTo>
                  <a:pt x="274802" y="55245"/>
                </a:lnTo>
                <a:lnTo>
                  <a:pt x="275983" y="58801"/>
                </a:lnTo>
                <a:lnTo>
                  <a:pt x="275983" y="63627"/>
                </a:lnTo>
                <a:lnTo>
                  <a:pt x="277164" y="66040"/>
                </a:lnTo>
                <a:lnTo>
                  <a:pt x="277164" y="68453"/>
                </a:lnTo>
                <a:lnTo>
                  <a:pt x="285369" y="60109"/>
                </a:lnTo>
                <a:lnTo>
                  <a:pt x="292468" y="51181"/>
                </a:lnTo>
                <a:lnTo>
                  <a:pt x="298678" y="41592"/>
                </a:lnTo>
                <a:lnTo>
                  <a:pt x="304241" y="31242"/>
                </a:lnTo>
                <a:lnTo>
                  <a:pt x="307784" y="37211"/>
                </a:lnTo>
                <a:lnTo>
                  <a:pt x="306603" y="42037"/>
                </a:lnTo>
                <a:lnTo>
                  <a:pt x="303072" y="46863"/>
                </a:lnTo>
                <a:lnTo>
                  <a:pt x="298221" y="54356"/>
                </a:lnTo>
                <a:lnTo>
                  <a:pt x="292608" y="60921"/>
                </a:lnTo>
                <a:lnTo>
                  <a:pt x="286334" y="67030"/>
                </a:lnTo>
                <a:lnTo>
                  <a:pt x="279514" y="73152"/>
                </a:lnTo>
                <a:lnTo>
                  <a:pt x="278333" y="73152"/>
                </a:lnTo>
                <a:lnTo>
                  <a:pt x="277164" y="74422"/>
                </a:lnTo>
                <a:lnTo>
                  <a:pt x="277164" y="76835"/>
                </a:lnTo>
                <a:lnTo>
                  <a:pt x="273621" y="87630"/>
                </a:lnTo>
                <a:lnTo>
                  <a:pt x="272453" y="90043"/>
                </a:lnTo>
                <a:lnTo>
                  <a:pt x="272453" y="92456"/>
                </a:lnTo>
                <a:lnTo>
                  <a:pt x="271272" y="96012"/>
                </a:lnTo>
                <a:lnTo>
                  <a:pt x="272453" y="96012"/>
                </a:lnTo>
                <a:lnTo>
                  <a:pt x="272453" y="94869"/>
                </a:lnTo>
                <a:lnTo>
                  <a:pt x="273621" y="93599"/>
                </a:lnTo>
                <a:lnTo>
                  <a:pt x="274802" y="93599"/>
                </a:lnTo>
                <a:lnTo>
                  <a:pt x="284086" y="86525"/>
                </a:lnTo>
                <a:lnTo>
                  <a:pt x="314083" y="54165"/>
                </a:lnTo>
                <a:lnTo>
                  <a:pt x="318516" y="43942"/>
                </a:lnTo>
                <a:lnTo>
                  <a:pt x="320522" y="33058"/>
                </a:lnTo>
                <a:close/>
              </a:path>
            </a:pathLst>
          </a:custGeom>
          <a:solidFill>
            <a:srgbClr val="1f295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3" name="object 10"/>
          <p:cNvSpPr/>
          <p:nvPr/>
        </p:nvSpPr>
        <p:spPr>
          <a:xfrm>
            <a:off x="331200" y="396360"/>
            <a:ext cx="51120" cy="96120"/>
          </a:xfrm>
          <a:custGeom>
            <a:avLst/>
            <a:gdLst>
              <a:gd name="textAreaLeft" fmla="*/ 0 w 51120"/>
              <a:gd name="textAreaRight" fmla="*/ 51480 w 51120"/>
              <a:gd name="textAreaTop" fmla="*/ 0 h 96120"/>
              <a:gd name="textAreaBottom" fmla="*/ 96480 h 96120"/>
            </a:gdLst>
            <a:ahLst/>
            <a:rect l="textAreaLeft" t="textAreaTop" r="textAreaRight" b="textAreaBottom"/>
            <a:pathLst>
              <a:path w="51435" h="96520">
                <a:moveTo>
                  <a:pt x="13678" y="0"/>
                </a:moveTo>
                <a:lnTo>
                  <a:pt x="11253" y="2412"/>
                </a:lnTo>
                <a:lnTo>
                  <a:pt x="4623" y="10826"/>
                </a:lnTo>
                <a:lnTo>
                  <a:pt x="948" y="20002"/>
                </a:lnTo>
                <a:lnTo>
                  <a:pt x="0" y="29845"/>
                </a:lnTo>
                <a:lnTo>
                  <a:pt x="1550" y="40259"/>
                </a:lnTo>
                <a:lnTo>
                  <a:pt x="3107" y="46487"/>
                </a:lnTo>
                <a:lnTo>
                  <a:pt x="5800" y="52466"/>
                </a:lnTo>
                <a:lnTo>
                  <a:pt x="9399" y="57993"/>
                </a:lnTo>
                <a:lnTo>
                  <a:pt x="13678" y="62864"/>
                </a:lnTo>
                <a:lnTo>
                  <a:pt x="19551" y="70272"/>
                </a:lnTo>
                <a:lnTo>
                  <a:pt x="26104" y="76787"/>
                </a:lnTo>
                <a:lnTo>
                  <a:pt x="33111" y="82849"/>
                </a:lnTo>
                <a:lnTo>
                  <a:pt x="40348" y="88900"/>
                </a:lnTo>
                <a:lnTo>
                  <a:pt x="43981" y="91312"/>
                </a:lnTo>
                <a:lnTo>
                  <a:pt x="46406" y="93599"/>
                </a:lnTo>
                <a:lnTo>
                  <a:pt x="51258" y="96012"/>
                </a:lnTo>
                <a:lnTo>
                  <a:pt x="50051" y="94869"/>
                </a:lnTo>
                <a:lnTo>
                  <a:pt x="50051" y="93599"/>
                </a:lnTo>
                <a:lnTo>
                  <a:pt x="47625" y="84200"/>
                </a:lnTo>
                <a:lnTo>
                  <a:pt x="45200" y="79375"/>
                </a:lnTo>
                <a:lnTo>
                  <a:pt x="45200" y="73533"/>
                </a:lnTo>
                <a:lnTo>
                  <a:pt x="41555" y="72262"/>
                </a:lnTo>
                <a:lnTo>
                  <a:pt x="36716" y="68707"/>
                </a:lnTo>
                <a:lnTo>
                  <a:pt x="29439" y="61595"/>
                </a:lnTo>
                <a:lnTo>
                  <a:pt x="23381" y="55752"/>
                </a:lnTo>
                <a:lnTo>
                  <a:pt x="18530" y="49784"/>
                </a:lnTo>
                <a:lnTo>
                  <a:pt x="14885" y="42672"/>
                </a:lnTo>
                <a:lnTo>
                  <a:pt x="13678" y="39115"/>
                </a:lnTo>
                <a:lnTo>
                  <a:pt x="13678" y="35560"/>
                </a:lnTo>
                <a:lnTo>
                  <a:pt x="17311" y="32004"/>
                </a:lnTo>
                <a:lnTo>
                  <a:pt x="33546" y="32004"/>
                </a:lnTo>
                <a:lnTo>
                  <a:pt x="24588" y="18256"/>
                </a:lnTo>
                <a:lnTo>
                  <a:pt x="19624" y="10394"/>
                </a:lnTo>
                <a:lnTo>
                  <a:pt x="14885" y="2412"/>
                </a:lnTo>
                <a:lnTo>
                  <a:pt x="13678" y="0"/>
                </a:lnTo>
                <a:close/>
              </a:path>
              <a:path w="51435" h="96520">
                <a:moveTo>
                  <a:pt x="33546" y="32004"/>
                </a:moveTo>
                <a:lnTo>
                  <a:pt x="17311" y="32004"/>
                </a:lnTo>
                <a:lnTo>
                  <a:pt x="22505" y="42221"/>
                </a:lnTo>
                <a:lnTo>
                  <a:pt x="28831" y="51546"/>
                </a:lnTo>
                <a:lnTo>
                  <a:pt x="36065" y="59989"/>
                </a:lnTo>
                <a:lnTo>
                  <a:pt x="43981" y="67563"/>
                </a:lnTo>
                <a:lnTo>
                  <a:pt x="45200" y="67563"/>
                </a:lnTo>
                <a:lnTo>
                  <a:pt x="45200" y="61595"/>
                </a:lnTo>
                <a:lnTo>
                  <a:pt x="46406" y="56896"/>
                </a:lnTo>
                <a:lnTo>
                  <a:pt x="46406" y="52197"/>
                </a:lnTo>
                <a:lnTo>
                  <a:pt x="47625" y="50926"/>
                </a:lnTo>
                <a:lnTo>
                  <a:pt x="46406" y="48640"/>
                </a:lnTo>
                <a:lnTo>
                  <a:pt x="45200" y="47371"/>
                </a:lnTo>
                <a:lnTo>
                  <a:pt x="37923" y="37973"/>
                </a:lnTo>
                <a:lnTo>
                  <a:pt x="34290" y="33147"/>
                </a:lnTo>
                <a:lnTo>
                  <a:pt x="33546" y="32004"/>
                </a:lnTo>
                <a:close/>
              </a:path>
            </a:pathLst>
          </a:custGeom>
          <a:solidFill>
            <a:srgbClr val="1f295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4" name="object 11"/>
          <p:cNvSpPr/>
          <p:nvPr/>
        </p:nvSpPr>
        <p:spPr>
          <a:xfrm>
            <a:off x="469440" y="327600"/>
            <a:ext cx="189000" cy="83520"/>
          </a:xfrm>
          <a:custGeom>
            <a:avLst/>
            <a:gdLst>
              <a:gd name="textAreaLeft" fmla="*/ 0 w 189000"/>
              <a:gd name="textAreaRight" fmla="*/ 189360 w 189000"/>
              <a:gd name="textAreaTop" fmla="*/ 0 h 83520"/>
              <a:gd name="textAreaBottom" fmla="*/ 83880 h 83520"/>
            </a:gdLst>
            <a:ahLst/>
            <a:rect l="textAreaLeft" t="textAreaTop" r="textAreaRight" b="textAreaBottom"/>
            <a:pathLst>
              <a:path w="189229" h="83820">
                <a:moveTo>
                  <a:pt x="50292" y="63881"/>
                </a:moveTo>
                <a:lnTo>
                  <a:pt x="42100" y="55626"/>
                </a:lnTo>
                <a:lnTo>
                  <a:pt x="38595" y="54483"/>
                </a:lnTo>
                <a:lnTo>
                  <a:pt x="32753" y="53340"/>
                </a:lnTo>
                <a:lnTo>
                  <a:pt x="32753" y="56896"/>
                </a:lnTo>
                <a:lnTo>
                  <a:pt x="31584" y="59182"/>
                </a:lnTo>
                <a:lnTo>
                  <a:pt x="31584" y="65024"/>
                </a:lnTo>
                <a:lnTo>
                  <a:pt x="30403" y="70866"/>
                </a:lnTo>
                <a:lnTo>
                  <a:pt x="26898" y="77978"/>
                </a:lnTo>
                <a:lnTo>
                  <a:pt x="25730" y="79121"/>
                </a:lnTo>
                <a:lnTo>
                  <a:pt x="23393" y="79121"/>
                </a:lnTo>
                <a:lnTo>
                  <a:pt x="22225" y="77978"/>
                </a:lnTo>
                <a:lnTo>
                  <a:pt x="21056" y="75565"/>
                </a:lnTo>
                <a:lnTo>
                  <a:pt x="17538" y="69723"/>
                </a:lnTo>
                <a:lnTo>
                  <a:pt x="16370" y="63881"/>
                </a:lnTo>
                <a:lnTo>
                  <a:pt x="16370" y="54483"/>
                </a:lnTo>
                <a:lnTo>
                  <a:pt x="15201" y="53340"/>
                </a:lnTo>
                <a:lnTo>
                  <a:pt x="12865" y="53340"/>
                </a:lnTo>
                <a:lnTo>
                  <a:pt x="11696" y="54483"/>
                </a:lnTo>
                <a:lnTo>
                  <a:pt x="7023" y="55626"/>
                </a:lnTo>
                <a:lnTo>
                  <a:pt x="1168" y="59182"/>
                </a:lnTo>
                <a:lnTo>
                  <a:pt x="1168" y="66294"/>
                </a:lnTo>
                <a:lnTo>
                  <a:pt x="0" y="70866"/>
                </a:lnTo>
                <a:lnTo>
                  <a:pt x="1168" y="76835"/>
                </a:lnTo>
                <a:lnTo>
                  <a:pt x="2336" y="81534"/>
                </a:lnTo>
                <a:lnTo>
                  <a:pt x="3505" y="83820"/>
                </a:lnTo>
                <a:lnTo>
                  <a:pt x="5842" y="83820"/>
                </a:lnTo>
                <a:lnTo>
                  <a:pt x="45618" y="83820"/>
                </a:lnTo>
                <a:lnTo>
                  <a:pt x="45618" y="81534"/>
                </a:lnTo>
                <a:lnTo>
                  <a:pt x="46786" y="80264"/>
                </a:lnTo>
                <a:lnTo>
                  <a:pt x="46786" y="77978"/>
                </a:lnTo>
                <a:lnTo>
                  <a:pt x="47955" y="76835"/>
                </a:lnTo>
                <a:lnTo>
                  <a:pt x="49123" y="70866"/>
                </a:lnTo>
                <a:lnTo>
                  <a:pt x="50292" y="63881"/>
                </a:lnTo>
                <a:close/>
              </a:path>
              <a:path w="189229" h="83820">
                <a:moveTo>
                  <a:pt x="132588" y="16637"/>
                </a:moveTo>
                <a:lnTo>
                  <a:pt x="110070" y="1143"/>
                </a:lnTo>
                <a:lnTo>
                  <a:pt x="108877" y="9525"/>
                </a:lnTo>
                <a:lnTo>
                  <a:pt x="106514" y="17792"/>
                </a:lnTo>
                <a:lnTo>
                  <a:pt x="105321" y="24892"/>
                </a:lnTo>
                <a:lnTo>
                  <a:pt x="104140" y="29591"/>
                </a:lnTo>
                <a:lnTo>
                  <a:pt x="99402" y="36703"/>
                </a:lnTo>
                <a:lnTo>
                  <a:pt x="97028" y="41529"/>
                </a:lnTo>
                <a:lnTo>
                  <a:pt x="93472" y="40259"/>
                </a:lnTo>
                <a:lnTo>
                  <a:pt x="89916" y="36703"/>
                </a:lnTo>
                <a:lnTo>
                  <a:pt x="89916" y="35560"/>
                </a:lnTo>
                <a:lnTo>
                  <a:pt x="88734" y="35560"/>
                </a:lnTo>
                <a:lnTo>
                  <a:pt x="85763" y="29349"/>
                </a:lnTo>
                <a:lnTo>
                  <a:pt x="83680" y="23114"/>
                </a:lnTo>
                <a:lnTo>
                  <a:pt x="80429" y="10668"/>
                </a:lnTo>
                <a:lnTo>
                  <a:pt x="80416" y="3543"/>
                </a:lnTo>
                <a:lnTo>
                  <a:pt x="79248" y="0"/>
                </a:lnTo>
                <a:lnTo>
                  <a:pt x="75692" y="1143"/>
                </a:lnTo>
                <a:lnTo>
                  <a:pt x="72136" y="1143"/>
                </a:lnTo>
                <a:lnTo>
                  <a:pt x="68580" y="2413"/>
                </a:lnTo>
                <a:lnTo>
                  <a:pt x="62649" y="5969"/>
                </a:lnTo>
                <a:lnTo>
                  <a:pt x="57912" y="10668"/>
                </a:lnTo>
                <a:lnTo>
                  <a:pt x="57912" y="20193"/>
                </a:lnTo>
                <a:lnTo>
                  <a:pt x="59093" y="26035"/>
                </a:lnTo>
                <a:lnTo>
                  <a:pt x="60286" y="33147"/>
                </a:lnTo>
                <a:lnTo>
                  <a:pt x="62649" y="39116"/>
                </a:lnTo>
                <a:lnTo>
                  <a:pt x="63842" y="41529"/>
                </a:lnTo>
                <a:lnTo>
                  <a:pt x="65024" y="42672"/>
                </a:lnTo>
                <a:lnTo>
                  <a:pt x="125476" y="42672"/>
                </a:lnTo>
                <a:lnTo>
                  <a:pt x="125476" y="41529"/>
                </a:lnTo>
                <a:lnTo>
                  <a:pt x="125476" y="40259"/>
                </a:lnTo>
                <a:lnTo>
                  <a:pt x="127850" y="34417"/>
                </a:lnTo>
                <a:lnTo>
                  <a:pt x="130213" y="29591"/>
                </a:lnTo>
                <a:lnTo>
                  <a:pt x="131406" y="23749"/>
                </a:lnTo>
                <a:lnTo>
                  <a:pt x="132588" y="20193"/>
                </a:lnTo>
                <a:lnTo>
                  <a:pt x="132588" y="16637"/>
                </a:lnTo>
                <a:close/>
              </a:path>
              <a:path w="189229" h="83820">
                <a:moveTo>
                  <a:pt x="188976" y="63500"/>
                </a:moveTo>
                <a:lnTo>
                  <a:pt x="187820" y="58674"/>
                </a:lnTo>
                <a:lnTo>
                  <a:pt x="183172" y="55118"/>
                </a:lnTo>
                <a:lnTo>
                  <a:pt x="179692" y="53848"/>
                </a:lnTo>
                <a:lnTo>
                  <a:pt x="172720" y="50292"/>
                </a:lnTo>
                <a:lnTo>
                  <a:pt x="172720" y="52705"/>
                </a:lnTo>
                <a:lnTo>
                  <a:pt x="171564" y="53848"/>
                </a:lnTo>
                <a:lnTo>
                  <a:pt x="171564" y="62230"/>
                </a:lnTo>
                <a:lnTo>
                  <a:pt x="170395" y="69469"/>
                </a:lnTo>
                <a:lnTo>
                  <a:pt x="168071" y="75438"/>
                </a:lnTo>
                <a:lnTo>
                  <a:pt x="165747" y="77851"/>
                </a:lnTo>
                <a:lnTo>
                  <a:pt x="163436" y="77851"/>
                </a:lnTo>
                <a:lnTo>
                  <a:pt x="161112" y="76581"/>
                </a:lnTo>
                <a:lnTo>
                  <a:pt x="161112" y="75438"/>
                </a:lnTo>
                <a:lnTo>
                  <a:pt x="157619" y="69469"/>
                </a:lnTo>
                <a:lnTo>
                  <a:pt x="156464" y="63500"/>
                </a:lnTo>
                <a:lnTo>
                  <a:pt x="156464" y="55118"/>
                </a:lnTo>
                <a:lnTo>
                  <a:pt x="155308" y="52705"/>
                </a:lnTo>
                <a:lnTo>
                  <a:pt x="155308" y="51435"/>
                </a:lnTo>
                <a:lnTo>
                  <a:pt x="152984" y="51435"/>
                </a:lnTo>
                <a:lnTo>
                  <a:pt x="150660" y="52705"/>
                </a:lnTo>
                <a:lnTo>
                  <a:pt x="149491" y="53848"/>
                </a:lnTo>
                <a:lnTo>
                  <a:pt x="144856" y="55118"/>
                </a:lnTo>
                <a:lnTo>
                  <a:pt x="142532" y="58674"/>
                </a:lnTo>
                <a:lnTo>
                  <a:pt x="141363" y="63500"/>
                </a:lnTo>
                <a:lnTo>
                  <a:pt x="140208" y="69469"/>
                </a:lnTo>
                <a:lnTo>
                  <a:pt x="141363" y="74295"/>
                </a:lnTo>
                <a:lnTo>
                  <a:pt x="142532" y="80264"/>
                </a:lnTo>
                <a:lnTo>
                  <a:pt x="142532" y="82677"/>
                </a:lnTo>
                <a:lnTo>
                  <a:pt x="144856" y="83820"/>
                </a:lnTo>
                <a:lnTo>
                  <a:pt x="147180" y="83820"/>
                </a:lnTo>
                <a:lnTo>
                  <a:pt x="149491" y="82677"/>
                </a:lnTo>
                <a:lnTo>
                  <a:pt x="185496" y="82677"/>
                </a:lnTo>
                <a:lnTo>
                  <a:pt x="185496" y="80264"/>
                </a:lnTo>
                <a:lnTo>
                  <a:pt x="187820" y="73025"/>
                </a:lnTo>
                <a:lnTo>
                  <a:pt x="187820" y="69469"/>
                </a:lnTo>
                <a:lnTo>
                  <a:pt x="188976" y="63500"/>
                </a:lnTo>
                <a:close/>
              </a:path>
            </a:pathLst>
          </a:custGeom>
          <a:solidFill>
            <a:srgbClr val="1f295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5" name="object 12"/>
          <p:cNvSpPr/>
          <p:nvPr/>
        </p:nvSpPr>
        <p:spPr>
          <a:xfrm>
            <a:off x="732960" y="556200"/>
            <a:ext cx="65520" cy="28800"/>
          </a:xfrm>
          <a:custGeom>
            <a:avLst/>
            <a:gdLst>
              <a:gd name="textAreaLeft" fmla="*/ 0 w 65520"/>
              <a:gd name="textAreaRight" fmla="*/ 65880 w 65520"/>
              <a:gd name="textAreaTop" fmla="*/ 0 h 28800"/>
              <a:gd name="textAreaBottom" fmla="*/ 29160 h 28800"/>
            </a:gdLst>
            <a:ahLst/>
            <a:rect l="textAreaLeft" t="textAreaTop" r="textAreaRight" b="textAreaBottom"/>
            <a:pathLst>
              <a:path w="66040" h="29209">
                <a:moveTo>
                  <a:pt x="22237" y="17017"/>
                </a:moveTo>
                <a:lnTo>
                  <a:pt x="15214" y="17017"/>
                </a:lnTo>
                <a:lnTo>
                  <a:pt x="9359" y="18287"/>
                </a:lnTo>
                <a:lnTo>
                  <a:pt x="4686" y="19557"/>
                </a:lnTo>
                <a:lnTo>
                  <a:pt x="0" y="20700"/>
                </a:lnTo>
                <a:lnTo>
                  <a:pt x="3505" y="21970"/>
                </a:lnTo>
                <a:lnTo>
                  <a:pt x="5854" y="23113"/>
                </a:lnTo>
                <a:lnTo>
                  <a:pt x="9359" y="24384"/>
                </a:lnTo>
                <a:lnTo>
                  <a:pt x="16382" y="25653"/>
                </a:lnTo>
                <a:lnTo>
                  <a:pt x="22237" y="26797"/>
                </a:lnTo>
                <a:lnTo>
                  <a:pt x="28079" y="28066"/>
                </a:lnTo>
                <a:lnTo>
                  <a:pt x="37480" y="28894"/>
                </a:lnTo>
                <a:lnTo>
                  <a:pt x="46220" y="27447"/>
                </a:lnTo>
                <a:lnTo>
                  <a:pt x="54081" y="23262"/>
                </a:lnTo>
                <a:lnTo>
                  <a:pt x="57473" y="19557"/>
                </a:lnTo>
                <a:lnTo>
                  <a:pt x="30429" y="19557"/>
                </a:lnTo>
                <a:lnTo>
                  <a:pt x="25742" y="18287"/>
                </a:lnTo>
                <a:lnTo>
                  <a:pt x="22237" y="17017"/>
                </a:lnTo>
                <a:close/>
              </a:path>
              <a:path w="66040" h="29209">
                <a:moveTo>
                  <a:pt x="10528" y="0"/>
                </a:moveTo>
                <a:lnTo>
                  <a:pt x="12877" y="3682"/>
                </a:lnTo>
                <a:lnTo>
                  <a:pt x="14046" y="6095"/>
                </a:lnTo>
                <a:lnTo>
                  <a:pt x="16382" y="9778"/>
                </a:lnTo>
                <a:lnTo>
                  <a:pt x="17551" y="9778"/>
                </a:lnTo>
                <a:lnTo>
                  <a:pt x="18719" y="10922"/>
                </a:lnTo>
                <a:lnTo>
                  <a:pt x="19888" y="10922"/>
                </a:lnTo>
                <a:lnTo>
                  <a:pt x="25742" y="12191"/>
                </a:lnTo>
                <a:lnTo>
                  <a:pt x="42125" y="12191"/>
                </a:lnTo>
                <a:lnTo>
                  <a:pt x="40957" y="13462"/>
                </a:lnTo>
                <a:lnTo>
                  <a:pt x="40957" y="14604"/>
                </a:lnTo>
                <a:lnTo>
                  <a:pt x="38620" y="19557"/>
                </a:lnTo>
                <a:lnTo>
                  <a:pt x="57473" y="19557"/>
                </a:lnTo>
                <a:lnTo>
                  <a:pt x="60845" y="15875"/>
                </a:lnTo>
                <a:lnTo>
                  <a:pt x="63195" y="12191"/>
                </a:lnTo>
                <a:lnTo>
                  <a:pt x="65532" y="7365"/>
                </a:lnTo>
                <a:lnTo>
                  <a:pt x="65532" y="3921"/>
                </a:lnTo>
                <a:lnTo>
                  <a:pt x="38034" y="3921"/>
                </a:lnTo>
                <a:lnTo>
                  <a:pt x="24392" y="2752"/>
                </a:lnTo>
                <a:lnTo>
                  <a:pt x="10528" y="0"/>
                </a:lnTo>
                <a:close/>
              </a:path>
              <a:path w="66040" h="29209">
                <a:moveTo>
                  <a:pt x="65532" y="2412"/>
                </a:moveTo>
                <a:lnTo>
                  <a:pt x="51674" y="3732"/>
                </a:lnTo>
                <a:lnTo>
                  <a:pt x="38034" y="3921"/>
                </a:lnTo>
                <a:lnTo>
                  <a:pt x="65532" y="3921"/>
                </a:lnTo>
                <a:lnTo>
                  <a:pt x="65532" y="2412"/>
                </a:lnTo>
                <a:close/>
              </a:path>
            </a:pathLst>
          </a:custGeom>
          <a:solidFill>
            <a:srgbClr val="1f295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6" name="object 13"/>
          <p:cNvSpPr/>
          <p:nvPr/>
        </p:nvSpPr>
        <p:spPr>
          <a:xfrm>
            <a:off x="329040" y="556200"/>
            <a:ext cx="65520" cy="28080"/>
          </a:xfrm>
          <a:custGeom>
            <a:avLst/>
            <a:gdLst>
              <a:gd name="textAreaLeft" fmla="*/ 0 w 65520"/>
              <a:gd name="textAreaRight" fmla="*/ 65880 w 65520"/>
              <a:gd name="textAreaTop" fmla="*/ 0 h 28080"/>
              <a:gd name="textAreaBottom" fmla="*/ 28440 h 28080"/>
            </a:gdLst>
            <a:ahLst/>
            <a:rect l="textAreaLeft" t="textAreaTop" r="textAreaRight" b="textAreaBottom"/>
            <a:pathLst>
              <a:path w="66039" h="28575">
                <a:moveTo>
                  <a:pt x="54813" y="0"/>
                </a:moveTo>
                <a:lnTo>
                  <a:pt x="41105" y="1682"/>
                </a:lnTo>
                <a:lnTo>
                  <a:pt x="34366" y="2214"/>
                </a:lnTo>
                <a:lnTo>
                  <a:pt x="27406" y="2412"/>
                </a:lnTo>
                <a:lnTo>
                  <a:pt x="0" y="2412"/>
                </a:lnTo>
                <a:lnTo>
                  <a:pt x="0" y="4825"/>
                </a:lnTo>
                <a:lnTo>
                  <a:pt x="1193" y="6095"/>
                </a:lnTo>
                <a:lnTo>
                  <a:pt x="1193" y="8509"/>
                </a:lnTo>
                <a:lnTo>
                  <a:pt x="7430" y="18601"/>
                </a:lnTo>
                <a:lnTo>
                  <a:pt x="15343" y="25146"/>
                </a:lnTo>
                <a:lnTo>
                  <a:pt x="24819" y="28261"/>
                </a:lnTo>
                <a:lnTo>
                  <a:pt x="35750" y="28066"/>
                </a:lnTo>
                <a:lnTo>
                  <a:pt x="42691" y="26918"/>
                </a:lnTo>
                <a:lnTo>
                  <a:pt x="49299" y="25447"/>
                </a:lnTo>
                <a:lnTo>
                  <a:pt x="55686" y="23762"/>
                </a:lnTo>
                <a:lnTo>
                  <a:pt x="61963" y="21970"/>
                </a:lnTo>
                <a:lnTo>
                  <a:pt x="63144" y="21970"/>
                </a:lnTo>
                <a:lnTo>
                  <a:pt x="64338" y="20700"/>
                </a:lnTo>
                <a:lnTo>
                  <a:pt x="65531" y="20700"/>
                </a:lnTo>
                <a:lnTo>
                  <a:pt x="63144" y="19557"/>
                </a:lnTo>
                <a:lnTo>
                  <a:pt x="60769" y="19557"/>
                </a:lnTo>
                <a:lnTo>
                  <a:pt x="58381" y="18287"/>
                </a:lnTo>
                <a:lnTo>
                  <a:pt x="53619" y="17017"/>
                </a:lnTo>
                <a:lnTo>
                  <a:pt x="47663" y="15875"/>
                </a:lnTo>
                <a:lnTo>
                  <a:pt x="41706" y="18287"/>
                </a:lnTo>
                <a:lnTo>
                  <a:pt x="38125" y="19557"/>
                </a:lnTo>
                <a:lnTo>
                  <a:pt x="33362" y="20700"/>
                </a:lnTo>
                <a:lnTo>
                  <a:pt x="23825" y="15875"/>
                </a:lnTo>
                <a:lnTo>
                  <a:pt x="23825" y="13462"/>
                </a:lnTo>
                <a:lnTo>
                  <a:pt x="25018" y="12191"/>
                </a:lnTo>
                <a:lnTo>
                  <a:pt x="38125" y="12191"/>
                </a:lnTo>
                <a:lnTo>
                  <a:pt x="41706" y="10922"/>
                </a:lnTo>
                <a:lnTo>
                  <a:pt x="45275" y="12191"/>
                </a:lnTo>
                <a:lnTo>
                  <a:pt x="46469" y="9778"/>
                </a:lnTo>
                <a:lnTo>
                  <a:pt x="50037" y="7365"/>
                </a:lnTo>
                <a:lnTo>
                  <a:pt x="54813" y="0"/>
                </a:lnTo>
                <a:close/>
              </a:path>
            </a:pathLst>
          </a:custGeom>
          <a:solidFill>
            <a:srgbClr val="1f295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7" name="object 14"/>
          <p:cNvSpPr/>
          <p:nvPr/>
        </p:nvSpPr>
        <p:spPr>
          <a:xfrm>
            <a:off x="713160" y="579240"/>
            <a:ext cx="63720" cy="33120"/>
          </a:xfrm>
          <a:custGeom>
            <a:avLst/>
            <a:gdLst>
              <a:gd name="textAreaLeft" fmla="*/ 0 w 63720"/>
              <a:gd name="textAreaRight" fmla="*/ 64080 w 63720"/>
              <a:gd name="textAreaTop" fmla="*/ 0 h 33120"/>
              <a:gd name="textAreaBottom" fmla="*/ 33480 h 33120"/>
            </a:gdLst>
            <a:ahLst/>
            <a:rect l="textAreaLeft" t="textAreaTop" r="textAreaRight" b="textAreaBottom"/>
            <a:pathLst>
              <a:path w="64134" h="33654">
                <a:moveTo>
                  <a:pt x="13042" y="16763"/>
                </a:moveTo>
                <a:lnTo>
                  <a:pt x="7112" y="17906"/>
                </a:lnTo>
                <a:lnTo>
                  <a:pt x="0" y="17906"/>
                </a:lnTo>
                <a:lnTo>
                  <a:pt x="0" y="19176"/>
                </a:lnTo>
                <a:lnTo>
                  <a:pt x="7112" y="22732"/>
                </a:lnTo>
                <a:lnTo>
                  <a:pt x="13042" y="26288"/>
                </a:lnTo>
                <a:lnTo>
                  <a:pt x="20154" y="29971"/>
                </a:lnTo>
                <a:lnTo>
                  <a:pt x="26073" y="32384"/>
                </a:lnTo>
                <a:lnTo>
                  <a:pt x="32004" y="33527"/>
                </a:lnTo>
                <a:lnTo>
                  <a:pt x="37934" y="33527"/>
                </a:lnTo>
                <a:lnTo>
                  <a:pt x="45824" y="31908"/>
                </a:lnTo>
                <a:lnTo>
                  <a:pt x="53047" y="27717"/>
                </a:lnTo>
                <a:lnTo>
                  <a:pt x="58142" y="22732"/>
                </a:lnTo>
                <a:lnTo>
                  <a:pt x="22517" y="22732"/>
                </a:lnTo>
                <a:lnTo>
                  <a:pt x="18961" y="20319"/>
                </a:lnTo>
                <a:lnTo>
                  <a:pt x="13042" y="16763"/>
                </a:lnTo>
                <a:close/>
              </a:path>
              <a:path w="64134" h="33654">
                <a:moveTo>
                  <a:pt x="62826" y="13207"/>
                </a:moveTo>
                <a:lnTo>
                  <a:pt x="18961" y="13207"/>
                </a:lnTo>
                <a:lnTo>
                  <a:pt x="23710" y="15620"/>
                </a:lnTo>
                <a:lnTo>
                  <a:pt x="29629" y="16763"/>
                </a:lnTo>
                <a:lnTo>
                  <a:pt x="35560" y="19176"/>
                </a:lnTo>
                <a:lnTo>
                  <a:pt x="34378" y="20319"/>
                </a:lnTo>
                <a:lnTo>
                  <a:pt x="33185" y="22732"/>
                </a:lnTo>
                <a:lnTo>
                  <a:pt x="58142" y="22732"/>
                </a:lnTo>
                <a:lnTo>
                  <a:pt x="58937" y="21955"/>
                </a:lnTo>
                <a:lnTo>
                  <a:pt x="62826" y="15620"/>
                </a:lnTo>
                <a:lnTo>
                  <a:pt x="64008" y="14350"/>
                </a:lnTo>
                <a:lnTo>
                  <a:pt x="62826" y="13207"/>
                </a:lnTo>
                <a:close/>
              </a:path>
              <a:path w="64134" h="33654">
                <a:moveTo>
                  <a:pt x="14224" y="0"/>
                </a:moveTo>
                <a:lnTo>
                  <a:pt x="15405" y="4825"/>
                </a:lnTo>
                <a:lnTo>
                  <a:pt x="16598" y="8381"/>
                </a:lnTo>
                <a:lnTo>
                  <a:pt x="16598" y="11937"/>
                </a:lnTo>
                <a:lnTo>
                  <a:pt x="17780" y="13207"/>
                </a:lnTo>
                <a:lnTo>
                  <a:pt x="53340" y="13207"/>
                </a:lnTo>
                <a:lnTo>
                  <a:pt x="49784" y="11937"/>
                </a:lnTo>
                <a:lnTo>
                  <a:pt x="43853" y="10794"/>
                </a:lnTo>
                <a:lnTo>
                  <a:pt x="39116" y="9525"/>
                </a:lnTo>
                <a:lnTo>
                  <a:pt x="33185" y="7238"/>
                </a:lnTo>
                <a:lnTo>
                  <a:pt x="27266" y="5968"/>
                </a:lnTo>
                <a:lnTo>
                  <a:pt x="21336" y="3555"/>
                </a:lnTo>
                <a:lnTo>
                  <a:pt x="14224" y="0"/>
                </a:lnTo>
                <a:close/>
              </a:path>
            </a:pathLst>
          </a:custGeom>
          <a:solidFill>
            <a:srgbClr val="1f295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8" name="object 15"/>
          <p:cNvSpPr/>
          <p:nvPr/>
        </p:nvSpPr>
        <p:spPr>
          <a:xfrm>
            <a:off x="348840" y="579240"/>
            <a:ext cx="63720" cy="33120"/>
          </a:xfrm>
          <a:custGeom>
            <a:avLst/>
            <a:gdLst>
              <a:gd name="textAreaLeft" fmla="*/ 0 w 63720"/>
              <a:gd name="textAreaRight" fmla="*/ 64080 w 63720"/>
              <a:gd name="textAreaTop" fmla="*/ 0 h 33120"/>
              <a:gd name="textAreaBottom" fmla="*/ 33480 h 33120"/>
            </a:gdLst>
            <a:ahLst/>
            <a:rect l="textAreaLeft" t="textAreaTop" r="textAreaRight" b="textAreaBottom"/>
            <a:pathLst>
              <a:path w="64134" h="33654">
                <a:moveTo>
                  <a:pt x="49783" y="0"/>
                </a:moveTo>
                <a:lnTo>
                  <a:pt x="38209" y="5117"/>
                </a:lnTo>
                <a:lnTo>
                  <a:pt x="26522" y="9318"/>
                </a:lnTo>
                <a:lnTo>
                  <a:pt x="14613" y="12162"/>
                </a:lnTo>
                <a:lnTo>
                  <a:pt x="2374" y="13207"/>
                </a:lnTo>
                <a:lnTo>
                  <a:pt x="0" y="13207"/>
                </a:lnTo>
                <a:lnTo>
                  <a:pt x="0" y="14350"/>
                </a:lnTo>
                <a:lnTo>
                  <a:pt x="2374" y="19176"/>
                </a:lnTo>
                <a:lnTo>
                  <a:pt x="4737" y="21589"/>
                </a:lnTo>
                <a:lnTo>
                  <a:pt x="5930" y="22732"/>
                </a:lnTo>
                <a:lnTo>
                  <a:pt x="11849" y="28701"/>
                </a:lnTo>
                <a:lnTo>
                  <a:pt x="17779" y="33527"/>
                </a:lnTo>
                <a:lnTo>
                  <a:pt x="32003" y="33527"/>
                </a:lnTo>
                <a:lnTo>
                  <a:pt x="37934" y="32384"/>
                </a:lnTo>
                <a:lnTo>
                  <a:pt x="43853" y="29971"/>
                </a:lnTo>
                <a:lnTo>
                  <a:pt x="50965" y="26288"/>
                </a:lnTo>
                <a:lnTo>
                  <a:pt x="55537" y="24002"/>
                </a:lnTo>
                <a:lnTo>
                  <a:pt x="39115" y="24002"/>
                </a:lnTo>
                <a:lnTo>
                  <a:pt x="33185" y="22732"/>
                </a:lnTo>
                <a:lnTo>
                  <a:pt x="30822" y="22732"/>
                </a:lnTo>
                <a:lnTo>
                  <a:pt x="28447" y="20319"/>
                </a:lnTo>
                <a:lnTo>
                  <a:pt x="29629" y="17906"/>
                </a:lnTo>
                <a:lnTo>
                  <a:pt x="33185" y="17906"/>
                </a:lnTo>
                <a:lnTo>
                  <a:pt x="36741" y="16763"/>
                </a:lnTo>
                <a:lnTo>
                  <a:pt x="41490" y="15620"/>
                </a:lnTo>
                <a:lnTo>
                  <a:pt x="45046" y="14350"/>
                </a:lnTo>
                <a:lnTo>
                  <a:pt x="49783" y="11937"/>
                </a:lnTo>
                <a:lnTo>
                  <a:pt x="48602" y="5968"/>
                </a:lnTo>
                <a:lnTo>
                  <a:pt x="48602" y="4825"/>
                </a:lnTo>
                <a:lnTo>
                  <a:pt x="49783" y="3555"/>
                </a:lnTo>
                <a:lnTo>
                  <a:pt x="49783" y="0"/>
                </a:lnTo>
                <a:close/>
              </a:path>
              <a:path w="64134" h="33654">
                <a:moveTo>
                  <a:pt x="64008" y="17906"/>
                </a:moveTo>
                <a:lnTo>
                  <a:pt x="49783" y="17906"/>
                </a:lnTo>
                <a:lnTo>
                  <a:pt x="48602" y="19176"/>
                </a:lnTo>
                <a:lnTo>
                  <a:pt x="39115" y="24002"/>
                </a:lnTo>
                <a:lnTo>
                  <a:pt x="55537" y="24002"/>
                </a:lnTo>
                <a:lnTo>
                  <a:pt x="58077" y="22732"/>
                </a:lnTo>
                <a:lnTo>
                  <a:pt x="64008" y="19176"/>
                </a:lnTo>
                <a:lnTo>
                  <a:pt x="64008" y="17906"/>
                </a:lnTo>
                <a:close/>
              </a:path>
            </a:pathLst>
          </a:custGeom>
          <a:solidFill>
            <a:srgbClr val="1f295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9" name="object 16"/>
          <p:cNvSpPr/>
          <p:nvPr/>
        </p:nvSpPr>
        <p:spPr>
          <a:xfrm>
            <a:off x="511920" y="461880"/>
            <a:ext cx="101880" cy="42840"/>
          </a:xfrm>
          <a:custGeom>
            <a:avLst/>
            <a:gdLst>
              <a:gd name="textAreaLeft" fmla="*/ 0 w 101880"/>
              <a:gd name="textAreaRight" fmla="*/ 102240 w 101880"/>
              <a:gd name="textAreaTop" fmla="*/ 0 h 42840"/>
              <a:gd name="textAreaBottom" fmla="*/ 43200 h 42840"/>
            </a:gdLst>
            <a:ahLst/>
            <a:rect l="textAreaLeft" t="textAreaTop" r="textAreaRight" b="textAreaBottom"/>
            <a:pathLst>
              <a:path w="102234" h="43179">
                <a:moveTo>
                  <a:pt x="44196" y="30861"/>
                </a:moveTo>
                <a:lnTo>
                  <a:pt x="34645" y="4699"/>
                </a:lnTo>
                <a:lnTo>
                  <a:pt x="33451" y="4699"/>
                </a:lnTo>
                <a:lnTo>
                  <a:pt x="32245" y="3556"/>
                </a:lnTo>
                <a:lnTo>
                  <a:pt x="28663" y="3556"/>
                </a:lnTo>
                <a:lnTo>
                  <a:pt x="23888" y="2413"/>
                </a:lnTo>
                <a:lnTo>
                  <a:pt x="20307" y="2413"/>
                </a:lnTo>
                <a:lnTo>
                  <a:pt x="19113" y="1143"/>
                </a:lnTo>
                <a:lnTo>
                  <a:pt x="16725" y="1143"/>
                </a:lnTo>
                <a:lnTo>
                  <a:pt x="15532" y="0"/>
                </a:lnTo>
                <a:lnTo>
                  <a:pt x="17919" y="7112"/>
                </a:lnTo>
                <a:lnTo>
                  <a:pt x="19113" y="11811"/>
                </a:lnTo>
                <a:lnTo>
                  <a:pt x="11950" y="13081"/>
                </a:lnTo>
                <a:lnTo>
                  <a:pt x="5969" y="10668"/>
                </a:lnTo>
                <a:lnTo>
                  <a:pt x="1193" y="4699"/>
                </a:lnTo>
                <a:lnTo>
                  <a:pt x="0" y="9525"/>
                </a:lnTo>
                <a:lnTo>
                  <a:pt x="0" y="13081"/>
                </a:lnTo>
                <a:lnTo>
                  <a:pt x="1193" y="16637"/>
                </a:lnTo>
                <a:lnTo>
                  <a:pt x="2387" y="22479"/>
                </a:lnTo>
                <a:lnTo>
                  <a:pt x="3581" y="27305"/>
                </a:lnTo>
                <a:lnTo>
                  <a:pt x="3581" y="33147"/>
                </a:lnTo>
                <a:lnTo>
                  <a:pt x="4775" y="36703"/>
                </a:lnTo>
                <a:lnTo>
                  <a:pt x="4775" y="42672"/>
                </a:lnTo>
                <a:lnTo>
                  <a:pt x="5969" y="42672"/>
                </a:lnTo>
                <a:lnTo>
                  <a:pt x="8356" y="36703"/>
                </a:lnTo>
                <a:lnTo>
                  <a:pt x="13144" y="27305"/>
                </a:lnTo>
                <a:lnTo>
                  <a:pt x="13144" y="24892"/>
                </a:lnTo>
                <a:lnTo>
                  <a:pt x="14338" y="23749"/>
                </a:lnTo>
                <a:lnTo>
                  <a:pt x="14338" y="22479"/>
                </a:lnTo>
                <a:lnTo>
                  <a:pt x="15532" y="23749"/>
                </a:lnTo>
                <a:lnTo>
                  <a:pt x="16725" y="23749"/>
                </a:lnTo>
                <a:lnTo>
                  <a:pt x="17919" y="24892"/>
                </a:lnTo>
                <a:lnTo>
                  <a:pt x="17919" y="26035"/>
                </a:lnTo>
                <a:lnTo>
                  <a:pt x="19113" y="27305"/>
                </a:lnTo>
                <a:lnTo>
                  <a:pt x="21501" y="29591"/>
                </a:lnTo>
                <a:lnTo>
                  <a:pt x="22694" y="32004"/>
                </a:lnTo>
                <a:lnTo>
                  <a:pt x="23888" y="33147"/>
                </a:lnTo>
                <a:lnTo>
                  <a:pt x="25082" y="29591"/>
                </a:lnTo>
                <a:lnTo>
                  <a:pt x="25082" y="23749"/>
                </a:lnTo>
                <a:lnTo>
                  <a:pt x="25704" y="22479"/>
                </a:lnTo>
                <a:lnTo>
                  <a:pt x="26276" y="21336"/>
                </a:lnTo>
                <a:lnTo>
                  <a:pt x="26276" y="20193"/>
                </a:lnTo>
                <a:lnTo>
                  <a:pt x="28663" y="22479"/>
                </a:lnTo>
                <a:lnTo>
                  <a:pt x="31051" y="23749"/>
                </a:lnTo>
                <a:lnTo>
                  <a:pt x="33451" y="24892"/>
                </a:lnTo>
                <a:lnTo>
                  <a:pt x="35839" y="27305"/>
                </a:lnTo>
                <a:lnTo>
                  <a:pt x="40614" y="29591"/>
                </a:lnTo>
                <a:lnTo>
                  <a:pt x="44196" y="30861"/>
                </a:lnTo>
                <a:close/>
              </a:path>
              <a:path w="102234" h="43179">
                <a:moveTo>
                  <a:pt x="102108" y="8255"/>
                </a:moveTo>
                <a:lnTo>
                  <a:pt x="99758" y="4699"/>
                </a:lnTo>
                <a:lnTo>
                  <a:pt x="95072" y="10668"/>
                </a:lnTo>
                <a:lnTo>
                  <a:pt x="89217" y="13081"/>
                </a:lnTo>
                <a:lnTo>
                  <a:pt x="82181" y="11811"/>
                </a:lnTo>
                <a:lnTo>
                  <a:pt x="83350" y="7112"/>
                </a:lnTo>
                <a:lnTo>
                  <a:pt x="85699" y="3556"/>
                </a:lnTo>
                <a:lnTo>
                  <a:pt x="86868" y="0"/>
                </a:lnTo>
                <a:lnTo>
                  <a:pt x="82181" y="1143"/>
                </a:lnTo>
                <a:lnTo>
                  <a:pt x="79832" y="2413"/>
                </a:lnTo>
                <a:lnTo>
                  <a:pt x="77495" y="3556"/>
                </a:lnTo>
                <a:lnTo>
                  <a:pt x="68110" y="3556"/>
                </a:lnTo>
                <a:lnTo>
                  <a:pt x="68110" y="4699"/>
                </a:lnTo>
                <a:lnTo>
                  <a:pt x="66941" y="4699"/>
                </a:lnTo>
                <a:lnTo>
                  <a:pt x="56388" y="30861"/>
                </a:lnTo>
                <a:lnTo>
                  <a:pt x="57556" y="30861"/>
                </a:lnTo>
                <a:lnTo>
                  <a:pt x="58737" y="29591"/>
                </a:lnTo>
                <a:lnTo>
                  <a:pt x="63423" y="27305"/>
                </a:lnTo>
                <a:lnTo>
                  <a:pt x="72796" y="22479"/>
                </a:lnTo>
                <a:lnTo>
                  <a:pt x="72796" y="21336"/>
                </a:lnTo>
                <a:lnTo>
                  <a:pt x="75145" y="21336"/>
                </a:lnTo>
                <a:lnTo>
                  <a:pt x="75145" y="22479"/>
                </a:lnTo>
                <a:lnTo>
                  <a:pt x="76314" y="23749"/>
                </a:lnTo>
                <a:lnTo>
                  <a:pt x="76314" y="29591"/>
                </a:lnTo>
                <a:lnTo>
                  <a:pt x="77495" y="32004"/>
                </a:lnTo>
                <a:lnTo>
                  <a:pt x="79832" y="29591"/>
                </a:lnTo>
                <a:lnTo>
                  <a:pt x="82181" y="26035"/>
                </a:lnTo>
                <a:lnTo>
                  <a:pt x="85699" y="23749"/>
                </a:lnTo>
                <a:lnTo>
                  <a:pt x="86868" y="22479"/>
                </a:lnTo>
                <a:lnTo>
                  <a:pt x="88036" y="22479"/>
                </a:lnTo>
                <a:lnTo>
                  <a:pt x="88036" y="23749"/>
                </a:lnTo>
                <a:lnTo>
                  <a:pt x="89217" y="23749"/>
                </a:lnTo>
                <a:lnTo>
                  <a:pt x="90385" y="27305"/>
                </a:lnTo>
                <a:lnTo>
                  <a:pt x="90385" y="32004"/>
                </a:lnTo>
                <a:lnTo>
                  <a:pt x="92735" y="35560"/>
                </a:lnTo>
                <a:lnTo>
                  <a:pt x="92735" y="37973"/>
                </a:lnTo>
                <a:lnTo>
                  <a:pt x="95072" y="40259"/>
                </a:lnTo>
                <a:lnTo>
                  <a:pt x="96240" y="42672"/>
                </a:lnTo>
                <a:lnTo>
                  <a:pt x="102108" y="11811"/>
                </a:lnTo>
                <a:lnTo>
                  <a:pt x="102108" y="8255"/>
                </a:lnTo>
                <a:close/>
              </a:path>
            </a:pathLst>
          </a:custGeom>
          <a:solidFill>
            <a:srgbClr val="1f295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0" name="object 17"/>
          <p:cNvSpPr/>
          <p:nvPr/>
        </p:nvSpPr>
        <p:spPr>
          <a:xfrm>
            <a:off x="378000" y="600480"/>
            <a:ext cx="57960" cy="32760"/>
          </a:xfrm>
          <a:custGeom>
            <a:avLst/>
            <a:gdLst>
              <a:gd name="textAreaLeft" fmla="*/ 0 w 57960"/>
              <a:gd name="textAreaRight" fmla="*/ 58320 w 57960"/>
              <a:gd name="textAreaTop" fmla="*/ 0 h 32760"/>
              <a:gd name="textAreaBottom" fmla="*/ 33120 h 32760"/>
            </a:gdLst>
            <a:ahLst/>
            <a:rect l="textAreaLeft" t="textAreaTop" r="textAreaRight" b="textAreaBottom"/>
            <a:pathLst>
              <a:path w="58420" h="33020">
                <a:moveTo>
                  <a:pt x="38607" y="0"/>
                </a:moveTo>
                <a:lnTo>
                  <a:pt x="30030" y="6748"/>
                </a:lnTo>
                <a:lnTo>
                  <a:pt x="20661" y="12366"/>
                </a:lnTo>
                <a:lnTo>
                  <a:pt x="10613" y="16627"/>
                </a:lnTo>
                <a:lnTo>
                  <a:pt x="0" y="19304"/>
                </a:lnTo>
                <a:lnTo>
                  <a:pt x="0" y="21717"/>
                </a:lnTo>
                <a:lnTo>
                  <a:pt x="1206" y="21717"/>
                </a:lnTo>
                <a:lnTo>
                  <a:pt x="6937" y="27814"/>
                </a:lnTo>
                <a:lnTo>
                  <a:pt x="14477" y="31543"/>
                </a:lnTo>
                <a:lnTo>
                  <a:pt x="50157" y="19304"/>
                </a:lnTo>
                <a:lnTo>
                  <a:pt x="37401" y="19304"/>
                </a:lnTo>
                <a:lnTo>
                  <a:pt x="34988" y="18161"/>
                </a:lnTo>
                <a:lnTo>
                  <a:pt x="33782" y="18161"/>
                </a:lnTo>
                <a:lnTo>
                  <a:pt x="32575" y="16891"/>
                </a:lnTo>
                <a:lnTo>
                  <a:pt x="33782" y="15748"/>
                </a:lnTo>
                <a:lnTo>
                  <a:pt x="34988" y="14478"/>
                </a:lnTo>
                <a:lnTo>
                  <a:pt x="36194" y="14478"/>
                </a:lnTo>
                <a:lnTo>
                  <a:pt x="36194" y="13335"/>
                </a:lnTo>
                <a:lnTo>
                  <a:pt x="41021" y="10922"/>
                </a:lnTo>
                <a:lnTo>
                  <a:pt x="42227" y="4826"/>
                </a:lnTo>
                <a:lnTo>
                  <a:pt x="38607" y="0"/>
                </a:lnTo>
                <a:close/>
              </a:path>
              <a:path w="58420" h="33020">
                <a:moveTo>
                  <a:pt x="57911" y="10922"/>
                </a:moveTo>
                <a:lnTo>
                  <a:pt x="53085" y="12065"/>
                </a:lnTo>
                <a:lnTo>
                  <a:pt x="49466" y="12065"/>
                </a:lnTo>
                <a:lnTo>
                  <a:pt x="45846" y="13335"/>
                </a:lnTo>
                <a:lnTo>
                  <a:pt x="44640" y="14478"/>
                </a:lnTo>
                <a:lnTo>
                  <a:pt x="43433" y="15748"/>
                </a:lnTo>
                <a:lnTo>
                  <a:pt x="42227" y="16891"/>
                </a:lnTo>
                <a:lnTo>
                  <a:pt x="39814" y="18161"/>
                </a:lnTo>
                <a:lnTo>
                  <a:pt x="37401" y="19304"/>
                </a:lnTo>
                <a:lnTo>
                  <a:pt x="50157" y="19304"/>
                </a:lnTo>
                <a:lnTo>
                  <a:pt x="53085" y="16891"/>
                </a:lnTo>
                <a:lnTo>
                  <a:pt x="54292" y="15748"/>
                </a:lnTo>
                <a:lnTo>
                  <a:pt x="55499" y="13335"/>
                </a:lnTo>
                <a:lnTo>
                  <a:pt x="57911" y="10922"/>
                </a:lnTo>
                <a:close/>
              </a:path>
            </a:pathLst>
          </a:custGeom>
          <a:solidFill>
            <a:srgbClr val="1f295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1" name="object 18"/>
          <p:cNvSpPr/>
          <p:nvPr/>
        </p:nvSpPr>
        <p:spPr>
          <a:xfrm>
            <a:off x="691920" y="600480"/>
            <a:ext cx="57960" cy="32760"/>
          </a:xfrm>
          <a:custGeom>
            <a:avLst/>
            <a:gdLst>
              <a:gd name="textAreaLeft" fmla="*/ 0 w 57960"/>
              <a:gd name="textAreaRight" fmla="*/ 58320 w 57960"/>
              <a:gd name="textAreaTop" fmla="*/ 0 h 32760"/>
              <a:gd name="textAreaBottom" fmla="*/ 33120 h 32760"/>
            </a:gdLst>
            <a:ahLst/>
            <a:rect l="textAreaLeft" t="textAreaTop" r="textAreaRight" b="textAreaBottom"/>
            <a:pathLst>
              <a:path w="58420" h="33020">
                <a:moveTo>
                  <a:pt x="17729" y="0"/>
                </a:moveTo>
                <a:lnTo>
                  <a:pt x="15367" y="4826"/>
                </a:lnTo>
                <a:lnTo>
                  <a:pt x="15367" y="10922"/>
                </a:lnTo>
                <a:lnTo>
                  <a:pt x="20091" y="13335"/>
                </a:lnTo>
                <a:lnTo>
                  <a:pt x="21272" y="14478"/>
                </a:lnTo>
                <a:lnTo>
                  <a:pt x="22453" y="14478"/>
                </a:lnTo>
                <a:lnTo>
                  <a:pt x="22453" y="15748"/>
                </a:lnTo>
                <a:lnTo>
                  <a:pt x="23634" y="15748"/>
                </a:lnTo>
                <a:lnTo>
                  <a:pt x="23634" y="16891"/>
                </a:lnTo>
                <a:lnTo>
                  <a:pt x="24815" y="16891"/>
                </a:lnTo>
                <a:lnTo>
                  <a:pt x="23634" y="18161"/>
                </a:lnTo>
                <a:lnTo>
                  <a:pt x="22453" y="18161"/>
                </a:lnTo>
                <a:lnTo>
                  <a:pt x="22453" y="19304"/>
                </a:lnTo>
                <a:lnTo>
                  <a:pt x="16548" y="19304"/>
                </a:lnTo>
                <a:lnTo>
                  <a:pt x="14185" y="16891"/>
                </a:lnTo>
                <a:lnTo>
                  <a:pt x="13004" y="14478"/>
                </a:lnTo>
                <a:lnTo>
                  <a:pt x="10642" y="13335"/>
                </a:lnTo>
                <a:lnTo>
                  <a:pt x="7086" y="12065"/>
                </a:lnTo>
                <a:lnTo>
                  <a:pt x="2362" y="12065"/>
                </a:lnTo>
                <a:lnTo>
                  <a:pt x="0" y="10922"/>
                </a:lnTo>
                <a:lnTo>
                  <a:pt x="32740" y="33008"/>
                </a:lnTo>
                <a:lnTo>
                  <a:pt x="40330" y="32480"/>
                </a:lnTo>
                <a:lnTo>
                  <a:pt x="47256" y="29904"/>
                </a:lnTo>
                <a:lnTo>
                  <a:pt x="53187" y="25400"/>
                </a:lnTo>
                <a:lnTo>
                  <a:pt x="55549" y="24130"/>
                </a:lnTo>
                <a:lnTo>
                  <a:pt x="55549" y="22987"/>
                </a:lnTo>
                <a:lnTo>
                  <a:pt x="57912" y="20574"/>
                </a:lnTo>
                <a:lnTo>
                  <a:pt x="46314" y="17162"/>
                </a:lnTo>
                <a:lnTo>
                  <a:pt x="36048" y="12525"/>
                </a:lnTo>
                <a:lnTo>
                  <a:pt x="26668" y="6768"/>
                </a:lnTo>
                <a:lnTo>
                  <a:pt x="17729" y="0"/>
                </a:lnTo>
                <a:close/>
              </a:path>
            </a:pathLst>
          </a:custGeom>
          <a:solidFill>
            <a:srgbClr val="1f295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2" name="object 19"/>
          <p:cNvSpPr/>
          <p:nvPr/>
        </p:nvSpPr>
        <p:spPr>
          <a:xfrm>
            <a:off x="444600" y="429840"/>
            <a:ext cx="40320" cy="30240"/>
          </a:xfrm>
          <a:custGeom>
            <a:avLst/>
            <a:gdLst>
              <a:gd name="textAreaLeft" fmla="*/ 0 w 40320"/>
              <a:gd name="textAreaRight" fmla="*/ 40680 w 40320"/>
              <a:gd name="textAreaTop" fmla="*/ 0 h 30240"/>
              <a:gd name="textAreaBottom" fmla="*/ 30600 h 30240"/>
            </a:gdLst>
            <a:ahLst/>
            <a:rect l="textAreaLeft" t="textAreaTop" r="textAreaRight" b="textAreaBottom"/>
            <a:pathLst>
              <a:path w="40640" h="30479">
                <a:moveTo>
                  <a:pt x="27111" y="0"/>
                </a:moveTo>
                <a:lnTo>
                  <a:pt x="19999" y="0"/>
                </a:lnTo>
                <a:lnTo>
                  <a:pt x="14081" y="1270"/>
                </a:lnTo>
                <a:lnTo>
                  <a:pt x="9331" y="3683"/>
                </a:lnTo>
                <a:lnTo>
                  <a:pt x="2610" y="8709"/>
                </a:lnTo>
                <a:lnTo>
                  <a:pt x="0" y="15700"/>
                </a:lnTo>
                <a:lnTo>
                  <a:pt x="1166" y="23381"/>
                </a:lnTo>
                <a:lnTo>
                  <a:pt x="5775" y="30480"/>
                </a:lnTo>
                <a:lnTo>
                  <a:pt x="9331" y="24384"/>
                </a:lnTo>
                <a:lnTo>
                  <a:pt x="15262" y="20701"/>
                </a:lnTo>
                <a:lnTo>
                  <a:pt x="38633" y="20701"/>
                </a:lnTo>
                <a:lnTo>
                  <a:pt x="34223" y="17018"/>
                </a:lnTo>
                <a:lnTo>
                  <a:pt x="30667" y="9779"/>
                </a:lnTo>
                <a:lnTo>
                  <a:pt x="29893" y="7366"/>
                </a:lnTo>
                <a:lnTo>
                  <a:pt x="17637" y="7366"/>
                </a:lnTo>
                <a:lnTo>
                  <a:pt x="17637" y="6096"/>
                </a:lnTo>
                <a:lnTo>
                  <a:pt x="19999" y="4826"/>
                </a:lnTo>
                <a:lnTo>
                  <a:pt x="21193" y="4826"/>
                </a:lnTo>
                <a:lnTo>
                  <a:pt x="23555" y="3683"/>
                </a:lnTo>
                <a:lnTo>
                  <a:pt x="28712" y="3683"/>
                </a:lnTo>
                <a:lnTo>
                  <a:pt x="28305" y="2412"/>
                </a:lnTo>
                <a:lnTo>
                  <a:pt x="27111" y="1270"/>
                </a:lnTo>
                <a:lnTo>
                  <a:pt x="27111" y="0"/>
                </a:lnTo>
                <a:close/>
              </a:path>
              <a:path w="40640" h="30479">
                <a:moveTo>
                  <a:pt x="38633" y="20701"/>
                </a:moveTo>
                <a:lnTo>
                  <a:pt x="28305" y="20701"/>
                </a:lnTo>
                <a:lnTo>
                  <a:pt x="34223" y="21971"/>
                </a:lnTo>
                <a:lnTo>
                  <a:pt x="40154" y="21971"/>
                </a:lnTo>
                <a:lnTo>
                  <a:pt x="38633" y="20701"/>
                </a:lnTo>
                <a:close/>
              </a:path>
              <a:path w="40640" h="30479">
                <a:moveTo>
                  <a:pt x="28712" y="3683"/>
                </a:moveTo>
                <a:lnTo>
                  <a:pt x="23555" y="3683"/>
                </a:lnTo>
                <a:lnTo>
                  <a:pt x="24749" y="6096"/>
                </a:lnTo>
                <a:lnTo>
                  <a:pt x="25930" y="7366"/>
                </a:lnTo>
                <a:lnTo>
                  <a:pt x="29893" y="7366"/>
                </a:lnTo>
                <a:lnTo>
                  <a:pt x="28712" y="3683"/>
                </a:lnTo>
                <a:close/>
              </a:path>
            </a:pathLst>
          </a:custGeom>
          <a:solidFill>
            <a:srgbClr val="1f295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3" name="object 20"/>
          <p:cNvSpPr/>
          <p:nvPr/>
        </p:nvSpPr>
        <p:spPr>
          <a:xfrm>
            <a:off x="641520" y="429840"/>
            <a:ext cx="42840" cy="30240"/>
          </a:xfrm>
          <a:custGeom>
            <a:avLst/>
            <a:gdLst>
              <a:gd name="textAreaLeft" fmla="*/ 0 w 42840"/>
              <a:gd name="textAreaRight" fmla="*/ 43200 w 42840"/>
              <a:gd name="textAreaTop" fmla="*/ 0 h 30240"/>
              <a:gd name="textAreaBottom" fmla="*/ 30600 h 30240"/>
            </a:gdLst>
            <a:ahLst/>
            <a:rect l="textAreaLeft" t="textAreaTop" r="textAreaRight" b="textAreaBottom"/>
            <a:pathLst>
              <a:path w="43179" h="30479">
                <a:moveTo>
                  <a:pt x="41944" y="20701"/>
                </a:moveTo>
                <a:lnTo>
                  <a:pt x="19608" y="20701"/>
                </a:lnTo>
                <a:lnTo>
                  <a:pt x="25374" y="21971"/>
                </a:lnTo>
                <a:lnTo>
                  <a:pt x="31140" y="23114"/>
                </a:lnTo>
                <a:lnTo>
                  <a:pt x="34594" y="29210"/>
                </a:lnTo>
                <a:lnTo>
                  <a:pt x="34594" y="30480"/>
                </a:lnTo>
                <a:lnTo>
                  <a:pt x="35750" y="30480"/>
                </a:lnTo>
                <a:lnTo>
                  <a:pt x="36906" y="29210"/>
                </a:lnTo>
                <a:lnTo>
                  <a:pt x="38061" y="28067"/>
                </a:lnTo>
                <a:lnTo>
                  <a:pt x="38061" y="26797"/>
                </a:lnTo>
                <a:lnTo>
                  <a:pt x="41944" y="20701"/>
                </a:lnTo>
                <a:close/>
              </a:path>
              <a:path w="43179" h="30479">
                <a:moveTo>
                  <a:pt x="16141" y="0"/>
                </a:moveTo>
                <a:lnTo>
                  <a:pt x="14998" y="0"/>
                </a:lnTo>
                <a:lnTo>
                  <a:pt x="13842" y="1270"/>
                </a:lnTo>
                <a:lnTo>
                  <a:pt x="11678" y="7254"/>
                </a:lnTo>
                <a:lnTo>
                  <a:pt x="8650" y="12668"/>
                </a:lnTo>
                <a:lnTo>
                  <a:pt x="4757" y="17843"/>
                </a:lnTo>
                <a:lnTo>
                  <a:pt x="0" y="23114"/>
                </a:lnTo>
                <a:lnTo>
                  <a:pt x="1155" y="23114"/>
                </a:lnTo>
                <a:lnTo>
                  <a:pt x="8077" y="20701"/>
                </a:lnTo>
                <a:lnTo>
                  <a:pt x="41944" y="20701"/>
                </a:lnTo>
                <a:lnTo>
                  <a:pt x="42671" y="19558"/>
                </a:lnTo>
                <a:lnTo>
                  <a:pt x="42671" y="12192"/>
                </a:lnTo>
                <a:lnTo>
                  <a:pt x="36906" y="7366"/>
                </a:lnTo>
                <a:lnTo>
                  <a:pt x="14998" y="7366"/>
                </a:lnTo>
                <a:lnTo>
                  <a:pt x="17297" y="4826"/>
                </a:lnTo>
                <a:lnTo>
                  <a:pt x="18453" y="3683"/>
                </a:lnTo>
                <a:lnTo>
                  <a:pt x="29984" y="3683"/>
                </a:lnTo>
                <a:lnTo>
                  <a:pt x="26530" y="2412"/>
                </a:lnTo>
                <a:lnTo>
                  <a:pt x="23063" y="1270"/>
                </a:lnTo>
                <a:lnTo>
                  <a:pt x="19608" y="1270"/>
                </a:lnTo>
                <a:lnTo>
                  <a:pt x="16141" y="0"/>
                </a:lnTo>
                <a:close/>
              </a:path>
              <a:path w="43179" h="30479">
                <a:moveTo>
                  <a:pt x="29984" y="3683"/>
                </a:moveTo>
                <a:lnTo>
                  <a:pt x="20764" y="3683"/>
                </a:lnTo>
                <a:lnTo>
                  <a:pt x="21907" y="4826"/>
                </a:lnTo>
                <a:lnTo>
                  <a:pt x="23063" y="7366"/>
                </a:lnTo>
                <a:lnTo>
                  <a:pt x="36906" y="7366"/>
                </a:lnTo>
                <a:lnTo>
                  <a:pt x="34594" y="4826"/>
                </a:lnTo>
                <a:lnTo>
                  <a:pt x="29984" y="3683"/>
                </a:lnTo>
                <a:close/>
              </a:path>
            </a:pathLst>
          </a:custGeom>
          <a:solidFill>
            <a:srgbClr val="1f295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4" name="object 21"/>
          <p:cNvSpPr/>
          <p:nvPr/>
        </p:nvSpPr>
        <p:spPr>
          <a:xfrm>
            <a:off x="393120" y="390240"/>
            <a:ext cx="25560" cy="50400"/>
          </a:xfrm>
          <a:custGeom>
            <a:avLst/>
            <a:gdLst>
              <a:gd name="textAreaLeft" fmla="*/ 0 w 25560"/>
              <a:gd name="textAreaRight" fmla="*/ 25920 w 25560"/>
              <a:gd name="textAreaTop" fmla="*/ 0 h 50400"/>
              <a:gd name="textAreaBottom" fmla="*/ 50760 h 50400"/>
            </a:gdLst>
            <a:ahLst/>
            <a:rect l="textAreaLeft" t="textAreaTop" r="textAreaRight" b="textAreaBottom"/>
            <a:pathLst>
              <a:path w="26034" h="50800">
                <a:moveTo>
                  <a:pt x="25907" y="36194"/>
                </a:moveTo>
                <a:lnTo>
                  <a:pt x="17665" y="36194"/>
                </a:lnTo>
                <a:lnTo>
                  <a:pt x="21196" y="40893"/>
                </a:lnTo>
                <a:lnTo>
                  <a:pt x="21196" y="45592"/>
                </a:lnTo>
                <a:lnTo>
                  <a:pt x="22377" y="50291"/>
                </a:lnTo>
                <a:lnTo>
                  <a:pt x="23558" y="48005"/>
                </a:lnTo>
                <a:lnTo>
                  <a:pt x="23558" y="46735"/>
                </a:lnTo>
                <a:lnTo>
                  <a:pt x="24726" y="44450"/>
                </a:lnTo>
                <a:lnTo>
                  <a:pt x="25907" y="39750"/>
                </a:lnTo>
                <a:lnTo>
                  <a:pt x="25907" y="36194"/>
                </a:lnTo>
                <a:close/>
              </a:path>
              <a:path w="26034" h="50800">
                <a:moveTo>
                  <a:pt x="16484" y="0"/>
                </a:moveTo>
                <a:lnTo>
                  <a:pt x="8242" y="0"/>
                </a:lnTo>
                <a:lnTo>
                  <a:pt x="2349" y="1142"/>
                </a:lnTo>
                <a:lnTo>
                  <a:pt x="0" y="5841"/>
                </a:lnTo>
                <a:lnTo>
                  <a:pt x="2349" y="10540"/>
                </a:lnTo>
                <a:lnTo>
                  <a:pt x="3530" y="14096"/>
                </a:lnTo>
                <a:lnTo>
                  <a:pt x="5892" y="16382"/>
                </a:lnTo>
                <a:lnTo>
                  <a:pt x="9423" y="23367"/>
                </a:lnTo>
                <a:lnTo>
                  <a:pt x="12953" y="29209"/>
                </a:lnTo>
                <a:lnTo>
                  <a:pt x="11772" y="35051"/>
                </a:lnTo>
                <a:lnTo>
                  <a:pt x="11772" y="37464"/>
                </a:lnTo>
                <a:lnTo>
                  <a:pt x="10604" y="39750"/>
                </a:lnTo>
                <a:lnTo>
                  <a:pt x="9423" y="42163"/>
                </a:lnTo>
                <a:lnTo>
                  <a:pt x="12953" y="39750"/>
                </a:lnTo>
                <a:lnTo>
                  <a:pt x="15303" y="38607"/>
                </a:lnTo>
                <a:lnTo>
                  <a:pt x="17665" y="36194"/>
                </a:lnTo>
                <a:lnTo>
                  <a:pt x="25907" y="36194"/>
                </a:lnTo>
                <a:lnTo>
                  <a:pt x="25907" y="33908"/>
                </a:lnTo>
                <a:lnTo>
                  <a:pt x="21196" y="24510"/>
                </a:lnTo>
                <a:lnTo>
                  <a:pt x="18846" y="21081"/>
                </a:lnTo>
                <a:lnTo>
                  <a:pt x="16484" y="17525"/>
                </a:lnTo>
                <a:lnTo>
                  <a:pt x="11772" y="5841"/>
                </a:lnTo>
                <a:lnTo>
                  <a:pt x="16484" y="1142"/>
                </a:lnTo>
                <a:lnTo>
                  <a:pt x="16484" y="0"/>
                </a:lnTo>
                <a:close/>
              </a:path>
            </a:pathLst>
          </a:custGeom>
          <a:solidFill>
            <a:srgbClr val="1f295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5" name="object 22"/>
          <p:cNvSpPr/>
          <p:nvPr/>
        </p:nvSpPr>
        <p:spPr>
          <a:xfrm>
            <a:off x="553320" y="321480"/>
            <a:ext cx="19800" cy="37800"/>
          </a:xfrm>
          <a:custGeom>
            <a:avLst/>
            <a:gdLst>
              <a:gd name="textAreaLeft" fmla="*/ 0 w 19800"/>
              <a:gd name="textAreaRight" fmla="*/ 20160 w 19800"/>
              <a:gd name="textAreaTop" fmla="*/ 0 h 37800"/>
              <a:gd name="textAreaBottom" fmla="*/ 38160 h 37800"/>
            </a:gdLst>
            <a:ahLst/>
            <a:rect l="textAreaLeft" t="textAreaTop" r="textAreaRight" b="textAreaBottom"/>
            <a:pathLst>
              <a:path w="20320" h="38100">
                <a:moveTo>
                  <a:pt x="11658" y="0"/>
                </a:moveTo>
                <a:lnTo>
                  <a:pt x="5829" y="1142"/>
                </a:lnTo>
                <a:lnTo>
                  <a:pt x="2336" y="2412"/>
                </a:lnTo>
                <a:lnTo>
                  <a:pt x="0" y="5968"/>
                </a:lnTo>
                <a:lnTo>
                  <a:pt x="0" y="8381"/>
                </a:lnTo>
                <a:lnTo>
                  <a:pt x="1168" y="14350"/>
                </a:lnTo>
                <a:lnTo>
                  <a:pt x="1168" y="20192"/>
                </a:lnTo>
                <a:lnTo>
                  <a:pt x="3492" y="25018"/>
                </a:lnTo>
                <a:lnTo>
                  <a:pt x="3492" y="28575"/>
                </a:lnTo>
                <a:lnTo>
                  <a:pt x="5829" y="33400"/>
                </a:lnTo>
                <a:lnTo>
                  <a:pt x="6997" y="35686"/>
                </a:lnTo>
                <a:lnTo>
                  <a:pt x="8153" y="38099"/>
                </a:lnTo>
                <a:lnTo>
                  <a:pt x="10490" y="38099"/>
                </a:lnTo>
                <a:lnTo>
                  <a:pt x="11658" y="35686"/>
                </a:lnTo>
                <a:lnTo>
                  <a:pt x="12814" y="35686"/>
                </a:lnTo>
                <a:lnTo>
                  <a:pt x="12814" y="34543"/>
                </a:lnTo>
                <a:lnTo>
                  <a:pt x="16313" y="21891"/>
                </a:lnTo>
                <a:lnTo>
                  <a:pt x="18061" y="15309"/>
                </a:lnTo>
                <a:lnTo>
                  <a:pt x="19811" y="8381"/>
                </a:lnTo>
                <a:lnTo>
                  <a:pt x="18643" y="8381"/>
                </a:lnTo>
                <a:lnTo>
                  <a:pt x="18643" y="7111"/>
                </a:lnTo>
                <a:lnTo>
                  <a:pt x="16319" y="1142"/>
                </a:lnTo>
                <a:lnTo>
                  <a:pt x="11658" y="0"/>
                </a:lnTo>
                <a:close/>
              </a:path>
            </a:pathLst>
          </a:custGeom>
          <a:solidFill>
            <a:srgbClr val="1f295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6" name="object 23"/>
          <p:cNvSpPr/>
          <p:nvPr/>
        </p:nvSpPr>
        <p:spPr>
          <a:xfrm>
            <a:off x="707040" y="390240"/>
            <a:ext cx="25560" cy="50400"/>
          </a:xfrm>
          <a:custGeom>
            <a:avLst/>
            <a:gdLst>
              <a:gd name="textAreaLeft" fmla="*/ 0 w 25560"/>
              <a:gd name="textAreaRight" fmla="*/ 25920 w 25560"/>
              <a:gd name="textAreaTop" fmla="*/ 0 h 50400"/>
              <a:gd name="textAreaBottom" fmla="*/ 50760 h 50400"/>
            </a:gdLst>
            <a:ahLst/>
            <a:rect l="textAreaLeft" t="textAreaTop" r="textAreaRight" b="textAreaBottom"/>
            <a:pathLst>
              <a:path w="26034" h="50800">
                <a:moveTo>
                  <a:pt x="9423" y="0"/>
                </a:moveTo>
                <a:lnTo>
                  <a:pt x="14135" y="9397"/>
                </a:lnTo>
                <a:lnTo>
                  <a:pt x="12954" y="9397"/>
                </a:lnTo>
                <a:lnTo>
                  <a:pt x="9423" y="17525"/>
                </a:lnTo>
                <a:lnTo>
                  <a:pt x="5892" y="23367"/>
                </a:lnTo>
                <a:lnTo>
                  <a:pt x="3530" y="28066"/>
                </a:lnTo>
                <a:lnTo>
                  <a:pt x="2349" y="32765"/>
                </a:lnTo>
                <a:lnTo>
                  <a:pt x="0" y="38607"/>
                </a:lnTo>
                <a:lnTo>
                  <a:pt x="1181" y="44450"/>
                </a:lnTo>
                <a:lnTo>
                  <a:pt x="3530" y="50291"/>
                </a:lnTo>
                <a:lnTo>
                  <a:pt x="5892" y="44450"/>
                </a:lnTo>
                <a:lnTo>
                  <a:pt x="5892" y="40893"/>
                </a:lnTo>
                <a:lnTo>
                  <a:pt x="9423" y="36194"/>
                </a:lnTo>
                <a:lnTo>
                  <a:pt x="13722" y="36194"/>
                </a:lnTo>
                <a:lnTo>
                  <a:pt x="12954" y="33908"/>
                </a:lnTo>
                <a:lnTo>
                  <a:pt x="14135" y="28066"/>
                </a:lnTo>
                <a:lnTo>
                  <a:pt x="16484" y="22225"/>
                </a:lnTo>
                <a:lnTo>
                  <a:pt x="17665" y="19938"/>
                </a:lnTo>
                <a:lnTo>
                  <a:pt x="20015" y="17525"/>
                </a:lnTo>
                <a:lnTo>
                  <a:pt x="21196" y="15239"/>
                </a:lnTo>
                <a:lnTo>
                  <a:pt x="22377" y="12826"/>
                </a:lnTo>
                <a:lnTo>
                  <a:pt x="23558" y="10540"/>
                </a:lnTo>
                <a:lnTo>
                  <a:pt x="24726" y="8127"/>
                </a:lnTo>
                <a:lnTo>
                  <a:pt x="25907" y="5841"/>
                </a:lnTo>
                <a:lnTo>
                  <a:pt x="23558" y="2285"/>
                </a:lnTo>
                <a:lnTo>
                  <a:pt x="21196" y="2285"/>
                </a:lnTo>
                <a:lnTo>
                  <a:pt x="17665" y="1142"/>
                </a:lnTo>
                <a:lnTo>
                  <a:pt x="14135" y="1142"/>
                </a:lnTo>
                <a:lnTo>
                  <a:pt x="9423" y="0"/>
                </a:lnTo>
                <a:close/>
              </a:path>
              <a:path w="26034" h="50800">
                <a:moveTo>
                  <a:pt x="13722" y="36194"/>
                </a:moveTo>
                <a:lnTo>
                  <a:pt x="9423" y="36194"/>
                </a:lnTo>
                <a:lnTo>
                  <a:pt x="11772" y="38607"/>
                </a:lnTo>
                <a:lnTo>
                  <a:pt x="12954" y="39750"/>
                </a:lnTo>
                <a:lnTo>
                  <a:pt x="15303" y="40893"/>
                </a:lnTo>
                <a:lnTo>
                  <a:pt x="13722" y="36194"/>
                </a:lnTo>
                <a:close/>
              </a:path>
            </a:pathLst>
          </a:custGeom>
          <a:solidFill>
            <a:srgbClr val="1f295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7" name="object 24"/>
          <p:cNvSpPr/>
          <p:nvPr/>
        </p:nvSpPr>
        <p:spPr>
          <a:xfrm>
            <a:off x="419040" y="615600"/>
            <a:ext cx="37800" cy="30240"/>
          </a:xfrm>
          <a:custGeom>
            <a:avLst/>
            <a:gdLst>
              <a:gd name="textAreaLeft" fmla="*/ 0 w 37800"/>
              <a:gd name="textAreaRight" fmla="*/ 38160 w 37800"/>
              <a:gd name="textAreaTop" fmla="*/ 0 h 30240"/>
              <a:gd name="textAreaBottom" fmla="*/ 30600 h 30240"/>
            </a:gdLst>
            <a:ahLst/>
            <a:rect l="textAreaLeft" t="textAreaTop" r="textAreaRight" b="textAreaBottom"/>
            <a:pathLst>
              <a:path w="38100" h="30479">
                <a:moveTo>
                  <a:pt x="21424" y="0"/>
                </a:moveTo>
                <a:lnTo>
                  <a:pt x="16909" y="6975"/>
                </a:lnTo>
                <a:lnTo>
                  <a:pt x="12055" y="13509"/>
                </a:lnTo>
                <a:lnTo>
                  <a:pt x="6530" y="19163"/>
                </a:lnTo>
                <a:lnTo>
                  <a:pt x="0" y="23494"/>
                </a:lnTo>
                <a:lnTo>
                  <a:pt x="0" y="24637"/>
                </a:lnTo>
                <a:lnTo>
                  <a:pt x="4762" y="29337"/>
                </a:lnTo>
                <a:lnTo>
                  <a:pt x="14287" y="30479"/>
                </a:lnTo>
                <a:lnTo>
                  <a:pt x="22618" y="26924"/>
                </a:lnTo>
                <a:lnTo>
                  <a:pt x="30949" y="23494"/>
                </a:lnTo>
                <a:lnTo>
                  <a:pt x="34531" y="15239"/>
                </a:lnTo>
                <a:lnTo>
                  <a:pt x="35115" y="14096"/>
                </a:lnTo>
                <a:lnTo>
                  <a:pt x="25006" y="14096"/>
                </a:lnTo>
                <a:lnTo>
                  <a:pt x="21424" y="12953"/>
                </a:lnTo>
                <a:lnTo>
                  <a:pt x="27381" y="8254"/>
                </a:lnTo>
                <a:lnTo>
                  <a:pt x="22618" y="4699"/>
                </a:lnTo>
                <a:lnTo>
                  <a:pt x="21424" y="0"/>
                </a:lnTo>
                <a:close/>
              </a:path>
              <a:path w="38100" h="30479">
                <a:moveTo>
                  <a:pt x="38100" y="8254"/>
                </a:moveTo>
                <a:lnTo>
                  <a:pt x="30949" y="8254"/>
                </a:lnTo>
                <a:lnTo>
                  <a:pt x="28575" y="11683"/>
                </a:lnTo>
                <a:lnTo>
                  <a:pt x="26187" y="14096"/>
                </a:lnTo>
                <a:lnTo>
                  <a:pt x="35115" y="14096"/>
                </a:lnTo>
                <a:lnTo>
                  <a:pt x="38100" y="8254"/>
                </a:lnTo>
                <a:close/>
              </a:path>
            </a:pathLst>
          </a:custGeom>
          <a:solidFill>
            <a:srgbClr val="1f295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8" name="object 25"/>
          <p:cNvSpPr/>
          <p:nvPr/>
        </p:nvSpPr>
        <p:spPr>
          <a:xfrm>
            <a:off x="668880" y="615600"/>
            <a:ext cx="37800" cy="30240"/>
          </a:xfrm>
          <a:custGeom>
            <a:avLst/>
            <a:gdLst>
              <a:gd name="textAreaLeft" fmla="*/ 0 w 37800"/>
              <a:gd name="textAreaRight" fmla="*/ 38160 w 37800"/>
              <a:gd name="textAreaTop" fmla="*/ 0 h 30240"/>
              <a:gd name="textAreaBottom" fmla="*/ 30600 h 30240"/>
            </a:gdLst>
            <a:ahLst/>
            <a:rect l="textAreaLeft" t="textAreaTop" r="textAreaRight" b="textAreaBottom"/>
            <a:pathLst>
              <a:path w="38100" h="30479">
                <a:moveTo>
                  <a:pt x="0" y="8254"/>
                </a:moveTo>
                <a:lnTo>
                  <a:pt x="2374" y="12953"/>
                </a:lnTo>
                <a:lnTo>
                  <a:pt x="4762" y="16382"/>
                </a:lnTo>
                <a:lnTo>
                  <a:pt x="7137" y="19938"/>
                </a:lnTo>
                <a:lnTo>
                  <a:pt x="11899" y="28193"/>
                </a:lnTo>
                <a:lnTo>
                  <a:pt x="19050" y="30479"/>
                </a:lnTo>
                <a:lnTo>
                  <a:pt x="30949" y="30479"/>
                </a:lnTo>
                <a:lnTo>
                  <a:pt x="35712" y="29337"/>
                </a:lnTo>
                <a:lnTo>
                  <a:pt x="38100" y="24637"/>
                </a:lnTo>
                <a:lnTo>
                  <a:pt x="31756" y="19645"/>
                </a:lnTo>
                <a:lnTo>
                  <a:pt x="27995" y="15239"/>
                </a:lnTo>
                <a:lnTo>
                  <a:pt x="11899" y="15239"/>
                </a:lnTo>
                <a:lnTo>
                  <a:pt x="10718" y="11683"/>
                </a:lnTo>
                <a:lnTo>
                  <a:pt x="9127" y="9398"/>
                </a:lnTo>
                <a:lnTo>
                  <a:pt x="3568" y="9398"/>
                </a:lnTo>
                <a:lnTo>
                  <a:pt x="0" y="8254"/>
                </a:lnTo>
                <a:close/>
              </a:path>
              <a:path w="38100" h="30479">
                <a:moveTo>
                  <a:pt x="17856" y="0"/>
                </a:moveTo>
                <a:lnTo>
                  <a:pt x="16662" y="4699"/>
                </a:lnTo>
                <a:lnTo>
                  <a:pt x="11899" y="9398"/>
                </a:lnTo>
                <a:lnTo>
                  <a:pt x="16662" y="12953"/>
                </a:lnTo>
                <a:lnTo>
                  <a:pt x="14287" y="15239"/>
                </a:lnTo>
                <a:lnTo>
                  <a:pt x="27995" y="15239"/>
                </a:lnTo>
                <a:lnTo>
                  <a:pt x="26639" y="13652"/>
                </a:lnTo>
                <a:lnTo>
                  <a:pt x="22192" y="6992"/>
                </a:lnTo>
                <a:lnTo>
                  <a:pt x="17856" y="0"/>
                </a:lnTo>
                <a:close/>
              </a:path>
              <a:path w="38100" h="30479">
                <a:moveTo>
                  <a:pt x="8331" y="8254"/>
                </a:moveTo>
                <a:lnTo>
                  <a:pt x="3568" y="9398"/>
                </a:lnTo>
                <a:lnTo>
                  <a:pt x="9127" y="9398"/>
                </a:lnTo>
                <a:lnTo>
                  <a:pt x="8331" y="8254"/>
                </a:lnTo>
                <a:close/>
              </a:path>
            </a:pathLst>
          </a:custGeom>
          <a:solidFill>
            <a:srgbClr val="1f295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9" name="object 26"/>
          <p:cNvSpPr/>
          <p:nvPr/>
        </p:nvSpPr>
        <p:spPr>
          <a:xfrm>
            <a:off x="655200" y="370440"/>
            <a:ext cx="39600" cy="48600"/>
          </a:xfrm>
          <a:custGeom>
            <a:avLst/>
            <a:gdLst>
              <a:gd name="textAreaLeft" fmla="*/ 0 w 39600"/>
              <a:gd name="textAreaRight" fmla="*/ 39960 w 39600"/>
              <a:gd name="textAreaTop" fmla="*/ 0 h 48600"/>
              <a:gd name="textAreaBottom" fmla="*/ 48960 h 48600"/>
            </a:gdLst>
            <a:ahLst/>
            <a:rect l="textAreaLeft" t="textAreaTop" r="textAreaRight" b="textAreaBottom"/>
            <a:pathLst>
              <a:path w="40004" h="48895">
                <a:moveTo>
                  <a:pt x="22809" y="0"/>
                </a:moveTo>
                <a:lnTo>
                  <a:pt x="19215" y="8381"/>
                </a:lnTo>
                <a:lnTo>
                  <a:pt x="19215" y="10667"/>
                </a:lnTo>
                <a:lnTo>
                  <a:pt x="18008" y="11937"/>
                </a:lnTo>
                <a:lnTo>
                  <a:pt x="16814" y="17779"/>
                </a:lnTo>
                <a:lnTo>
                  <a:pt x="16814" y="25018"/>
                </a:lnTo>
                <a:lnTo>
                  <a:pt x="14414" y="30987"/>
                </a:lnTo>
                <a:lnTo>
                  <a:pt x="13207" y="38100"/>
                </a:lnTo>
                <a:lnTo>
                  <a:pt x="9601" y="44068"/>
                </a:lnTo>
                <a:lnTo>
                  <a:pt x="1206" y="46354"/>
                </a:lnTo>
                <a:lnTo>
                  <a:pt x="1206" y="47625"/>
                </a:lnTo>
                <a:lnTo>
                  <a:pt x="0" y="48767"/>
                </a:lnTo>
                <a:lnTo>
                  <a:pt x="6007" y="48767"/>
                </a:lnTo>
                <a:lnTo>
                  <a:pt x="15608" y="44068"/>
                </a:lnTo>
                <a:lnTo>
                  <a:pt x="20408" y="39242"/>
                </a:lnTo>
                <a:lnTo>
                  <a:pt x="26415" y="21462"/>
                </a:lnTo>
                <a:lnTo>
                  <a:pt x="28816" y="15493"/>
                </a:lnTo>
                <a:lnTo>
                  <a:pt x="33616" y="11937"/>
                </a:lnTo>
                <a:lnTo>
                  <a:pt x="39623" y="9525"/>
                </a:lnTo>
                <a:lnTo>
                  <a:pt x="36017" y="7112"/>
                </a:lnTo>
                <a:lnTo>
                  <a:pt x="33616" y="4698"/>
                </a:lnTo>
                <a:lnTo>
                  <a:pt x="30022" y="3555"/>
                </a:lnTo>
                <a:lnTo>
                  <a:pt x="24015" y="1142"/>
                </a:lnTo>
                <a:lnTo>
                  <a:pt x="22809" y="0"/>
                </a:lnTo>
                <a:close/>
              </a:path>
            </a:pathLst>
          </a:custGeom>
          <a:solidFill>
            <a:srgbClr val="1f295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0" name="object 27"/>
          <p:cNvSpPr/>
          <p:nvPr/>
        </p:nvSpPr>
        <p:spPr>
          <a:xfrm>
            <a:off x="431280" y="373320"/>
            <a:ext cx="41040" cy="45360"/>
          </a:xfrm>
          <a:custGeom>
            <a:avLst/>
            <a:gdLst>
              <a:gd name="textAreaLeft" fmla="*/ 0 w 41040"/>
              <a:gd name="textAreaRight" fmla="*/ 41400 w 41040"/>
              <a:gd name="textAreaTop" fmla="*/ 0 h 45360"/>
              <a:gd name="textAreaBottom" fmla="*/ 45720 h 45360"/>
            </a:gdLst>
            <a:ahLst/>
            <a:rect l="textAreaLeft" t="textAreaTop" r="textAreaRight" b="textAreaBottom"/>
            <a:pathLst>
              <a:path w="41275" h="45720">
                <a:moveTo>
                  <a:pt x="16941" y="0"/>
                </a:moveTo>
                <a:lnTo>
                  <a:pt x="13309" y="0"/>
                </a:lnTo>
                <a:lnTo>
                  <a:pt x="8470" y="2286"/>
                </a:lnTo>
                <a:lnTo>
                  <a:pt x="4838" y="4699"/>
                </a:lnTo>
                <a:lnTo>
                  <a:pt x="0" y="8255"/>
                </a:lnTo>
                <a:lnTo>
                  <a:pt x="9677" y="11684"/>
                </a:lnTo>
                <a:lnTo>
                  <a:pt x="13309" y="17525"/>
                </a:lnTo>
                <a:lnTo>
                  <a:pt x="15735" y="25781"/>
                </a:lnTo>
                <a:lnTo>
                  <a:pt x="16941" y="28194"/>
                </a:lnTo>
                <a:lnTo>
                  <a:pt x="18148" y="31623"/>
                </a:lnTo>
                <a:lnTo>
                  <a:pt x="19367" y="34036"/>
                </a:lnTo>
                <a:lnTo>
                  <a:pt x="25412" y="41021"/>
                </a:lnTo>
                <a:lnTo>
                  <a:pt x="31470" y="45720"/>
                </a:lnTo>
                <a:lnTo>
                  <a:pt x="41148" y="45720"/>
                </a:lnTo>
                <a:lnTo>
                  <a:pt x="41148" y="44577"/>
                </a:lnTo>
                <a:lnTo>
                  <a:pt x="39941" y="44577"/>
                </a:lnTo>
                <a:lnTo>
                  <a:pt x="38722" y="43434"/>
                </a:lnTo>
                <a:lnTo>
                  <a:pt x="22999" y="15240"/>
                </a:lnTo>
                <a:lnTo>
                  <a:pt x="21780" y="11684"/>
                </a:lnTo>
                <a:lnTo>
                  <a:pt x="20573" y="6985"/>
                </a:lnTo>
                <a:lnTo>
                  <a:pt x="19367" y="3556"/>
                </a:lnTo>
                <a:lnTo>
                  <a:pt x="18148" y="1143"/>
                </a:lnTo>
                <a:lnTo>
                  <a:pt x="16941" y="0"/>
                </a:lnTo>
                <a:close/>
              </a:path>
            </a:pathLst>
          </a:custGeom>
          <a:solidFill>
            <a:srgbClr val="1f295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1" name="object 28"/>
          <p:cNvSpPr/>
          <p:nvPr/>
        </p:nvSpPr>
        <p:spPr>
          <a:xfrm>
            <a:off x="629280" y="454320"/>
            <a:ext cx="54720" cy="27720"/>
          </a:xfrm>
          <a:custGeom>
            <a:avLst/>
            <a:gdLst>
              <a:gd name="textAreaLeft" fmla="*/ 0 w 54720"/>
              <a:gd name="textAreaRight" fmla="*/ 55080 w 54720"/>
              <a:gd name="textAreaTop" fmla="*/ 0 h 27720"/>
              <a:gd name="textAreaBottom" fmla="*/ 28080 h 27720"/>
            </a:gdLst>
            <a:ahLst/>
            <a:rect l="textAreaLeft" t="textAreaTop" r="textAreaRight" b="textAreaBottom"/>
            <a:pathLst>
              <a:path w="55245" h="27940">
                <a:moveTo>
                  <a:pt x="9334" y="0"/>
                </a:moveTo>
                <a:lnTo>
                  <a:pt x="8166" y="1270"/>
                </a:lnTo>
                <a:lnTo>
                  <a:pt x="5842" y="2539"/>
                </a:lnTo>
                <a:lnTo>
                  <a:pt x="3505" y="4952"/>
                </a:lnTo>
                <a:lnTo>
                  <a:pt x="0" y="7493"/>
                </a:lnTo>
                <a:lnTo>
                  <a:pt x="5925" y="9455"/>
                </a:lnTo>
                <a:lnTo>
                  <a:pt x="11525" y="11858"/>
                </a:lnTo>
                <a:lnTo>
                  <a:pt x="16905" y="15190"/>
                </a:lnTo>
                <a:lnTo>
                  <a:pt x="22174" y="19938"/>
                </a:lnTo>
                <a:lnTo>
                  <a:pt x="22174" y="14986"/>
                </a:lnTo>
                <a:lnTo>
                  <a:pt x="23342" y="12446"/>
                </a:lnTo>
                <a:lnTo>
                  <a:pt x="23342" y="13715"/>
                </a:lnTo>
                <a:lnTo>
                  <a:pt x="25679" y="13715"/>
                </a:lnTo>
                <a:lnTo>
                  <a:pt x="29184" y="17399"/>
                </a:lnTo>
                <a:lnTo>
                  <a:pt x="38519" y="22478"/>
                </a:lnTo>
                <a:lnTo>
                  <a:pt x="45529" y="27432"/>
                </a:lnTo>
                <a:lnTo>
                  <a:pt x="50190" y="26162"/>
                </a:lnTo>
                <a:lnTo>
                  <a:pt x="54864" y="18669"/>
                </a:lnTo>
                <a:lnTo>
                  <a:pt x="46697" y="19938"/>
                </a:lnTo>
                <a:lnTo>
                  <a:pt x="39687" y="16256"/>
                </a:lnTo>
                <a:lnTo>
                  <a:pt x="32689" y="11175"/>
                </a:lnTo>
                <a:lnTo>
                  <a:pt x="26847" y="7493"/>
                </a:lnTo>
                <a:lnTo>
                  <a:pt x="21005" y="4952"/>
                </a:lnTo>
                <a:lnTo>
                  <a:pt x="14008" y="1270"/>
                </a:lnTo>
                <a:lnTo>
                  <a:pt x="11671" y="1270"/>
                </a:lnTo>
                <a:lnTo>
                  <a:pt x="9334" y="0"/>
                </a:lnTo>
                <a:close/>
              </a:path>
            </a:pathLst>
          </a:custGeom>
          <a:solidFill>
            <a:srgbClr val="1f295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2" name="object 29"/>
          <p:cNvSpPr/>
          <p:nvPr/>
        </p:nvSpPr>
        <p:spPr>
          <a:xfrm>
            <a:off x="442080" y="455760"/>
            <a:ext cx="54720" cy="22680"/>
          </a:xfrm>
          <a:custGeom>
            <a:avLst/>
            <a:gdLst>
              <a:gd name="textAreaLeft" fmla="*/ 0 w 54720"/>
              <a:gd name="textAreaRight" fmla="*/ 55080 w 54720"/>
              <a:gd name="textAreaTop" fmla="*/ 0 h 22680"/>
              <a:gd name="textAreaBottom" fmla="*/ 23040 h 22680"/>
            </a:gdLst>
            <a:ahLst/>
            <a:rect l="textAreaLeft" t="textAreaTop" r="textAreaRight" b="textAreaBottom"/>
            <a:pathLst>
              <a:path w="55245" h="22859">
                <a:moveTo>
                  <a:pt x="1193" y="16890"/>
                </a:moveTo>
                <a:lnTo>
                  <a:pt x="0" y="16890"/>
                </a:lnTo>
                <a:lnTo>
                  <a:pt x="3581" y="21716"/>
                </a:lnTo>
                <a:lnTo>
                  <a:pt x="7150" y="22860"/>
                </a:lnTo>
                <a:lnTo>
                  <a:pt x="11925" y="21716"/>
                </a:lnTo>
                <a:lnTo>
                  <a:pt x="15506" y="20447"/>
                </a:lnTo>
                <a:lnTo>
                  <a:pt x="19088" y="18034"/>
                </a:lnTo>
                <a:lnTo>
                  <a:pt x="8343" y="18034"/>
                </a:lnTo>
                <a:lnTo>
                  <a:pt x="1193" y="16890"/>
                </a:lnTo>
                <a:close/>
              </a:path>
              <a:path w="55245" h="22859">
                <a:moveTo>
                  <a:pt x="46520" y="0"/>
                </a:moveTo>
                <a:lnTo>
                  <a:pt x="44132" y="0"/>
                </a:lnTo>
                <a:lnTo>
                  <a:pt x="37382" y="2026"/>
                </a:lnTo>
                <a:lnTo>
                  <a:pt x="31307" y="4492"/>
                </a:lnTo>
                <a:lnTo>
                  <a:pt x="25681" y="7411"/>
                </a:lnTo>
                <a:lnTo>
                  <a:pt x="14312" y="14477"/>
                </a:lnTo>
                <a:lnTo>
                  <a:pt x="8343" y="18034"/>
                </a:lnTo>
                <a:lnTo>
                  <a:pt x="19088" y="18034"/>
                </a:lnTo>
                <a:lnTo>
                  <a:pt x="21463" y="16890"/>
                </a:lnTo>
                <a:lnTo>
                  <a:pt x="25044" y="14477"/>
                </a:lnTo>
                <a:lnTo>
                  <a:pt x="28625" y="13208"/>
                </a:lnTo>
                <a:lnTo>
                  <a:pt x="32207" y="10795"/>
                </a:lnTo>
                <a:lnTo>
                  <a:pt x="38163" y="10795"/>
                </a:lnTo>
                <a:lnTo>
                  <a:pt x="45326" y="8382"/>
                </a:lnTo>
                <a:lnTo>
                  <a:pt x="53670" y="7238"/>
                </a:lnTo>
                <a:lnTo>
                  <a:pt x="53670" y="5969"/>
                </a:lnTo>
                <a:lnTo>
                  <a:pt x="54864" y="5969"/>
                </a:lnTo>
                <a:lnTo>
                  <a:pt x="51282" y="3556"/>
                </a:lnTo>
                <a:lnTo>
                  <a:pt x="48895" y="2412"/>
                </a:lnTo>
                <a:lnTo>
                  <a:pt x="46520" y="0"/>
                </a:lnTo>
                <a:close/>
              </a:path>
              <a:path w="55245" h="22859">
                <a:moveTo>
                  <a:pt x="38163" y="10795"/>
                </a:moveTo>
                <a:lnTo>
                  <a:pt x="32207" y="10795"/>
                </a:lnTo>
                <a:lnTo>
                  <a:pt x="32207" y="16890"/>
                </a:lnTo>
                <a:lnTo>
                  <a:pt x="38163" y="10795"/>
                </a:lnTo>
                <a:close/>
              </a:path>
            </a:pathLst>
          </a:custGeom>
          <a:solidFill>
            <a:srgbClr val="1f295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3" name="object 30"/>
          <p:cNvSpPr/>
          <p:nvPr/>
        </p:nvSpPr>
        <p:spPr>
          <a:xfrm>
            <a:off x="513720" y="390240"/>
            <a:ext cx="98640" cy="28800"/>
          </a:xfrm>
          <a:custGeom>
            <a:avLst/>
            <a:gdLst>
              <a:gd name="textAreaLeft" fmla="*/ 0 w 98640"/>
              <a:gd name="textAreaRight" fmla="*/ 99000 w 98640"/>
              <a:gd name="textAreaTop" fmla="*/ 0 h 28800"/>
              <a:gd name="textAreaBottom" fmla="*/ 29160 h 28800"/>
            </a:gdLst>
            <a:ahLst/>
            <a:rect l="textAreaLeft" t="textAreaTop" r="textAreaRight" b="textAreaBottom"/>
            <a:pathLst>
              <a:path w="99059" h="29209">
                <a:moveTo>
                  <a:pt x="1193" y="28511"/>
                </a:moveTo>
                <a:lnTo>
                  <a:pt x="0" y="28575"/>
                </a:lnTo>
                <a:lnTo>
                  <a:pt x="1193" y="28575"/>
                </a:lnTo>
                <a:close/>
              </a:path>
              <a:path w="99059" h="29209">
                <a:moveTo>
                  <a:pt x="41808" y="0"/>
                </a:moveTo>
                <a:lnTo>
                  <a:pt x="28663" y="0"/>
                </a:lnTo>
                <a:lnTo>
                  <a:pt x="27470" y="1143"/>
                </a:lnTo>
                <a:lnTo>
                  <a:pt x="27470" y="2286"/>
                </a:lnTo>
                <a:lnTo>
                  <a:pt x="26276" y="4572"/>
                </a:lnTo>
                <a:lnTo>
                  <a:pt x="26276" y="8001"/>
                </a:lnTo>
                <a:lnTo>
                  <a:pt x="25082" y="10287"/>
                </a:lnTo>
                <a:lnTo>
                  <a:pt x="21031" y="17145"/>
                </a:lnTo>
                <a:lnTo>
                  <a:pt x="15976" y="22288"/>
                </a:lnTo>
                <a:lnTo>
                  <a:pt x="9791" y="25717"/>
                </a:lnTo>
                <a:lnTo>
                  <a:pt x="2387" y="27432"/>
                </a:lnTo>
                <a:lnTo>
                  <a:pt x="1193" y="27432"/>
                </a:lnTo>
                <a:lnTo>
                  <a:pt x="1193" y="28511"/>
                </a:lnTo>
                <a:lnTo>
                  <a:pt x="14922" y="27647"/>
                </a:lnTo>
                <a:lnTo>
                  <a:pt x="28956" y="21145"/>
                </a:lnTo>
                <a:lnTo>
                  <a:pt x="38963" y="11226"/>
                </a:lnTo>
                <a:lnTo>
                  <a:pt x="41808" y="0"/>
                </a:lnTo>
                <a:close/>
              </a:path>
              <a:path w="99059" h="29209">
                <a:moveTo>
                  <a:pt x="99060" y="28956"/>
                </a:moveTo>
                <a:lnTo>
                  <a:pt x="96634" y="26670"/>
                </a:lnTo>
                <a:lnTo>
                  <a:pt x="90589" y="26670"/>
                </a:lnTo>
                <a:lnTo>
                  <a:pt x="84531" y="24384"/>
                </a:lnTo>
                <a:lnTo>
                  <a:pt x="80911" y="19685"/>
                </a:lnTo>
                <a:lnTo>
                  <a:pt x="76060" y="15113"/>
                </a:lnTo>
                <a:lnTo>
                  <a:pt x="73647" y="9271"/>
                </a:lnTo>
                <a:lnTo>
                  <a:pt x="72440" y="2286"/>
                </a:lnTo>
                <a:lnTo>
                  <a:pt x="71221" y="0"/>
                </a:lnTo>
                <a:lnTo>
                  <a:pt x="57912" y="0"/>
                </a:lnTo>
                <a:lnTo>
                  <a:pt x="84836" y="27660"/>
                </a:lnTo>
                <a:lnTo>
                  <a:pt x="91833" y="28689"/>
                </a:lnTo>
                <a:lnTo>
                  <a:pt x="99060" y="28956"/>
                </a:lnTo>
                <a:close/>
              </a:path>
            </a:pathLst>
          </a:custGeom>
          <a:solidFill>
            <a:srgbClr val="1f295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4" name="object 31"/>
          <p:cNvSpPr/>
          <p:nvPr/>
        </p:nvSpPr>
        <p:spPr>
          <a:xfrm>
            <a:off x="394560" y="365760"/>
            <a:ext cx="51840" cy="24480"/>
          </a:xfrm>
          <a:custGeom>
            <a:avLst/>
            <a:gdLst>
              <a:gd name="textAreaLeft" fmla="*/ 0 w 51840"/>
              <a:gd name="textAreaRight" fmla="*/ 52200 w 51840"/>
              <a:gd name="textAreaTop" fmla="*/ 0 h 24480"/>
              <a:gd name="textAreaBottom" fmla="*/ 24840 h 24480"/>
            </a:gdLst>
            <a:ahLst/>
            <a:rect l="textAreaLeft" t="textAreaTop" r="textAreaRight" b="textAreaBottom"/>
            <a:pathLst>
              <a:path w="52070" h="24764">
                <a:moveTo>
                  <a:pt x="43383" y="0"/>
                </a:moveTo>
                <a:lnTo>
                  <a:pt x="37350" y="0"/>
                </a:lnTo>
                <a:lnTo>
                  <a:pt x="34950" y="1269"/>
                </a:lnTo>
                <a:lnTo>
                  <a:pt x="32537" y="2412"/>
                </a:lnTo>
                <a:lnTo>
                  <a:pt x="31330" y="3682"/>
                </a:lnTo>
                <a:lnTo>
                  <a:pt x="28917" y="6095"/>
                </a:lnTo>
                <a:lnTo>
                  <a:pt x="27711" y="7365"/>
                </a:lnTo>
                <a:lnTo>
                  <a:pt x="22898" y="13462"/>
                </a:lnTo>
                <a:lnTo>
                  <a:pt x="16865" y="18287"/>
                </a:lnTo>
                <a:lnTo>
                  <a:pt x="9639" y="20700"/>
                </a:lnTo>
                <a:lnTo>
                  <a:pt x="6019" y="20700"/>
                </a:lnTo>
                <a:lnTo>
                  <a:pt x="3619" y="21970"/>
                </a:lnTo>
                <a:lnTo>
                  <a:pt x="0" y="23113"/>
                </a:lnTo>
                <a:lnTo>
                  <a:pt x="0" y="24384"/>
                </a:lnTo>
                <a:lnTo>
                  <a:pt x="4826" y="24384"/>
                </a:lnTo>
                <a:lnTo>
                  <a:pt x="8432" y="23113"/>
                </a:lnTo>
                <a:lnTo>
                  <a:pt x="18405" y="23113"/>
                </a:lnTo>
                <a:lnTo>
                  <a:pt x="23949" y="21621"/>
                </a:lnTo>
                <a:lnTo>
                  <a:pt x="29504" y="18684"/>
                </a:lnTo>
                <a:lnTo>
                  <a:pt x="34950" y="14604"/>
                </a:lnTo>
                <a:lnTo>
                  <a:pt x="38557" y="10922"/>
                </a:lnTo>
                <a:lnTo>
                  <a:pt x="44589" y="6095"/>
                </a:lnTo>
                <a:lnTo>
                  <a:pt x="50609" y="4825"/>
                </a:lnTo>
                <a:lnTo>
                  <a:pt x="51815" y="3682"/>
                </a:lnTo>
                <a:lnTo>
                  <a:pt x="46990" y="2412"/>
                </a:lnTo>
                <a:lnTo>
                  <a:pt x="43383" y="0"/>
                </a:lnTo>
                <a:close/>
              </a:path>
              <a:path w="52070" h="24764">
                <a:moveTo>
                  <a:pt x="18405" y="23113"/>
                </a:moveTo>
                <a:lnTo>
                  <a:pt x="12052" y="23113"/>
                </a:lnTo>
                <a:lnTo>
                  <a:pt x="18169" y="23177"/>
                </a:lnTo>
                <a:lnTo>
                  <a:pt x="18405" y="23113"/>
                </a:lnTo>
                <a:close/>
              </a:path>
            </a:pathLst>
          </a:custGeom>
          <a:solidFill>
            <a:srgbClr val="1f295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5" name="object 32"/>
          <p:cNvSpPr/>
          <p:nvPr/>
        </p:nvSpPr>
        <p:spPr>
          <a:xfrm>
            <a:off x="681120" y="364320"/>
            <a:ext cx="51840" cy="25560"/>
          </a:xfrm>
          <a:custGeom>
            <a:avLst/>
            <a:gdLst>
              <a:gd name="textAreaLeft" fmla="*/ 0 w 51840"/>
              <a:gd name="textAreaRight" fmla="*/ 52200 w 51840"/>
              <a:gd name="textAreaTop" fmla="*/ 0 h 25560"/>
              <a:gd name="textAreaBottom" fmla="*/ 25920 h 25560"/>
            </a:gdLst>
            <a:ahLst/>
            <a:rect l="textAreaLeft" t="textAreaTop" r="textAreaRight" b="textAreaBottom"/>
            <a:pathLst>
              <a:path w="52070" h="26035">
                <a:moveTo>
                  <a:pt x="50609" y="24764"/>
                </a:moveTo>
                <a:lnTo>
                  <a:pt x="48196" y="24764"/>
                </a:lnTo>
                <a:lnTo>
                  <a:pt x="49403" y="25908"/>
                </a:lnTo>
                <a:lnTo>
                  <a:pt x="51815" y="25908"/>
                </a:lnTo>
                <a:lnTo>
                  <a:pt x="50609" y="24764"/>
                </a:lnTo>
                <a:close/>
              </a:path>
              <a:path w="52070" h="26035">
                <a:moveTo>
                  <a:pt x="9639" y="0"/>
                </a:moveTo>
                <a:lnTo>
                  <a:pt x="4826" y="3555"/>
                </a:lnTo>
                <a:lnTo>
                  <a:pt x="0" y="5841"/>
                </a:lnTo>
                <a:lnTo>
                  <a:pt x="0" y="7112"/>
                </a:lnTo>
                <a:lnTo>
                  <a:pt x="1206" y="7112"/>
                </a:lnTo>
                <a:lnTo>
                  <a:pt x="7226" y="8254"/>
                </a:lnTo>
                <a:lnTo>
                  <a:pt x="12052" y="12953"/>
                </a:lnTo>
                <a:lnTo>
                  <a:pt x="16865" y="16510"/>
                </a:lnTo>
                <a:lnTo>
                  <a:pt x="20485" y="20065"/>
                </a:lnTo>
                <a:lnTo>
                  <a:pt x="26504" y="23494"/>
                </a:lnTo>
                <a:lnTo>
                  <a:pt x="32537" y="24764"/>
                </a:lnTo>
                <a:lnTo>
                  <a:pt x="49403" y="24764"/>
                </a:lnTo>
                <a:lnTo>
                  <a:pt x="48196" y="23494"/>
                </a:lnTo>
                <a:lnTo>
                  <a:pt x="45796" y="23494"/>
                </a:lnTo>
                <a:lnTo>
                  <a:pt x="42176" y="22351"/>
                </a:lnTo>
                <a:lnTo>
                  <a:pt x="39763" y="21209"/>
                </a:lnTo>
                <a:lnTo>
                  <a:pt x="32537" y="18796"/>
                </a:lnTo>
                <a:lnTo>
                  <a:pt x="26504" y="12953"/>
                </a:lnTo>
                <a:lnTo>
                  <a:pt x="21691" y="7112"/>
                </a:lnTo>
                <a:lnTo>
                  <a:pt x="19278" y="5841"/>
                </a:lnTo>
                <a:lnTo>
                  <a:pt x="18072" y="3555"/>
                </a:lnTo>
                <a:lnTo>
                  <a:pt x="15659" y="2412"/>
                </a:lnTo>
                <a:lnTo>
                  <a:pt x="9639" y="0"/>
                </a:lnTo>
                <a:close/>
              </a:path>
            </a:pathLst>
          </a:custGeom>
          <a:solidFill>
            <a:srgbClr val="1f295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6" name="object 33"/>
          <p:cNvSpPr/>
          <p:nvPr/>
        </p:nvSpPr>
        <p:spPr>
          <a:xfrm>
            <a:off x="475560" y="414360"/>
            <a:ext cx="36360" cy="4680"/>
          </a:xfrm>
          <a:custGeom>
            <a:avLst/>
            <a:gdLst>
              <a:gd name="textAreaLeft" fmla="*/ 0 w 36360"/>
              <a:gd name="textAreaRight" fmla="*/ 36720 w 36360"/>
              <a:gd name="textAreaTop" fmla="*/ 0 h 4680"/>
              <a:gd name="textAreaBottom" fmla="*/ 5040 h 4680"/>
            </a:gdLst>
            <a:ahLst/>
            <a:rect l="textAreaLeft" t="textAreaTop" r="textAreaRight" b="textAreaBottom"/>
            <a:pathLst>
              <a:path w="36829" h="5079">
                <a:moveTo>
                  <a:pt x="36576" y="0"/>
                </a:moveTo>
                <a:lnTo>
                  <a:pt x="0" y="0"/>
                </a:lnTo>
                <a:lnTo>
                  <a:pt x="0" y="3429"/>
                </a:lnTo>
                <a:lnTo>
                  <a:pt x="1143" y="4572"/>
                </a:lnTo>
                <a:lnTo>
                  <a:pt x="32004" y="4572"/>
                </a:lnTo>
                <a:lnTo>
                  <a:pt x="36576" y="4572"/>
                </a:lnTo>
                <a:lnTo>
                  <a:pt x="36576" y="0"/>
                </a:lnTo>
                <a:close/>
              </a:path>
            </a:pathLst>
          </a:custGeom>
          <a:solidFill>
            <a:srgbClr val="1f295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7" name="object 34"/>
          <p:cNvSpPr/>
          <p:nvPr/>
        </p:nvSpPr>
        <p:spPr>
          <a:xfrm>
            <a:off x="536400" y="382680"/>
            <a:ext cx="117000" cy="36360"/>
          </a:xfrm>
          <a:custGeom>
            <a:avLst/>
            <a:gdLst>
              <a:gd name="textAreaLeft" fmla="*/ 0 w 117000"/>
              <a:gd name="textAreaRight" fmla="*/ 117360 w 117000"/>
              <a:gd name="textAreaTop" fmla="*/ 0 h 36360"/>
              <a:gd name="textAreaBottom" fmla="*/ 36720 h 36360"/>
            </a:gdLst>
            <a:ahLst/>
            <a:rect l="textAreaLeft" t="textAreaTop" r="textAreaRight" b="textAreaBottom"/>
            <a:pathLst>
              <a:path w="117475" h="36829">
                <a:moveTo>
                  <a:pt x="54864" y="0"/>
                </a:moveTo>
                <a:lnTo>
                  <a:pt x="0" y="0"/>
                </a:lnTo>
                <a:lnTo>
                  <a:pt x="1193" y="3048"/>
                </a:lnTo>
                <a:lnTo>
                  <a:pt x="53670" y="3048"/>
                </a:lnTo>
                <a:lnTo>
                  <a:pt x="54864" y="0"/>
                </a:lnTo>
                <a:close/>
              </a:path>
              <a:path w="117475" h="36829">
                <a:moveTo>
                  <a:pt x="117348" y="32004"/>
                </a:moveTo>
                <a:lnTo>
                  <a:pt x="77724" y="32004"/>
                </a:lnTo>
                <a:lnTo>
                  <a:pt x="77724" y="35433"/>
                </a:lnTo>
                <a:lnTo>
                  <a:pt x="78930" y="36576"/>
                </a:lnTo>
                <a:lnTo>
                  <a:pt x="112547" y="36576"/>
                </a:lnTo>
                <a:lnTo>
                  <a:pt x="116141" y="36576"/>
                </a:lnTo>
                <a:lnTo>
                  <a:pt x="117348" y="35433"/>
                </a:lnTo>
                <a:lnTo>
                  <a:pt x="117348" y="32004"/>
                </a:lnTo>
                <a:close/>
              </a:path>
            </a:pathLst>
          </a:custGeom>
          <a:solidFill>
            <a:srgbClr val="1f295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8" name="object 35"/>
          <p:cNvSpPr/>
          <p:nvPr/>
        </p:nvSpPr>
        <p:spPr>
          <a:xfrm>
            <a:off x="629280" y="376560"/>
            <a:ext cx="9000" cy="24480"/>
          </a:xfrm>
          <a:custGeom>
            <a:avLst/>
            <a:gdLst>
              <a:gd name="textAreaLeft" fmla="*/ 0 w 9000"/>
              <a:gd name="textAreaRight" fmla="*/ 9360 w 9000"/>
              <a:gd name="textAreaTop" fmla="*/ 0 h 24480"/>
              <a:gd name="textAreaBottom" fmla="*/ 24840 h 24480"/>
            </a:gdLst>
            <a:ahLst/>
            <a:rect l="textAreaLeft" t="textAreaTop" r="textAreaRight" b="textAreaBottom"/>
            <a:pathLst>
              <a:path w="9525" h="24764">
                <a:moveTo>
                  <a:pt x="5714" y="0"/>
                </a:moveTo>
                <a:lnTo>
                  <a:pt x="3428" y="1270"/>
                </a:lnTo>
                <a:lnTo>
                  <a:pt x="1142" y="2412"/>
                </a:lnTo>
                <a:lnTo>
                  <a:pt x="0" y="4825"/>
                </a:lnTo>
                <a:lnTo>
                  <a:pt x="0" y="7366"/>
                </a:lnTo>
                <a:lnTo>
                  <a:pt x="2285" y="17018"/>
                </a:lnTo>
                <a:lnTo>
                  <a:pt x="2285" y="21971"/>
                </a:lnTo>
                <a:lnTo>
                  <a:pt x="3428" y="23113"/>
                </a:lnTo>
                <a:lnTo>
                  <a:pt x="3428" y="24384"/>
                </a:lnTo>
                <a:lnTo>
                  <a:pt x="5714" y="24384"/>
                </a:lnTo>
                <a:lnTo>
                  <a:pt x="6857" y="23113"/>
                </a:lnTo>
                <a:lnTo>
                  <a:pt x="6857" y="21971"/>
                </a:lnTo>
                <a:lnTo>
                  <a:pt x="8000" y="17018"/>
                </a:lnTo>
                <a:lnTo>
                  <a:pt x="8000" y="12192"/>
                </a:lnTo>
                <a:lnTo>
                  <a:pt x="9143" y="7366"/>
                </a:lnTo>
                <a:lnTo>
                  <a:pt x="9143" y="4825"/>
                </a:lnTo>
                <a:lnTo>
                  <a:pt x="8000" y="2412"/>
                </a:lnTo>
                <a:lnTo>
                  <a:pt x="5714" y="0"/>
                </a:lnTo>
                <a:close/>
              </a:path>
            </a:pathLst>
          </a:custGeom>
          <a:solidFill>
            <a:srgbClr val="1f295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9" name="object 36"/>
          <p:cNvSpPr/>
          <p:nvPr/>
        </p:nvSpPr>
        <p:spPr>
          <a:xfrm>
            <a:off x="484560" y="344520"/>
            <a:ext cx="16920" cy="56160"/>
          </a:xfrm>
          <a:custGeom>
            <a:avLst/>
            <a:gdLst>
              <a:gd name="textAreaLeft" fmla="*/ 0 w 16920"/>
              <a:gd name="textAreaRight" fmla="*/ 17280 w 16920"/>
              <a:gd name="textAreaTop" fmla="*/ 0 h 56160"/>
              <a:gd name="textAreaBottom" fmla="*/ 56520 h 56160"/>
            </a:gdLst>
            <a:ahLst/>
            <a:rect l="textAreaLeft" t="textAreaTop" r="textAreaRight" b="textAreaBottom"/>
            <a:pathLst>
              <a:path w="17145" h="56514">
                <a:moveTo>
                  <a:pt x="13716" y="33274"/>
                </a:moveTo>
                <a:lnTo>
                  <a:pt x="10160" y="32004"/>
                </a:lnTo>
                <a:lnTo>
                  <a:pt x="7785" y="32004"/>
                </a:lnTo>
                <a:lnTo>
                  <a:pt x="5422" y="33274"/>
                </a:lnTo>
                <a:lnTo>
                  <a:pt x="4229" y="35687"/>
                </a:lnTo>
                <a:lnTo>
                  <a:pt x="3048" y="39370"/>
                </a:lnTo>
                <a:lnTo>
                  <a:pt x="5422" y="49022"/>
                </a:lnTo>
                <a:lnTo>
                  <a:pt x="6604" y="53975"/>
                </a:lnTo>
                <a:lnTo>
                  <a:pt x="6604" y="55118"/>
                </a:lnTo>
                <a:lnTo>
                  <a:pt x="7785" y="56388"/>
                </a:lnTo>
                <a:lnTo>
                  <a:pt x="8978" y="56388"/>
                </a:lnTo>
                <a:lnTo>
                  <a:pt x="10160" y="55118"/>
                </a:lnTo>
                <a:lnTo>
                  <a:pt x="11341" y="53975"/>
                </a:lnTo>
                <a:lnTo>
                  <a:pt x="11341" y="47879"/>
                </a:lnTo>
                <a:lnTo>
                  <a:pt x="13716" y="42926"/>
                </a:lnTo>
                <a:lnTo>
                  <a:pt x="13716" y="33274"/>
                </a:lnTo>
                <a:close/>
              </a:path>
              <a:path w="17145" h="56514">
                <a:moveTo>
                  <a:pt x="16764" y="8255"/>
                </a:moveTo>
                <a:lnTo>
                  <a:pt x="16332" y="6985"/>
                </a:lnTo>
                <a:lnTo>
                  <a:pt x="15570" y="4699"/>
                </a:lnTo>
                <a:lnTo>
                  <a:pt x="11976" y="6985"/>
                </a:lnTo>
                <a:lnTo>
                  <a:pt x="10782" y="5854"/>
                </a:lnTo>
                <a:lnTo>
                  <a:pt x="10782" y="1155"/>
                </a:lnTo>
                <a:lnTo>
                  <a:pt x="8382" y="0"/>
                </a:lnTo>
                <a:lnTo>
                  <a:pt x="5981" y="0"/>
                </a:lnTo>
                <a:lnTo>
                  <a:pt x="5981" y="6985"/>
                </a:lnTo>
                <a:lnTo>
                  <a:pt x="3594" y="5854"/>
                </a:lnTo>
                <a:lnTo>
                  <a:pt x="1193" y="5854"/>
                </a:lnTo>
                <a:lnTo>
                  <a:pt x="1193" y="6985"/>
                </a:lnTo>
                <a:lnTo>
                  <a:pt x="0" y="8255"/>
                </a:lnTo>
                <a:lnTo>
                  <a:pt x="0" y="10553"/>
                </a:lnTo>
                <a:lnTo>
                  <a:pt x="5981" y="10553"/>
                </a:lnTo>
                <a:lnTo>
                  <a:pt x="5981" y="15240"/>
                </a:lnTo>
                <a:lnTo>
                  <a:pt x="10782" y="15240"/>
                </a:lnTo>
                <a:lnTo>
                  <a:pt x="10782" y="10553"/>
                </a:lnTo>
                <a:lnTo>
                  <a:pt x="11976" y="9398"/>
                </a:lnTo>
                <a:lnTo>
                  <a:pt x="16764" y="11684"/>
                </a:lnTo>
                <a:lnTo>
                  <a:pt x="16764" y="9398"/>
                </a:lnTo>
                <a:lnTo>
                  <a:pt x="16764" y="8255"/>
                </a:lnTo>
                <a:close/>
              </a:path>
            </a:pathLst>
          </a:custGeom>
          <a:solidFill>
            <a:srgbClr val="1f295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10" name="object 37"/>
          <p:cNvSpPr/>
          <p:nvPr/>
        </p:nvSpPr>
        <p:spPr>
          <a:xfrm>
            <a:off x="536400" y="365760"/>
            <a:ext cx="101880" cy="14760"/>
          </a:xfrm>
          <a:custGeom>
            <a:avLst/>
            <a:gdLst>
              <a:gd name="textAreaLeft" fmla="*/ 0 w 101880"/>
              <a:gd name="textAreaRight" fmla="*/ 102240 w 101880"/>
              <a:gd name="textAreaTop" fmla="*/ 0 h 14760"/>
              <a:gd name="textAreaBottom" fmla="*/ 15120 h 14760"/>
            </a:gdLst>
            <a:ahLst/>
            <a:rect l="textAreaLeft" t="textAreaTop" r="textAreaRight" b="textAreaBottom"/>
            <a:pathLst>
              <a:path w="102234" h="15239">
                <a:moveTo>
                  <a:pt x="6096" y="11557"/>
                </a:moveTo>
                <a:lnTo>
                  <a:pt x="4876" y="10414"/>
                </a:lnTo>
                <a:lnTo>
                  <a:pt x="3657" y="9144"/>
                </a:lnTo>
                <a:lnTo>
                  <a:pt x="2438" y="9144"/>
                </a:lnTo>
                <a:lnTo>
                  <a:pt x="1219" y="10414"/>
                </a:lnTo>
                <a:lnTo>
                  <a:pt x="0" y="11557"/>
                </a:lnTo>
                <a:lnTo>
                  <a:pt x="1219" y="12827"/>
                </a:lnTo>
                <a:lnTo>
                  <a:pt x="2438" y="12827"/>
                </a:lnTo>
                <a:lnTo>
                  <a:pt x="2438" y="15240"/>
                </a:lnTo>
                <a:lnTo>
                  <a:pt x="3657" y="12827"/>
                </a:lnTo>
                <a:lnTo>
                  <a:pt x="4876" y="12827"/>
                </a:lnTo>
                <a:lnTo>
                  <a:pt x="6096" y="11557"/>
                </a:lnTo>
                <a:close/>
              </a:path>
              <a:path w="102234" h="15239">
                <a:moveTo>
                  <a:pt x="16764" y="10160"/>
                </a:moveTo>
                <a:lnTo>
                  <a:pt x="13716" y="7620"/>
                </a:lnTo>
                <a:lnTo>
                  <a:pt x="12192" y="8890"/>
                </a:lnTo>
                <a:lnTo>
                  <a:pt x="12192" y="12700"/>
                </a:lnTo>
                <a:lnTo>
                  <a:pt x="15240" y="12700"/>
                </a:lnTo>
                <a:lnTo>
                  <a:pt x="16764" y="11430"/>
                </a:lnTo>
                <a:lnTo>
                  <a:pt x="16764" y="10160"/>
                </a:lnTo>
                <a:close/>
              </a:path>
              <a:path w="102234" h="15239">
                <a:moveTo>
                  <a:pt x="28956" y="10160"/>
                </a:moveTo>
                <a:lnTo>
                  <a:pt x="26670" y="7620"/>
                </a:lnTo>
                <a:lnTo>
                  <a:pt x="24384" y="10160"/>
                </a:lnTo>
                <a:lnTo>
                  <a:pt x="24384" y="12700"/>
                </a:lnTo>
                <a:lnTo>
                  <a:pt x="26670" y="12700"/>
                </a:lnTo>
                <a:lnTo>
                  <a:pt x="26670" y="15240"/>
                </a:lnTo>
                <a:lnTo>
                  <a:pt x="27813" y="12700"/>
                </a:lnTo>
                <a:lnTo>
                  <a:pt x="28956" y="12700"/>
                </a:lnTo>
                <a:lnTo>
                  <a:pt x="28956" y="11430"/>
                </a:lnTo>
                <a:lnTo>
                  <a:pt x="28956" y="10160"/>
                </a:lnTo>
                <a:close/>
              </a:path>
              <a:path w="102234" h="15239">
                <a:moveTo>
                  <a:pt x="39624" y="10414"/>
                </a:moveTo>
                <a:lnTo>
                  <a:pt x="38608" y="9144"/>
                </a:lnTo>
                <a:lnTo>
                  <a:pt x="37592" y="9144"/>
                </a:lnTo>
                <a:lnTo>
                  <a:pt x="36576" y="10414"/>
                </a:lnTo>
                <a:lnTo>
                  <a:pt x="36576" y="12827"/>
                </a:lnTo>
                <a:lnTo>
                  <a:pt x="37592" y="12827"/>
                </a:lnTo>
                <a:lnTo>
                  <a:pt x="37592" y="15240"/>
                </a:lnTo>
                <a:lnTo>
                  <a:pt x="38608" y="13970"/>
                </a:lnTo>
                <a:lnTo>
                  <a:pt x="39624" y="12827"/>
                </a:lnTo>
                <a:lnTo>
                  <a:pt x="39624" y="10414"/>
                </a:lnTo>
                <a:close/>
              </a:path>
              <a:path w="102234" h="15239">
                <a:moveTo>
                  <a:pt x="51816" y="8890"/>
                </a:moveTo>
                <a:lnTo>
                  <a:pt x="50800" y="7620"/>
                </a:lnTo>
                <a:lnTo>
                  <a:pt x="48768" y="10160"/>
                </a:lnTo>
                <a:lnTo>
                  <a:pt x="48768" y="11430"/>
                </a:lnTo>
                <a:lnTo>
                  <a:pt x="49784" y="12700"/>
                </a:lnTo>
                <a:lnTo>
                  <a:pt x="51816" y="12700"/>
                </a:lnTo>
                <a:lnTo>
                  <a:pt x="51816" y="8890"/>
                </a:lnTo>
                <a:close/>
              </a:path>
              <a:path w="102234" h="15239">
                <a:moveTo>
                  <a:pt x="102108" y="2540"/>
                </a:moveTo>
                <a:lnTo>
                  <a:pt x="99568" y="0"/>
                </a:lnTo>
                <a:lnTo>
                  <a:pt x="95758" y="0"/>
                </a:lnTo>
                <a:lnTo>
                  <a:pt x="94488" y="1270"/>
                </a:lnTo>
                <a:lnTo>
                  <a:pt x="94488" y="6350"/>
                </a:lnTo>
                <a:lnTo>
                  <a:pt x="95758" y="7620"/>
                </a:lnTo>
                <a:lnTo>
                  <a:pt x="98298" y="6350"/>
                </a:lnTo>
                <a:lnTo>
                  <a:pt x="100838" y="6350"/>
                </a:lnTo>
                <a:lnTo>
                  <a:pt x="100838" y="5080"/>
                </a:lnTo>
                <a:lnTo>
                  <a:pt x="102108" y="2540"/>
                </a:lnTo>
                <a:close/>
              </a:path>
            </a:pathLst>
          </a:custGeom>
          <a:solidFill>
            <a:srgbClr val="1f295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11" name="object 38"/>
          <p:cNvSpPr/>
          <p:nvPr/>
        </p:nvSpPr>
        <p:spPr>
          <a:xfrm>
            <a:off x="527400" y="734400"/>
            <a:ext cx="71280" cy="21240"/>
          </a:xfrm>
          <a:custGeom>
            <a:avLst/>
            <a:gdLst>
              <a:gd name="textAreaLeft" fmla="*/ 0 w 71280"/>
              <a:gd name="textAreaRight" fmla="*/ 71640 w 71280"/>
              <a:gd name="textAreaTop" fmla="*/ 0 h 21240"/>
              <a:gd name="textAreaBottom" fmla="*/ 21600 h 21240"/>
            </a:gdLst>
            <a:ahLst/>
            <a:rect l="textAreaLeft" t="textAreaTop" r="textAreaRight" b="textAreaBottom"/>
            <a:pathLst>
              <a:path w="71754" h="21590">
                <a:moveTo>
                  <a:pt x="28424" y="10668"/>
                </a:moveTo>
                <a:lnTo>
                  <a:pt x="20637" y="10668"/>
                </a:lnTo>
                <a:lnTo>
                  <a:pt x="20637" y="11811"/>
                </a:lnTo>
                <a:lnTo>
                  <a:pt x="21856" y="13081"/>
                </a:lnTo>
                <a:lnTo>
                  <a:pt x="21856" y="14224"/>
                </a:lnTo>
                <a:lnTo>
                  <a:pt x="23063" y="18923"/>
                </a:lnTo>
                <a:lnTo>
                  <a:pt x="26708" y="21336"/>
                </a:lnTo>
                <a:lnTo>
                  <a:pt x="31559" y="17780"/>
                </a:lnTo>
                <a:lnTo>
                  <a:pt x="35204" y="15367"/>
                </a:lnTo>
                <a:lnTo>
                  <a:pt x="33997" y="15367"/>
                </a:lnTo>
                <a:lnTo>
                  <a:pt x="32778" y="14224"/>
                </a:lnTo>
                <a:lnTo>
                  <a:pt x="28424" y="10668"/>
                </a:lnTo>
                <a:close/>
              </a:path>
              <a:path w="71754" h="21590">
                <a:moveTo>
                  <a:pt x="71627" y="0"/>
                </a:moveTo>
                <a:lnTo>
                  <a:pt x="70408" y="0"/>
                </a:lnTo>
                <a:lnTo>
                  <a:pt x="61531" y="1543"/>
                </a:lnTo>
                <a:lnTo>
                  <a:pt x="53109" y="4445"/>
                </a:lnTo>
                <a:lnTo>
                  <a:pt x="45143" y="8679"/>
                </a:lnTo>
                <a:lnTo>
                  <a:pt x="37630" y="14224"/>
                </a:lnTo>
                <a:lnTo>
                  <a:pt x="37630" y="15367"/>
                </a:lnTo>
                <a:lnTo>
                  <a:pt x="35204" y="15367"/>
                </a:lnTo>
                <a:lnTo>
                  <a:pt x="38849" y="16637"/>
                </a:lnTo>
                <a:lnTo>
                  <a:pt x="41275" y="18923"/>
                </a:lnTo>
                <a:lnTo>
                  <a:pt x="44919" y="20193"/>
                </a:lnTo>
                <a:lnTo>
                  <a:pt x="46139" y="20193"/>
                </a:lnTo>
                <a:lnTo>
                  <a:pt x="48564" y="17780"/>
                </a:lnTo>
                <a:lnTo>
                  <a:pt x="48564" y="15367"/>
                </a:lnTo>
                <a:lnTo>
                  <a:pt x="49771" y="14224"/>
                </a:lnTo>
                <a:lnTo>
                  <a:pt x="49771" y="13081"/>
                </a:lnTo>
                <a:lnTo>
                  <a:pt x="50990" y="11811"/>
                </a:lnTo>
                <a:lnTo>
                  <a:pt x="50990" y="10668"/>
                </a:lnTo>
                <a:lnTo>
                  <a:pt x="60705" y="10668"/>
                </a:lnTo>
                <a:lnTo>
                  <a:pt x="60705" y="3556"/>
                </a:lnTo>
                <a:lnTo>
                  <a:pt x="69202" y="3556"/>
                </a:lnTo>
                <a:lnTo>
                  <a:pt x="71627" y="0"/>
                </a:lnTo>
                <a:close/>
              </a:path>
              <a:path w="71754" h="21590">
                <a:moveTo>
                  <a:pt x="2425" y="0"/>
                </a:moveTo>
                <a:lnTo>
                  <a:pt x="1219" y="0"/>
                </a:lnTo>
                <a:lnTo>
                  <a:pt x="0" y="1143"/>
                </a:lnTo>
                <a:lnTo>
                  <a:pt x="3644" y="3556"/>
                </a:lnTo>
                <a:lnTo>
                  <a:pt x="12141" y="3556"/>
                </a:lnTo>
                <a:lnTo>
                  <a:pt x="12141" y="7112"/>
                </a:lnTo>
                <a:lnTo>
                  <a:pt x="10921" y="9525"/>
                </a:lnTo>
                <a:lnTo>
                  <a:pt x="13360" y="11811"/>
                </a:lnTo>
                <a:lnTo>
                  <a:pt x="18211" y="11811"/>
                </a:lnTo>
                <a:lnTo>
                  <a:pt x="19418" y="10668"/>
                </a:lnTo>
                <a:lnTo>
                  <a:pt x="28424" y="10668"/>
                </a:lnTo>
                <a:lnTo>
                  <a:pt x="25989" y="8679"/>
                </a:lnTo>
                <a:lnTo>
                  <a:pt x="18516" y="4445"/>
                </a:lnTo>
                <a:lnTo>
                  <a:pt x="10586" y="1543"/>
                </a:lnTo>
                <a:lnTo>
                  <a:pt x="2425" y="0"/>
                </a:lnTo>
                <a:close/>
              </a:path>
              <a:path w="71754" h="21590">
                <a:moveTo>
                  <a:pt x="60705" y="10668"/>
                </a:moveTo>
                <a:lnTo>
                  <a:pt x="50990" y="10668"/>
                </a:lnTo>
                <a:lnTo>
                  <a:pt x="53416" y="11811"/>
                </a:lnTo>
                <a:lnTo>
                  <a:pt x="60705" y="11811"/>
                </a:lnTo>
                <a:lnTo>
                  <a:pt x="60705" y="10668"/>
                </a:lnTo>
                <a:close/>
              </a:path>
            </a:pathLst>
          </a:custGeom>
          <a:solidFill>
            <a:srgbClr val="1f295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912" name="object 39"/>
          <p:cNvGrpSpPr/>
          <p:nvPr/>
        </p:nvGrpSpPr>
        <p:grpSpPr>
          <a:xfrm>
            <a:off x="190440" y="112680"/>
            <a:ext cx="735840" cy="905760"/>
            <a:chOff x="190440" y="112680"/>
            <a:chExt cx="735840" cy="905760"/>
          </a:xfrm>
        </p:grpSpPr>
        <p:sp>
          <p:nvSpPr>
            <p:cNvPr id="913" name="object 40"/>
            <p:cNvSpPr/>
            <p:nvPr/>
          </p:nvSpPr>
          <p:spPr>
            <a:xfrm>
              <a:off x="531720" y="525600"/>
              <a:ext cx="62640" cy="158400"/>
            </a:xfrm>
            <a:custGeom>
              <a:avLst/>
              <a:gdLst>
                <a:gd name="textAreaLeft" fmla="*/ 0 w 62640"/>
                <a:gd name="textAreaRight" fmla="*/ 63000 w 62640"/>
                <a:gd name="textAreaTop" fmla="*/ 0 h 158400"/>
                <a:gd name="textAreaBottom" fmla="*/ 158760 h 158400"/>
              </a:gdLst>
              <a:ahLst/>
              <a:rect l="textAreaLeft" t="textAreaTop" r="textAreaRight" b="textAreaBottom"/>
              <a:pathLst>
                <a:path w="62865" h="158750">
                  <a:moveTo>
                    <a:pt x="9652" y="74676"/>
                  </a:moveTo>
                  <a:lnTo>
                    <a:pt x="8636" y="69850"/>
                  </a:lnTo>
                  <a:lnTo>
                    <a:pt x="7620" y="69850"/>
                  </a:lnTo>
                  <a:lnTo>
                    <a:pt x="8636" y="74676"/>
                  </a:lnTo>
                  <a:lnTo>
                    <a:pt x="9652" y="74676"/>
                  </a:lnTo>
                  <a:close/>
                </a:path>
                <a:path w="62865" h="158750">
                  <a:moveTo>
                    <a:pt x="12700" y="67310"/>
                  </a:moveTo>
                  <a:lnTo>
                    <a:pt x="11684" y="66167"/>
                  </a:lnTo>
                  <a:lnTo>
                    <a:pt x="9652" y="66167"/>
                  </a:lnTo>
                  <a:lnTo>
                    <a:pt x="9652" y="67310"/>
                  </a:lnTo>
                  <a:lnTo>
                    <a:pt x="12700" y="67310"/>
                  </a:lnTo>
                  <a:close/>
                </a:path>
                <a:path w="62865" h="158750">
                  <a:moveTo>
                    <a:pt x="13716" y="68580"/>
                  </a:moveTo>
                  <a:lnTo>
                    <a:pt x="13296" y="68072"/>
                  </a:lnTo>
                  <a:lnTo>
                    <a:pt x="9652" y="74676"/>
                  </a:lnTo>
                  <a:lnTo>
                    <a:pt x="13716" y="74676"/>
                  </a:lnTo>
                  <a:lnTo>
                    <a:pt x="13716" y="68580"/>
                  </a:lnTo>
                  <a:close/>
                </a:path>
                <a:path w="62865" h="158750">
                  <a:moveTo>
                    <a:pt x="13716" y="67310"/>
                  </a:moveTo>
                  <a:lnTo>
                    <a:pt x="12700" y="67310"/>
                  </a:lnTo>
                  <a:lnTo>
                    <a:pt x="13296" y="68072"/>
                  </a:lnTo>
                  <a:lnTo>
                    <a:pt x="13716" y="67310"/>
                  </a:lnTo>
                  <a:close/>
                </a:path>
                <a:path w="62865" h="158750">
                  <a:moveTo>
                    <a:pt x="13716" y="66167"/>
                  </a:moveTo>
                  <a:lnTo>
                    <a:pt x="13042" y="65176"/>
                  </a:lnTo>
                  <a:lnTo>
                    <a:pt x="11684" y="66167"/>
                  </a:lnTo>
                  <a:lnTo>
                    <a:pt x="13716" y="66167"/>
                  </a:lnTo>
                  <a:close/>
                </a:path>
                <a:path w="62865" h="158750">
                  <a:moveTo>
                    <a:pt x="16002" y="16764"/>
                  </a:moveTo>
                  <a:lnTo>
                    <a:pt x="15240" y="18288"/>
                  </a:lnTo>
                  <a:lnTo>
                    <a:pt x="16002" y="18288"/>
                  </a:lnTo>
                  <a:lnTo>
                    <a:pt x="16002" y="16764"/>
                  </a:lnTo>
                  <a:close/>
                </a:path>
                <a:path w="62865" h="158750">
                  <a:moveTo>
                    <a:pt x="16764" y="29464"/>
                  </a:moveTo>
                  <a:lnTo>
                    <a:pt x="16002" y="27432"/>
                  </a:lnTo>
                  <a:lnTo>
                    <a:pt x="16002" y="28448"/>
                  </a:lnTo>
                  <a:lnTo>
                    <a:pt x="15240" y="28448"/>
                  </a:lnTo>
                  <a:lnTo>
                    <a:pt x="15240" y="29464"/>
                  </a:lnTo>
                  <a:lnTo>
                    <a:pt x="16002" y="30480"/>
                  </a:lnTo>
                  <a:lnTo>
                    <a:pt x="16002" y="29464"/>
                  </a:lnTo>
                  <a:lnTo>
                    <a:pt x="16764" y="29464"/>
                  </a:lnTo>
                  <a:close/>
                </a:path>
                <a:path w="62865" h="158750">
                  <a:moveTo>
                    <a:pt x="21336" y="32258"/>
                  </a:moveTo>
                  <a:lnTo>
                    <a:pt x="18719" y="30480"/>
                  </a:lnTo>
                  <a:lnTo>
                    <a:pt x="18288" y="30873"/>
                  </a:lnTo>
                  <a:lnTo>
                    <a:pt x="18288" y="30480"/>
                  </a:lnTo>
                  <a:lnTo>
                    <a:pt x="16764" y="30480"/>
                  </a:lnTo>
                  <a:lnTo>
                    <a:pt x="16764" y="32258"/>
                  </a:lnTo>
                  <a:lnTo>
                    <a:pt x="16764" y="33528"/>
                  </a:lnTo>
                  <a:lnTo>
                    <a:pt x="20027" y="33528"/>
                  </a:lnTo>
                  <a:lnTo>
                    <a:pt x="21336" y="32258"/>
                  </a:lnTo>
                  <a:close/>
                </a:path>
                <a:path w="62865" h="158750">
                  <a:moveTo>
                    <a:pt x="22860" y="16764"/>
                  </a:moveTo>
                  <a:lnTo>
                    <a:pt x="21336" y="16764"/>
                  </a:lnTo>
                  <a:lnTo>
                    <a:pt x="22860" y="19812"/>
                  </a:lnTo>
                  <a:lnTo>
                    <a:pt x="22860" y="16764"/>
                  </a:lnTo>
                  <a:close/>
                </a:path>
                <a:path w="62865" h="158750">
                  <a:moveTo>
                    <a:pt x="23368" y="20828"/>
                  </a:moveTo>
                  <a:lnTo>
                    <a:pt x="22352" y="19812"/>
                  </a:lnTo>
                  <a:lnTo>
                    <a:pt x="21336" y="20828"/>
                  </a:lnTo>
                  <a:lnTo>
                    <a:pt x="21336" y="21336"/>
                  </a:lnTo>
                  <a:lnTo>
                    <a:pt x="20574" y="21336"/>
                  </a:lnTo>
                  <a:lnTo>
                    <a:pt x="20193" y="21082"/>
                  </a:lnTo>
                  <a:lnTo>
                    <a:pt x="21336" y="20320"/>
                  </a:lnTo>
                  <a:lnTo>
                    <a:pt x="21336" y="18288"/>
                  </a:lnTo>
                  <a:lnTo>
                    <a:pt x="19812" y="18288"/>
                  </a:lnTo>
                  <a:lnTo>
                    <a:pt x="21336" y="16764"/>
                  </a:lnTo>
                  <a:lnTo>
                    <a:pt x="19050" y="15621"/>
                  </a:lnTo>
                  <a:lnTo>
                    <a:pt x="19050" y="20320"/>
                  </a:lnTo>
                  <a:lnTo>
                    <a:pt x="18288" y="19812"/>
                  </a:lnTo>
                  <a:lnTo>
                    <a:pt x="18288" y="20320"/>
                  </a:lnTo>
                  <a:lnTo>
                    <a:pt x="18288" y="20828"/>
                  </a:lnTo>
                  <a:lnTo>
                    <a:pt x="17780" y="20828"/>
                  </a:lnTo>
                  <a:lnTo>
                    <a:pt x="18288" y="20320"/>
                  </a:lnTo>
                  <a:lnTo>
                    <a:pt x="18288" y="19812"/>
                  </a:lnTo>
                  <a:lnTo>
                    <a:pt x="18503" y="19596"/>
                  </a:lnTo>
                  <a:lnTo>
                    <a:pt x="19050" y="20320"/>
                  </a:lnTo>
                  <a:lnTo>
                    <a:pt x="19050" y="15621"/>
                  </a:lnTo>
                  <a:lnTo>
                    <a:pt x="18288" y="15240"/>
                  </a:lnTo>
                  <a:lnTo>
                    <a:pt x="18288" y="18288"/>
                  </a:lnTo>
                  <a:lnTo>
                    <a:pt x="18288" y="19304"/>
                  </a:lnTo>
                  <a:lnTo>
                    <a:pt x="17272" y="18288"/>
                  </a:lnTo>
                  <a:lnTo>
                    <a:pt x="18288" y="18288"/>
                  </a:lnTo>
                  <a:lnTo>
                    <a:pt x="18288" y="15240"/>
                  </a:lnTo>
                  <a:lnTo>
                    <a:pt x="16764" y="15240"/>
                  </a:lnTo>
                  <a:lnTo>
                    <a:pt x="16764" y="18288"/>
                  </a:lnTo>
                  <a:lnTo>
                    <a:pt x="16256" y="18288"/>
                  </a:lnTo>
                  <a:lnTo>
                    <a:pt x="16256" y="19304"/>
                  </a:lnTo>
                  <a:lnTo>
                    <a:pt x="15240" y="19304"/>
                  </a:lnTo>
                  <a:lnTo>
                    <a:pt x="16256" y="20320"/>
                  </a:lnTo>
                  <a:lnTo>
                    <a:pt x="16256" y="21336"/>
                  </a:lnTo>
                  <a:lnTo>
                    <a:pt x="14732" y="19812"/>
                  </a:lnTo>
                  <a:lnTo>
                    <a:pt x="14224" y="20320"/>
                  </a:lnTo>
                  <a:lnTo>
                    <a:pt x="15240" y="18288"/>
                  </a:lnTo>
                  <a:lnTo>
                    <a:pt x="13716" y="19304"/>
                  </a:lnTo>
                  <a:lnTo>
                    <a:pt x="13716" y="20828"/>
                  </a:lnTo>
                  <a:lnTo>
                    <a:pt x="13716" y="21336"/>
                  </a:lnTo>
                  <a:lnTo>
                    <a:pt x="12192" y="21336"/>
                  </a:lnTo>
                  <a:lnTo>
                    <a:pt x="10668" y="22479"/>
                  </a:lnTo>
                  <a:lnTo>
                    <a:pt x="12192" y="23622"/>
                  </a:lnTo>
                  <a:lnTo>
                    <a:pt x="12192" y="24765"/>
                  </a:lnTo>
                  <a:lnTo>
                    <a:pt x="13716" y="25908"/>
                  </a:lnTo>
                  <a:lnTo>
                    <a:pt x="13716" y="26416"/>
                  </a:lnTo>
                  <a:lnTo>
                    <a:pt x="13716" y="27432"/>
                  </a:lnTo>
                  <a:lnTo>
                    <a:pt x="16764" y="27432"/>
                  </a:lnTo>
                  <a:lnTo>
                    <a:pt x="16764" y="28956"/>
                  </a:lnTo>
                  <a:lnTo>
                    <a:pt x="18288" y="30480"/>
                  </a:lnTo>
                  <a:lnTo>
                    <a:pt x="18288" y="28956"/>
                  </a:lnTo>
                  <a:lnTo>
                    <a:pt x="19812" y="28956"/>
                  </a:lnTo>
                  <a:lnTo>
                    <a:pt x="18288" y="27432"/>
                  </a:lnTo>
                  <a:lnTo>
                    <a:pt x="17272" y="25908"/>
                  </a:lnTo>
                  <a:lnTo>
                    <a:pt x="19812" y="25908"/>
                  </a:lnTo>
                  <a:lnTo>
                    <a:pt x="19812" y="25146"/>
                  </a:lnTo>
                  <a:lnTo>
                    <a:pt x="21336" y="25146"/>
                  </a:lnTo>
                  <a:lnTo>
                    <a:pt x="18288" y="24384"/>
                  </a:lnTo>
                  <a:lnTo>
                    <a:pt x="18288" y="25146"/>
                  </a:lnTo>
                  <a:lnTo>
                    <a:pt x="16764" y="25146"/>
                  </a:lnTo>
                  <a:lnTo>
                    <a:pt x="16764" y="25908"/>
                  </a:lnTo>
                  <a:lnTo>
                    <a:pt x="16256" y="25908"/>
                  </a:lnTo>
                  <a:lnTo>
                    <a:pt x="14732" y="24384"/>
                  </a:lnTo>
                  <a:lnTo>
                    <a:pt x="14732" y="25400"/>
                  </a:lnTo>
                  <a:lnTo>
                    <a:pt x="13716" y="25400"/>
                  </a:lnTo>
                  <a:lnTo>
                    <a:pt x="13716" y="23622"/>
                  </a:lnTo>
                  <a:lnTo>
                    <a:pt x="15240" y="23622"/>
                  </a:lnTo>
                  <a:lnTo>
                    <a:pt x="13716" y="22479"/>
                  </a:lnTo>
                  <a:lnTo>
                    <a:pt x="13716" y="21844"/>
                  </a:lnTo>
                  <a:lnTo>
                    <a:pt x="14732" y="22860"/>
                  </a:lnTo>
                  <a:lnTo>
                    <a:pt x="14732" y="21844"/>
                  </a:lnTo>
                  <a:lnTo>
                    <a:pt x="16256" y="21844"/>
                  </a:lnTo>
                  <a:lnTo>
                    <a:pt x="16256" y="22860"/>
                  </a:lnTo>
                  <a:lnTo>
                    <a:pt x="15240" y="22860"/>
                  </a:lnTo>
                  <a:lnTo>
                    <a:pt x="16256" y="24384"/>
                  </a:lnTo>
                  <a:lnTo>
                    <a:pt x="17272" y="24384"/>
                  </a:lnTo>
                  <a:lnTo>
                    <a:pt x="18288" y="22860"/>
                  </a:lnTo>
                  <a:lnTo>
                    <a:pt x="17602" y="21844"/>
                  </a:lnTo>
                  <a:lnTo>
                    <a:pt x="18288" y="21844"/>
                  </a:lnTo>
                  <a:lnTo>
                    <a:pt x="18288" y="22860"/>
                  </a:lnTo>
                  <a:lnTo>
                    <a:pt x="19812" y="21844"/>
                  </a:lnTo>
                  <a:lnTo>
                    <a:pt x="19812" y="24384"/>
                  </a:lnTo>
                  <a:lnTo>
                    <a:pt x="21336" y="24384"/>
                  </a:lnTo>
                  <a:lnTo>
                    <a:pt x="22860" y="22860"/>
                  </a:lnTo>
                  <a:lnTo>
                    <a:pt x="22606" y="22606"/>
                  </a:lnTo>
                  <a:lnTo>
                    <a:pt x="23368" y="21844"/>
                  </a:lnTo>
                  <a:lnTo>
                    <a:pt x="23368" y="20828"/>
                  </a:lnTo>
                  <a:close/>
                </a:path>
                <a:path w="62865" h="158750">
                  <a:moveTo>
                    <a:pt x="24384" y="24384"/>
                  </a:moveTo>
                  <a:lnTo>
                    <a:pt x="23622" y="22860"/>
                  </a:lnTo>
                  <a:lnTo>
                    <a:pt x="23622" y="21336"/>
                  </a:lnTo>
                  <a:lnTo>
                    <a:pt x="23368" y="21844"/>
                  </a:lnTo>
                  <a:lnTo>
                    <a:pt x="22860" y="22860"/>
                  </a:lnTo>
                  <a:lnTo>
                    <a:pt x="23622" y="24384"/>
                  </a:lnTo>
                  <a:lnTo>
                    <a:pt x="24384" y="24384"/>
                  </a:lnTo>
                  <a:close/>
                </a:path>
                <a:path w="62865" h="158750">
                  <a:moveTo>
                    <a:pt x="25908" y="28956"/>
                  </a:moveTo>
                  <a:lnTo>
                    <a:pt x="24384" y="27432"/>
                  </a:lnTo>
                  <a:lnTo>
                    <a:pt x="24384" y="28956"/>
                  </a:lnTo>
                  <a:lnTo>
                    <a:pt x="25908" y="28956"/>
                  </a:lnTo>
                  <a:close/>
                </a:path>
                <a:path w="62865" h="158750">
                  <a:moveTo>
                    <a:pt x="25908" y="25400"/>
                  </a:moveTo>
                  <a:lnTo>
                    <a:pt x="24892" y="24384"/>
                  </a:lnTo>
                  <a:lnTo>
                    <a:pt x="24193" y="25082"/>
                  </a:lnTo>
                  <a:lnTo>
                    <a:pt x="23876" y="25400"/>
                  </a:lnTo>
                  <a:lnTo>
                    <a:pt x="23876" y="26416"/>
                  </a:lnTo>
                  <a:lnTo>
                    <a:pt x="23368" y="25908"/>
                  </a:lnTo>
                  <a:lnTo>
                    <a:pt x="22860" y="25908"/>
                  </a:lnTo>
                  <a:lnTo>
                    <a:pt x="22352" y="25908"/>
                  </a:lnTo>
                  <a:lnTo>
                    <a:pt x="23368" y="25146"/>
                  </a:lnTo>
                  <a:lnTo>
                    <a:pt x="24130" y="25146"/>
                  </a:lnTo>
                  <a:lnTo>
                    <a:pt x="22352" y="24384"/>
                  </a:lnTo>
                  <a:lnTo>
                    <a:pt x="21336" y="25146"/>
                  </a:lnTo>
                  <a:lnTo>
                    <a:pt x="21336" y="25908"/>
                  </a:lnTo>
                  <a:lnTo>
                    <a:pt x="19812" y="25908"/>
                  </a:lnTo>
                  <a:lnTo>
                    <a:pt x="18288" y="27432"/>
                  </a:lnTo>
                  <a:lnTo>
                    <a:pt x="21336" y="27432"/>
                  </a:lnTo>
                  <a:lnTo>
                    <a:pt x="21336" y="28956"/>
                  </a:lnTo>
                  <a:lnTo>
                    <a:pt x="23368" y="28956"/>
                  </a:lnTo>
                  <a:lnTo>
                    <a:pt x="24384" y="27432"/>
                  </a:lnTo>
                  <a:lnTo>
                    <a:pt x="24892" y="27432"/>
                  </a:lnTo>
                  <a:lnTo>
                    <a:pt x="25908" y="26416"/>
                  </a:lnTo>
                  <a:lnTo>
                    <a:pt x="25908" y="25400"/>
                  </a:lnTo>
                  <a:close/>
                </a:path>
                <a:path w="62865" h="158750">
                  <a:moveTo>
                    <a:pt x="27165" y="24053"/>
                  </a:moveTo>
                  <a:lnTo>
                    <a:pt x="25908" y="15240"/>
                  </a:lnTo>
                  <a:lnTo>
                    <a:pt x="24384" y="15240"/>
                  </a:lnTo>
                  <a:lnTo>
                    <a:pt x="27165" y="24053"/>
                  </a:lnTo>
                  <a:close/>
                </a:path>
                <a:path w="62865" h="158750">
                  <a:moveTo>
                    <a:pt x="27432" y="24892"/>
                  </a:moveTo>
                  <a:lnTo>
                    <a:pt x="27165" y="24053"/>
                  </a:lnTo>
                  <a:lnTo>
                    <a:pt x="27432" y="25908"/>
                  </a:lnTo>
                  <a:lnTo>
                    <a:pt x="27432" y="24892"/>
                  </a:lnTo>
                  <a:close/>
                </a:path>
                <a:path w="62865" h="158750">
                  <a:moveTo>
                    <a:pt x="28956" y="32512"/>
                  </a:moveTo>
                  <a:lnTo>
                    <a:pt x="27813" y="31496"/>
                  </a:lnTo>
                  <a:lnTo>
                    <a:pt x="25527" y="30480"/>
                  </a:lnTo>
                  <a:lnTo>
                    <a:pt x="24993" y="30480"/>
                  </a:lnTo>
                  <a:lnTo>
                    <a:pt x="24384" y="30480"/>
                  </a:lnTo>
                  <a:lnTo>
                    <a:pt x="21336" y="30480"/>
                  </a:lnTo>
                  <a:lnTo>
                    <a:pt x="21336" y="32004"/>
                  </a:lnTo>
                  <a:lnTo>
                    <a:pt x="22555" y="33528"/>
                  </a:lnTo>
                  <a:lnTo>
                    <a:pt x="27432" y="33528"/>
                  </a:lnTo>
                  <a:lnTo>
                    <a:pt x="27432" y="33197"/>
                  </a:lnTo>
                  <a:lnTo>
                    <a:pt x="27813" y="33528"/>
                  </a:lnTo>
                  <a:lnTo>
                    <a:pt x="28956" y="33528"/>
                  </a:lnTo>
                  <a:lnTo>
                    <a:pt x="28956" y="32512"/>
                  </a:lnTo>
                  <a:close/>
                </a:path>
                <a:path w="62865" h="158750">
                  <a:moveTo>
                    <a:pt x="28956" y="25908"/>
                  </a:moveTo>
                  <a:lnTo>
                    <a:pt x="27940" y="16383"/>
                  </a:lnTo>
                  <a:lnTo>
                    <a:pt x="27940" y="15240"/>
                  </a:lnTo>
                  <a:lnTo>
                    <a:pt x="25908" y="15240"/>
                  </a:lnTo>
                  <a:lnTo>
                    <a:pt x="27940" y="24765"/>
                  </a:lnTo>
                  <a:lnTo>
                    <a:pt x="28956" y="25908"/>
                  </a:lnTo>
                  <a:close/>
                </a:path>
                <a:path w="62865" h="158750">
                  <a:moveTo>
                    <a:pt x="30480" y="25908"/>
                  </a:moveTo>
                  <a:lnTo>
                    <a:pt x="28956" y="27051"/>
                  </a:lnTo>
                  <a:lnTo>
                    <a:pt x="28194" y="25908"/>
                  </a:lnTo>
                  <a:lnTo>
                    <a:pt x="27432" y="25908"/>
                  </a:lnTo>
                  <a:lnTo>
                    <a:pt x="27432" y="27051"/>
                  </a:lnTo>
                  <a:lnTo>
                    <a:pt x="28194" y="28194"/>
                  </a:lnTo>
                  <a:lnTo>
                    <a:pt x="28194" y="29337"/>
                  </a:lnTo>
                  <a:lnTo>
                    <a:pt x="28956" y="30480"/>
                  </a:lnTo>
                  <a:lnTo>
                    <a:pt x="28956" y="29337"/>
                  </a:lnTo>
                  <a:lnTo>
                    <a:pt x="30480" y="30480"/>
                  </a:lnTo>
                  <a:lnTo>
                    <a:pt x="30480" y="25908"/>
                  </a:lnTo>
                  <a:close/>
                </a:path>
                <a:path w="62865" h="158750">
                  <a:moveTo>
                    <a:pt x="31356" y="67310"/>
                  </a:moveTo>
                  <a:lnTo>
                    <a:pt x="31064" y="66890"/>
                  </a:lnTo>
                  <a:lnTo>
                    <a:pt x="30264" y="67310"/>
                  </a:lnTo>
                  <a:lnTo>
                    <a:pt x="31356" y="67310"/>
                  </a:lnTo>
                  <a:close/>
                </a:path>
                <a:path w="62865" h="158750">
                  <a:moveTo>
                    <a:pt x="32512" y="0"/>
                  </a:moveTo>
                  <a:lnTo>
                    <a:pt x="30480" y="0"/>
                  </a:lnTo>
                  <a:lnTo>
                    <a:pt x="30480" y="3810"/>
                  </a:lnTo>
                  <a:lnTo>
                    <a:pt x="29464" y="3810"/>
                  </a:lnTo>
                  <a:lnTo>
                    <a:pt x="29464" y="2540"/>
                  </a:lnTo>
                  <a:lnTo>
                    <a:pt x="28448" y="2540"/>
                  </a:lnTo>
                  <a:lnTo>
                    <a:pt x="27432" y="1270"/>
                  </a:lnTo>
                  <a:lnTo>
                    <a:pt x="27432" y="5080"/>
                  </a:lnTo>
                  <a:lnTo>
                    <a:pt x="30480" y="5080"/>
                  </a:lnTo>
                  <a:lnTo>
                    <a:pt x="30480" y="7620"/>
                  </a:lnTo>
                  <a:lnTo>
                    <a:pt x="32512" y="7620"/>
                  </a:lnTo>
                  <a:lnTo>
                    <a:pt x="31496" y="6350"/>
                  </a:lnTo>
                  <a:lnTo>
                    <a:pt x="31496" y="3810"/>
                  </a:lnTo>
                  <a:lnTo>
                    <a:pt x="31496" y="1270"/>
                  </a:lnTo>
                  <a:lnTo>
                    <a:pt x="32512" y="0"/>
                  </a:lnTo>
                  <a:close/>
                </a:path>
                <a:path w="62865" h="158750">
                  <a:moveTo>
                    <a:pt x="33528" y="74676"/>
                  </a:moveTo>
                  <a:lnTo>
                    <a:pt x="32435" y="72263"/>
                  </a:lnTo>
                  <a:lnTo>
                    <a:pt x="32435" y="68580"/>
                  </a:lnTo>
                  <a:lnTo>
                    <a:pt x="30264" y="67310"/>
                  </a:lnTo>
                  <a:lnTo>
                    <a:pt x="28079" y="67310"/>
                  </a:lnTo>
                  <a:lnTo>
                    <a:pt x="28079" y="62484"/>
                  </a:lnTo>
                  <a:lnTo>
                    <a:pt x="25908" y="62484"/>
                  </a:lnTo>
                  <a:lnTo>
                    <a:pt x="25908" y="74676"/>
                  </a:lnTo>
                  <a:lnTo>
                    <a:pt x="28079" y="74676"/>
                  </a:lnTo>
                  <a:lnTo>
                    <a:pt x="28079" y="68580"/>
                  </a:lnTo>
                  <a:lnTo>
                    <a:pt x="29171" y="68580"/>
                  </a:lnTo>
                  <a:lnTo>
                    <a:pt x="31356" y="72263"/>
                  </a:lnTo>
                  <a:lnTo>
                    <a:pt x="31356" y="74676"/>
                  </a:lnTo>
                  <a:lnTo>
                    <a:pt x="33528" y="74676"/>
                  </a:lnTo>
                  <a:close/>
                </a:path>
                <a:path w="62865" h="158750">
                  <a:moveTo>
                    <a:pt x="33528" y="62484"/>
                  </a:moveTo>
                  <a:lnTo>
                    <a:pt x="28079" y="62484"/>
                  </a:lnTo>
                  <a:lnTo>
                    <a:pt x="31064" y="66890"/>
                  </a:lnTo>
                  <a:lnTo>
                    <a:pt x="32435" y="66167"/>
                  </a:lnTo>
                  <a:lnTo>
                    <a:pt x="31356" y="63754"/>
                  </a:lnTo>
                  <a:lnTo>
                    <a:pt x="33528" y="63754"/>
                  </a:lnTo>
                  <a:lnTo>
                    <a:pt x="33528" y="62484"/>
                  </a:lnTo>
                  <a:close/>
                </a:path>
                <a:path w="62865" h="158750">
                  <a:moveTo>
                    <a:pt x="33528" y="20193"/>
                  </a:moveTo>
                  <a:lnTo>
                    <a:pt x="32499" y="19812"/>
                  </a:lnTo>
                  <a:lnTo>
                    <a:pt x="29984" y="19812"/>
                  </a:lnTo>
                  <a:lnTo>
                    <a:pt x="28956" y="20193"/>
                  </a:lnTo>
                  <a:lnTo>
                    <a:pt x="28956" y="20574"/>
                  </a:lnTo>
                  <a:lnTo>
                    <a:pt x="28956" y="20955"/>
                  </a:lnTo>
                  <a:lnTo>
                    <a:pt x="29984" y="21336"/>
                  </a:lnTo>
                  <a:lnTo>
                    <a:pt x="28956" y="21971"/>
                  </a:lnTo>
                  <a:lnTo>
                    <a:pt x="28956" y="22860"/>
                  </a:lnTo>
                  <a:lnTo>
                    <a:pt x="28956" y="23749"/>
                  </a:lnTo>
                  <a:lnTo>
                    <a:pt x="29984" y="24384"/>
                  </a:lnTo>
                  <a:lnTo>
                    <a:pt x="29298" y="24384"/>
                  </a:lnTo>
                  <a:lnTo>
                    <a:pt x="28956" y="24765"/>
                  </a:lnTo>
                  <a:lnTo>
                    <a:pt x="28956" y="25146"/>
                  </a:lnTo>
                  <a:lnTo>
                    <a:pt x="28956" y="25527"/>
                  </a:lnTo>
                  <a:lnTo>
                    <a:pt x="29298" y="25908"/>
                  </a:lnTo>
                  <a:lnTo>
                    <a:pt x="30137" y="25908"/>
                  </a:lnTo>
                  <a:lnTo>
                    <a:pt x="30480" y="25527"/>
                  </a:lnTo>
                  <a:lnTo>
                    <a:pt x="30480" y="24765"/>
                  </a:lnTo>
                  <a:lnTo>
                    <a:pt x="30137" y="24384"/>
                  </a:lnTo>
                  <a:lnTo>
                    <a:pt x="32499" y="24384"/>
                  </a:lnTo>
                  <a:lnTo>
                    <a:pt x="33528" y="23749"/>
                  </a:lnTo>
                  <a:lnTo>
                    <a:pt x="33528" y="21971"/>
                  </a:lnTo>
                  <a:lnTo>
                    <a:pt x="32499" y="21336"/>
                  </a:lnTo>
                  <a:lnTo>
                    <a:pt x="33528" y="20955"/>
                  </a:lnTo>
                  <a:lnTo>
                    <a:pt x="33528" y="20193"/>
                  </a:lnTo>
                  <a:close/>
                </a:path>
                <a:path w="62865" h="158750">
                  <a:moveTo>
                    <a:pt x="33528" y="15875"/>
                  </a:moveTo>
                  <a:lnTo>
                    <a:pt x="32499" y="15240"/>
                  </a:lnTo>
                  <a:lnTo>
                    <a:pt x="29984" y="15240"/>
                  </a:lnTo>
                  <a:lnTo>
                    <a:pt x="28956" y="15875"/>
                  </a:lnTo>
                  <a:lnTo>
                    <a:pt x="28956" y="16764"/>
                  </a:lnTo>
                  <a:lnTo>
                    <a:pt x="28956" y="17653"/>
                  </a:lnTo>
                  <a:lnTo>
                    <a:pt x="29984" y="18288"/>
                  </a:lnTo>
                  <a:lnTo>
                    <a:pt x="32499" y="18288"/>
                  </a:lnTo>
                  <a:lnTo>
                    <a:pt x="33528" y="17653"/>
                  </a:lnTo>
                  <a:lnTo>
                    <a:pt x="33528" y="15875"/>
                  </a:lnTo>
                  <a:close/>
                </a:path>
                <a:path w="62865" h="158750">
                  <a:moveTo>
                    <a:pt x="33528" y="10160"/>
                  </a:moveTo>
                  <a:lnTo>
                    <a:pt x="32004" y="9144"/>
                  </a:lnTo>
                  <a:lnTo>
                    <a:pt x="28956" y="9144"/>
                  </a:lnTo>
                  <a:lnTo>
                    <a:pt x="28956" y="12192"/>
                  </a:lnTo>
                  <a:lnTo>
                    <a:pt x="32004" y="12192"/>
                  </a:lnTo>
                  <a:lnTo>
                    <a:pt x="33528" y="11176"/>
                  </a:lnTo>
                  <a:lnTo>
                    <a:pt x="33528" y="10160"/>
                  </a:lnTo>
                  <a:close/>
                </a:path>
                <a:path w="62865" h="158750">
                  <a:moveTo>
                    <a:pt x="33528" y="2540"/>
                  </a:moveTo>
                  <a:lnTo>
                    <a:pt x="32512" y="3810"/>
                  </a:lnTo>
                  <a:lnTo>
                    <a:pt x="33528" y="5080"/>
                  </a:lnTo>
                  <a:lnTo>
                    <a:pt x="33528" y="2540"/>
                  </a:lnTo>
                  <a:close/>
                </a:path>
                <a:path w="62865" h="158750">
                  <a:moveTo>
                    <a:pt x="35052" y="28956"/>
                  </a:moveTo>
                  <a:lnTo>
                    <a:pt x="33528" y="28956"/>
                  </a:lnTo>
                  <a:lnTo>
                    <a:pt x="33528" y="30480"/>
                  </a:lnTo>
                  <a:lnTo>
                    <a:pt x="35052" y="28956"/>
                  </a:lnTo>
                  <a:close/>
                </a:path>
                <a:path w="62865" h="158750">
                  <a:moveTo>
                    <a:pt x="38100" y="15240"/>
                  </a:moveTo>
                  <a:lnTo>
                    <a:pt x="36576" y="15240"/>
                  </a:lnTo>
                  <a:lnTo>
                    <a:pt x="33528" y="25908"/>
                  </a:lnTo>
                  <a:lnTo>
                    <a:pt x="35052" y="24892"/>
                  </a:lnTo>
                  <a:lnTo>
                    <a:pt x="38100" y="15240"/>
                  </a:lnTo>
                  <a:close/>
                </a:path>
                <a:path w="62865" h="158750">
                  <a:moveTo>
                    <a:pt x="38862" y="19812"/>
                  </a:moveTo>
                  <a:lnTo>
                    <a:pt x="38100" y="20828"/>
                  </a:lnTo>
                  <a:lnTo>
                    <a:pt x="38100" y="21336"/>
                  </a:lnTo>
                  <a:lnTo>
                    <a:pt x="36576" y="21336"/>
                  </a:lnTo>
                  <a:lnTo>
                    <a:pt x="36576" y="24384"/>
                  </a:lnTo>
                  <a:lnTo>
                    <a:pt x="38100" y="24384"/>
                  </a:lnTo>
                  <a:lnTo>
                    <a:pt x="38100" y="21844"/>
                  </a:lnTo>
                  <a:lnTo>
                    <a:pt x="38862" y="22860"/>
                  </a:lnTo>
                  <a:lnTo>
                    <a:pt x="38862" y="19812"/>
                  </a:lnTo>
                  <a:close/>
                </a:path>
                <a:path w="62865" h="158750">
                  <a:moveTo>
                    <a:pt x="39624" y="30480"/>
                  </a:moveTo>
                  <a:lnTo>
                    <a:pt x="38608" y="30480"/>
                  </a:lnTo>
                  <a:lnTo>
                    <a:pt x="38608" y="28956"/>
                  </a:lnTo>
                  <a:lnTo>
                    <a:pt x="37592" y="30480"/>
                  </a:lnTo>
                  <a:lnTo>
                    <a:pt x="35560" y="30480"/>
                  </a:lnTo>
                  <a:lnTo>
                    <a:pt x="33020" y="31496"/>
                  </a:lnTo>
                  <a:lnTo>
                    <a:pt x="30480" y="33528"/>
                  </a:lnTo>
                  <a:lnTo>
                    <a:pt x="31750" y="33528"/>
                  </a:lnTo>
                  <a:lnTo>
                    <a:pt x="34163" y="32562"/>
                  </a:lnTo>
                  <a:lnTo>
                    <a:pt x="33528" y="33528"/>
                  </a:lnTo>
                  <a:lnTo>
                    <a:pt x="37592" y="33528"/>
                  </a:lnTo>
                  <a:lnTo>
                    <a:pt x="39624" y="30480"/>
                  </a:lnTo>
                  <a:close/>
                </a:path>
                <a:path w="62865" h="158750">
                  <a:moveTo>
                    <a:pt x="41148" y="25908"/>
                  </a:moveTo>
                  <a:lnTo>
                    <a:pt x="39624" y="25908"/>
                  </a:lnTo>
                  <a:lnTo>
                    <a:pt x="39624" y="25146"/>
                  </a:lnTo>
                  <a:lnTo>
                    <a:pt x="38608" y="24384"/>
                  </a:lnTo>
                  <a:lnTo>
                    <a:pt x="38100" y="24574"/>
                  </a:lnTo>
                  <a:lnTo>
                    <a:pt x="38100" y="24384"/>
                  </a:lnTo>
                  <a:lnTo>
                    <a:pt x="37439" y="24828"/>
                  </a:lnTo>
                  <a:lnTo>
                    <a:pt x="36576" y="25146"/>
                  </a:lnTo>
                  <a:lnTo>
                    <a:pt x="36753" y="25285"/>
                  </a:lnTo>
                  <a:lnTo>
                    <a:pt x="36576" y="25400"/>
                  </a:lnTo>
                  <a:lnTo>
                    <a:pt x="36576" y="25908"/>
                  </a:lnTo>
                  <a:lnTo>
                    <a:pt x="36576" y="27432"/>
                  </a:lnTo>
                  <a:lnTo>
                    <a:pt x="35052" y="27432"/>
                  </a:lnTo>
                  <a:lnTo>
                    <a:pt x="35052" y="28956"/>
                  </a:lnTo>
                  <a:lnTo>
                    <a:pt x="36576" y="28956"/>
                  </a:lnTo>
                  <a:lnTo>
                    <a:pt x="38608" y="28956"/>
                  </a:lnTo>
                  <a:lnTo>
                    <a:pt x="39624" y="28956"/>
                  </a:lnTo>
                  <a:lnTo>
                    <a:pt x="38608" y="27432"/>
                  </a:lnTo>
                  <a:lnTo>
                    <a:pt x="38608" y="26670"/>
                  </a:lnTo>
                  <a:lnTo>
                    <a:pt x="39116" y="27432"/>
                  </a:lnTo>
                  <a:lnTo>
                    <a:pt x="41148" y="27432"/>
                  </a:lnTo>
                  <a:lnTo>
                    <a:pt x="41148" y="25908"/>
                  </a:lnTo>
                  <a:close/>
                </a:path>
                <a:path w="62865" h="158750">
                  <a:moveTo>
                    <a:pt x="41148" y="21336"/>
                  </a:moveTo>
                  <a:lnTo>
                    <a:pt x="40132" y="21336"/>
                  </a:lnTo>
                  <a:lnTo>
                    <a:pt x="39624" y="21336"/>
                  </a:lnTo>
                  <a:lnTo>
                    <a:pt x="39624" y="24384"/>
                  </a:lnTo>
                  <a:lnTo>
                    <a:pt x="41148" y="24384"/>
                  </a:lnTo>
                  <a:lnTo>
                    <a:pt x="41148" y="21844"/>
                  </a:lnTo>
                  <a:lnTo>
                    <a:pt x="41148" y="21336"/>
                  </a:lnTo>
                  <a:close/>
                </a:path>
                <a:path w="62865" h="158750">
                  <a:moveTo>
                    <a:pt x="41148" y="18288"/>
                  </a:moveTo>
                  <a:lnTo>
                    <a:pt x="39243" y="18288"/>
                  </a:lnTo>
                  <a:lnTo>
                    <a:pt x="39624" y="16764"/>
                  </a:lnTo>
                  <a:lnTo>
                    <a:pt x="38862" y="16764"/>
                  </a:lnTo>
                  <a:lnTo>
                    <a:pt x="38862" y="18288"/>
                  </a:lnTo>
                  <a:lnTo>
                    <a:pt x="38100" y="18288"/>
                  </a:lnTo>
                  <a:lnTo>
                    <a:pt x="38862" y="19812"/>
                  </a:lnTo>
                  <a:lnTo>
                    <a:pt x="39116" y="18796"/>
                  </a:lnTo>
                  <a:lnTo>
                    <a:pt x="39116" y="20320"/>
                  </a:lnTo>
                  <a:lnTo>
                    <a:pt x="40132" y="21336"/>
                  </a:lnTo>
                  <a:lnTo>
                    <a:pt x="41148" y="19304"/>
                  </a:lnTo>
                  <a:lnTo>
                    <a:pt x="41148" y="18288"/>
                  </a:lnTo>
                  <a:close/>
                </a:path>
                <a:path w="62865" h="158750">
                  <a:moveTo>
                    <a:pt x="44196" y="36576"/>
                  </a:moveTo>
                  <a:lnTo>
                    <a:pt x="18288" y="36576"/>
                  </a:lnTo>
                  <a:lnTo>
                    <a:pt x="18288" y="38100"/>
                  </a:lnTo>
                  <a:lnTo>
                    <a:pt x="44196" y="38100"/>
                  </a:lnTo>
                  <a:lnTo>
                    <a:pt x="44196" y="36576"/>
                  </a:lnTo>
                  <a:close/>
                </a:path>
                <a:path w="62865" h="158750">
                  <a:moveTo>
                    <a:pt x="44196" y="35052"/>
                  </a:moveTo>
                  <a:lnTo>
                    <a:pt x="18288" y="35052"/>
                  </a:lnTo>
                  <a:lnTo>
                    <a:pt x="18288" y="36576"/>
                  </a:lnTo>
                  <a:lnTo>
                    <a:pt x="24765" y="36156"/>
                  </a:lnTo>
                  <a:lnTo>
                    <a:pt x="31229" y="36004"/>
                  </a:lnTo>
                  <a:lnTo>
                    <a:pt x="37706" y="36156"/>
                  </a:lnTo>
                  <a:lnTo>
                    <a:pt x="44196" y="36576"/>
                  </a:lnTo>
                  <a:lnTo>
                    <a:pt x="44196" y="36004"/>
                  </a:lnTo>
                  <a:lnTo>
                    <a:pt x="44196" y="35052"/>
                  </a:lnTo>
                  <a:close/>
                </a:path>
                <a:path w="62865" h="158750">
                  <a:moveTo>
                    <a:pt x="44196" y="30480"/>
                  </a:moveTo>
                  <a:lnTo>
                    <a:pt x="42672" y="30480"/>
                  </a:lnTo>
                  <a:lnTo>
                    <a:pt x="41579" y="30480"/>
                  </a:lnTo>
                  <a:lnTo>
                    <a:pt x="41148" y="30480"/>
                  </a:lnTo>
                  <a:lnTo>
                    <a:pt x="41351" y="30695"/>
                  </a:lnTo>
                  <a:lnTo>
                    <a:pt x="39624" y="32258"/>
                  </a:lnTo>
                  <a:lnTo>
                    <a:pt x="41579" y="33528"/>
                  </a:lnTo>
                  <a:lnTo>
                    <a:pt x="42887" y="33528"/>
                  </a:lnTo>
                  <a:lnTo>
                    <a:pt x="43027" y="33388"/>
                  </a:lnTo>
                  <a:lnTo>
                    <a:pt x="43180" y="33528"/>
                  </a:lnTo>
                  <a:lnTo>
                    <a:pt x="44196" y="32512"/>
                  </a:lnTo>
                  <a:lnTo>
                    <a:pt x="44196" y="32258"/>
                  </a:lnTo>
                  <a:lnTo>
                    <a:pt x="44196" y="30480"/>
                  </a:lnTo>
                  <a:close/>
                </a:path>
                <a:path w="62865" h="158750">
                  <a:moveTo>
                    <a:pt x="44196" y="28956"/>
                  </a:moveTo>
                  <a:lnTo>
                    <a:pt x="42672" y="27432"/>
                  </a:lnTo>
                  <a:lnTo>
                    <a:pt x="42672" y="30480"/>
                  </a:lnTo>
                  <a:lnTo>
                    <a:pt x="44196" y="28956"/>
                  </a:lnTo>
                  <a:close/>
                </a:path>
                <a:path w="62865" h="158750">
                  <a:moveTo>
                    <a:pt x="44196" y="25146"/>
                  </a:moveTo>
                  <a:lnTo>
                    <a:pt x="42672" y="25146"/>
                  </a:lnTo>
                  <a:lnTo>
                    <a:pt x="42672" y="24384"/>
                  </a:lnTo>
                  <a:lnTo>
                    <a:pt x="41148" y="25146"/>
                  </a:lnTo>
                  <a:lnTo>
                    <a:pt x="42672" y="25908"/>
                  </a:lnTo>
                  <a:lnTo>
                    <a:pt x="44196" y="25146"/>
                  </a:lnTo>
                  <a:close/>
                </a:path>
                <a:path w="62865" h="158750">
                  <a:moveTo>
                    <a:pt x="44196" y="21844"/>
                  </a:moveTo>
                  <a:lnTo>
                    <a:pt x="42672" y="20828"/>
                  </a:lnTo>
                  <a:lnTo>
                    <a:pt x="42672" y="19812"/>
                  </a:lnTo>
                  <a:lnTo>
                    <a:pt x="41148" y="21844"/>
                  </a:lnTo>
                  <a:lnTo>
                    <a:pt x="44196" y="21844"/>
                  </a:lnTo>
                  <a:close/>
                </a:path>
                <a:path w="62865" h="158750">
                  <a:moveTo>
                    <a:pt x="44196" y="16764"/>
                  </a:moveTo>
                  <a:lnTo>
                    <a:pt x="42672" y="15240"/>
                  </a:lnTo>
                  <a:lnTo>
                    <a:pt x="41148" y="16764"/>
                  </a:lnTo>
                  <a:lnTo>
                    <a:pt x="42672" y="19812"/>
                  </a:lnTo>
                  <a:lnTo>
                    <a:pt x="42672" y="18288"/>
                  </a:lnTo>
                  <a:lnTo>
                    <a:pt x="44196" y="16764"/>
                  </a:lnTo>
                  <a:close/>
                </a:path>
                <a:path w="62865" h="158750">
                  <a:moveTo>
                    <a:pt x="47244" y="28448"/>
                  </a:moveTo>
                  <a:lnTo>
                    <a:pt x="45720" y="27432"/>
                  </a:lnTo>
                  <a:lnTo>
                    <a:pt x="44196" y="29464"/>
                  </a:lnTo>
                  <a:lnTo>
                    <a:pt x="45720" y="30480"/>
                  </a:lnTo>
                  <a:lnTo>
                    <a:pt x="47244" y="29464"/>
                  </a:lnTo>
                  <a:lnTo>
                    <a:pt x="47244" y="28448"/>
                  </a:lnTo>
                  <a:close/>
                </a:path>
                <a:path w="62865" h="158750">
                  <a:moveTo>
                    <a:pt x="47244" y="18288"/>
                  </a:moveTo>
                  <a:lnTo>
                    <a:pt x="45720" y="16764"/>
                  </a:lnTo>
                  <a:lnTo>
                    <a:pt x="45720" y="18288"/>
                  </a:lnTo>
                  <a:lnTo>
                    <a:pt x="47244" y="18288"/>
                  </a:lnTo>
                  <a:close/>
                </a:path>
                <a:path w="62865" h="158750">
                  <a:moveTo>
                    <a:pt x="48768" y="18288"/>
                  </a:moveTo>
                  <a:lnTo>
                    <a:pt x="47244" y="18288"/>
                  </a:lnTo>
                  <a:lnTo>
                    <a:pt x="48514" y="20828"/>
                  </a:lnTo>
                  <a:lnTo>
                    <a:pt x="47244" y="20828"/>
                  </a:lnTo>
                  <a:lnTo>
                    <a:pt x="47244" y="19812"/>
                  </a:lnTo>
                  <a:lnTo>
                    <a:pt x="44196" y="21844"/>
                  </a:lnTo>
                  <a:lnTo>
                    <a:pt x="45720" y="21844"/>
                  </a:lnTo>
                  <a:lnTo>
                    <a:pt x="47244" y="22860"/>
                  </a:lnTo>
                  <a:lnTo>
                    <a:pt x="47244" y="24384"/>
                  </a:lnTo>
                  <a:lnTo>
                    <a:pt x="45720" y="24384"/>
                  </a:lnTo>
                  <a:lnTo>
                    <a:pt x="45720" y="25400"/>
                  </a:lnTo>
                  <a:lnTo>
                    <a:pt x="44196" y="26416"/>
                  </a:lnTo>
                  <a:lnTo>
                    <a:pt x="45720" y="26416"/>
                  </a:lnTo>
                  <a:lnTo>
                    <a:pt x="45720" y="27432"/>
                  </a:lnTo>
                  <a:lnTo>
                    <a:pt x="47244" y="27432"/>
                  </a:lnTo>
                  <a:lnTo>
                    <a:pt x="47244" y="26416"/>
                  </a:lnTo>
                  <a:lnTo>
                    <a:pt x="48260" y="26416"/>
                  </a:lnTo>
                  <a:lnTo>
                    <a:pt x="47244" y="27432"/>
                  </a:lnTo>
                  <a:lnTo>
                    <a:pt x="48768" y="27432"/>
                  </a:lnTo>
                  <a:lnTo>
                    <a:pt x="48768" y="26416"/>
                  </a:lnTo>
                  <a:lnTo>
                    <a:pt x="48768" y="25908"/>
                  </a:lnTo>
                  <a:lnTo>
                    <a:pt x="48463" y="26212"/>
                  </a:lnTo>
                  <a:lnTo>
                    <a:pt x="47244" y="25400"/>
                  </a:lnTo>
                  <a:lnTo>
                    <a:pt x="47244" y="24765"/>
                  </a:lnTo>
                  <a:lnTo>
                    <a:pt x="48768" y="25908"/>
                  </a:lnTo>
                  <a:lnTo>
                    <a:pt x="48768" y="21844"/>
                  </a:lnTo>
                  <a:lnTo>
                    <a:pt x="48768" y="21336"/>
                  </a:lnTo>
                  <a:lnTo>
                    <a:pt x="48768" y="20828"/>
                  </a:lnTo>
                  <a:lnTo>
                    <a:pt x="48768" y="18288"/>
                  </a:lnTo>
                  <a:close/>
                </a:path>
                <a:path w="62865" h="158750">
                  <a:moveTo>
                    <a:pt x="51816" y="41148"/>
                  </a:moveTo>
                  <a:lnTo>
                    <a:pt x="7620" y="41148"/>
                  </a:lnTo>
                  <a:lnTo>
                    <a:pt x="7620" y="44196"/>
                  </a:lnTo>
                  <a:lnTo>
                    <a:pt x="51816" y="44196"/>
                  </a:lnTo>
                  <a:lnTo>
                    <a:pt x="51816" y="41148"/>
                  </a:lnTo>
                  <a:close/>
                </a:path>
                <a:path w="62865" h="158750">
                  <a:moveTo>
                    <a:pt x="54864" y="62484"/>
                  </a:moveTo>
                  <a:lnTo>
                    <a:pt x="52476" y="62484"/>
                  </a:lnTo>
                  <a:lnTo>
                    <a:pt x="52476" y="67564"/>
                  </a:lnTo>
                  <a:lnTo>
                    <a:pt x="48196" y="67564"/>
                  </a:lnTo>
                  <a:lnTo>
                    <a:pt x="48196" y="62484"/>
                  </a:lnTo>
                  <a:lnTo>
                    <a:pt x="47244" y="62484"/>
                  </a:lnTo>
                  <a:lnTo>
                    <a:pt x="47244" y="74676"/>
                  </a:lnTo>
                  <a:lnTo>
                    <a:pt x="48196" y="74676"/>
                  </a:lnTo>
                  <a:lnTo>
                    <a:pt x="48196" y="68580"/>
                  </a:lnTo>
                  <a:lnTo>
                    <a:pt x="52476" y="68580"/>
                  </a:lnTo>
                  <a:lnTo>
                    <a:pt x="52476" y="74676"/>
                  </a:lnTo>
                  <a:lnTo>
                    <a:pt x="54864" y="74676"/>
                  </a:lnTo>
                  <a:lnTo>
                    <a:pt x="54864" y="68580"/>
                  </a:lnTo>
                  <a:lnTo>
                    <a:pt x="54864" y="67564"/>
                  </a:lnTo>
                  <a:lnTo>
                    <a:pt x="54864" y="62484"/>
                  </a:lnTo>
                  <a:close/>
                </a:path>
                <a:path w="62865" h="158750">
                  <a:moveTo>
                    <a:pt x="62484" y="55880"/>
                  </a:moveTo>
                  <a:lnTo>
                    <a:pt x="58953" y="55880"/>
                  </a:lnTo>
                  <a:lnTo>
                    <a:pt x="58953" y="59436"/>
                  </a:lnTo>
                  <a:lnTo>
                    <a:pt x="58953" y="77089"/>
                  </a:lnTo>
                  <a:lnTo>
                    <a:pt x="1181" y="77089"/>
                  </a:lnTo>
                  <a:lnTo>
                    <a:pt x="1181" y="59436"/>
                  </a:lnTo>
                  <a:lnTo>
                    <a:pt x="8204" y="59436"/>
                  </a:lnTo>
                  <a:lnTo>
                    <a:pt x="7620" y="63754"/>
                  </a:lnTo>
                  <a:lnTo>
                    <a:pt x="9652" y="63754"/>
                  </a:lnTo>
                  <a:lnTo>
                    <a:pt x="9652" y="60071"/>
                  </a:lnTo>
                  <a:lnTo>
                    <a:pt x="13042" y="65176"/>
                  </a:lnTo>
                  <a:lnTo>
                    <a:pt x="16764" y="62484"/>
                  </a:lnTo>
                  <a:lnTo>
                    <a:pt x="13538" y="60071"/>
                  </a:lnTo>
                  <a:lnTo>
                    <a:pt x="12687" y="59436"/>
                  </a:lnTo>
                  <a:lnTo>
                    <a:pt x="58953" y="59436"/>
                  </a:lnTo>
                  <a:lnTo>
                    <a:pt x="58953" y="55880"/>
                  </a:lnTo>
                  <a:lnTo>
                    <a:pt x="49517" y="55880"/>
                  </a:lnTo>
                  <a:lnTo>
                    <a:pt x="49517" y="53467"/>
                  </a:lnTo>
                  <a:lnTo>
                    <a:pt x="47155" y="52324"/>
                  </a:lnTo>
                  <a:lnTo>
                    <a:pt x="47155" y="49911"/>
                  </a:lnTo>
                  <a:lnTo>
                    <a:pt x="49517" y="49911"/>
                  </a:lnTo>
                  <a:lnTo>
                    <a:pt x="49517" y="48768"/>
                  </a:lnTo>
                  <a:lnTo>
                    <a:pt x="12966" y="48768"/>
                  </a:lnTo>
                  <a:lnTo>
                    <a:pt x="12966" y="49911"/>
                  </a:lnTo>
                  <a:lnTo>
                    <a:pt x="14147" y="49911"/>
                  </a:lnTo>
                  <a:lnTo>
                    <a:pt x="14147" y="52324"/>
                  </a:lnTo>
                  <a:lnTo>
                    <a:pt x="12966" y="53467"/>
                  </a:lnTo>
                  <a:lnTo>
                    <a:pt x="11785" y="53467"/>
                  </a:lnTo>
                  <a:lnTo>
                    <a:pt x="11785" y="54610"/>
                  </a:lnTo>
                  <a:lnTo>
                    <a:pt x="12966" y="55880"/>
                  </a:lnTo>
                  <a:lnTo>
                    <a:pt x="0" y="55880"/>
                  </a:lnTo>
                  <a:lnTo>
                    <a:pt x="0" y="79502"/>
                  </a:lnTo>
                  <a:lnTo>
                    <a:pt x="17678" y="79502"/>
                  </a:lnTo>
                  <a:lnTo>
                    <a:pt x="12966" y="158496"/>
                  </a:lnTo>
                  <a:lnTo>
                    <a:pt x="20040" y="158496"/>
                  </a:lnTo>
                  <a:lnTo>
                    <a:pt x="20040" y="157353"/>
                  </a:lnTo>
                  <a:lnTo>
                    <a:pt x="22402" y="79502"/>
                  </a:lnTo>
                  <a:lnTo>
                    <a:pt x="28295" y="79502"/>
                  </a:lnTo>
                  <a:lnTo>
                    <a:pt x="25933" y="158496"/>
                  </a:lnTo>
                  <a:lnTo>
                    <a:pt x="36550" y="158496"/>
                  </a:lnTo>
                  <a:lnTo>
                    <a:pt x="36550" y="157353"/>
                  </a:lnTo>
                  <a:lnTo>
                    <a:pt x="33007" y="79502"/>
                  </a:lnTo>
                  <a:lnTo>
                    <a:pt x="40081" y="79502"/>
                  </a:lnTo>
                  <a:lnTo>
                    <a:pt x="42443" y="158496"/>
                  </a:lnTo>
                  <a:lnTo>
                    <a:pt x="49517" y="158496"/>
                  </a:lnTo>
                  <a:lnTo>
                    <a:pt x="49517" y="157353"/>
                  </a:lnTo>
                  <a:lnTo>
                    <a:pt x="44805" y="79502"/>
                  </a:lnTo>
                  <a:lnTo>
                    <a:pt x="62484" y="79502"/>
                  </a:lnTo>
                  <a:lnTo>
                    <a:pt x="62484" y="77089"/>
                  </a:lnTo>
                  <a:lnTo>
                    <a:pt x="62484" y="59436"/>
                  </a:lnTo>
                  <a:lnTo>
                    <a:pt x="62484" y="55880"/>
                  </a:lnTo>
                  <a:close/>
                </a:path>
              </a:pathLst>
            </a:custGeom>
            <a:solidFill>
              <a:srgbClr val="1f295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14" name="object 41"/>
            <p:cNvSpPr/>
            <p:nvPr/>
          </p:nvSpPr>
          <p:spPr>
            <a:xfrm>
              <a:off x="488160" y="567000"/>
              <a:ext cx="148320" cy="155160"/>
            </a:xfrm>
            <a:custGeom>
              <a:avLst/>
              <a:gdLst>
                <a:gd name="textAreaLeft" fmla="*/ 0 w 148320"/>
                <a:gd name="textAreaRight" fmla="*/ 148680 w 148320"/>
                <a:gd name="textAreaTop" fmla="*/ 0 h 155160"/>
                <a:gd name="textAreaBottom" fmla="*/ 155520 h 155160"/>
              </a:gdLst>
              <a:ahLst/>
              <a:rect l="textAreaLeft" t="textAreaTop" r="textAreaRight" b="textAreaBottom"/>
              <a:pathLst>
                <a:path w="148590" h="155575">
                  <a:moveTo>
                    <a:pt x="54457" y="95758"/>
                  </a:moveTo>
                  <a:lnTo>
                    <a:pt x="53263" y="95758"/>
                  </a:lnTo>
                  <a:lnTo>
                    <a:pt x="52057" y="96901"/>
                  </a:lnTo>
                  <a:lnTo>
                    <a:pt x="50863" y="96901"/>
                  </a:lnTo>
                  <a:lnTo>
                    <a:pt x="49657" y="98171"/>
                  </a:lnTo>
                  <a:lnTo>
                    <a:pt x="48463" y="99314"/>
                  </a:lnTo>
                  <a:lnTo>
                    <a:pt x="47256" y="98171"/>
                  </a:lnTo>
                  <a:lnTo>
                    <a:pt x="47256" y="92202"/>
                  </a:lnTo>
                  <a:lnTo>
                    <a:pt x="48463" y="84963"/>
                  </a:lnTo>
                  <a:lnTo>
                    <a:pt x="50863" y="74295"/>
                  </a:lnTo>
                  <a:lnTo>
                    <a:pt x="48488" y="71882"/>
                  </a:lnTo>
                  <a:lnTo>
                    <a:pt x="47256" y="70612"/>
                  </a:lnTo>
                  <a:lnTo>
                    <a:pt x="47256" y="69469"/>
                  </a:lnTo>
                  <a:lnTo>
                    <a:pt x="42456" y="69469"/>
                  </a:lnTo>
                  <a:lnTo>
                    <a:pt x="41262" y="70612"/>
                  </a:lnTo>
                  <a:lnTo>
                    <a:pt x="38862" y="71882"/>
                  </a:lnTo>
                  <a:lnTo>
                    <a:pt x="37655" y="71882"/>
                  </a:lnTo>
                  <a:lnTo>
                    <a:pt x="36461" y="70612"/>
                  </a:lnTo>
                  <a:lnTo>
                    <a:pt x="35267" y="69469"/>
                  </a:lnTo>
                  <a:lnTo>
                    <a:pt x="38900" y="62153"/>
                  </a:lnTo>
                  <a:lnTo>
                    <a:pt x="41262" y="57531"/>
                  </a:lnTo>
                  <a:lnTo>
                    <a:pt x="43662" y="52705"/>
                  </a:lnTo>
                  <a:lnTo>
                    <a:pt x="43662" y="49149"/>
                  </a:lnTo>
                  <a:lnTo>
                    <a:pt x="43662" y="48006"/>
                  </a:lnTo>
                  <a:lnTo>
                    <a:pt x="43027" y="46736"/>
                  </a:lnTo>
                  <a:lnTo>
                    <a:pt x="41262" y="43180"/>
                  </a:lnTo>
                  <a:lnTo>
                    <a:pt x="38862" y="42037"/>
                  </a:lnTo>
                  <a:lnTo>
                    <a:pt x="37655" y="40767"/>
                  </a:lnTo>
                  <a:lnTo>
                    <a:pt x="35267" y="40767"/>
                  </a:lnTo>
                  <a:lnTo>
                    <a:pt x="32867" y="44323"/>
                  </a:lnTo>
                  <a:lnTo>
                    <a:pt x="31661" y="46736"/>
                  </a:lnTo>
                  <a:lnTo>
                    <a:pt x="28067" y="46736"/>
                  </a:lnTo>
                  <a:lnTo>
                    <a:pt x="26860" y="45593"/>
                  </a:lnTo>
                  <a:lnTo>
                    <a:pt x="25666" y="42037"/>
                  </a:lnTo>
                  <a:lnTo>
                    <a:pt x="25666" y="38354"/>
                  </a:lnTo>
                  <a:lnTo>
                    <a:pt x="28067" y="27686"/>
                  </a:lnTo>
                  <a:lnTo>
                    <a:pt x="22059" y="25273"/>
                  </a:lnTo>
                  <a:lnTo>
                    <a:pt x="19659" y="24003"/>
                  </a:lnTo>
                  <a:lnTo>
                    <a:pt x="14871" y="22860"/>
                  </a:lnTo>
                  <a:lnTo>
                    <a:pt x="10071" y="25273"/>
                  </a:lnTo>
                  <a:lnTo>
                    <a:pt x="8864" y="29972"/>
                  </a:lnTo>
                  <a:lnTo>
                    <a:pt x="7670" y="33655"/>
                  </a:lnTo>
                  <a:lnTo>
                    <a:pt x="10071" y="40767"/>
                  </a:lnTo>
                  <a:lnTo>
                    <a:pt x="12471" y="43180"/>
                  </a:lnTo>
                  <a:lnTo>
                    <a:pt x="13665" y="46736"/>
                  </a:lnTo>
                  <a:lnTo>
                    <a:pt x="11264" y="51562"/>
                  </a:lnTo>
                  <a:lnTo>
                    <a:pt x="11264" y="52705"/>
                  </a:lnTo>
                  <a:lnTo>
                    <a:pt x="7670" y="52705"/>
                  </a:lnTo>
                  <a:lnTo>
                    <a:pt x="6464" y="51562"/>
                  </a:lnTo>
                  <a:lnTo>
                    <a:pt x="5270" y="50292"/>
                  </a:lnTo>
                  <a:lnTo>
                    <a:pt x="4064" y="49149"/>
                  </a:lnTo>
                  <a:lnTo>
                    <a:pt x="1663" y="49149"/>
                  </a:lnTo>
                  <a:lnTo>
                    <a:pt x="1663" y="51562"/>
                  </a:lnTo>
                  <a:lnTo>
                    <a:pt x="469" y="51562"/>
                  </a:lnTo>
                  <a:lnTo>
                    <a:pt x="0" y="56908"/>
                  </a:lnTo>
                  <a:lnTo>
                    <a:pt x="2108" y="62153"/>
                  </a:lnTo>
                  <a:lnTo>
                    <a:pt x="6705" y="67195"/>
                  </a:lnTo>
                  <a:lnTo>
                    <a:pt x="13665" y="71882"/>
                  </a:lnTo>
                  <a:lnTo>
                    <a:pt x="16065" y="71882"/>
                  </a:lnTo>
                  <a:lnTo>
                    <a:pt x="16065" y="75438"/>
                  </a:lnTo>
                  <a:lnTo>
                    <a:pt x="14871" y="76581"/>
                  </a:lnTo>
                  <a:lnTo>
                    <a:pt x="10071" y="76581"/>
                  </a:lnTo>
                  <a:lnTo>
                    <a:pt x="7670" y="77851"/>
                  </a:lnTo>
                  <a:lnTo>
                    <a:pt x="7670" y="78994"/>
                  </a:lnTo>
                  <a:lnTo>
                    <a:pt x="8432" y="83032"/>
                  </a:lnTo>
                  <a:lnTo>
                    <a:pt x="12014" y="87820"/>
                  </a:lnTo>
                  <a:lnTo>
                    <a:pt x="17691" y="93345"/>
                  </a:lnTo>
                  <a:lnTo>
                    <a:pt x="24460" y="99314"/>
                  </a:lnTo>
                  <a:lnTo>
                    <a:pt x="25666" y="100584"/>
                  </a:lnTo>
                  <a:lnTo>
                    <a:pt x="28067" y="102870"/>
                  </a:lnTo>
                  <a:lnTo>
                    <a:pt x="29260" y="102870"/>
                  </a:lnTo>
                  <a:lnTo>
                    <a:pt x="29260" y="105283"/>
                  </a:lnTo>
                  <a:lnTo>
                    <a:pt x="28067" y="106553"/>
                  </a:lnTo>
                  <a:lnTo>
                    <a:pt x="25666" y="106553"/>
                  </a:lnTo>
                  <a:lnTo>
                    <a:pt x="24460" y="108839"/>
                  </a:lnTo>
                  <a:lnTo>
                    <a:pt x="24460" y="111252"/>
                  </a:lnTo>
                  <a:lnTo>
                    <a:pt x="26860" y="117221"/>
                  </a:lnTo>
                  <a:lnTo>
                    <a:pt x="37655" y="122047"/>
                  </a:lnTo>
                  <a:lnTo>
                    <a:pt x="43662" y="124460"/>
                  </a:lnTo>
                  <a:lnTo>
                    <a:pt x="44856" y="125603"/>
                  </a:lnTo>
                  <a:lnTo>
                    <a:pt x="47256" y="125603"/>
                  </a:lnTo>
                  <a:lnTo>
                    <a:pt x="46062" y="128016"/>
                  </a:lnTo>
                  <a:lnTo>
                    <a:pt x="48463" y="128016"/>
                  </a:lnTo>
                  <a:lnTo>
                    <a:pt x="50863" y="123190"/>
                  </a:lnTo>
                  <a:lnTo>
                    <a:pt x="52057" y="123190"/>
                  </a:lnTo>
                  <a:lnTo>
                    <a:pt x="52057" y="122047"/>
                  </a:lnTo>
                  <a:lnTo>
                    <a:pt x="50863" y="120904"/>
                  </a:lnTo>
                  <a:lnTo>
                    <a:pt x="49657" y="118491"/>
                  </a:lnTo>
                  <a:lnTo>
                    <a:pt x="46062" y="118491"/>
                  </a:lnTo>
                  <a:lnTo>
                    <a:pt x="38862" y="117221"/>
                  </a:lnTo>
                  <a:lnTo>
                    <a:pt x="30467" y="111252"/>
                  </a:lnTo>
                  <a:lnTo>
                    <a:pt x="29260" y="111252"/>
                  </a:lnTo>
                  <a:lnTo>
                    <a:pt x="29260" y="110109"/>
                  </a:lnTo>
                  <a:lnTo>
                    <a:pt x="30467" y="110109"/>
                  </a:lnTo>
                  <a:lnTo>
                    <a:pt x="31661" y="111252"/>
                  </a:lnTo>
                  <a:lnTo>
                    <a:pt x="35267" y="112522"/>
                  </a:lnTo>
                  <a:lnTo>
                    <a:pt x="40055" y="116078"/>
                  </a:lnTo>
                  <a:lnTo>
                    <a:pt x="46062" y="117221"/>
                  </a:lnTo>
                  <a:lnTo>
                    <a:pt x="48463" y="117221"/>
                  </a:lnTo>
                  <a:lnTo>
                    <a:pt x="47256" y="116078"/>
                  </a:lnTo>
                  <a:lnTo>
                    <a:pt x="46062" y="114808"/>
                  </a:lnTo>
                  <a:lnTo>
                    <a:pt x="46062" y="113665"/>
                  </a:lnTo>
                  <a:lnTo>
                    <a:pt x="44856" y="112522"/>
                  </a:lnTo>
                  <a:lnTo>
                    <a:pt x="43662" y="111252"/>
                  </a:lnTo>
                  <a:lnTo>
                    <a:pt x="42456" y="110109"/>
                  </a:lnTo>
                  <a:lnTo>
                    <a:pt x="42456" y="107696"/>
                  </a:lnTo>
                  <a:lnTo>
                    <a:pt x="41262" y="106553"/>
                  </a:lnTo>
                  <a:lnTo>
                    <a:pt x="40055" y="105283"/>
                  </a:lnTo>
                  <a:lnTo>
                    <a:pt x="40055" y="104140"/>
                  </a:lnTo>
                  <a:lnTo>
                    <a:pt x="38862" y="102870"/>
                  </a:lnTo>
                  <a:lnTo>
                    <a:pt x="38862" y="101727"/>
                  </a:lnTo>
                  <a:lnTo>
                    <a:pt x="37655" y="100584"/>
                  </a:lnTo>
                  <a:lnTo>
                    <a:pt x="37655" y="99314"/>
                  </a:lnTo>
                  <a:lnTo>
                    <a:pt x="36461" y="98171"/>
                  </a:lnTo>
                  <a:lnTo>
                    <a:pt x="36461" y="95758"/>
                  </a:lnTo>
                  <a:lnTo>
                    <a:pt x="35267" y="95758"/>
                  </a:lnTo>
                  <a:lnTo>
                    <a:pt x="25476" y="92367"/>
                  </a:lnTo>
                  <a:lnTo>
                    <a:pt x="19062" y="88163"/>
                  </a:lnTo>
                  <a:lnTo>
                    <a:pt x="15354" y="84175"/>
                  </a:lnTo>
                  <a:lnTo>
                    <a:pt x="13665" y="81407"/>
                  </a:lnTo>
                  <a:lnTo>
                    <a:pt x="20866" y="88519"/>
                  </a:lnTo>
                  <a:lnTo>
                    <a:pt x="30467" y="92202"/>
                  </a:lnTo>
                  <a:lnTo>
                    <a:pt x="32867" y="93345"/>
                  </a:lnTo>
                  <a:lnTo>
                    <a:pt x="34061" y="93345"/>
                  </a:lnTo>
                  <a:lnTo>
                    <a:pt x="34061" y="90932"/>
                  </a:lnTo>
                  <a:lnTo>
                    <a:pt x="32867" y="89789"/>
                  </a:lnTo>
                  <a:lnTo>
                    <a:pt x="32867" y="88519"/>
                  </a:lnTo>
                  <a:lnTo>
                    <a:pt x="31661" y="87376"/>
                  </a:lnTo>
                  <a:lnTo>
                    <a:pt x="31661" y="86233"/>
                  </a:lnTo>
                  <a:lnTo>
                    <a:pt x="30467" y="83820"/>
                  </a:lnTo>
                  <a:lnTo>
                    <a:pt x="29641" y="81407"/>
                  </a:lnTo>
                  <a:lnTo>
                    <a:pt x="29260" y="80264"/>
                  </a:lnTo>
                  <a:lnTo>
                    <a:pt x="28067" y="75438"/>
                  </a:lnTo>
                  <a:lnTo>
                    <a:pt x="26860" y="73025"/>
                  </a:lnTo>
                  <a:lnTo>
                    <a:pt x="26860" y="71882"/>
                  </a:lnTo>
                  <a:lnTo>
                    <a:pt x="25666" y="69469"/>
                  </a:lnTo>
                  <a:lnTo>
                    <a:pt x="25666" y="68326"/>
                  </a:lnTo>
                  <a:lnTo>
                    <a:pt x="24460" y="68326"/>
                  </a:lnTo>
                  <a:lnTo>
                    <a:pt x="17259" y="65913"/>
                  </a:lnTo>
                  <a:lnTo>
                    <a:pt x="8864" y="58674"/>
                  </a:lnTo>
                  <a:lnTo>
                    <a:pt x="6464" y="56261"/>
                  </a:lnTo>
                  <a:lnTo>
                    <a:pt x="5270" y="56261"/>
                  </a:lnTo>
                  <a:lnTo>
                    <a:pt x="5270" y="55118"/>
                  </a:lnTo>
                  <a:lnTo>
                    <a:pt x="11264" y="59944"/>
                  </a:lnTo>
                  <a:lnTo>
                    <a:pt x="19659" y="64643"/>
                  </a:lnTo>
                  <a:lnTo>
                    <a:pt x="23266" y="65913"/>
                  </a:lnTo>
                  <a:lnTo>
                    <a:pt x="24460" y="65913"/>
                  </a:lnTo>
                  <a:lnTo>
                    <a:pt x="23266" y="62230"/>
                  </a:lnTo>
                  <a:lnTo>
                    <a:pt x="23266" y="59944"/>
                  </a:lnTo>
                  <a:lnTo>
                    <a:pt x="20866" y="56261"/>
                  </a:lnTo>
                  <a:lnTo>
                    <a:pt x="20866" y="55118"/>
                  </a:lnTo>
                  <a:lnTo>
                    <a:pt x="20866" y="52705"/>
                  </a:lnTo>
                  <a:lnTo>
                    <a:pt x="18465" y="45593"/>
                  </a:lnTo>
                  <a:lnTo>
                    <a:pt x="18465" y="42037"/>
                  </a:lnTo>
                  <a:lnTo>
                    <a:pt x="17259" y="40767"/>
                  </a:lnTo>
                  <a:lnTo>
                    <a:pt x="17259" y="39624"/>
                  </a:lnTo>
                  <a:lnTo>
                    <a:pt x="18465" y="39624"/>
                  </a:lnTo>
                  <a:lnTo>
                    <a:pt x="18465" y="42037"/>
                  </a:lnTo>
                  <a:lnTo>
                    <a:pt x="20866" y="52705"/>
                  </a:lnTo>
                  <a:lnTo>
                    <a:pt x="23266" y="55118"/>
                  </a:lnTo>
                  <a:lnTo>
                    <a:pt x="23266" y="57531"/>
                  </a:lnTo>
                  <a:lnTo>
                    <a:pt x="24460" y="59944"/>
                  </a:lnTo>
                  <a:lnTo>
                    <a:pt x="24460" y="62230"/>
                  </a:lnTo>
                  <a:lnTo>
                    <a:pt x="25666" y="62230"/>
                  </a:lnTo>
                  <a:lnTo>
                    <a:pt x="25666" y="64643"/>
                  </a:lnTo>
                  <a:lnTo>
                    <a:pt x="26860" y="63500"/>
                  </a:lnTo>
                  <a:lnTo>
                    <a:pt x="26860" y="62230"/>
                  </a:lnTo>
                  <a:lnTo>
                    <a:pt x="29260" y="61087"/>
                  </a:lnTo>
                  <a:lnTo>
                    <a:pt x="32867" y="56261"/>
                  </a:lnTo>
                  <a:lnTo>
                    <a:pt x="34061" y="49149"/>
                  </a:lnTo>
                  <a:lnTo>
                    <a:pt x="35267" y="53975"/>
                  </a:lnTo>
                  <a:lnTo>
                    <a:pt x="31661" y="58674"/>
                  </a:lnTo>
                  <a:lnTo>
                    <a:pt x="26860" y="65913"/>
                  </a:lnTo>
                  <a:lnTo>
                    <a:pt x="28067" y="71882"/>
                  </a:lnTo>
                  <a:lnTo>
                    <a:pt x="30467" y="78994"/>
                  </a:lnTo>
                  <a:lnTo>
                    <a:pt x="32867" y="82550"/>
                  </a:lnTo>
                  <a:lnTo>
                    <a:pt x="32867" y="84963"/>
                  </a:lnTo>
                  <a:lnTo>
                    <a:pt x="34061" y="86233"/>
                  </a:lnTo>
                  <a:lnTo>
                    <a:pt x="34061" y="88519"/>
                  </a:lnTo>
                  <a:lnTo>
                    <a:pt x="35267" y="88519"/>
                  </a:lnTo>
                  <a:lnTo>
                    <a:pt x="35267" y="89789"/>
                  </a:lnTo>
                  <a:lnTo>
                    <a:pt x="36461" y="89789"/>
                  </a:lnTo>
                  <a:lnTo>
                    <a:pt x="37655" y="88519"/>
                  </a:lnTo>
                  <a:lnTo>
                    <a:pt x="38862" y="87376"/>
                  </a:lnTo>
                  <a:lnTo>
                    <a:pt x="42456" y="80264"/>
                  </a:lnTo>
                  <a:lnTo>
                    <a:pt x="42456" y="76581"/>
                  </a:lnTo>
                  <a:lnTo>
                    <a:pt x="43662" y="75438"/>
                  </a:lnTo>
                  <a:lnTo>
                    <a:pt x="43662" y="76581"/>
                  </a:lnTo>
                  <a:lnTo>
                    <a:pt x="42456" y="81407"/>
                  </a:lnTo>
                  <a:lnTo>
                    <a:pt x="40055" y="89789"/>
                  </a:lnTo>
                  <a:lnTo>
                    <a:pt x="36461" y="93345"/>
                  </a:lnTo>
                  <a:lnTo>
                    <a:pt x="40055" y="100584"/>
                  </a:lnTo>
                  <a:lnTo>
                    <a:pt x="43662" y="107696"/>
                  </a:lnTo>
                  <a:lnTo>
                    <a:pt x="48463" y="113665"/>
                  </a:lnTo>
                  <a:lnTo>
                    <a:pt x="48463" y="114808"/>
                  </a:lnTo>
                  <a:lnTo>
                    <a:pt x="49657" y="113665"/>
                  </a:lnTo>
                  <a:lnTo>
                    <a:pt x="49657" y="111252"/>
                  </a:lnTo>
                  <a:lnTo>
                    <a:pt x="50863" y="106553"/>
                  </a:lnTo>
                  <a:lnTo>
                    <a:pt x="50863" y="111252"/>
                  </a:lnTo>
                  <a:lnTo>
                    <a:pt x="49657" y="116078"/>
                  </a:lnTo>
                  <a:lnTo>
                    <a:pt x="50863" y="117221"/>
                  </a:lnTo>
                  <a:lnTo>
                    <a:pt x="50863" y="118491"/>
                  </a:lnTo>
                  <a:lnTo>
                    <a:pt x="53263" y="118491"/>
                  </a:lnTo>
                  <a:lnTo>
                    <a:pt x="54140" y="101727"/>
                  </a:lnTo>
                  <a:lnTo>
                    <a:pt x="54267" y="99314"/>
                  </a:lnTo>
                  <a:lnTo>
                    <a:pt x="54457" y="95758"/>
                  </a:lnTo>
                  <a:close/>
                </a:path>
                <a:path w="148590" h="155575">
                  <a:moveTo>
                    <a:pt x="68173" y="33528"/>
                  </a:moveTo>
                  <a:lnTo>
                    <a:pt x="67183" y="29972"/>
                  </a:lnTo>
                  <a:lnTo>
                    <a:pt x="66903" y="28956"/>
                  </a:lnTo>
                  <a:lnTo>
                    <a:pt x="65506" y="23876"/>
                  </a:lnTo>
                  <a:lnTo>
                    <a:pt x="64808" y="21336"/>
                  </a:lnTo>
                  <a:lnTo>
                    <a:pt x="64808" y="28956"/>
                  </a:lnTo>
                  <a:lnTo>
                    <a:pt x="62877" y="28956"/>
                  </a:lnTo>
                  <a:lnTo>
                    <a:pt x="63842" y="23876"/>
                  </a:lnTo>
                  <a:lnTo>
                    <a:pt x="64808" y="28956"/>
                  </a:lnTo>
                  <a:lnTo>
                    <a:pt x="64808" y="21336"/>
                  </a:lnTo>
                  <a:lnTo>
                    <a:pt x="62877" y="21336"/>
                  </a:lnTo>
                  <a:lnTo>
                    <a:pt x="59029" y="33528"/>
                  </a:lnTo>
                  <a:lnTo>
                    <a:pt x="60477" y="33528"/>
                  </a:lnTo>
                  <a:lnTo>
                    <a:pt x="61429" y="29972"/>
                  </a:lnTo>
                  <a:lnTo>
                    <a:pt x="66243" y="29972"/>
                  </a:lnTo>
                  <a:lnTo>
                    <a:pt x="66243" y="33528"/>
                  </a:lnTo>
                  <a:lnTo>
                    <a:pt x="68173" y="33528"/>
                  </a:lnTo>
                  <a:close/>
                </a:path>
                <a:path w="148590" h="155575">
                  <a:moveTo>
                    <a:pt x="71602" y="138684"/>
                  </a:moveTo>
                  <a:lnTo>
                    <a:pt x="68173" y="138684"/>
                  </a:lnTo>
                  <a:lnTo>
                    <a:pt x="68173" y="139446"/>
                  </a:lnTo>
                  <a:lnTo>
                    <a:pt x="69316" y="139446"/>
                  </a:lnTo>
                  <a:lnTo>
                    <a:pt x="70459" y="140208"/>
                  </a:lnTo>
                  <a:lnTo>
                    <a:pt x="71602" y="140208"/>
                  </a:lnTo>
                  <a:lnTo>
                    <a:pt x="71602" y="138684"/>
                  </a:lnTo>
                  <a:close/>
                </a:path>
                <a:path w="148590" h="155575">
                  <a:moveTo>
                    <a:pt x="72745" y="153162"/>
                  </a:moveTo>
                  <a:lnTo>
                    <a:pt x="71577" y="152019"/>
                  </a:lnTo>
                  <a:lnTo>
                    <a:pt x="71577" y="150876"/>
                  </a:lnTo>
                  <a:lnTo>
                    <a:pt x="70396" y="148590"/>
                  </a:lnTo>
                  <a:lnTo>
                    <a:pt x="65709" y="147447"/>
                  </a:lnTo>
                  <a:lnTo>
                    <a:pt x="58674" y="146304"/>
                  </a:lnTo>
                  <a:lnTo>
                    <a:pt x="57505" y="146304"/>
                  </a:lnTo>
                  <a:lnTo>
                    <a:pt x="58674" y="147447"/>
                  </a:lnTo>
                  <a:lnTo>
                    <a:pt x="58674" y="148590"/>
                  </a:lnTo>
                  <a:lnTo>
                    <a:pt x="62191" y="150876"/>
                  </a:lnTo>
                  <a:lnTo>
                    <a:pt x="65709" y="155448"/>
                  </a:lnTo>
                  <a:lnTo>
                    <a:pt x="70396" y="155448"/>
                  </a:lnTo>
                  <a:lnTo>
                    <a:pt x="70396" y="154305"/>
                  </a:lnTo>
                  <a:lnTo>
                    <a:pt x="71577" y="154305"/>
                  </a:lnTo>
                  <a:lnTo>
                    <a:pt x="72745" y="153162"/>
                  </a:lnTo>
                  <a:close/>
                </a:path>
                <a:path w="148590" h="155575">
                  <a:moveTo>
                    <a:pt x="80365" y="138684"/>
                  </a:moveTo>
                  <a:lnTo>
                    <a:pt x="76847" y="138684"/>
                  </a:lnTo>
                  <a:lnTo>
                    <a:pt x="76847" y="139700"/>
                  </a:lnTo>
                  <a:lnTo>
                    <a:pt x="75679" y="140843"/>
                  </a:lnTo>
                  <a:lnTo>
                    <a:pt x="72161" y="144018"/>
                  </a:lnTo>
                  <a:lnTo>
                    <a:pt x="66294" y="145034"/>
                  </a:lnTo>
                  <a:lnTo>
                    <a:pt x="65125" y="146177"/>
                  </a:lnTo>
                  <a:lnTo>
                    <a:pt x="66294" y="146177"/>
                  </a:lnTo>
                  <a:lnTo>
                    <a:pt x="68643" y="147193"/>
                  </a:lnTo>
                  <a:lnTo>
                    <a:pt x="69811" y="148336"/>
                  </a:lnTo>
                  <a:lnTo>
                    <a:pt x="70993" y="148336"/>
                  </a:lnTo>
                  <a:lnTo>
                    <a:pt x="72161" y="149352"/>
                  </a:lnTo>
                  <a:lnTo>
                    <a:pt x="73329" y="149352"/>
                  </a:lnTo>
                  <a:lnTo>
                    <a:pt x="73329" y="148336"/>
                  </a:lnTo>
                  <a:lnTo>
                    <a:pt x="75679" y="144018"/>
                  </a:lnTo>
                  <a:lnTo>
                    <a:pt x="79197" y="139700"/>
                  </a:lnTo>
                  <a:lnTo>
                    <a:pt x="80365" y="138684"/>
                  </a:lnTo>
                  <a:close/>
                </a:path>
                <a:path w="148590" h="155575">
                  <a:moveTo>
                    <a:pt x="83413" y="145669"/>
                  </a:moveTo>
                  <a:lnTo>
                    <a:pt x="81127" y="145669"/>
                  </a:lnTo>
                  <a:lnTo>
                    <a:pt x="81127" y="144780"/>
                  </a:lnTo>
                  <a:lnTo>
                    <a:pt x="78841" y="144780"/>
                  </a:lnTo>
                  <a:lnTo>
                    <a:pt x="76555" y="146558"/>
                  </a:lnTo>
                  <a:lnTo>
                    <a:pt x="76555" y="147574"/>
                  </a:lnTo>
                  <a:lnTo>
                    <a:pt x="74269" y="149352"/>
                  </a:lnTo>
                  <a:lnTo>
                    <a:pt x="77698" y="148463"/>
                  </a:lnTo>
                  <a:lnTo>
                    <a:pt x="78841" y="147574"/>
                  </a:lnTo>
                  <a:lnTo>
                    <a:pt x="79984" y="146558"/>
                  </a:lnTo>
                  <a:lnTo>
                    <a:pt x="81127" y="146558"/>
                  </a:lnTo>
                  <a:lnTo>
                    <a:pt x="83413" y="145669"/>
                  </a:lnTo>
                  <a:close/>
                </a:path>
                <a:path w="148590" h="155575">
                  <a:moveTo>
                    <a:pt x="87985" y="18288"/>
                  </a:moveTo>
                  <a:lnTo>
                    <a:pt x="85610" y="18288"/>
                  </a:lnTo>
                  <a:lnTo>
                    <a:pt x="85610" y="21844"/>
                  </a:lnTo>
                  <a:lnTo>
                    <a:pt x="85610" y="32639"/>
                  </a:lnTo>
                  <a:lnTo>
                    <a:pt x="79692" y="32639"/>
                  </a:lnTo>
                  <a:lnTo>
                    <a:pt x="79692" y="21844"/>
                  </a:lnTo>
                  <a:lnTo>
                    <a:pt x="85610" y="21844"/>
                  </a:lnTo>
                  <a:lnTo>
                    <a:pt x="85610" y="18288"/>
                  </a:lnTo>
                  <a:lnTo>
                    <a:pt x="77317" y="18288"/>
                  </a:lnTo>
                  <a:lnTo>
                    <a:pt x="77317" y="35052"/>
                  </a:lnTo>
                  <a:lnTo>
                    <a:pt x="87985" y="35052"/>
                  </a:lnTo>
                  <a:lnTo>
                    <a:pt x="87985" y="32639"/>
                  </a:lnTo>
                  <a:lnTo>
                    <a:pt x="87985" y="21844"/>
                  </a:lnTo>
                  <a:lnTo>
                    <a:pt x="87985" y="18288"/>
                  </a:lnTo>
                  <a:close/>
                </a:path>
                <a:path w="148590" h="155575">
                  <a:moveTo>
                    <a:pt x="91033" y="146304"/>
                  </a:moveTo>
                  <a:lnTo>
                    <a:pt x="88747" y="146304"/>
                  </a:lnTo>
                  <a:lnTo>
                    <a:pt x="79603" y="147447"/>
                  </a:lnTo>
                  <a:lnTo>
                    <a:pt x="77317" y="150876"/>
                  </a:lnTo>
                  <a:lnTo>
                    <a:pt x="77317" y="154305"/>
                  </a:lnTo>
                  <a:lnTo>
                    <a:pt x="78460" y="154305"/>
                  </a:lnTo>
                  <a:lnTo>
                    <a:pt x="79603" y="155448"/>
                  </a:lnTo>
                  <a:lnTo>
                    <a:pt x="81889" y="155448"/>
                  </a:lnTo>
                  <a:lnTo>
                    <a:pt x="91033" y="146304"/>
                  </a:lnTo>
                  <a:close/>
                </a:path>
                <a:path w="148590" h="155575">
                  <a:moveTo>
                    <a:pt x="94081" y="4572"/>
                  </a:moveTo>
                  <a:lnTo>
                    <a:pt x="54457" y="4572"/>
                  </a:lnTo>
                  <a:lnTo>
                    <a:pt x="54457" y="6096"/>
                  </a:lnTo>
                  <a:lnTo>
                    <a:pt x="94081" y="6096"/>
                  </a:lnTo>
                  <a:lnTo>
                    <a:pt x="94081" y="4572"/>
                  </a:lnTo>
                  <a:close/>
                </a:path>
                <a:path w="148590" h="155575">
                  <a:moveTo>
                    <a:pt x="95605" y="0"/>
                  </a:moveTo>
                  <a:lnTo>
                    <a:pt x="51409" y="0"/>
                  </a:lnTo>
                  <a:lnTo>
                    <a:pt x="51409" y="3048"/>
                  </a:lnTo>
                  <a:lnTo>
                    <a:pt x="95605" y="3048"/>
                  </a:lnTo>
                  <a:lnTo>
                    <a:pt x="95605" y="0"/>
                  </a:lnTo>
                  <a:close/>
                </a:path>
                <a:path w="148590" h="155575">
                  <a:moveTo>
                    <a:pt x="97129" y="123444"/>
                  </a:moveTo>
                  <a:lnTo>
                    <a:pt x="95605" y="123444"/>
                  </a:lnTo>
                  <a:lnTo>
                    <a:pt x="95605" y="120396"/>
                  </a:lnTo>
                  <a:lnTo>
                    <a:pt x="54457" y="120396"/>
                  </a:lnTo>
                  <a:lnTo>
                    <a:pt x="54457" y="123444"/>
                  </a:lnTo>
                  <a:lnTo>
                    <a:pt x="51409" y="123444"/>
                  </a:lnTo>
                  <a:lnTo>
                    <a:pt x="51409" y="126492"/>
                  </a:lnTo>
                  <a:lnTo>
                    <a:pt x="97129" y="126492"/>
                  </a:lnTo>
                  <a:lnTo>
                    <a:pt x="97129" y="123444"/>
                  </a:lnTo>
                  <a:close/>
                </a:path>
                <a:path w="148590" h="155575">
                  <a:moveTo>
                    <a:pt x="103225" y="129540"/>
                  </a:moveTo>
                  <a:lnTo>
                    <a:pt x="45313" y="129540"/>
                  </a:lnTo>
                  <a:lnTo>
                    <a:pt x="45313" y="131064"/>
                  </a:lnTo>
                  <a:lnTo>
                    <a:pt x="103225" y="131064"/>
                  </a:lnTo>
                  <a:lnTo>
                    <a:pt x="103225" y="129540"/>
                  </a:lnTo>
                  <a:close/>
                </a:path>
                <a:path w="148590" h="155575">
                  <a:moveTo>
                    <a:pt x="107797" y="135636"/>
                  </a:moveTo>
                  <a:lnTo>
                    <a:pt x="39217" y="135636"/>
                  </a:lnTo>
                  <a:lnTo>
                    <a:pt x="39217" y="137160"/>
                  </a:lnTo>
                  <a:lnTo>
                    <a:pt x="107797" y="137160"/>
                  </a:lnTo>
                  <a:lnTo>
                    <a:pt x="107797" y="135636"/>
                  </a:lnTo>
                  <a:close/>
                </a:path>
                <a:path w="148590" h="155575">
                  <a:moveTo>
                    <a:pt x="148412" y="57150"/>
                  </a:moveTo>
                  <a:lnTo>
                    <a:pt x="148374" y="55118"/>
                  </a:lnTo>
                  <a:lnTo>
                    <a:pt x="148170" y="52705"/>
                  </a:lnTo>
                  <a:lnTo>
                    <a:pt x="148082" y="51562"/>
                  </a:lnTo>
                  <a:lnTo>
                    <a:pt x="146888" y="51562"/>
                  </a:lnTo>
                  <a:lnTo>
                    <a:pt x="146888" y="50292"/>
                  </a:lnTo>
                  <a:lnTo>
                    <a:pt x="145694" y="50292"/>
                  </a:lnTo>
                  <a:lnTo>
                    <a:pt x="145694" y="49149"/>
                  </a:lnTo>
                  <a:lnTo>
                    <a:pt x="144500" y="49149"/>
                  </a:lnTo>
                  <a:lnTo>
                    <a:pt x="143319" y="50292"/>
                  </a:lnTo>
                  <a:lnTo>
                    <a:pt x="140931" y="51562"/>
                  </a:lnTo>
                  <a:lnTo>
                    <a:pt x="139738" y="52705"/>
                  </a:lnTo>
                  <a:lnTo>
                    <a:pt x="137350" y="52705"/>
                  </a:lnTo>
                  <a:lnTo>
                    <a:pt x="136156" y="51562"/>
                  </a:lnTo>
                  <a:lnTo>
                    <a:pt x="136156" y="49149"/>
                  </a:lnTo>
                  <a:lnTo>
                    <a:pt x="134962" y="46736"/>
                  </a:lnTo>
                  <a:lnTo>
                    <a:pt x="136156" y="43180"/>
                  </a:lnTo>
                  <a:lnTo>
                    <a:pt x="137350" y="40767"/>
                  </a:lnTo>
                  <a:lnTo>
                    <a:pt x="138963" y="38354"/>
                  </a:lnTo>
                  <a:lnTo>
                    <a:pt x="139738" y="37211"/>
                  </a:lnTo>
                  <a:lnTo>
                    <a:pt x="140931" y="33655"/>
                  </a:lnTo>
                  <a:lnTo>
                    <a:pt x="139738" y="29972"/>
                  </a:lnTo>
                  <a:lnTo>
                    <a:pt x="138544" y="25273"/>
                  </a:lnTo>
                  <a:lnTo>
                    <a:pt x="132575" y="22860"/>
                  </a:lnTo>
                  <a:lnTo>
                    <a:pt x="129006" y="24003"/>
                  </a:lnTo>
                  <a:lnTo>
                    <a:pt x="126619" y="25273"/>
                  </a:lnTo>
                  <a:lnTo>
                    <a:pt x="121843" y="27686"/>
                  </a:lnTo>
                  <a:lnTo>
                    <a:pt x="123037" y="38354"/>
                  </a:lnTo>
                  <a:lnTo>
                    <a:pt x="124231" y="42037"/>
                  </a:lnTo>
                  <a:lnTo>
                    <a:pt x="123037" y="45593"/>
                  </a:lnTo>
                  <a:lnTo>
                    <a:pt x="120650" y="46736"/>
                  </a:lnTo>
                  <a:lnTo>
                    <a:pt x="118262" y="46736"/>
                  </a:lnTo>
                  <a:lnTo>
                    <a:pt x="117068" y="44323"/>
                  </a:lnTo>
                  <a:lnTo>
                    <a:pt x="114693" y="40767"/>
                  </a:lnTo>
                  <a:lnTo>
                    <a:pt x="112306" y="40767"/>
                  </a:lnTo>
                  <a:lnTo>
                    <a:pt x="111112" y="42037"/>
                  </a:lnTo>
                  <a:lnTo>
                    <a:pt x="107530" y="43180"/>
                  </a:lnTo>
                  <a:lnTo>
                    <a:pt x="105143" y="48006"/>
                  </a:lnTo>
                  <a:lnTo>
                    <a:pt x="106337" y="51562"/>
                  </a:lnTo>
                  <a:lnTo>
                    <a:pt x="106337" y="52705"/>
                  </a:lnTo>
                  <a:lnTo>
                    <a:pt x="108724" y="57531"/>
                  </a:lnTo>
                  <a:lnTo>
                    <a:pt x="111112" y="62230"/>
                  </a:lnTo>
                  <a:lnTo>
                    <a:pt x="113499" y="69469"/>
                  </a:lnTo>
                  <a:lnTo>
                    <a:pt x="112306" y="70612"/>
                  </a:lnTo>
                  <a:lnTo>
                    <a:pt x="112306" y="71882"/>
                  </a:lnTo>
                  <a:lnTo>
                    <a:pt x="109918" y="71882"/>
                  </a:lnTo>
                  <a:lnTo>
                    <a:pt x="107530" y="70612"/>
                  </a:lnTo>
                  <a:lnTo>
                    <a:pt x="106337" y="69469"/>
                  </a:lnTo>
                  <a:lnTo>
                    <a:pt x="102755" y="69469"/>
                  </a:lnTo>
                  <a:lnTo>
                    <a:pt x="101574" y="70612"/>
                  </a:lnTo>
                  <a:lnTo>
                    <a:pt x="99187" y="74295"/>
                  </a:lnTo>
                  <a:lnTo>
                    <a:pt x="100380" y="84963"/>
                  </a:lnTo>
                  <a:lnTo>
                    <a:pt x="101574" y="92202"/>
                  </a:lnTo>
                  <a:lnTo>
                    <a:pt x="102679" y="93281"/>
                  </a:lnTo>
                  <a:lnTo>
                    <a:pt x="102755" y="98171"/>
                  </a:lnTo>
                  <a:lnTo>
                    <a:pt x="101574" y="99314"/>
                  </a:lnTo>
                  <a:lnTo>
                    <a:pt x="99187" y="98171"/>
                  </a:lnTo>
                  <a:lnTo>
                    <a:pt x="97993" y="96901"/>
                  </a:lnTo>
                  <a:lnTo>
                    <a:pt x="96799" y="96901"/>
                  </a:lnTo>
                  <a:lnTo>
                    <a:pt x="96799" y="95758"/>
                  </a:lnTo>
                  <a:lnTo>
                    <a:pt x="95605" y="95758"/>
                  </a:lnTo>
                  <a:lnTo>
                    <a:pt x="96799" y="118491"/>
                  </a:lnTo>
                  <a:lnTo>
                    <a:pt x="97993" y="118491"/>
                  </a:lnTo>
                  <a:lnTo>
                    <a:pt x="99187" y="117221"/>
                  </a:lnTo>
                  <a:lnTo>
                    <a:pt x="99187" y="111252"/>
                  </a:lnTo>
                  <a:lnTo>
                    <a:pt x="97993" y="102870"/>
                  </a:lnTo>
                  <a:lnTo>
                    <a:pt x="97993" y="101727"/>
                  </a:lnTo>
                  <a:lnTo>
                    <a:pt x="99187" y="106553"/>
                  </a:lnTo>
                  <a:lnTo>
                    <a:pt x="99187" y="111252"/>
                  </a:lnTo>
                  <a:lnTo>
                    <a:pt x="100380" y="113665"/>
                  </a:lnTo>
                  <a:lnTo>
                    <a:pt x="100380" y="114808"/>
                  </a:lnTo>
                  <a:lnTo>
                    <a:pt x="101574" y="113665"/>
                  </a:lnTo>
                  <a:lnTo>
                    <a:pt x="106337" y="107696"/>
                  </a:lnTo>
                  <a:lnTo>
                    <a:pt x="109334" y="101727"/>
                  </a:lnTo>
                  <a:lnTo>
                    <a:pt x="109918" y="100584"/>
                  </a:lnTo>
                  <a:lnTo>
                    <a:pt x="110324" y="99314"/>
                  </a:lnTo>
                  <a:lnTo>
                    <a:pt x="112306" y="93345"/>
                  </a:lnTo>
                  <a:lnTo>
                    <a:pt x="109918" y="89789"/>
                  </a:lnTo>
                  <a:lnTo>
                    <a:pt x="106337" y="81407"/>
                  </a:lnTo>
                  <a:lnTo>
                    <a:pt x="106337" y="76581"/>
                  </a:lnTo>
                  <a:lnTo>
                    <a:pt x="107530" y="80264"/>
                  </a:lnTo>
                  <a:lnTo>
                    <a:pt x="111112" y="87376"/>
                  </a:lnTo>
                  <a:lnTo>
                    <a:pt x="112306" y="88519"/>
                  </a:lnTo>
                  <a:lnTo>
                    <a:pt x="112306" y="89789"/>
                  </a:lnTo>
                  <a:lnTo>
                    <a:pt x="114693" y="89789"/>
                  </a:lnTo>
                  <a:lnTo>
                    <a:pt x="114693" y="88519"/>
                  </a:lnTo>
                  <a:lnTo>
                    <a:pt x="115887" y="87376"/>
                  </a:lnTo>
                  <a:lnTo>
                    <a:pt x="115887" y="84963"/>
                  </a:lnTo>
                  <a:lnTo>
                    <a:pt x="117068" y="83820"/>
                  </a:lnTo>
                  <a:lnTo>
                    <a:pt x="117068" y="82550"/>
                  </a:lnTo>
                  <a:lnTo>
                    <a:pt x="118262" y="80264"/>
                  </a:lnTo>
                  <a:lnTo>
                    <a:pt x="119456" y="76581"/>
                  </a:lnTo>
                  <a:lnTo>
                    <a:pt x="120027" y="74295"/>
                  </a:lnTo>
                  <a:lnTo>
                    <a:pt x="120650" y="71882"/>
                  </a:lnTo>
                  <a:lnTo>
                    <a:pt x="121843" y="71882"/>
                  </a:lnTo>
                  <a:lnTo>
                    <a:pt x="121843" y="69469"/>
                  </a:lnTo>
                  <a:lnTo>
                    <a:pt x="123037" y="65913"/>
                  </a:lnTo>
                  <a:lnTo>
                    <a:pt x="117068" y="58674"/>
                  </a:lnTo>
                  <a:lnTo>
                    <a:pt x="114693" y="53975"/>
                  </a:lnTo>
                  <a:lnTo>
                    <a:pt x="114693" y="49149"/>
                  </a:lnTo>
                  <a:lnTo>
                    <a:pt x="117068" y="56261"/>
                  </a:lnTo>
                  <a:lnTo>
                    <a:pt x="120650" y="61087"/>
                  </a:lnTo>
                  <a:lnTo>
                    <a:pt x="121754" y="62153"/>
                  </a:lnTo>
                  <a:lnTo>
                    <a:pt x="121843" y="63500"/>
                  </a:lnTo>
                  <a:lnTo>
                    <a:pt x="123037" y="63500"/>
                  </a:lnTo>
                  <a:lnTo>
                    <a:pt x="123037" y="64643"/>
                  </a:lnTo>
                  <a:lnTo>
                    <a:pt x="124231" y="59944"/>
                  </a:lnTo>
                  <a:lnTo>
                    <a:pt x="126619" y="55118"/>
                  </a:lnTo>
                  <a:lnTo>
                    <a:pt x="126619" y="52705"/>
                  </a:lnTo>
                  <a:lnTo>
                    <a:pt x="127800" y="49149"/>
                  </a:lnTo>
                  <a:lnTo>
                    <a:pt x="128612" y="46736"/>
                  </a:lnTo>
                  <a:lnTo>
                    <a:pt x="130187" y="42037"/>
                  </a:lnTo>
                  <a:lnTo>
                    <a:pt x="130187" y="43180"/>
                  </a:lnTo>
                  <a:lnTo>
                    <a:pt x="129006" y="45593"/>
                  </a:lnTo>
                  <a:lnTo>
                    <a:pt x="129006" y="49149"/>
                  </a:lnTo>
                  <a:lnTo>
                    <a:pt x="126619" y="56261"/>
                  </a:lnTo>
                  <a:lnTo>
                    <a:pt x="126580" y="60007"/>
                  </a:lnTo>
                  <a:lnTo>
                    <a:pt x="125463" y="62153"/>
                  </a:lnTo>
                  <a:lnTo>
                    <a:pt x="125425" y="63500"/>
                  </a:lnTo>
                  <a:lnTo>
                    <a:pt x="124231" y="65913"/>
                  </a:lnTo>
                  <a:lnTo>
                    <a:pt x="125425" y="65913"/>
                  </a:lnTo>
                  <a:lnTo>
                    <a:pt x="127812" y="64643"/>
                  </a:lnTo>
                  <a:lnTo>
                    <a:pt x="137223" y="60007"/>
                  </a:lnTo>
                  <a:lnTo>
                    <a:pt x="138544" y="58674"/>
                  </a:lnTo>
                  <a:lnTo>
                    <a:pt x="140804" y="57150"/>
                  </a:lnTo>
                  <a:lnTo>
                    <a:pt x="143319" y="55118"/>
                  </a:lnTo>
                  <a:lnTo>
                    <a:pt x="142125" y="56261"/>
                  </a:lnTo>
                  <a:lnTo>
                    <a:pt x="140804" y="57150"/>
                  </a:lnTo>
                  <a:lnTo>
                    <a:pt x="137350" y="59944"/>
                  </a:lnTo>
                  <a:lnTo>
                    <a:pt x="137223" y="60007"/>
                  </a:lnTo>
                  <a:lnTo>
                    <a:pt x="131381" y="65913"/>
                  </a:lnTo>
                  <a:lnTo>
                    <a:pt x="124231" y="68326"/>
                  </a:lnTo>
                  <a:lnTo>
                    <a:pt x="124231" y="69469"/>
                  </a:lnTo>
                  <a:lnTo>
                    <a:pt x="123037" y="71882"/>
                  </a:lnTo>
                  <a:lnTo>
                    <a:pt x="123037" y="73025"/>
                  </a:lnTo>
                  <a:lnTo>
                    <a:pt x="121843" y="76581"/>
                  </a:lnTo>
                  <a:lnTo>
                    <a:pt x="120650" y="80264"/>
                  </a:lnTo>
                  <a:lnTo>
                    <a:pt x="119456" y="83820"/>
                  </a:lnTo>
                  <a:lnTo>
                    <a:pt x="118262" y="83820"/>
                  </a:lnTo>
                  <a:lnTo>
                    <a:pt x="118262" y="84963"/>
                  </a:lnTo>
                  <a:lnTo>
                    <a:pt x="117068" y="87376"/>
                  </a:lnTo>
                  <a:lnTo>
                    <a:pt x="117068" y="89789"/>
                  </a:lnTo>
                  <a:lnTo>
                    <a:pt x="115887" y="90932"/>
                  </a:lnTo>
                  <a:lnTo>
                    <a:pt x="114693" y="93345"/>
                  </a:lnTo>
                  <a:lnTo>
                    <a:pt x="115887" y="93345"/>
                  </a:lnTo>
                  <a:lnTo>
                    <a:pt x="119456" y="92202"/>
                  </a:lnTo>
                  <a:lnTo>
                    <a:pt x="127812" y="88519"/>
                  </a:lnTo>
                  <a:lnTo>
                    <a:pt x="134962" y="81407"/>
                  </a:lnTo>
                  <a:lnTo>
                    <a:pt x="133273" y="84175"/>
                  </a:lnTo>
                  <a:lnTo>
                    <a:pt x="129590" y="88163"/>
                  </a:lnTo>
                  <a:lnTo>
                    <a:pt x="123215" y="92367"/>
                  </a:lnTo>
                  <a:lnTo>
                    <a:pt x="113499" y="95758"/>
                  </a:lnTo>
                  <a:lnTo>
                    <a:pt x="113499" y="96901"/>
                  </a:lnTo>
                  <a:lnTo>
                    <a:pt x="112306" y="98171"/>
                  </a:lnTo>
                  <a:lnTo>
                    <a:pt x="112306" y="100584"/>
                  </a:lnTo>
                  <a:lnTo>
                    <a:pt x="109918" y="102870"/>
                  </a:lnTo>
                  <a:lnTo>
                    <a:pt x="109918" y="104140"/>
                  </a:lnTo>
                  <a:lnTo>
                    <a:pt x="108724" y="105283"/>
                  </a:lnTo>
                  <a:lnTo>
                    <a:pt x="108724" y="106553"/>
                  </a:lnTo>
                  <a:lnTo>
                    <a:pt x="107530" y="107696"/>
                  </a:lnTo>
                  <a:lnTo>
                    <a:pt x="107530" y="108839"/>
                  </a:lnTo>
                  <a:lnTo>
                    <a:pt x="106337" y="110109"/>
                  </a:lnTo>
                  <a:lnTo>
                    <a:pt x="105143" y="111252"/>
                  </a:lnTo>
                  <a:lnTo>
                    <a:pt x="105143" y="112522"/>
                  </a:lnTo>
                  <a:lnTo>
                    <a:pt x="102755" y="114808"/>
                  </a:lnTo>
                  <a:lnTo>
                    <a:pt x="102755" y="116078"/>
                  </a:lnTo>
                  <a:lnTo>
                    <a:pt x="101574" y="117221"/>
                  </a:lnTo>
                  <a:lnTo>
                    <a:pt x="102755" y="117221"/>
                  </a:lnTo>
                  <a:lnTo>
                    <a:pt x="109918" y="116078"/>
                  </a:lnTo>
                  <a:lnTo>
                    <a:pt x="114693" y="112522"/>
                  </a:lnTo>
                  <a:lnTo>
                    <a:pt x="118262" y="111252"/>
                  </a:lnTo>
                  <a:lnTo>
                    <a:pt x="119456" y="110109"/>
                  </a:lnTo>
                  <a:lnTo>
                    <a:pt x="120650" y="110109"/>
                  </a:lnTo>
                  <a:lnTo>
                    <a:pt x="119456" y="111252"/>
                  </a:lnTo>
                  <a:lnTo>
                    <a:pt x="111112" y="117221"/>
                  </a:lnTo>
                  <a:lnTo>
                    <a:pt x="103949" y="118491"/>
                  </a:lnTo>
                  <a:lnTo>
                    <a:pt x="100380" y="118491"/>
                  </a:lnTo>
                  <a:lnTo>
                    <a:pt x="97993" y="122047"/>
                  </a:lnTo>
                  <a:lnTo>
                    <a:pt x="97993" y="123190"/>
                  </a:lnTo>
                  <a:lnTo>
                    <a:pt x="99187" y="123190"/>
                  </a:lnTo>
                  <a:lnTo>
                    <a:pt x="100380" y="128016"/>
                  </a:lnTo>
                  <a:lnTo>
                    <a:pt x="102755" y="128016"/>
                  </a:lnTo>
                  <a:lnTo>
                    <a:pt x="102755" y="125603"/>
                  </a:lnTo>
                  <a:lnTo>
                    <a:pt x="103949" y="125603"/>
                  </a:lnTo>
                  <a:lnTo>
                    <a:pt x="105143" y="124460"/>
                  </a:lnTo>
                  <a:lnTo>
                    <a:pt x="112306" y="122047"/>
                  </a:lnTo>
                  <a:lnTo>
                    <a:pt x="123037" y="117221"/>
                  </a:lnTo>
                  <a:lnTo>
                    <a:pt x="124231" y="111252"/>
                  </a:lnTo>
                  <a:lnTo>
                    <a:pt x="124231" y="110109"/>
                  </a:lnTo>
                  <a:lnTo>
                    <a:pt x="124231" y="106553"/>
                  </a:lnTo>
                  <a:lnTo>
                    <a:pt x="120650" y="106553"/>
                  </a:lnTo>
                  <a:lnTo>
                    <a:pt x="120650" y="102870"/>
                  </a:lnTo>
                  <a:lnTo>
                    <a:pt x="121843" y="102870"/>
                  </a:lnTo>
                  <a:lnTo>
                    <a:pt x="121843" y="101727"/>
                  </a:lnTo>
                  <a:lnTo>
                    <a:pt x="124231" y="100584"/>
                  </a:lnTo>
                  <a:lnTo>
                    <a:pt x="125425" y="99314"/>
                  </a:lnTo>
                  <a:lnTo>
                    <a:pt x="131533" y="93281"/>
                  </a:lnTo>
                  <a:lnTo>
                    <a:pt x="136753" y="87820"/>
                  </a:lnTo>
                  <a:lnTo>
                    <a:pt x="140182" y="83032"/>
                  </a:lnTo>
                  <a:lnTo>
                    <a:pt x="140474" y="81407"/>
                  </a:lnTo>
                  <a:lnTo>
                    <a:pt x="140931" y="78994"/>
                  </a:lnTo>
                  <a:lnTo>
                    <a:pt x="139738" y="77851"/>
                  </a:lnTo>
                  <a:lnTo>
                    <a:pt x="138544" y="76581"/>
                  </a:lnTo>
                  <a:lnTo>
                    <a:pt x="133769" y="76581"/>
                  </a:lnTo>
                  <a:lnTo>
                    <a:pt x="131381" y="75438"/>
                  </a:lnTo>
                  <a:lnTo>
                    <a:pt x="131381" y="73025"/>
                  </a:lnTo>
                  <a:lnTo>
                    <a:pt x="132575" y="71882"/>
                  </a:lnTo>
                  <a:lnTo>
                    <a:pt x="133769" y="71882"/>
                  </a:lnTo>
                  <a:lnTo>
                    <a:pt x="141363" y="67195"/>
                  </a:lnTo>
                  <a:lnTo>
                    <a:pt x="146291" y="62153"/>
                  </a:lnTo>
                  <a:lnTo>
                    <a:pt x="148412" y="57150"/>
                  </a:lnTo>
                  <a:close/>
                </a:path>
              </a:pathLst>
            </a:custGeom>
            <a:solidFill>
              <a:srgbClr val="1f295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15" name="object 42"/>
            <p:cNvSpPr/>
            <p:nvPr/>
          </p:nvSpPr>
          <p:spPr>
            <a:xfrm>
              <a:off x="562320" y="208800"/>
              <a:ext cx="363960" cy="772560"/>
            </a:xfrm>
            <a:custGeom>
              <a:avLst/>
              <a:gdLst>
                <a:gd name="textAreaLeft" fmla="*/ 0 w 363960"/>
                <a:gd name="textAreaRight" fmla="*/ 364320 w 363960"/>
                <a:gd name="textAreaTop" fmla="*/ 0 h 772560"/>
                <a:gd name="textAreaBottom" fmla="*/ 772920 h 772560"/>
              </a:gdLst>
              <a:ahLst/>
              <a:rect l="textAreaLeft" t="textAreaTop" r="textAreaRight" b="textAreaBottom"/>
              <a:pathLst>
                <a:path w="364490" h="772794">
                  <a:moveTo>
                    <a:pt x="279996" y="0"/>
                  </a:moveTo>
                  <a:lnTo>
                    <a:pt x="278815" y="0"/>
                  </a:lnTo>
                  <a:lnTo>
                    <a:pt x="278815" y="537717"/>
                  </a:lnTo>
                  <a:lnTo>
                    <a:pt x="277295" y="549794"/>
                  </a:lnTo>
                  <a:lnTo>
                    <a:pt x="272883" y="560800"/>
                  </a:lnTo>
                  <a:lnTo>
                    <a:pt x="265801" y="570043"/>
                  </a:lnTo>
                  <a:lnTo>
                    <a:pt x="256273" y="576833"/>
                  </a:lnTo>
                  <a:lnTo>
                    <a:pt x="0" y="727582"/>
                  </a:lnTo>
                  <a:lnTo>
                    <a:pt x="79489" y="772667"/>
                  </a:lnTo>
                  <a:lnTo>
                    <a:pt x="310845" y="642111"/>
                  </a:lnTo>
                  <a:lnTo>
                    <a:pt x="349551" y="602916"/>
                  </a:lnTo>
                  <a:lnTo>
                    <a:pt x="364199" y="549794"/>
                  </a:lnTo>
                  <a:lnTo>
                    <a:pt x="364235" y="66420"/>
                  </a:lnTo>
                  <a:lnTo>
                    <a:pt x="361195" y="50960"/>
                  </a:lnTo>
                  <a:lnTo>
                    <a:pt x="352371" y="36941"/>
                  </a:lnTo>
                  <a:lnTo>
                    <a:pt x="338207" y="24897"/>
                  </a:lnTo>
                  <a:lnTo>
                    <a:pt x="319150" y="15366"/>
                  </a:lnTo>
                  <a:lnTo>
                    <a:pt x="279996" y="0"/>
                  </a:lnTo>
                  <a:close/>
                </a:path>
              </a:pathLst>
            </a:custGeom>
            <a:solidFill>
              <a:srgbClr val="0885b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16" name="object 43"/>
            <p:cNvSpPr/>
            <p:nvPr/>
          </p:nvSpPr>
          <p:spPr>
            <a:xfrm>
              <a:off x="191520" y="112680"/>
              <a:ext cx="651240" cy="216000"/>
            </a:xfrm>
            <a:custGeom>
              <a:avLst/>
              <a:gdLst>
                <a:gd name="textAreaLeft" fmla="*/ 0 w 651240"/>
                <a:gd name="textAreaRight" fmla="*/ 651600 w 651240"/>
                <a:gd name="textAreaTop" fmla="*/ 0 h 216000"/>
                <a:gd name="textAreaBottom" fmla="*/ 216360 h 216000"/>
              </a:gdLst>
              <a:ahLst/>
              <a:rect l="textAreaLeft" t="textAreaTop" r="textAreaRight" b="textAreaBottom"/>
              <a:pathLst>
                <a:path w="651510" h="216535">
                  <a:moveTo>
                    <a:pt x="366079" y="0"/>
                  </a:moveTo>
                  <a:lnTo>
                    <a:pt x="313651" y="8858"/>
                  </a:lnTo>
                  <a:lnTo>
                    <a:pt x="43954" y="112109"/>
                  </a:lnTo>
                  <a:lnTo>
                    <a:pt x="11280" y="133635"/>
                  </a:lnTo>
                  <a:lnTo>
                    <a:pt x="0" y="163163"/>
                  </a:lnTo>
                  <a:lnTo>
                    <a:pt x="0" y="216503"/>
                  </a:lnTo>
                  <a:lnTo>
                    <a:pt x="344550" y="84804"/>
                  </a:lnTo>
                  <a:lnTo>
                    <a:pt x="355797" y="82161"/>
                  </a:lnTo>
                  <a:lnTo>
                    <a:pt x="367715" y="81279"/>
                  </a:lnTo>
                  <a:lnTo>
                    <a:pt x="379633" y="82161"/>
                  </a:lnTo>
                  <a:lnTo>
                    <a:pt x="390880" y="84804"/>
                  </a:lnTo>
                  <a:lnTo>
                    <a:pt x="651078" y="183229"/>
                  </a:lnTo>
                  <a:lnTo>
                    <a:pt x="651078" y="96742"/>
                  </a:lnTo>
                  <a:lnTo>
                    <a:pt x="419392" y="8858"/>
                  </a:lnTo>
                  <a:lnTo>
                    <a:pt x="393349" y="2214"/>
                  </a:lnTo>
                  <a:lnTo>
                    <a:pt x="366079" y="0"/>
                  </a:lnTo>
                  <a:close/>
                </a:path>
              </a:pathLst>
            </a:custGeom>
            <a:solidFill>
              <a:srgbClr val="0f487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17" name="object 44"/>
            <p:cNvSpPr/>
            <p:nvPr/>
          </p:nvSpPr>
          <p:spPr>
            <a:xfrm>
              <a:off x="190440" y="298800"/>
              <a:ext cx="452520" cy="719640"/>
            </a:xfrm>
            <a:custGeom>
              <a:avLst/>
              <a:gdLst>
                <a:gd name="textAreaLeft" fmla="*/ 0 w 452520"/>
                <a:gd name="textAreaRight" fmla="*/ 452880 w 452520"/>
                <a:gd name="textAreaTop" fmla="*/ 0 h 719640"/>
                <a:gd name="textAreaBottom" fmla="*/ 720000 h 719640"/>
              </a:gdLst>
              <a:ahLst/>
              <a:rect l="textAreaLeft" t="textAreaTop" r="textAreaRight" b="textAreaBottom"/>
              <a:pathLst>
                <a:path w="452755" h="720090">
                  <a:moveTo>
                    <a:pt x="83159" y="0"/>
                  </a:moveTo>
                  <a:lnTo>
                    <a:pt x="1193" y="30861"/>
                  </a:lnTo>
                  <a:lnTo>
                    <a:pt x="1193" y="58166"/>
                  </a:lnTo>
                  <a:lnTo>
                    <a:pt x="0" y="58166"/>
                  </a:lnTo>
                  <a:lnTo>
                    <a:pt x="0" y="460501"/>
                  </a:lnTo>
                  <a:lnTo>
                    <a:pt x="3674" y="488307"/>
                  </a:lnTo>
                  <a:lnTo>
                    <a:pt x="31069" y="535868"/>
                  </a:lnTo>
                  <a:lnTo>
                    <a:pt x="321945" y="707263"/>
                  </a:lnTo>
                  <a:lnTo>
                    <a:pt x="367088" y="719740"/>
                  </a:lnTo>
                  <a:lnTo>
                    <a:pt x="390108" y="716621"/>
                  </a:lnTo>
                  <a:lnTo>
                    <a:pt x="412242" y="707263"/>
                  </a:lnTo>
                  <a:lnTo>
                    <a:pt x="452628" y="684784"/>
                  </a:lnTo>
                  <a:lnTo>
                    <a:pt x="106921" y="485394"/>
                  </a:lnTo>
                  <a:lnTo>
                    <a:pt x="97378" y="477904"/>
                  </a:lnTo>
                  <a:lnTo>
                    <a:pt x="90289" y="468439"/>
                  </a:lnTo>
                  <a:lnTo>
                    <a:pt x="85874" y="457640"/>
                  </a:lnTo>
                  <a:lnTo>
                    <a:pt x="84353" y="446150"/>
                  </a:lnTo>
                  <a:lnTo>
                    <a:pt x="83159" y="0"/>
                  </a:lnTo>
                  <a:close/>
                </a:path>
              </a:pathLst>
            </a:custGeom>
            <a:solidFill>
              <a:srgbClr val="2aaae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918" name="PlaceHolder 1"/>
          <p:cNvSpPr>
            <a:spLocks noGrp="1"/>
          </p:cNvSpPr>
          <p:nvPr>
            <p:ph type="title"/>
          </p:nvPr>
        </p:nvSpPr>
        <p:spPr>
          <a:xfrm>
            <a:off x="1073520" y="189000"/>
            <a:ext cx="9598320" cy="115776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12600" indent="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ru-RU" sz="2000" spc="-1" strike="noStrike">
                <a:solidFill>
                  <a:srgbClr val="001f5f"/>
                </a:solidFill>
                <a:latin typeface="Times New Roman"/>
              </a:rPr>
              <a:t>Основания для отказа в выдаче, пересмотре, продлении, переоформлении, внесении изменений, исправлении допущенных опечаток и ошибок в КЭР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919" name="object 47"/>
          <p:cNvGrpSpPr/>
          <p:nvPr/>
        </p:nvGrpSpPr>
        <p:grpSpPr>
          <a:xfrm>
            <a:off x="241920" y="3141720"/>
            <a:ext cx="694800" cy="600120"/>
            <a:chOff x="241920" y="3141720"/>
            <a:chExt cx="694800" cy="600120"/>
          </a:xfrm>
        </p:grpSpPr>
        <p:sp>
          <p:nvSpPr>
            <p:cNvPr id="920" name="object 48"/>
            <p:cNvSpPr/>
            <p:nvPr/>
          </p:nvSpPr>
          <p:spPr>
            <a:xfrm>
              <a:off x="936360" y="3160080"/>
              <a:ext cx="360" cy="521640"/>
            </a:xfrm>
            <a:custGeom>
              <a:avLst/>
              <a:gdLst>
                <a:gd name="textAreaLeft" fmla="*/ 0 w 360"/>
                <a:gd name="textAreaRight" fmla="*/ 720 w 360"/>
                <a:gd name="textAreaTop" fmla="*/ 0 h 521640"/>
                <a:gd name="textAreaBottom" fmla="*/ 522000 h 521640"/>
              </a:gdLst>
              <a:ahLst/>
              <a:rect l="textAreaLeft" t="textAreaTop" r="textAreaRight" b="textAreaBottom"/>
              <a:pathLst>
                <a:path w="0" h="521970">
                  <a:moveTo>
                    <a:pt x="0" y="0"/>
                  </a:moveTo>
                  <a:lnTo>
                    <a:pt x="0" y="521969"/>
                  </a:lnTo>
                </a:path>
              </a:pathLst>
            </a:custGeom>
            <a:noFill/>
            <a:ln w="22860">
              <a:solidFill>
                <a:srgbClr val="4fb8e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921" name="object 49" descr=""/>
            <p:cNvPicPr/>
            <p:nvPr/>
          </p:nvPicPr>
          <p:blipFill>
            <a:blip r:embed="rId1"/>
            <a:stretch/>
          </p:blipFill>
          <p:spPr>
            <a:xfrm>
              <a:off x="255240" y="3155400"/>
              <a:ext cx="532440" cy="5720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922" name="object 50"/>
            <p:cNvSpPr/>
            <p:nvPr/>
          </p:nvSpPr>
          <p:spPr>
            <a:xfrm>
              <a:off x="243720" y="3331440"/>
              <a:ext cx="347040" cy="410400"/>
            </a:xfrm>
            <a:custGeom>
              <a:avLst/>
              <a:gdLst>
                <a:gd name="textAreaLeft" fmla="*/ 0 w 347040"/>
                <a:gd name="textAreaRight" fmla="*/ 347400 w 347040"/>
                <a:gd name="textAreaTop" fmla="*/ 0 h 410400"/>
                <a:gd name="textAreaBottom" fmla="*/ 410760 h 410400"/>
              </a:gdLst>
              <a:ahLst/>
              <a:rect l="textAreaLeft" t="textAreaTop" r="textAreaRight" b="textAreaBottom"/>
              <a:pathLst>
                <a:path w="347345" h="410845">
                  <a:moveTo>
                    <a:pt x="33705" y="0"/>
                  </a:moveTo>
                  <a:lnTo>
                    <a:pt x="0" y="18668"/>
                  </a:lnTo>
                  <a:lnTo>
                    <a:pt x="3340" y="213487"/>
                  </a:lnTo>
                  <a:lnTo>
                    <a:pt x="6520" y="233719"/>
                  </a:lnTo>
                  <a:lnTo>
                    <a:pt x="28073" y="268993"/>
                  </a:lnTo>
                  <a:lnTo>
                    <a:pt x="249377" y="400812"/>
                  </a:lnTo>
                  <a:lnTo>
                    <a:pt x="283671" y="410400"/>
                  </a:lnTo>
                  <a:lnTo>
                    <a:pt x="301071" y="408455"/>
                  </a:lnTo>
                  <a:lnTo>
                    <a:pt x="317538" y="402081"/>
                  </a:lnTo>
                  <a:lnTo>
                    <a:pt x="347129" y="385699"/>
                  </a:lnTo>
                  <a:lnTo>
                    <a:pt x="324042" y="372363"/>
                  </a:lnTo>
                  <a:lnTo>
                    <a:pt x="282898" y="372363"/>
                  </a:lnTo>
                  <a:lnTo>
                    <a:pt x="267826" y="370201"/>
                  </a:lnTo>
                  <a:lnTo>
                    <a:pt x="73825" y="260476"/>
                  </a:lnTo>
                  <a:lnTo>
                    <a:pt x="40344" y="218275"/>
                  </a:lnTo>
                  <a:lnTo>
                    <a:pt x="34404" y="30352"/>
                  </a:lnTo>
                  <a:lnTo>
                    <a:pt x="33312" y="762"/>
                  </a:lnTo>
                  <a:lnTo>
                    <a:pt x="33705" y="0"/>
                  </a:lnTo>
                  <a:close/>
                </a:path>
                <a:path w="347345" h="410845">
                  <a:moveTo>
                    <a:pt x="311950" y="365379"/>
                  </a:moveTo>
                  <a:lnTo>
                    <a:pt x="297837" y="370716"/>
                  </a:lnTo>
                  <a:lnTo>
                    <a:pt x="282898" y="372363"/>
                  </a:lnTo>
                  <a:lnTo>
                    <a:pt x="324042" y="372363"/>
                  </a:lnTo>
                  <a:lnTo>
                    <a:pt x="311950" y="365379"/>
                  </a:lnTo>
                  <a:close/>
                </a:path>
              </a:pathLst>
            </a:custGeom>
            <a:solidFill>
              <a:srgbClr val="099ac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23" name="object 51"/>
            <p:cNvSpPr/>
            <p:nvPr/>
          </p:nvSpPr>
          <p:spPr>
            <a:xfrm>
              <a:off x="241920" y="3141720"/>
              <a:ext cx="487800" cy="208440"/>
            </a:xfrm>
            <a:custGeom>
              <a:avLst/>
              <a:gdLst>
                <a:gd name="textAreaLeft" fmla="*/ 0 w 487800"/>
                <a:gd name="textAreaRight" fmla="*/ 488160 w 487800"/>
                <a:gd name="textAreaTop" fmla="*/ 0 h 208440"/>
                <a:gd name="textAreaBottom" fmla="*/ 208800 h 208440"/>
              </a:gdLst>
              <a:ahLst/>
              <a:rect l="textAreaLeft" t="textAreaTop" r="textAreaRight" b="textAreaBottom"/>
              <a:pathLst>
                <a:path w="488315" h="208914">
                  <a:moveTo>
                    <a:pt x="272365" y="0"/>
                  </a:moveTo>
                  <a:lnTo>
                    <a:pt x="232448" y="9239"/>
                  </a:lnTo>
                  <a:lnTo>
                    <a:pt x="32524" y="118205"/>
                  </a:lnTo>
                  <a:lnTo>
                    <a:pt x="2288" y="157478"/>
                  </a:lnTo>
                  <a:lnTo>
                    <a:pt x="0" y="174466"/>
                  </a:lnTo>
                  <a:lnTo>
                    <a:pt x="1308" y="208756"/>
                  </a:lnTo>
                  <a:lnTo>
                    <a:pt x="35013" y="190214"/>
                  </a:lnTo>
                  <a:lnTo>
                    <a:pt x="36762" y="175063"/>
                  </a:lnTo>
                  <a:lnTo>
                    <a:pt x="42308" y="161401"/>
                  </a:lnTo>
                  <a:lnTo>
                    <a:pt x="238074" y="45942"/>
                  </a:lnTo>
                  <a:lnTo>
                    <a:pt x="273005" y="37464"/>
                  </a:lnTo>
                  <a:lnTo>
                    <a:pt x="356625" y="37464"/>
                  </a:lnTo>
                  <a:lnTo>
                    <a:pt x="312331" y="11906"/>
                  </a:lnTo>
                  <a:lnTo>
                    <a:pt x="292878" y="3238"/>
                  </a:lnTo>
                  <a:lnTo>
                    <a:pt x="272365" y="0"/>
                  </a:lnTo>
                  <a:close/>
                </a:path>
                <a:path w="488315" h="208914">
                  <a:moveTo>
                    <a:pt x="356625" y="37464"/>
                  </a:moveTo>
                  <a:lnTo>
                    <a:pt x="273005" y="37464"/>
                  </a:lnTo>
                  <a:lnTo>
                    <a:pt x="291059" y="40262"/>
                  </a:lnTo>
                  <a:lnTo>
                    <a:pt x="308089" y="47466"/>
                  </a:lnTo>
                  <a:lnTo>
                    <a:pt x="487705" y="151098"/>
                  </a:lnTo>
                  <a:lnTo>
                    <a:pt x="486206" y="112236"/>
                  </a:lnTo>
                  <a:lnTo>
                    <a:pt x="356625" y="37464"/>
                  </a:lnTo>
                  <a:close/>
                </a:path>
              </a:pathLst>
            </a:custGeom>
            <a:solidFill>
              <a:srgbClr val="4fb8e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24" name="object 52"/>
            <p:cNvSpPr/>
            <p:nvPr/>
          </p:nvSpPr>
          <p:spPr>
            <a:xfrm>
              <a:off x="555480" y="3254760"/>
              <a:ext cx="244800" cy="463320"/>
            </a:xfrm>
            <a:custGeom>
              <a:avLst/>
              <a:gdLst>
                <a:gd name="textAreaLeft" fmla="*/ 0 w 244800"/>
                <a:gd name="textAreaRight" fmla="*/ 245160 w 244800"/>
                <a:gd name="textAreaTop" fmla="*/ 0 h 463320"/>
                <a:gd name="textAreaBottom" fmla="*/ 463680 h 463320"/>
              </a:gdLst>
              <a:ahLst/>
              <a:rect l="textAreaLeft" t="textAreaTop" r="textAreaRight" b="textAreaBottom"/>
              <a:pathLst>
                <a:path w="245109" h="463550">
                  <a:moveTo>
                    <a:pt x="173380" y="0"/>
                  </a:moveTo>
                  <a:lnTo>
                    <a:pt x="174155" y="38354"/>
                  </a:lnTo>
                  <a:lnTo>
                    <a:pt x="186785" y="47948"/>
                  </a:lnTo>
                  <a:lnTo>
                    <a:pt x="196435" y="60055"/>
                  </a:lnTo>
                  <a:lnTo>
                    <a:pt x="202721" y="73947"/>
                  </a:lnTo>
                  <a:lnTo>
                    <a:pt x="205257" y="88900"/>
                  </a:lnTo>
                  <a:lnTo>
                    <a:pt x="209943" y="288036"/>
                  </a:lnTo>
                  <a:lnTo>
                    <a:pt x="207933" y="305510"/>
                  </a:lnTo>
                  <a:lnTo>
                    <a:pt x="201371" y="321532"/>
                  </a:lnTo>
                  <a:lnTo>
                    <a:pt x="190769" y="335220"/>
                  </a:lnTo>
                  <a:lnTo>
                    <a:pt x="176644" y="345694"/>
                  </a:lnTo>
                  <a:lnTo>
                    <a:pt x="381" y="442087"/>
                  </a:lnTo>
                  <a:lnTo>
                    <a:pt x="0" y="442849"/>
                  </a:lnTo>
                  <a:lnTo>
                    <a:pt x="35166" y="463169"/>
                  </a:lnTo>
                  <a:lnTo>
                    <a:pt x="206590" y="368427"/>
                  </a:lnTo>
                  <a:lnTo>
                    <a:pt x="235283" y="341153"/>
                  </a:lnTo>
                  <a:lnTo>
                    <a:pt x="244602" y="302641"/>
                  </a:lnTo>
                  <a:lnTo>
                    <a:pt x="239141" y="75057"/>
                  </a:lnTo>
                  <a:lnTo>
                    <a:pt x="236368" y="57731"/>
                  </a:lnTo>
                  <a:lnTo>
                    <a:pt x="229277" y="41989"/>
                  </a:lnTo>
                  <a:lnTo>
                    <a:pt x="218393" y="28461"/>
                  </a:lnTo>
                  <a:lnTo>
                    <a:pt x="204241" y="17780"/>
                  </a:lnTo>
                  <a:lnTo>
                    <a:pt x="173380" y="0"/>
                  </a:lnTo>
                  <a:close/>
                </a:path>
              </a:pathLst>
            </a:custGeom>
            <a:solidFill>
              <a:srgbClr val="0f487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25" name="object 53"/>
            <p:cNvSpPr/>
            <p:nvPr/>
          </p:nvSpPr>
          <p:spPr>
            <a:xfrm>
              <a:off x="277200" y="3235680"/>
              <a:ext cx="66240" cy="37800"/>
            </a:xfrm>
            <a:custGeom>
              <a:avLst/>
              <a:gdLst>
                <a:gd name="textAreaLeft" fmla="*/ 0 w 66240"/>
                <a:gd name="textAreaRight" fmla="*/ 66600 w 66240"/>
                <a:gd name="textAreaTop" fmla="*/ 0 h 37800"/>
                <a:gd name="textAreaBottom" fmla="*/ 38160 h 37800"/>
              </a:gdLst>
              <a:ahLst/>
              <a:rect l="textAreaLeft" t="textAreaTop" r="textAreaRight" b="textAreaBottom"/>
              <a:pathLst>
                <a:path w="66675" h="38100">
                  <a:moveTo>
                    <a:pt x="47675" y="10541"/>
                  </a:moveTo>
                  <a:lnTo>
                    <a:pt x="27863" y="21336"/>
                  </a:lnTo>
                  <a:lnTo>
                    <a:pt x="3213" y="34925"/>
                  </a:lnTo>
                  <a:lnTo>
                    <a:pt x="0" y="37973"/>
                  </a:lnTo>
                  <a:lnTo>
                    <a:pt x="47675" y="10541"/>
                  </a:lnTo>
                  <a:close/>
                </a:path>
                <a:path w="66675" h="38100">
                  <a:moveTo>
                    <a:pt x="66294" y="381"/>
                  </a:moveTo>
                  <a:lnTo>
                    <a:pt x="66052" y="0"/>
                  </a:lnTo>
                  <a:lnTo>
                    <a:pt x="48615" y="10033"/>
                  </a:lnTo>
                  <a:lnTo>
                    <a:pt x="52285" y="8001"/>
                  </a:lnTo>
                  <a:lnTo>
                    <a:pt x="66294" y="381"/>
                  </a:lnTo>
                  <a:close/>
                </a:path>
              </a:pathLst>
            </a:custGeom>
            <a:solidFill>
              <a:srgbClr val="d6dbe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926" name="object 54"/>
          <p:cNvSpPr/>
          <p:nvPr/>
        </p:nvSpPr>
        <p:spPr>
          <a:xfrm>
            <a:off x="421200" y="3225960"/>
            <a:ext cx="16416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2400" spc="-307" strike="noStrike">
                <a:solidFill>
                  <a:srgbClr val="001f5f"/>
                </a:solidFill>
                <a:latin typeface="Arial"/>
              </a:rPr>
              <a:t>3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7" name="object 55"/>
          <p:cNvSpPr/>
          <p:nvPr/>
        </p:nvSpPr>
        <p:spPr>
          <a:xfrm>
            <a:off x="1022040" y="3160080"/>
            <a:ext cx="1473480" cy="25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</a:rPr>
              <a:t>Продление КЭР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928" name="object 56"/>
          <p:cNvGrpSpPr/>
          <p:nvPr/>
        </p:nvGrpSpPr>
        <p:grpSpPr>
          <a:xfrm>
            <a:off x="727560" y="3522600"/>
            <a:ext cx="4584960" cy="175680"/>
            <a:chOff x="727560" y="3522600"/>
            <a:chExt cx="4584960" cy="175680"/>
          </a:xfrm>
        </p:grpSpPr>
        <p:sp>
          <p:nvSpPr>
            <p:cNvPr id="929" name="object 57"/>
            <p:cNvSpPr/>
            <p:nvPr/>
          </p:nvSpPr>
          <p:spPr>
            <a:xfrm>
              <a:off x="727560" y="3522600"/>
              <a:ext cx="223920" cy="174960"/>
            </a:xfrm>
            <a:custGeom>
              <a:avLst/>
              <a:gdLst>
                <a:gd name="textAreaLeft" fmla="*/ 0 w 223920"/>
                <a:gd name="textAreaRight" fmla="*/ 224280 w 223920"/>
                <a:gd name="textAreaTop" fmla="*/ 0 h 174960"/>
                <a:gd name="textAreaBottom" fmla="*/ 175320 h 174960"/>
              </a:gdLst>
              <a:ahLst/>
              <a:rect l="textAreaLeft" t="textAreaTop" r="textAreaRight" b="textAreaBottom"/>
              <a:pathLst>
                <a:path w="224155" h="175260">
                  <a:moveTo>
                    <a:pt x="69151" y="0"/>
                  </a:moveTo>
                  <a:lnTo>
                    <a:pt x="0" y="107950"/>
                  </a:lnTo>
                  <a:lnTo>
                    <a:pt x="223786" y="175259"/>
                  </a:lnTo>
                  <a:lnTo>
                    <a:pt x="69151" y="0"/>
                  </a:lnTo>
                  <a:close/>
                </a:path>
              </a:pathLst>
            </a:custGeom>
            <a:solidFill>
              <a:srgbClr val="0f487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30" name="object 58"/>
            <p:cNvSpPr/>
            <p:nvPr/>
          </p:nvSpPr>
          <p:spPr>
            <a:xfrm>
              <a:off x="936360" y="3697920"/>
              <a:ext cx="4376160" cy="360"/>
            </a:xfrm>
            <a:custGeom>
              <a:avLst/>
              <a:gdLst>
                <a:gd name="textAreaLeft" fmla="*/ 0 w 4376160"/>
                <a:gd name="textAreaRight" fmla="*/ 4376520 w 4376160"/>
                <a:gd name="textAreaTop" fmla="*/ 0 h 360"/>
                <a:gd name="textAreaBottom" fmla="*/ 720 h 360"/>
              </a:gdLst>
              <a:ahLst/>
              <a:rect l="textAreaLeft" t="textAreaTop" r="textAreaRight" b="textAreaBottom"/>
              <a:pathLst>
                <a:path w="4376420" h="0">
                  <a:moveTo>
                    <a:pt x="0" y="0"/>
                  </a:moveTo>
                  <a:lnTo>
                    <a:pt x="4375912" y="0"/>
                  </a:lnTo>
                </a:path>
              </a:pathLst>
            </a:custGeom>
            <a:noFill/>
            <a:ln w="22860">
              <a:solidFill>
                <a:srgbClr val="4fb8e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931" name="object 59"/>
          <p:cNvGrpSpPr/>
          <p:nvPr/>
        </p:nvGrpSpPr>
        <p:grpSpPr>
          <a:xfrm>
            <a:off x="256680" y="4951440"/>
            <a:ext cx="695520" cy="600120"/>
            <a:chOff x="256680" y="4951440"/>
            <a:chExt cx="695520" cy="600120"/>
          </a:xfrm>
        </p:grpSpPr>
        <p:sp>
          <p:nvSpPr>
            <p:cNvPr id="932" name="object 60"/>
            <p:cNvSpPr/>
            <p:nvPr/>
          </p:nvSpPr>
          <p:spPr>
            <a:xfrm>
              <a:off x="951840" y="4970520"/>
              <a:ext cx="360" cy="521640"/>
            </a:xfrm>
            <a:custGeom>
              <a:avLst/>
              <a:gdLst>
                <a:gd name="textAreaLeft" fmla="*/ 0 w 360"/>
                <a:gd name="textAreaRight" fmla="*/ 720 w 360"/>
                <a:gd name="textAreaTop" fmla="*/ 0 h 521640"/>
                <a:gd name="textAreaBottom" fmla="*/ 522000 h 521640"/>
              </a:gdLst>
              <a:ahLst/>
              <a:rect l="textAreaLeft" t="textAreaTop" r="textAreaRight" b="textAreaBottom"/>
              <a:pathLst>
                <a:path w="0" h="521970">
                  <a:moveTo>
                    <a:pt x="0" y="0"/>
                  </a:moveTo>
                  <a:lnTo>
                    <a:pt x="0" y="521970"/>
                  </a:lnTo>
                </a:path>
              </a:pathLst>
            </a:custGeom>
            <a:noFill/>
            <a:ln w="22860">
              <a:solidFill>
                <a:srgbClr val="4fb8e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933" name="object 61" descr=""/>
            <p:cNvPicPr/>
            <p:nvPr/>
          </p:nvPicPr>
          <p:blipFill>
            <a:blip r:embed="rId2"/>
            <a:stretch/>
          </p:blipFill>
          <p:spPr>
            <a:xfrm>
              <a:off x="269640" y="4965120"/>
              <a:ext cx="532440" cy="5720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934" name="object 62"/>
            <p:cNvSpPr/>
            <p:nvPr/>
          </p:nvSpPr>
          <p:spPr>
            <a:xfrm>
              <a:off x="258480" y="5141160"/>
              <a:ext cx="347040" cy="410400"/>
            </a:xfrm>
            <a:custGeom>
              <a:avLst/>
              <a:gdLst>
                <a:gd name="textAreaLeft" fmla="*/ 0 w 347040"/>
                <a:gd name="textAreaRight" fmla="*/ 347400 w 347040"/>
                <a:gd name="textAreaTop" fmla="*/ 0 h 410400"/>
                <a:gd name="textAreaBottom" fmla="*/ 410760 h 410400"/>
              </a:gdLst>
              <a:ahLst/>
              <a:rect l="textAreaLeft" t="textAreaTop" r="textAreaRight" b="textAreaBottom"/>
              <a:pathLst>
                <a:path w="347345" h="410845">
                  <a:moveTo>
                    <a:pt x="33705" y="0"/>
                  </a:moveTo>
                  <a:lnTo>
                    <a:pt x="0" y="18542"/>
                  </a:lnTo>
                  <a:lnTo>
                    <a:pt x="3327" y="213359"/>
                  </a:lnTo>
                  <a:lnTo>
                    <a:pt x="6514" y="233612"/>
                  </a:lnTo>
                  <a:lnTo>
                    <a:pt x="28067" y="268974"/>
                  </a:lnTo>
                  <a:lnTo>
                    <a:pt x="249364" y="400684"/>
                  </a:lnTo>
                  <a:lnTo>
                    <a:pt x="283665" y="410337"/>
                  </a:lnTo>
                  <a:lnTo>
                    <a:pt x="301069" y="408435"/>
                  </a:lnTo>
                  <a:lnTo>
                    <a:pt x="317538" y="402081"/>
                  </a:lnTo>
                  <a:lnTo>
                    <a:pt x="347129" y="385572"/>
                  </a:lnTo>
                  <a:lnTo>
                    <a:pt x="324144" y="372300"/>
                  </a:lnTo>
                  <a:lnTo>
                    <a:pt x="282887" y="372300"/>
                  </a:lnTo>
                  <a:lnTo>
                    <a:pt x="267819" y="370145"/>
                  </a:lnTo>
                  <a:lnTo>
                    <a:pt x="73825" y="260476"/>
                  </a:lnTo>
                  <a:lnTo>
                    <a:pt x="40331" y="218150"/>
                  </a:lnTo>
                  <a:lnTo>
                    <a:pt x="34404" y="30225"/>
                  </a:lnTo>
                  <a:lnTo>
                    <a:pt x="33312" y="635"/>
                  </a:lnTo>
                  <a:lnTo>
                    <a:pt x="33705" y="0"/>
                  </a:lnTo>
                  <a:close/>
                </a:path>
                <a:path w="347345" h="410845">
                  <a:moveTo>
                    <a:pt x="311937" y="365251"/>
                  </a:moveTo>
                  <a:lnTo>
                    <a:pt x="297825" y="370645"/>
                  </a:lnTo>
                  <a:lnTo>
                    <a:pt x="282887" y="372300"/>
                  </a:lnTo>
                  <a:lnTo>
                    <a:pt x="324144" y="372300"/>
                  </a:lnTo>
                  <a:lnTo>
                    <a:pt x="311937" y="365251"/>
                  </a:lnTo>
                  <a:close/>
                </a:path>
              </a:pathLst>
            </a:custGeom>
            <a:solidFill>
              <a:srgbClr val="099ac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35" name="object 63"/>
            <p:cNvSpPr/>
            <p:nvPr/>
          </p:nvSpPr>
          <p:spPr>
            <a:xfrm>
              <a:off x="256680" y="4951440"/>
              <a:ext cx="487800" cy="208440"/>
            </a:xfrm>
            <a:custGeom>
              <a:avLst/>
              <a:gdLst>
                <a:gd name="textAreaLeft" fmla="*/ 0 w 487800"/>
                <a:gd name="textAreaRight" fmla="*/ 488160 w 487800"/>
                <a:gd name="textAreaTop" fmla="*/ 0 h 208440"/>
                <a:gd name="textAreaBottom" fmla="*/ 208800 h 208440"/>
              </a:gdLst>
              <a:ahLst/>
              <a:rect l="textAreaLeft" t="textAreaTop" r="textAreaRight" b="textAreaBottom"/>
              <a:pathLst>
                <a:path w="488315" h="208914">
                  <a:moveTo>
                    <a:pt x="272359" y="0"/>
                  </a:moveTo>
                  <a:lnTo>
                    <a:pt x="232448" y="9239"/>
                  </a:lnTo>
                  <a:lnTo>
                    <a:pt x="32524" y="118205"/>
                  </a:lnTo>
                  <a:lnTo>
                    <a:pt x="2286" y="157531"/>
                  </a:lnTo>
                  <a:lnTo>
                    <a:pt x="0" y="174593"/>
                  </a:lnTo>
                  <a:lnTo>
                    <a:pt x="1308" y="208756"/>
                  </a:lnTo>
                  <a:lnTo>
                    <a:pt x="35001" y="190214"/>
                  </a:lnTo>
                  <a:lnTo>
                    <a:pt x="36752" y="175081"/>
                  </a:lnTo>
                  <a:lnTo>
                    <a:pt x="42302" y="161448"/>
                  </a:lnTo>
                  <a:lnTo>
                    <a:pt x="238061" y="45942"/>
                  </a:lnTo>
                  <a:lnTo>
                    <a:pt x="272997" y="37512"/>
                  </a:lnTo>
                  <a:lnTo>
                    <a:pt x="356695" y="37512"/>
                  </a:lnTo>
                  <a:lnTo>
                    <a:pt x="312318" y="11906"/>
                  </a:lnTo>
                  <a:lnTo>
                    <a:pt x="292868" y="3238"/>
                  </a:lnTo>
                  <a:lnTo>
                    <a:pt x="272359" y="0"/>
                  </a:lnTo>
                  <a:close/>
                </a:path>
                <a:path w="488315" h="208914">
                  <a:moveTo>
                    <a:pt x="356695" y="37512"/>
                  </a:moveTo>
                  <a:lnTo>
                    <a:pt x="272997" y="37512"/>
                  </a:lnTo>
                  <a:lnTo>
                    <a:pt x="291048" y="40280"/>
                  </a:lnTo>
                  <a:lnTo>
                    <a:pt x="308076" y="47466"/>
                  </a:lnTo>
                  <a:lnTo>
                    <a:pt x="487705" y="151225"/>
                  </a:lnTo>
                  <a:lnTo>
                    <a:pt x="486194" y="112236"/>
                  </a:lnTo>
                  <a:lnTo>
                    <a:pt x="356695" y="37512"/>
                  </a:lnTo>
                  <a:close/>
                </a:path>
              </a:pathLst>
            </a:custGeom>
            <a:solidFill>
              <a:srgbClr val="4fb8e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36" name="object 64"/>
            <p:cNvSpPr/>
            <p:nvPr/>
          </p:nvSpPr>
          <p:spPr>
            <a:xfrm>
              <a:off x="569880" y="5064120"/>
              <a:ext cx="244800" cy="463320"/>
            </a:xfrm>
            <a:custGeom>
              <a:avLst/>
              <a:gdLst>
                <a:gd name="textAreaLeft" fmla="*/ 0 w 244800"/>
                <a:gd name="textAreaRight" fmla="*/ 245160 w 244800"/>
                <a:gd name="textAreaTop" fmla="*/ 0 h 463320"/>
                <a:gd name="textAreaBottom" fmla="*/ 463680 h 463320"/>
              </a:gdLst>
              <a:ahLst/>
              <a:rect l="textAreaLeft" t="textAreaTop" r="textAreaRight" b="textAreaBottom"/>
              <a:pathLst>
                <a:path w="245109" h="463550">
                  <a:moveTo>
                    <a:pt x="173393" y="0"/>
                  </a:moveTo>
                  <a:lnTo>
                    <a:pt x="174155" y="38481"/>
                  </a:lnTo>
                  <a:lnTo>
                    <a:pt x="186787" y="48075"/>
                  </a:lnTo>
                  <a:lnTo>
                    <a:pt x="196442" y="60182"/>
                  </a:lnTo>
                  <a:lnTo>
                    <a:pt x="202731" y="74074"/>
                  </a:lnTo>
                  <a:lnTo>
                    <a:pt x="205270" y="89027"/>
                  </a:lnTo>
                  <a:lnTo>
                    <a:pt x="209956" y="288036"/>
                  </a:lnTo>
                  <a:lnTo>
                    <a:pt x="207939" y="305530"/>
                  </a:lnTo>
                  <a:lnTo>
                    <a:pt x="201372" y="321595"/>
                  </a:lnTo>
                  <a:lnTo>
                    <a:pt x="190770" y="335327"/>
                  </a:lnTo>
                  <a:lnTo>
                    <a:pt x="176644" y="345821"/>
                  </a:lnTo>
                  <a:lnTo>
                    <a:pt x="393" y="442214"/>
                  </a:lnTo>
                  <a:lnTo>
                    <a:pt x="0" y="442849"/>
                  </a:lnTo>
                  <a:lnTo>
                    <a:pt x="35166" y="463169"/>
                  </a:lnTo>
                  <a:lnTo>
                    <a:pt x="206590" y="368554"/>
                  </a:lnTo>
                  <a:lnTo>
                    <a:pt x="235288" y="341169"/>
                  </a:lnTo>
                  <a:lnTo>
                    <a:pt x="244601" y="302641"/>
                  </a:lnTo>
                  <a:lnTo>
                    <a:pt x="239140" y="75056"/>
                  </a:lnTo>
                  <a:lnTo>
                    <a:pt x="236375" y="57731"/>
                  </a:lnTo>
                  <a:lnTo>
                    <a:pt x="229288" y="41989"/>
                  </a:lnTo>
                  <a:lnTo>
                    <a:pt x="218406" y="28461"/>
                  </a:lnTo>
                  <a:lnTo>
                    <a:pt x="204254" y="17780"/>
                  </a:lnTo>
                  <a:lnTo>
                    <a:pt x="173393" y="0"/>
                  </a:lnTo>
                  <a:close/>
                </a:path>
              </a:pathLst>
            </a:custGeom>
            <a:solidFill>
              <a:srgbClr val="0f487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37" name="object 65"/>
            <p:cNvSpPr/>
            <p:nvPr/>
          </p:nvSpPr>
          <p:spPr>
            <a:xfrm>
              <a:off x="291960" y="5045040"/>
              <a:ext cx="66240" cy="37800"/>
            </a:xfrm>
            <a:custGeom>
              <a:avLst/>
              <a:gdLst>
                <a:gd name="textAreaLeft" fmla="*/ 0 w 66240"/>
                <a:gd name="textAreaRight" fmla="*/ 66600 w 66240"/>
                <a:gd name="textAreaTop" fmla="*/ 0 h 37800"/>
                <a:gd name="textAreaBottom" fmla="*/ 38160 h 37800"/>
              </a:gdLst>
              <a:ahLst/>
              <a:rect l="textAreaLeft" t="textAreaTop" r="textAreaRight" b="textAreaBottom"/>
              <a:pathLst>
                <a:path w="66675" h="38100">
                  <a:moveTo>
                    <a:pt x="47675" y="10541"/>
                  </a:moveTo>
                  <a:lnTo>
                    <a:pt x="3225" y="34925"/>
                  </a:lnTo>
                  <a:lnTo>
                    <a:pt x="0" y="37973"/>
                  </a:lnTo>
                  <a:lnTo>
                    <a:pt x="47675" y="10541"/>
                  </a:lnTo>
                  <a:close/>
                </a:path>
                <a:path w="66675" h="38100">
                  <a:moveTo>
                    <a:pt x="66306" y="381"/>
                  </a:moveTo>
                  <a:lnTo>
                    <a:pt x="66052" y="0"/>
                  </a:lnTo>
                  <a:lnTo>
                    <a:pt x="48615" y="10033"/>
                  </a:lnTo>
                  <a:lnTo>
                    <a:pt x="52298" y="8128"/>
                  </a:lnTo>
                  <a:lnTo>
                    <a:pt x="66306" y="381"/>
                  </a:lnTo>
                  <a:close/>
                </a:path>
              </a:pathLst>
            </a:custGeom>
            <a:solidFill>
              <a:srgbClr val="d6dbe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938" name="object 66"/>
          <p:cNvSpPr/>
          <p:nvPr/>
        </p:nvSpPr>
        <p:spPr>
          <a:xfrm>
            <a:off x="435600" y="5036040"/>
            <a:ext cx="16416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2400" spc="-307" strike="noStrike">
                <a:solidFill>
                  <a:srgbClr val="001f5f"/>
                </a:solidFill>
                <a:latin typeface="Arial"/>
              </a:rPr>
              <a:t>5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9" name="object 67"/>
          <p:cNvSpPr/>
          <p:nvPr/>
        </p:nvSpPr>
        <p:spPr>
          <a:xfrm>
            <a:off x="1037160" y="5085000"/>
            <a:ext cx="2549880" cy="25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</a:rPr>
              <a:t>Внесение изменений в КЭР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940" name="object 68"/>
          <p:cNvGrpSpPr/>
          <p:nvPr/>
        </p:nvGrpSpPr>
        <p:grpSpPr>
          <a:xfrm>
            <a:off x="742320" y="5332320"/>
            <a:ext cx="4585680" cy="174960"/>
            <a:chOff x="742320" y="5332320"/>
            <a:chExt cx="4585680" cy="174960"/>
          </a:xfrm>
        </p:grpSpPr>
        <p:sp>
          <p:nvSpPr>
            <p:cNvPr id="941" name="object 69"/>
            <p:cNvSpPr/>
            <p:nvPr/>
          </p:nvSpPr>
          <p:spPr>
            <a:xfrm>
              <a:off x="742320" y="5332320"/>
              <a:ext cx="223920" cy="174960"/>
            </a:xfrm>
            <a:custGeom>
              <a:avLst/>
              <a:gdLst>
                <a:gd name="textAreaLeft" fmla="*/ 0 w 223920"/>
                <a:gd name="textAreaRight" fmla="*/ 224280 w 223920"/>
                <a:gd name="textAreaTop" fmla="*/ 0 h 174960"/>
                <a:gd name="textAreaBottom" fmla="*/ 175320 h 174960"/>
              </a:gdLst>
              <a:ahLst/>
              <a:rect l="textAreaLeft" t="textAreaTop" r="textAreaRight" b="textAreaBottom"/>
              <a:pathLst>
                <a:path w="224155" h="175260">
                  <a:moveTo>
                    <a:pt x="69138" y="0"/>
                  </a:moveTo>
                  <a:lnTo>
                    <a:pt x="0" y="107822"/>
                  </a:lnTo>
                  <a:lnTo>
                    <a:pt x="223786" y="175132"/>
                  </a:lnTo>
                  <a:lnTo>
                    <a:pt x="69138" y="0"/>
                  </a:lnTo>
                  <a:close/>
                </a:path>
              </a:pathLst>
            </a:custGeom>
            <a:solidFill>
              <a:srgbClr val="0f487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42" name="object 70"/>
            <p:cNvSpPr/>
            <p:nvPr/>
          </p:nvSpPr>
          <p:spPr>
            <a:xfrm>
              <a:off x="951840" y="5506920"/>
              <a:ext cx="4376160" cy="360"/>
            </a:xfrm>
            <a:custGeom>
              <a:avLst/>
              <a:gdLst>
                <a:gd name="textAreaLeft" fmla="*/ 0 w 4376160"/>
                <a:gd name="textAreaRight" fmla="*/ 4376520 w 4376160"/>
                <a:gd name="textAreaTop" fmla="*/ 0 h 360"/>
                <a:gd name="textAreaBottom" fmla="*/ 720 h 360"/>
              </a:gdLst>
              <a:ahLst/>
              <a:rect l="textAreaLeft" t="textAreaTop" r="textAreaRight" b="textAreaBottom"/>
              <a:pathLst>
                <a:path w="4376420" h="0">
                  <a:moveTo>
                    <a:pt x="0" y="0"/>
                  </a:moveTo>
                  <a:lnTo>
                    <a:pt x="4375912" y="0"/>
                  </a:lnTo>
                </a:path>
              </a:pathLst>
            </a:custGeom>
            <a:noFill/>
            <a:ln w="22860">
              <a:solidFill>
                <a:srgbClr val="4fb8e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943" name="object 71"/>
          <p:cNvGrpSpPr/>
          <p:nvPr/>
        </p:nvGrpSpPr>
        <p:grpSpPr>
          <a:xfrm>
            <a:off x="257040" y="5671440"/>
            <a:ext cx="695160" cy="600120"/>
            <a:chOff x="257040" y="5671440"/>
            <a:chExt cx="695160" cy="600120"/>
          </a:xfrm>
        </p:grpSpPr>
        <p:sp>
          <p:nvSpPr>
            <p:cNvPr id="944" name="object 72"/>
            <p:cNvSpPr/>
            <p:nvPr/>
          </p:nvSpPr>
          <p:spPr>
            <a:xfrm>
              <a:off x="951840" y="5689800"/>
              <a:ext cx="360" cy="522360"/>
            </a:xfrm>
            <a:custGeom>
              <a:avLst/>
              <a:gdLst>
                <a:gd name="textAreaLeft" fmla="*/ 0 w 360"/>
                <a:gd name="textAreaRight" fmla="*/ 720 w 360"/>
                <a:gd name="textAreaTop" fmla="*/ 0 h 522360"/>
                <a:gd name="textAreaBottom" fmla="*/ 522720 h 522360"/>
              </a:gdLst>
              <a:ahLst/>
              <a:rect l="textAreaLeft" t="textAreaTop" r="textAreaRight" b="textAreaBottom"/>
              <a:pathLst>
                <a:path w="0" h="522604">
                  <a:moveTo>
                    <a:pt x="0" y="0"/>
                  </a:moveTo>
                  <a:lnTo>
                    <a:pt x="0" y="521995"/>
                  </a:lnTo>
                </a:path>
              </a:pathLst>
            </a:custGeom>
            <a:noFill/>
            <a:ln w="22860">
              <a:solidFill>
                <a:srgbClr val="4fb8e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945" name="object 73" descr=""/>
            <p:cNvPicPr/>
            <p:nvPr/>
          </p:nvPicPr>
          <p:blipFill>
            <a:blip r:embed="rId3"/>
            <a:stretch/>
          </p:blipFill>
          <p:spPr>
            <a:xfrm>
              <a:off x="270000" y="5685120"/>
              <a:ext cx="532440" cy="5720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946" name="object 74"/>
            <p:cNvSpPr/>
            <p:nvPr/>
          </p:nvSpPr>
          <p:spPr>
            <a:xfrm>
              <a:off x="258840" y="5861160"/>
              <a:ext cx="347040" cy="410400"/>
            </a:xfrm>
            <a:custGeom>
              <a:avLst/>
              <a:gdLst>
                <a:gd name="textAreaLeft" fmla="*/ 0 w 347040"/>
                <a:gd name="textAreaRight" fmla="*/ 347400 w 347040"/>
                <a:gd name="textAreaTop" fmla="*/ 0 h 410400"/>
                <a:gd name="textAreaBottom" fmla="*/ 410760 h 410400"/>
              </a:gdLst>
              <a:ahLst/>
              <a:rect l="textAreaLeft" t="textAreaTop" r="textAreaRight" b="textAreaBottom"/>
              <a:pathLst>
                <a:path w="347345" h="410845">
                  <a:moveTo>
                    <a:pt x="33705" y="0"/>
                  </a:moveTo>
                  <a:lnTo>
                    <a:pt x="0" y="18580"/>
                  </a:lnTo>
                  <a:lnTo>
                    <a:pt x="3340" y="213436"/>
                  </a:lnTo>
                  <a:lnTo>
                    <a:pt x="6520" y="233675"/>
                  </a:lnTo>
                  <a:lnTo>
                    <a:pt x="28073" y="268985"/>
                  </a:lnTo>
                  <a:lnTo>
                    <a:pt x="249364" y="400773"/>
                  </a:lnTo>
                  <a:lnTo>
                    <a:pt x="283665" y="410386"/>
                  </a:lnTo>
                  <a:lnTo>
                    <a:pt x="301069" y="408458"/>
                  </a:lnTo>
                  <a:lnTo>
                    <a:pt x="317538" y="402081"/>
                  </a:lnTo>
                  <a:lnTo>
                    <a:pt x="347129" y="385660"/>
                  </a:lnTo>
                  <a:lnTo>
                    <a:pt x="324081" y="372348"/>
                  </a:lnTo>
                  <a:lnTo>
                    <a:pt x="282894" y="372348"/>
                  </a:lnTo>
                  <a:lnTo>
                    <a:pt x="267824" y="370184"/>
                  </a:lnTo>
                  <a:lnTo>
                    <a:pt x="73825" y="260476"/>
                  </a:lnTo>
                  <a:lnTo>
                    <a:pt x="40331" y="218212"/>
                  </a:lnTo>
                  <a:lnTo>
                    <a:pt x="34404" y="30289"/>
                  </a:lnTo>
                  <a:lnTo>
                    <a:pt x="33312" y="685"/>
                  </a:lnTo>
                  <a:lnTo>
                    <a:pt x="33705" y="0"/>
                  </a:lnTo>
                  <a:close/>
                </a:path>
                <a:path w="347345" h="410845">
                  <a:moveTo>
                    <a:pt x="311950" y="365340"/>
                  </a:moveTo>
                  <a:lnTo>
                    <a:pt x="297832" y="370697"/>
                  </a:lnTo>
                  <a:lnTo>
                    <a:pt x="282894" y="372348"/>
                  </a:lnTo>
                  <a:lnTo>
                    <a:pt x="324081" y="372348"/>
                  </a:lnTo>
                  <a:lnTo>
                    <a:pt x="311950" y="365340"/>
                  </a:lnTo>
                  <a:close/>
                </a:path>
              </a:pathLst>
            </a:custGeom>
            <a:solidFill>
              <a:srgbClr val="099ac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47" name="object 75"/>
            <p:cNvSpPr/>
            <p:nvPr/>
          </p:nvSpPr>
          <p:spPr>
            <a:xfrm>
              <a:off x="257040" y="5671440"/>
              <a:ext cx="487800" cy="208440"/>
            </a:xfrm>
            <a:custGeom>
              <a:avLst/>
              <a:gdLst>
                <a:gd name="textAreaLeft" fmla="*/ 0 w 487800"/>
                <a:gd name="textAreaRight" fmla="*/ 488160 w 487800"/>
                <a:gd name="textAreaTop" fmla="*/ 0 h 208440"/>
                <a:gd name="textAreaBottom" fmla="*/ 208800 h 208440"/>
              </a:gdLst>
              <a:ahLst/>
              <a:rect l="textAreaLeft" t="textAreaTop" r="textAreaRight" b="textAreaBottom"/>
              <a:pathLst>
                <a:path w="488315" h="208914">
                  <a:moveTo>
                    <a:pt x="272361" y="0"/>
                  </a:moveTo>
                  <a:lnTo>
                    <a:pt x="232448" y="9199"/>
                  </a:lnTo>
                  <a:lnTo>
                    <a:pt x="32524" y="118203"/>
                  </a:lnTo>
                  <a:lnTo>
                    <a:pt x="2286" y="157506"/>
                  </a:lnTo>
                  <a:lnTo>
                    <a:pt x="0" y="174540"/>
                  </a:lnTo>
                  <a:lnTo>
                    <a:pt x="1308" y="208767"/>
                  </a:lnTo>
                  <a:lnTo>
                    <a:pt x="35001" y="190225"/>
                  </a:lnTo>
                  <a:lnTo>
                    <a:pt x="36757" y="175058"/>
                  </a:lnTo>
                  <a:lnTo>
                    <a:pt x="42306" y="161404"/>
                  </a:lnTo>
                  <a:lnTo>
                    <a:pt x="238061" y="45927"/>
                  </a:lnTo>
                  <a:lnTo>
                    <a:pt x="272997" y="37477"/>
                  </a:lnTo>
                  <a:lnTo>
                    <a:pt x="356668" y="37477"/>
                  </a:lnTo>
                  <a:lnTo>
                    <a:pt x="312331" y="11879"/>
                  </a:lnTo>
                  <a:lnTo>
                    <a:pt x="292873" y="3232"/>
                  </a:lnTo>
                  <a:lnTo>
                    <a:pt x="272361" y="0"/>
                  </a:lnTo>
                  <a:close/>
                </a:path>
                <a:path w="488315" h="208914">
                  <a:moveTo>
                    <a:pt x="356668" y="37477"/>
                  </a:moveTo>
                  <a:lnTo>
                    <a:pt x="272997" y="37477"/>
                  </a:lnTo>
                  <a:lnTo>
                    <a:pt x="291048" y="40250"/>
                  </a:lnTo>
                  <a:lnTo>
                    <a:pt x="308076" y="47439"/>
                  </a:lnTo>
                  <a:lnTo>
                    <a:pt x="487705" y="151134"/>
                  </a:lnTo>
                  <a:lnTo>
                    <a:pt x="486194" y="112260"/>
                  </a:lnTo>
                  <a:lnTo>
                    <a:pt x="356668" y="37477"/>
                  </a:lnTo>
                  <a:close/>
                </a:path>
              </a:pathLst>
            </a:custGeom>
            <a:solidFill>
              <a:srgbClr val="4fb8e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48" name="object 76"/>
            <p:cNvSpPr/>
            <p:nvPr/>
          </p:nvSpPr>
          <p:spPr>
            <a:xfrm>
              <a:off x="570240" y="5784120"/>
              <a:ext cx="244800" cy="463320"/>
            </a:xfrm>
            <a:custGeom>
              <a:avLst/>
              <a:gdLst>
                <a:gd name="textAreaLeft" fmla="*/ 0 w 244800"/>
                <a:gd name="textAreaRight" fmla="*/ 245160 w 244800"/>
                <a:gd name="textAreaTop" fmla="*/ 0 h 463320"/>
                <a:gd name="textAreaBottom" fmla="*/ 463680 h 463320"/>
              </a:gdLst>
              <a:ahLst/>
              <a:rect l="textAreaLeft" t="textAreaTop" r="textAreaRight" b="textAreaBottom"/>
              <a:pathLst>
                <a:path w="245109" h="463550">
                  <a:moveTo>
                    <a:pt x="173393" y="0"/>
                  </a:moveTo>
                  <a:lnTo>
                    <a:pt x="174155" y="38455"/>
                  </a:lnTo>
                  <a:lnTo>
                    <a:pt x="186792" y="48039"/>
                  </a:lnTo>
                  <a:lnTo>
                    <a:pt x="196446" y="60147"/>
                  </a:lnTo>
                  <a:lnTo>
                    <a:pt x="202733" y="74045"/>
                  </a:lnTo>
                  <a:lnTo>
                    <a:pt x="205270" y="89001"/>
                  </a:lnTo>
                  <a:lnTo>
                    <a:pt x="209956" y="288074"/>
                  </a:lnTo>
                  <a:lnTo>
                    <a:pt x="207944" y="305549"/>
                  </a:lnTo>
                  <a:lnTo>
                    <a:pt x="201377" y="321584"/>
                  </a:lnTo>
                  <a:lnTo>
                    <a:pt x="190771" y="335288"/>
                  </a:lnTo>
                  <a:lnTo>
                    <a:pt x="176644" y="345770"/>
                  </a:lnTo>
                  <a:lnTo>
                    <a:pt x="393" y="442188"/>
                  </a:lnTo>
                  <a:lnTo>
                    <a:pt x="0" y="442874"/>
                  </a:lnTo>
                  <a:lnTo>
                    <a:pt x="35178" y="463181"/>
                  </a:lnTo>
                  <a:lnTo>
                    <a:pt x="206603" y="368490"/>
                  </a:lnTo>
                  <a:lnTo>
                    <a:pt x="235289" y="341168"/>
                  </a:lnTo>
                  <a:lnTo>
                    <a:pt x="244602" y="302653"/>
                  </a:lnTo>
                  <a:lnTo>
                    <a:pt x="239153" y="75069"/>
                  </a:lnTo>
                  <a:lnTo>
                    <a:pt x="236381" y="57748"/>
                  </a:lnTo>
                  <a:lnTo>
                    <a:pt x="229290" y="42005"/>
                  </a:lnTo>
                  <a:lnTo>
                    <a:pt x="218406" y="28481"/>
                  </a:lnTo>
                  <a:lnTo>
                    <a:pt x="204254" y="17818"/>
                  </a:lnTo>
                  <a:lnTo>
                    <a:pt x="173393" y="0"/>
                  </a:lnTo>
                  <a:close/>
                </a:path>
              </a:pathLst>
            </a:custGeom>
            <a:solidFill>
              <a:srgbClr val="0f487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49" name="object 77"/>
            <p:cNvSpPr/>
            <p:nvPr/>
          </p:nvSpPr>
          <p:spPr>
            <a:xfrm>
              <a:off x="292320" y="5765040"/>
              <a:ext cx="66240" cy="37800"/>
            </a:xfrm>
            <a:custGeom>
              <a:avLst/>
              <a:gdLst>
                <a:gd name="textAreaLeft" fmla="*/ 0 w 66240"/>
                <a:gd name="textAreaRight" fmla="*/ 66600 w 66240"/>
                <a:gd name="textAreaTop" fmla="*/ 0 h 37800"/>
                <a:gd name="textAreaBottom" fmla="*/ 38160 h 37800"/>
              </a:gdLst>
              <a:ahLst/>
              <a:rect l="textAreaLeft" t="textAreaTop" r="textAreaRight" b="textAreaBottom"/>
              <a:pathLst>
                <a:path w="66675" h="38100">
                  <a:moveTo>
                    <a:pt x="47675" y="10553"/>
                  </a:moveTo>
                  <a:lnTo>
                    <a:pt x="3225" y="34886"/>
                  </a:lnTo>
                  <a:lnTo>
                    <a:pt x="0" y="37973"/>
                  </a:lnTo>
                  <a:lnTo>
                    <a:pt x="47675" y="10553"/>
                  </a:lnTo>
                  <a:close/>
                </a:path>
                <a:path w="66675" h="38100">
                  <a:moveTo>
                    <a:pt x="66306" y="355"/>
                  </a:moveTo>
                  <a:lnTo>
                    <a:pt x="66052" y="0"/>
                  </a:lnTo>
                  <a:lnTo>
                    <a:pt x="48615" y="10033"/>
                  </a:lnTo>
                  <a:lnTo>
                    <a:pt x="66306" y="355"/>
                  </a:lnTo>
                  <a:close/>
                </a:path>
              </a:pathLst>
            </a:custGeom>
            <a:solidFill>
              <a:srgbClr val="d6dbe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950" name="object 78"/>
          <p:cNvSpPr/>
          <p:nvPr/>
        </p:nvSpPr>
        <p:spPr>
          <a:xfrm>
            <a:off x="436320" y="5756400"/>
            <a:ext cx="16416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2400" spc="-307" strike="noStrike">
                <a:solidFill>
                  <a:srgbClr val="001f5f"/>
                </a:solidFill>
                <a:latin typeface="Arial"/>
              </a:rPr>
              <a:t>6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1" name="object 79"/>
          <p:cNvSpPr/>
          <p:nvPr/>
        </p:nvSpPr>
        <p:spPr>
          <a:xfrm>
            <a:off x="1037160" y="5805000"/>
            <a:ext cx="4312080" cy="25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</a:rPr>
              <a:t>Исправление допущенных опечаток и ошибок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952" name="object 80"/>
          <p:cNvGrpSpPr/>
          <p:nvPr/>
        </p:nvGrpSpPr>
        <p:grpSpPr>
          <a:xfrm>
            <a:off x="742680" y="6052320"/>
            <a:ext cx="4585320" cy="176040"/>
            <a:chOff x="742680" y="6052320"/>
            <a:chExt cx="4585320" cy="176040"/>
          </a:xfrm>
        </p:grpSpPr>
        <p:sp>
          <p:nvSpPr>
            <p:cNvPr id="953" name="object 81"/>
            <p:cNvSpPr/>
            <p:nvPr/>
          </p:nvSpPr>
          <p:spPr>
            <a:xfrm>
              <a:off x="742680" y="6052320"/>
              <a:ext cx="223920" cy="174960"/>
            </a:xfrm>
            <a:custGeom>
              <a:avLst/>
              <a:gdLst>
                <a:gd name="textAreaLeft" fmla="*/ 0 w 223920"/>
                <a:gd name="textAreaRight" fmla="*/ 224280 w 223920"/>
                <a:gd name="textAreaTop" fmla="*/ 0 h 174960"/>
                <a:gd name="textAreaBottom" fmla="*/ 175320 h 174960"/>
              </a:gdLst>
              <a:ahLst/>
              <a:rect l="textAreaLeft" t="textAreaTop" r="textAreaRight" b="textAreaBottom"/>
              <a:pathLst>
                <a:path w="224155" h="175260">
                  <a:moveTo>
                    <a:pt x="69138" y="0"/>
                  </a:moveTo>
                  <a:lnTo>
                    <a:pt x="0" y="107899"/>
                  </a:lnTo>
                  <a:lnTo>
                    <a:pt x="223786" y="175196"/>
                  </a:lnTo>
                  <a:lnTo>
                    <a:pt x="69138" y="0"/>
                  </a:lnTo>
                  <a:close/>
                </a:path>
              </a:pathLst>
            </a:custGeom>
            <a:solidFill>
              <a:srgbClr val="0f487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54" name="object 82"/>
            <p:cNvSpPr/>
            <p:nvPr/>
          </p:nvSpPr>
          <p:spPr>
            <a:xfrm>
              <a:off x="951840" y="6228000"/>
              <a:ext cx="4376160" cy="360"/>
            </a:xfrm>
            <a:custGeom>
              <a:avLst/>
              <a:gdLst>
                <a:gd name="textAreaLeft" fmla="*/ 0 w 4376160"/>
                <a:gd name="textAreaRight" fmla="*/ 4376520 w 4376160"/>
                <a:gd name="textAreaTop" fmla="*/ 0 h 360"/>
                <a:gd name="textAreaBottom" fmla="*/ 720 h 360"/>
              </a:gdLst>
              <a:ahLst/>
              <a:rect l="textAreaLeft" t="textAreaTop" r="textAreaRight" b="textAreaBottom"/>
              <a:pathLst>
                <a:path w="4376420" h="0">
                  <a:moveTo>
                    <a:pt x="0" y="0"/>
                  </a:moveTo>
                  <a:lnTo>
                    <a:pt x="4375912" y="0"/>
                  </a:lnTo>
                </a:path>
              </a:pathLst>
            </a:custGeom>
            <a:noFill/>
            <a:ln w="22860">
              <a:solidFill>
                <a:srgbClr val="4fb8e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955" name="object 83"/>
          <p:cNvGrpSpPr/>
          <p:nvPr/>
        </p:nvGrpSpPr>
        <p:grpSpPr>
          <a:xfrm>
            <a:off x="266400" y="1362960"/>
            <a:ext cx="694800" cy="600120"/>
            <a:chOff x="266400" y="1362960"/>
            <a:chExt cx="694800" cy="600120"/>
          </a:xfrm>
        </p:grpSpPr>
        <p:sp>
          <p:nvSpPr>
            <p:cNvPr id="956" name="object 84"/>
            <p:cNvSpPr/>
            <p:nvPr/>
          </p:nvSpPr>
          <p:spPr>
            <a:xfrm>
              <a:off x="960840" y="1381680"/>
              <a:ext cx="360" cy="521640"/>
            </a:xfrm>
            <a:custGeom>
              <a:avLst/>
              <a:gdLst>
                <a:gd name="textAreaLeft" fmla="*/ 0 w 360"/>
                <a:gd name="textAreaRight" fmla="*/ 720 w 360"/>
                <a:gd name="textAreaTop" fmla="*/ 0 h 521640"/>
                <a:gd name="textAreaBottom" fmla="*/ 522000 h 521640"/>
              </a:gdLst>
              <a:ahLst/>
              <a:rect l="textAreaLeft" t="textAreaTop" r="textAreaRight" b="textAreaBottom"/>
              <a:pathLst>
                <a:path w="0" h="521969">
                  <a:moveTo>
                    <a:pt x="0" y="0"/>
                  </a:moveTo>
                  <a:lnTo>
                    <a:pt x="0" y="521970"/>
                  </a:lnTo>
                </a:path>
              </a:pathLst>
            </a:custGeom>
            <a:noFill/>
            <a:ln w="22860">
              <a:solidFill>
                <a:srgbClr val="4fb8e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957" name="object 85" descr=""/>
            <p:cNvPicPr/>
            <p:nvPr/>
          </p:nvPicPr>
          <p:blipFill>
            <a:blip r:embed="rId4"/>
            <a:stretch/>
          </p:blipFill>
          <p:spPr>
            <a:xfrm>
              <a:off x="279360" y="1376640"/>
              <a:ext cx="532440" cy="5720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958" name="object 86"/>
            <p:cNvSpPr/>
            <p:nvPr/>
          </p:nvSpPr>
          <p:spPr>
            <a:xfrm>
              <a:off x="268200" y="1552680"/>
              <a:ext cx="347040" cy="410400"/>
            </a:xfrm>
            <a:custGeom>
              <a:avLst/>
              <a:gdLst>
                <a:gd name="textAreaLeft" fmla="*/ 0 w 347040"/>
                <a:gd name="textAreaRight" fmla="*/ 347400 w 347040"/>
                <a:gd name="textAreaTop" fmla="*/ 0 h 410400"/>
                <a:gd name="textAreaBottom" fmla="*/ 410760 h 410400"/>
              </a:gdLst>
              <a:ahLst/>
              <a:rect l="textAreaLeft" t="textAreaTop" r="textAreaRight" b="textAreaBottom"/>
              <a:pathLst>
                <a:path w="347345" h="410844">
                  <a:moveTo>
                    <a:pt x="33705" y="0"/>
                  </a:moveTo>
                  <a:lnTo>
                    <a:pt x="0" y="18541"/>
                  </a:lnTo>
                  <a:lnTo>
                    <a:pt x="3327" y="213360"/>
                  </a:lnTo>
                  <a:lnTo>
                    <a:pt x="6514" y="233612"/>
                  </a:lnTo>
                  <a:lnTo>
                    <a:pt x="28067" y="268974"/>
                  </a:lnTo>
                  <a:lnTo>
                    <a:pt x="249364" y="400685"/>
                  </a:lnTo>
                  <a:lnTo>
                    <a:pt x="283665" y="410337"/>
                  </a:lnTo>
                  <a:lnTo>
                    <a:pt x="301069" y="408435"/>
                  </a:lnTo>
                  <a:lnTo>
                    <a:pt x="317538" y="402082"/>
                  </a:lnTo>
                  <a:lnTo>
                    <a:pt x="347116" y="385572"/>
                  </a:lnTo>
                  <a:lnTo>
                    <a:pt x="324106" y="372363"/>
                  </a:lnTo>
                  <a:lnTo>
                    <a:pt x="282887" y="372363"/>
                  </a:lnTo>
                  <a:lnTo>
                    <a:pt x="267819" y="370201"/>
                  </a:lnTo>
                  <a:lnTo>
                    <a:pt x="73812" y="260476"/>
                  </a:lnTo>
                  <a:lnTo>
                    <a:pt x="40331" y="218168"/>
                  </a:lnTo>
                  <a:lnTo>
                    <a:pt x="34404" y="30225"/>
                  </a:lnTo>
                  <a:lnTo>
                    <a:pt x="33312" y="635"/>
                  </a:lnTo>
                  <a:lnTo>
                    <a:pt x="33705" y="0"/>
                  </a:lnTo>
                  <a:close/>
                </a:path>
                <a:path w="347345" h="410844">
                  <a:moveTo>
                    <a:pt x="311937" y="365378"/>
                  </a:moveTo>
                  <a:lnTo>
                    <a:pt x="297825" y="370716"/>
                  </a:lnTo>
                  <a:lnTo>
                    <a:pt x="282887" y="372363"/>
                  </a:lnTo>
                  <a:lnTo>
                    <a:pt x="324106" y="372363"/>
                  </a:lnTo>
                  <a:lnTo>
                    <a:pt x="311937" y="365378"/>
                  </a:lnTo>
                  <a:close/>
                </a:path>
              </a:pathLst>
            </a:custGeom>
            <a:solidFill>
              <a:srgbClr val="099ac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59" name="object 87"/>
            <p:cNvSpPr/>
            <p:nvPr/>
          </p:nvSpPr>
          <p:spPr>
            <a:xfrm>
              <a:off x="266400" y="1362960"/>
              <a:ext cx="487800" cy="208440"/>
            </a:xfrm>
            <a:custGeom>
              <a:avLst/>
              <a:gdLst>
                <a:gd name="textAreaLeft" fmla="*/ 0 w 487800"/>
                <a:gd name="textAreaRight" fmla="*/ 488160 w 487800"/>
                <a:gd name="textAreaTop" fmla="*/ 0 h 208440"/>
                <a:gd name="textAreaBottom" fmla="*/ 208800 h 208440"/>
              </a:gdLst>
              <a:ahLst/>
              <a:rect l="textAreaLeft" t="textAreaTop" r="textAreaRight" b="textAreaBottom"/>
              <a:pathLst>
                <a:path w="488315" h="208915">
                  <a:moveTo>
                    <a:pt x="272372" y="0"/>
                  </a:moveTo>
                  <a:lnTo>
                    <a:pt x="232460" y="9239"/>
                  </a:lnTo>
                  <a:lnTo>
                    <a:pt x="32524" y="118205"/>
                  </a:lnTo>
                  <a:lnTo>
                    <a:pt x="2294" y="157549"/>
                  </a:lnTo>
                  <a:lnTo>
                    <a:pt x="0" y="174593"/>
                  </a:lnTo>
                  <a:lnTo>
                    <a:pt x="1308" y="208883"/>
                  </a:lnTo>
                  <a:lnTo>
                    <a:pt x="35013" y="190214"/>
                  </a:lnTo>
                  <a:lnTo>
                    <a:pt x="36762" y="175081"/>
                  </a:lnTo>
                  <a:lnTo>
                    <a:pt x="42310" y="161448"/>
                  </a:lnTo>
                  <a:lnTo>
                    <a:pt x="238074" y="45942"/>
                  </a:lnTo>
                  <a:lnTo>
                    <a:pt x="273010" y="37512"/>
                  </a:lnTo>
                  <a:lnTo>
                    <a:pt x="356651" y="37512"/>
                  </a:lnTo>
                  <a:lnTo>
                    <a:pt x="312331" y="11906"/>
                  </a:lnTo>
                  <a:lnTo>
                    <a:pt x="292880" y="3238"/>
                  </a:lnTo>
                  <a:lnTo>
                    <a:pt x="272372" y="0"/>
                  </a:lnTo>
                  <a:close/>
                </a:path>
                <a:path w="488315" h="208915">
                  <a:moveTo>
                    <a:pt x="356651" y="37512"/>
                  </a:moveTo>
                  <a:lnTo>
                    <a:pt x="273010" y="37512"/>
                  </a:lnTo>
                  <a:lnTo>
                    <a:pt x="291061" y="40280"/>
                  </a:lnTo>
                  <a:lnTo>
                    <a:pt x="308089" y="47466"/>
                  </a:lnTo>
                  <a:lnTo>
                    <a:pt x="487705" y="151225"/>
                  </a:lnTo>
                  <a:lnTo>
                    <a:pt x="486206" y="112363"/>
                  </a:lnTo>
                  <a:lnTo>
                    <a:pt x="356651" y="37512"/>
                  </a:lnTo>
                  <a:close/>
                </a:path>
              </a:pathLst>
            </a:custGeom>
            <a:solidFill>
              <a:srgbClr val="4fb8e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60" name="object 88"/>
            <p:cNvSpPr/>
            <p:nvPr/>
          </p:nvSpPr>
          <p:spPr>
            <a:xfrm>
              <a:off x="579600" y="1475640"/>
              <a:ext cx="244800" cy="463320"/>
            </a:xfrm>
            <a:custGeom>
              <a:avLst/>
              <a:gdLst>
                <a:gd name="textAreaLeft" fmla="*/ 0 w 244800"/>
                <a:gd name="textAreaRight" fmla="*/ 245160 w 244800"/>
                <a:gd name="textAreaTop" fmla="*/ 0 h 463320"/>
                <a:gd name="textAreaBottom" fmla="*/ 463680 h 463320"/>
              </a:gdLst>
              <a:ahLst/>
              <a:rect l="textAreaLeft" t="textAreaTop" r="textAreaRight" b="textAreaBottom"/>
              <a:pathLst>
                <a:path w="245109" h="463550">
                  <a:moveTo>
                    <a:pt x="173380" y="0"/>
                  </a:moveTo>
                  <a:lnTo>
                    <a:pt x="174155" y="38481"/>
                  </a:lnTo>
                  <a:lnTo>
                    <a:pt x="186787" y="48075"/>
                  </a:lnTo>
                  <a:lnTo>
                    <a:pt x="196442" y="60182"/>
                  </a:lnTo>
                  <a:lnTo>
                    <a:pt x="202731" y="74074"/>
                  </a:lnTo>
                  <a:lnTo>
                    <a:pt x="205270" y="89026"/>
                  </a:lnTo>
                  <a:lnTo>
                    <a:pt x="209956" y="288036"/>
                  </a:lnTo>
                  <a:lnTo>
                    <a:pt x="207939" y="305530"/>
                  </a:lnTo>
                  <a:lnTo>
                    <a:pt x="201372" y="321595"/>
                  </a:lnTo>
                  <a:lnTo>
                    <a:pt x="190770" y="335327"/>
                  </a:lnTo>
                  <a:lnTo>
                    <a:pt x="176644" y="345821"/>
                  </a:lnTo>
                  <a:lnTo>
                    <a:pt x="393" y="442213"/>
                  </a:lnTo>
                  <a:lnTo>
                    <a:pt x="0" y="442849"/>
                  </a:lnTo>
                  <a:lnTo>
                    <a:pt x="35166" y="463169"/>
                  </a:lnTo>
                  <a:lnTo>
                    <a:pt x="206590" y="368554"/>
                  </a:lnTo>
                  <a:lnTo>
                    <a:pt x="235288" y="341169"/>
                  </a:lnTo>
                  <a:lnTo>
                    <a:pt x="244601" y="302640"/>
                  </a:lnTo>
                  <a:lnTo>
                    <a:pt x="239140" y="75057"/>
                  </a:lnTo>
                  <a:lnTo>
                    <a:pt x="236375" y="57731"/>
                  </a:lnTo>
                  <a:lnTo>
                    <a:pt x="229288" y="41989"/>
                  </a:lnTo>
                  <a:lnTo>
                    <a:pt x="218406" y="28461"/>
                  </a:lnTo>
                  <a:lnTo>
                    <a:pt x="204254" y="17780"/>
                  </a:lnTo>
                  <a:lnTo>
                    <a:pt x="173380" y="0"/>
                  </a:lnTo>
                  <a:close/>
                </a:path>
              </a:pathLst>
            </a:custGeom>
            <a:solidFill>
              <a:srgbClr val="0f487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61" name="object 89"/>
            <p:cNvSpPr/>
            <p:nvPr/>
          </p:nvSpPr>
          <p:spPr>
            <a:xfrm>
              <a:off x="301680" y="1456920"/>
              <a:ext cx="66240" cy="37800"/>
            </a:xfrm>
            <a:custGeom>
              <a:avLst/>
              <a:gdLst>
                <a:gd name="textAreaLeft" fmla="*/ 0 w 66240"/>
                <a:gd name="textAreaRight" fmla="*/ 66600 w 66240"/>
                <a:gd name="textAreaTop" fmla="*/ 0 h 37800"/>
                <a:gd name="textAreaBottom" fmla="*/ 38160 h 37800"/>
              </a:gdLst>
              <a:ahLst/>
              <a:rect l="textAreaLeft" t="textAreaTop" r="textAreaRight" b="textAreaBottom"/>
              <a:pathLst>
                <a:path w="66675" h="38100">
                  <a:moveTo>
                    <a:pt x="47675" y="10541"/>
                  </a:moveTo>
                  <a:lnTo>
                    <a:pt x="3225" y="34798"/>
                  </a:lnTo>
                  <a:lnTo>
                    <a:pt x="0" y="37846"/>
                  </a:lnTo>
                  <a:lnTo>
                    <a:pt x="47675" y="10541"/>
                  </a:lnTo>
                  <a:close/>
                </a:path>
                <a:path w="66675" h="38100">
                  <a:moveTo>
                    <a:pt x="66294" y="254"/>
                  </a:moveTo>
                  <a:lnTo>
                    <a:pt x="66052" y="0"/>
                  </a:lnTo>
                  <a:lnTo>
                    <a:pt x="48615" y="9906"/>
                  </a:lnTo>
                  <a:lnTo>
                    <a:pt x="52298" y="8001"/>
                  </a:lnTo>
                  <a:lnTo>
                    <a:pt x="66294" y="254"/>
                  </a:lnTo>
                  <a:close/>
                </a:path>
              </a:pathLst>
            </a:custGeom>
            <a:solidFill>
              <a:srgbClr val="d6dbe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962" name="object 90"/>
          <p:cNvSpPr/>
          <p:nvPr/>
        </p:nvSpPr>
        <p:spPr>
          <a:xfrm>
            <a:off x="445320" y="1447200"/>
            <a:ext cx="16416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2400" spc="-307" strike="noStrike">
                <a:solidFill>
                  <a:srgbClr val="001f5f"/>
                </a:solidFill>
                <a:latin typeface="Arial"/>
              </a:rPr>
              <a:t>1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3" name="object 91"/>
          <p:cNvSpPr/>
          <p:nvPr/>
        </p:nvSpPr>
        <p:spPr>
          <a:xfrm>
            <a:off x="997920" y="1378800"/>
            <a:ext cx="1177560" cy="49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</a:rPr>
              <a:t>Выдача КЭР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964" name="object 92"/>
          <p:cNvGrpSpPr/>
          <p:nvPr/>
        </p:nvGrpSpPr>
        <p:grpSpPr>
          <a:xfrm>
            <a:off x="752040" y="1743840"/>
            <a:ext cx="4584960" cy="174960"/>
            <a:chOff x="752040" y="1743840"/>
            <a:chExt cx="4584960" cy="174960"/>
          </a:xfrm>
        </p:grpSpPr>
        <p:sp>
          <p:nvSpPr>
            <p:cNvPr id="965" name="object 93"/>
            <p:cNvSpPr/>
            <p:nvPr/>
          </p:nvSpPr>
          <p:spPr>
            <a:xfrm>
              <a:off x="752040" y="1743840"/>
              <a:ext cx="223920" cy="174960"/>
            </a:xfrm>
            <a:custGeom>
              <a:avLst/>
              <a:gdLst>
                <a:gd name="textAreaLeft" fmla="*/ 0 w 223920"/>
                <a:gd name="textAreaRight" fmla="*/ 224280 w 223920"/>
                <a:gd name="textAreaTop" fmla="*/ 0 h 174960"/>
                <a:gd name="textAreaBottom" fmla="*/ 175320 h 174960"/>
              </a:gdLst>
              <a:ahLst/>
              <a:rect l="textAreaLeft" t="textAreaTop" r="textAreaRight" b="textAreaBottom"/>
              <a:pathLst>
                <a:path w="224155" h="175260">
                  <a:moveTo>
                    <a:pt x="69138" y="0"/>
                  </a:moveTo>
                  <a:lnTo>
                    <a:pt x="0" y="107950"/>
                  </a:lnTo>
                  <a:lnTo>
                    <a:pt x="223786" y="175260"/>
                  </a:lnTo>
                  <a:lnTo>
                    <a:pt x="69138" y="0"/>
                  </a:lnTo>
                  <a:close/>
                </a:path>
              </a:pathLst>
            </a:custGeom>
            <a:solidFill>
              <a:srgbClr val="0f487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66" name="object 94"/>
            <p:cNvSpPr/>
            <p:nvPr/>
          </p:nvSpPr>
          <p:spPr>
            <a:xfrm>
              <a:off x="960840" y="1918080"/>
              <a:ext cx="4376160" cy="360"/>
            </a:xfrm>
            <a:custGeom>
              <a:avLst/>
              <a:gdLst>
                <a:gd name="textAreaLeft" fmla="*/ 0 w 4376160"/>
                <a:gd name="textAreaRight" fmla="*/ 4376520 w 4376160"/>
                <a:gd name="textAreaTop" fmla="*/ 0 h 360"/>
                <a:gd name="textAreaBottom" fmla="*/ 720 h 360"/>
              </a:gdLst>
              <a:ahLst/>
              <a:rect l="textAreaLeft" t="textAreaTop" r="textAreaRight" b="textAreaBottom"/>
              <a:pathLst>
                <a:path w="4376420" h="0">
                  <a:moveTo>
                    <a:pt x="0" y="0"/>
                  </a:moveTo>
                  <a:lnTo>
                    <a:pt x="4375912" y="0"/>
                  </a:lnTo>
                </a:path>
              </a:pathLst>
            </a:custGeom>
            <a:noFill/>
            <a:ln w="22860">
              <a:solidFill>
                <a:srgbClr val="4fb8e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967" name="object 95"/>
          <p:cNvSpPr/>
          <p:nvPr/>
        </p:nvSpPr>
        <p:spPr>
          <a:xfrm>
            <a:off x="2617920" y="1053720"/>
            <a:ext cx="9123840" cy="74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38160" indent="104040">
              <a:lnSpc>
                <a:spcPct val="100000"/>
              </a:lnSpc>
              <a:spcBef>
                <a:spcPts val="99"/>
              </a:spcBef>
              <a:buClr>
                <a:srgbClr val="2aaae1"/>
              </a:buClr>
              <a:buFont typeface="Wingdings" charset="2"/>
              <a:buChar char=""/>
              <a:tabLst>
                <a:tab algn="l" pos="142200"/>
              </a:tabLst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отсутствие в составе заявки информации и документов, указанных в пунктах 3 и 4 статьи 31</a:t>
            </a:r>
            <a:r>
              <a:rPr b="0" lang="ru-RU" sz="1200" spc="-1" strike="noStrike" baseline="24000">
                <a:solidFill>
                  <a:srgbClr val="000000"/>
                </a:solidFill>
                <a:latin typeface="Times New Roman"/>
              </a:rPr>
              <a:t>1 </a:t>
            </a: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Федерального закона № 7-ФЗ, несоответствие этих информации и документов установленным требованиям;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142200" indent="-104040">
              <a:lnSpc>
                <a:spcPts val="1429"/>
              </a:lnSpc>
              <a:buClr>
                <a:srgbClr val="2aaae1"/>
              </a:buClr>
              <a:buFont typeface="Wingdings" charset="2"/>
              <a:buChar char=""/>
              <a:tabLst>
                <a:tab algn="l" pos="142200"/>
              </a:tabLst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несоблюдение предусмотренного пунктом 9.4 статьи 31</a:t>
            </a:r>
            <a:r>
              <a:rPr b="0" lang="ru-RU" sz="1200" spc="-1" strike="noStrike" baseline="24000">
                <a:solidFill>
                  <a:srgbClr val="000000"/>
                </a:solidFill>
                <a:latin typeface="Times New Roman"/>
              </a:rPr>
              <a:t>1 </a:t>
            </a: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Федерального закона № 7-ФЗ срока устранения замечаний к заявке на получение разрешения;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8" name="object 96"/>
          <p:cNvSpPr/>
          <p:nvPr/>
        </p:nvSpPr>
        <p:spPr>
          <a:xfrm>
            <a:off x="3285000" y="3067200"/>
            <a:ext cx="7160040" cy="55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42200" indent="-104040">
              <a:lnSpc>
                <a:spcPct val="100000"/>
              </a:lnSpc>
              <a:spcBef>
                <a:spcPts val="99"/>
              </a:spcBef>
              <a:buClr>
                <a:srgbClr val="2aaae1"/>
              </a:buClr>
              <a:buFont typeface="Wingdings" charset="2"/>
              <a:buChar char=""/>
              <a:tabLst>
                <a:tab algn="l" pos="142200"/>
              </a:tabLst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наличие в заявке и прилагаемых к ней материалах искаженных сведений или недостоверной информации;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142200" indent="-104040">
              <a:lnSpc>
                <a:spcPct val="100000"/>
              </a:lnSpc>
              <a:buClr>
                <a:srgbClr val="2aaae1"/>
              </a:buClr>
              <a:buFont typeface="Wingdings" charset="2"/>
              <a:buChar char=""/>
              <a:tabLst>
                <a:tab algn="l" pos="142200"/>
              </a:tabLst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несоблюдение Заявителем совокупности условий, определенных пунктом 13 статьи 31</a:t>
            </a:r>
            <a:r>
              <a:rPr b="0" lang="ru-RU" sz="1200" spc="-1" strike="noStrike" baseline="24000">
                <a:solidFill>
                  <a:srgbClr val="000000"/>
                </a:solidFill>
                <a:latin typeface="Times New Roman"/>
              </a:rPr>
              <a:t>1 </a:t>
            </a: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Федерального закона № 7-ФЗ;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9" name="object 97"/>
          <p:cNvSpPr/>
          <p:nvPr/>
        </p:nvSpPr>
        <p:spPr>
          <a:xfrm>
            <a:off x="3290400" y="3784680"/>
            <a:ext cx="8269920" cy="92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42200" indent="-104040">
              <a:lnSpc>
                <a:spcPct val="100000"/>
              </a:lnSpc>
              <a:spcBef>
                <a:spcPts val="99"/>
              </a:spcBef>
              <a:buClr>
                <a:srgbClr val="2aaae1"/>
              </a:buClr>
              <a:buFont typeface="Wingdings" charset="2"/>
              <a:buChar char=""/>
              <a:tabLst>
                <a:tab algn="l" pos="142200"/>
              </a:tabLst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наличие в заявке и прилагаемых к ней материалах искаженных сведений или недостоверной информации;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142200" indent="-104040">
              <a:lnSpc>
                <a:spcPct val="100000"/>
              </a:lnSpc>
              <a:buClr>
                <a:srgbClr val="2aaae1"/>
              </a:buClr>
              <a:buFont typeface="Wingdings" charset="2"/>
              <a:buChar char=""/>
              <a:tabLst>
                <a:tab algn="l" pos="142200"/>
              </a:tabLst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несоответствие информации и документов, указанных в пункте 21 Правил № 143, пунктом 17 статьи 31</a:t>
            </a:r>
            <a:r>
              <a:rPr b="0" lang="ru-RU" sz="1200" spc="-1" strike="noStrike" baseline="24000">
                <a:solidFill>
                  <a:srgbClr val="000000"/>
                </a:solidFill>
                <a:latin typeface="Times New Roman"/>
              </a:rPr>
              <a:t>1 </a:t>
            </a: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Федерального закона № 7-ФЗ</a:t>
            </a: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 установленным требованиям;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38160" indent="104040">
              <a:lnSpc>
                <a:spcPct val="100000"/>
              </a:lnSpc>
              <a:buClr>
                <a:srgbClr val="2aaae1"/>
              </a:buClr>
              <a:buFont typeface="Wingdings" charset="2"/>
              <a:buChar char=""/>
              <a:tabLst>
                <a:tab algn="l" pos="142200"/>
              </a:tabLst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отсутствие сведений об актуализации учетных сведений об объекте НВОС в государственном реестре объектов НВОС в соответствии со статьей 69.2 Федерального закона № 7-ФЗ.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0" name="object 98"/>
          <p:cNvSpPr/>
          <p:nvPr/>
        </p:nvSpPr>
        <p:spPr>
          <a:xfrm>
            <a:off x="5216760" y="4800600"/>
            <a:ext cx="6476760" cy="74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42200" indent="-104040">
              <a:lnSpc>
                <a:spcPct val="100000"/>
              </a:lnSpc>
              <a:spcBef>
                <a:spcPts val="99"/>
              </a:spcBef>
              <a:buClr>
                <a:srgbClr val="2aaae1"/>
              </a:buClr>
              <a:buFont typeface="Wingdings" charset="2"/>
              <a:buChar char=""/>
              <a:tabLst>
                <a:tab algn="l" pos="142200"/>
              </a:tabLst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наличие в заявке и прилагаемых к ней материалах искаженных сведений или недостоверной информации;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142920" indent="-104760">
              <a:lnSpc>
                <a:spcPct val="100000"/>
              </a:lnSpc>
              <a:buClr>
                <a:srgbClr val="2aaae1"/>
              </a:buClr>
              <a:buFont typeface="Wingdings" charset="2"/>
              <a:buChar char=""/>
              <a:tabLst>
                <a:tab algn="l" pos="142920"/>
              </a:tabLst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несоблюдение Заявителем условий разрешения (определенных пунктами 10, 11 статьи 31</a:t>
            </a:r>
            <a:r>
              <a:rPr b="0" lang="ru-RU" sz="1200" spc="-1" strike="noStrike" baseline="24000">
                <a:solidFill>
                  <a:srgbClr val="000000"/>
                </a:solidFill>
                <a:latin typeface="Times New Roman"/>
              </a:rPr>
              <a:t>1 </a:t>
            </a: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Федерального</a:t>
            </a: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 закона № 7-ФЗ).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1" name="object 99"/>
          <p:cNvSpPr/>
          <p:nvPr/>
        </p:nvSpPr>
        <p:spPr>
          <a:xfrm>
            <a:off x="5521680" y="5743440"/>
            <a:ext cx="2652120" cy="37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17000" indent="-104040">
              <a:lnSpc>
                <a:spcPct val="100000"/>
              </a:lnSpc>
              <a:spcBef>
                <a:spcPts val="99"/>
              </a:spcBef>
              <a:buClr>
                <a:srgbClr val="2aaae1"/>
              </a:buClr>
              <a:buFont typeface="Wingdings" charset="2"/>
              <a:buChar char=""/>
              <a:tabLst>
                <a:tab algn="l" pos="117000"/>
              </a:tabLst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отсутствие ошибок и опечаток как таковых.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972" name="object 100"/>
          <p:cNvGrpSpPr/>
          <p:nvPr/>
        </p:nvGrpSpPr>
        <p:grpSpPr>
          <a:xfrm>
            <a:off x="268920" y="2288880"/>
            <a:ext cx="695520" cy="600120"/>
            <a:chOff x="268920" y="2288880"/>
            <a:chExt cx="695520" cy="600120"/>
          </a:xfrm>
        </p:grpSpPr>
        <p:sp>
          <p:nvSpPr>
            <p:cNvPr id="973" name="object 101"/>
            <p:cNvSpPr/>
            <p:nvPr/>
          </p:nvSpPr>
          <p:spPr>
            <a:xfrm>
              <a:off x="964080" y="2307960"/>
              <a:ext cx="360" cy="521640"/>
            </a:xfrm>
            <a:custGeom>
              <a:avLst/>
              <a:gdLst>
                <a:gd name="textAreaLeft" fmla="*/ 0 w 360"/>
                <a:gd name="textAreaRight" fmla="*/ 720 w 360"/>
                <a:gd name="textAreaTop" fmla="*/ 0 h 521640"/>
                <a:gd name="textAreaBottom" fmla="*/ 522000 h 521640"/>
              </a:gdLst>
              <a:ahLst/>
              <a:rect l="textAreaLeft" t="textAreaTop" r="textAreaRight" b="textAreaBottom"/>
              <a:pathLst>
                <a:path w="0" h="521969">
                  <a:moveTo>
                    <a:pt x="0" y="0"/>
                  </a:moveTo>
                  <a:lnTo>
                    <a:pt x="0" y="521969"/>
                  </a:lnTo>
                </a:path>
              </a:pathLst>
            </a:custGeom>
            <a:noFill/>
            <a:ln w="22860">
              <a:solidFill>
                <a:srgbClr val="4fb8e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974" name="object 102" descr=""/>
            <p:cNvPicPr/>
            <p:nvPr/>
          </p:nvPicPr>
          <p:blipFill>
            <a:blip r:embed="rId5"/>
            <a:stretch/>
          </p:blipFill>
          <p:spPr>
            <a:xfrm>
              <a:off x="281880" y="2302560"/>
              <a:ext cx="532440" cy="5720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975" name="object 103"/>
            <p:cNvSpPr/>
            <p:nvPr/>
          </p:nvSpPr>
          <p:spPr>
            <a:xfrm>
              <a:off x="270720" y="2478600"/>
              <a:ext cx="347040" cy="410400"/>
            </a:xfrm>
            <a:custGeom>
              <a:avLst/>
              <a:gdLst>
                <a:gd name="textAreaLeft" fmla="*/ 0 w 347040"/>
                <a:gd name="textAreaRight" fmla="*/ 347400 w 347040"/>
                <a:gd name="textAreaTop" fmla="*/ 0 h 410400"/>
                <a:gd name="textAreaBottom" fmla="*/ 410760 h 410400"/>
              </a:gdLst>
              <a:ahLst/>
              <a:rect l="textAreaLeft" t="textAreaTop" r="textAreaRight" b="textAreaBottom"/>
              <a:pathLst>
                <a:path w="347345" h="410844">
                  <a:moveTo>
                    <a:pt x="33705" y="0"/>
                  </a:moveTo>
                  <a:lnTo>
                    <a:pt x="0" y="18541"/>
                  </a:lnTo>
                  <a:lnTo>
                    <a:pt x="3340" y="213360"/>
                  </a:lnTo>
                  <a:lnTo>
                    <a:pt x="6520" y="233594"/>
                  </a:lnTo>
                  <a:lnTo>
                    <a:pt x="28073" y="268920"/>
                  </a:lnTo>
                  <a:lnTo>
                    <a:pt x="249377" y="400685"/>
                  </a:lnTo>
                  <a:lnTo>
                    <a:pt x="283671" y="410337"/>
                  </a:lnTo>
                  <a:lnTo>
                    <a:pt x="301071" y="408435"/>
                  </a:lnTo>
                  <a:lnTo>
                    <a:pt x="317538" y="402081"/>
                  </a:lnTo>
                  <a:lnTo>
                    <a:pt x="347129" y="385571"/>
                  </a:lnTo>
                  <a:lnTo>
                    <a:pt x="324125" y="372284"/>
                  </a:lnTo>
                  <a:lnTo>
                    <a:pt x="282898" y="372284"/>
                  </a:lnTo>
                  <a:lnTo>
                    <a:pt x="267826" y="370091"/>
                  </a:lnTo>
                  <a:lnTo>
                    <a:pt x="73825" y="260350"/>
                  </a:lnTo>
                  <a:lnTo>
                    <a:pt x="40336" y="218148"/>
                  </a:lnTo>
                  <a:lnTo>
                    <a:pt x="34404" y="30225"/>
                  </a:lnTo>
                  <a:lnTo>
                    <a:pt x="33312" y="635"/>
                  </a:lnTo>
                  <a:lnTo>
                    <a:pt x="33705" y="0"/>
                  </a:lnTo>
                  <a:close/>
                </a:path>
                <a:path w="347345" h="410844">
                  <a:moveTo>
                    <a:pt x="311950" y="365251"/>
                  </a:moveTo>
                  <a:lnTo>
                    <a:pt x="297837" y="370643"/>
                  </a:lnTo>
                  <a:lnTo>
                    <a:pt x="282898" y="372284"/>
                  </a:lnTo>
                  <a:lnTo>
                    <a:pt x="324125" y="372284"/>
                  </a:lnTo>
                  <a:lnTo>
                    <a:pt x="311950" y="365251"/>
                  </a:lnTo>
                  <a:close/>
                </a:path>
              </a:pathLst>
            </a:custGeom>
            <a:solidFill>
              <a:srgbClr val="099ac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76" name="object 104"/>
            <p:cNvSpPr/>
            <p:nvPr/>
          </p:nvSpPr>
          <p:spPr>
            <a:xfrm>
              <a:off x="268920" y="2288880"/>
              <a:ext cx="487800" cy="208440"/>
            </a:xfrm>
            <a:custGeom>
              <a:avLst/>
              <a:gdLst>
                <a:gd name="textAreaLeft" fmla="*/ 0 w 487800"/>
                <a:gd name="textAreaRight" fmla="*/ 488160 w 487800"/>
                <a:gd name="textAreaTop" fmla="*/ 0 h 208440"/>
                <a:gd name="textAreaBottom" fmla="*/ 208800 h 208440"/>
              </a:gdLst>
              <a:ahLst/>
              <a:rect l="textAreaLeft" t="textAreaTop" r="textAreaRight" b="textAreaBottom"/>
              <a:pathLst>
                <a:path w="488315" h="208914">
                  <a:moveTo>
                    <a:pt x="272365" y="0"/>
                  </a:moveTo>
                  <a:lnTo>
                    <a:pt x="232448" y="9239"/>
                  </a:lnTo>
                  <a:lnTo>
                    <a:pt x="32524" y="118205"/>
                  </a:lnTo>
                  <a:lnTo>
                    <a:pt x="2288" y="157531"/>
                  </a:lnTo>
                  <a:lnTo>
                    <a:pt x="0" y="174593"/>
                  </a:lnTo>
                  <a:lnTo>
                    <a:pt x="1308" y="208756"/>
                  </a:lnTo>
                  <a:lnTo>
                    <a:pt x="35013" y="190214"/>
                  </a:lnTo>
                  <a:lnTo>
                    <a:pt x="36762" y="175081"/>
                  </a:lnTo>
                  <a:lnTo>
                    <a:pt x="42308" y="161448"/>
                  </a:lnTo>
                  <a:lnTo>
                    <a:pt x="238061" y="45942"/>
                  </a:lnTo>
                  <a:lnTo>
                    <a:pt x="272999" y="37512"/>
                  </a:lnTo>
                  <a:lnTo>
                    <a:pt x="356707" y="37512"/>
                  </a:lnTo>
                  <a:lnTo>
                    <a:pt x="312331" y="11906"/>
                  </a:lnTo>
                  <a:lnTo>
                    <a:pt x="292878" y="3238"/>
                  </a:lnTo>
                  <a:lnTo>
                    <a:pt x="272365" y="0"/>
                  </a:lnTo>
                  <a:close/>
                </a:path>
                <a:path w="488315" h="208914">
                  <a:moveTo>
                    <a:pt x="356707" y="37512"/>
                  </a:moveTo>
                  <a:lnTo>
                    <a:pt x="272999" y="37512"/>
                  </a:lnTo>
                  <a:lnTo>
                    <a:pt x="291053" y="40280"/>
                  </a:lnTo>
                  <a:lnTo>
                    <a:pt x="308089" y="47466"/>
                  </a:lnTo>
                  <a:lnTo>
                    <a:pt x="487705" y="151098"/>
                  </a:lnTo>
                  <a:lnTo>
                    <a:pt x="486206" y="112236"/>
                  </a:lnTo>
                  <a:lnTo>
                    <a:pt x="356707" y="37512"/>
                  </a:lnTo>
                  <a:close/>
                </a:path>
              </a:pathLst>
            </a:custGeom>
            <a:solidFill>
              <a:srgbClr val="4fb8e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77" name="object 105"/>
            <p:cNvSpPr/>
            <p:nvPr/>
          </p:nvSpPr>
          <p:spPr>
            <a:xfrm>
              <a:off x="582120" y="2401920"/>
              <a:ext cx="244800" cy="463320"/>
            </a:xfrm>
            <a:custGeom>
              <a:avLst/>
              <a:gdLst>
                <a:gd name="textAreaLeft" fmla="*/ 0 w 244800"/>
                <a:gd name="textAreaRight" fmla="*/ 245160 w 244800"/>
                <a:gd name="textAreaTop" fmla="*/ 0 h 463320"/>
                <a:gd name="textAreaBottom" fmla="*/ 463680 h 463320"/>
              </a:gdLst>
              <a:ahLst/>
              <a:rect l="textAreaLeft" t="textAreaTop" r="textAreaRight" b="textAreaBottom"/>
              <a:pathLst>
                <a:path w="245109" h="463550">
                  <a:moveTo>
                    <a:pt x="173393" y="0"/>
                  </a:moveTo>
                  <a:lnTo>
                    <a:pt x="174155" y="38480"/>
                  </a:lnTo>
                  <a:lnTo>
                    <a:pt x="186792" y="48075"/>
                  </a:lnTo>
                  <a:lnTo>
                    <a:pt x="196446" y="60182"/>
                  </a:lnTo>
                  <a:lnTo>
                    <a:pt x="202733" y="74074"/>
                  </a:lnTo>
                  <a:lnTo>
                    <a:pt x="205270" y="89026"/>
                  </a:lnTo>
                  <a:lnTo>
                    <a:pt x="209956" y="288036"/>
                  </a:lnTo>
                  <a:lnTo>
                    <a:pt x="207946" y="305530"/>
                  </a:lnTo>
                  <a:lnTo>
                    <a:pt x="201383" y="321595"/>
                  </a:lnTo>
                  <a:lnTo>
                    <a:pt x="190782" y="335327"/>
                  </a:lnTo>
                  <a:lnTo>
                    <a:pt x="176656" y="345821"/>
                  </a:lnTo>
                  <a:lnTo>
                    <a:pt x="393" y="442213"/>
                  </a:lnTo>
                  <a:lnTo>
                    <a:pt x="0" y="442849"/>
                  </a:lnTo>
                  <a:lnTo>
                    <a:pt x="35178" y="463168"/>
                  </a:lnTo>
                  <a:lnTo>
                    <a:pt x="206603" y="368426"/>
                  </a:lnTo>
                  <a:lnTo>
                    <a:pt x="235296" y="341153"/>
                  </a:lnTo>
                  <a:lnTo>
                    <a:pt x="244614" y="302640"/>
                  </a:lnTo>
                  <a:lnTo>
                    <a:pt x="239153" y="75056"/>
                  </a:lnTo>
                  <a:lnTo>
                    <a:pt x="236381" y="57731"/>
                  </a:lnTo>
                  <a:lnTo>
                    <a:pt x="229290" y="41989"/>
                  </a:lnTo>
                  <a:lnTo>
                    <a:pt x="218406" y="28461"/>
                  </a:lnTo>
                  <a:lnTo>
                    <a:pt x="204254" y="17779"/>
                  </a:lnTo>
                  <a:lnTo>
                    <a:pt x="173393" y="0"/>
                  </a:lnTo>
                  <a:close/>
                </a:path>
              </a:pathLst>
            </a:custGeom>
            <a:solidFill>
              <a:srgbClr val="0f487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78" name="object 106"/>
            <p:cNvSpPr/>
            <p:nvPr/>
          </p:nvSpPr>
          <p:spPr>
            <a:xfrm>
              <a:off x="304200" y="2382840"/>
              <a:ext cx="66240" cy="37800"/>
            </a:xfrm>
            <a:custGeom>
              <a:avLst/>
              <a:gdLst>
                <a:gd name="textAreaLeft" fmla="*/ 0 w 66240"/>
                <a:gd name="textAreaRight" fmla="*/ 66600 w 66240"/>
                <a:gd name="textAreaTop" fmla="*/ 0 h 37800"/>
                <a:gd name="textAreaBottom" fmla="*/ 38160 h 37800"/>
              </a:gdLst>
              <a:ahLst/>
              <a:rect l="textAreaLeft" t="textAreaTop" r="textAreaRight" b="textAreaBottom"/>
              <a:pathLst>
                <a:path w="66675" h="38100">
                  <a:moveTo>
                    <a:pt x="47675" y="10541"/>
                  </a:moveTo>
                  <a:lnTo>
                    <a:pt x="27863" y="21463"/>
                  </a:lnTo>
                  <a:lnTo>
                    <a:pt x="3213" y="34925"/>
                  </a:lnTo>
                  <a:lnTo>
                    <a:pt x="0" y="37973"/>
                  </a:lnTo>
                  <a:lnTo>
                    <a:pt x="47675" y="10541"/>
                  </a:lnTo>
                  <a:close/>
                </a:path>
                <a:path w="66675" h="38100">
                  <a:moveTo>
                    <a:pt x="66294" y="381"/>
                  </a:moveTo>
                  <a:lnTo>
                    <a:pt x="66052" y="0"/>
                  </a:lnTo>
                  <a:lnTo>
                    <a:pt x="48615" y="10033"/>
                  </a:lnTo>
                  <a:lnTo>
                    <a:pt x="52285" y="8001"/>
                  </a:lnTo>
                  <a:lnTo>
                    <a:pt x="66294" y="381"/>
                  </a:lnTo>
                  <a:close/>
                </a:path>
              </a:pathLst>
            </a:custGeom>
            <a:solidFill>
              <a:srgbClr val="d6dbe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979" name="object 107"/>
          <p:cNvSpPr/>
          <p:nvPr/>
        </p:nvSpPr>
        <p:spPr>
          <a:xfrm>
            <a:off x="447840" y="2372760"/>
            <a:ext cx="16488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2400" spc="-307" strike="noStrike">
                <a:solidFill>
                  <a:srgbClr val="001f5f"/>
                </a:solidFill>
                <a:latin typeface="Arial"/>
              </a:rPr>
              <a:t>2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0" name="object 108"/>
          <p:cNvSpPr/>
          <p:nvPr/>
        </p:nvSpPr>
        <p:spPr>
          <a:xfrm>
            <a:off x="992880" y="2345760"/>
            <a:ext cx="1456200" cy="49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</a:rPr>
              <a:t>Пересмотр КЭР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981" name="object 109"/>
          <p:cNvGrpSpPr/>
          <p:nvPr/>
        </p:nvGrpSpPr>
        <p:grpSpPr>
          <a:xfrm>
            <a:off x="754560" y="2669760"/>
            <a:ext cx="4585680" cy="175320"/>
            <a:chOff x="754560" y="2669760"/>
            <a:chExt cx="4585680" cy="175320"/>
          </a:xfrm>
        </p:grpSpPr>
        <p:sp>
          <p:nvSpPr>
            <p:cNvPr id="982" name="object 110"/>
            <p:cNvSpPr/>
            <p:nvPr/>
          </p:nvSpPr>
          <p:spPr>
            <a:xfrm>
              <a:off x="754560" y="2669760"/>
              <a:ext cx="223920" cy="174960"/>
            </a:xfrm>
            <a:custGeom>
              <a:avLst/>
              <a:gdLst>
                <a:gd name="textAreaLeft" fmla="*/ 0 w 223920"/>
                <a:gd name="textAreaRight" fmla="*/ 224280 w 223920"/>
                <a:gd name="textAreaTop" fmla="*/ 0 h 174960"/>
                <a:gd name="textAreaBottom" fmla="*/ 175320 h 174960"/>
              </a:gdLst>
              <a:ahLst/>
              <a:rect l="textAreaLeft" t="textAreaTop" r="textAreaRight" b="textAreaBottom"/>
              <a:pathLst>
                <a:path w="224155" h="175260">
                  <a:moveTo>
                    <a:pt x="69151" y="0"/>
                  </a:moveTo>
                  <a:lnTo>
                    <a:pt x="0" y="107823"/>
                  </a:lnTo>
                  <a:lnTo>
                    <a:pt x="223786" y="175132"/>
                  </a:lnTo>
                  <a:lnTo>
                    <a:pt x="69151" y="0"/>
                  </a:lnTo>
                  <a:close/>
                </a:path>
              </a:pathLst>
            </a:custGeom>
            <a:solidFill>
              <a:srgbClr val="0f487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83" name="object 111"/>
            <p:cNvSpPr/>
            <p:nvPr/>
          </p:nvSpPr>
          <p:spPr>
            <a:xfrm>
              <a:off x="964080" y="2844720"/>
              <a:ext cx="4376160" cy="360"/>
            </a:xfrm>
            <a:custGeom>
              <a:avLst/>
              <a:gdLst>
                <a:gd name="textAreaLeft" fmla="*/ 0 w 4376160"/>
                <a:gd name="textAreaRight" fmla="*/ 4376520 w 4376160"/>
                <a:gd name="textAreaTop" fmla="*/ 0 h 360"/>
                <a:gd name="textAreaBottom" fmla="*/ 720 h 360"/>
              </a:gdLst>
              <a:ahLst/>
              <a:rect l="textAreaLeft" t="textAreaTop" r="textAreaRight" b="textAreaBottom"/>
              <a:pathLst>
                <a:path w="4376420" h="0">
                  <a:moveTo>
                    <a:pt x="0" y="0"/>
                  </a:moveTo>
                  <a:lnTo>
                    <a:pt x="4375911" y="0"/>
                  </a:lnTo>
                </a:path>
              </a:pathLst>
            </a:custGeom>
            <a:noFill/>
            <a:ln w="22860">
              <a:solidFill>
                <a:srgbClr val="4fb8e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984" name="object 112"/>
          <p:cNvSpPr/>
          <p:nvPr/>
        </p:nvSpPr>
        <p:spPr>
          <a:xfrm>
            <a:off x="2617920" y="1939320"/>
            <a:ext cx="9123840" cy="92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38160" indent="104040">
              <a:lnSpc>
                <a:spcPct val="100000"/>
              </a:lnSpc>
              <a:spcBef>
                <a:spcPts val="99"/>
              </a:spcBef>
              <a:buClr>
                <a:srgbClr val="2aaae1"/>
              </a:buClr>
              <a:buFont typeface="Wingdings" charset="2"/>
              <a:buChar char=""/>
              <a:tabLst>
                <a:tab algn="l" pos="142200"/>
              </a:tabLst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отсутствие в составе заявки информации и документов, указанных в пунктах 3 и 4 статьи 31</a:t>
            </a:r>
            <a:r>
              <a:rPr b="0" lang="ru-RU" sz="1200" spc="-1" strike="noStrike" baseline="24000">
                <a:solidFill>
                  <a:srgbClr val="000000"/>
                </a:solidFill>
                <a:latin typeface="Times New Roman"/>
              </a:rPr>
              <a:t>1 </a:t>
            </a: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Федерального закона № 7-ФЗ, несоответствие этих информации и документов установленным требованиям;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142200" indent="-104040">
              <a:lnSpc>
                <a:spcPct val="100000"/>
              </a:lnSpc>
              <a:buClr>
                <a:srgbClr val="2aaae1"/>
              </a:buClr>
              <a:buFont typeface="Wingdings" charset="2"/>
              <a:buChar char=""/>
              <a:tabLst>
                <a:tab algn="l" pos="142200"/>
              </a:tabLst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несоблюдение предусмотренного пунктом 9.4 статьи 31</a:t>
            </a:r>
            <a:r>
              <a:rPr b="0" lang="ru-RU" sz="1200" spc="-1" strike="noStrike" baseline="24000">
                <a:solidFill>
                  <a:srgbClr val="000000"/>
                </a:solidFill>
                <a:latin typeface="Times New Roman"/>
              </a:rPr>
              <a:t>1 </a:t>
            </a: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Федерального закона № 7-ФЗ срока устранения замечаний к заявке на получение разрешения;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154800" indent="-117000">
              <a:lnSpc>
                <a:spcPct val="100000"/>
              </a:lnSpc>
              <a:buClr>
                <a:srgbClr val="2aaae1"/>
              </a:buClr>
              <a:buFont typeface="Wingdings" charset="2"/>
              <a:buChar char=""/>
              <a:tabLst>
                <a:tab algn="l" pos="154800"/>
              </a:tabLst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отсутствие оснований для пересмотра разрешения, предусмотренных пунктом 14 статьи 31</a:t>
            </a:r>
            <a:r>
              <a:rPr b="0" lang="ru-RU" sz="1200" spc="-1" strike="noStrike" baseline="24000">
                <a:solidFill>
                  <a:srgbClr val="000000"/>
                </a:solidFill>
                <a:latin typeface="Times New Roman"/>
              </a:rPr>
              <a:t>1 </a:t>
            </a: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Федерального закона № 7-ФЗ;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985" name="object 113"/>
          <p:cNvGrpSpPr/>
          <p:nvPr/>
        </p:nvGrpSpPr>
        <p:grpSpPr>
          <a:xfrm>
            <a:off x="226800" y="4233600"/>
            <a:ext cx="694800" cy="600120"/>
            <a:chOff x="226800" y="4233600"/>
            <a:chExt cx="694800" cy="600120"/>
          </a:xfrm>
        </p:grpSpPr>
        <p:sp>
          <p:nvSpPr>
            <p:cNvPr id="986" name="object 114"/>
            <p:cNvSpPr/>
            <p:nvPr/>
          </p:nvSpPr>
          <p:spPr>
            <a:xfrm>
              <a:off x="921240" y="4252680"/>
              <a:ext cx="360" cy="521640"/>
            </a:xfrm>
            <a:custGeom>
              <a:avLst/>
              <a:gdLst>
                <a:gd name="textAreaLeft" fmla="*/ 0 w 360"/>
                <a:gd name="textAreaRight" fmla="*/ 720 w 360"/>
                <a:gd name="textAreaTop" fmla="*/ 0 h 521640"/>
                <a:gd name="textAreaBottom" fmla="*/ 522000 h 521640"/>
              </a:gdLst>
              <a:ahLst/>
              <a:rect l="textAreaLeft" t="textAreaTop" r="textAreaRight" b="textAreaBottom"/>
              <a:pathLst>
                <a:path w="0" h="521970">
                  <a:moveTo>
                    <a:pt x="0" y="0"/>
                  </a:moveTo>
                  <a:lnTo>
                    <a:pt x="0" y="521969"/>
                  </a:lnTo>
                </a:path>
              </a:pathLst>
            </a:custGeom>
            <a:noFill/>
            <a:ln w="22860">
              <a:solidFill>
                <a:srgbClr val="4fb8e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987" name="object 115" descr=""/>
            <p:cNvPicPr/>
            <p:nvPr/>
          </p:nvPicPr>
          <p:blipFill>
            <a:blip r:embed="rId6"/>
            <a:stretch/>
          </p:blipFill>
          <p:spPr>
            <a:xfrm>
              <a:off x="240120" y="4247280"/>
              <a:ext cx="532440" cy="5720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988" name="object 116"/>
            <p:cNvSpPr/>
            <p:nvPr/>
          </p:nvSpPr>
          <p:spPr>
            <a:xfrm>
              <a:off x="228960" y="4423320"/>
              <a:ext cx="347040" cy="410400"/>
            </a:xfrm>
            <a:custGeom>
              <a:avLst/>
              <a:gdLst>
                <a:gd name="textAreaLeft" fmla="*/ 0 w 347040"/>
                <a:gd name="textAreaRight" fmla="*/ 347400 w 347040"/>
                <a:gd name="textAreaTop" fmla="*/ 0 h 410400"/>
                <a:gd name="textAreaBottom" fmla="*/ 410760 h 410400"/>
              </a:gdLst>
              <a:ahLst/>
              <a:rect l="textAreaLeft" t="textAreaTop" r="textAreaRight" b="textAreaBottom"/>
              <a:pathLst>
                <a:path w="347345" h="410845">
                  <a:moveTo>
                    <a:pt x="33705" y="0"/>
                  </a:moveTo>
                  <a:lnTo>
                    <a:pt x="0" y="18542"/>
                  </a:lnTo>
                  <a:lnTo>
                    <a:pt x="3340" y="213360"/>
                  </a:lnTo>
                  <a:lnTo>
                    <a:pt x="6520" y="233612"/>
                  </a:lnTo>
                  <a:lnTo>
                    <a:pt x="28073" y="268974"/>
                  </a:lnTo>
                  <a:lnTo>
                    <a:pt x="249377" y="400685"/>
                  </a:lnTo>
                  <a:lnTo>
                    <a:pt x="283667" y="410337"/>
                  </a:lnTo>
                  <a:lnTo>
                    <a:pt x="301069" y="408435"/>
                  </a:lnTo>
                  <a:lnTo>
                    <a:pt x="317538" y="402082"/>
                  </a:lnTo>
                  <a:lnTo>
                    <a:pt x="347129" y="385572"/>
                  </a:lnTo>
                  <a:lnTo>
                    <a:pt x="324118" y="372364"/>
                  </a:lnTo>
                  <a:lnTo>
                    <a:pt x="282894" y="372364"/>
                  </a:lnTo>
                  <a:lnTo>
                    <a:pt x="267824" y="370201"/>
                  </a:lnTo>
                  <a:lnTo>
                    <a:pt x="73825" y="260477"/>
                  </a:lnTo>
                  <a:lnTo>
                    <a:pt x="40331" y="218168"/>
                  </a:lnTo>
                  <a:lnTo>
                    <a:pt x="34404" y="30226"/>
                  </a:lnTo>
                  <a:lnTo>
                    <a:pt x="33312" y="635"/>
                  </a:lnTo>
                  <a:lnTo>
                    <a:pt x="33705" y="0"/>
                  </a:lnTo>
                  <a:close/>
                </a:path>
                <a:path w="347345" h="410845">
                  <a:moveTo>
                    <a:pt x="311950" y="365379"/>
                  </a:moveTo>
                  <a:lnTo>
                    <a:pt x="297832" y="370716"/>
                  </a:lnTo>
                  <a:lnTo>
                    <a:pt x="282894" y="372364"/>
                  </a:lnTo>
                  <a:lnTo>
                    <a:pt x="324118" y="372364"/>
                  </a:lnTo>
                  <a:lnTo>
                    <a:pt x="311950" y="365379"/>
                  </a:lnTo>
                  <a:close/>
                </a:path>
              </a:pathLst>
            </a:custGeom>
            <a:solidFill>
              <a:srgbClr val="099ac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9" name="object 117"/>
            <p:cNvSpPr/>
            <p:nvPr/>
          </p:nvSpPr>
          <p:spPr>
            <a:xfrm>
              <a:off x="226800" y="4233600"/>
              <a:ext cx="487800" cy="208440"/>
            </a:xfrm>
            <a:custGeom>
              <a:avLst/>
              <a:gdLst>
                <a:gd name="textAreaLeft" fmla="*/ 0 w 487800"/>
                <a:gd name="textAreaRight" fmla="*/ 488160 w 487800"/>
                <a:gd name="textAreaTop" fmla="*/ 0 h 208440"/>
                <a:gd name="textAreaBottom" fmla="*/ 208800 h 208440"/>
              </a:gdLst>
              <a:ahLst/>
              <a:rect l="textAreaLeft" t="textAreaTop" r="textAreaRight" b="textAreaBottom"/>
              <a:pathLst>
                <a:path w="488315" h="208914">
                  <a:moveTo>
                    <a:pt x="272361" y="0"/>
                  </a:moveTo>
                  <a:lnTo>
                    <a:pt x="232448" y="9143"/>
                  </a:lnTo>
                  <a:lnTo>
                    <a:pt x="32524" y="118109"/>
                  </a:lnTo>
                  <a:lnTo>
                    <a:pt x="2288" y="157454"/>
                  </a:lnTo>
                  <a:lnTo>
                    <a:pt x="0" y="174497"/>
                  </a:lnTo>
                  <a:lnTo>
                    <a:pt x="1308" y="208787"/>
                  </a:lnTo>
                  <a:lnTo>
                    <a:pt x="35001" y="190118"/>
                  </a:lnTo>
                  <a:lnTo>
                    <a:pt x="36757" y="174986"/>
                  </a:lnTo>
                  <a:lnTo>
                    <a:pt x="42306" y="161353"/>
                  </a:lnTo>
                  <a:lnTo>
                    <a:pt x="238061" y="45846"/>
                  </a:lnTo>
                  <a:lnTo>
                    <a:pt x="272997" y="37417"/>
                  </a:lnTo>
                  <a:lnTo>
                    <a:pt x="356648" y="37417"/>
                  </a:lnTo>
                  <a:lnTo>
                    <a:pt x="312331" y="11810"/>
                  </a:lnTo>
                  <a:lnTo>
                    <a:pt x="292873" y="3214"/>
                  </a:lnTo>
                  <a:lnTo>
                    <a:pt x="272361" y="0"/>
                  </a:lnTo>
                  <a:close/>
                </a:path>
                <a:path w="488315" h="208914">
                  <a:moveTo>
                    <a:pt x="356648" y="37417"/>
                  </a:moveTo>
                  <a:lnTo>
                    <a:pt x="272997" y="37417"/>
                  </a:lnTo>
                  <a:lnTo>
                    <a:pt x="291048" y="40185"/>
                  </a:lnTo>
                  <a:lnTo>
                    <a:pt x="308076" y="47370"/>
                  </a:lnTo>
                  <a:lnTo>
                    <a:pt x="487705" y="151129"/>
                  </a:lnTo>
                  <a:lnTo>
                    <a:pt x="486194" y="112267"/>
                  </a:lnTo>
                  <a:lnTo>
                    <a:pt x="356648" y="37417"/>
                  </a:lnTo>
                  <a:close/>
                </a:path>
              </a:pathLst>
            </a:custGeom>
            <a:solidFill>
              <a:srgbClr val="4fb8e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0" name="object 118"/>
            <p:cNvSpPr/>
            <p:nvPr/>
          </p:nvSpPr>
          <p:spPr>
            <a:xfrm>
              <a:off x="540360" y="4346280"/>
              <a:ext cx="244800" cy="463320"/>
            </a:xfrm>
            <a:custGeom>
              <a:avLst/>
              <a:gdLst>
                <a:gd name="textAreaLeft" fmla="*/ 0 w 244800"/>
                <a:gd name="textAreaRight" fmla="*/ 245160 w 244800"/>
                <a:gd name="textAreaTop" fmla="*/ 0 h 463320"/>
                <a:gd name="textAreaBottom" fmla="*/ 463680 h 463320"/>
              </a:gdLst>
              <a:ahLst/>
              <a:rect l="textAreaLeft" t="textAreaTop" r="textAreaRight" b="textAreaBottom"/>
              <a:pathLst>
                <a:path w="245109" h="463550">
                  <a:moveTo>
                    <a:pt x="173393" y="0"/>
                  </a:moveTo>
                  <a:lnTo>
                    <a:pt x="174155" y="38480"/>
                  </a:lnTo>
                  <a:lnTo>
                    <a:pt x="186792" y="48075"/>
                  </a:lnTo>
                  <a:lnTo>
                    <a:pt x="196446" y="60182"/>
                  </a:lnTo>
                  <a:lnTo>
                    <a:pt x="202733" y="74074"/>
                  </a:lnTo>
                  <a:lnTo>
                    <a:pt x="205270" y="89026"/>
                  </a:lnTo>
                  <a:lnTo>
                    <a:pt x="209956" y="288162"/>
                  </a:lnTo>
                  <a:lnTo>
                    <a:pt x="207944" y="305583"/>
                  </a:lnTo>
                  <a:lnTo>
                    <a:pt x="201377" y="321611"/>
                  </a:lnTo>
                  <a:lnTo>
                    <a:pt x="190771" y="335329"/>
                  </a:lnTo>
                  <a:lnTo>
                    <a:pt x="176644" y="345820"/>
                  </a:lnTo>
                  <a:lnTo>
                    <a:pt x="393" y="442213"/>
                  </a:lnTo>
                  <a:lnTo>
                    <a:pt x="0" y="442848"/>
                  </a:lnTo>
                  <a:lnTo>
                    <a:pt x="35179" y="463168"/>
                  </a:lnTo>
                  <a:lnTo>
                    <a:pt x="206603" y="368553"/>
                  </a:lnTo>
                  <a:lnTo>
                    <a:pt x="235289" y="341169"/>
                  </a:lnTo>
                  <a:lnTo>
                    <a:pt x="244601" y="302640"/>
                  </a:lnTo>
                  <a:lnTo>
                    <a:pt x="239153" y="75056"/>
                  </a:lnTo>
                  <a:lnTo>
                    <a:pt x="236381" y="57733"/>
                  </a:lnTo>
                  <a:lnTo>
                    <a:pt x="229290" y="42005"/>
                  </a:lnTo>
                  <a:lnTo>
                    <a:pt x="218406" y="28515"/>
                  </a:lnTo>
                  <a:lnTo>
                    <a:pt x="204254" y="17906"/>
                  </a:lnTo>
                  <a:lnTo>
                    <a:pt x="173393" y="0"/>
                  </a:lnTo>
                  <a:close/>
                </a:path>
              </a:pathLst>
            </a:custGeom>
            <a:solidFill>
              <a:srgbClr val="0f487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91" name="object 119"/>
            <p:cNvSpPr/>
            <p:nvPr/>
          </p:nvSpPr>
          <p:spPr>
            <a:xfrm>
              <a:off x="262080" y="4327560"/>
              <a:ext cx="66240" cy="37800"/>
            </a:xfrm>
            <a:custGeom>
              <a:avLst/>
              <a:gdLst>
                <a:gd name="textAreaLeft" fmla="*/ 0 w 66240"/>
                <a:gd name="textAreaRight" fmla="*/ 66600 w 66240"/>
                <a:gd name="textAreaTop" fmla="*/ 0 h 37800"/>
                <a:gd name="textAreaBottom" fmla="*/ 38160 h 37800"/>
              </a:gdLst>
              <a:ahLst/>
              <a:rect l="textAreaLeft" t="textAreaTop" r="textAreaRight" b="textAreaBottom"/>
              <a:pathLst>
                <a:path w="66675" h="38100">
                  <a:moveTo>
                    <a:pt x="47675" y="10541"/>
                  </a:moveTo>
                  <a:lnTo>
                    <a:pt x="3225" y="34798"/>
                  </a:lnTo>
                  <a:lnTo>
                    <a:pt x="0" y="37846"/>
                  </a:lnTo>
                  <a:lnTo>
                    <a:pt x="47675" y="10541"/>
                  </a:lnTo>
                  <a:close/>
                </a:path>
                <a:path w="66675" h="38100">
                  <a:moveTo>
                    <a:pt x="66306" y="254"/>
                  </a:moveTo>
                  <a:lnTo>
                    <a:pt x="66065" y="0"/>
                  </a:lnTo>
                  <a:lnTo>
                    <a:pt x="48615" y="10033"/>
                  </a:lnTo>
                  <a:lnTo>
                    <a:pt x="66306" y="254"/>
                  </a:lnTo>
                  <a:close/>
                </a:path>
              </a:pathLst>
            </a:custGeom>
            <a:solidFill>
              <a:srgbClr val="d6dbe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992" name="object 120"/>
          <p:cNvSpPr/>
          <p:nvPr/>
        </p:nvSpPr>
        <p:spPr>
          <a:xfrm>
            <a:off x="406080" y="4317480"/>
            <a:ext cx="16488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2400" spc="-307" strike="noStrike">
                <a:solidFill>
                  <a:srgbClr val="001f5f"/>
                </a:solidFill>
                <a:latin typeface="Arial"/>
              </a:rPr>
              <a:t>4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3" name="object 121"/>
          <p:cNvSpPr/>
          <p:nvPr/>
        </p:nvSpPr>
        <p:spPr>
          <a:xfrm>
            <a:off x="1007280" y="4367160"/>
            <a:ext cx="2086920" cy="25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</a:rPr>
              <a:t>Переоформление КЭР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994" name="object 122"/>
          <p:cNvGrpSpPr/>
          <p:nvPr/>
        </p:nvGrpSpPr>
        <p:grpSpPr>
          <a:xfrm>
            <a:off x="712800" y="4614480"/>
            <a:ext cx="4586040" cy="174960"/>
            <a:chOff x="712800" y="4614480"/>
            <a:chExt cx="4586040" cy="174960"/>
          </a:xfrm>
        </p:grpSpPr>
        <p:sp>
          <p:nvSpPr>
            <p:cNvPr id="995" name="object 123"/>
            <p:cNvSpPr/>
            <p:nvPr/>
          </p:nvSpPr>
          <p:spPr>
            <a:xfrm>
              <a:off x="712800" y="4614480"/>
              <a:ext cx="223920" cy="174960"/>
            </a:xfrm>
            <a:custGeom>
              <a:avLst/>
              <a:gdLst>
                <a:gd name="textAreaLeft" fmla="*/ 0 w 223920"/>
                <a:gd name="textAreaRight" fmla="*/ 224280 w 223920"/>
                <a:gd name="textAreaTop" fmla="*/ 0 h 174960"/>
                <a:gd name="textAreaBottom" fmla="*/ 175320 h 174960"/>
              </a:gdLst>
              <a:ahLst/>
              <a:rect l="textAreaLeft" t="textAreaTop" r="textAreaRight" b="textAreaBottom"/>
              <a:pathLst>
                <a:path w="224155" h="175260">
                  <a:moveTo>
                    <a:pt x="69151" y="0"/>
                  </a:moveTo>
                  <a:lnTo>
                    <a:pt x="0" y="107949"/>
                  </a:lnTo>
                  <a:lnTo>
                    <a:pt x="223786" y="175259"/>
                  </a:lnTo>
                  <a:lnTo>
                    <a:pt x="69151" y="0"/>
                  </a:lnTo>
                  <a:close/>
                </a:path>
              </a:pathLst>
            </a:custGeom>
            <a:solidFill>
              <a:srgbClr val="0f487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96" name="object 124"/>
            <p:cNvSpPr/>
            <p:nvPr/>
          </p:nvSpPr>
          <p:spPr>
            <a:xfrm>
              <a:off x="922680" y="4789080"/>
              <a:ext cx="4376160" cy="360"/>
            </a:xfrm>
            <a:custGeom>
              <a:avLst/>
              <a:gdLst>
                <a:gd name="textAreaLeft" fmla="*/ 0 w 4376160"/>
                <a:gd name="textAreaRight" fmla="*/ 4376520 w 4376160"/>
                <a:gd name="textAreaTop" fmla="*/ 0 h 360"/>
                <a:gd name="textAreaBottom" fmla="*/ 720 h 360"/>
              </a:gdLst>
              <a:ahLst/>
              <a:rect l="textAreaLeft" t="textAreaTop" r="textAreaRight" b="textAreaBottom"/>
              <a:pathLst>
                <a:path w="4376420" h="0">
                  <a:moveTo>
                    <a:pt x="0" y="0"/>
                  </a:moveTo>
                  <a:lnTo>
                    <a:pt x="4375912" y="0"/>
                  </a:lnTo>
                </a:path>
              </a:pathLst>
            </a:custGeom>
            <a:noFill/>
            <a:ln w="22860">
              <a:solidFill>
                <a:srgbClr val="4fb8e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PlaceHolder 1"/>
          <p:cNvSpPr>
            <a:spLocks noGrp="1"/>
          </p:cNvSpPr>
          <p:nvPr>
            <p:ph type="title"/>
          </p:nvPr>
        </p:nvSpPr>
        <p:spPr>
          <a:xfrm>
            <a:off x="942120" y="82800"/>
            <a:ext cx="10307520" cy="1387080"/>
          </a:xfrm>
          <a:prstGeom prst="rect">
            <a:avLst/>
          </a:prstGeom>
          <a:noFill/>
          <a:ln w="0">
            <a:noFill/>
          </a:ln>
        </p:spPr>
        <p:txBody>
          <a:bodyPr lIns="0" rIns="0" tIns="241920" bIns="0" anchor="t">
            <a:noAutofit/>
          </a:bodyPr>
          <a:p>
            <a:pPr marL="87120" indent="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ru-RU" sz="2000" spc="-1" strike="noStrike">
                <a:solidFill>
                  <a:srgbClr val="001f5f"/>
                </a:solidFill>
                <a:latin typeface="Times New Roman"/>
              </a:rPr>
              <a:t>Обратить внимание 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998" name="object 4"/>
          <p:cNvGrpSpPr/>
          <p:nvPr/>
        </p:nvGrpSpPr>
        <p:grpSpPr>
          <a:xfrm>
            <a:off x="190440" y="112680"/>
            <a:ext cx="735840" cy="906480"/>
            <a:chOff x="190440" y="112680"/>
            <a:chExt cx="735840" cy="906480"/>
          </a:xfrm>
        </p:grpSpPr>
        <p:sp>
          <p:nvSpPr>
            <p:cNvPr id="999" name="object 5"/>
            <p:cNvSpPr/>
            <p:nvPr/>
          </p:nvSpPr>
          <p:spPr>
            <a:xfrm>
              <a:off x="239400" y="128160"/>
              <a:ext cx="662760" cy="869760"/>
            </a:xfrm>
            <a:custGeom>
              <a:avLst/>
              <a:gdLst>
                <a:gd name="textAreaLeft" fmla="*/ 0 w 662760"/>
                <a:gd name="textAreaRight" fmla="*/ 663120 w 662760"/>
                <a:gd name="textAreaTop" fmla="*/ 0 h 869760"/>
                <a:gd name="textAreaBottom" fmla="*/ 870120 h 869760"/>
              </a:gdLst>
              <a:ahLst/>
              <a:rect l="textAreaLeft" t="textAreaTop" r="textAreaRight" b="textAreaBottom"/>
              <a:pathLst>
                <a:path w="662940" h="869950">
                  <a:moveTo>
                    <a:pt x="332854" y="0"/>
                  </a:moveTo>
                  <a:lnTo>
                    <a:pt x="318922" y="1015"/>
                  </a:lnTo>
                  <a:lnTo>
                    <a:pt x="305752" y="4190"/>
                  </a:lnTo>
                  <a:lnTo>
                    <a:pt x="0" y="122300"/>
                  </a:lnTo>
                  <a:lnTo>
                    <a:pt x="0" y="646175"/>
                  </a:lnTo>
                  <a:lnTo>
                    <a:pt x="15239" y="682116"/>
                  </a:lnTo>
                  <a:lnTo>
                    <a:pt x="336334" y="869949"/>
                  </a:lnTo>
                  <a:lnTo>
                    <a:pt x="636536" y="693546"/>
                  </a:lnTo>
                  <a:lnTo>
                    <a:pt x="647700" y="685545"/>
                  </a:lnTo>
                  <a:lnTo>
                    <a:pt x="655993" y="674750"/>
                  </a:lnTo>
                  <a:lnTo>
                    <a:pt x="661162" y="661796"/>
                  </a:lnTo>
                  <a:lnTo>
                    <a:pt x="662940" y="647572"/>
                  </a:lnTo>
                  <a:lnTo>
                    <a:pt x="662940" y="119506"/>
                  </a:lnTo>
                  <a:lnTo>
                    <a:pt x="359956" y="4190"/>
                  </a:lnTo>
                  <a:lnTo>
                    <a:pt x="346798" y="1015"/>
                  </a:lnTo>
                  <a:lnTo>
                    <a:pt x="33285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0" name="object 6"/>
            <p:cNvSpPr/>
            <p:nvPr/>
          </p:nvSpPr>
          <p:spPr>
            <a:xfrm>
              <a:off x="312480" y="283320"/>
              <a:ext cx="420120" cy="552600"/>
            </a:xfrm>
            <a:custGeom>
              <a:avLst/>
              <a:gdLst>
                <a:gd name="textAreaLeft" fmla="*/ 0 w 420120"/>
                <a:gd name="textAreaRight" fmla="*/ 420480 w 420120"/>
                <a:gd name="textAreaTop" fmla="*/ 0 h 552600"/>
                <a:gd name="textAreaBottom" fmla="*/ 552960 h 552600"/>
              </a:gdLst>
              <a:ahLst/>
              <a:rect l="textAreaLeft" t="textAreaTop" r="textAreaRight" b="textAreaBottom"/>
              <a:pathLst>
                <a:path w="420370" h="553085">
                  <a:moveTo>
                    <a:pt x="70027" y="268338"/>
                  </a:moveTo>
                  <a:lnTo>
                    <a:pt x="66408" y="265925"/>
                  </a:lnTo>
                  <a:lnTo>
                    <a:pt x="59156" y="263639"/>
                  </a:lnTo>
                  <a:lnTo>
                    <a:pt x="56743" y="262369"/>
                  </a:lnTo>
                  <a:lnTo>
                    <a:pt x="54343" y="260083"/>
                  </a:lnTo>
                  <a:lnTo>
                    <a:pt x="50711" y="260083"/>
                  </a:lnTo>
                  <a:lnTo>
                    <a:pt x="45885" y="258940"/>
                  </a:lnTo>
                  <a:lnTo>
                    <a:pt x="32600" y="258940"/>
                  </a:lnTo>
                  <a:lnTo>
                    <a:pt x="27774" y="256527"/>
                  </a:lnTo>
                  <a:lnTo>
                    <a:pt x="24142" y="255384"/>
                  </a:lnTo>
                  <a:lnTo>
                    <a:pt x="22936" y="252971"/>
                  </a:lnTo>
                  <a:lnTo>
                    <a:pt x="22936" y="248272"/>
                  </a:lnTo>
                  <a:lnTo>
                    <a:pt x="27774" y="250685"/>
                  </a:lnTo>
                  <a:lnTo>
                    <a:pt x="30187" y="250685"/>
                  </a:lnTo>
                  <a:lnTo>
                    <a:pt x="35013" y="251828"/>
                  </a:lnTo>
                  <a:lnTo>
                    <a:pt x="38646" y="252971"/>
                  </a:lnTo>
                  <a:lnTo>
                    <a:pt x="43472" y="252971"/>
                  </a:lnTo>
                  <a:lnTo>
                    <a:pt x="47091" y="254241"/>
                  </a:lnTo>
                  <a:lnTo>
                    <a:pt x="51917" y="255384"/>
                  </a:lnTo>
                  <a:lnTo>
                    <a:pt x="57950" y="249542"/>
                  </a:lnTo>
                  <a:lnTo>
                    <a:pt x="62788" y="247129"/>
                  </a:lnTo>
                  <a:lnTo>
                    <a:pt x="62788" y="245986"/>
                  </a:lnTo>
                  <a:lnTo>
                    <a:pt x="63995" y="245986"/>
                  </a:lnTo>
                  <a:lnTo>
                    <a:pt x="63995" y="244843"/>
                  </a:lnTo>
                  <a:lnTo>
                    <a:pt x="56743" y="243573"/>
                  </a:lnTo>
                  <a:lnTo>
                    <a:pt x="48298" y="243573"/>
                  </a:lnTo>
                  <a:lnTo>
                    <a:pt x="42265" y="242430"/>
                  </a:lnTo>
                  <a:lnTo>
                    <a:pt x="35013" y="240144"/>
                  </a:lnTo>
                  <a:lnTo>
                    <a:pt x="27774" y="238874"/>
                  </a:lnTo>
                  <a:lnTo>
                    <a:pt x="21729" y="236588"/>
                  </a:lnTo>
                  <a:lnTo>
                    <a:pt x="7239" y="231889"/>
                  </a:lnTo>
                  <a:lnTo>
                    <a:pt x="0" y="228333"/>
                  </a:lnTo>
                  <a:lnTo>
                    <a:pt x="0" y="242430"/>
                  </a:lnTo>
                  <a:lnTo>
                    <a:pt x="1206" y="243573"/>
                  </a:lnTo>
                  <a:lnTo>
                    <a:pt x="1206" y="245986"/>
                  </a:lnTo>
                  <a:lnTo>
                    <a:pt x="2413" y="247129"/>
                  </a:lnTo>
                  <a:lnTo>
                    <a:pt x="34328" y="268465"/>
                  </a:lnTo>
                  <a:lnTo>
                    <a:pt x="56743" y="269481"/>
                  </a:lnTo>
                  <a:lnTo>
                    <a:pt x="65201" y="269481"/>
                  </a:lnTo>
                  <a:lnTo>
                    <a:pt x="70027" y="268338"/>
                  </a:lnTo>
                  <a:close/>
                </a:path>
                <a:path w="420370" h="553085">
                  <a:moveTo>
                    <a:pt x="70027" y="213982"/>
                  </a:moveTo>
                  <a:lnTo>
                    <a:pt x="61010" y="210172"/>
                  </a:lnTo>
                  <a:lnTo>
                    <a:pt x="52222" y="205854"/>
                  </a:lnTo>
                  <a:lnTo>
                    <a:pt x="43865" y="201155"/>
                  </a:lnTo>
                  <a:lnTo>
                    <a:pt x="41452" y="199377"/>
                  </a:lnTo>
                  <a:lnTo>
                    <a:pt x="28282" y="190233"/>
                  </a:lnTo>
                  <a:lnTo>
                    <a:pt x="20662" y="184137"/>
                  </a:lnTo>
                  <a:lnTo>
                    <a:pt x="13296" y="177533"/>
                  </a:lnTo>
                  <a:lnTo>
                    <a:pt x="6032" y="170548"/>
                  </a:lnTo>
                  <a:lnTo>
                    <a:pt x="4838" y="170548"/>
                  </a:lnTo>
                  <a:lnTo>
                    <a:pt x="4838" y="171818"/>
                  </a:lnTo>
                  <a:lnTo>
                    <a:pt x="3632" y="175374"/>
                  </a:lnTo>
                  <a:lnTo>
                    <a:pt x="1206" y="185026"/>
                  </a:lnTo>
                  <a:lnTo>
                    <a:pt x="1206" y="186296"/>
                  </a:lnTo>
                  <a:lnTo>
                    <a:pt x="0" y="187439"/>
                  </a:lnTo>
                  <a:lnTo>
                    <a:pt x="0" y="195821"/>
                  </a:lnTo>
                  <a:lnTo>
                    <a:pt x="1206" y="198234"/>
                  </a:lnTo>
                  <a:lnTo>
                    <a:pt x="1206" y="200647"/>
                  </a:lnTo>
                  <a:lnTo>
                    <a:pt x="2413" y="203060"/>
                  </a:lnTo>
                  <a:lnTo>
                    <a:pt x="36969" y="234048"/>
                  </a:lnTo>
                  <a:lnTo>
                    <a:pt x="54343" y="239255"/>
                  </a:lnTo>
                  <a:lnTo>
                    <a:pt x="57950" y="240525"/>
                  </a:lnTo>
                  <a:lnTo>
                    <a:pt x="63995" y="240525"/>
                  </a:lnTo>
                  <a:lnTo>
                    <a:pt x="57950" y="235699"/>
                  </a:lnTo>
                  <a:lnTo>
                    <a:pt x="53136" y="230873"/>
                  </a:lnTo>
                  <a:lnTo>
                    <a:pt x="47091" y="226047"/>
                  </a:lnTo>
                  <a:lnTo>
                    <a:pt x="43472" y="222364"/>
                  </a:lnTo>
                  <a:lnTo>
                    <a:pt x="38646" y="221221"/>
                  </a:lnTo>
                  <a:lnTo>
                    <a:pt x="33807" y="218808"/>
                  </a:lnTo>
                  <a:lnTo>
                    <a:pt x="30124" y="216395"/>
                  </a:lnTo>
                  <a:lnTo>
                    <a:pt x="25361" y="213982"/>
                  </a:lnTo>
                  <a:lnTo>
                    <a:pt x="21729" y="211569"/>
                  </a:lnTo>
                  <a:lnTo>
                    <a:pt x="18122" y="207886"/>
                  </a:lnTo>
                  <a:lnTo>
                    <a:pt x="16903" y="204203"/>
                  </a:lnTo>
                  <a:lnTo>
                    <a:pt x="16903" y="201790"/>
                  </a:lnTo>
                  <a:lnTo>
                    <a:pt x="18122" y="199377"/>
                  </a:lnTo>
                  <a:lnTo>
                    <a:pt x="24460" y="204711"/>
                  </a:lnTo>
                  <a:lnTo>
                    <a:pt x="30924" y="209410"/>
                  </a:lnTo>
                  <a:lnTo>
                    <a:pt x="37630" y="213728"/>
                  </a:lnTo>
                  <a:lnTo>
                    <a:pt x="44665" y="217538"/>
                  </a:lnTo>
                  <a:lnTo>
                    <a:pt x="45885" y="218808"/>
                  </a:lnTo>
                  <a:lnTo>
                    <a:pt x="48298" y="218808"/>
                  </a:lnTo>
                  <a:lnTo>
                    <a:pt x="50711" y="217538"/>
                  </a:lnTo>
                  <a:lnTo>
                    <a:pt x="53136" y="217538"/>
                  </a:lnTo>
                  <a:lnTo>
                    <a:pt x="55549" y="216395"/>
                  </a:lnTo>
                  <a:lnTo>
                    <a:pt x="59156" y="216395"/>
                  </a:lnTo>
                  <a:lnTo>
                    <a:pt x="63995" y="215125"/>
                  </a:lnTo>
                  <a:lnTo>
                    <a:pt x="70027" y="213982"/>
                  </a:lnTo>
                  <a:close/>
                </a:path>
                <a:path w="420370" h="553085">
                  <a:moveTo>
                    <a:pt x="70027" y="208521"/>
                  </a:moveTo>
                  <a:lnTo>
                    <a:pt x="68821" y="207378"/>
                  </a:lnTo>
                  <a:lnTo>
                    <a:pt x="68821" y="206108"/>
                  </a:lnTo>
                  <a:lnTo>
                    <a:pt x="66408" y="196710"/>
                  </a:lnTo>
                  <a:lnTo>
                    <a:pt x="63982" y="192011"/>
                  </a:lnTo>
                  <a:lnTo>
                    <a:pt x="63982" y="186169"/>
                  </a:lnTo>
                  <a:lnTo>
                    <a:pt x="60337" y="184899"/>
                  </a:lnTo>
                  <a:lnTo>
                    <a:pt x="33693" y="155308"/>
                  </a:lnTo>
                  <a:lnTo>
                    <a:pt x="32486" y="151752"/>
                  </a:lnTo>
                  <a:lnTo>
                    <a:pt x="32486" y="148196"/>
                  </a:lnTo>
                  <a:lnTo>
                    <a:pt x="36118" y="144640"/>
                  </a:lnTo>
                  <a:lnTo>
                    <a:pt x="41300" y="154800"/>
                  </a:lnTo>
                  <a:lnTo>
                    <a:pt x="47625" y="164198"/>
                  </a:lnTo>
                  <a:lnTo>
                    <a:pt x="54851" y="172580"/>
                  </a:lnTo>
                  <a:lnTo>
                    <a:pt x="62763" y="180200"/>
                  </a:lnTo>
                  <a:lnTo>
                    <a:pt x="63982" y="180200"/>
                  </a:lnTo>
                  <a:lnTo>
                    <a:pt x="63982" y="174231"/>
                  </a:lnTo>
                  <a:lnTo>
                    <a:pt x="65189" y="169532"/>
                  </a:lnTo>
                  <a:lnTo>
                    <a:pt x="65189" y="164833"/>
                  </a:lnTo>
                  <a:lnTo>
                    <a:pt x="66408" y="163563"/>
                  </a:lnTo>
                  <a:lnTo>
                    <a:pt x="65189" y="161277"/>
                  </a:lnTo>
                  <a:lnTo>
                    <a:pt x="38430" y="123050"/>
                  </a:lnTo>
                  <a:lnTo>
                    <a:pt x="32486" y="112636"/>
                  </a:lnTo>
                  <a:lnTo>
                    <a:pt x="30073" y="115049"/>
                  </a:lnTo>
                  <a:lnTo>
                    <a:pt x="23444" y="123431"/>
                  </a:lnTo>
                  <a:lnTo>
                    <a:pt x="19761" y="132702"/>
                  </a:lnTo>
                  <a:lnTo>
                    <a:pt x="18808" y="142481"/>
                  </a:lnTo>
                  <a:lnTo>
                    <a:pt x="20370" y="152895"/>
                  </a:lnTo>
                  <a:lnTo>
                    <a:pt x="21920" y="159118"/>
                  </a:lnTo>
                  <a:lnTo>
                    <a:pt x="24612" y="165087"/>
                  </a:lnTo>
                  <a:lnTo>
                    <a:pt x="28219" y="170548"/>
                  </a:lnTo>
                  <a:lnTo>
                    <a:pt x="32486" y="175501"/>
                  </a:lnTo>
                  <a:lnTo>
                    <a:pt x="38354" y="182867"/>
                  </a:lnTo>
                  <a:lnTo>
                    <a:pt x="44894" y="189344"/>
                  </a:lnTo>
                  <a:lnTo>
                    <a:pt x="51904" y="195440"/>
                  </a:lnTo>
                  <a:lnTo>
                    <a:pt x="59131" y="201409"/>
                  </a:lnTo>
                  <a:lnTo>
                    <a:pt x="62763" y="203822"/>
                  </a:lnTo>
                  <a:lnTo>
                    <a:pt x="65189" y="206108"/>
                  </a:lnTo>
                  <a:lnTo>
                    <a:pt x="70027" y="208521"/>
                  </a:lnTo>
                  <a:close/>
                </a:path>
                <a:path w="420370" h="553085">
                  <a:moveTo>
                    <a:pt x="82207" y="293230"/>
                  </a:moveTo>
                  <a:lnTo>
                    <a:pt x="79832" y="292087"/>
                  </a:lnTo>
                  <a:lnTo>
                    <a:pt x="77457" y="292087"/>
                  </a:lnTo>
                  <a:lnTo>
                    <a:pt x="75069" y="290817"/>
                  </a:lnTo>
                  <a:lnTo>
                    <a:pt x="70307" y="289547"/>
                  </a:lnTo>
                  <a:lnTo>
                    <a:pt x="64363" y="288404"/>
                  </a:lnTo>
                  <a:lnTo>
                    <a:pt x="58407" y="290817"/>
                  </a:lnTo>
                  <a:lnTo>
                    <a:pt x="54838" y="292087"/>
                  </a:lnTo>
                  <a:lnTo>
                    <a:pt x="50076" y="293230"/>
                  </a:lnTo>
                  <a:lnTo>
                    <a:pt x="40551" y="288404"/>
                  </a:lnTo>
                  <a:lnTo>
                    <a:pt x="40551" y="285991"/>
                  </a:lnTo>
                  <a:lnTo>
                    <a:pt x="41744" y="284721"/>
                  </a:lnTo>
                  <a:lnTo>
                    <a:pt x="54838" y="284721"/>
                  </a:lnTo>
                  <a:lnTo>
                    <a:pt x="58407" y="283451"/>
                  </a:lnTo>
                  <a:lnTo>
                    <a:pt x="61976" y="284721"/>
                  </a:lnTo>
                  <a:lnTo>
                    <a:pt x="63169" y="282308"/>
                  </a:lnTo>
                  <a:lnTo>
                    <a:pt x="66738" y="279895"/>
                  </a:lnTo>
                  <a:lnTo>
                    <a:pt x="71501" y="272529"/>
                  </a:lnTo>
                  <a:lnTo>
                    <a:pt x="57797" y="274180"/>
                  </a:lnTo>
                  <a:lnTo>
                    <a:pt x="51066" y="274688"/>
                  </a:lnTo>
                  <a:lnTo>
                    <a:pt x="44119" y="274942"/>
                  </a:lnTo>
                  <a:lnTo>
                    <a:pt x="16751" y="274942"/>
                  </a:lnTo>
                  <a:lnTo>
                    <a:pt x="16751" y="277355"/>
                  </a:lnTo>
                  <a:lnTo>
                    <a:pt x="17945" y="278625"/>
                  </a:lnTo>
                  <a:lnTo>
                    <a:pt x="17945" y="281038"/>
                  </a:lnTo>
                  <a:lnTo>
                    <a:pt x="24168" y="291071"/>
                  </a:lnTo>
                  <a:lnTo>
                    <a:pt x="32067" y="297675"/>
                  </a:lnTo>
                  <a:lnTo>
                    <a:pt x="41541" y="300723"/>
                  </a:lnTo>
                  <a:lnTo>
                    <a:pt x="52463" y="300596"/>
                  </a:lnTo>
                  <a:lnTo>
                    <a:pt x="59385" y="299453"/>
                  </a:lnTo>
                  <a:lnTo>
                    <a:pt x="65989" y="297929"/>
                  </a:lnTo>
                  <a:lnTo>
                    <a:pt x="72364" y="296278"/>
                  </a:lnTo>
                  <a:lnTo>
                    <a:pt x="78651" y="294500"/>
                  </a:lnTo>
                  <a:lnTo>
                    <a:pt x="79832" y="294500"/>
                  </a:lnTo>
                  <a:lnTo>
                    <a:pt x="81013" y="293230"/>
                  </a:lnTo>
                  <a:lnTo>
                    <a:pt x="82207" y="293230"/>
                  </a:lnTo>
                  <a:close/>
                </a:path>
                <a:path w="420370" h="553085">
                  <a:moveTo>
                    <a:pt x="100482" y="313296"/>
                  </a:moveTo>
                  <a:lnTo>
                    <a:pt x="86271" y="313296"/>
                  </a:lnTo>
                  <a:lnTo>
                    <a:pt x="85090" y="314566"/>
                  </a:lnTo>
                  <a:lnTo>
                    <a:pt x="75615" y="319392"/>
                  </a:lnTo>
                  <a:lnTo>
                    <a:pt x="69684" y="318122"/>
                  </a:lnTo>
                  <a:lnTo>
                    <a:pt x="67335" y="318122"/>
                  </a:lnTo>
                  <a:lnTo>
                    <a:pt x="64960" y="315709"/>
                  </a:lnTo>
                  <a:lnTo>
                    <a:pt x="66141" y="313296"/>
                  </a:lnTo>
                  <a:lnTo>
                    <a:pt x="69684" y="313296"/>
                  </a:lnTo>
                  <a:lnTo>
                    <a:pt x="73240" y="312153"/>
                  </a:lnTo>
                  <a:lnTo>
                    <a:pt x="77990" y="311010"/>
                  </a:lnTo>
                  <a:lnTo>
                    <a:pt x="81534" y="309740"/>
                  </a:lnTo>
                  <a:lnTo>
                    <a:pt x="86271" y="307327"/>
                  </a:lnTo>
                  <a:lnTo>
                    <a:pt x="85090" y="301358"/>
                  </a:lnTo>
                  <a:lnTo>
                    <a:pt x="85090" y="300215"/>
                  </a:lnTo>
                  <a:lnTo>
                    <a:pt x="86271" y="298945"/>
                  </a:lnTo>
                  <a:lnTo>
                    <a:pt x="86271" y="295389"/>
                  </a:lnTo>
                  <a:lnTo>
                    <a:pt x="74701" y="300469"/>
                  </a:lnTo>
                  <a:lnTo>
                    <a:pt x="63030" y="304660"/>
                  </a:lnTo>
                  <a:lnTo>
                    <a:pt x="51130" y="307454"/>
                  </a:lnTo>
                  <a:lnTo>
                    <a:pt x="38912" y="308597"/>
                  </a:lnTo>
                  <a:lnTo>
                    <a:pt x="36537" y="308597"/>
                  </a:lnTo>
                  <a:lnTo>
                    <a:pt x="36537" y="309740"/>
                  </a:lnTo>
                  <a:lnTo>
                    <a:pt x="38912" y="314566"/>
                  </a:lnTo>
                  <a:lnTo>
                    <a:pt x="48374" y="324091"/>
                  </a:lnTo>
                  <a:lnTo>
                    <a:pt x="54305" y="328917"/>
                  </a:lnTo>
                  <a:lnTo>
                    <a:pt x="68516" y="328917"/>
                  </a:lnTo>
                  <a:lnTo>
                    <a:pt x="74434" y="327774"/>
                  </a:lnTo>
                  <a:lnTo>
                    <a:pt x="80352" y="325361"/>
                  </a:lnTo>
                  <a:lnTo>
                    <a:pt x="94526" y="318122"/>
                  </a:lnTo>
                  <a:lnTo>
                    <a:pt x="100482" y="314566"/>
                  </a:lnTo>
                  <a:lnTo>
                    <a:pt x="100482" y="313296"/>
                  </a:lnTo>
                  <a:close/>
                </a:path>
                <a:path w="420370" h="553085">
                  <a:moveTo>
                    <a:pt x="106565" y="140449"/>
                  </a:moveTo>
                  <a:lnTo>
                    <a:pt x="101841" y="131051"/>
                  </a:lnTo>
                  <a:lnTo>
                    <a:pt x="97155" y="124066"/>
                  </a:lnTo>
                  <a:lnTo>
                    <a:pt x="92456" y="112382"/>
                  </a:lnTo>
                  <a:lnTo>
                    <a:pt x="97155" y="107683"/>
                  </a:lnTo>
                  <a:lnTo>
                    <a:pt x="97155" y="106540"/>
                  </a:lnTo>
                  <a:lnTo>
                    <a:pt x="88925" y="106540"/>
                  </a:lnTo>
                  <a:lnTo>
                    <a:pt x="83032" y="107683"/>
                  </a:lnTo>
                  <a:lnTo>
                    <a:pt x="80695" y="112382"/>
                  </a:lnTo>
                  <a:lnTo>
                    <a:pt x="83032" y="117081"/>
                  </a:lnTo>
                  <a:lnTo>
                    <a:pt x="84213" y="120637"/>
                  </a:lnTo>
                  <a:lnTo>
                    <a:pt x="86575" y="122923"/>
                  </a:lnTo>
                  <a:lnTo>
                    <a:pt x="90106" y="129908"/>
                  </a:lnTo>
                  <a:lnTo>
                    <a:pt x="93637" y="135750"/>
                  </a:lnTo>
                  <a:lnTo>
                    <a:pt x="92456" y="141592"/>
                  </a:lnTo>
                  <a:lnTo>
                    <a:pt x="92456" y="144005"/>
                  </a:lnTo>
                  <a:lnTo>
                    <a:pt x="90106" y="148704"/>
                  </a:lnTo>
                  <a:lnTo>
                    <a:pt x="93637" y="146291"/>
                  </a:lnTo>
                  <a:lnTo>
                    <a:pt x="95961" y="145148"/>
                  </a:lnTo>
                  <a:lnTo>
                    <a:pt x="98336" y="142735"/>
                  </a:lnTo>
                  <a:lnTo>
                    <a:pt x="101841" y="147434"/>
                  </a:lnTo>
                  <a:lnTo>
                    <a:pt x="101841" y="152133"/>
                  </a:lnTo>
                  <a:lnTo>
                    <a:pt x="103047" y="156832"/>
                  </a:lnTo>
                  <a:lnTo>
                    <a:pt x="104228" y="154546"/>
                  </a:lnTo>
                  <a:lnTo>
                    <a:pt x="104228" y="153276"/>
                  </a:lnTo>
                  <a:lnTo>
                    <a:pt x="105384" y="150990"/>
                  </a:lnTo>
                  <a:lnTo>
                    <a:pt x="106565" y="146291"/>
                  </a:lnTo>
                  <a:lnTo>
                    <a:pt x="106565" y="140449"/>
                  </a:lnTo>
                  <a:close/>
                </a:path>
                <a:path w="420370" h="553085">
                  <a:moveTo>
                    <a:pt x="123317" y="327647"/>
                  </a:moveTo>
                  <a:lnTo>
                    <a:pt x="118503" y="328790"/>
                  </a:lnTo>
                  <a:lnTo>
                    <a:pt x="114884" y="328790"/>
                  </a:lnTo>
                  <a:lnTo>
                    <a:pt x="111264" y="330060"/>
                  </a:lnTo>
                  <a:lnTo>
                    <a:pt x="107645" y="333489"/>
                  </a:lnTo>
                  <a:lnTo>
                    <a:pt x="105244" y="334759"/>
                  </a:lnTo>
                  <a:lnTo>
                    <a:pt x="102831" y="335902"/>
                  </a:lnTo>
                  <a:lnTo>
                    <a:pt x="100406" y="334759"/>
                  </a:lnTo>
                  <a:lnTo>
                    <a:pt x="99212" y="334759"/>
                  </a:lnTo>
                  <a:lnTo>
                    <a:pt x="98005" y="333489"/>
                  </a:lnTo>
                  <a:lnTo>
                    <a:pt x="100406" y="331203"/>
                  </a:lnTo>
                  <a:lnTo>
                    <a:pt x="101612" y="331203"/>
                  </a:lnTo>
                  <a:lnTo>
                    <a:pt x="101612" y="330060"/>
                  </a:lnTo>
                  <a:lnTo>
                    <a:pt x="106438" y="327647"/>
                  </a:lnTo>
                  <a:lnTo>
                    <a:pt x="107645" y="321551"/>
                  </a:lnTo>
                  <a:lnTo>
                    <a:pt x="104038" y="316725"/>
                  </a:lnTo>
                  <a:lnTo>
                    <a:pt x="95453" y="323456"/>
                  </a:lnTo>
                  <a:lnTo>
                    <a:pt x="86093" y="329044"/>
                  </a:lnTo>
                  <a:lnTo>
                    <a:pt x="76060" y="333235"/>
                  </a:lnTo>
                  <a:lnTo>
                    <a:pt x="65468" y="335902"/>
                  </a:lnTo>
                  <a:lnTo>
                    <a:pt x="65468" y="338315"/>
                  </a:lnTo>
                  <a:lnTo>
                    <a:pt x="66675" y="338315"/>
                  </a:lnTo>
                  <a:lnTo>
                    <a:pt x="72390" y="344538"/>
                  </a:lnTo>
                  <a:lnTo>
                    <a:pt x="79933" y="348221"/>
                  </a:lnTo>
                  <a:lnTo>
                    <a:pt x="115570" y="335902"/>
                  </a:lnTo>
                  <a:lnTo>
                    <a:pt x="118503" y="333489"/>
                  </a:lnTo>
                  <a:lnTo>
                    <a:pt x="119697" y="332346"/>
                  </a:lnTo>
                  <a:lnTo>
                    <a:pt x="120904" y="330060"/>
                  </a:lnTo>
                  <a:lnTo>
                    <a:pt x="123317" y="327647"/>
                  </a:lnTo>
                  <a:close/>
                </a:path>
                <a:path w="420370" h="553085">
                  <a:moveTo>
                    <a:pt x="133972" y="85839"/>
                  </a:moveTo>
                  <a:lnTo>
                    <a:pt x="129159" y="84569"/>
                  </a:lnTo>
                  <a:lnTo>
                    <a:pt x="125552" y="82156"/>
                  </a:lnTo>
                  <a:lnTo>
                    <a:pt x="119519" y="82156"/>
                  </a:lnTo>
                  <a:lnTo>
                    <a:pt x="117132" y="83426"/>
                  </a:lnTo>
                  <a:lnTo>
                    <a:pt x="114719" y="84569"/>
                  </a:lnTo>
                  <a:lnTo>
                    <a:pt x="109893" y="89522"/>
                  </a:lnTo>
                  <a:lnTo>
                    <a:pt x="105092" y="95618"/>
                  </a:lnTo>
                  <a:lnTo>
                    <a:pt x="99060" y="100444"/>
                  </a:lnTo>
                  <a:lnTo>
                    <a:pt x="91846" y="102857"/>
                  </a:lnTo>
                  <a:lnTo>
                    <a:pt x="88226" y="102857"/>
                  </a:lnTo>
                  <a:lnTo>
                    <a:pt x="85826" y="104127"/>
                  </a:lnTo>
                  <a:lnTo>
                    <a:pt x="82207" y="105270"/>
                  </a:lnTo>
                  <a:lnTo>
                    <a:pt x="82207" y="106540"/>
                  </a:lnTo>
                  <a:lnTo>
                    <a:pt x="87033" y="106540"/>
                  </a:lnTo>
                  <a:lnTo>
                    <a:pt x="90639" y="105270"/>
                  </a:lnTo>
                  <a:lnTo>
                    <a:pt x="100355" y="105397"/>
                  </a:lnTo>
                  <a:lnTo>
                    <a:pt x="100596" y="105270"/>
                  </a:lnTo>
                  <a:lnTo>
                    <a:pt x="106121" y="103746"/>
                  </a:lnTo>
                  <a:lnTo>
                    <a:pt x="111683" y="100825"/>
                  </a:lnTo>
                  <a:lnTo>
                    <a:pt x="117132" y="96761"/>
                  </a:lnTo>
                  <a:lnTo>
                    <a:pt x="120726" y="93078"/>
                  </a:lnTo>
                  <a:lnTo>
                    <a:pt x="126758" y="88252"/>
                  </a:lnTo>
                  <a:lnTo>
                    <a:pt x="132765" y="86982"/>
                  </a:lnTo>
                  <a:lnTo>
                    <a:pt x="133972" y="85839"/>
                  </a:lnTo>
                  <a:close/>
                </a:path>
                <a:path w="420370" h="553085">
                  <a:moveTo>
                    <a:pt x="144627" y="340093"/>
                  </a:moveTo>
                  <a:lnTo>
                    <a:pt x="137490" y="340093"/>
                  </a:lnTo>
                  <a:lnTo>
                    <a:pt x="135115" y="343522"/>
                  </a:lnTo>
                  <a:lnTo>
                    <a:pt x="132727" y="345935"/>
                  </a:lnTo>
                  <a:lnTo>
                    <a:pt x="131546" y="345935"/>
                  </a:lnTo>
                  <a:lnTo>
                    <a:pt x="127977" y="344792"/>
                  </a:lnTo>
                  <a:lnTo>
                    <a:pt x="133921" y="340093"/>
                  </a:lnTo>
                  <a:lnTo>
                    <a:pt x="129171" y="336537"/>
                  </a:lnTo>
                  <a:lnTo>
                    <a:pt x="127977" y="331965"/>
                  </a:lnTo>
                  <a:lnTo>
                    <a:pt x="123456" y="338823"/>
                  </a:lnTo>
                  <a:lnTo>
                    <a:pt x="118605" y="345427"/>
                  </a:lnTo>
                  <a:lnTo>
                    <a:pt x="113093" y="351015"/>
                  </a:lnTo>
                  <a:lnTo>
                    <a:pt x="106565" y="355333"/>
                  </a:lnTo>
                  <a:lnTo>
                    <a:pt x="106565" y="356476"/>
                  </a:lnTo>
                  <a:lnTo>
                    <a:pt x="111328" y="361175"/>
                  </a:lnTo>
                  <a:lnTo>
                    <a:pt x="120840" y="362318"/>
                  </a:lnTo>
                  <a:lnTo>
                    <a:pt x="129171" y="358762"/>
                  </a:lnTo>
                  <a:lnTo>
                    <a:pt x="137490" y="355333"/>
                  </a:lnTo>
                  <a:lnTo>
                    <a:pt x="141071" y="347078"/>
                  </a:lnTo>
                  <a:lnTo>
                    <a:pt x="144627" y="340093"/>
                  </a:lnTo>
                  <a:close/>
                </a:path>
                <a:path w="420370" h="553085">
                  <a:moveTo>
                    <a:pt x="155295" y="322694"/>
                  </a:moveTo>
                  <a:lnTo>
                    <a:pt x="152920" y="324980"/>
                  </a:lnTo>
                  <a:lnTo>
                    <a:pt x="150545" y="326250"/>
                  </a:lnTo>
                  <a:lnTo>
                    <a:pt x="148170" y="328536"/>
                  </a:lnTo>
                  <a:lnTo>
                    <a:pt x="145796" y="322694"/>
                  </a:lnTo>
                  <a:lnTo>
                    <a:pt x="141058" y="313169"/>
                  </a:lnTo>
                  <a:lnTo>
                    <a:pt x="135128" y="314312"/>
                  </a:lnTo>
                  <a:lnTo>
                    <a:pt x="128016" y="316725"/>
                  </a:lnTo>
                  <a:lnTo>
                    <a:pt x="120891" y="317868"/>
                  </a:lnTo>
                  <a:lnTo>
                    <a:pt x="120891" y="310756"/>
                  </a:lnTo>
                  <a:lnTo>
                    <a:pt x="118516" y="296532"/>
                  </a:lnTo>
                  <a:lnTo>
                    <a:pt x="114960" y="296532"/>
                  </a:lnTo>
                  <a:lnTo>
                    <a:pt x="110210" y="295389"/>
                  </a:lnTo>
                  <a:lnTo>
                    <a:pt x="98361" y="295389"/>
                  </a:lnTo>
                  <a:lnTo>
                    <a:pt x="98361" y="294119"/>
                  </a:lnTo>
                  <a:lnTo>
                    <a:pt x="99517" y="291833"/>
                  </a:lnTo>
                  <a:lnTo>
                    <a:pt x="100723" y="287007"/>
                  </a:lnTo>
                  <a:lnTo>
                    <a:pt x="103098" y="279895"/>
                  </a:lnTo>
                  <a:lnTo>
                    <a:pt x="103098" y="278752"/>
                  </a:lnTo>
                  <a:lnTo>
                    <a:pt x="104292" y="276339"/>
                  </a:lnTo>
                  <a:lnTo>
                    <a:pt x="105473" y="275196"/>
                  </a:lnTo>
                  <a:lnTo>
                    <a:pt x="98361" y="271640"/>
                  </a:lnTo>
                  <a:lnTo>
                    <a:pt x="92430" y="269227"/>
                  </a:lnTo>
                  <a:lnTo>
                    <a:pt x="85305" y="265671"/>
                  </a:lnTo>
                  <a:lnTo>
                    <a:pt x="93611" y="257416"/>
                  </a:lnTo>
                  <a:lnTo>
                    <a:pt x="97155" y="252590"/>
                  </a:lnTo>
                  <a:lnTo>
                    <a:pt x="99517" y="250304"/>
                  </a:lnTo>
                  <a:lnTo>
                    <a:pt x="97155" y="246748"/>
                  </a:lnTo>
                  <a:lnTo>
                    <a:pt x="93611" y="244335"/>
                  </a:lnTo>
                  <a:lnTo>
                    <a:pt x="84124" y="234810"/>
                  </a:lnTo>
                  <a:lnTo>
                    <a:pt x="91249" y="231254"/>
                  </a:lnTo>
                  <a:lnTo>
                    <a:pt x="95961" y="227698"/>
                  </a:lnTo>
                  <a:lnTo>
                    <a:pt x="100723" y="226555"/>
                  </a:lnTo>
                  <a:lnTo>
                    <a:pt x="103098" y="225285"/>
                  </a:lnTo>
                  <a:lnTo>
                    <a:pt x="103098" y="224142"/>
                  </a:lnTo>
                  <a:lnTo>
                    <a:pt x="98361" y="214617"/>
                  </a:lnTo>
                  <a:lnTo>
                    <a:pt x="97155" y="207505"/>
                  </a:lnTo>
                  <a:lnTo>
                    <a:pt x="97155" y="194551"/>
                  </a:lnTo>
                  <a:lnTo>
                    <a:pt x="95961" y="192265"/>
                  </a:lnTo>
                  <a:lnTo>
                    <a:pt x="92430" y="188709"/>
                  </a:lnTo>
                  <a:lnTo>
                    <a:pt x="91249" y="188709"/>
                  </a:lnTo>
                  <a:lnTo>
                    <a:pt x="91249" y="187566"/>
                  </a:lnTo>
                  <a:lnTo>
                    <a:pt x="73444" y="161404"/>
                  </a:lnTo>
                  <a:lnTo>
                    <a:pt x="69888" y="168516"/>
                  </a:lnTo>
                  <a:lnTo>
                    <a:pt x="69888" y="181597"/>
                  </a:lnTo>
                  <a:lnTo>
                    <a:pt x="71310" y="192011"/>
                  </a:lnTo>
                  <a:lnTo>
                    <a:pt x="74180" y="201663"/>
                  </a:lnTo>
                  <a:lnTo>
                    <a:pt x="79070" y="210553"/>
                  </a:lnTo>
                  <a:lnTo>
                    <a:pt x="86499" y="218173"/>
                  </a:lnTo>
                  <a:lnTo>
                    <a:pt x="54470" y="221729"/>
                  </a:lnTo>
                  <a:lnTo>
                    <a:pt x="54470" y="222999"/>
                  </a:lnTo>
                  <a:lnTo>
                    <a:pt x="53289" y="222999"/>
                  </a:lnTo>
                  <a:lnTo>
                    <a:pt x="59893" y="229349"/>
                  </a:lnTo>
                  <a:lnTo>
                    <a:pt x="67068" y="234429"/>
                  </a:lnTo>
                  <a:lnTo>
                    <a:pt x="81749" y="243192"/>
                  </a:lnTo>
                  <a:lnTo>
                    <a:pt x="80568" y="244335"/>
                  </a:lnTo>
                  <a:lnTo>
                    <a:pt x="79387" y="244335"/>
                  </a:lnTo>
                  <a:lnTo>
                    <a:pt x="73444" y="247891"/>
                  </a:lnTo>
                  <a:lnTo>
                    <a:pt x="66332" y="251447"/>
                  </a:lnTo>
                  <a:lnTo>
                    <a:pt x="60401" y="255003"/>
                  </a:lnTo>
                  <a:lnTo>
                    <a:pt x="58026" y="256146"/>
                  </a:lnTo>
                  <a:lnTo>
                    <a:pt x="58026" y="257416"/>
                  </a:lnTo>
                  <a:lnTo>
                    <a:pt x="66332" y="260972"/>
                  </a:lnTo>
                  <a:lnTo>
                    <a:pt x="78193" y="265671"/>
                  </a:lnTo>
                  <a:lnTo>
                    <a:pt x="80568" y="265671"/>
                  </a:lnTo>
                  <a:lnTo>
                    <a:pt x="82931" y="266814"/>
                  </a:lnTo>
                  <a:lnTo>
                    <a:pt x="86499" y="268084"/>
                  </a:lnTo>
                  <a:lnTo>
                    <a:pt x="80568" y="272783"/>
                  </a:lnTo>
                  <a:lnTo>
                    <a:pt x="75819" y="278752"/>
                  </a:lnTo>
                  <a:lnTo>
                    <a:pt x="71069" y="285864"/>
                  </a:lnTo>
                  <a:lnTo>
                    <a:pt x="94792" y="289420"/>
                  </a:lnTo>
                  <a:lnTo>
                    <a:pt x="93611" y="295389"/>
                  </a:lnTo>
                  <a:lnTo>
                    <a:pt x="91249" y="301231"/>
                  </a:lnTo>
                  <a:lnTo>
                    <a:pt x="90055" y="309613"/>
                  </a:lnTo>
                  <a:lnTo>
                    <a:pt x="97155" y="308343"/>
                  </a:lnTo>
                  <a:lnTo>
                    <a:pt x="104292" y="308343"/>
                  </a:lnTo>
                  <a:lnTo>
                    <a:pt x="111404" y="307200"/>
                  </a:lnTo>
                  <a:lnTo>
                    <a:pt x="111404" y="319138"/>
                  </a:lnTo>
                  <a:lnTo>
                    <a:pt x="112585" y="324980"/>
                  </a:lnTo>
                  <a:lnTo>
                    <a:pt x="122072" y="322694"/>
                  </a:lnTo>
                  <a:lnTo>
                    <a:pt x="125641" y="321424"/>
                  </a:lnTo>
                  <a:lnTo>
                    <a:pt x="130378" y="320281"/>
                  </a:lnTo>
                  <a:lnTo>
                    <a:pt x="132753" y="327393"/>
                  </a:lnTo>
                  <a:lnTo>
                    <a:pt x="135128" y="329806"/>
                  </a:lnTo>
                  <a:lnTo>
                    <a:pt x="136309" y="333235"/>
                  </a:lnTo>
                  <a:lnTo>
                    <a:pt x="136309" y="335521"/>
                  </a:lnTo>
                  <a:lnTo>
                    <a:pt x="138684" y="336791"/>
                  </a:lnTo>
                  <a:lnTo>
                    <a:pt x="141058" y="335521"/>
                  </a:lnTo>
                  <a:lnTo>
                    <a:pt x="151739" y="332092"/>
                  </a:lnTo>
                  <a:lnTo>
                    <a:pt x="152920" y="333235"/>
                  </a:lnTo>
                  <a:lnTo>
                    <a:pt x="155295" y="337934"/>
                  </a:lnTo>
                  <a:lnTo>
                    <a:pt x="155295" y="322694"/>
                  </a:lnTo>
                  <a:close/>
                </a:path>
                <a:path w="420370" h="553085">
                  <a:moveTo>
                    <a:pt x="155295" y="282816"/>
                  </a:moveTo>
                  <a:lnTo>
                    <a:pt x="145859" y="279260"/>
                  </a:lnTo>
                  <a:lnTo>
                    <a:pt x="141160" y="272148"/>
                  </a:lnTo>
                  <a:lnTo>
                    <a:pt x="139979" y="262750"/>
                  </a:lnTo>
                  <a:lnTo>
                    <a:pt x="139979" y="256781"/>
                  </a:lnTo>
                  <a:lnTo>
                    <a:pt x="142341" y="250812"/>
                  </a:lnTo>
                  <a:lnTo>
                    <a:pt x="145859" y="246113"/>
                  </a:lnTo>
                  <a:lnTo>
                    <a:pt x="148221" y="240271"/>
                  </a:lnTo>
                  <a:lnTo>
                    <a:pt x="148221" y="235445"/>
                  </a:lnTo>
                  <a:lnTo>
                    <a:pt x="142341" y="231889"/>
                  </a:lnTo>
                  <a:lnTo>
                    <a:pt x="111429" y="204203"/>
                  </a:lnTo>
                  <a:lnTo>
                    <a:pt x="104648" y="194170"/>
                  </a:lnTo>
                  <a:lnTo>
                    <a:pt x="104648" y="193027"/>
                  </a:lnTo>
                  <a:lnTo>
                    <a:pt x="102285" y="193027"/>
                  </a:lnTo>
                  <a:lnTo>
                    <a:pt x="102755" y="201790"/>
                  </a:lnTo>
                  <a:lnTo>
                    <a:pt x="104203" y="210553"/>
                  </a:lnTo>
                  <a:lnTo>
                    <a:pt x="106743" y="219062"/>
                  </a:lnTo>
                  <a:lnTo>
                    <a:pt x="110528" y="227190"/>
                  </a:lnTo>
                  <a:lnTo>
                    <a:pt x="104648" y="230746"/>
                  </a:lnTo>
                  <a:lnTo>
                    <a:pt x="98742" y="231889"/>
                  </a:lnTo>
                  <a:lnTo>
                    <a:pt x="92875" y="236715"/>
                  </a:lnTo>
                  <a:lnTo>
                    <a:pt x="97548" y="240271"/>
                  </a:lnTo>
                  <a:lnTo>
                    <a:pt x="104648" y="247256"/>
                  </a:lnTo>
                  <a:lnTo>
                    <a:pt x="108178" y="249669"/>
                  </a:lnTo>
                  <a:lnTo>
                    <a:pt x="104648" y="252082"/>
                  </a:lnTo>
                  <a:lnTo>
                    <a:pt x="97548" y="259194"/>
                  </a:lnTo>
                  <a:lnTo>
                    <a:pt x="94018" y="263893"/>
                  </a:lnTo>
                  <a:lnTo>
                    <a:pt x="101104" y="266179"/>
                  </a:lnTo>
                  <a:lnTo>
                    <a:pt x="106997" y="268592"/>
                  </a:lnTo>
                  <a:lnTo>
                    <a:pt x="114071" y="271005"/>
                  </a:lnTo>
                  <a:lnTo>
                    <a:pt x="110528" y="276847"/>
                  </a:lnTo>
                  <a:lnTo>
                    <a:pt x="105816" y="282816"/>
                  </a:lnTo>
                  <a:lnTo>
                    <a:pt x="104648" y="289928"/>
                  </a:lnTo>
                  <a:lnTo>
                    <a:pt x="124663" y="289928"/>
                  </a:lnTo>
                  <a:lnTo>
                    <a:pt x="125844" y="291071"/>
                  </a:lnTo>
                  <a:lnTo>
                    <a:pt x="125844" y="308851"/>
                  </a:lnTo>
                  <a:lnTo>
                    <a:pt x="127025" y="309994"/>
                  </a:lnTo>
                  <a:lnTo>
                    <a:pt x="129387" y="308851"/>
                  </a:lnTo>
                  <a:lnTo>
                    <a:pt x="131724" y="308851"/>
                  </a:lnTo>
                  <a:lnTo>
                    <a:pt x="135267" y="306438"/>
                  </a:lnTo>
                  <a:lnTo>
                    <a:pt x="144691" y="304025"/>
                  </a:lnTo>
                  <a:lnTo>
                    <a:pt x="145859" y="307581"/>
                  </a:lnTo>
                  <a:lnTo>
                    <a:pt x="148221" y="312280"/>
                  </a:lnTo>
                  <a:lnTo>
                    <a:pt x="149402" y="315836"/>
                  </a:lnTo>
                  <a:lnTo>
                    <a:pt x="150583" y="318249"/>
                  </a:lnTo>
                  <a:lnTo>
                    <a:pt x="152933" y="317106"/>
                  </a:lnTo>
                  <a:lnTo>
                    <a:pt x="154114" y="315836"/>
                  </a:lnTo>
                  <a:lnTo>
                    <a:pt x="155295" y="315836"/>
                  </a:lnTo>
                  <a:lnTo>
                    <a:pt x="155295" y="282816"/>
                  </a:lnTo>
                  <a:close/>
                </a:path>
                <a:path w="420370" h="553085">
                  <a:moveTo>
                    <a:pt x="159854" y="134353"/>
                  </a:moveTo>
                  <a:lnTo>
                    <a:pt x="158648" y="134353"/>
                  </a:lnTo>
                  <a:lnTo>
                    <a:pt x="157429" y="133210"/>
                  </a:lnTo>
                  <a:lnTo>
                    <a:pt x="152603" y="130797"/>
                  </a:lnTo>
                  <a:lnTo>
                    <a:pt x="148971" y="127241"/>
                  </a:lnTo>
                  <a:lnTo>
                    <a:pt x="146558" y="122542"/>
                  </a:lnTo>
                  <a:lnTo>
                    <a:pt x="144132" y="116700"/>
                  </a:lnTo>
                  <a:lnTo>
                    <a:pt x="141732" y="105016"/>
                  </a:lnTo>
                  <a:lnTo>
                    <a:pt x="140512" y="101460"/>
                  </a:lnTo>
                  <a:lnTo>
                    <a:pt x="139306" y="96761"/>
                  </a:lnTo>
                  <a:lnTo>
                    <a:pt x="138099" y="93332"/>
                  </a:lnTo>
                  <a:lnTo>
                    <a:pt x="136880" y="90919"/>
                  </a:lnTo>
                  <a:lnTo>
                    <a:pt x="135674" y="89776"/>
                  </a:lnTo>
                  <a:lnTo>
                    <a:pt x="132041" y="89776"/>
                  </a:lnTo>
                  <a:lnTo>
                    <a:pt x="127215" y="92062"/>
                  </a:lnTo>
                  <a:lnTo>
                    <a:pt x="123583" y="94475"/>
                  </a:lnTo>
                  <a:lnTo>
                    <a:pt x="118745" y="98031"/>
                  </a:lnTo>
                  <a:lnTo>
                    <a:pt x="128422" y="101460"/>
                  </a:lnTo>
                  <a:lnTo>
                    <a:pt x="132041" y="107302"/>
                  </a:lnTo>
                  <a:lnTo>
                    <a:pt x="134467" y="115557"/>
                  </a:lnTo>
                  <a:lnTo>
                    <a:pt x="135674" y="117970"/>
                  </a:lnTo>
                  <a:lnTo>
                    <a:pt x="136880" y="121399"/>
                  </a:lnTo>
                  <a:lnTo>
                    <a:pt x="138099" y="123812"/>
                  </a:lnTo>
                  <a:lnTo>
                    <a:pt x="144132" y="130797"/>
                  </a:lnTo>
                  <a:lnTo>
                    <a:pt x="150190" y="135496"/>
                  </a:lnTo>
                  <a:lnTo>
                    <a:pt x="159854" y="135496"/>
                  </a:lnTo>
                  <a:lnTo>
                    <a:pt x="159854" y="134353"/>
                  </a:lnTo>
                  <a:close/>
                </a:path>
                <a:path w="420370" h="553085">
                  <a:moveTo>
                    <a:pt x="172034" y="168135"/>
                  </a:moveTo>
                  <a:lnTo>
                    <a:pt x="171259" y="166865"/>
                  </a:lnTo>
                  <a:lnTo>
                    <a:pt x="163195" y="153530"/>
                  </a:lnTo>
                  <a:lnTo>
                    <a:pt x="160197" y="148577"/>
                  </a:lnTo>
                  <a:lnTo>
                    <a:pt x="159004" y="147434"/>
                  </a:lnTo>
                  <a:lnTo>
                    <a:pt x="159004" y="146164"/>
                  </a:lnTo>
                  <a:lnTo>
                    <a:pt x="157822" y="146164"/>
                  </a:lnTo>
                  <a:lnTo>
                    <a:pt x="157822" y="153530"/>
                  </a:lnTo>
                  <a:lnTo>
                    <a:pt x="149542" y="153530"/>
                  </a:lnTo>
                  <a:lnTo>
                    <a:pt x="149542" y="152260"/>
                  </a:lnTo>
                  <a:lnTo>
                    <a:pt x="151904" y="150990"/>
                  </a:lnTo>
                  <a:lnTo>
                    <a:pt x="153098" y="150990"/>
                  </a:lnTo>
                  <a:lnTo>
                    <a:pt x="155460" y="149847"/>
                  </a:lnTo>
                  <a:lnTo>
                    <a:pt x="156641" y="152260"/>
                  </a:lnTo>
                  <a:lnTo>
                    <a:pt x="157822" y="153530"/>
                  </a:lnTo>
                  <a:lnTo>
                    <a:pt x="157822" y="146164"/>
                  </a:lnTo>
                  <a:lnTo>
                    <a:pt x="151904" y="146164"/>
                  </a:lnTo>
                  <a:lnTo>
                    <a:pt x="145986" y="147434"/>
                  </a:lnTo>
                  <a:lnTo>
                    <a:pt x="141249" y="149847"/>
                  </a:lnTo>
                  <a:lnTo>
                    <a:pt x="134518" y="154800"/>
                  </a:lnTo>
                  <a:lnTo>
                    <a:pt x="131914" y="161785"/>
                  </a:lnTo>
                  <a:lnTo>
                    <a:pt x="133083" y="169532"/>
                  </a:lnTo>
                  <a:lnTo>
                    <a:pt x="137693" y="176644"/>
                  </a:lnTo>
                  <a:lnTo>
                    <a:pt x="141249" y="170548"/>
                  </a:lnTo>
                  <a:lnTo>
                    <a:pt x="147167" y="166865"/>
                  </a:lnTo>
                  <a:lnTo>
                    <a:pt x="160197" y="166865"/>
                  </a:lnTo>
                  <a:lnTo>
                    <a:pt x="166116" y="168135"/>
                  </a:lnTo>
                  <a:lnTo>
                    <a:pt x="172034" y="168135"/>
                  </a:lnTo>
                  <a:close/>
                </a:path>
                <a:path w="420370" h="553085">
                  <a:moveTo>
                    <a:pt x="184213" y="178041"/>
                  </a:moveTo>
                  <a:lnTo>
                    <a:pt x="180632" y="175628"/>
                  </a:lnTo>
                  <a:lnTo>
                    <a:pt x="178257" y="174485"/>
                  </a:lnTo>
                  <a:lnTo>
                    <a:pt x="175882" y="172072"/>
                  </a:lnTo>
                  <a:lnTo>
                    <a:pt x="173494" y="172072"/>
                  </a:lnTo>
                  <a:lnTo>
                    <a:pt x="166751" y="174104"/>
                  </a:lnTo>
                  <a:lnTo>
                    <a:pt x="160680" y="176517"/>
                  </a:lnTo>
                  <a:lnTo>
                    <a:pt x="155067" y="179438"/>
                  </a:lnTo>
                  <a:lnTo>
                    <a:pt x="143700" y="186550"/>
                  </a:lnTo>
                  <a:lnTo>
                    <a:pt x="137744" y="190106"/>
                  </a:lnTo>
                  <a:lnTo>
                    <a:pt x="130594" y="188963"/>
                  </a:lnTo>
                  <a:lnTo>
                    <a:pt x="129413" y="188963"/>
                  </a:lnTo>
                  <a:lnTo>
                    <a:pt x="132981" y="193662"/>
                  </a:lnTo>
                  <a:lnTo>
                    <a:pt x="136550" y="194805"/>
                  </a:lnTo>
                  <a:lnTo>
                    <a:pt x="141325" y="193662"/>
                  </a:lnTo>
                  <a:lnTo>
                    <a:pt x="144894" y="192519"/>
                  </a:lnTo>
                  <a:lnTo>
                    <a:pt x="148475" y="190106"/>
                  </a:lnTo>
                  <a:lnTo>
                    <a:pt x="150850" y="188963"/>
                  </a:lnTo>
                  <a:lnTo>
                    <a:pt x="154432" y="186550"/>
                  </a:lnTo>
                  <a:lnTo>
                    <a:pt x="158000" y="185280"/>
                  </a:lnTo>
                  <a:lnTo>
                    <a:pt x="161582" y="182867"/>
                  </a:lnTo>
                  <a:lnTo>
                    <a:pt x="161582" y="188963"/>
                  </a:lnTo>
                  <a:lnTo>
                    <a:pt x="167538" y="182867"/>
                  </a:lnTo>
                  <a:lnTo>
                    <a:pt x="174688" y="180454"/>
                  </a:lnTo>
                  <a:lnTo>
                    <a:pt x="183019" y="179311"/>
                  </a:lnTo>
                  <a:lnTo>
                    <a:pt x="183019" y="178041"/>
                  </a:lnTo>
                  <a:lnTo>
                    <a:pt x="184213" y="178041"/>
                  </a:lnTo>
                  <a:close/>
                </a:path>
                <a:path w="420370" h="553085">
                  <a:moveTo>
                    <a:pt x="184213" y="84696"/>
                  </a:moveTo>
                  <a:lnTo>
                    <a:pt x="182181" y="82156"/>
                  </a:lnTo>
                  <a:lnTo>
                    <a:pt x="180162" y="82156"/>
                  </a:lnTo>
                  <a:lnTo>
                    <a:pt x="178130" y="84696"/>
                  </a:lnTo>
                  <a:lnTo>
                    <a:pt x="178130" y="87236"/>
                  </a:lnTo>
                  <a:lnTo>
                    <a:pt x="179146" y="88506"/>
                  </a:lnTo>
                  <a:lnTo>
                    <a:pt x="180162" y="88506"/>
                  </a:lnTo>
                  <a:lnTo>
                    <a:pt x="182181" y="89776"/>
                  </a:lnTo>
                  <a:lnTo>
                    <a:pt x="183197" y="88506"/>
                  </a:lnTo>
                  <a:lnTo>
                    <a:pt x="184213" y="85966"/>
                  </a:lnTo>
                  <a:lnTo>
                    <a:pt x="184213" y="84696"/>
                  </a:lnTo>
                  <a:close/>
                </a:path>
                <a:path w="420370" h="553085">
                  <a:moveTo>
                    <a:pt x="185737" y="94094"/>
                  </a:moveTo>
                  <a:lnTo>
                    <a:pt x="182181" y="92824"/>
                  </a:lnTo>
                  <a:lnTo>
                    <a:pt x="179819" y="92824"/>
                  </a:lnTo>
                  <a:lnTo>
                    <a:pt x="177457" y="94094"/>
                  </a:lnTo>
                  <a:lnTo>
                    <a:pt x="176263" y="96507"/>
                  </a:lnTo>
                  <a:lnTo>
                    <a:pt x="175082" y="100190"/>
                  </a:lnTo>
                  <a:lnTo>
                    <a:pt x="178638" y="114795"/>
                  </a:lnTo>
                  <a:lnTo>
                    <a:pt x="178638" y="115938"/>
                  </a:lnTo>
                  <a:lnTo>
                    <a:pt x="179819" y="117208"/>
                  </a:lnTo>
                  <a:lnTo>
                    <a:pt x="181000" y="117208"/>
                  </a:lnTo>
                  <a:lnTo>
                    <a:pt x="182181" y="115938"/>
                  </a:lnTo>
                  <a:lnTo>
                    <a:pt x="183362" y="114795"/>
                  </a:lnTo>
                  <a:lnTo>
                    <a:pt x="183362" y="108699"/>
                  </a:lnTo>
                  <a:lnTo>
                    <a:pt x="185737" y="103746"/>
                  </a:lnTo>
                  <a:lnTo>
                    <a:pt x="185737" y="94094"/>
                  </a:lnTo>
                  <a:close/>
                </a:path>
                <a:path w="420370" h="553085">
                  <a:moveTo>
                    <a:pt x="188785" y="69075"/>
                  </a:moveTo>
                  <a:lnTo>
                    <a:pt x="187591" y="65519"/>
                  </a:lnTo>
                  <a:lnTo>
                    <a:pt x="183997" y="67805"/>
                  </a:lnTo>
                  <a:lnTo>
                    <a:pt x="182803" y="66802"/>
                  </a:lnTo>
                  <a:lnTo>
                    <a:pt x="182803" y="62103"/>
                  </a:lnTo>
                  <a:lnTo>
                    <a:pt x="180416" y="60820"/>
                  </a:lnTo>
                  <a:lnTo>
                    <a:pt x="178015" y="60820"/>
                  </a:lnTo>
                  <a:lnTo>
                    <a:pt x="178015" y="67805"/>
                  </a:lnTo>
                  <a:lnTo>
                    <a:pt x="175628" y="66802"/>
                  </a:lnTo>
                  <a:lnTo>
                    <a:pt x="173228" y="66802"/>
                  </a:lnTo>
                  <a:lnTo>
                    <a:pt x="173228" y="67805"/>
                  </a:lnTo>
                  <a:lnTo>
                    <a:pt x="172034" y="69075"/>
                  </a:lnTo>
                  <a:lnTo>
                    <a:pt x="172034" y="71374"/>
                  </a:lnTo>
                  <a:lnTo>
                    <a:pt x="178015" y="71374"/>
                  </a:lnTo>
                  <a:lnTo>
                    <a:pt x="178015" y="76060"/>
                  </a:lnTo>
                  <a:lnTo>
                    <a:pt x="182803" y="76060"/>
                  </a:lnTo>
                  <a:lnTo>
                    <a:pt x="182803" y="71374"/>
                  </a:lnTo>
                  <a:lnTo>
                    <a:pt x="183997" y="70218"/>
                  </a:lnTo>
                  <a:lnTo>
                    <a:pt x="188785" y="72504"/>
                  </a:lnTo>
                  <a:lnTo>
                    <a:pt x="188785" y="69075"/>
                  </a:lnTo>
                  <a:close/>
                </a:path>
                <a:path w="420370" h="553085">
                  <a:moveTo>
                    <a:pt x="199440" y="130924"/>
                  </a:moveTo>
                  <a:lnTo>
                    <a:pt x="162902" y="130924"/>
                  </a:lnTo>
                  <a:lnTo>
                    <a:pt x="162902" y="134353"/>
                  </a:lnTo>
                  <a:lnTo>
                    <a:pt x="164045" y="135496"/>
                  </a:lnTo>
                  <a:lnTo>
                    <a:pt x="199440" y="135496"/>
                  </a:lnTo>
                  <a:lnTo>
                    <a:pt x="199440" y="130924"/>
                  </a:lnTo>
                  <a:close/>
                </a:path>
                <a:path w="420370" h="553085">
                  <a:moveTo>
                    <a:pt x="202158" y="134988"/>
                  </a:moveTo>
                  <a:lnTo>
                    <a:pt x="200964" y="135115"/>
                  </a:lnTo>
                  <a:lnTo>
                    <a:pt x="202158" y="135115"/>
                  </a:lnTo>
                  <a:lnTo>
                    <a:pt x="202158" y="134988"/>
                  </a:lnTo>
                  <a:close/>
                </a:path>
                <a:path w="420370" h="553085">
                  <a:moveTo>
                    <a:pt x="207048" y="107937"/>
                  </a:moveTo>
                  <a:lnTo>
                    <a:pt x="198869" y="99682"/>
                  </a:lnTo>
                  <a:lnTo>
                    <a:pt x="195364" y="98539"/>
                  </a:lnTo>
                  <a:lnTo>
                    <a:pt x="189534" y="97396"/>
                  </a:lnTo>
                  <a:lnTo>
                    <a:pt x="189534" y="100952"/>
                  </a:lnTo>
                  <a:lnTo>
                    <a:pt x="188366" y="103238"/>
                  </a:lnTo>
                  <a:lnTo>
                    <a:pt x="188366" y="109080"/>
                  </a:lnTo>
                  <a:lnTo>
                    <a:pt x="187185" y="114922"/>
                  </a:lnTo>
                  <a:lnTo>
                    <a:pt x="183680" y="122034"/>
                  </a:lnTo>
                  <a:lnTo>
                    <a:pt x="182511" y="123177"/>
                  </a:lnTo>
                  <a:lnTo>
                    <a:pt x="180187" y="123177"/>
                  </a:lnTo>
                  <a:lnTo>
                    <a:pt x="179019" y="122034"/>
                  </a:lnTo>
                  <a:lnTo>
                    <a:pt x="177850" y="119621"/>
                  </a:lnTo>
                  <a:lnTo>
                    <a:pt x="174332" y="113779"/>
                  </a:lnTo>
                  <a:lnTo>
                    <a:pt x="173164" y="107937"/>
                  </a:lnTo>
                  <a:lnTo>
                    <a:pt x="173164" y="98539"/>
                  </a:lnTo>
                  <a:lnTo>
                    <a:pt x="171996" y="97396"/>
                  </a:lnTo>
                  <a:lnTo>
                    <a:pt x="169659" y="97396"/>
                  </a:lnTo>
                  <a:lnTo>
                    <a:pt x="168490" y="98539"/>
                  </a:lnTo>
                  <a:lnTo>
                    <a:pt x="163830" y="99682"/>
                  </a:lnTo>
                  <a:lnTo>
                    <a:pt x="157975" y="103238"/>
                  </a:lnTo>
                  <a:lnTo>
                    <a:pt x="157975" y="110350"/>
                  </a:lnTo>
                  <a:lnTo>
                    <a:pt x="156806" y="114922"/>
                  </a:lnTo>
                  <a:lnTo>
                    <a:pt x="157975" y="120891"/>
                  </a:lnTo>
                  <a:lnTo>
                    <a:pt x="159143" y="125590"/>
                  </a:lnTo>
                  <a:lnTo>
                    <a:pt x="160312" y="127876"/>
                  </a:lnTo>
                  <a:lnTo>
                    <a:pt x="202387" y="127876"/>
                  </a:lnTo>
                  <a:lnTo>
                    <a:pt x="202387" y="125590"/>
                  </a:lnTo>
                  <a:lnTo>
                    <a:pt x="203555" y="124320"/>
                  </a:lnTo>
                  <a:lnTo>
                    <a:pt x="203555" y="122034"/>
                  </a:lnTo>
                  <a:lnTo>
                    <a:pt x="204724" y="120891"/>
                  </a:lnTo>
                  <a:lnTo>
                    <a:pt x="205879" y="114922"/>
                  </a:lnTo>
                  <a:lnTo>
                    <a:pt x="207048" y="107937"/>
                  </a:lnTo>
                  <a:close/>
                </a:path>
                <a:path w="420370" h="553085">
                  <a:moveTo>
                    <a:pt x="228879" y="316725"/>
                  </a:moveTo>
                  <a:lnTo>
                    <a:pt x="227863" y="311899"/>
                  </a:lnTo>
                  <a:lnTo>
                    <a:pt x="226847" y="311899"/>
                  </a:lnTo>
                  <a:lnTo>
                    <a:pt x="227863" y="316725"/>
                  </a:lnTo>
                  <a:lnTo>
                    <a:pt x="228879" y="316725"/>
                  </a:lnTo>
                  <a:close/>
                </a:path>
                <a:path w="420370" h="553085">
                  <a:moveTo>
                    <a:pt x="229895" y="93713"/>
                  </a:moveTo>
                  <a:lnTo>
                    <a:pt x="228676" y="92570"/>
                  </a:lnTo>
                  <a:lnTo>
                    <a:pt x="227457" y="91300"/>
                  </a:lnTo>
                  <a:lnTo>
                    <a:pt x="226237" y="91300"/>
                  </a:lnTo>
                  <a:lnTo>
                    <a:pt x="225018" y="92570"/>
                  </a:lnTo>
                  <a:lnTo>
                    <a:pt x="223799" y="93713"/>
                  </a:lnTo>
                  <a:lnTo>
                    <a:pt x="225018" y="94983"/>
                  </a:lnTo>
                  <a:lnTo>
                    <a:pt x="226237" y="94983"/>
                  </a:lnTo>
                  <a:lnTo>
                    <a:pt x="226237" y="97396"/>
                  </a:lnTo>
                  <a:lnTo>
                    <a:pt x="227457" y="94983"/>
                  </a:lnTo>
                  <a:lnTo>
                    <a:pt x="228676" y="94983"/>
                  </a:lnTo>
                  <a:lnTo>
                    <a:pt x="229895" y="93713"/>
                  </a:lnTo>
                  <a:close/>
                </a:path>
                <a:path w="420370" h="553085">
                  <a:moveTo>
                    <a:pt x="231914" y="309359"/>
                  </a:moveTo>
                  <a:lnTo>
                    <a:pt x="230911" y="308216"/>
                  </a:lnTo>
                  <a:lnTo>
                    <a:pt x="228879" y="308216"/>
                  </a:lnTo>
                  <a:lnTo>
                    <a:pt x="228879" y="309359"/>
                  </a:lnTo>
                  <a:lnTo>
                    <a:pt x="231914" y="309359"/>
                  </a:lnTo>
                  <a:close/>
                </a:path>
                <a:path w="420370" h="553085">
                  <a:moveTo>
                    <a:pt x="232930" y="310629"/>
                  </a:moveTo>
                  <a:lnTo>
                    <a:pt x="232511" y="310121"/>
                  </a:lnTo>
                  <a:lnTo>
                    <a:pt x="228879" y="316725"/>
                  </a:lnTo>
                  <a:lnTo>
                    <a:pt x="232930" y="316725"/>
                  </a:lnTo>
                  <a:lnTo>
                    <a:pt x="232930" y="310629"/>
                  </a:lnTo>
                  <a:close/>
                </a:path>
                <a:path w="420370" h="553085">
                  <a:moveTo>
                    <a:pt x="232930" y="309359"/>
                  </a:moveTo>
                  <a:lnTo>
                    <a:pt x="231914" y="309359"/>
                  </a:lnTo>
                  <a:lnTo>
                    <a:pt x="232511" y="310121"/>
                  </a:lnTo>
                  <a:lnTo>
                    <a:pt x="232930" y="309359"/>
                  </a:lnTo>
                  <a:close/>
                </a:path>
                <a:path w="420370" h="553085">
                  <a:moveTo>
                    <a:pt x="232930" y="308216"/>
                  </a:moveTo>
                  <a:lnTo>
                    <a:pt x="232257" y="307200"/>
                  </a:lnTo>
                  <a:lnTo>
                    <a:pt x="230911" y="308216"/>
                  </a:lnTo>
                  <a:lnTo>
                    <a:pt x="232930" y="308216"/>
                  </a:lnTo>
                  <a:close/>
                </a:path>
                <a:path w="420370" h="553085">
                  <a:moveTo>
                    <a:pt x="240550" y="146545"/>
                  </a:moveTo>
                  <a:lnTo>
                    <a:pt x="232308" y="146545"/>
                  </a:lnTo>
                  <a:lnTo>
                    <a:pt x="229958" y="144132"/>
                  </a:lnTo>
                  <a:lnTo>
                    <a:pt x="234657" y="140576"/>
                  </a:lnTo>
                  <a:lnTo>
                    <a:pt x="238201" y="136004"/>
                  </a:lnTo>
                  <a:lnTo>
                    <a:pt x="238201" y="132448"/>
                  </a:lnTo>
                  <a:lnTo>
                    <a:pt x="228307" y="136004"/>
                  </a:lnTo>
                  <a:lnTo>
                    <a:pt x="218186" y="138163"/>
                  </a:lnTo>
                  <a:lnTo>
                    <a:pt x="208076" y="139179"/>
                  </a:lnTo>
                  <a:lnTo>
                    <a:pt x="198196" y="139433"/>
                  </a:lnTo>
                  <a:lnTo>
                    <a:pt x="193484" y="140576"/>
                  </a:lnTo>
                  <a:lnTo>
                    <a:pt x="192316" y="140322"/>
                  </a:lnTo>
                  <a:lnTo>
                    <a:pt x="192316" y="146545"/>
                  </a:lnTo>
                  <a:lnTo>
                    <a:pt x="192316" y="147688"/>
                  </a:lnTo>
                  <a:lnTo>
                    <a:pt x="187604" y="149974"/>
                  </a:lnTo>
                  <a:lnTo>
                    <a:pt x="184073" y="151117"/>
                  </a:lnTo>
                  <a:lnTo>
                    <a:pt x="182892" y="152387"/>
                  </a:lnTo>
                  <a:lnTo>
                    <a:pt x="181724" y="152387"/>
                  </a:lnTo>
                  <a:lnTo>
                    <a:pt x="179374" y="153530"/>
                  </a:lnTo>
                  <a:lnTo>
                    <a:pt x="178193" y="155816"/>
                  </a:lnTo>
                  <a:lnTo>
                    <a:pt x="177025" y="154673"/>
                  </a:lnTo>
                  <a:lnTo>
                    <a:pt x="177025" y="153530"/>
                  </a:lnTo>
                  <a:lnTo>
                    <a:pt x="175844" y="151117"/>
                  </a:lnTo>
                  <a:lnTo>
                    <a:pt x="175844" y="149974"/>
                  </a:lnTo>
                  <a:lnTo>
                    <a:pt x="174663" y="147688"/>
                  </a:lnTo>
                  <a:lnTo>
                    <a:pt x="175844" y="147688"/>
                  </a:lnTo>
                  <a:lnTo>
                    <a:pt x="178193" y="146545"/>
                  </a:lnTo>
                  <a:lnTo>
                    <a:pt x="192316" y="146545"/>
                  </a:lnTo>
                  <a:lnTo>
                    <a:pt x="192316" y="140322"/>
                  </a:lnTo>
                  <a:lnTo>
                    <a:pt x="188785" y="139433"/>
                  </a:lnTo>
                  <a:lnTo>
                    <a:pt x="184073" y="139433"/>
                  </a:lnTo>
                  <a:lnTo>
                    <a:pt x="178193" y="140576"/>
                  </a:lnTo>
                  <a:lnTo>
                    <a:pt x="162902" y="140576"/>
                  </a:lnTo>
                  <a:lnTo>
                    <a:pt x="162902" y="142989"/>
                  </a:lnTo>
                  <a:lnTo>
                    <a:pt x="164084" y="146545"/>
                  </a:lnTo>
                  <a:lnTo>
                    <a:pt x="165252" y="148831"/>
                  </a:lnTo>
                  <a:lnTo>
                    <a:pt x="167614" y="152387"/>
                  </a:lnTo>
                  <a:lnTo>
                    <a:pt x="171132" y="159372"/>
                  </a:lnTo>
                  <a:lnTo>
                    <a:pt x="177025" y="165214"/>
                  </a:lnTo>
                  <a:lnTo>
                    <a:pt x="184073" y="171056"/>
                  </a:lnTo>
                  <a:lnTo>
                    <a:pt x="187604" y="173342"/>
                  </a:lnTo>
                  <a:lnTo>
                    <a:pt x="192316" y="176898"/>
                  </a:lnTo>
                  <a:lnTo>
                    <a:pt x="195834" y="180454"/>
                  </a:lnTo>
                  <a:lnTo>
                    <a:pt x="197015" y="178041"/>
                  </a:lnTo>
                  <a:lnTo>
                    <a:pt x="198196" y="174612"/>
                  </a:lnTo>
                  <a:lnTo>
                    <a:pt x="199377" y="172199"/>
                  </a:lnTo>
                  <a:lnTo>
                    <a:pt x="204076" y="175755"/>
                  </a:lnTo>
                  <a:lnTo>
                    <a:pt x="206425" y="180454"/>
                  </a:lnTo>
                  <a:lnTo>
                    <a:pt x="211137" y="182740"/>
                  </a:lnTo>
                  <a:lnTo>
                    <a:pt x="211137" y="172199"/>
                  </a:lnTo>
                  <a:lnTo>
                    <a:pt x="211137" y="167500"/>
                  </a:lnTo>
                  <a:lnTo>
                    <a:pt x="217347" y="171437"/>
                  </a:lnTo>
                  <a:lnTo>
                    <a:pt x="223774" y="174358"/>
                  </a:lnTo>
                  <a:lnTo>
                    <a:pt x="230657" y="175247"/>
                  </a:lnTo>
                  <a:lnTo>
                    <a:pt x="238201" y="173342"/>
                  </a:lnTo>
                  <a:lnTo>
                    <a:pt x="232308" y="171056"/>
                  </a:lnTo>
                  <a:lnTo>
                    <a:pt x="226428" y="167500"/>
                  </a:lnTo>
                  <a:lnTo>
                    <a:pt x="224078" y="161658"/>
                  </a:lnTo>
                  <a:lnTo>
                    <a:pt x="227609" y="161658"/>
                  </a:lnTo>
                  <a:lnTo>
                    <a:pt x="231127" y="162801"/>
                  </a:lnTo>
                  <a:lnTo>
                    <a:pt x="232879" y="161658"/>
                  </a:lnTo>
                  <a:lnTo>
                    <a:pt x="234657" y="160515"/>
                  </a:lnTo>
                  <a:lnTo>
                    <a:pt x="232308" y="158229"/>
                  </a:lnTo>
                  <a:lnTo>
                    <a:pt x="228790" y="156959"/>
                  </a:lnTo>
                  <a:lnTo>
                    <a:pt x="228384" y="155816"/>
                  </a:lnTo>
                  <a:lnTo>
                    <a:pt x="227609" y="153530"/>
                  </a:lnTo>
                  <a:lnTo>
                    <a:pt x="232308" y="152387"/>
                  </a:lnTo>
                  <a:lnTo>
                    <a:pt x="237020" y="151117"/>
                  </a:lnTo>
                  <a:lnTo>
                    <a:pt x="240550" y="146545"/>
                  </a:lnTo>
                  <a:close/>
                </a:path>
                <a:path w="420370" h="553085">
                  <a:moveTo>
                    <a:pt x="240550" y="92316"/>
                  </a:moveTo>
                  <a:lnTo>
                    <a:pt x="237502" y="89776"/>
                  </a:lnTo>
                  <a:lnTo>
                    <a:pt x="235978" y="91046"/>
                  </a:lnTo>
                  <a:lnTo>
                    <a:pt x="235978" y="94856"/>
                  </a:lnTo>
                  <a:lnTo>
                    <a:pt x="239026" y="94856"/>
                  </a:lnTo>
                  <a:lnTo>
                    <a:pt x="240550" y="93586"/>
                  </a:lnTo>
                  <a:lnTo>
                    <a:pt x="240550" y="92316"/>
                  </a:lnTo>
                  <a:close/>
                </a:path>
                <a:path w="420370" h="553085">
                  <a:moveTo>
                    <a:pt x="242735" y="106540"/>
                  </a:moveTo>
                  <a:lnTo>
                    <a:pt x="229603" y="106540"/>
                  </a:lnTo>
                  <a:lnTo>
                    <a:pt x="228409" y="107683"/>
                  </a:lnTo>
                  <a:lnTo>
                    <a:pt x="228409" y="108826"/>
                  </a:lnTo>
                  <a:lnTo>
                    <a:pt x="227215" y="111112"/>
                  </a:lnTo>
                  <a:lnTo>
                    <a:pt x="227215" y="114541"/>
                  </a:lnTo>
                  <a:lnTo>
                    <a:pt x="226021" y="116827"/>
                  </a:lnTo>
                  <a:lnTo>
                    <a:pt x="221970" y="123685"/>
                  </a:lnTo>
                  <a:lnTo>
                    <a:pt x="216928" y="128765"/>
                  </a:lnTo>
                  <a:lnTo>
                    <a:pt x="210743" y="132194"/>
                  </a:lnTo>
                  <a:lnTo>
                    <a:pt x="203352" y="133972"/>
                  </a:lnTo>
                  <a:lnTo>
                    <a:pt x="202158" y="133972"/>
                  </a:lnTo>
                  <a:lnTo>
                    <a:pt x="202158" y="134988"/>
                  </a:lnTo>
                  <a:lnTo>
                    <a:pt x="215874" y="134226"/>
                  </a:lnTo>
                  <a:lnTo>
                    <a:pt x="229895" y="127622"/>
                  </a:lnTo>
                  <a:lnTo>
                    <a:pt x="239890" y="117716"/>
                  </a:lnTo>
                  <a:lnTo>
                    <a:pt x="242735" y="106540"/>
                  </a:lnTo>
                  <a:close/>
                </a:path>
                <a:path w="420370" h="553085">
                  <a:moveTo>
                    <a:pt x="243598" y="208902"/>
                  </a:moveTo>
                  <a:lnTo>
                    <a:pt x="234048" y="182867"/>
                  </a:lnTo>
                  <a:lnTo>
                    <a:pt x="232854" y="182867"/>
                  </a:lnTo>
                  <a:lnTo>
                    <a:pt x="231648" y="181724"/>
                  </a:lnTo>
                  <a:lnTo>
                    <a:pt x="228079" y="181724"/>
                  </a:lnTo>
                  <a:lnTo>
                    <a:pt x="223304" y="180581"/>
                  </a:lnTo>
                  <a:lnTo>
                    <a:pt x="219722" y="180581"/>
                  </a:lnTo>
                  <a:lnTo>
                    <a:pt x="218528" y="179311"/>
                  </a:lnTo>
                  <a:lnTo>
                    <a:pt x="216154" y="179311"/>
                  </a:lnTo>
                  <a:lnTo>
                    <a:pt x="214960" y="178168"/>
                  </a:lnTo>
                  <a:lnTo>
                    <a:pt x="217347" y="185280"/>
                  </a:lnTo>
                  <a:lnTo>
                    <a:pt x="218528" y="189979"/>
                  </a:lnTo>
                  <a:lnTo>
                    <a:pt x="211378" y="191249"/>
                  </a:lnTo>
                  <a:lnTo>
                    <a:pt x="205409" y="188836"/>
                  </a:lnTo>
                  <a:lnTo>
                    <a:pt x="200634" y="182867"/>
                  </a:lnTo>
                  <a:lnTo>
                    <a:pt x="199440" y="187693"/>
                  </a:lnTo>
                  <a:lnTo>
                    <a:pt x="199440" y="191249"/>
                  </a:lnTo>
                  <a:lnTo>
                    <a:pt x="200634" y="194678"/>
                  </a:lnTo>
                  <a:lnTo>
                    <a:pt x="201828" y="200520"/>
                  </a:lnTo>
                  <a:lnTo>
                    <a:pt x="203022" y="205346"/>
                  </a:lnTo>
                  <a:lnTo>
                    <a:pt x="203022" y="211188"/>
                  </a:lnTo>
                  <a:lnTo>
                    <a:pt x="204216" y="214744"/>
                  </a:lnTo>
                  <a:lnTo>
                    <a:pt x="204216" y="220713"/>
                  </a:lnTo>
                  <a:lnTo>
                    <a:pt x="205409" y="220713"/>
                  </a:lnTo>
                  <a:lnTo>
                    <a:pt x="207784" y="214744"/>
                  </a:lnTo>
                  <a:lnTo>
                    <a:pt x="212572" y="205346"/>
                  </a:lnTo>
                  <a:lnTo>
                    <a:pt x="212572" y="202933"/>
                  </a:lnTo>
                  <a:lnTo>
                    <a:pt x="213766" y="201790"/>
                  </a:lnTo>
                  <a:lnTo>
                    <a:pt x="213766" y="200520"/>
                  </a:lnTo>
                  <a:lnTo>
                    <a:pt x="214960" y="201790"/>
                  </a:lnTo>
                  <a:lnTo>
                    <a:pt x="216154" y="201790"/>
                  </a:lnTo>
                  <a:lnTo>
                    <a:pt x="217347" y="202933"/>
                  </a:lnTo>
                  <a:lnTo>
                    <a:pt x="217347" y="204076"/>
                  </a:lnTo>
                  <a:lnTo>
                    <a:pt x="218528" y="205346"/>
                  </a:lnTo>
                  <a:lnTo>
                    <a:pt x="220916" y="207632"/>
                  </a:lnTo>
                  <a:lnTo>
                    <a:pt x="222110" y="210045"/>
                  </a:lnTo>
                  <a:lnTo>
                    <a:pt x="223304" y="211188"/>
                  </a:lnTo>
                  <a:lnTo>
                    <a:pt x="224497" y="207632"/>
                  </a:lnTo>
                  <a:lnTo>
                    <a:pt x="224497" y="201790"/>
                  </a:lnTo>
                  <a:lnTo>
                    <a:pt x="225691" y="199377"/>
                  </a:lnTo>
                  <a:lnTo>
                    <a:pt x="225691" y="198234"/>
                  </a:lnTo>
                  <a:lnTo>
                    <a:pt x="228079" y="200520"/>
                  </a:lnTo>
                  <a:lnTo>
                    <a:pt x="230466" y="201790"/>
                  </a:lnTo>
                  <a:lnTo>
                    <a:pt x="232854" y="202933"/>
                  </a:lnTo>
                  <a:lnTo>
                    <a:pt x="235242" y="205346"/>
                  </a:lnTo>
                  <a:lnTo>
                    <a:pt x="240017" y="207632"/>
                  </a:lnTo>
                  <a:lnTo>
                    <a:pt x="243598" y="208902"/>
                  </a:lnTo>
                  <a:close/>
                </a:path>
                <a:path w="420370" h="553085">
                  <a:moveTo>
                    <a:pt x="249834" y="466077"/>
                  </a:moveTo>
                  <a:lnTo>
                    <a:pt x="248627" y="466077"/>
                  </a:lnTo>
                  <a:lnTo>
                    <a:pt x="247408" y="464934"/>
                  </a:lnTo>
                  <a:lnTo>
                    <a:pt x="240626" y="459346"/>
                  </a:lnTo>
                  <a:lnTo>
                    <a:pt x="233159" y="455155"/>
                  </a:lnTo>
                  <a:lnTo>
                    <a:pt x="225234" y="452234"/>
                  </a:lnTo>
                  <a:lnTo>
                    <a:pt x="217093" y="450710"/>
                  </a:lnTo>
                  <a:lnTo>
                    <a:pt x="215887" y="450710"/>
                  </a:lnTo>
                  <a:lnTo>
                    <a:pt x="214668" y="451853"/>
                  </a:lnTo>
                  <a:lnTo>
                    <a:pt x="218300" y="454266"/>
                  </a:lnTo>
                  <a:lnTo>
                    <a:pt x="226796" y="454266"/>
                  </a:lnTo>
                  <a:lnTo>
                    <a:pt x="226796" y="457822"/>
                  </a:lnTo>
                  <a:lnTo>
                    <a:pt x="225577" y="460235"/>
                  </a:lnTo>
                  <a:lnTo>
                    <a:pt x="228015" y="462521"/>
                  </a:lnTo>
                  <a:lnTo>
                    <a:pt x="232854" y="462521"/>
                  </a:lnTo>
                  <a:lnTo>
                    <a:pt x="234061" y="461378"/>
                  </a:lnTo>
                  <a:lnTo>
                    <a:pt x="235280" y="461378"/>
                  </a:lnTo>
                  <a:lnTo>
                    <a:pt x="235280" y="462521"/>
                  </a:lnTo>
                  <a:lnTo>
                    <a:pt x="236499" y="463791"/>
                  </a:lnTo>
                  <a:lnTo>
                    <a:pt x="236499" y="464934"/>
                  </a:lnTo>
                  <a:lnTo>
                    <a:pt x="237705" y="469633"/>
                  </a:lnTo>
                  <a:lnTo>
                    <a:pt x="241350" y="471919"/>
                  </a:lnTo>
                  <a:lnTo>
                    <a:pt x="246189" y="468490"/>
                  </a:lnTo>
                  <a:lnTo>
                    <a:pt x="249834" y="466077"/>
                  </a:lnTo>
                  <a:close/>
                </a:path>
                <a:path w="420370" h="553085">
                  <a:moveTo>
                    <a:pt x="250558" y="309359"/>
                  </a:moveTo>
                  <a:lnTo>
                    <a:pt x="250266" y="308851"/>
                  </a:lnTo>
                  <a:lnTo>
                    <a:pt x="249466" y="309359"/>
                  </a:lnTo>
                  <a:lnTo>
                    <a:pt x="250558" y="309359"/>
                  </a:lnTo>
                  <a:close/>
                </a:path>
                <a:path w="420370" h="553085">
                  <a:moveTo>
                    <a:pt x="252730" y="316725"/>
                  </a:moveTo>
                  <a:lnTo>
                    <a:pt x="251637" y="314312"/>
                  </a:lnTo>
                  <a:lnTo>
                    <a:pt x="251637" y="310629"/>
                  </a:lnTo>
                  <a:lnTo>
                    <a:pt x="249466" y="309359"/>
                  </a:lnTo>
                  <a:lnTo>
                    <a:pt x="247281" y="309359"/>
                  </a:lnTo>
                  <a:lnTo>
                    <a:pt x="247281" y="304533"/>
                  </a:lnTo>
                  <a:lnTo>
                    <a:pt x="245110" y="304533"/>
                  </a:lnTo>
                  <a:lnTo>
                    <a:pt x="245110" y="316725"/>
                  </a:lnTo>
                  <a:lnTo>
                    <a:pt x="247281" y="316725"/>
                  </a:lnTo>
                  <a:lnTo>
                    <a:pt x="247281" y="310629"/>
                  </a:lnTo>
                  <a:lnTo>
                    <a:pt x="248373" y="310629"/>
                  </a:lnTo>
                  <a:lnTo>
                    <a:pt x="250558" y="314312"/>
                  </a:lnTo>
                  <a:lnTo>
                    <a:pt x="250558" y="316725"/>
                  </a:lnTo>
                  <a:lnTo>
                    <a:pt x="252730" y="316725"/>
                  </a:lnTo>
                  <a:close/>
                </a:path>
                <a:path w="420370" h="553085">
                  <a:moveTo>
                    <a:pt x="252730" y="304533"/>
                  </a:moveTo>
                  <a:lnTo>
                    <a:pt x="247281" y="304533"/>
                  </a:lnTo>
                  <a:lnTo>
                    <a:pt x="250266" y="308851"/>
                  </a:lnTo>
                  <a:lnTo>
                    <a:pt x="251637" y="308216"/>
                  </a:lnTo>
                  <a:lnTo>
                    <a:pt x="250558" y="305803"/>
                  </a:lnTo>
                  <a:lnTo>
                    <a:pt x="252730" y="305803"/>
                  </a:lnTo>
                  <a:lnTo>
                    <a:pt x="252730" y="304533"/>
                  </a:lnTo>
                  <a:close/>
                </a:path>
                <a:path w="420370" h="553085">
                  <a:moveTo>
                    <a:pt x="252730" y="257924"/>
                  </a:moveTo>
                  <a:lnTo>
                    <a:pt x="251701" y="257289"/>
                  </a:lnTo>
                  <a:lnTo>
                    <a:pt x="249186" y="257289"/>
                  </a:lnTo>
                  <a:lnTo>
                    <a:pt x="248158" y="257924"/>
                  </a:lnTo>
                  <a:lnTo>
                    <a:pt x="248158" y="259702"/>
                  </a:lnTo>
                  <a:lnTo>
                    <a:pt x="249186" y="260337"/>
                  </a:lnTo>
                  <a:lnTo>
                    <a:pt x="251701" y="260337"/>
                  </a:lnTo>
                  <a:lnTo>
                    <a:pt x="252730" y="259702"/>
                  </a:lnTo>
                  <a:lnTo>
                    <a:pt x="252730" y="257924"/>
                  </a:lnTo>
                  <a:close/>
                </a:path>
                <a:path w="420370" h="553085">
                  <a:moveTo>
                    <a:pt x="252730" y="252209"/>
                  </a:moveTo>
                  <a:lnTo>
                    <a:pt x="251206" y="251193"/>
                  </a:lnTo>
                  <a:lnTo>
                    <a:pt x="248158" y="251193"/>
                  </a:lnTo>
                  <a:lnTo>
                    <a:pt x="248158" y="254241"/>
                  </a:lnTo>
                  <a:lnTo>
                    <a:pt x="251206" y="254241"/>
                  </a:lnTo>
                  <a:lnTo>
                    <a:pt x="252730" y="253225"/>
                  </a:lnTo>
                  <a:lnTo>
                    <a:pt x="252730" y="252209"/>
                  </a:lnTo>
                  <a:close/>
                </a:path>
                <a:path w="420370" h="553085">
                  <a:moveTo>
                    <a:pt x="252730" y="92316"/>
                  </a:moveTo>
                  <a:lnTo>
                    <a:pt x="250444" y="89776"/>
                  </a:lnTo>
                  <a:lnTo>
                    <a:pt x="248158" y="92316"/>
                  </a:lnTo>
                  <a:lnTo>
                    <a:pt x="248158" y="94856"/>
                  </a:lnTo>
                  <a:lnTo>
                    <a:pt x="250444" y="94856"/>
                  </a:lnTo>
                  <a:lnTo>
                    <a:pt x="250444" y="97396"/>
                  </a:lnTo>
                  <a:lnTo>
                    <a:pt x="251587" y="94856"/>
                  </a:lnTo>
                  <a:lnTo>
                    <a:pt x="252730" y="94856"/>
                  </a:lnTo>
                  <a:lnTo>
                    <a:pt x="252730" y="92316"/>
                  </a:lnTo>
                  <a:close/>
                </a:path>
                <a:path w="420370" h="553085">
                  <a:moveTo>
                    <a:pt x="255778" y="26403"/>
                  </a:moveTo>
                  <a:lnTo>
                    <a:pt x="253733" y="24371"/>
                  </a:lnTo>
                  <a:lnTo>
                    <a:pt x="248678" y="24371"/>
                  </a:lnTo>
                  <a:lnTo>
                    <a:pt x="246634" y="26403"/>
                  </a:lnTo>
                  <a:lnTo>
                    <a:pt x="246634" y="31483"/>
                  </a:lnTo>
                  <a:lnTo>
                    <a:pt x="248678" y="33528"/>
                  </a:lnTo>
                  <a:lnTo>
                    <a:pt x="253733" y="33528"/>
                  </a:lnTo>
                  <a:lnTo>
                    <a:pt x="255778" y="31483"/>
                  </a:lnTo>
                  <a:lnTo>
                    <a:pt x="255778" y="26403"/>
                  </a:lnTo>
                  <a:close/>
                </a:path>
                <a:path w="420370" h="553085">
                  <a:moveTo>
                    <a:pt x="258813" y="272529"/>
                  </a:moveTo>
                  <a:lnTo>
                    <a:pt x="257797" y="272529"/>
                  </a:lnTo>
                  <a:lnTo>
                    <a:pt x="257797" y="271005"/>
                  </a:lnTo>
                  <a:lnTo>
                    <a:pt x="256781" y="272529"/>
                  </a:lnTo>
                  <a:lnTo>
                    <a:pt x="254762" y="272529"/>
                  </a:lnTo>
                  <a:lnTo>
                    <a:pt x="252730" y="275577"/>
                  </a:lnTo>
                  <a:lnTo>
                    <a:pt x="256781" y="275577"/>
                  </a:lnTo>
                  <a:lnTo>
                    <a:pt x="258813" y="272529"/>
                  </a:lnTo>
                  <a:close/>
                </a:path>
                <a:path w="420370" h="553085">
                  <a:moveTo>
                    <a:pt x="258813" y="5956"/>
                  </a:moveTo>
                  <a:lnTo>
                    <a:pt x="253238" y="5956"/>
                  </a:lnTo>
                  <a:lnTo>
                    <a:pt x="252120" y="4826"/>
                  </a:lnTo>
                  <a:lnTo>
                    <a:pt x="252120" y="0"/>
                  </a:lnTo>
                  <a:lnTo>
                    <a:pt x="247650" y="0"/>
                  </a:lnTo>
                  <a:lnTo>
                    <a:pt x="247650" y="5956"/>
                  </a:lnTo>
                  <a:lnTo>
                    <a:pt x="242074" y="5956"/>
                  </a:lnTo>
                  <a:lnTo>
                    <a:pt x="242074" y="10782"/>
                  </a:lnTo>
                  <a:lnTo>
                    <a:pt x="247650" y="10782"/>
                  </a:lnTo>
                  <a:lnTo>
                    <a:pt x="247650" y="16751"/>
                  </a:lnTo>
                  <a:lnTo>
                    <a:pt x="253238" y="16751"/>
                  </a:lnTo>
                  <a:lnTo>
                    <a:pt x="253238" y="15608"/>
                  </a:lnTo>
                  <a:lnTo>
                    <a:pt x="252120" y="10782"/>
                  </a:lnTo>
                  <a:lnTo>
                    <a:pt x="258813" y="10782"/>
                  </a:lnTo>
                  <a:lnTo>
                    <a:pt x="258813" y="5956"/>
                  </a:lnTo>
                  <a:close/>
                </a:path>
                <a:path w="420370" h="553085">
                  <a:moveTo>
                    <a:pt x="260324" y="263398"/>
                  </a:moveTo>
                  <a:lnTo>
                    <a:pt x="258813" y="263398"/>
                  </a:lnTo>
                  <a:lnTo>
                    <a:pt x="258813" y="266433"/>
                  </a:lnTo>
                  <a:lnTo>
                    <a:pt x="260324" y="266433"/>
                  </a:lnTo>
                  <a:lnTo>
                    <a:pt x="260324" y="263398"/>
                  </a:lnTo>
                  <a:close/>
                </a:path>
                <a:path w="420370" h="553085">
                  <a:moveTo>
                    <a:pt x="260337" y="267957"/>
                  </a:moveTo>
                  <a:lnTo>
                    <a:pt x="258813" y="267957"/>
                  </a:lnTo>
                  <a:lnTo>
                    <a:pt x="258813" y="267195"/>
                  </a:lnTo>
                  <a:lnTo>
                    <a:pt x="257797" y="266433"/>
                  </a:lnTo>
                  <a:lnTo>
                    <a:pt x="255778" y="267195"/>
                  </a:lnTo>
                  <a:lnTo>
                    <a:pt x="256781" y="267957"/>
                  </a:lnTo>
                  <a:lnTo>
                    <a:pt x="255778" y="267957"/>
                  </a:lnTo>
                  <a:lnTo>
                    <a:pt x="255778" y="271005"/>
                  </a:lnTo>
                  <a:lnTo>
                    <a:pt x="257797" y="271005"/>
                  </a:lnTo>
                  <a:lnTo>
                    <a:pt x="258813" y="271005"/>
                  </a:lnTo>
                  <a:lnTo>
                    <a:pt x="257797" y="269481"/>
                  </a:lnTo>
                  <a:lnTo>
                    <a:pt x="257797" y="268719"/>
                  </a:lnTo>
                  <a:lnTo>
                    <a:pt x="258305" y="269481"/>
                  </a:lnTo>
                  <a:lnTo>
                    <a:pt x="260337" y="269481"/>
                  </a:lnTo>
                  <a:lnTo>
                    <a:pt x="260337" y="267957"/>
                  </a:lnTo>
                  <a:close/>
                </a:path>
                <a:path w="420370" h="553085">
                  <a:moveTo>
                    <a:pt x="260337" y="46469"/>
                  </a:moveTo>
                  <a:lnTo>
                    <a:pt x="259168" y="46469"/>
                  </a:lnTo>
                  <a:lnTo>
                    <a:pt x="259168" y="45199"/>
                  </a:lnTo>
                  <a:lnTo>
                    <a:pt x="256844" y="39230"/>
                  </a:lnTo>
                  <a:lnTo>
                    <a:pt x="252196" y="38100"/>
                  </a:lnTo>
                  <a:lnTo>
                    <a:pt x="246367" y="39230"/>
                  </a:lnTo>
                  <a:lnTo>
                    <a:pt x="242874" y="40500"/>
                  </a:lnTo>
                  <a:lnTo>
                    <a:pt x="240550" y="44056"/>
                  </a:lnTo>
                  <a:lnTo>
                    <a:pt x="240550" y="46469"/>
                  </a:lnTo>
                  <a:lnTo>
                    <a:pt x="241719" y="52451"/>
                  </a:lnTo>
                  <a:lnTo>
                    <a:pt x="241719" y="58153"/>
                  </a:lnTo>
                  <a:lnTo>
                    <a:pt x="244030" y="62979"/>
                  </a:lnTo>
                  <a:lnTo>
                    <a:pt x="244030" y="66675"/>
                  </a:lnTo>
                  <a:lnTo>
                    <a:pt x="248691" y="76060"/>
                  </a:lnTo>
                  <a:lnTo>
                    <a:pt x="251028" y="76060"/>
                  </a:lnTo>
                  <a:lnTo>
                    <a:pt x="252196" y="73647"/>
                  </a:lnTo>
                  <a:lnTo>
                    <a:pt x="253352" y="73647"/>
                  </a:lnTo>
                  <a:lnTo>
                    <a:pt x="253352" y="72504"/>
                  </a:lnTo>
                  <a:lnTo>
                    <a:pt x="256832" y="59931"/>
                  </a:lnTo>
                  <a:lnTo>
                    <a:pt x="260337" y="46469"/>
                  </a:lnTo>
                  <a:close/>
                </a:path>
                <a:path w="420370" h="553085">
                  <a:moveTo>
                    <a:pt x="263372" y="278638"/>
                  </a:moveTo>
                  <a:lnTo>
                    <a:pt x="237502" y="278638"/>
                  </a:lnTo>
                  <a:lnTo>
                    <a:pt x="237502" y="280149"/>
                  </a:lnTo>
                  <a:lnTo>
                    <a:pt x="263372" y="280149"/>
                  </a:lnTo>
                  <a:lnTo>
                    <a:pt x="263372" y="278638"/>
                  </a:lnTo>
                  <a:close/>
                </a:path>
                <a:path w="420370" h="553085">
                  <a:moveTo>
                    <a:pt x="263385" y="271005"/>
                  </a:moveTo>
                  <a:lnTo>
                    <a:pt x="261861" y="269481"/>
                  </a:lnTo>
                  <a:lnTo>
                    <a:pt x="261861" y="272529"/>
                  </a:lnTo>
                  <a:lnTo>
                    <a:pt x="263385" y="271005"/>
                  </a:lnTo>
                  <a:close/>
                </a:path>
                <a:path w="420370" h="553085">
                  <a:moveTo>
                    <a:pt x="263385" y="267195"/>
                  </a:moveTo>
                  <a:lnTo>
                    <a:pt x="261861" y="267195"/>
                  </a:lnTo>
                  <a:lnTo>
                    <a:pt x="261861" y="266433"/>
                  </a:lnTo>
                  <a:lnTo>
                    <a:pt x="260337" y="267195"/>
                  </a:lnTo>
                  <a:lnTo>
                    <a:pt x="261861" y="267957"/>
                  </a:lnTo>
                  <a:lnTo>
                    <a:pt x="263385" y="267195"/>
                  </a:lnTo>
                  <a:close/>
                </a:path>
                <a:path w="420370" h="553085">
                  <a:moveTo>
                    <a:pt x="263385" y="92570"/>
                  </a:moveTo>
                  <a:lnTo>
                    <a:pt x="262369" y="91300"/>
                  </a:lnTo>
                  <a:lnTo>
                    <a:pt x="261353" y="91300"/>
                  </a:lnTo>
                  <a:lnTo>
                    <a:pt x="260337" y="92570"/>
                  </a:lnTo>
                  <a:lnTo>
                    <a:pt x="260337" y="94983"/>
                  </a:lnTo>
                  <a:lnTo>
                    <a:pt x="261353" y="94983"/>
                  </a:lnTo>
                  <a:lnTo>
                    <a:pt x="261353" y="97396"/>
                  </a:lnTo>
                  <a:lnTo>
                    <a:pt x="262369" y="96126"/>
                  </a:lnTo>
                  <a:lnTo>
                    <a:pt x="263385" y="94983"/>
                  </a:lnTo>
                  <a:lnTo>
                    <a:pt x="263385" y="92570"/>
                  </a:lnTo>
                  <a:close/>
                </a:path>
                <a:path w="420370" h="553085">
                  <a:moveTo>
                    <a:pt x="274040" y="304533"/>
                  </a:moveTo>
                  <a:lnTo>
                    <a:pt x="271653" y="304533"/>
                  </a:lnTo>
                  <a:lnTo>
                    <a:pt x="271653" y="309613"/>
                  </a:lnTo>
                  <a:lnTo>
                    <a:pt x="267385" y="309613"/>
                  </a:lnTo>
                  <a:lnTo>
                    <a:pt x="267385" y="304533"/>
                  </a:lnTo>
                  <a:lnTo>
                    <a:pt x="266433" y="304533"/>
                  </a:lnTo>
                  <a:lnTo>
                    <a:pt x="266433" y="316725"/>
                  </a:lnTo>
                  <a:lnTo>
                    <a:pt x="267385" y="316725"/>
                  </a:lnTo>
                  <a:lnTo>
                    <a:pt x="267385" y="310629"/>
                  </a:lnTo>
                  <a:lnTo>
                    <a:pt x="271653" y="310629"/>
                  </a:lnTo>
                  <a:lnTo>
                    <a:pt x="271653" y="316725"/>
                  </a:lnTo>
                  <a:lnTo>
                    <a:pt x="274040" y="316725"/>
                  </a:lnTo>
                  <a:lnTo>
                    <a:pt x="274040" y="304533"/>
                  </a:lnTo>
                  <a:close/>
                </a:path>
                <a:path w="420370" h="553085">
                  <a:moveTo>
                    <a:pt x="275564" y="91046"/>
                  </a:moveTo>
                  <a:lnTo>
                    <a:pt x="274548" y="89776"/>
                  </a:lnTo>
                  <a:lnTo>
                    <a:pt x="272516" y="92316"/>
                  </a:lnTo>
                  <a:lnTo>
                    <a:pt x="272516" y="93586"/>
                  </a:lnTo>
                  <a:lnTo>
                    <a:pt x="273532" y="94856"/>
                  </a:lnTo>
                  <a:lnTo>
                    <a:pt x="275564" y="94856"/>
                  </a:lnTo>
                  <a:lnTo>
                    <a:pt x="275564" y="91046"/>
                  </a:lnTo>
                  <a:close/>
                </a:path>
                <a:path w="420370" h="553085">
                  <a:moveTo>
                    <a:pt x="278612" y="98920"/>
                  </a:moveTo>
                  <a:lnTo>
                    <a:pt x="223799" y="98920"/>
                  </a:lnTo>
                  <a:lnTo>
                    <a:pt x="224993" y="101968"/>
                  </a:lnTo>
                  <a:lnTo>
                    <a:pt x="277418" y="101968"/>
                  </a:lnTo>
                  <a:lnTo>
                    <a:pt x="278612" y="98920"/>
                  </a:lnTo>
                  <a:close/>
                </a:path>
                <a:path w="420370" h="553085">
                  <a:moveTo>
                    <a:pt x="281647" y="297929"/>
                  </a:moveTo>
                  <a:lnTo>
                    <a:pt x="278130" y="297929"/>
                  </a:lnTo>
                  <a:lnTo>
                    <a:pt x="278130" y="301485"/>
                  </a:lnTo>
                  <a:lnTo>
                    <a:pt x="278130" y="319138"/>
                  </a:lnTo>
                  <a:lnTo>
                    <a:pt x="220408" y="319138"/>
                  </a:lnTo>
                  <a:lnTo>
                    <a:pt x="220408" y="301485"/>
                  </a:lnTo>
                  <a:lnTo>
                    <a:pt x="227431" y="301485"/>
                  </a:lnTo>
                  <a:lnTo>
                    <a:pt x="226847" y="305803"/>
                  </a:lnTo>
                  <a:lnTo>
                    <a:pt x="228879" y="305803"/>
                  </a:lnTo>
                  <a:lnTo>
                    <a:pt x="228879" y="302120"/>
                  </a:lnTo>
                  <a:lnTo>
                    <a:pt x="232257" y="307200"/>
                  </a:lnTo>
                  <a:lnTo>
                    <a:pt x="235978" y="304533"/>
                  </a:lnTo>
                  <a:lnTo>
                    <a:pt x="232740" y="302120"/>
                  </a:lnTo>
                  <a:lnTo>
                    <a:pt x="231902" y="301485"/>
                  </a:lnTo>
                  <a:lnTo>
                    <a:pt x="278130" y="301485"/>
                  </a:lnTo>
                  <a:lnTo>
                    <a:pt x="278130" y="297929"/>
                  </a:lnTo>
                  <a:lnTo>
                    <a:pt x="268693" y="297929"/>
                  </a:lnTo>
                  <a:lnTo>
                    <a:pt x="268693" y="295516"/>
                  </a:lnTo>
                  <a:lnTo>
                    <a:pt x="266344" y="294373"/>
                  </a:lnTo>
                  <a:lnTo>
                    <a:pt x="266344" y="291960"/>
                  </a:lnTo>
                  <a:lnTo>
                    <a:pt x="268693" y="291960"/>
                  </a:lnTo>
                  <a:lnTo>
                    <a:pt x="268693" y="290817"/>
                  </a:lnTo>
                  <a:lnTo>
                    <a:pt x="232181" y="290817"/>
                  </a:lnTo>
                  <a:lnTo>
                    <a:pt x="232181" y="291960"/>
                  </a:lnTo>
                  <a:lnTo>
                    <a:pt x="233362" y="291960"/>
                  </a:lnTo>
                  <a:lnTo>
                    <a:pt x="233362" y="294373"/>
                  </a:lnTo>
                  <a:lnTo>
                    <a:pt x="232181" y="295516"/>
                  </a:lnTo>
                  <a:lnTo>
                    <a:pt x="231000" y="295516"/>
                  </a:lnTo>
                  <a:lnTo>
                    <a:pt x="231000" y="296659"/>
                  </a:lnTo>
                  <a:lnTo>
                    <a:pt x="232181" y="297929"/>
                  </a:lnTo>
                  <a:lnTo>
                    <a:pt x="219227" y="297929"/>
                  </a:lnTo>
                  <a:lnTo>
                    <a:pt x="219227" y="321551"/>
                  </a:lnTo>
                  <a:lnTo>
                    <a:pt x="236893" y="321551"/>
                  </a:lnTo>
                  <a:lnTo>
                    <a:pt x="232181" y="400418"/>
                  </a:lnTo>
                  <a:lnTo>
                    <a:pt x="239255" y="400418"/>
                  </a:lnTo>
                  <a:lnTo>
                    <a:pt x="239255" y="399275"/>
                  </a:lnTo>
                  <a:lnTo>
                    <a:pt x="241617" y="321551"/>
                  </a:lnTo>
                  <a:lnTo>
                    <a:pt x="247497" y="321551"/>
                  </a:lnTo>
                  <a:lnTo>
                    <a:pt x="245135" y="400418"/>
                  </a:lnTo>
                  <a:lnTo>
                    <a:pt x="255739" y="400418"/>
                  </a:lnTo>
                  <a:lnTo>
                    <a:pt x="255739" y="399275"/>
                  </a:lnTo>
                  <a:lnTo>
                    <a:pt x="252209" y="321551"/>
                  </a:lnTo>
                  <a:lnTo>
                    <a:pt x="259270" y="321551"/>
                  </a:lnTo>
                  <a:lnTo>
                    <a:pt x="261632" y="400418"/>
                  </a:lnTo>
                  <a:lnTo>
                    <a:pt x="268693" y="400418"/>
                  </a:lnTo>
                  <a:lnTo>
                    <a:pt x="268693" y="399275"/>
                  </a:lnTo>
                  <a:lnTo>
                    <a:pt x="263994" y="321551"/>
                  </a:lnTo>
                  <a:lnTo>
                    <a:pt x="281647" y="321551"/>
                  </a:lnTo>
                  <a:lnTo>
                    <a:pt x="281647" y="319138"/>
                  </a:lnTo>
                  <a:lnTo>
                    <a:pt x="281647" y="297929"/>
                  </a:lnTo>
                  <a:close/>
                </a:path>
                <a:path w="420370" h="553085">
                  <a:moveTo>
                    <a:pt x="286219" y="450710"/>
                  </a:moveTo>
                  <a:lnTo>
                    <a:pt x="285000" y="450710"/>
                  </a:lnTo>
                  <a:lnTo>
                    <a:pt x="276123" y="452234"/>
                  </a:lnTo>
                  <a:lnTo>
                    <a:pt x="267716" y="455155"/>
                  </a:lnTo>
                  <a:lnTo>
                    <a:pt x="259753" y="459346"/>
                  </a:lnTo>
                  <a:lnTo>
                    <a:pt x="252260" y="464934"/>
                  </a:lnTo>
                  <a:lnTo>
                    <a:pt x="252260" y="466077"/>
                  </a:lnTo>
                  <a:lnTo>
                    <a:pt x="249834" y="466077"/>
                  </a:lnTo>
                  <a:lnTo>
                    <a:pt x="253479" y="467347"/>
                  </a:lnTo>
                  <a:lnTo>
                    <a:pt x="255905" y="469633"/>
                  </a:lnTo>
                  <a:lnTo>
                    <a:pt x="259537" y="470776"/>
                  </a:lnTo>
                  <a:lnTo>
                    <a:pt x="260756" y="470776"/>
                  </a:lnTo>
                  <a:lnTo>
                    <a:pt x="263182" y="468490"/>
                  </a:lnTo>
                  <a:lnTo>
                    <a:pt x="263182" y="466077"/>
                  </a:lnTo>
                  <a:lnTo>
                    <a:pt x="264388" y="464934"/>
                  </a:lnTo>
                  <a:lnTo>
                    <a:pt x="264388" y="463791"/>
                  </a:lnTo>
                  <a:lnTo>
                    <a:pt x="265607" y="462521"/>
                  </a:lnTo>
                  <a:lnTo>
                    <a:pt x="265607" y="461378"/>
                  </a:lnTo>
                  <a:lnTo>
                    <a:pt x="268033" y="462521"/>
                  </a:lnTo>
                  <a:lnTo>
                    <a:pt x="275310" y="462521"/>
                  </a:lnTo>
                  <a:lnTo>
                    <a:pt x="275310" y="454266"/>
                  </a:lnTo>
                  <a:lnTo>
                    <a:pt x="283794" y="454266"/>
                  </a:lnTo>
                  <a:lnTo>
                    <a:pt x="286219" y="450710"/>
                  </a:lnTo>
                  <a:close/>
                </a:path>
                <a:path w="420370" h="553085">
                  <a:moveTo>
                    <a:pt x="289267" y="60693"/>
                  </a:moveTo>
                  <a:lnTo>
                    <a:pt x="266776" y="45326"/>
                  </a:lnTo>
                  <a:lnTo>
                    <a:pt x="265582" y="53708"/>
                  </a:lnTo>
                  <a:lnTo>
                    <a:pt x="263220" y="61976"/>
                  </a:lnTo>
                  <a:lnTo>
                    <a:pt x="262026" y="68948"/>
                  </a:lnTo>
                  <a:lnTo>
                    <a:pt x="260845" y="73647"/>
                  </a:lnTo>
                  <a:lnTo>
                    <a:pt x="256108" y="80759"/>
                  </a:lnTo>
                  <a:lnTo>
                    <a:pt x="253746" y="85585"/>
                  </a:lnTo>
                  <a:lnTo>
                    <a:pt x="250190" y="84315"/>
                  </a:lnTo>
                  <a:lnTo>
                    <a:pt x="246634" y="80759"/>
                  </a:lnTo>
                  <a:lnTo>
                    <a:pt x="246634" y="79616"/>
                  </a:lnTo>
                  <a:lnTo>
                    <a:pt x="245452" y="79616"/>
                  </a:lnTo>
                  <a:lnTo>
                    <a:pt x="242493" y="73393"/>
                  </a:lnTo>
                  <a:lnTo>
                    <a:pt x="240411" y="67170"/>
                  </a:lnTo>
                  <a:lnTo>
                    <a:pt x="237159" y="54851"/>
                  </a:lnTo>
                  <a:lnTo>
                    <a:pt x="237147" y="47625"/>
                  </a:lnTo>
                  <a:lnTo>
                    <a:pt x="235978" y="44183"/>
                  </a:lnTo>
                  <a:lnTo>
                    <a:pt x="232422" y="45326"/>
                  </a:lnTo>
                  <a:lnTo>
                    <a:pt x="228879" y="45326"/>
                  </a:lnTo>
                  <a:lnTo>
                    <a:pt x="225323" y="46596"/>
                  </a:lnTo>
                  <a:lnTo>
                    <a:pt x="219392" y="50152"/>
                  </a:lnTo>
                  <a:lnTo>
                    <a:pt x="214668" y="54851"/>
                  </a:lnTo>
                  <a:lnTo>
                    <a:pt x="214668" y="64249"/>
                  </a:lnTo>
                  <a:lnTo>
                    <a:pt x="215849" y="70104"/>
                  </a:lnTo>
                  <a:lnTo>
                    <a:pt x="217043" y="77203"/>
                  </a:lnTo>
                  <a:lnTo>
                    <a:pt x="219392" y="83172"/>
                  </a:lnTo>
                  <a:lnTo>
                    <a:pt x="220586" y="85585"/>
                  </a:lnTo>
                  <a:lnTo>
                    <a:pt x="221767" y="86728"/>
                  </a:lnTo>
                  <a:lnTo>
                    <a:pt x="282155" y="86728"/>
                  </a:lnTo>
                  <a:lnTo>
                    <a:pt x="282155" y="84315"/>
                  </a:lnTo>
                  <a:lnTo>
                    <a:pt x="284530" y="78473"/>
                  </a:lnTo>
                  <a:lnTo>
                    <a:pt x="286893" y="73647"/>
                  </a:lnTo>
                  <a:lnTo>
                    <a:pt x="288086" y="67805"/>
                  </a:lnTo>
                  <a:lnTo>
                    <a:pt x="289267" y="64249"/>
                  </a:lnTo>
                  <a:lnTo>
                    <a:pt x="289267" y="60693"/>
                  </a:lnTo>
                  <a:close/>
                </a:path>
                <a:path w="420370" h="553085">
                  <a:moveTo>
                    <a:pt x="299923" y="135496"/>
                  </a:moveTo>
                  <a:lnTo>
                    <a:pt x="297497" y="133210"/>
                  </a:lnTo>
                  <a:lnTo>
                    <a:pt x="291465" y="133210"/>
                  </a:lnTo>
                  <a:lnTo>
                    <a:pt x="285407" y="130924"/>
                  </a:lnTo>
                  <a:lnTo>
                    <a:pt x="281787" y="126225"/>
                  </a:lnTo>
                  <a:lnTo>
                    <a:pt x="276948" y="121653"/>
                  </a:lnTo>
                  <a:lnTo>
                    <a:pt x="274535" y="115811"/>
                  </a:lnTo>
                  <a:lnTo>
                    <a:pt x="273329" y="108826"/>
                  </a:lnTo>
                  <a:lnTo>
                    <a:pt x="272110" y="106540"/>
                  </a:lnTo>
                  <a:lnTo>
                    <a:pt x="258813" y="106540"/>
                  </a:lnTo>
                  <a:lnTo>
                    <a:pt x="285711" y="134226"/>
                  </a:lnTo>
                  <a:lnTo>
                    <a:pt x="292709" y="135242"/>
                  </a:lnTo>
                  <a:lnTo>
                    <a:pt x="299923" y="135496"/>
                  </a:lnTo>
                  <a:close/>
                </a:path>
                <a:path w="420370" h="553085">
                  <a:moveTo>
                    <a:pt x="301447" y="186423"/>
                  </a:moveTo>
                  <a:lnTo>
                    <a:pt x="299097" y="182867"/>
                  </a:lnTo>
                  <a:lnTo>
                    <a:pt x="294411" y="188836"/>
                  </a:lnTo>
                  <a:lnTo>
                    <a:pt x="288569" y="191249"/>
                  </a:lnTo>
                  <a:lnTo>
                    <a:pt x="281533" y="189979"/>
                  </a:lnTo>
                  <a:lnTo>
                    <a:pt x="282702" y="185280"/>
                  </a:lnTo>
                  <a:lnTo>
                    <a:pt x="285051" y="181724"/>
                  </a:lnTo>
                  <a:lnTo>
                    <a:pt x="286219" y="178168"/>
                  </a:lnTo>
                  <a:lnTo>
                    <a:pt x="281533" y="179311"/>
                  </a:lnTo>
                  <a:lnTo>
                    <a:pt x="279196" y="180581"/>
                  </a:lnTo>
                  <a:lnTo>
                    <a:pt x="276860" y="181724"/>
                  </a:lnTo>
                  <a:lnTo>
                    <a:pt x="267487" y="181724"/>
                  </a:lnTo>
                  <a:lnTo>
                    <a:pt x="267487" y="182867"/>
                  </a:lnTo>
                  <a:lnTo>
                    <a:pt x="266319" y="182867"/>
                  </a:lnTo>
                  <a:lnTo>
                    <a:pt x="255778" y="208902"/>
                  </a:lnTo>
                  <a:lnTo>
                    <a:pt x="256933" y="208902"/>
                  </a:lnTo>
                  <a:lnTo>
                    <a:pt x="258114" y="207632"/>
                  </a:lnTo>
                  <a:lnTo>
                    <a:pt x="262801" y="205346"/>
                  </a:lnTo>
                  <a:lnTo>
                    <a:pt x="272161" y="200520"/>
                  </a:lnTo>
                  <a:lnTo>
                    <a:pt x="272161" y="199377"/>
                  </a:lnTo>
                  <a:lnTo>
                    <a:pt x="274510" y="199377"/>
                  </a:lnTo>
                  <a:lnTo>
                    <a:pt x="274510" y="200520"/>
                  </a:lnTo>
                  <a:lnTo>
                    <a:pt x="275678" y="201790"/>
                  </a:lnTo>
                  <a:lnTo>
                    <a:pt x="275678" y="207632"/>
                  </a:lnTo>
                  <a:lnTo>
                    <a:pt x="276860" y="210045"/>
                  </a:lnTo>
                  <a:lnTo>
                    <a:pt x="279196" y="207632"/>
                  </a:lnTo>
                  <a:lnTo>
                    <a:pt x="281533" y="204076"/>
                  </a:lnTo>
                  <a:lnTo>
                    <a:pt x="285051" y="201790"/>
                  </a:lnTo>
                  <a:lnTo>
                    <a:pt x="286219" y="200520"/>
                  </a:lnTo>
                  <a:lnTo>
                    <a:pt x="287388" y="200520"/>
                  </a:lnTo>
                  <a:lnTo>
                    <a:pt x="287388" y="201790"/>
                  </a:lnTo>
                  <a:lnTo>
                    <a:pt x="288569" y="201790"/>
                  </a:lnTo>
                  <a:lnTo>
                    <a:pt x="289737" y="205346"/>
                  </a:lnTo>
                  <a:lnTo>
                    <a:pt x="289737" y="210045"/>
                  </a:lnTo>
                  <a:lnTo>
                    <a:pt x="292087" y="213601"/>
                  </a:lnTo>
                  <a:lnTo>
                    <a:pt x="292087" y="216014"/>
                  </a:lnTo>
                  <a:lnTo>
                    <a:pt x="294411" y="218300"/>
                  </a:lnTo>
                  <a:lnTo>
                    <a:pt x="295579" y="220713"/>
                  </a:lnTo>
                  <a:lnTo>
                    <a:pt x="301447" y="189979"/>
                  </a:lnTo>
                  <a:lnTo>
                    <a:pt x="301447" y="186423"/>
                  </a:lnTo>
                  <a:close/>
                </a:path>
                <a:path w="420370" h="553085">
                  <a:moveTo>
                    <a:pt x="325805" y="97650"/>
                  </a:moveTo>
                  <a:lnTo>
                    <a:pt x="324662" y="95237"/>
                  </a:lnTo>
                  <a:lnTo>
                    <a:pt x="322376" y="92824"/>
                  </a:lnTo>
                  <a:lnTo>
                    <a:pt x="320090" y="94094"/>
                  </a:lnTo>
                  <a:lnTo>
                    <a:pt x="317817" y="95237"/>
                  </a:lnTo>
                  <a:lnTo>
                    <a:pt x="316674" y="97650"/>
                  </a:lnTo>
                  <a:lnTo>
                    <a:pt x="316674" y="100190"/>
                  </a:lnTo>
                  <a:lnTo>
                    <a:pt x="318947" y="109842"/>
                  </a:lnTo>
                  <a:lnTo>
                    <a:pt x="318947" y="114795"/>
                  </a:lnTo>
                  <a:lnTo>
                    <a:pt x="320090" y="115938"/>
                  </a:lnTo>
                  <a:lnTo>
                    <a:pt x="320090" y="117208"/>
                  </a:lnTo>
                  <a:lnTo>
                    <a:pt x="322376" y="117208"/>
                  </a:lnTo>
                  <a:lnTo>
                    <a:pt x="323519" y="115938"/>
                  </a:lnTo>
                  <a:lnTo>
                    <a:pt x="323519" y="114795"/>
                  </a:lnTo>
                  <a:lnTo>
                    <a:pt x="324662" y="109842"/>
                  </a:lnTo>
                  <a:lnTo>
                    <a:pt x="324662" y="105016"/>
                  </a:lnTo>
                  <a:lnTo>
                    <a:pt x="325805" y="100190"/>
                  </a:lnTo>
                  <a:lnTo>
                    <a:pt x="325805" y="97650"/>
                  </a:lnTo>
                  <a:close/>
                </a:path>
                <a:path w="420370" h="553085">
                  <a:moveTo>
                    <a:pt x="325805" y="84696"/>
                  </a:moveTo>
                  <a:lnTo>
                    <a:pt x="323265" y="82156"/>
                  </a:lnTo>
                  <a:lnTo>
                    <a:pt x="319455" y="82156"/>
                  </a:lnTo>
                  <a:lnTo>
                    <a:pt x="318198" y="83426"/>
                  </a:lnTo>
                  <a:lnTo>
                    <a:pt x="318198" y="88506"/>
                  </a:lnTo>
                  <a:lnTo>
                    <a:pt x="319455" y="89776"/>
                  </a:lnTo>
                  <a:lnTo>
                    <a:pt x="321995" y="88506"/>
                  </a:lnTo>
                  <a:lnTo>
                    <a:pt x="324535" y="88506"/>
                  </a:lnTo>
                  <a:lnTo>
                    <a:pt x="324535" y="87236"/>
                  </a:lnTo>
                  <a:lnTo>
                    <a:pt x="325805" y="84696"/>
                  </a:lnTo>
                  <a:close/>
                </a:path>
                <a:path w="420370" h="553085">
                  <a:moveTo>
                    <a:pt x="328853" y="66802"/>
                  </a:moveTo>
                  <a:lnTo>
                    <a:pt x="326275" y="66802"/>
                  </a:lnTo>
                  <a:lnTo>
                    <a:pt x="323697" y="67805"/>
                  </a:lnTo>
                  <a:lnTo>
                    <a:pt x="323697" y="60820"/>
                  </a:lnTo>
                  <a:lnTo>
                    <a:pt x="318541" y="60820"/>
                  </a:lnTo>
                  <a:lnTo>
                    <a:pt x="318541" y="66802"/>
                  </a:lnTo>
                  <a:lnTo>
                    <a:pt x="315976" y="67805"/>
                  </a:lnTo>
                  <a:lnTo>
                    <a:pt x="312102" y="65519"/>
                  </a:lnTo>
                  <a:lnTo>
                    <a:pt x="312102" y="72504"/>
                  </a:lnTo>
                  <a:lnTo>
                    <a:pt x="315976" y="70218"/>
                  </a:lnTo>
                  <a:lnTo>
                    <a:pt x="318541" y="71374"/>
                  </a:lnTo>
                  <a:lnTo>
                    <a:pt x="318541" y="76060"/>
                  </a:lnTo>
                  <a:lnTo>
                    <a:pt x="323697" y="76060"/>
                  </a:lnTo>
                  <a:lnTo>
                    <a:pt x="323697" y="71374"/>
                  </a:lnTo>
                  <a:lnTo>
                    <a:pt x="327558" y="71374"/>
                  </a:lnTo>
                  <a:lnTo>
                    <a:pt x="327558" y="70218"/>
                  </a:lnTo>
                  <a:lnTo>
                    <a:pt x="328853" y="70218"/>
                  </a:lnTo>
                  <a:lnTo>
                    <a:pt x="328853" y="66802"/>
                  </a:lnTo>
                  <a:close/>
                </a:path>
                <a:path w="420370" h="553085">
                  <a:moveTo>
                    <a:pt x="341033" y="506082"/>
                  </a:moveTo>
                  <a:lnTo>
                    <a:pt x="336308" y="506082"/>
                  </a:lnTo>
                  <a:lnTo>
                    <a:pt x="333946" y="504812"/>
                  </a:lnTo>
                  <a:lnTo>
                    <a:pt x="329234" y="503669"/>
                  </a:lnTo>
                  <a:lnTo>
                    <a:pt x="325374" y="488048"/>
                  </a:lnTo>
                  <a:lnTo>
                    <a:pt x="324510" y="484492"/>
                  </a:lnTo>
                  <a:lnTo>
                    <a:pt x="320967" y="480936"/>
                  </a:lnTo>
                  <a:lnTo>
                    <a:pt x="320840" y="479666"/>
                  </a:lnTo>
                  <a:lnTo>
                    <a:pt x="319786" y="478523"/>
                  </a:lnTo>
                  <a:lnTo>
                    <a:pt x="318604" y="477380"/>
                  </a:lnTo>
                  <a:lnTo>
                    <a:pt x="322148" y="474967"/>
                  </a:lnTo>
                  <a:lnTo>
                    <a:pt x="325691" y="469125"/>
                  </a:lnTo>
                  <a:lnTo>
                    <a:pt x="325069" y="467855"/>
                  </a:lnTo>
                  <a:lnTo>
                    <a:pt x="324510" y="466712"/>
                  </a:lnTo>
                  <a:lnTo>
                    <a:pt x="319786" y="466712"/>
                  </a:lnTo>
                  <a:lnTo>
                    <a:pt x="315074" y="467855"/>
                  </a:lnTo>
                  <a:lnTo>
                    <a:pt x="310362" y="466712"/>
                  </a:lnTo>
                  <a:lnTo>
                    <a:pt x="289128" y="459473"/>
                  </a:lnTo>
                  <a:lnTo>
                    <a:pt x="286766" y="458330"/>
                  </a:lnTo>
                  <a:lnTo>
                    <a:pt x="284403" y="458330"/>
                  </a:lnTo>
                  <a:lnTo>
                    <a:pt x="282041" y="459473"/>
                  </a:lnTo>
                  <a:lnTo>
                    <a:pt x="283222" y="460743"/>
                  </a:lnTo>
                  <a:lnTo>
                    <a:pt x="286766" y="461886"/>
                  </a:lnTo>
                  <a:lnTo>
                    <a:pt x="289128" y="463156"/>
                  </a:lnTo>
                  <a:lnTo>
                    <a:pt x="291490" y="464299"/>
                  </a:lnTo>
                  <a:lnTo>
                    <a:pt x="298564" y="467855"/>
                  </a:lnTo>
                  <a:lnTo>
                    <a:pt x="305638" y="472554"/>
                  </a:lnTo>
                  <a:lnTo>
                    <a:pt x="310362" y="478523"/>
                  </a:lnTo>
                  <a:lnTo>
                    <a:pt x="312623" y="480936"/>
                  </a:lnTo>
                  <a:lnTo>
                    <a:pt x="312712" y="486905"/>
                  </a:lnTo>
                  <a:lnTo>
                    <a:pt x="311531" y="488048"/>
                  </a:lnTo>
                  <a:lnTo>
                    <a:pt x="310362" y="488048"/>
                  </a:lnTo>
                  <a:lnTo>
                    <a:pt x="310362" y="486905"/>
                  </a:lnTo>
                  <a:lnTo>
                    <a:pt x="309181" y="486905"/>
                  </a:lnTo>
                  <a:lnTo>
                    <a:pt x="293839" y="473697"/>
                  </a:lnTo>
                  <a:lnTo>
                    <a:pt x="284403" y="465569"/>
                  </a:lnTo>
                  <a:lnTo>
                    <a:pt x="282041" y="465569"/>
                  </a:lnTo>
                  <a:lnTo>
                    <a:pt x="280860" y="464299"/>
                  </a:lnTo>
                  <a:lnTo>
                    <a:pt x="278511" y="464299"/>
                  </a:lnTo>
                  <a:lnTo>
                    <a:pt x="278511" y="467855"/>
                  </a:lnTo>
                  <a:lnTo>
                    <a:pt x="270243" y="467855"/>
                  </a:lnTo>
                  <a:lnTo>
                    <a:pt x="270243" y="469125"/>
                  </a:lnTo>
                  <a:lnTo>
                    <a:pt x="271424" y="470268"/>
                  </a:lnTo>
                  <a:lnTo>
                    <a:pt x="277329" y="476110"/>
                  </a:lnTo>
                  <a:lnTo>
                    <a:pt x="282041" y="482079"/>
                  </a:lnTo>
                  <a:lnTo>
                    <a:pt x="285584" y="489318"/>
                  </a:lnTo>
                  <a:lnTo>
                    <a:pt x="289128" y="495287"/>
                  </a:lnTo>
                  <a:lnTo>
                    <a:pt x="291490" y="501256"/>
                  </a:lnTo>
                  <a:lnTo>
                    <a:pt x="291490" y="507225"/>
                  </a:lnTo>
                  <a:lnTo>
                    <a:pt x="290309" y="510781"/>
                  </a:lnTo>
                  <a:lnTo>
                    <a:pt x="289128" y="512051"/>
                  </a:lnTo>
                  <a:lnTo>
                    <a:pt x="286766" y="512051"/>
                  </a:lnTo>
                  <a:lnTo>
                    <a:pt x="282956" y="498843"/>
                  </a:lnTo>
                  <a:lnTo>
                    <a:pt x="277596" y="488048"/>
                  </a:lnTo>
                  <a:lnTo>
                    <a:pt x="272770" y="480936"/>
                  </a:lnTo>
                  <a:lnTo>
                    <a:pt x="271792" y="479539"/>
                  </a:lnTo>
                  <a:lnTo>
                    <a:pt x="268808" y="476110"/>
                  </a:lnTo>
                  <a:lnTo>
                    <a:pt x="266712" y="473697"/>
                  </a:lnTo>
                  <a:lnTo>
                    <a:pt x="264350" y="474967"/>
                  </a:lnTo>
                  <a:lnTo>
                    <a:pt x="263169" y="476110"/>
                  </a:lnTo>
                  <a:lnTo>
                    <a:pt x="258445" y="476110"/>
                  </a:lnTo>
                  <a:lnTo>
                    <a:pt x="256082" y="474967"/>
                  </a:lnTo>
                  <a:lnTo>
                    <a:pt x="253733" y="474967"/>
                  </a:lnTo>
                  <a:lnTo>
                    <a:pt x="253758" y="479539"/>
                  </a:lnTo>
                  <a:lnTo>
                    <a:pt x="253885" y="486651"/>
                  </a:lnTo>
                  <a:lnTo>
                    <a:pt x="254381" y="492874"/>
                  </a:lnTo>
                  <a:lnTo>
                    <a:pt x="254685" y="500113"/>
                  </a:lnTo>
                  <a:lnTo>
                    <a:pt x="254787" y="503669"/>
                  </a:lnTo>
                  <a:lnTo>
                    <a:pt x="254914" y="521576"/>
                  </a:lnTo>
                  <a:lnTo>
                    <a:pt x="253733" y="522846"/>
                  </a:lnTo>
                  <a:lnTo>
                    <a:pt x="253695" y="525259"/>
                  </a:lnTo>
                  <a:lnTo>
                    <a:pt x="252552" y="527545"/>
                  </a:lnTo>
                  <a:lnTo>
                    <a:pt x="251383" y="527545"/>
                  </a:lnTo>
                  <a:lnTo>
                    <a:pt x="249834" y="524497"/>
                  </a:lnTo>
                  <a:lnTo>
                    <a:pt x="249021" y="522846"/>
                  </a:lnTo>
                  <a:lnTo>
                    <a:pt x="247840" y="521576"/>
                  </a:lnTo>
                  <a:lnTo>
                    <a:pt x="247891" y="518274"/>
                  </a:lnTo>
                  <a:lnTo>
                    <a:pt x="248437" y="509638"/>
                  </a:lnTo>
                  <a:lnTo>
                    <a:pt x="248564" y="507225"/>
                  </a:lnTo>
                  <a:lnTo>
                    <a:pt x="248793" y="500113"/>
                  </a:lnTo>
                  <a:lnTo>
                    <a:pt x="248920" y="491731"/>
                  </a:lnTo>
                  <a:lnTo>
                    <a:pt x="249008" y="480936"/>
                  </a:lnTo>
                  <a:lnTo>
                    <a:pt x="249008" y="478523"/>
                  </a:lnTo>
                  <a:lnTo>
                    <a:pt x="249021" y="473697"/>
                  </a:lnTo>
                  <a:lnTo>
                    <a:pt x="244297" y="477380"/>
                  </a:lnTo>
                  <a:lnTo>
                    <a:pt x="240766" y="478523"/>
                  </a:lnTo>
                  <a:lnTo>
                    <a:pt x="237223" y="472554"/>
                  </a:lnTo>
                  <a:lnTo>
                    <a:pt x="229260" y="481698"/>
                  </a:lnTo>
                  <a:lnTo>
                    <a:pt x="223062" y="491096"/>
                  </a:lnTo>
                  <a:lnTo>
                    <a:pt x="218630" y="501510"/>
                  </a:lnTo>
                  <a:lnTo>
                    <a:pt x="215988" y="513194"/>
                  </a:lnTo>
                  <a:lnTo>
                    <a:pt x="213626" y="512051"/>
                  </a:lnTo>
                  <a:lnTo>
                    <a:pt x="212445" y="510781"/>
                  </a:lnTo>
                  <a:lnTo>
                    <a:pt x="212331" y="508368"/>
                  </a:lnTo>
                  <a:lnTo>
                    <a:pt x="211264" y="506082"/>
                  </a:lnTo>
                  <a:lnTo>
                    <a:pt x="211264" y="502399"/>
                  </a:lnTo>
                  <a:lnTo>
                    <a:pt x="212445" y="500113"/>
                  </a:lnTo>
                  <a:lnTo>
                    <a:pt x="214833" y="493128"/>
                  </a:lnTo>
                  <a:lnTo>
                    <a:pt x="218351" y="486651"/>
                  </a:lnTo>
                  <a:lnTo>
                    <a:pt x="222719" y="480555"/>
                  </a:lnTo>
                  <a:lnTo>
                    <a:pt x="227787" y="474967"/>
                  </a:lnTo>
                  <a:lnTo>
                    <a:pt x="228968" y="473697"/>
                  </a:lnTo>
                  <a:lnTo>
                    <a:pt x="231317" y="470268"/>
                  </a:lnTo>
                  <a:lnTo>
                    <a:pt x="233680" y="467855"/>
                  </a:lnTo>
                  <a:lnTo>
                    <a:pt x="224243" y="467855"/>
                  </a:lnTo>
                  <a:lnTo>
                    <a:pt x="224243" y="464299"/>
                  </a:lnTo>
                  <a:lnTo>
                    <a:pt x="220700" y="464299"/>
                  </a:lnTo>
                  <a:lnTo>
                    <a:pt x="213156" y="468490"/>
                  </a:lnTo>
                  <a:lnTo>
                    <a:pt x="206324" y="473697"/>
                  </a:lnTo>
                  <a:lnTo>
                    <a:pt x="200139" y="479793"/>
                  </a:lnTo>
                  <a:lnTo>
                    <a:pt x="194741" y="485762"/>
                  </a:lnTo>
                  <a:lnTo>
                    <a:pt x="193560" y="486905"/>
                  </a:lnTo>
                  <a:lnTo>
                    <a:pt x="192405" y="486905"/>
                  </a:lnTo>
                  <a:lnTo>
                    <a:pt x="192405" y="488048"/>
                  </a:lnTo>
                  <a:lnTo>
                    <a:pt x="191223" y="486905"/>
                  </a:lnTo>
                  <a:lnTo>
                    <a:pt x="191223" y="485762"/>
                  </a:lnTo>
                  <a:lnTo>
                    <a:pt x="190042" y="484492"/>
                  </a:lnTo>
                  <a:lnTo>
                    <a:pt x="190093" y="480936"/>
                  </a:lnTo>
                  <a:lnTo>
                    <a:pt x="192405" y="477380"/>
                  </a:lnTo>
                  <a:lnTo>
                    <a:pt x="194741" y="476110"/>
                  </a:lnTo>
                  <a:lnTo>
                    <a:pt x="200266" y="471284"/>
                  </a:lnTo>
                  <a:lnTo>
                    <a:pt x="205511" y="467601"/>
                  </a:lnTo>
                  <a:lnTo>
                    <a:pt x="206235" y="467093"/>
                  </a:lnTo>
                  <a:lnTo>
                    <a:pt x="212661" y="463664"/>
                  </a:lnTo>
                  <a:lnTo>
                    <a:pt x="219519" y="460743"/>
                  </a:lnTo>
                  <a:lnTo>
                    <a:pt x="220700" y="459473"/>
                  </a:lnTo>
                  <a:lnTo>
                    <a:pt x="218351" y="459473"/>
                  </a:lnTo>
                  <a:lnTo>
                    <a:pt x="215988" y="458330"/>
                  </a:lnTo>
                  <a:lnTo>
                    <a:pt x="214807" y="458330"/>
                  </a:lnTo>
                  <a:lnTo>
                    <a:pt x="211264" y="459473"/>
                  </a:lnTo>
                  <a:lnTo>
                    <a:pt x="207721" y="461886"/>
                  </a:lnTo>
                  <a:lnTo>
                    <a:pt x="203009" y="463156"/>
                  </a:lnTo>
                  <a:lnTo>
                    <a:pt x="197408" y="465569"/>
                  </a:lnTo>
                  <a:lnTo>
                    <a:pt x="191503" y="467093"/>
                  </a:lnTo>
                  <a:lnTo>
                    <a:pt x="185089" y="467601"/>
                  </a:lnTo>
                  <a:lnTo>
                    <a:pt x="178244" y="466712"/>
                  </a:lnTo>
                  <a:lnTo>
                    <a:pt x="178244" y="467855"/>
                  </a:lnTo>
                  <a:lnTo>
                    <a:pt x="179425" y="470268"/>
                  </a:lnTo>
                  <a:lnTo>
                    <a:pt x="180606" y="471411"/>
                  </a:lnTo>
                  <a:lnTo>
                    <a:pt x="181775" y="473697"/>
                  </a:lnTo>
                  <a:lnTo>
                    <a:pt x="182956" y="476110"/>
                  </a:lnTo>
                  <a:lnTo>
                    <a:pt x="184137" y="477380"/>
                  </a:lnTo>
                  <a:lnTo>
                    <a:pt x="184137" y="478523"/>
                  </a:lnTo>
                  <a:lnTo>
                    <a:pt x="182956" y="478523"/>
                  </a:lnTo>
                  <a:lnTo>
                    <a:pt x="182956" y="479793"/>
                  </a:lnTo>
                  <a:lnTo>
                    <a:pt x="178244" y="484492"/>
                  </a:lnTo>
                  <a:lnTo>
                    <a:pt x="177063" y="491731"/>
                  </a:lnTo>
                  <a:lnTo>
                    <a:pt x="174701" y="497700"/>
                  </a:lnTo>
                  <a:lnTo>
                    <a:pt x="173520" y="503669"/>
                  </a:lnTo>
                  <a:lnTo>
                    <a:pt x="169976" y="507225"/>
                  </a:lnTo>
                  <a:lnTo>
                    <a:pt x="164084" y="506082"/>
                  </a:lnTo>
                  <a:lnTo>
                    <a:pt x="162902" y="506082"/>
                  </a:lnTo>
                  <a:lnTo>
                    <a:pt x="167843" y="513956"/>
                  </a:lnTo>
                  <a:lnTo>
                    <a:pt x="175869" y="520687"/>
                  </a:lnTo>
                  <a:lnTo>
                    <a:pt x="184797" y="525259"/>
                  </a:lnTo>
                  <a:lnTo>
                    <a:pt x="192405" y="526402"/>
                  </a:lnTo>
                  <a:lnTo>
                    <a:pt x="192493" y="509892"/>
                  </a:lnTo>
                  <a:lnTo>
                    <a:pt x="193497" y="507225"/>
                  </a:lnTo>
                  <a:lnTo>
                    <a:pt x="217170" y="475348"/>
                  </a:lnTo>
                  <a:lnTo>
                    <a:pt x="217170" y="474967"/>
                  </a:lnTo>
                  <a:lnTo>
                    <a:pt x="217665" y="474967"/>
                  </a:lnTo>
                  <a:lnTo>
                    <a:pt x="219519" y="473697"/>
                  </a:lnTo>
                  <a:lnTo>
                    <a:pt x="218351" y="474967"/>
                  </a:lnTo>
                  <a:lnTo>
                    <a:pt x="217665" y="474967"/>
                  </a:lnTo>
                  <a:lnTo>
                    <a:pt x="217220" y="475348"/>
                  </a:lnTo>
                  <a:lnTo>
                    <a:pt x="217170" y="476110"/>
                  </a:lnTo>
                  <a:lnTo>
                    <a:pt x="212102" y="482714"/>
                  </a:lnTo>
                  <a:lnTo>
                    <a:pt x="207721" y="489699"/>
                  </a:lnTo>
                  <a:lnTo>
                    <a:pt x="204216" y="497065"/>
                  </a:lnTo>
                  <a:lnTo>
                    <a:pt x="201828" y="504812"/>
                  </a:lnTo>
                  <a:lnTo>
                    <a:pt x="199859" y="514845"/>
                  </a:lnTo>
                  <a:lnTo>
                    <a:pt x="201231" y="524497"/>
                  </a:lnTo>
                  <a:lnTo>
                    <a:pt x="206133" y="532879"/>
                  </a:lnTo>
                  <a:lnTo>
                    <a:pt x="214807" y="539483"/>
                  </a:lnTo>
                  <a:lnTo>
                    <a:pt x="219519" y="541896"/>
                  </a:lnTo>
                  <a:lnTo>
                    <a:pt x="223062" y="543166"/>
                  </a:lnTo>
                  <a:lnTo>
                    <a:pt x="228968" y="541896"/>
                  </a:lnTo>
                  <a:lnTo>
                    <a:pt x="225488" y="526529"/>
                  </a:lnTo>
                  <a:lnTo>
                    <a:pt x="226517" y="513194"/>
                  </a:lnTo>
                  <a:lnTo>
                    <a:pt x="226898" y="508368"/>
                  </a:lnTo>
                  <a:lnTo>
                    <a:pt x="232270" y="491731"/>
                  </a:lnTo>
                  <a:lnTo>
                    <a:pt x="240766" y="480936"/>
                  </a:lnTo>
                  <a:lnTo>
                    <a:pt x="240766" y="482079"/>
                  </a:lnTo>
                  <a:lnTo>
                    <a:pt x="238404" y="488048"/>
                  </a:lnTo>
                  <a:lnTo>
                    <a:pt x="237172" y="493128"/>
                  </a:lnTo>
                  <a:lnTo>
                    <a:pt x="236042" y="498843"/>
                  </a:lnTo>
                  <a:lnTo>
                    <a:pt x="235191" y="506082"/>
                  </a:lnTo>
                  <a:lnTo>
                    <a:pt x="234569" y="513194"/>
                  </a:lnTo>
                  <a:lnTo>
                    <a:pt x="234530" y="522846"/>
                  </a:lnTo>
                  <a:lnTo>
                    <a:pt x="234861" y="527545"/>
                  </a:lnTo>
                  <a:lnTo>
                    <a:pt x="236042" y="534784"/>
                  </a:lnTo>
                  <a:lnTo>
                    <a:pt x="237223" y="540753"/>
                  </a:lnTo>
                  <a:lnTo>
                    <a:pt x="241947" y="545452"/>
                  </a:lnTo>
                  <a:lnTo>
                    <a:pt x="244297" y="549135"/>
                  </a:lnTo>
                  <a:lnTo>
                    <a:pt x="247840" y="550278"/>
                  </a:lnTo>
                  <a:lnTo>
                    <a:pt x="251383" y="552691"/>
                  </a:lnTo>
                  <a:lnTo>
                    <a:pt x="252552" y="552691"/>
                  </a:lnTo>
                  <a:lnTo>
                    <a:pt x="253733" y="551548"/>
                  </a:lnTo>
                  <a:lnTo>
                    <a:pt x="256082" y="551548"/>
                  </a:lnTo>
                  <a:lnTo>
                    <a:pt x="261912" y="545325"/>
                  </a:lnTo>
                  <a:lnTo>
                    <a:pt x="265226" y="539610"/>
                  </a:lnTo>
                  <a:lnTo>
                    <a:pt x="267220" y="533387"/>
                  </a:lnTo>
                  <a:lnTo>
                    <a:pt x="267766" y="527545"/>
                  </a:lnTo>
                  <a:lnTo>
                    <a:pt x="267906" y="526148"/>
                  </a:lnTo>
                  <a:lnTo>
                    <a:pt x="268947" y="519798"/>
                  </a:lnTo>
                  <a:lnTo>
                    <a:pt x="268935" y="518274"/>
                  </a:lnTo>
                  <a:lnTo>
                    <a:pt x="266712" y="502399"/>
                  </a:lnTo>
                  <a:lnTo>
                    <a:pt x="266712" y="495287"/>
                  </a:lnTo>
                  <a:lnTo>
                    <a:pt x="264350" y="489318"/>
                  </a:lnTo>
                  <a:lnTo>
                    <a:pt x="263220" y="483730"/>
                  </a:lnTo>
                  <a:lnTo>
                    <a:pt x="263169" y="480936"/>
                  </a:lnTo>
                  <a:lnTo>
                    <a:pt x="268020" y="487540"/>
                  </a:lnTo>
                  <a:lnTo>
                    <a:pt x="277241" y="526148"/>
                  </a:lnTo>
                  <a:lnTo>
                    <a:pt x="277177" y="527545"/>
                  </a:lnTo>
                  <a:lnTo>
                    <a:pt x="276479" y="534022"/>
                  </a:lnTo>
                  <a:lnTo>
                    <a:pt x="274967" y="541896"/>
                  </a:lnTo>
                  <a:lnTo>
                    <a:pt x="278511" y="544309"/>
                  </a:lnTo>
                  <a:lnTo>
                    <a:pt x="302882" y="514845"/>
                  </a:lnTo>
                  <a:lnTo>
                    <a:pt x="302831" y="513194"/>
                  </a:lnTo>
                  <a:lnTo>
                    <a:pt x="302729" y="512051"/>
                  </a:lnTo>
                  <a:lnTo>
                    <a:pt x="302107" y="504812"/>
                  </a:lnTo>
                  <a:lnTo>
                    <a:pt x="284403" y="474967"/>
                  </a:lnTo>
                  <a:lnTo>
                    <a:pt x="284403" y="473697"/>
                  </a:lnTo>
                  <a:lnTo>
                    <a:pt x="310896" y="509638"/>
                  </a:lnTo>
                  <a:lnTo>
                    <a:pt x="311531" y="526402"/>
                  </a:lnTo>
                  <a:lnTo>
                    <a:pt x="319608" y="524624"/>
                  </a:lnTo>
                  <a:lnTo>
                    <a:pt x="328485" y="519798"/>
                  </a:lnTo>
                  <a:lnTo>
                    <a:pt x="336245" y="513321"/>
                  </a:lnTo>
                  <a:lnTo>
                    <a:pt x="341033" y="506082"/>
                  </a:lnTo>
                  <a:close/>
                </a:path>
                <a:path w="420370" h="553085">
                  <a:moveTo>
                    <a:pt x="341033" y="235826"/>
                  </a:moveTo>
                  <a:lnTo>
                    <a:pt x="339852" y="233413"/>
                  </a:lnTo>
                  <a:lnTo>
                    <a:pt x="335102" y="233413"/>
                  </a:lnTo>
                  <a:lnTo>
                    <a:pt x="335102" y="241795"/>
                  </a:lnTo>
                  <a:lnTo>
                    <a:pt x="335102" y="417436"/>
                  </a:lnTo>
                  <a:lnTo>
                    <a:pt x="333921" y="422135"/>
                  </a:lnTo>
                  <a:lnTo>
                    <a:pt x="333921" y="425691"/>
                  </a:lnTo>
                  <a:lnTo>
                    <a:pt x="331546" y="434073"/>
                  </a:lnTo>
                  <a:lnTo>
                    <a:pt x="325640" y="438772"/>
                  </a:lnTo>
                  <a:lnTo>
                    <a:pt x="318528" y="438772"/>
                  </a:lnTo>
                  <a:lnTo>
                    <a:pt x="311416" y="439280"/>
                  </a:lnTo>
                  <a:lnTo>
                    <a:pt x="304317" y="439280"/>
                  </a:lnTo>
                  <a:lnTo>
                    <a:pt x="297205" y="438899"/>
                  </a:lnTo>
                  <a:lnTo>
                    <a:pt x="290118" y="438772"/>
                  </a:lnTo>
                  <a:lnTo>
                    <a:pt x="252222" y="453123"/>
                  </a:lnTo>
                  <a:lnTo>
                    <a:pt x="251040" y="454266"/>
                  </a:lnTo>
                  <a:lnTo>
                    <a:pt x="248666" y="454266"/>
                  </a:lnTo>
                  <a:lnTo>
                    <a:pt x="248666" y="453123"/>
                  </a:lnTo>
                  <a:lnTo>
                    <a:pt x="240944" y="446519"/>
                  </a:lnTo>
                  <a:lnTo>
                    <a:pt x="232232" y="442455"/>
                  </a:lnTo>
                  <a:lnTo>
                    <a:pt x="222846" y="440550"/>
                  </a:lnTo>
                  <a:lnTo>
                    <a:pt x="213042" y="440042"/>
                  </a:lnTo>
                  <a:lnTo>
                    <a:pt x="206019" y="439280"/>
                  </a:lnTo>
                  <a:lnTo>
                    <a:pt x="198932" y="438899"/>
                  </a:lnTo>
                  <a:lnTo>
                    <a:pt x="191833" y="438772"/>
                  </a:lnTo>
                  <a:lnTo>
                    <a:pt x="174066" y="438772"/>
                  </a:lnTo>
                  <a:lnTo>
                    <a:pt x="169329" y="434073"/>
                  </a:lnTo>
                  <a:lnTo>
                    <a:pt x="166966" y="423405"/>
                  </a:lnTo>
                  <a:lnTo>
                    <a:pt x="166966" y="419849"/>
                  </a:lnTo>
                  <a:lnTo>
                    <a:pt x="165785" y="415023"/>
                  </a:lnTo>
                  <a:lnTo>
                    <a:pt x="165785" y="241795"/>
                  </a:lnTo>
                  <a:lnTo>
                    <a:pt x="166966" y="240652"/>
                  </a:lnTo>
                  <a:lnTo>
                    <a:pt x="174066" y="240652"/>
                  </a:lnTo>
                  <a:lnTo>
                    <a:pt x="216065" y="237223"/>
                  </a:lnTo>
                  <a:lnTo>
                    <a:pt x="239191" y="233286"/>
                  </a:lnTo>
                  <a:lnTo>
                    <a:pt x="245770" y="231127"/>
                  </a:lnTo>
                  <a:lnTo>
                    <a:pt x="248996" y="230111"/>
                  </a:lnTo>
                  <a:lnTo>
                    <a:pt x="249301" y="229857"/>
                  </a:lnTo>
                  <a:lnTo>
                    <a:pt x="251040" y="228714"/>
                  </a:lnTo>
                  <a:lnTo>
                    <a:pt x="252717" y="230111"/>
                  </a:lnTo>
                  <a:lnTo>
                    <a:pt x="261835" y="233286"/>
                  </a:lnTo>
                  <a:lnTo>
                    <a:pt x="284492" y="237223"/>
                  </a:lnTo>
                  <a:lnTo>
                    <a:pt x="326821" y="240652"/>
                  </a:lnTo>
                  <a:lnTo>
                    <a:pt x="333921" y="240652"/>
                  </a:lnTo>
                  <a:lnTo>
                    <a:pt x="335102" y="241795"/>
                  </a:lnTo>
                  <a:lnTo>
                    <a:pt x="335102" y="233413"/>
                  </a:lnTo>
                  <a:lnTo>
                    <a:pt x="332740" y="233413"/>
                  </a:lnTo>
                  <a:lnTo>
                    <a:pt x="320967" y="233286"/>
                  </a:lnTo>
                  <a:lnTo>
                    <a:pt x="292481" y="227571"/>
                  </a:lnTo>
                  <a:lnTo>
                    <a:pt x="291858" y="226301"/>
                  </a:lnTo>
                  <a:lnTo>
                    <a:pt x="291299" y="225158"/>
                  </a:lnTo>
                  <a:lnTo>
                    <a:pt x="290118" y="221602"/>
                  </a:lnTo>
                  <a:lnTo>
                    <a:pt x="288925" y="220459"/>
                  </a:lnTo>
                  <a:lnTo>
                    <a:pt x="287743" y="219189"/>
                  </a:lnTo>
                  <a:lnTo>
                    <a:pt x="287743" y="218046"/>
                  </a:lnTo>
                  <a:lnTo>
                    <a:pt x="285369" y="213220"/>
                  </a:lnTo>
                  <a:lnTo>
                    <a:pt x="284187" y="210934"/>
                  </a:lnTo>
                  <a:lnTo>
                    <a:pt x="280644" y="215633"/>
                  </a:lnTo>
                  <a:lnTo>
                    <a:pt x="277088" y="221602"/>
                  </a:lnTo>
                  <a:lnTo>
                    <a:pt x="273532" y="226301"/>
                  </a:lnTo>
                  <a:lnTo>
                    <a:pt x="273532" y="222745"/>
                  </a:lnTo>
                  <a:lnTo>
                    <a:pt x="273532" y="220459"/>
                  </a:lnTo>
                  <a:lnTo>
                    <a:pt x="271157" y="208521"/>
                  </a:lnTo>
                  <a:lnTo>
                    <a:pt x="267614" y="209664"/>
                  </a:lnTo>
                  <a:lnTo>
                    <a:pt x="264058" y="213220"/>
                  </a:lnTo>
                  <a:lnTo>
                    <a:pt x="259321" y="214490"/>
                  </a:lnTo>
                  <a:lnTo>
                    <a:pt x="255778" y="215633"/>
                  </a:lnTo>
                  <a:lnTo>
                    <a:pt x="253403" y="219189"/>
                  </a:lnTo>
                  <a:lnTo>
                    <a:pt x="252222" y="222745"/>
                  </a:lnTo>
                  <a:lnTo>
                    <a:pt x="251040" y="221602"/>
                  </a:lnTo>
                  <a:lnTo>
                    <a:pt x="249847" y="222745"/>
                  </a:lnTo>
                  <a:lnTo>
                    <a:pt x="248666" y="222745"/>
                  </a:lnTo>
                  <a:lnTo>
                    <a:pt x="247484" y="220459"/>
                  </a:lnTo>
                  <a:lnTo>
                    <a:pt x="247484" y="216776"/>
                  </a:lnTo>
                  <a:lnTo>
                    <a:pt x="243928" y="215633"/>
                  </a:lnTo>
                  <a:lnTo>
                    <a:pt x="239191" y="213220"/>
                  </a:lnTo>
                  <a:lnTo>
                    <a:pt x="235635" y="210934"/>
                  </a:lnTo>
                  <a:lnTo>
                    <a:pt x="229730" y="208521"/>
                  </a:lnTo>
                  <a:lnTo>
                    <a:pt x="229730" y="214490"/>
                  </a:lnTo>
                  <a:lnTo>
                    <a:pt x="228536" y="220459"/>
                  </a:lnTo>
                  <a:lnTo>
                    <a:pt x="228536" y="226301"/>
                  </a:lnTo>
                  <a:lnTo>
                    <a:pt x="224980" y="221602"/>
                  </a:lnTo>
                  <a:lnTo>
                    <a:pt x="221424" y="215633"/>
                  </a:lnTo>
                  <a:lnTo>
                    <a:pt x="217881" y="210934"/>
                  </a:lnTo>
                  <a:lnTo>
                    <a:pt x="215519" y="213220"/>
                  </a:lnTo>
                  <a:lnTo>
                    <a:pt x="214325" y="218046"/>
                  </a:lnTo>
                  <a:lnTo>
                    <a:pt x="211963" y="222745"/>
                  </a:lnTo>
                  <a:lnTo>
                    <a:pt x="209588" y="227571"/>
                  </a:lnTo>
                  <a:lnTo>
                    <a:pt x="209588" y="229857"/>
                  </a:lnTo>
                  <a:lnTo>
                    <a:pt x="208407" y="231127"/>
                  </a:lnTo>
                  <a:lnTo>
                    <a:pt x="199961" y="232016"/>
                  </a:lnTo>
                  <a:lnTo>
                    <a:pt x="190639" y="232778"/>
                  </a:lnTo>
                  <a:lnTo>
                    <a:pt x="180428" y="233286"/>
                  </a:lnTo>
                  <a:lnTo>
                    <a:pt x="169329" y="233413"/>
                  </a:lnTo>
                  <a:lnTo>
                    <a:pt x="161036" y="233413"/>
                  </a:lnTo>
                  <a:lnTo>
                    <a:pt x="159854" y="234683"/>
                  </a:lnTo>
                  <a:lnTo>
                    <a:pt x="159854" y="419849"/>
                  </a:lnTo>
                  <a:lnTo>
                    <a:pt x="161036" y="424548"/>
                  </a:lnTo>
                  <a:lnTo>
                    <a:pt x="161036" y="428104"/>
                  </a:lnTo>
                  <a:lnTo>
                    <a:pt x="163410" y="440042"/>
                  </a:lnTo>
                  <a:lnTo>
                    <a:pt x="169329" y="444741"/>
                  </a:lnTo>
                  <a:lnTo>
                    <a:pt x="179997" y="444741"/>
                  </a:lnTo>
                  <a:lnTo>
                    <a:pt x="231038" y="448551"/>
                  </a:lnTo>
                  <a:lnTo>
                    <a:pt x="248666" y="460235"/>
                  </a:lnTo>
                  <a:lnTo>
                    <a:pt x="251040" y="461378"/>
                  </a:lnTo>
                  <a:lnTo>
                    <a:pt x="269252" y="454266"/>
                  </a:lnTo>
                  <a:lnTo>
                    <a:pt x="293662" y="444741"/>
                  </a:lnTo>
                  <a:lnTo>
                    <a:pt x="300786" y="444868"/>
                  </a:lnTo>
                  <a:lnTo>
                    <a:pt x="308013" y="445122"/>
                  </a:lnTo>
                  <a:lnTo>
                    <a:pt x="315480" y="445122"/>
                  </a:lnTo>
                  <a:lnTo>
                    <a:pt x="323265" y="444741"/>
                  </a:lnTo>
                  <a:lnTo>
                    <a:pt x="331546" y="444741"/>
                  </a:lnTo>
                  <a:lnTo>
                    <a:pt x="336943" y="439280"/>
                  </a:lnTo>
                  <a:lnTo>
                    <a:pt x="337477" y="438772"/>
                  </a:lnTo>
                  <a:lnTo>
                    <a:pt x="339852" y="431660"/>
                  </a:lnTo>
                  <a:lnTo>
                    <a:pt x="339852" y="426961"/>
                  </a:lnTo>
                  <a:lnTo>
                    <a:pt x="341033" y="422135"/>
                  </a:lnTo>
                  <a:lnTo>
                    <a:pt x="341033" y="235826"/>
                  </a:lnTo>
                  <a:close/>
                </a:path>
                <a:path w="420370" h="553085">
                  <a:moveTo>
                    <a:pt x="341033" y="141846"/>
                  </a:moveTo>
                  <a:lnTo>
                    <a:pt x="339839" y="140576"/>
                  </a:lnTo>
                  <a:lnTo>
                    <a:pt x="333908" y="140576"/>
                  </a:lnTo>
                  <a:lnTo>
                    <a:pt x="329171" y="140322"/>
                  </a:lnTo>
                  <a:lnTo>
                    <a:pt x="329171" y="147688"/>
                  </a:lnTo>
                  <a:lnTo>
                    <a:pt x="326796" y="149974"/>
                  </a:lnTo>
                  <a:lnTo>
                    <a:pt x="324421" y="154673"/>
                  </a:lnTo>
                  <a:lnTo>
                    <a:pt x="319659" y="152387"/>
                  </a:lnTo>
                  <a:lnTo>
                    <a:pt x="316115" y="151117"/>
                  </a:lnTo>
                  <a:lnTo>
                    <a:pt x="312547" y="148831"/>
                  </a:lnTo>
                  <a:lnTo>
                    <a:pt x="310172" y="147688"/>
                  </a:lnTo>
                  <a:lnTo>
                    <a:pt x="310172" y="146545"/>
                  </a:lnTo>
                  <a:lnTo>
                    <a:pt x="327977" y="146545"/>
                  </a:lnTo>
                  <a:lnTo>
                    <a:pt x="329171" y="147688"/>
                  </a:lnTo>
                  <a:lnTo>
                    <a:pt x="329171" y="140322"/>
                  </a:lnTo>
                  <a:lnTo>
                    <a:pt x="323037" y="139941"/>
                  </a:lnTo>
                  <a:lnTo>
                    <a:pt x="311950" y="139560"/>
                  </a:lnTo>
                  <a:lnTo>
                    <a:pt x="282879" y="139433"/>
                  </a:lnTo>
                  <a:lnTo>
                    <a:pt x="275767" y="137147"/>
                  </a:lnTo>
                  <a:lnTo>
                    <a:pt x="268643" y="134734"/>
                  </a:lnTo>
                  <a:lnTo>
                    <a:pt x="266280" y="133591"/>
                  </a:lnTo>
                  <a:lnTo>
                    <a:pt x="263906" y="133591"/>
                  </a:lnTo>
                  <a:lnTo>
                    <a:pt x="261531" y="132448"/>
                  </a:lnTo>
                  <a:lnTo>
                    <a:pt x="262712" y="138290"/>
                  </a:lnTo>
                  <a:lnTo>
                    <a:pt x="266280" y="140576"/>
                  </a:lnTo>
                  <a:lnTo>
                    <a:pt x="271018" y="145275"/>
                  </a:lnTo>
                  <a:lnTo>
                    <a:pt x="267462" y="145275"/>
                  </a:lnTo>
                  <a:lnTo>
                    <a:pt x="263906" y="146545"/>
                  </a:lnTo>
                  <a:lnTo>
                    <a:pt x="260337" y="147688"/>
                  </a:lnTo>
                  <a:lnTo>
                    <a:pt x="263906" y="151117"/>
                  </a:lnTo>
                  <a:lnTo>
                    <a:pt x="268643" y="152387"/>
                  </a:lnTo>
                  <a:lnTo>
                    <a:pt x="273392" y="154673"/>
                  </a:lnTo>
                  <a:lnTo>
                    <a:pt x="271018" y="155816"/>
                  </a:lnTo>
                  <a:lnTo>
                    <a:pt x="267462" y="158229"/>
                  </a:lnTo>
                  <a:lnTo>
                    <a:pt x="265087" y="160515"/>
                  </a:lnTo>
                  <a:lnTo>
                    <a:pt x="268643" y="162801"/>
                  </a:lnTo>
                  <a:lnTo>
                    <a:pt x="273392" y="161658"/>
                  </a:lnTo>
                  <a:lnTo>
                    <a:pt x="276948" y="161658"/>
                  </a:lnTo>
                  <a:lnTo>
                    <a:pt x="273392" y="167500"/>
                  </a:lnTo>
                  <a:lnTo>
                    <a:pt x="268643" y="171056"/>
                  </a:lnTo>
                  <a:lnTo>
                    <a:pt x="261531" y="173342"/>
                  </a:lnTo>
                  <a:lnTo>
                    <a:pt x="269303" y="175247"/>
                  </a:lnTo>
                  <a:lnTo>
                    <a:pt x="276656" y="174358"/>
                  </a:lnTo>
                  <a:lnTo>
                    <a:pt x="283540" y="171437"/>
                  </a:lnTo>
                  <a:lnTo>
                    <a:pt x="290004" y="167500"/>
                  </a:lnTo>
                  <a:lnTo>
                    <a:pt x="290004" y="182740"/>
                  </a:lnTo>
                  <a:lnTo>
                    <a:pt x="294741" y="180454"/>
                  </a:lnTo>
                  <a:lnTo>
                    <a:pt x="297116" y="175755"/>
                  </a:lnTo>
                  <a:lnTo>
                    <a:pt x="301879" y="171056"/>
                  </a:lnTo>
                  <a:lnTo>
                    <a:pt x="304253" y="174612"/>
                  </a:lnTo>
                  <a:lnTo>
                    <a:pt x="304253" y="178041"/>
                  </a:lnTo>
                  <a:lnTo>
                    <a:pt x="305422" y="180454"/>
                  </a:lnTo>
                  <a:lnTo>
                    <a:pt x="310172" y="176898"/>
                  </a:lnTo>
                  <a:lnTo>
                    <a:pt x="313740" y="173342"/>
                  </a:lnTo>
                  <a:lnTo>
                    <a:pt x="316903" y="171056"/>
                  </a:lnTo>
                  <a:lnTo>
                    <a:pt x="318490" y="169913"/>
                  </a:lnTo>
                  <a:lnTo>
                    <a:pt x="321475" y="167500"/>
                  </a:lnTo>
                  <a:lnTo>
                    <a:pt x="324472" y="165087"/>
                  </a:lnTo>
                  <a:lnTo>
                    <a:pt x="327799" y="161658"/>
                  </a:lnTo>
                  <a:lnTo>
                    <a:pt x="329907" y="159499"/>
                  </a:lnTo>
                  <a:lnTo>
                    <a:pt x="333590" y="154673"/>
                  </a:lnTo>
                  <a:lnTo>
                    <a:pt x="334657" y="153276"/>
                  </a:lnTo>
                  <a:lnTo>
                    <a:pt x="338658" y="146545"/>
                  </a:lnTo>
                  <a:lnTo>
                    <a:pt x="341033" y="141846"/>
                  </a:lnTo>
                  <a:close/>
                </a:path>
                <a:path w="420370" h="553085">
                  <a:moveTo>
                    <a:pt x="341033" y="130924"/>
                  </a:moveTo>
                  <a:lnTo>
                    <a:pt x="301447" y="130924"/>
                  </a:lnTo>
                  <a:lnTo>
                    <a:pt x="301447" y="134353"/>
                  </a:lnTo>
                  <a:lnTo>
                    <a:pt x="302653" y="135496"/>
                  </a:lnTo>
                  <a:lnTo>
                    <a:pt x="339826" y="135496"/>
                  </a:lnTo>
                  <a:lnTo>
                    <a:pt x="341033" y="134353"/>
                  </a:lnTo>
                  <a:lnTo>
                    <a:pt x="341033" y="130924"/>
                  </a:lnTo>
                  <a:close/>
                </a:path>
                <a:path w="420370" h="553085">
                  <a:moveTo>
                    <a:pt x="345592" y="107556"/>
                  </a:moveTo>
                  <a:lnTo>
                    <a:pt x="344436" y="102730"/>
                  </a:lnTo>
                  <a:lnTo>
                    <a:pt x="339801" y="99174"/>
                  </a:lnTo>
                  <a:lnTo>
                    <a:pt x="336321" y="97904"/>
                  </a:lnTo>
                  <a:lnTo>
                    <a:pt x="329361" y="94348"/>
                  </a:lnTo>
                  <a:lnTo>
                    <a:pt x="329361" y="96761"/>
                  </a:lnTo>
                  <a:lnTo>
                    <a:pt x="328206" y="97904"/>
                  </a:lnTo>
                  <a:lnTo>
                    <a:pt x="328206" y="106286"/>
                  </a:lnTo>
                  <a:lnTo>
                    <a:pt x="327037" y="113525"/>
                  </a:lnTo>
                  <a:lnTo>
                    <a:pt x="324713" y="119494"/>
                  </a:lnTo>
                  <a:lnTo>
                    <a:pt x="322389" y="121907"/>
                  </a:lnTo>
                  <a:lnTo>
                    <a:pt x="320078" y="121907"/>
                  </a:lnTo>
                  <a:lnTo>
                    <a:pt x="317766" y="120637"/>
                  </a:lnTo>
                  <a:lnTo>
                    <a:pt x="317766" y="119494"/>
                  </a:lnTo>
                  <a:lnTo>
                    <a:pt x="314274" y="113525"/>
                  </a:lnTo>
                  <a:lnTo>
                    <a:pt x="313118" y="107556"/>
                  </a:lnTo>
                  <a:lnTo>
                    <a:pt x="313118" y="99174"/>
                  </a:lnTo>
                  <a:lnTo>
                    <a:pt x="311962" y="96761"/>
                  </a:lnTo>
                  <a:lnTo>
                    <a:pt x="311962" y="95491"/>
                  </a:lnTo>
                  <a:lnTo>
                    <a:pt x="309638" y="95491"/>
                  </a:lnTo>
                  <a:lnTo>
                    <a:pt x="307314" y="96761"/>
                  </a:lnTo>
                  <a:lnTo>
                    <a:pt x="306146" y="97904"/>
                  </a:lnTo>
                  <a:lnTo>
                    <a:pt x="301523" y="99174"/>
                  </a:lnTo>
                  <a:lnTo>
                    <a:pt x="299199" y="102730"/>
                  </a:lnTo>
                  <a:lnTo>
                    <a:pt x="298030" y="107556"/>
                  </a:lnTo>
                  <a:lnTo>
                    <a:pt x="296875" y="113525"/>
                  </a:lnTo>
                  <a:lnTo>
                    <a:pt x="298030" y="118351"/>
                  </a:lnTo>
                  <a:lnTo>
                    <a:pt x="299199" y="124320"/>
                  </a:lnTo>
                  <a:lnTo>
                    <a:pt x="299199" y="126733"/>
                  </a:lnTo>
                  <a:lnTo>
                    <a:pt x="301523" y="127876"/>
                  </a:lnTo>
                  <a:lnTo>
                    <a:pt x="303847" y="127876"/>
                  </a:lnTo>
                  <a:lnTo>
                    <a:pt x="306146" y="126733"/>
                  </a:lnTo>
                  <a:lnTo>
                    <a:pt x="342125" y="126733"/>
                  </a:lnTo>
                  <a:lnTo>
                    <a:pt x="342125" y="124320"/>
                  </a:lnTo>
                  <a:lnTo>
                    <a:pt x="344436" y="117081"/>
                  </a:lnTo>
                  <a:lnTo>
                    <a:pt x="344436" y="113525"/>
                  </a:lnTo>
                  <a:lnTo>
                    <a:pt x="345592" y="107556"/>
                  </a:lnTo>
                  <a:close/>
                </a:path>
                <a:path w="420370" h="553085">
                  <a:moveTo>
                    <a:pt x="371475" y="189217"/>
                  </a:moveTo>
                  <a:lnTo>
                    <a:pt x="363321" y="190487"/>
                  </a:lnTo>
                  <a:lnTo>
                    <a:pt x="356311" y="186804"/>
                  </a:lnTo>
                  <a:lnTo>
                    <a:pt x="349326" y="181724"/>
                  </a:lnTo>
                  <a:lnTo>
                    <a:pt x="343484" y="178041"/>
                  </a:lnTo>
                  <a:lnTo>
                    <a:pt x="337654" y="175501"/>
                  </a:lnTo>
                  <a:lnTo>
                    <a:pt x="330669" y="171818"/>
                  </a:lnTo>
                  <a:lnTo>
                    <a:pt x="328333" y="171818"/>
                  </a:lnTo>
                  <a:lnTo>
                    <a:pt x="325996" y="170548"/>
                  </a:lnTo>
                  <a:lnTo>
                    <a:pt x="324827" y="171818"/>
                  </a:lnTo>
                  <a:lnTo>
                    <a:pt x="322503" y="173088"/>
                  </a:lnTo>
                  <a:lnTo>
                    <a:pt x="320167" y="175501"/>
                  </a:lnTo>
                  <a:lnTo>
                    <a:pt x="316674" y="178041"/>
                  </a:lnTo>
                  <a:lnTo>
                    <a:pt x="322580" y="179946"/>
                  </a:lnTo>
                  <a:lnTo>
                    <a:pt x="328180" y="182359"/>
                  </a:lnTo>
                  <a:lnTo>
                    <a:pt x="333552" y="185661"/>
                  </a:lnTo>
                  <a:lnTo>
                    <a:pt x="338823" y="190487"/>
                  </a:lnTo>
                  <a:lnTo>
                    <a:pt x="338823" y="185534"/>
                  </a:lnTo>
                  <a:lnTo>
                    <a:pt x="339991" y="182994"/>
                  </a:lnTo>
                  <a:lnTo>
                    <a:pt x="339991" y="184264"/>
                  </a:lnTo>
                  <a:lnTo>
                    <a:pt x="342328" y="184264"/>
                  </a:lnTo>
                  <a:lnTo>
                    <a:pt x="345821" y="187947"/>
                  </a:lnTo>
                  <a:lnTo>
                    <a:pt x="355155" y="193027"/>
                  </a:lnTo>
                  <a:lnTo>
                    <a:pt x="362153" y="197853"/>
                  </a:lnTo>
                  <a:lnTo>
                    <a:pt x="366814" y="196583"/>
                  </a:lnTo>
                  <a:lnTo>
                    <a:pt x="371475" y="189217"/>
                  </a:lnTo>
                  <a:close/>
                </a:path>
                <a:path w="420370" h="553085">
                  <a:moveTo>
                    <a:pt x="371475" y="158356"/>
                  </a:moveTo>
                  <a:lnTo>
                    <a:pt x="365721" y="153530"/>
                  </a:lnTo>
                  <a:lnTo>
                    <a:pt x="363410" y="150990"/>
                  </a:lnTo>
                  <a:lnTo>
                    <a:pt x="358800" y="149847"/>
                  </a:lnTo>
                  <a:lnTo>
                    <a:pt x="355358" y="148577"/>
                  </a:lnTo>
                  <a:lnTo>
                    <a:pt x="351891" y="147434"/>
                  </a:lnTo>
                  <a:lnTo>
                    <a:pt x="351891" y="153530"/>
                  </a:lnTo>
                  <a:lnTo>
                    <a:pt x="343827" y="153530"/>
                  </a:lnTo>
                  <a:lnTo>
                    <a:pt x="346125" y="150990"/>
                  </a:lnTo>
                  <a:lnTo>
                    <a:pt x="347281" y="149847"/>
                  </a:lnTo>
                  <a:lnTo>
                    <a:pt x="349592" y="149847"/>
                  </a:lnTo>
                  <a:lnTo>
                    <a:pt x="350735" y="150990"/>
                  </a:lnTo>
                  <a:lnTo>
                    <a:pt x="351891" y="153530"/>
                  </a:lnTo>
                  <a:lnTo>
                    <a:pt x="351891" y="147434"/>
                  </a:lnTo>
                  <a:lnTo>
                    <a:pt x="348437" y="147434"/>
                  </a:lnTo>
                  <a:lnTo>
                    <a:pt x="344970" y="146164"/>
                  </a:lnTo>
                  <a:lnTo>
                    <a:pt x="343827" y="146164"/>
                  </a:lnTo>
                  <a:lnTo>
                    <a:pt x="342684" y="147434"/>
                  </a:lnTo>
                  <a:lnTo>
                    <a:pt x="340512" y="153403"/>
                  </a:lnTo>
                  <a:lnTo>
                    <a:pt x="337489" y="158864"/>
                  </a:lnTo>
                  <a:lnTo>
                    <a:pt x="333590" y="163944"/>
                  </a:lnTo>
                  <a:lnTo>
                    <a:pt x="328853" y="169278"/>
                  </a:lnTo>
                  <a:lnTo>
                    <a:pt x="330009" y="169278"/>
                  </a:lnTo>
                  <a:lnTo>
                    <a:pt x="336918" y="166865"/>
                  </a:lnTo>
                  <a:lnTo>
                    <a:pt x="348437" y="166865"/>
                  </a:lnTo>
                  <a:lnTo>
                    <a:pt x="354203" y="168135"/>
                  </a:lnTo>
                  <a:lnTo>
                    <a:pt x="359956" y="169278"/>
                  </a:lnTo>
                  <a:lnTo>
                    <a:pt x="363410" y="175374"/>
                  </a:lnTo>
                  <a:lnTo>
                    <a:pt x="363410" y="176644"/>
                  </a:lnTo>
                  <a:lnTo>
                    <a:pt x="364566" y="176644"/>
                  </a:lnTo>
                  <a:lnTo>
                    <a:pt x="365721" y="175374"/>
                  </a:lnTo>
                  <a:lnTo>
                    <a:pt x="366877" y="174231"/>
                  </a:lnTo>
                  <a:lnTo>
                    <a:pt x="366877" y="172961"/>
                  </a:lnTo>
                  <a:lnTo>
                    <a:pt x="370738" y="166865"/>
                  </a:lnTo>
                  <a:lnTo>
                    <a:pt x="371475" y="165722"/>
                  </a:lnTo>
                  <a:lnTo>
                    <a:pt x="371475" y="158356"/>
                  </a:lnTo>
                  <a:close/>
                </a:path>
                <a:path w="420370" h="553085">
                  <a:moveTo>
                    <a:pt x="382130" y="96253"/>
                  </a:moveTo>
                  <a:lnTo>
                    <a:pt x="378536" y="93840"/>
                  </a:lnTo>
                  <a:lnTo>
                    <a:pt x="376135" y="91427"/>
                  </a:lnTo>
                  <a:lnTo>
                    <a:pt x="372541" y="90284"/>
                  </a:lnTo>
                  <a:lnTo>
                    <a:pt x="366547" y="87871"/>
                  </a:lnTo>
                  <a:lnTo>
                    <a:pt x="365340" y="86728"/>
                  </a:lnTo>
                  <a:lnTo>
                    <a:pt x="361746" y="95110"/>
                  </a:lnTo>
                  <a:lnTo>
                    <a:pt x="361746" y="97396"/>
                  </a:lnTo>
                  <a:lnTo>
                    <a:pt x="360540" y="98666"/>
                  </a:lnTo>
                  <a:lnTo>
                    <a:pt x="359346" y="104508"/>
                  </a:lnTo>
                  <a:lnTo>
                    <a:pt x="359346" y="111747"/>
                  </a:lnTo>
                  <a:lnTo>
                    <a:pt x="356946" y="117716"/>
                  </a:lnTo>
                  <a:lnTo>
                    <a:pt x="355752" y="124828"/>
                  </a:lnTo>
                  <a:lnTo>
                    <a:pt x="352145" y="130797"/>
                  </a:lnTo>
                  <a:lnTo>
                    <a:pt x="343750" y="133083"/>
                  </a:lnTo>
                  <a:lnTo>
                    <a:pt x="343750" y="134353"/>
                  </a:lnTo>
                  <a:lnTo>
                    <a:pt x="342557" y="135496"/>
                  </a:lnTo>
                  <a:lnTo>
                    <a:pt x="348551" y="135496"/>
                  </a:lnTo>
                  <a:lnTo>
                    <a:pt x="358140" y="130797"/>
                  </a:lnTo>
                  <a:lnTo>
                    <a:pt x="362940" y="125971"/>
                  </a:lnTo>
                  <a:lnTo>
                    <a:pt x="368935" y="108191"/>
                  </a:lnTo>
                  <a:lnTo>
                    <a:pt x="371335" y="102222"/>
                  </a:lnTo>
                  <a:lnTo>
                    <a:pt x="376135" y="98666"/>
                  </a:lnTo>
                  <a:lnTo>
                    <a:pt x="382130" y="96253"/>
                  </a:lnTo>
                  <a:close/>
                </a:path>
                <a:path w="420370" h="553085">
                  <a:moveTo>
                    <a:pt x="394309" y="356476"/>
                  </a:moveTo>
                  <a:lnTo>
                    <a:pt x="387972" y="351523"/>
                  </a:lnTo>
                  <a:lnTo>
                    <a:pt x="384213" y="347078"/>
                  </a:lnTo>
                  <a:lnTo>
                    <a:pt x="382854" y="345554"/>
                  </a:lnTo>
                  <a:lnTo>
                    <a:pt x="378421" y="338950"/>
                  </a:lnTo>
                  <a:lnTo>
                    <a:pt x="374091" y="331965"/>
                  </a:lnTo>
                  <a:lnTo>
                    <a:pt x="372897" y="336537"/>
                  </a:lnTo>
                  <a:lnTo>
                    <a:pt x="368134" y="341236"/>
                  </a:lnTo>
                  <a:lnTo>
                    <a:pt x="372897" y="344792"/>
                  </a:lnTo>
                  <a:lnTo>
                    <a:pt x="370522" y="347078"/>
                  </a:lnTo>
                  <a:lnTo>
                    <a:pt x="368134" y="347078"/>
                  </a:lnTo>
                  <a:lnTo>
                    <a:pt x="366966" y="343522"/>
                  </a:lnTo>
                  <a:lnTo>
                    <a:pt x="364578" y="340093"/>
                  </a:lnTo>
                  <a:lnTo>
                    <a:pt x="359816" y="341236"/>
                  </a:lnTo>
                  <a:lnTo>
                    <a:pt x="356247" y="340093"/>
                  </a:lnTo>
                  <a:lnTo>
                    <a:pt x="358622" y="344792"/>
                  </a:lnTo>
                  <a:lnTo>
                    <a:pt x="361010" y="348221"/>
                  </a:lnTo>
                  <a:lnTo>
                    <a:pt x="363385" y="351777"/>
                  </a:lnTo>
                  <a:lnTo>
                    <a:pt x="368134" y="360032"/>
                  </a:lnTo>
                  <a:lnTo>
                    <a:pt x="375285" y="362318"/>
                  </a:lnTo>
                  <a:lnTo>
                    <a:pt x="387172" y="362318"/>
                  </a:lnTo>
                  <a:lnTo>
                    <a:pt x="391934" y="361175"/>
                  </a:lnTo>
                  <a:lnTo>
                    <a:pt x="394309" y="356476"/>
                  </a:lnTo>
                  <a:close/>
                </a:path>
                <a:path w="420370" h="553085">
                  <a:moveTo>
                    <a:pt x="401637" y="248526"/>
                  </a:moveTo>
                  <a:lnTo>
                    <a:pt x="401154" y="247891"/>
                  </a:lnTo>
                  <a:lnTo>
                    <a:pt x="401154" y="249034"/>
                  </a:lnTo>
                  <a:lnTo>
                    <a:pt x="401637" y="248526"/>
                  </a:lnTo>
                  <a:close/>
                </a:path>
                <a:path w="420370" h="553085">
                  <a:moveTo>
                    <a:pt x="408012" y="235445"/>
                  </a:moveTo>
                  <a:lnTo>
                    <a:pt x="402132" y="231889"/>
                  </a:lnTo>
                  <a:lnTo>
                    <a:pt x="396240" y="229603"/>
                  </a:lnTo>
                  <a:lnTo>
                    <a:pt x="390359" y="226047"/>
                  </a:lnTo>
                  <a:lnTo>
                    <a:pt x="394093" y="218046"/>
                  </a:lnTo>
                  <a:lnTo>
                    <a:pt x="396532" y="209791"/>
                  </a:lnTo>
                  <a:lnTo>
                    <a:pt x="397637" y="201155"/>
                  </a:lnTo>
                  <a:lnTo>
                    <a:pt x="397421" y="191884"/>
                  </a:lnTo>
                  <a:lnTo>
                    <a:pt x="397421" y="193027"/>
                  </a:lnTo>
                  <a:lnTo>
                    <a:pt x="396240" y="193027"/>
                  </a:lnTo>
                  <a:lnTo>
                    <a:pt x="396240" y="194170"/>
                  </a:lnTo>
                  <a:lnTo>
                    <a:pt x="392468" y="200393"/>
                  </a:lnTo>
                  <a:lnTo>
                    <a:pt x="388137" y="206362"/>
                  </a:lnTo>
                  <a:lnTo>
                    <a:pt x="383146" y="211823"/>
                  </a:lnTo>
                  <a:lnTo>
                    <a:pt x="377393" y="216522"/>
                  </a:lnTo>
                  <a:lnTo>
                    <a:pt x="371500" y="222491"/>
                  </a:lnTo>
                  <a:lnTo>
                    <a:pt x="365620" y="227190"/>
                  </a:lnTo>
                  <a:lnTo>
                    <a:pt x="355028" y="234302"/>
                  </a:lnTo>
                  <a:lnTo>
                    <a:pt x="353847" y="237858"/>
                  </a:lnTo>
                  <a:lnTo>
                    <a:pt x="355028" y="242557"/>
                  </a:lnTo>
                  <a:lnTo>
                    <a:pt x="356184" y="244970"/>
                  </a:lnTo>
                  <a:lnTo>
                    <a:pt x="358546" y="248526"/>
                  </a:lnTo>
                  <a:lnTo>
                    <a:pt x="359727" y="252082"/>
                  </a:lnTo>
                  <a:lnTo>
                    <a:pt x="361543" y="260845"/>
                  </a:lnTo>
                  <a:lnTo>
                    <a:pt x="360159" y="269100"/>
                  </a:lnTo>
                  <a:lnTo>
                    <a:pt x="355917" y="276085"/>
                  </a:lnTo>
                  <a:lnTo>
                    <a:pt x="349123" y="281546"/>
                  </a:lnTo>
                  <a:lnTo>
                    <a:pt x="347954" y="281546"/>
                  </a:lnTo>
                  <a:lnTo>
                    <a:pt x="346773" y="282816"/>
                  </a:lnTo>
                  <a:lnTo>
                    <a:pt x="345592" y="282816"/>
                  </a:lnTo>
                  <a:lnTo>
                    <a:pt x="345592" y="314693"/>
                  </a:lnTo>
                  <a:lnTo>
                    <a:pt x="346773" y="315836"/>
                  </a:lnTo>
                  <a:lnTo>
                    <a:pt x="347954" y="315836"/>
                  </a:lnTo>
                  <a:lnTo>
                    <a:pt x="350304" y="318249"/>
                  </a:lnTo>
                  <a:lnTo>
                    <a:pt x="351485" y="318249"/>
                  </a:lnTo>
                  <a:lnTo>
                    <a:pt x="352666" y="315836"/>
                  </a:lnTo>
                  <a:lnTo>
                    <a:pt x="353847" y="312280"/>
                  </a:lnTo>
                  <a:lnTo>
                    <a:pt x="356184" y="307581"/>
                  </a:lnTo>
                  <a:lnTo>
                    <a:pt x="357365" y="302882"/>
                  </a:lnTo>
                  <a:lnTo>
                    <a:pt x="358546" y="304025"/>
                  </a:lnTo>
                  <a:lnTo>
                    <a:pt x="360908" y="304025"/>
                  </a:lnTo>
                  <a:lnTo>
                    <a:pt x="364439" y="305295"/>
                  </a:lnTo>
                  <a:lnTo>
                    <a:pt x="367969" y="307581"/>
                  </a:lnTo>
                  <a:lnTo>
                    <a:pt x="372681" y="308851"/>
                  </a:lnTo>
                  <a:lnTo>
                    <a:pt x="375043" y="308851"/>
                  </a:lnTo>
                  <a:lnTo>
                    <a:pt x="376224" y="307581"/>
                  </a:lnTo>
                  <a:lnTo>
                    <a:pt x="376224" y="289928"/>
                  </a:lnTo>
                  <a:lnTo>
                    <a:pt x="396240" y="289928"/>
                  </a:lnTo>
                  <a:lnTo>
                    <a:pt x="396240" y="288658"/>
                  </a:lnTo>
                  <a:lnTo>
                    <a:pt x="393877" y="282816"/>
                  </a:lnTo>
                  <a:lnTo>
                    <a:pt x="390359" y="276847"/>
                  </a:lnTo>
                  <a:lnTo>
                    <a:pt x="387997" y="271005"/>
                  </a:lnTo>
                  <a:lnTo>
                    <a:pt x="399770" y="266179"/>
                  </a:lnTo>
                  <a:lnTo>
                    <a:pt x="406831" y="263893"/>
                  </a:lnTo>
                  <a:lnTo>
                    <a:pt x="402132" y="259194"/>
                  </a:lnTo>
                  <a:lnTo>
                    <a:pt x="398589" y="254368"/>
                  </a:lnTo>
                  <a:lnTo>
                    <a:pt x="392709" y="248526"/>
                  </a:lnTo>
                  <a:lnTo>
                    <a:pt x="399770" y="243827"/>
                  </a:lnTo>
                  <a:lnTo>
                    <a:pt x="403313" y="240271"/>
                  </a:lnTo>
                  <a:lnTo>
                    <a:pt x="408012" y="236715"/>
                  </a:lnTo>
                  <a:lnTo>
                    <a:pt x="408012" y="235445"/>
                  </a:lnTo>
                  <a:close/>
                </a:path>
                <a:path w="420370" h="553085">
                  <a:moveTo>
                    <a:pt x="420192" y="112382"/>
                  </a:moveTo>
                  <a:lnTo>
                    <a:pt x="417855" y="108826"/>
                  </a:lnTo>
                  <a:lnTo>
                    <a:pt x="415493" y="108826"/>
                  </a:lnTo>
                  <a:lnTo>
                    <a:pt x="411962" y="107683"/>
                  </a:lnTo>
                  <a:lnTo>
                    <a:pt x="408432" y="107683"/>
                  </a:lnTo>
                  <a:lnTo>
                    <a:pt x="403733" y="106540"/>
                  </a:lnTo>
                  <a:lnTo>
                    <a:pt x="408432" y="115938"/>
                  </a:lnTo>
                  <a:lnTo>
                    <a:pt x="407250" y="115938"/>
                  </a:lnTo>
                  <a:lnTo>
                    <a:pt x="403733" y="124066"/>
                  </a:lnTo>
                  <a:lnTo>
                    <a:pt x="400202" y="129908"/>
                  </a:lnTo>
                  <a:lnTo>
                    <a:pt x="397840" y="134607"/>
                  </a:lnTo>
                  <a:lnTo>
                    <a:pt x="396659" y="139306"/>
                  </a:lnTo>
                  <a:lnTo>
                    <a:pt x="394309" y="145148"/>
                  </a:lnTo>
                  <a:lnTo>
                    <a:pt x="395490" y="150990"/>
                  </a:lnTo>
                  <a:lnTo>
                    <a:pt x="397840" y="156832"/>
                  </a:lnTo>
                  <a:lnTo>
                    <a:pt x="400202" y="150990"/>
                  </a:lnTo>
                  <a:lnTo>
                    <a:pt x="400202" y="147434"/>
                  </a:lnTo>
                  <a:lnTo>
                    <a:pt x="403733" y="142735"/>
                  </a:lnTo>
                  <a:lnTo>
                    <a:pt x="407250" y="146291"/>
                  </a:lnTo>
                  <a:lnTo>
                    <a:pt x="409600" y="147434"/>
                  </a:lnTo>
                  <a:lnTo>
                    <a:pt x="407250" y="140449"/>
                  </a:lnTo>
                  <a:lnTo>
                    <a:pt x="408432" y="134607"/>
                  </a:lnTo>
                  <a:lnTo>
                    <a:pt x="410781" y="128765"/>
                  </a:lnTo>
                  <a:lnTo>
                    <a:pt x="411962" y="126479"/>
                  </a:lnTo>
                  <a:lnTo>
                    <a:pt x="414312" y="124066"/>
                  </a:lnTo>
                  <a:lnTo>
                    <a:pt x="420192" y="112382"/>
                  </a:lnTo>
                  <a:close/>
                </a:path>
                <a:path w="420370" h="553085">
                  <a:moveTo>
                    <a:pt x="420192" y="106540"/>
                  </a:moveTo>
                  <a:lnTo>
                    <a:pt x="418985" y="105397"/>
                  </a:lnTo>
                  <a:lnTo>
                    <a:pt x="417791" y="105397"/>
                  </a:lnTo>
                  <a:lnTo>
                    <a:pt x="416585" y="104127"/>
                  </a:lnTo>
                  <a:lnTo>
                    <a:pt x="414185" y="104127"/>
                  </a:lnTo>
                  <a:lnTo>
                    <a:pt x="410565" y="102984"/>
                  </a:lnTo>
                  <a:lnTo>
                    <a:pt x="408152" y="101841"/>
                  </a:lnTo>
                  <a:lnTo>
                    <a:pt x="400939" y="99428"/>
                  </a:lnTo>
                  <a:lnTo>
                    <a:pt x="394906" y="93586"/>
                  </a:lnTo>
                  <a:lnTo>
                    <a:pt x="390105" y="87744"/>
                  </a:lnTo>
                  <a:lnTo>
                    <a:pt x="387692" y="86474"/>
                  </a:lnTo>
                  <a:lnTo>
                    <a:pt x="386486" y="84188"/>
                  </a:lnTo>
                  <a:lnTo>
                    <a:pt x="384073" y="83045"/>
                  </a:lnTo>
                  <a:lnTo>
                    <a:pt x="378066" y="80632"/>
                  </a:lnTo>
                  <a:lnTo>
                    <a:pt x="373253" y="84188"/>
                  </a:lnTo>
                  <a:lnTo>
                    <a:pt x="368439" y="86474"/>
                  </a:lnTo>
                  <a:lnTo>
                    <a:pt x="368439" y="87744"/>
                  </a:lnTo>
                  <a:lnTo>
                    <a:pt x="369633" y="87744"/>
                  </a:lnTo>
                  <a:lnTo>
                    <a:pt x="375653" y="88887"/>
                  </a:lnTo>
                  <a:lnTo>
                    <a:pt x="380479" y="93586"/>
                  </a:lnTo>
                  <a:lnTo>
                    <a:pt x="385279" y="97142"/>
                  </a:lnTo>
                  <a:lnTo>
                    <a:pt x="388899" y="100698"/>
                  </a:lnTo>
                  <a:lnTo>
                    <a:pt x="394906" y="104127"/>
                  </a:lnTo>
                  <a:lnTo>
                    <a:pt x="400939" y="105397"/>
                  </a:lnTo>
                  <a:lnTo>
                    <a:pt x="416585" y="105397"/>
                  </a:lnTo>
                  <a:lnTo>
                    <a:pt x="417791" y="106540"/>
                  </a:lnTo>
                  <a:lnTo>
                    <a:pt x="420192" y="106540"/>
                  </a:lnTo>
                  <a:close/>
                </a:path>
              </a:pathLst>
            </a:custGeom>
            <a:solidFill>
              <a:srgbClr val="1f295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01" name="object 7"/>
            <p:cNvSpPr/>
            <p:nvPr/>
          </p:nvSpPr>
          <p:spPr>
            <a:xfrm>
              <a:off x="487800" y="363960"/>
              <a:ext cx="324000" cy="357840"/>
            </a:xfrm>
            <a:custGeom>
              <a:avLst/>
              <a:gdLst>
                <a:gd name="textAreaLeft" fmla="*/ 0 w 324000"/>
                <a:gd name="textAreaRight" fmla="*/ 324360 w 324000"/>
                <a:gd name="textAreaTop" fmla="*/ 0 h 357840"/>
                <a:gd name="textAreaBottom" fmla="*/ 358200 h 357840"/>
              </a:gdLst>
              <a:ahLst/>
              <a:rect l="textAreaLeft" t="textAreaTop" r="textAreaRight" b="textAreaBottom"/>
              <a:pathLst>
                <a:path w="324484" h="358140">
                  <a:moveTo>
                    <a:pt x="54737" y="298450"/>
                  </a:moveTo>
                  <a:lnTo>
                    <a:pt x="53530" y="298450"/>
                  </a:lnTo>
                  <a:lnTo>
                    <a:pt x="52324" y="299593"/>
                  </a:lnTo>
                  <a:lnTo>
                    <a:pt x="51117" y="299593"/>
                  </a:lnTo>
                  <a:lnTo>
                    <a:pt x="49911" y="300863"/>
                  </a:lnTo>
                  <a:lnTo>
                    <a:pt x="48717" y="302006"/>
                  </a:lnTo>
                  <a:lnTo>
                    <a:pt x="47498" y="300863"/>
                  </a:lnTo>
                  <a:lnTo>
                    <a:pt x="47498" y="294894"/>
                  </a:lnTo>
                  <a:lnTo>
                    <a:pt x="48717" y="287655"/>
                  </a:lnTo>
                  <a:lnTo>
                    <a:pt x="50850" y="278130"/>
                  </a:lnTo>
                  <a:lnTo>
                    <a:pt x="51117" y="276987"/>
                  </a:lnTo>
                  <a:lnTo>
                    <a:pt x="48742" y="274574"/>
                  </a:lnTo>
                  <a:lnTo>
                    <a:pt x="47498" y="273304"/>
                  </a:lnTo>
                  <a:lnTo>
                    <a:pt x="47498" y="272161"/>
                  </a:lnTo>
                  <a:lnTo>
                    <a:pt x="42672" y="272161"/>
                  </a:lnTo>
                  <a:lnTo>
                    <a:pt x="41478" y="273304"/>
                  </a:lnTo>
                  <a:lnTo>
                    <a:pt x="39065" y="274574"/>
                  </a:lnTo>
                  <a:lnTo>
                    <a:pt x="37846" y="274574"/>
                  </a:lnTo>
                  <a:lnTo>
                    <a:pt x="36652" y="273304"/>
                  </a:lnTo>
                  <a:lnTo>
                    <a:pt x="35445" y="272161"/>
                  </a:lnTo>
                  <a:lnTo>
                    <a:pt x="39103" y="264795"/>
                  </a:lnTo>
                  <a:lnTo>
                    <a:pt x="41478" y="260223"/>
                  </a:lnTo>
                  <a:lnTo>
                    <a:pt x="43891" y="255397"/>
                  </a:lnTo>
                  <a:lnTo>
                    <a:pt x="43891" y="251841"/>
                  </a:lnTo>
                  <a:lnTo>
                    <a:pt x="43891" y="250698"/>
                  </a:lnTo>
                  <a:lnTo>
                    <a:pt x="43256" y="249428"/>
                  </a:lnTo>
                  <a:lnTo>
                    <a:pt x="41478" y="245872"/>
                  </a:lnTo>
                  <a:lnTo>
                    <a:pt x="39065" y="244729"/>
                  </a:lnTo>
                  <a:lnTo>
                    <a:pt x="37846" y="243459"/>
                  </a:lnTo>
                  <a:lnTo>
                    <a:pt x="35445" y="243459"/>
                  </a:lnTo>
                  <a:lnTo>
                    <a:pt x="33032" y="247015"/>
                  </a:lnTo>
                  <a:lnTo>
                    <a:pt x="31826" y="249428"/>
                  </a:lnTo>
                  <a:lnTo>
                    <a:pt x="28206" y="249428"/>
                  </a:lnTo>
                  <a:lnTo>
                    <a:pt x="27000" y="248285"/>
                  </a:lnTo>
                  <a:lnTo>
                    <a:pt x="25793" y="244729"/>
                  </a:lnTo>
                  <a:lnTo>
                    <a:pt x="25793" y="242316"/>
                  </a:lnTo>
                  <a:lnTo>
                    <a:pt x="25793" y="241046"/>
                  </a:lnTo>
                  <a:lnTo>
                    <a:pt x="28206" y="230378"/>
                  </a:lnTo>
                  <a:lnTo>
                    <a:pt x="22174" y="227965"/>
                  </a:lnTo>
                  <a:lnTo>
                    <a:pt x="19761" y="226695"/>
                  </a:lnTo>
                  <a:lnTo>
                    <a:pt x="14947" y="225552"/>
                  </a:lnTo>
                  <a:lnTo>
                    <a:pt x="10121" y="227965"/>
                  </a:lnTo>
                  <a:lnTo>
                    <a:pt x="8915" y="232664"/>
                  </a:lnTo>
                  <a:lnTo>
                    <a:pt x="7708" y="236347"/>
                  </a:lnTo>
                  <a:lnTo>
                    <a:pt x="10121" y="243459"/>
                  </a:lnTo>
                  <a:lnTo>
                    <a:pt x="12534" y="245872"/>
                  </a:lnTo>
                  <a:lnTo>
                    <a:pt x="13728" y="249428"/>
                  </a:lnTo>
                  <a:lnTo>
                    <a:pt x="11315" y="254254"/>
                  </a:lnTo>
                  <a:lnTo>
                    <a:pt x="11315" y="255397"/>
                  </a:lnTo>
                  <a:lnTo>
                    <a:pt x="7708" y="255397"/>
                  </a:lnTo>
                  <a:lnTo>
                    <a:pt x="6502" y="254254"/>
                  </a:lnTo>
                  <a:lnTo>
                    <a:pt x="5295" y="252984"/>
                  </a:lnTo>
                  <a:lnTo>
                    <a:pt x="4089" y="251841"/>
                  </a:lnTo>
                  <a:lnTo>
                    <a:pt x="1676" y="251841"/>
                  </a:lnTo>
                  <a:lnTo>
                    <a:pt x="1676" y="254254"/>
                  </a:lnTo>
                  <a:lnTo>
                    <a:pt x="469" y="254254"/>
                  </a:lnTo>
                  <a:lnTo>
                    <a:pt x="0" y="259588"/>
                  </a:lnTo>
                  <a:lnTo>
                    <a:pt x="2120" y="264795"/>
                  </a:lnTo>
                  <a:lnTo>
                    <a:pt x="6743" y="269875"/>
                  </a:lnTo>
                  <a:lnTo>
                    <a:pt x="13728" y="274574"/>
                  </a:lnTo>
                  <a:lnTo>
                    <a:pt x="16141" y="274574"/>
                  </a:lnTo>
                  <a:lnTo>
                    <a:pt x="16141" y="278130"/>
                  </a:lnTo>
                  <a:lnTo>
                    <a:pt x="14947" y="279273"/>
                  </a:lnTo>
                  <a:lnTo>
                    <a:pt x="10121" y="279273"/>
                  </a:lnTo>
                  <a:lnTo>
                    <a:pt x="7708" y="280543"/>
                  </a:lnTo>
                  <a:lnTo>
                    <a:pt x="7708" y="281686"/>
                  </a:lnTo>
                  <a:lnTo>
                    <a:pt x="8470" y="285750"/>
                  </a:lnTo>
                  <a:lnTo>
                    <a:pt x="12077" y="290449"/>
                  </a:lnTo>
                  <a:lnTo>
                    <a:pt x="17780" y="296037"/>
                  </a:lnTo>
                  <a:lnTo>
                    <a:pt x="24587" y="302006"/>
                  </a:lnTo>
                  <a:lnTo>
                    <a:pt x="25793" y="303276"/>
                  </a:lnTo>
                  <a:lnTo>
                    <a:pt x="28206" y="305562"/>
                  </a:lnTo>
                  <a:lnTo>
                    <a:pt x="29413" y="305562"/>
                  </a:lnTo>
                  <a:lnTo>
                    <a:pt x="29413" y="307975"/>
                  </a:lnTo>
                  <a:lnTo>
                    <a:pt x="28206" y="309118"/>
                  </a:lnTo>
                  <a:lnTo>
                    <a:pt x="25793" y="309118"/>
                  </a:lnTo>
                  <a:lnTo>
                    <a:pt x="24587" y="311404"/>
                  </a:lnTo>
                  <a:lnTo>
                    <a:pt x="24587" y="313817"/>
                  </a:lnTo>
                  <a:lnTo>
                    <a:pt x="27000" y="319786"/>
                  </a:lnTo>
                  <a:lnTo>
                    <a:pt x="37846" y="324612"/>
                  </a:lnTo>
                  <a:lnTo>
                    <a:pt x="43891" y="327025"/>
                  </a:lnTo>
                  <a:lnTo>
                    <a:pt x="45085" y="328168"/>
                  </a:lnTo>
                  <a:lnTo>
                    <a:pt x="47498" y="328168"/>
                  </a:lnTo>
                  <a:lnTo>
                    <a:pt x="46304" y="330581"/>
                  </a:lnTo>
                  <a:lnTo>
                    <a:pt x="48717" y="330581"/>
                  </a:lnTo>
                  <a:lnTo>
                    <a:pt x="51117" y="325755"/>
                  </a:lnTo>
                  <a:lnTo>
                    <a:pt x="52324" y="325755"/>
                  </a:lnTo>
                  <a:lnTo>
                    <a:pt x="52324" y="324612"/>
                  </a:lnTo>
                  <a:lnTo>
                    <a:pt x="51117" y="323469"/>
                  </a:lnTo>
                  <a:lnTo>
                    <a:pt x="49911" y="321056"/>
                  </a:lnTo>
                  <a:lnTo>
                    <a:pt x="46304" y="321056"/>
                  </a:lnTo>
                  <a:lnTo>
                    <a:pt x="39065" y="319786"/>
                  </a:lnTo>
                  <a:lnTo>
                    <a:pt x="30619" y="313817"/>
                  </a:lnTo>
                  <a:lnTo>
                    <a:pt x="29413" y="313817"/>
                  </a:lnTo>
                  <a:lnTo>
                    <a:pt x="29413" y="312674"/>
                  </a:lnTo>
                  <a:lnTo>
                    <a:pt x="30619" y="312674"/>
                  </a:lnTo>
                  <a:lnTo>
                    <a:pt x="31826" y="313817"/>
                  </a:lnTo>
                  <a:lnTo>
                    <a:pt x="35445" y="315087"/>
                  </a:lnTo>
                  <a:lnTo>
                    <a:pt x="40259" y="318643"/>
                  </a:lnTo>
                  <a:lnTo>
                    <a:pt x="46304" y="319786"/>
                  </a:lnTo>
                  <a:lnTo>
                    <a:pt x="48717" y="319786"/>
                  </a:lnTo>
                  <a:lnTo>
                    <a:pt x="47498" y="318643"/>
                  </a:lnTo>
                  <a:lnTo>
                    <a:pt x="46304" y="317373"/>
                  </a:lnTo>
                  <a:lnTo>
                    <a:pt x="46304" y="316230"/>
                  </a:lnTo>
                  <a:lnTo>
                    <a:pt x="45085" y="315087"/>
                  </a:lnTo>
                  <a:lnTo>
                    <a:pt x="43891" y="313817"/>
                  </a:lnTo>
                  <a:lnTo>
                    <a:pt x="42672" y="312674"/>
                  </a:lnTo>
                  <a:lnTo>
                    <a:pt x="42672" y="310261"/>
                  </a:lnTo>
                  <a:lnTo>
                    <a:pt x="40259" y="307975"/>
                  </a:lnTo>
                  <a:lnTo>
                    <a:pt x="40259" y="306832"/>
                  </a:lnTo>
                  <a:lnTo>
                    <a:pt x="39065" y="305562"/>
                  </a:lnTo>
                  <a:lnTo>
                    <a:pt x="39065" y="304419"/>
                  </a:lnTo>
                  <a:lnTo>
                    <a:pt x="37846" y="303276"/>
                  </a:lnTo>
                  <a:lnTo>
                    <a:pt x="37846" y="302006"/>
                  </a:lnTo>
                  <a:lnTo>
                    <a:pt x="36652" y="300863"/>
                  </a:lnTo>
                  <a:lnTo>
                    <a:pt x="36652" y="298450"/>
                  </a:lnTo>
                  <a:lnTo>
                    <a:pt x="35445" y="298450"/>
                  </a:lnTo>
                  <a:lnTo>
                    <a:pt x="25603" y="295021"/>
                  </a:lnTo>
                  <a:lnTo>
                    <a:pt x="19164" y="290830"/>
                  </a:lnTo>
                  <a:lnTo>
                    <a:pt x="15430" y="286893"/>
                  </a:lnTo>
                  <a:lnTo>
                    <a:pt x="13728" y="284099"/>
                  </a:lnTo>
                  <a:lnTo>
                    <a:pt x="20967" y="291211"/>
                  </a:lnTo>
                  <a:lnTo>
                    <a:pt x="30619" y="294894"/>
                  </a:lnTo>
                  <a:lnTo>
                    <a:pt x="33032" y="296037"/>
                  </a:lnTo>
                  <a:lnTo>
                    <a:pt x="34239" y="296037"/>
                  </a:lnTo>
                  <a:lnTo>
                    <a:pt x="34239" y="293624"/>
                  </a:lnTo>
                  <a:lnTo>
                    <a:pt x="33032" y="292481"/>
                  </a:lnTo>
                  <a:lnTo>
                    <a:pt x="33032" y="291211"/>
                  </a:lnTo>
                  <a:lnTo>
                    <a:pt x="31826" y="290068"/>
                  </a:lnTo>
                  <a:lnTo>
                    <a:pt x="31826" y="288925"/>
                  </a:lnTo>
                  <a:lnTo>
                    <a:pt x="30619" y="286512"/>
                  </a:lnTo>
                  <a:lnTo>
                    <a:pt x="29794" y="284099"/>
                  </a:lnTo>
                  <a:lnTo>
                    <a:pt x="29413" y="282956"/>
                  </a:lnTo>
                  <a:lnTo>
                    <a:pt x="28206" y="278130"/>
                  </a:lnTo>
                  <a:lnTo>
                    <a:pt x="27000" y="275717"/>
                  </a:lnTo>
                  <a:lnTo>
                    <a:pt x="27000" y="274574"/>
                  </a:lnTo>
                  <a:lnTo>
                    <a:pt x="25793" y="272161"/>
                  </a:lnTo>
                  <a:lnTo>
                    <a:pt x="25793" y="271018"/>
                  </a:lnTo>
                  <a:lnTo>
                    <a:pt x="24587" y="271018"/>
                  </a:lnTo>
                  <a:lnTo>
                    <a:pt x="17348" y="268605"/>
                  </a:lnTo>
                  <a:lnTo>
                    <a:pt x="8915" y="261366"/>
                  </a:lnTo>
                  <a:lnTo>
                    <a:pt x="6502" y="258953"/>
                  </a:lnTo>
                  <a:lnTo>
                    <a:pt x="5295" y="258953"/>
                  </a:lnTo>
                  <a:lnTo>
                    <a:pt x="5295" y="257810"/>
                  </a:lnTo>
                  <a:lnTo>
                    <a:pt x="11315" y="262636"/>
                  </a:lnTo>
                  <a:lnTo>
                    <a:pt x="19761" y="267335"/>
                  </a:lnTo>
                  <a:lnTo>
                    <a:pt x="23380" y="268605"/>
                  </a:lnTo>
                  <a:lnTo>
                    <a:pt x="24587" y="268605"/>
                  </a:lnTo>
                  <a:lnTo>
                    <a:pt x="23380" y="264922"/>
                  </a:lnTo>
                  <a:lnTo>
                    <a:pt x="23380" y="262636"/>
                  </a:lnTo>
                  <a:lnTo>
                    <a:pt x="20967" y="258953"/>
                  </a:lnTo>
                  <a:lnTo>
                    <a:pt x="20967" y="257810"/>
                  </a:lnTo>
                  <a:lnTo>
                    <a:pt x="20967" y="255397"/>
                  </a:lnTo>
                  <a:lnTo>
                    <a:pt x="18554" y="248285"/>
                  </a:lnTo>
                  <a:lnTo>
                    <a:pt x="18554" y="244729"/>
                  </a:lnTo>
                  <a:lnTo>
                    <a:pt x="17348" y="243459"/>
                  </a:lnTo>
                  <a:lnTo>
                    <a:pt x="17348" y="242316"/>
                  </a:lnTo>
                  <a:lnTo>
                    <a:pt x="18554" y="242316"/>
                  </a:lnTo>
                  <a:lnTo>
                    <a:pt x="18554" y="244729"/>
                  </a:lnTo>
                  <a:lnTo>
                    <a:pt x="20967" y="255397"/>
                  </a:lnTo>
                  <a:lnTo>
                    <a:pt x="23380" y="257810"/>
                  </a:lnTo>
                  <a:lnTo>
                    <a:pt x="23380" y="260223"/>
                  </a:lnTo>
                  <a:lnTo>
                    <a:pt x="24587" y="262636"/>
                  </a:lnTo>
                  <a:lnTo>
                    <a:pt x="24587" y="264922"/>
                  </a:lnTo>
                  <a:lnTo>
                    <a:pt x="25793" y="264922"/>
                  </a:lnTo>
                  <a:lnTo>
                    <a:pt x="25793" y="267335"/>
                  </a:lnTo>
                  <a:lnTo>
                    <a:pt x="27000" y="266192"/>
                  </a:lnTo>
                  <a:lnTo>
                    <a:pt x="27000" y="264922"/>
                  </a:lnTo>
                  <a:lnTo>
                    <a:pt x="29413" y="263779"/>
                  </a:lnTo>
                  <a:lnTo>
                    <a:pt x="33032" y="258953"/>
                  </a:lnTo>
                  <a:lnTo>
                    <a:pt x="34239" y="251841"/>
                  </a:lnTo>
                  <a:lnTo>
                    <a:pt x="35445" y="256667"/>
                  </a:lnTo>
                  <a:lnTo>
                    <a:pt x="31826" y="261366"/>
                  </a:lnTo>
                  <a:lnTo>
                    <a:pt x="27000" y="268605"/>
                  </a:lnTo>
                  <a:lnTo>
                    <a:pt x="28206" y="274574"/>
                  </a:lnTo>
                  <a:lnTo>
                    <a:pt x="30619" y="281686"/>
                  </a:lnTo>
                  <a:lnTo>
                    <a:pt x="33032" y="285242"/>
                  </a:lnTo>
                  <a:lnTo>
                    <a:pt x="33032" y="287655"/>
                  </a:lnTo>
                  <a:lnTo>
                    <a:pt x="34239" y="288925"/>
                  </a:lnTo>
                  <a:lnTo>
                    <a:pt x="34239" y="291211"/>
                  </a:lnTo>
                  <a:lnTo>
                    <a:pt x="35445" y="291211"/>
                  </a:lnTo>
                  <a:lnTo>
                    <a:pt x="35445" y="292481"/>
                  </a:lnTo>
                  <a:lnTo>
                    <a:pt x="36652" y="292481"/>
                  </a:lnTo>
                  <a:lnTo>
                    <a:pt x="37846" y="291211"/>
                  </a:lnTo>
                  <a:lnTo>
                    <a:pt x="39065" y="290068"/>
                  </a:lnTo>
                  <a:lnTo>
                    <a:pt x="42672" y="282956"/>
                  </a:lnTo>
                  <a:lnTo>
                    <a:pt x="42672" y="279273"/>
                  </a:lnTo>
                  <a:lnTo>
                    <a:pt x="43891" y="278130"/>
                  </a:lnTo>
                  <a:lnTo>
                    <a:pt x="43891" y="279273"/>
                  </a:lnTo>
                  <a:lnTo>
                    <a:pt x="42672" y="284099"/>
                  </a:lnTo>
                  <a:lnTo>
                    <a:pt x="40259" y="292481"/>
                  </a:lnTo>
                  <a:lnTo>
                    <a:pt x="36652" y="296037"/>
                  </a:lnTo>
                  <a:lnTo>
                    <a:pt x="40259" y="303276"/>
                  </a:lnTo>
                  <a:lnTo>
                    <a:pt x="43891" y="310261"/>
                  </a:lnTo>
                  <a:lnTo>
                    <a:pt x="48717" y="316230"/>
                  </a:lnTo>
                  <a:lnTo>
                    <a:pt x="48717" y="317373"/>
                  </a:lnTo>
                  <a:lnTo>
                    <a:pt x="49911" y="316230"/>
                  </a:lnTo>
                  <a:lnTo>
                    <a:pt x="49911" y="313817"/>
                  </a:lnTo>
                  <a:lnTo>
                    <a:pt x="51117" y="309118"/>
                  </a:lnTo>
                  <a:lnTo>
                    <a:pt x="51117" y="313817"/>
                  </a:lnTo>
                  <a:lnTo>
                    <a:pt x="49911" y="318643"/>
                  </a:lnTo>
                  <a:lnTo>
                    <a:pt x="51117" y="319786"/>
                  </a:lnTo>
                  <a:lnTo>
                    <a:pt x="51117" y="321056"/>
                  </a:lnTo>
                  <a:lnTo>
                    <a:pt x="53530" y="321056"/>
                  </a:lnTo>
                  <a:lnTo>
                    <a:pt x="54165" y="309118"/>
                  </a:lnTo>
                  <a:lnTo>
                    <a:pt x="54546" y="302006"/>
                  </a:lnTo>
                  <a:lnTo>
                    <a:pt x="54737" y="298450"/>
                  </a:lnTo>
                  <a:close/>
                </a:path>
                <a:path w="324484" h="358140">
                  <a:moveTo>
                    <a:pt x="60096" y="178435"/>
                  </a:moveTo>
                  <a:lnTo>
                    <a:pt x="59334" y="179959"/>
                  </a:lnTo>
                  <a:lnTo>
                    <a:pt x="60096" y="179959"/>
                  </a:lnTo>
                  <a:lnTo>
                    <a:pt x="60096" y="178435"/>
                  </a:lnTo>
                  <a:close/>
                </a:path>
                <a:path w="324484" h="358140">
                  <a:moveTo>
                    <a:pt x="60858" y="191135"/>
                  </a:moveTo>
                  <a:lnTo>
                    <a:pt x="60096" y="189103"/>
                  </a:lnTo>
                  <a:lnTo>
                    <a:pt x="60096" y="190119"/>
                  </a:lnTo>
                  <a:lnTo>
                    <a:pt x="59334" y="190119"/>
                  </a:lnTo>
                  <a:lnTo>
                    <a:pt x="59334" y="191135"/>
                  </a:lnTo>
                  <a:lnTo>
                    <a:pt x="60096" y="192151"/>
                  </a:lnTo>
                  <a:lnTo>
                    <a:pt x="60096" y="191135"/>
                  </a:lnTo>
                  <a:lnTo>
                    <a:pt x="60858" y="191135"/>
                  </a:lnTo>
                  <a:close/>
                </a:path>
                <a:path w="324484" h="358140">
                  <a:moveTo>
                    <a:pt x="65455" y="193929"/>
                  </a:moveTo>
                  <a:lnTo>
                    <a:pt x="62826" y="192151"/>
                  </a:lnTo>
                  <a:lnTo>
                    <a:pt x="62395" y="192532"/>
                  </a:lnTo>
                  <a:lnTo>
                    <a:pt x="62395" y="192151"/>
                  </a:lnTo>
                  <a:lnTo>
                    <a:pt x="60858" y="192151"/>
                  </a:lnTo>
                  <a:lnTo>
                    <a:pt x="60858" y="195199"/>
                  </a:lnTo>
                  <a:lnTo>
                    <a:pt x="64147" y="195199"/>
                  </a:lnTo>
                  <a:lnTo>
                    <a:pt x="65455" y="193929"/>
                  </a:lnTo>
                  <a:close/>
                </a:path>
                <a:path w="324484" h="358140">
                  <a:moveTo>
                    <a:pt x="66992" y="178435"/>
                  </a:moveTo>
                  <a:lnTo>
                    <a:pt x="65455" y="178435"/>
                  </a:lnTo>
                  <a:lnTo>
                    <a:pt x="66992" y="181483"/>
                  </a:lnTo>
                  <a:lnTo>
                    <a:pt x="66992" y="178435"/>
                  </a:lnTo>
                  <a:close/>
                </a:path>
                <a:path w="324484" h="358140">
                  <a:moveTo>
                    <a:pt x="67500" y="182499"/>
                  </a:moveTo>
                  <a:lnTo>
                    <a:pt x="66484" y="181483"/>
                  </a:lnTo>
                  <a:lnTo>
                    <a:pt x="65455" y="182499"/>
                  </a:lnTo>
                  <a:lnTo>
                    <a:pt x="65455" y="183007"/>
                  </a:lnTo>
                  <a:lnTo>
                    <a:pt x="64693" y="183007"/>
                  </a:lnTo>
                  <a:lnTo>
                    <a:pt x="64312" y="182753"/>
                  </a:lnTo>
                  <a:lnTo>
                    <a:pt x="64681" y="182499"/>
                  </a:lnTo>
                  <a:lnTo>
                    <a:pt x="65455" y="181991"/>
                  </a:lnTo>
                  <a:lnTo>
                    <a:pt x="65455" y="179959"/>
                  </a:lnTo>
                  <a:lnTo>
                    <a:pt x="63931" y="179959"/>
                  </a:lnTo>
                  <a:lnTo>
                    <a:pt x="65455" y="178435"/>
                  </a:lnTo>
                  <a:lnTo>
                    <a:pt x="63157" y="177292"/>
                  </a:lnTo>
                  <a:lnTo>
                    <a:pt x="63157" y="181991"/>
                  </a:lnTo>
                  <a:lnTo>
                    <a:pt x="62395" y="181483"/>
                  </a:lnTo>
                  <a:lnTo>
                    <a:pt x="62395" y="181991"/>
                  </a:lnTo>
                  <a:lnTo>
                    <a:pt x="62395" y="182499"/>
                  </a:lnTo>
                  <a:lnTo>
                    <a:pt x="61887" y="182499"/>
                  </a:lnTo>
                  <a:lnTo>
                    <a:pt x="62395" y="181991"/>
                  </a:lnTo>
                  <a:lnTo>
                    <a:pt x="62395" y="181483"/>
                  </a:lnTo>
                  <a:lnTo>
                    <a:pt x="62611" y="181229"/>
                  </a:lnTo>
                  <a:lnTo>
                    <a:pt x="63157" y="181991"/>
                  </a:lnTo>
                  <a:lnTo>
                    <a:pt x="63157" y="177292"/>
                  </a:lnTo>
                  <a:lnTo>
                    <a:pt x="62395" y="176911"/>
                  </a:lnTo>
                  <a:lnTo>
                    <a:pt x="62395" y="179959"/>
                  </a:lnTo>
                  <a:lnTo>
                    <a:pt x="62395" y="180975"/>
                  </a:lnTo>
                  <a:lnTo>
                    <a:pt x="61379" y="179959"/>
                  </a:lnTo>
                  <a:lnTo>
                    <a:pt x="62395" y="179959"/>
                  </a:lnTo>
                  <a:lnTo>
                    <a:pt x="62395" y="176911"/>
                  </a:lnTo>
                  <a:lnTo>
                    <a:pt x="60858" y="176911"/>
                  </a:lnTo>
                  <a:lnTo>
                    <a:pt x="60858" y="179959"/>
                  </a:lnTo>
                  <a:lnTo>
                    <a:pt x="60350" y="179959"/>
                  </a:lnTo>
                  <a:lnTo>
                    <a:pt x="60350" y="180975"/>
                  </a:lnTo>
                  <a:lnTo>
                    <a:pt x="59334" y="180975"/>
                  </a:lnTo>
                  <a:lnTo>
                    <a:pt x="60350" y="181991"/>
                  </a:lnTo>
                  <a:lnTo>
                    <a:pt x="60350" y="183007"/>
                  </a:lnTo>
                  <a:lnTo>
                    <a:pt x="59334" y="181991"/>
                  </a:lnTo>
                  <a:lnTo>
                    <a:pt x="58826" y="181483"/>
                  </a:lnTo>
                  <a:lnTo>
                    <a:pt x="58305" y="181991"/>
                  </a:lnTo>
                  <a:lnTo>
                    <a:pt x="59334" y="179959"/>
                  </a:lnTo>
                  <a:lnTo>
                    <a:pt x="57797" y="180975"/>
                  </a:lnTo>
                  <a:lnTo>
                    <a:pt x="57797" y="183007"/>
                  </a:lnTo>
                  <a:lnTo>
                    <a:pt x="56273" y="183007"/>
                  </a:lnTo>
                  <a:lnTo>
                    <a:pt x="54737" y="184150"/>
                  </a:lnTo>
                  <a:lnTo>
                    <a:pt x="56273" y="185293"/>
                  </a:lnTo>
                  <a:lnTo>
                    <a:pt x="56273" y="186436"/>
                  </a:lnTo>
                  <a:lnTo>
                    <a:pt x="57797" y="187579"/>
                  </a:lnTo>
                  <a:lnTo>
                    <a:pt x="57797" y="189103"/>
                  </a:lnTo>
                  <a:lnTo>
                    <a:pt x="60096" y="189103"/>
                  </a:lnTo>
                  <a:lnTo>
                    <a:pt x="60858" y="189103"/>
                  </a:lnTo>
                  <a:lnTo>
                    <a:pt x="60858" y="190627"/>
                  </a:lnTo>
                  <a:lnTo>
                    <a:pt x="62395" y="192151"/>
                  </a:lnTo>
                  <a:lnTo>
                    <a:pt x="62395" y="190627"/>
                  </a:lnTo>
                  <a:lnTo>
                    <a:pt x="63931" y="190627"/>
                  </a:lnTo>
                  <a:lnTo>
                    <a:pt x="62395" y="189103"/>
                  </a:lnTo>
                  <a:lnTo>
                    <a:pt x="61379" y="187579"/>
                  </a:lnTo>
                  <a:lnTo>
                    <a:pt x="63931" y="187579"/>
                  </a:lnTo>
                  <a:lnTo>
                    <a:pt x="63931" y="186817"/>
                  </a:lnTo>
                  <a:lnTo>
                    <a:pt x="65455" y="186817"/>
                  </a:lnTo>
                  <a:lnTo>
                    <a:pt x="62395" y="186055"/>
                  </a:lnTo>
                  <a:lnTo>
                    <a:pt x="62395" y="186817"/>
                  </a:lnTo>
                  <a:lnTo>
                    <a:pt x="60858" y="186817"/>
                  </a:lnTo>
                  <a:lnTo>
                    <a:pt x="60858" y="187579"/>
                  </a:lnTo>
                  <a:lnTo>
                    <a:pt x="60350" y="187579"/>
                  </a:lnTo>
                  <a:lnTo>
                    <a:pt x="59829" y="187071"/>
                  </a:lnTo>
                  <a:lnTo>
                    <a:pt x="58826" y="186055"/>
                  </a:lnTo>
                  <a:lnTo>
                    <a:pt x="58826" y="187071"/>
                  </a:lnTo>
                  <a:lnTo>
                    <a:pt x="57797" y="187071"/>
                  </a:lnTo>
                  <a:lnTo>
                    <a:pt x="57797" y="185293"/>
                  </a:lnTo>
                  <a:lnTo>
                    <a:pt x="59334" y="185293"/>
                  </a:lnTo>
                  <a:lnTo>
                    <a:pt x="57797" y="184150"/>
                  </a:lnTo>
                  <a:lnTo>
                    <a:pt x="57797" y="183515"/>
                  </a:lnTo>
                  <a:lnTo>
                    <a:pt x="58826" y="184531"/>
                  </a:lnTo>
                  <a:lnTo>
                    <a:pt x="58826" y="183515"/>
                  </a:lnTo>
                  <a:lnTo>
                    <a:pt x="60350" y="183515"/>
                  </a:lnTo>
                  <a:lnTo>
                    <a:pt x="60350" y="184531"/>
                  </a:lnTo>
                  <a:lnTo>
                    <a:pt x="59334" y="184531"/>
                  </a:lnTo>
                  <a:lnTo>
                    <a:pt x="60350" y="186055"/>
                  </a:lnTo>
                  <a:lnTo>
                    <a:pt x="61379" y="186055"/>
                  </a:lnTo>
                  <a:lnTo>
                    <a:pt x="62395" y="184531"/>
                  </a:lnTo>
                  <a:lnTo>
                    <a:pt x="61709" y="183515"/>
                  </a:lnTo>
                  <a:lnTo>
                    <a:pt x="62395" y="183515"/>
                  </a:lnTo>
                  <a:lnTo>
                    <a:pt x="62395" y="184531"/>
                  </a:lnTo>
                  <a:lnTo>
                    <a:pt x="63931" y="183515"/>
                  </a:lnTo>
                  <a:lnTo>
                    <a:pt x="63931" y="186055"/>
                  </a:lnTo>
                  <a:lnTo>
                    <a:pt x="65455" y="186055"/>
                  </a:lnTo>
                  <a:lnTo>
                    <a:pt x="66992" y="184531"/>
                  </a:lnTo>
                  <a:lnTo>
                    <a:pt x="66738" y="184277"/>
                  </a:lnTo>
                  <a:lnTo>
                    <a:pt x="67500" y="183515"/>
                  </a:lnTo>
                  <a:lnTo>
                    <a:pt x="67500" y="182499"/>
                  </a:lnTo>
                  <a:close/>
                </a:path>
                <a:path w="324484" h="358140">
                  <a:moveTo>
                    <a:pt x="68516" y="236220"/>
                  </a:moveTo>
                  <a:lnTo>
                    <a:pt x="68440" y="235966"/>
                  </a:lnTo>
                  <a:lnTo>
                    <a:pt x="67513" y="232537"/>
                  </a:lnTo>
                  <a:lnTo>
                    <a:pt x="67246" y="231521"/>
                  </a:lnTo>
                  <a:lnTo>
                    <a:pt x="65163" y="224028"/>
                  </a:lnTo>
                  <a:lnTo>
                    <a:pt x="65112" y="231521"/>
                  </a:lnTo>
                  <a:lnTo>
                    <a:pt x="63246" y="231521"/>
                  </a:lnTo>
                  <a:lnTo>
                    <a:pt x="64185" y="226669"/>
                  </a:lnTo>
                  <a:lnTo>
                    <a:pt x="65112" y="231521"/>
                  </a:lnTo>
                  <a:lnTo>
                    <a:pt x="65112" y="224028"/>
                  </a:lnTo>
                  <a:lnTo>
                    <a:pt x="63246" y="224028"/>
                  </a:lnTo>
                  <a:lnTo>
                    <a:pt x="59334" y="236220"/>
                  </a:lnTo>
                  <a:lnTo>
                    <a:pt x="60782" y="236220"/>
                  </a:lnTo>
                  <a:lnTo>
                    <a:pt x="60845" y="235966"/>
                  </a:lnTo>
                  <a:lnTo>
                    <a:pt x="61772" y="232664"/>
                  </a:lnTo>
                  <a:lnTo>
                    <a:pt x="66586" y="232664"/>
                  </a:lnTo>
                  <a:lnTo>
                    <a:pt x="66586" y="235966"/>
                  </a:lnTo>
                  <a:lnTo>
                    <a:pt x="66586" y="236220"/>
                  </a:lnTo>
                  <a:lnTo>
                    <a:pt x="68516" y="236220"/>
                  </a:lnTo>
                  <a:close/>
                </a:path>
                <a:path w="324484" h="358140">
                  <a:moveTo>
                    <a:pt x="68516" y="186055"/>
                  </a:moveTo>
                  <a:lnTo>
                    <a:pt x="67754" y="184531"/>
                  </a:lnTo>
                  <a:lnTo>
                    <a:pt x="67754" y="183007"/>
                  </a:lnTo>
                  <a:lnTo>
                    <a:pt x="67500" y="183515"/>
                  </a:lnTo>
                  <a:lnTo>
                    <a:pt x="66992" y="184531"/>
                  </a:lnTo>
                  <a:lnTo>
                    <a:pt x="67754" y="186055"/>
                  </a:lnTo>
                  <a:lnTo>
                    <a:pt x="68516" y="186055"/>
                  </a:lnTo>
                  <a:close/>
                </a:path>
                <a:path w="324484" h="358140">
                  <a:moveTo>
                    <a:pt x="70053" y="190627"/>
                  </a:moveTo>
                  <a:lnTo>
                    <a:pt x="68516" y="189103"/>
                  </a:lnTo>
                  <a:lnTo>
                    <a:pt x="68516" y="190627"/>
                  </a:lnTo>
                  <a:lnTo>
                    <a:pt x="70053" y="190627"/>
                  </a:lnTo>
                  <a:close/>
                </a:path>
                <a:path w="324484" h="358140">
                  <a:moveTo>
                    <a:pt x="70053" y="187071"/>
                  </a:moveTo>
                  <a:lnTo>
                    <a:pt x="69037" y="186055"/>
                  </a:lnTo>
                  <a:lnTo>
                    <a:pt x="68326" y="186690"/>
                  </a:lnTo>
                  <a:lnTo>
                    <a:pt x="68262" y="186817"/>
                  </a:lnTo>
                  <a:lnTo>
                    <a:pt x="68008" y="187071"/>
                  </a:lnTo>
                  <a:lnTo>
                    <a:pt x="68008" y="188087"/>
                  </a:lnTo>
                  <a:lnTo>
                    <a:pt x="67500" y="187579"/>
                  </a:lnTo>
                  <a:lnTo>
                    <a:pt x="66484" y="187579"/>
                  </a:lnTo>
                  <a:lnTo>
                    <a:pt x="67500" y="186817"/>
                  </a:lnTo>
                  <a:lnTo>
                    <a:pt x="68211" y="186817"/>
                  </a:lnTo>
                  <a:lnTo>
                    <a:pt x="66484" y="186055"/>
                  </a:lnTo>
                  <a:lnTo>
                    <a:pt x="65468" y="186804"/>
                  </a:lnTo>
                  <a:lnTo>
                    <a:pt x="65455" y="187579"/>
                  </a:lnTo>
                  <a:lnTo>
                    <a:pt x="63931" y="187579"/>
                  </a:lnTo>
                  <a:lnTo>
                    <a:pt x="62395" y="189103"/>
                  </a:lnTo>
                  <a:lnTo>
                    <a:pt x="65455" y="189103"/>
                  </a:lnTo>
                  <a:lnTo>
                    <a:pt x="65455" y="190627"/>
                  </a:lnTo>
                  <a:lnTo>
                    <a:pt x="67500" y="190627"/>
                  </a:lnTo>
                  <a:lnTo>
                    <a:pt x="68516" y="189103"/>
                  </a:lnTo>
                  <a:lnTo>
                    <a:pt x="69037" y="189103"/>
                  </a:lnTo>
                  <a:lnTo>
                    <a:pt x="70053" y="188087"/>
                  </a:lnTo>
                  <a:lnTo>
                    <a:pt x="70053" y="187071"/>
                  </a:lnTo>
                  <a:close/>
                </a:path>
                <a:path w="324484" h="358140">
                  <a:moveTo>
                    <a:pt x="71323" y="185674"/>
                  </a:moveTo>
                  <a:lnTo>
                    <a:pt x="70053" y="176911"/>
                  </a:lnTo>
                  <a:lnTo>
                    <a:pt x="68516" y="176911"/>
                  </a:lnTo>
                  <a:lnTo>
                    <a:pt x="71323" y="185674"/>
                  </a:lnTo>
                  <a:close/>
                </a:path>
                <a:path w="324484" h="358140">
                  <a:moveTo>
                    <a:pt x="71589" y="186563"/>
                  </a:moveTo>
                  <a:lnTo>
                    <a:pt x="71323" y="185674"/>
                  </a:lnTo>
                  <a:lnTo>
                    <a:pt x="71589" y="187579"/>
                  </a:lnTo>
                  <a:lnTo>
                    <a:pt x="71589" y="186563"/>
                  </a:lnTo>
                  <a:close/>
                </a:path>
                <a:path w="324484" h="358140">
                  <a:moveTo>
                    <a:pt x="71970" y="341249"/>
                  </a:moveTo>
                  <a:lnTo>
                    <a:pt x="68516" y="341249"/>
                  </a:lnTo>
                  <a:lnTo>
                    <a:pt x="68516" y="342011"/>
                  </a:lnTo>
                  <a:lnTo>
                    <a:pt x="69672" y="342011"/>
                  </a:lnTo>
                  <a:lnTo>
                    <a:pt x="70815" y="342773"/>
                  </a:lnTo>
                  <a:lnTo>
                    <a:pt x="71970" y="342773"/>
                  </a:lnTo>
                  <a:lnTo>
                    <a:pt x="71970" y="341249"/>
                  </a:lnTo>
                  <a:close/>
                </a:path>
                <a:path w="324484" h="358140">
                  <a:moveTo>
                    <a:pt x="73113" y="355727"/>
                  </a:moveTo>
                  <a:lnTo>
                    <a:pt x="71945" y="354584"/>
                  </a:lnTo>
                  <a:lnTo>
                    <a:pt x="71945" y="353441"/>
                  </a:lnTo>
                  <a:lnTo>
                    <a:pt x="70751" y="351155"/>
                  </a:lnTo>
                  <a:lnTo>
                    <a:pt x="66040" y="350012"/>
                  </a:lnTo>
                  <a:lnTo>
                    <a:pt x="58978" y="348869"/>
                  </a:lnTo>
                  <a:lnTo>
                    <a:pt x="57797" y="348869"/>
                  </a:lnTo>
                  <a:lnTo>
                    <a:pt x="58978" y="350012"/>
                  </a:lnTo>
                  <a:lnTo>
                    <a:pt x="58978" y="351155"/>
                  </a:lnTo>
                  <a:lnTo>
                    <a:pt x="62509" y="353441"/>
                  </a:lnTo>
                  <a:lnTo>
                    <a:pt x="66040" y="358013"/>
                  </a:lnTo>
                  <a:lnTo>
                    <a:pt x="70751" y="358013"/>
                  </a:lnTo>
                  <a:lnTo>
                    <a:pt x="70751" y="356870"/>
                  </a:lnTo>
                  <a:lnTo>
                    <a:pt x="71945" y="356870"/>
                  </a:lnTo>
                  <a:lnTo>
                    <a:pt x="73113" y="355727"/>
                  </a:lnTo>
                  <a:close/>
                </a:path>
                <a:path w="324484" h="358140">
                  <a:moveTo>
                    <a:pt x="73113" y="194183"/>
                  </a:moveTo>
                  <a:lnTo>
                    <a:pt x="71970" y="193167"/>
                  </a:lnTo>
                  <a:lnTo>
                    <a:pt x="69672" y="192151"/>
                  </a:lnTo>
                  <a:lnTo>
                    <a:pt x="65455" y="192151"/>
                  </a:lnTo>
                  <a:lnTo>
                    <a:pt x="65455" y="193675"/>
                  </a:lnTo>
                  <a:lnTo>
                    <a:pt x="66687" y="195199"/>
                  </a:lnTo>
                  <a:lnTo>
                    <a:pt x="71589" y="195199"/>
                  </a:lnTo>
                  <a:lnTo>
                    <a:pt x="71589" y="194818"/>
                  </a:lnTo>
                  <a:lnTo>
                    <a:pt x="71970" y="195199"/>
                  </a:lnTo>
                  <a:lnTo>
                    <a:pt x="73113" y="195199"/>
                  </a:lnTo>
                  <a:lnTo>
                    <a:pt x="73113" y="194183"/>
                  </a:lnTo>
                  <a:close/>
                </a:path>
                <a:path w="324484" h="358140">
                  <a:moveTo>
                    <a:pt x="73113" y="187579"/>
                  </a:moveTo>
                  <a:lnTo>
                    <a:pt x="72097" y="178054"/>
                  </a:lnTo>
                  <a:lnTo>
                    <a:pt x="72097" y="176911"/>
                  </a:lnTo>
                  <a:lnTo>
                    <a:pt x="70053" y="176911"/>
                  </a:lnTo>
                  <a:lnTo>
                    <a:pt x="72097" y="186436"/>
                  </a:lnTo>
                  <a:lnTo>
                    <a:pt x="73113" y="187579"/>
                  </a:lnTo>
                  <a:close/>
                </a:path>
                <a:path w="324484" h="358140">
                  <a:moveTo>
                    <a:pt x="74650" y="187579"/>
                  </a:moveTo>
                  <a:lnTo>
                    <a:pt x="73113" y="188722"/>
                  </a:lnTo>
                  <a:lnTo>
                    <a:pt x="72351" y="187579"/>
                  </a:lnTo>
                  <a:lnTo>
                    <a:pt x="71589" y="187579"/>
                  </a:lnTo>
                  <a:lnTo>
                    <a:pt x="71589" y="188722"/>
                  </a:lnTo>
                  <a:lnTo>
                    <a:pt x="72351" y="189865"/>
                  </a:lnTo>
                  <a:lnTo>
                    <a:pt x="72351" y="191008"/>
                  </a:lnTo>
                  <a:lnTo>
                    <a:pt x="73113" y="192151"/>
                  </a:lnTo>
                  <a:lnTo>
                    <a:pt x="73113" y="191008"/>
                  </a:lnTo>
                  <a:lnTo>
                    <a:pt x="74650" y="192151"/>
                  </a:lnTo>
                  <a:lnTo>
                    <a:pt x="74650" y="187579"/>
                  </a:lnTo>
                  <a:close/>
                </a:path>
                <a:path w="324484" h="358140">
                  <a:moveTo>
                    <a:pt x="76695" y="161671"/>
                  </a:moveTo>
                  <a:lnTo>
                    <a:pt x="74650" y="161671"/>
                  </a:lnTo>
                  <a:lnTo>
                    <a:pt x="74650" y="165481"/>
                  </a:lnTo>
                  <a:lnTo>
                    <a:pt x="73634" y="165481"/>
                  </a:lnTo>
                  <a:lnTo>
                    <a:pt x="73634" y="164211"/>
                  </a:lnTo>
                  <a:lnTo>
                    <a:pt x="72605" y="164211"/>
                  </a:lnTo>
                  <a:lnTo>
                    <a:pt x="71589" y="162941"/>
                  </a:lnTo>
                  <a:lnTo>
                    <a:pt x="71589" y="166751"/>
                  </a:lnTo>
                  <a:lnTo>
                    <a:pt x="74650" y="166751"/>
                  </a:lnTo>
                  <a:lnTo>
                    <a:pt x="74650" y="169291"/>
                  </a:lnTo>
                  <a:lnTo>
                    <a:pt x="76695" y="169291"/>
                  </a:lnTo>
                  <a:lnTo>
                    <a:pt x="75666" y="168021"/>
                  </a:lnTo>
                  <a:lnTo>
                    <a:pt x="75666" y="162941"/>
                  </a:lnTo>
                  <a:lnTo>
                    <a:pt x="76695" y="161671"/>
                  </a:lnTo>
                  <a:close/>
                </a:path>
                <a:path w="324484" h="358140">
                  <a:moveTo>
                    <a:pt x="77711" y="181864"/>
                  </a:moveTo>
                  <a:lnTo>
                    <a:pt x="76682" y="181483"/>
                  </a:lnTo>
                  <a:lnTo>
                    <a:pt x="74155" y="181483"/>
                  </a:lnTo>
                  <a:lnTo>
                    <a:pt x="73113" y="181864"/>
                  </a:lnTo>
                  <a:lnTo>
                    <a:pt x="73113" y="182626"/>
                  </a:lnTo>
                  <a:lnTo>
                    <a:pt x="74155" y="183007"/>
                  </a:lnTo>
                  <a:lnTo>
                    <a:pt x="73113" y="183642"/>
                  </a:lnTo>
                  <a:lnTo>
                    <a:pt x="73113" y="185420"/>
                  </a:lnTo>
                  <a:lnTo>
                    <a:pt x="74155" y="186055"/>
                  </a:lnTo>
                  <a:lnTo>
                    <a:pt x="73456" y="186055"/>
                  </a:lnTo>
                  <a:lnTo>
                    <a:pt x="73113" y="186436"/>
                  </a:lnTo>
                  <a:lnTo>
                    <a:pt x="73113" y="187198"/>
                  </a:lnTo>
                  <a:lnTo>
                    <a:pt x="73456" y="187579"/>
                  </a:lnTo>
                  <a:lnTo>
                    <a:pt x="74307" y="187579"/>
                  </a:lnTo>
                  <a:lnTo>
                    <a:pt x="74650" y="187198"/>
                  </a:lnTo>
                  <a:lnTo>
                    <a:pt x="74650" y="186436"/>
                  </a:lnTo>
                  <a:lnTo>
                    <a:pt x="74307" y="186055"/>
                  </a:lnTo>
                  <a:lnTo>
                    <a:pt x="76682" y="186055"/>
                  </a:lnTo>
                  <a:lnTo>
                    <a:pt x="77711" y="185420"/>
                  </a:lnTo>
                  <a:lnTo>
                    <a:pt x="77711" y="183642"/>
                  </a:lnTo>
                  <a:lnTo>
                    <a:pt x="76682" y="183007"/>
                  </a:lnTo>
                  <a:lnTo>
                    <a:pt x="77711" y="182626"/>
                  </a:lnTo>
                  <a:lnTo>
                    <a:pt x="77711" y="181864"/>
                  </a:lnTo>
                  <a:close/>
                </a:path>
                <a:path w="324484" h="358140">
                  <a:moveTo>
                    <a:pt x="77711" y="164211"/>
                  </a:moveTo>
                  <a:lnTo>
                    <a:pt x="76695" y="165481"/>
                  </a:lnTo>
                  <a:lnTo>
                    <a:pt x="77711" y="166751"/>
                  </a:lnTo>
                  <a:lnTo>
                    <a:pt x="77711" y="164211"/>
                  </a:lnTo>
                  <a:close/>
                </a:path>
                <a:path w="324484" h="358140">
                  <a:moveTo>
                    <a:pt x="79248" y="190627"/>
                  </a:moveTo>
                  <a:lnTo>
                    <a:pt x="77711" y="190627"/>
                  </a:lnTo>
                  <a:lnTo>
                    <a:pt x="77711" y="192151"/>
                  </a:lnTo>
                  <a:lnTo>
                    <a:pt x="79248" y="190627"/>
                  </a:lnTo>
                  <a:close/>
                </a:path>
                <a:path w="324484" h="358140">
                  <a:moveTo>
                    <a:pt x="80772" y="341249"/>
                  </a:moveTo>
                  <a:lnTo>
                    <a:pt x="77241" y="341249"/>
                  </a:lnTo>
                  <a:lnTo>
                    <a:pt x="77241" y="342265"/>
                  </a:lnTo>
                  <a:lnTo>
                    <a:pt x="76073" y="343408"/>
                  </a:lnTo>
                  <a:lnTo>
                    <a:pt x="72529" y="346583"/>
                  </a:lnTo>
                  <a:lnTo>
                    <a:pt x="66636" y="347599"/>
                  </a:lnTo>
                  <a:lnTo>
                    <a:pt x="65455" y="348742"/>
                  </a:lnTo>
                  <a:lnTo>
                    <a:pt x="66636" y="348742"/>
                  </a:lnTo>
                  <a:lnTo>
                    <a:pt x="68999" y="349758"/>
                  </a:lnTo>
                  <a:lnTo>
                    <a:pt x="70167" y="350901"/>
                  </a:lnTo>
                  <a:lnTo>
                    <a:pt x="71361" y="350901"/>
                  </a:lnTo>
                  <a:lnTo>
                    <a:pt x="72529" y="351917"/>
                  </a:lnTo>
                  <a:lnTo>
                    <a:pt x="73710" y="351917"/>
                  </a:lnTo>
                  <a:lnTo>
                    <a:pt x="73710" y="350901"/>
                  </a:lnTo>
                  <a:lnTo>
                    <a:pt x="76073" y="346583"/>
                  </a:lnTo>
                  <a:lnTo>
                    <a:pt x="79603" y="342265"/>
                  </a:lnTo>
                  <a:lnTo>
                    <a:pt x="80772" y="341249"/>
                  </a:lnTo>
                  <a:close/>
                </a:path>
                <a:path w="324484" h="358140">
                  <a:moveTo>
                    <a:pt x="80772" y="189115"/>
                  </a:moveTo>
                  <a:lnTo>
                    <a:pt x="79248" y="189115"/>
                  </a:lnTo>
                  <a:lnTo>
                    <a:pt x="79248" y="190627"/>
                  </a:lnTo>
                  <a:lnTo>
                    <a:pt x="80772" y="190627"/>
                  </a:lnTo>
                  <a:lnTo>
                    <a:pt x="80772" y="189115"/>
                  </a:lnTo>
                  <a:close/>
                </a:path>
                <a:path w="324484" h="358140">
                  <a:moveTo>
                    <a:pt x="82308" y="192151"/>
                  </a:moveTo>
                  <a:lnTo>
                    <a:pt x="79756" y="192151"/>
                  </a:lnTo>
                  <a:lnTo>
                    <a:pt x="77203" y="193167"/>
                  </a:lnTo>
                  <a:lnTo>
                    <a:pt x="74650" y="195199"/>
                  </a:lnTo>
                  <a:lnTo>
                    <a:pt x="75920" y="195199"/>
                  </a:lnTo>
                  <a:lnTo>
                    <a:pt x="78473" y="194183"/>
                  </a:lnTo>
                  <a:lnTo>
                    <a:pt x="81038" y="194183"/>
                  </a:lnTo>
                  <a:lnTo>
                    <a:pt x="82308" y="192151"/>
                  </a:lnTo>
                  <a:close/>
                </a:path>
                <a:path w="324484" h="358140">
                  <a:moveTo>
                    <a:pt x="82308" y="186055"/>
                  </a:moveTo>
                  <a:lnTo>
                    <a:pt x="80772" y="187071"/>
                  </a:lnTo>
                  <a:lnTo>
                    <a:pt x="80772" y="189103"/>
                  </a:lnTo>
                  <a:lnTo>
                    <a:pt x="82308" y="189103"/>
                  </a:lnTo>
                  <a:lnTo>
                    <a:pt x="82308" y="186055"/>
                  </a:lnTo>
                  <a:close/>
                </a:path>
                <a:path w="324484" h="358140">
                  <a:moveTo>
                    <a:pt x="82308" y="176911"/>
                  </a:moveTo>
                  <a:lnTo>
                    <a:pt x="80772" y="176911"/>
                  </a:lnTo>
                  <a:lnTo>
                    <a:pt x="77711" y="187579"/>
                  </a:lnTo>
                  <a:lnTo>
                    <a:pt x="79248" y="186563"/>
                  </a:lnTo>
                  <a:lnTo>
                    <a:pt x="82308" y="176911"/>
                  </a:lnTo>
                  <a:close/>
                </a:path>
                <a:path w="324484" h="358140">
                  <a:moveTo>
                    <a:pt x="83070" y="181483"/>
                  </a:moveTo>
                  <a:lnTo>
                    <a:pt x="82308" y="182499"/>
                  </a:lnTo>
                  <a:lnTo>
                    <a:pt x="82308" y="183007"/>
                  </a:lnTo>
                  <a:lnTo>
                    <a:pt x="80772" y="183007"/>
                  </a:lnTo>
                  <a:lnTo>
                    <a:pt x="80772" y="186055"/>
                  </a:lnTo>
                  <a:lnTo>
                    <a:pt x="82308" y="186055"/>
                  </a:lnTo>
                  <a:lnTo>
                    <a:pt x="82308" y="183515"/>
                  </a:lnTo>
                  <a:lnTo>
                    <a:pt x="83070" y="184531"/>
                  </a:lnTo>
                  <a:lnTo>
                    <a:pt x="83070" y="181483"/>
                  </a:lnTo>
                  <a:close/>
                </a:path>
                <a:path w="324484" h="358140">
                  <a:moveTo>
                    <a:pt x="83845" y="348234"/>
                  </a:moveTo>
                  <a:lnTo>
                    <a:pt x="81546" y="348234"/>
                  </a:lnTo>
                  <a:lnTo>
                    <a:pt x="81546" y="347345"/>
                  </a:lnTo>
                  <a:lnTo>
                    <a:pt x="79248" y="347345"/>
                  </a:lnTo>
                  <a:lnTo>
                    <a:pt x="76949" y="349123"/>
                  </a:lnTo>
                  <a:lnTo>
                    <a:pt x="76949" y="350139"/>
                  </a:lnTo>
                  <a:lnTo>
                    <a:pt x="74650" y="351917"/>
                  </a:lnTo>
                  <a:lnTo>
                    <a:pt x="78092" y="351028"/>
                  </a:lnTo>
                  <a:lnTo>
                    <a:pt x="79248" y="350139"/>
                  </a:lnTo>
                  <a:lnTo>
                    <a:pt x="80391" y="349123"/>
                  </a:lnTo>
                  <a:lnTo>
                    <a:pt x="81546" y="349123"/>
                  </a:lnTo>
                  <a:lnTo>
                    <a:pt x="83845" y="348234"/>
                  </a:lnTo>
                  <a:close/>
                </a:path>
                <a:path w="324484" h="358140">
                  <a:moveTo>
                    <a:pt x="85369" y="179959"/>
                  </a:moveTo>
                  <a:lnTo>
                    <a:pt x="83451" y="179959"/>
                  </a:lnTo>
                  <a:lnTo>
                    <a:pt x="83845" y="178435"/>
                  </a:lnTo>
                  <a:lnTo>
                    <a:pt x="83070" y="178435"/>
                  </a:lnTo>
                  <a:lnTo>
                    <a:pt x="83070" y="179959"/>
                  </a:lnTo>
                  <a:lnTo>
                    <a:pt x="82308" y="179959"/>
                  </a:lnTo>
                  <a:lnTo>
                    <a:pt x="83070" y="181483"/>
                  </a:lnTo>
                  <a:lnTo>
                    <a:pt x="83324" y="180467"/>
                  </a:lnTo>
                  <a:lnTo>
                    <a:pt x="83324" y="181991"/>
                  </a:lnTo>
                  <a:lnTo>
                    <a:pt x="84353" y="183007"/>
                  </a:lnTo>
                  <a:lnTo>
                    <a:pt x="85369" y="180975"/>
                  </a:lnTo>
                  <a:lnTo>
                    <a:pt x="85369" y="179959"/>
                  </a:lnTo>
                  <a:close/>
                </a:path>
                <a:path w="324484" h="358140">
                  <a:moveTo>
                    <a:pt x="88138" y="221107"/>
                  </a:moveTo>
                  <a:lnTo>
                    <a:pt x="85788" y="221107"/>
                  </a:lnTo>
                  <a:lnTo>
                    <a:pt x="85788" y="224536"/>
                  </a:lnTo>
                  <a:lnTo>
                    <a:pt x="85788" y="235077"/>
                  </a:lnTo>
                  <a:lnTo>
                    <a:pt x="79921" y="235077"/>
                  </a:lnTo>
                  <a:lnTo>
                    <a:pt x="79921" y="224536"/>
                  </a:lnTo>
                  <a:lnTo>
                    <a:pt x="85788" y="224536"/>
                  </a:lnTo>
                  <a:lnTo>
                    <a:pt x="85788" y="221107"/>
                  </a:lnTo>
                  <a:lnTo>
                    <a:pt x="77571" y="221107"/>
                  </a:lnTo>
                  <a:lnTo>
                    <a:pt x="77571" y="237490"/>
                  </a:lnTo>
                  <a:lnTo>
                    <a:pt x="88138" y="237490"/>
                  </a:lnTo>
                  <a:lnTo>
                    <a:pt x="88138" y="235077"/>
                  </a:lnTo>
                  <a:lnTo>
                    <a:pt x="88138" y="221107"/>
                  </a:lnTo>
                  <a:close/>
                </a:path>
                <a:path w="324484" h="358140">
                  <a:moveTo>
                    <a:pt x="88430" y="196723"/>
                  </a:moveTo>
                  <a:lnTo>
                    <a:pt x="62395" y="196723"/>
                  </a:lnTo>
                  <a:lnTo>
                    <a:pt x="62395" y="198247"/>
                  </a:lnTo>
                  <a:lnTo>
                    <a:pt x="68910" y="197739"/>
                  </a:lnTo>
                  <a:lnTo>
                    <a:pt x="75399" y="197612"/>
                  </a:lnTo>
                  <a:lnTo>
                    <a:pt x="81915" y="197739"/>
                  </a:lnTo>
                  <a:lnTo>
                    <a:pt x="88430" y="198247"/>
                  </a:lnTo>
                  <a:lnTo>
                    <a:pt x="88430" y="196723"/>
                  </a:lnTo>
                  <a:close/>
                </a:path>
                <a:path w="324484" h="358140">
                  <a:moveTo>
                    <a:pt x="88430" y="192151"/>
                  </a:moveTo>
                  <a:lnTo>
                    <a:pt x="86906" y="192151"/>
                  </a:lnTo>
                  <a:lnTo>
                    <a:pt x="85369" y="192151"/>
                  </a:lnTo>
                  <a:lnTo>
                    <a:pt x="85572" y="192278"/>
                  </a:lnTo>
                  <a:lnTo>
                    <a:pt x="83845" y="193929"/>
                  </a:lnTo>
                  <a:lnTo>
                    <a:pt x="85801" y="195199"/>
                  </a:lnTo>
                  <a:lnTo>
                    <a:pt x="87122" y="195199"/>
                  </a:lnTo>
                  <a:lnTo>
                    <a:pt x="87261" y="195072"/>
                  </a:lnTo>
                  <a:lnTo>
                    <a:pt x="87414" y="195199"/>
                  </a:lnTo>
                  <a:lnTo>
                    <a:pt x="88430" y="194183"/>
                  </a:lnTo>
                  <a:lnTo>
                    <a:pt x="88430" y="192151"/>
                  </a:lnTo>
                  <a:close/>
                </a:path>
                <a:path w="324484" h="358140">
                  <a:moveTo>
                    <a:pt x="88430" y="190627"/>
                  </a:moveTo>
                  <a:lnTo>
                    <a:pt x="86906" y="189103"/>
                  </a:lnTo>
                  <a:lnTo>
                    <a:pt x="86906" y="192151"/>
                  </a:lnTo>
                  <a:lnTo>
                    <a:pt x="88430" y="190627"/>
                  </a:lnTo>
                  <a:close/>
                </a:path>
                <a:path w="324484" h="358140">
                  <a:moveTo>
                    <a:pt x="88430" y="183515"/>
                  </a:moveTo>
                  <a:lnTo>
                    <a:pt x="86906" y="182499"/>
                  </a:lnTo>
                  <a:lnTo>
                    <a:pt x="86906" y="181483"/>
                  </a:lnTo>
                  <a:lnTo>
                    <a:pt x="85369" y="183515"/>
                  </a:lnTo>
                  <a:lnTo>
                    <a:pt x="88430" y="183515"/>
                  </a:lnTo>
                  <a:close/>
                </a:path>
                <a:path w="324484" h="358140">
                  <a:moveTo>
                    <a:pt x="88430" y="178435"/>
                  </a:moveTo>
                  <a:lnTo>
                    <a:pt x="86906" y="176911"/>
                  </a:lnTo>
                  <a:lnTo>
                    <a:pt x="85369" y="178435"/>
                  </a:lnTo>
                  <a:lnTo>
                    <a:pt x="86906" y="181483"/>
                  </a:lnTo>
                  <a:lnTo>
                    <a:pt x="86906" y="179959"/>
                  </a:lnTo>
                  <a:lnTo>
                    <a:pt x="88430" y="178435"/>
                  </a:lnTo>
                  <a:close/>
                </a:path>
                <a:path w="324484" h="358140">
                  <a:moveTo>
                    <a:pt x="91503" y="348869"/>
                  </a:moveTo>
                  <a:lnTo>
                    <a:pt x="89204" y="348869"/>
                  </a:lnTo>
                  <a:lnTo>
                    <a:pt x="80010" y="350012"/>
                  </a:lnTo>
                  <a:lnTo>
                    <a:pt x="77711" y="353441"/>
                  </a:lnTo>
                  <a:lnTo>
                    <a:pt x="77711" y="356870"/>
                  </a:lnTo>
                  <a:lnTo>
                    <a:pt x="78867" y="356870"/>
                  </a:lnTo>
                  <a:lnTo>
                    <a:pt x="80010" y="358013"/>
                  </a:lnTo>
                  <a:lnTo>
                    <a:pt x="82308" y="358013"/>
                  </a:lnTo>
                  <a:lnTo>
                    <a:pt x="91503" y="348869"/>
                  </a:lnTo>
                  <a:close/>
                </a:path>
                <a:path w="324484" h="358140">
                  <a:moveTo>
                    <a:pt x="91503" y="190119"/>
                  </a:moveTo>
                  <a:lnTo>
                    <a:pt x="89966" y="189103"/>
                  </a:lnTo>
                  <a:lnTo>
                    <a:pt x="88430" y="191135"/>
                  </a:lnTo>
                  <a:lnTo>
                    <a:pt x="89966" y="192151"/>
                  </a:lnTo>
                  <a:lnTo>
                    <a:pt x="91503" y="191135"/>
                  </a:lnTo>
                  <a:lnTo>
                    <a:pt x="91503" y="190119"/>
                  </a:lnTo>
                  <a:close/>
                </a:path>
                <a:path w="324484" h="358140">
                  <a:moveTo>
                    <a:pt x="91503" y="179959"/>
                  </a:moveTo>
                  <a:lnTo>
                    <a:pt x="89966" y="178435"/>
                  </a:lnTo>
                  <a:lnTo>
                    <a:pt x="89966" y="179959"/>
                  </a:lnTo>
                  <a:lnTo>
                    <a:pt x="91503" y="179959"/>
                  </a:lnTo>
                  <a:close/>
                </a:path>
                <a:path w="324484" h="358140">
                  <a:moveTo>
                    <a:pt x="93027" y="179959"/>
                  </a:moveTo>
                  <a:lnTo>
                    <a:pt x="91503" y="179959"/>
                  </a:lnTo>
                  <a:lnTo>
                    <a:pt x="92773" y="182499"/>
                  </a:lnTo>
                  <a:lnTo>
                    <a:pt x="91503" y="182499"/>
                  </a:lnTo>
                  <a:lnTo>
                    <a:pt x="91503" y="181483"/>
                  </a:lnTo>
                  <a:lnTo>
                    <a:pt x="88430" y="183515"/>
                  </a:lnTo>
                  <a:lnTo>
                    <a:pt x="89966" y="183515"/>
                  </a:lnTo>
                  <a:lnTo>
                    <a:pt x="91503" y="184531"/>
                  </a:lnTo>
                  <a:lnTo>
                    <a:pt x="91503" y="186055"/>
                  </a:lnTo>
                  <a:lnTo>
                    <a:pt x="89966" y="186055"/>
                  </a:lnTo>
                  <a:lnTo>
                    <a:pt x="89966" y="187071"/>
                  </a:lnTo>
                  <a:lnTo>
                    <a:pt x="88430" y="188087"/>
                  </a:lnTo>
                  <a:lnTo>
                    <a:pt x="89966" y="188087"/>
                  </a:lnTo>
                  <a:lnTo>
                    <a:pt x="89966" y="189103"/>
                  </a:lnTo>
                  <a:lnTo>
                    <a:pt x="91503" y="189103"/>
                  </a:lnTo>
                  <a:lnTo>
                    <a:pt x="91503" y="188087"/>
                  </a:lnTo>
                  <a:lnTo>
                    <a:pt x="92519" y="188087"/>
                  </a:lnTo>
                  <a:lnTo>
                    <a:pt x="91503" y="189103"/>
                  </a:lnTo>
                  <a:lnTo>
                    <a:pt x="93027" y="189103"/>
                  </a:lnTo>
                  <a:lnTo>
                    <a:pt x="93027" y="187833"/>
                  </a:lnTo>
                  <a:lnTo>
                    <a:pt x="93027" y="187579"/>
                  </a:lnTo>
                  <a:lnTo>
                    <a:pt x="92722" y="187833"/>
                  </a:lnTo>
                  <a:lnTo>
                    <a:pt x="91503" y="187071"/>
                  </a:lnTo>
                  <a:lnTo>
                    <a:pt x="91503" y="186436"/>
                  </a:lnTo>
                  <a:lnTo>
                    <a:pt x="93027" y="187579"/>
                  </a:lnTo>
                  <a:lnTo>
                    <a:pt x="93027" y="186436"/>
                  </a:lnTo>
                  <a:lnTo>
                    <a:pt x="93027" y="182499"/>
                  </a:lnTo>
                  <a:lnTo>
                    <a:pt x="93027" y="179959"/>
                  </a:lnTo>
                  <a:close/>
                </a:path>
                <a:path w="324484" h="358140">
                  <a:moveTo>
                    <a:pt x="94564" y="207403"/>
                  </a:moveTo>
                  <a:lnTo>
                    <a:pt x="54737" y="207403"/>
                  </a:lnTo>
                  <a:lnTo>
                    <a:pt x="54737" y="208915"/>
                  </a:lnTo>
                  <a:lnTo>
                    <a:pt x="94564" y="208915"/>
                  </a:lnTo>
                  <a:lnTo>
                    <a:pt x="94564" y="207403"/>
                  </a:lnTo>
                  <a:close/>
                </a:path>
                <a:path w="324484" h="358140">
                  <a:moveTo>
                    <a:pt x="96088" y="202831"/>
                  </a:moveTo>
                  <a:lnTo>
                    <a:pt x="51676" y="202831"/>
                  </a:lnTo>
                  <a:lnTo>
                    <a:pt x="51676" y="205867"/>
                  </a:lnTo>
                  <a:lnTo>
                    <a:pt x="96088" y="205867"/>
                  </a:lnTo>
                  <a:lnTo>
                    <a:pt x="96088" y="202831"/>
                  </a:lnTo>
                  <a:close/>
                </a:path>
                <a:path w="324484" h="358140">
                  <a:moveTo>
                    <a:pt x="97624" y="326009"/>
                  </a:moveTo>
                  <a:lnTo>
                    <a:pt x="96100" y="326009"/>
                  </a:lnTo>
                  <a:lnTo>
                    <a:pt x="96100" y="322961"/>
                  </a:lnTo>
                  <a:lnTo>
                    <a:pt x="54737" y="322961"/>
                  </a:lnTo>
                  <a:lnTo>
                    <a:pt x="54737" y="326009"/>
                  </a:lnTo>
                  <a:lnTo>
                    <a:pt x="51676" y="326009"/>
                  </a:lnTo>
                  <a:lnTo>
                    <a:pt x="51676" y="329057"/>
                  </a:lnTo>
                  <a:lnTo>
                    <a:pt x="97624" y="329057"/>
                  </a:lnTo>
                  <a:lnTo>
                    <a:pt x="97624" y="326009"/>
                  </a:lnTo>
                  <a:close/>
                </a:path>
                <a:path w="324484" h="358140">
                  <a:moveTo>
                    <a:pt x="103746" y="332117"/>
                  </a:moveTo>
                  <a:lnTo>
                    <a:pt x="45542" y="332117"/>
                  </a:lnTo>
                  <a:lnTo>
                    <a:pt x="45542" y="333629"/>
                  </a:lnTo>
                  <a:lnTo>
                    <a:pt x="103746" y="333629"/>
                  </a:lnTo>
                  <a:lnTo>
                    <a:pt x="103746" y="332117"/>
                  </a:lnTo>
                  <a:close/>
                </a:path>
                <a:path w="324484" h="358140">
                  <a:moveTo>
                    <a:pt x="108343" y="338213"/>
                  </a:moveTo>
                  <a:lnTo>
                    <a:pt x="39420" y="338213"/>
                  </a:lnTo>
                  <a:lnTo>
                    <a:pt x="39420" y="339725"/>
                  </a:lnTo>
                  <a:lnTo>
                    <a:pt x="108343" y="339725"/>
                  </a:lnTo>
                  <a:lnTo>
                    <a:pt x="108343" y="338213"/>
                  </a:lnTo>
                  <a:close/>
                </a:path>
                <a:path w="324484" h="358140">
                  <a:moveTo>
                    <a:pt x="149174" y="259842"/>
                  </a:moveTo>
                  <a:lnTo>
                    <a:pt x="149136" y="257810"/>
                  </a:lnTo>
                  <a:lnTo>
                    <a:pt x="148932" y="255397"/>
                  </a:lnTo>
                  <a:lnTo>
                    <a:pt x="148844" y="254254"/>
                  </a:lnTo>
                  <a:lnTo>
                    <a:pt x="147637" y="254254"/>
                  </a:lnTo>
                  <a:lnTo>
                    <a:pt x="147637" y="252984"/>
                  </a:lnTo>
                  <a:lnTo>
                    <a:pt x="146443" y="252984"/>
                  </a:lnTo>
                  <a:lnTo>
                    <a:pt x="146443" y="251841"/>
                  </a:lnTo>
                  <a:lnTo>
                    <a:pt x="145237" y="251841"/>
                  </a:lnTo>
                  <a:lnTo>
                    <a:pt x="144056" y="252984"/>
                  </a:lnTo>
                  <a:lnTo>
                    <a:pt x="141655" y="254254"/>
                  </a:lnTo>
                  <a:lnTo>
                    <a:pt x="140449" y="255397"/>
                  </a:lnTo>
                  <a:lnTo>
                    <a:pt x="138049" y="255397"/>
                  </a:lnTo>
                  <a:lnTo>
                    <a:pt x="136855" y="254254"/>
                  </a:lnTo>
                  <a:lnTo>
                    <a:pt x="136855" y="251841"/>
                  </a:lnTo>
                  <a:lnTo>
                    <a:pt x="135648" y="249428"/>
                  </a:lnTo>
                  <a:lnTo>
                    <a:pt x="136855" y="245872"/>
                  </a:lnTo>
                  <a:lnTo>
                    <a:pt x="137414" y="244729"/>
                  </a:lnTo>
                  <a:lnTo>
                    <a:pt x="138049" y="243459"/>
                  </a:lnTo>
                  <a:lnTo>
                    <a:pt x="140449" y="239903"/>
                  </a:lnTo>
                  <a:lnTo>
                    <a:pt x="141655" y="236347"/>
                  </a:lnTo>
                  <a:lnTo>
                    <a:pt x="140449" y="232664"/>
                  </a:lnTo>
                  <a:lnTo>
                    <a:pt x="139255" y="227965"/>
                  </a:lnTo>
                  <a:lnTo>
                    <a:pt x="133261" y="225552"/>
                  </a:lnTo>
                  <a:lnTo>
                    <a:pt x="129667" y="226695"/>
                  </a:lnTo>
                  <a:lnTo>
                    <a:pt x="127266" y="227965"/>
                  </a:lnTo>
                  <a:lnTo>
                    <a:pt x="122466" y="230378"/>
                  </a:lnTo>
                  <a:lnTo>
                    <a:pt x="123672" y="241046"/>
                  </a:lnTo>
                  <a:lnTo>
                    <a:pt x="124866" y="244729"/>
                  </a:lnTo>
                  <a:lnTo>
                    <a:pt x="123672" y="248285"/>
                  </a:lnTo>
                  <a:lnTo>
                    <a:pt x="121272" y="249428"/>
                  </a:lnTo>
                  <a:lnTo>
                    <a:pt x="118872" y="249428"/>
                  </a:lnTo>
                  <a:lnTo>
                    <a:pt x="117665" y="247015"/>
                  </a:lnTo>
                  <a:lnTo>
                    <a:pt x="115277" y="243459"/>
                  </a:lnTo>
                  <a:lnTo>
                    <a:pt x="112877" y="243459"/>
                  </a:lnTo>
                  <a:lnTo>
                    <a:pt x="111683" y="244729"/>
                  </a:lnTo>
                  <a:lnTo>
                    <a:pt x="108077" y="245872"/>
                  </a:lnTo>
                  <a:lnTo>
                    <a:pt x="105676" y="250698"/>
                  </a:lnTo>
                  <a:lnTo>
                    <a:pt x="106883" y="254254"/>
                  </a:lnTo>
                  <a:lnTo>
                    <a:pt x="106883" y="255397"/>
                  </a:lnTo>
                  <a:lnTo>
                    <a:pt x="109283" y="260223"/>
                  </a:lnTo>
                  <a:lnTo>
                    <a:pt x="111683" y="264922"/>
                  </a:lnTo>
                  <a:lnTo>
                    <a:pt x="114084" y="272161"/>
                  </a:lnTo>
                  <a:lnTo>
                    <a:pt x="112877" y="273304"/>
                  </a:lnTo>
                  <a:lnTo>
                    <a:pt x="112877" y="274574"/>
                  </a:lnTo>
                  <a:lnTo>
                    <a:pt x="110477" y="274574"/>
                  </a:lnTo>
                  <a:lnTo>
                    <a:pt x="108077" y="273304"/>
                  </a:lnTo>
                  <a:lnTo>
                    <a:pt x="106883" y="272161"/>
                  </a:lnTo>
                  <a:lnTo>
                    <a:pt x="103276" y="272161"/>
                  </a:lnTo>
                  <a:lnTo>
                    <a:pt x="102095" y="273304"/>
                  </a:lnTo>
                  <a:lnTo>
                    <a:pt x="99695" y="276987"/>
                  </a:lnTo>
                  <a:lnTo>
                    <a:pt x="100888" y="287655"/>
                  </a:lnTo>
                  <a:lnTo>
                    <a:pt x="102095" y="294894"/>
                  </a:lnTo>
                  <a:lnTo>
                    <a:pt x="103200" y="295910"/>
                  </a:lnTo>
                  <a:lnTo>
                    <a:pt x="103276" y="300863"/>
                  </a:lnTo>
                  <a:lnTo>
                    <a:pt x="102095" y="302006"/>
                  </a:lnTo>
                  <a:lnTo>
                    <a:pt x="99695" y="300863"/>
                  </a:lnTo>
                  <a:lnTo>
                    <a:pt x="98501" y="299593"/>
                  </a:lnTo>
                  <a:lnTo>
                    <a:pt x="97294" y="299593"/>
                  </a:lnTo>
                  <a:lnTo>
                    <a:pt x="97294" y="298450"/>
                  </a:lnTo>
                  <a:lnTo>
                    <a:pt x="96100" y="298450"/>
                  </a:lnTo>
                  <a:lnTo>
                    <a:pt x="97294" y="321056"/>
                  </a:lnTo>
                  <a:lnTo>
                    <a:pt x="98501" y="321056"/>
                  </a:lnTo>
                  <a:lnTo>
                    <a:pt x="99695" y="319786"/>
                  </a:lnTo>
                  <a:lnTo>
                    <a:pt x="99695" y="313817"/>
                  </a:lnTo>
                  <a:lnTo>
                    <a:pt x="98501" y="305562"/>
                  </a:lnTo>
                  <a:lnTo>
                    <a:pt x="98501" y="304419"/>
                  </a:lnTo>
                  <a:lnTo>
                    <a:pt x="99695" y="309118"/>
                  </a:lnTo>
                  <a:lnTo>
                    <a:pt x="99695" y="313817"/>
                  </a:lnTo>
                  <a:lnTo>
                    <a:pt x="100888" y="316230"/>
                  </a:lnTo>
                  <a:lnTo>
                    <a:pt x="100888" y="317373"/>
                  </a:lnTo>
                  <a:lnTo>
                    <a:pt x="102095" y="316230"/>
                  </a:lnTo>
                  <a:lnTo>
                    <a:pt x="106883" y="310261"/>
                  </a:lnTo>
                  <a:lnTo>
                    <a:pt x="109880" y="304419"/>
                  </a:lnTo>
                  <a:lnTo>
                    <a:pt x="110477" y="303276"/>
                  </a:lnTo>
                  <a:lnTo>
                    <a:pt x="110883" y="302006"/>
                  </a:lnTo>
                  <a:lnTo>
                    <a:pt x="112877" y="296037"/>
                  </a:lnTo>
                  <a:lnTo>
                    <a:pt x="110477" y="292481"/>
                  </a:lnTo>
                  <a:lnTo>
                    <a:pt x="106883" y="284099"/>
                  </a:lnTo>
                  <a:lnTo>
                    <a:pt x="106883" y="279273"/>
                  </a:lnTo>
                  <a:lnTo>
                    <a:pt x="108077" y="282956"/>
                  </a:lnTo>
                  <a:lnTo>
                    <a:pt x="111683" y="290068"/>
                  </a:lnTo>
                  <a:lnTo>
                    <a:pt x="112877" y="291211"/>
                  </a:lnTo>
                  <a:lnTo>
                    <a:pt x="112877" y="292481"/>
                  </a:lnTo>
                  <a:lnTo>
                    <a:pt x="115277" y="292481"/>
                  </a:lnTo>
                  <a:lnTo>
                    <a:pt x="115277" y="291211"/>
                  </a:lnTo>
                  <a:lnTo>
                    <a:pt x="116484" y="290068"/>
                  </a:lnTo>
                  <a:lnTo>
                    <a:pt x="116484" y="287655"/>
                  </a:lnTo>
                  <a:lnTo>
                    <a:pt x="117665" y="286512"/>
                  </a:lnTo>
                  <a:lnTo>
                    <a:pt x="117665" y="285242"/>
                  </a:lnTo>
                  <a:lnTo>
                    <a:pt x="118872" y="282956"/>
                  </a:lnTo>
                  <a:lnTo>
                    <a:pt x="120065" y="279273"/>
                  </a:lnTo>
                  <a:lnTo>
                    <a:pt x="120637" y="276987"/>
                  </a:lnTo>
                  <a:lnTo>
                    <a:pt x="121272" y="274574"/>
                  </a:lnTo>
                  <a:lnTo>
                    <a:pt x="122466" y="274574"/>
                  </a:lnTo>
                  <a:lnTo>
                    <a:pt x="122466" y="272161"/>
                  </a:lnTo>
                  <a:lnTo>
                    <a:pt x="123672" y="268605"/>
                  </a:lnTo>
                  <a:lnTo>
                    <a:pt x="117665" y="261366"/>
                  </a:lnTo>
                  <a:lnTo>
                    <a:pt x="115277" y="256667"/>
                  </a:lnTo>
                  <a:lnTo>
                    <a:pt x="115277" y="251841"/>
                  </a:lnTo>
                  <a:lnTo>
                    <a:pt x="117665" y="258953"/>
                  </a:lnTo>
                  <a:lnTo>
                    <a:pt x="121272" y="263779"/>
                  </a:lnTo>
                  <a:lnTo>
                    <a:pt x="122377" y="264795"/>
                  </a:lnTo>
                  <a:lnTo>
                    <a:pt x="122466" y="266192"/>
                  </a:lnTo>
                  <a:lnTo>
                    <a:pt x="123672" y="266192"/>
                  </a:lnTo>
                  <a:lnTo>
                    <a:pt x="123672" y="267335"/>
                  </a:lnTo>
                  <a:lnTo>
                    <a:pt x="124866" y="262636"/>
                  </a:lnTo>
                  <a:lnTo>
                    <a:pt x="127266" y="257810"/>
                  </a:lnTo>
                  <a:lnTo>
                    <a:pt x="127266" y="255397"/>
                  </a:lnTo>
                  <a:lnTo>
                    <a:pt x="128460" y="251841"/>
                  </a:lnTo>
                  <a:lnTo>
                    <a:pt x="129273" y="249428"/>
                  </a:lnTo>
                  <a:lnTo>
                    <a:pt x="130860" y="244729"/>
                  </a:lnTo>
                  <a:lnTo>
                    <a:pt x="130860" y="245872"/>
                  </a:lnTo>
                  <a:lnTo>
                    <a:pt x="129667" y="248285"/>
                  </a:lnTo>
                  <a:lnTo>
                    <a:pt x="129667" y="251841"/>
                  </a:lnTo>
                  <a:lnTo>
                    <a:pt x="127266" y="258953"/>
                  </a:lnTo>
                  <a:lnTo>
                    <a:pt x="127228" y="262636"/>
                  </a:lnTo>
                  <a:lnTo>
                    <a:pt x="126111" y="264795"/>
                  </a:lnTo>
                  <a:lnTo>
                    <a:pt x="126072" y="266192"/>
                  </a:lnTo>
                  <a:lnTo>
                    <a:pt x="124866" y="268605"/>
                  </a:lnTo>
                  <a:lnTo>
                    <a:pt x="126072" y="268605"/>
                  </a:lnTo>
                  <a:lnTo>
                    <a:pt x="128473" y="267335"/>
                  </a:lnTo>
                  <a:lnTo>
                    <a:pt x="137922" y="262636"/>
                  </a:lnTo>
                  <a:lnTo>
                    <a:pt x="139255" y="261366"/>
                  </a:lnTo>
                  <a:lnTo>
                    <a:pt x="141528" y="259842"/>
                  </a:lnTo>
                  <a:lnTo>
                    <a:pt x="144056" y="257810"/>
                  </a:lnTo>
                  <a:lnTo>
                    <a:pt x="142849" y="258953"/>
                  </a:lnTo>
                  <a:lnTo>
                    <a:pt x="141528" y="259842"/>
                  </a:lnTo>
                  <a:lnTo>
                    <a:pt x="138049" y="262636"/>
                  </a:lnTo>
                  <a:lnTo>
                    <a:pt x="137922" y="262636"/>
                  </a:lnTo>
                  <a:lnTo>
                    <a:pt x="132054" y="268605"/>
                  </a:lnTo>
                  <a:lnTo>
                    <a:pt x="124866" y="271018"/>
                  </a:lnTo>
                  <a:lnTo>
                    <a:pt x="124866" y="272161"/>
                  </a:lnTo>
                  <a:lnTo>
                    <a:pt x="123672" y="274574"/>
                  </a:lnTo>
                  <a:lnTo>
                    <a:pt x="123672" y="275717"/>
                  </a:lnTo>
                  <a:lnTo>
                    <a:pt x="122466" y="279273"/>
                  </a:lnTo>
                  <a:lnTo>
                    <a:pt x="121272" y="282956"/>
                  </a:lnTo>
                  <a:lnTo>
                    <a:pt x="120065" y="286512"/>
                  </a:lnTo>
                  <a:lnTo>
                    <a:pt x="118872" y="286512"/>
                  </a:lnTo>
                  <a:lnTo>
                    <a:pt x="118872" y="287655"/>
                  </a:lnTo>
                  <a:lnTo>
                    <a:pt x="117665" y="290068"/>
                  </a:lnTo>
                  <a:lnTo>
                    <a:pt x="117665" y="292481"/>
                  </a:lnTo>
                  <a:lnTo>
                    <a:pt x="116484" y="293624"/>
                  </a:lnTo>
                  <a:lnTo>
                    <a:pt x="115277" y="296037"/>
                  </a:lnTo>
                  <a:lnTo>
                    <a:pt x="116484" y="296037"/>
                  </a:lnTo>
                  <a:lnTo>
                    <a:pt x="120065" y="294894"/>
                  </a:lnTo>
                  <a:lnTo>
                    <a:pt x="128473" y="291211"/>
                  </a:lnTo>
                  <a:lnTo>
                    <a:pt x="135648" y="284099"/>
                  </a:lnTo>
                  <a:lnTo>
                    <a:pt x="133959" y="286893"/>
                  </a:lnTo>
                  <a:lnTo>
                    <a:pt x="130251" y="290830"/>
                  </a:lnTo>
                  <a:lnTo>
                    <a:pt x="123850" y="295021"/>
                  </a:lnTo>
                  <a:lnTo>
                    <a:pt x="114084" y="298450"/>
                  </a:lnTo>
                  <a:lnTo>
                    <a:pt x="114084" y="299593"/>
                  </a:lnTo>
                  <a:lnTo>
                    <a:pt x="112877" y="300863"/>
                  </a:lnTo>
                  <a:lnTo>
                    <a:pt x="112877" y="303276"/>
                  </a:lnTo>
                  <a:lnTo>
                    <a:pt x="110477" y="305562"/>
                  </a:lnTo>
                  <a:lnTo>
                    <a:pt x="110477" y="306832"/>
                  </a:lnTo>
                  <a:lnTo>
                    <a:pt x="109283" y="307975"/>
                  </a:lnTo>
                  <a:lnTo>
                    <a:pt x="109283" y="309118"/>
                  </a:lnTo>
                  <a:lnTo>
                    <a:pt x="108077" y="310261"/>
                  </a:lnTo>
                  <a:lnTo>
                    <a:pt x="108077" y="311404"/>
                  </a:lnTo>
                  <a:lnTo>
                    <a:pt x="106883" y="312674"/>
                  </a:lnTo>
                  <a:lnTo>
                    <a:pt x="105676" y="313817"/>
                  </a:lnTo>
                  <a:lnTo>
                    <a:pt x="105676" y="315087"/>
                  </a:lnTo>
                  <a:lnTo>
                    <a:pt x="103276" y="317373"/>
                  </a:lnTo>
                  <a:lnTo>
                    <a:pt x="103276" y="318643"/>
                  </a:lnTo>
                  <a:lnTo>
                    <a:pt x="102095" y="319786"/>
                  </a:lnTo>
                  <a:lnTo>
                    <a:pt x="103276" y="319786"/>
                  </a:lnTo>
                  <a:lnTo>
                    <a:pt x="110477" y="318643"/>
                  </a:lnTo>
                  <a:lnTo>
                    <a:pt x="115277" y="315087"/>
                  </a:lnTo>
                  <a:lnTo>
                    <a:pt x="118872" y="313817"/>
                  </a:lnTo>
                  <a:lnTo>
                    <a:pt x="120065" y="312674"/>
                  </a:lnTo>
                  <a:lnTo>
                    <a:pt x="121272" y="312674"/>
                  </a:lnTo>
                  <a:lnTo>
                    <a:pt x="120065" y="313817"/>
                  </a:lnTo>
                  <a:lnTo>
                    <a:pt x="111683" y="319786"/>
                  </a:lnTo>
                  <a:lnTo>
                    <a:pt x="104482" y="321056"/>
                  </a:lnTo>
                  <a:lnTo>
                    <a:pt x="100888" y="321056"/>
                  </a:lnTo>
                  <a:lnTo>
                    <a:pt x="98501" y="324612"/>
                  </a:lnTo>
                  <a:lnTo>
                    <a:pt x="98501" y="325755"/>
                  </a:lnTo>
                  <a:lnTo>
                    <a:pt x="99695" y="325755"/>
                  </a:lnTo>
                  <a:lnTo>
                    <a:pt x="100888" y="330581"/>
                  </a:lnTo>
                  <a:lnTo>
                    <a:pt x="103276" y="330581"/>
                  </a:lnTo>
                  <a:lnTo>
                    <a:pt x="103276" y="328168"/>
                  </a:lnTo>
                  <a:lnTo>
                    <a:pt x="104482" y="328168"/>
                  </a:lnTo>
                  <a:lnTo>
                    <a:pt x="105676" y="327025"/>
                  </a:lnTo>
                  <a:lnTo>
                    <a:pt x="112877" y="324612"/>
                  </a:lnTo>
                  <a:lnTo>
                    <a:pt x="123672" y="319786"/>
                  </a:lnTo>
                  <a:lnTo>
                    <a:pt x="124866" y="313817"/>
                  </a:lnTo>
                  <a:lnTo>
                    <a:pt x="124866" y="312674"/>
                  </a:lnTo>
                  <a:lnTo>
                    <a:pt x="124866" y="309118"/>
                  </a:lnTo>
                  <a:lnTo>
                    <a:pt x="121272" y="309118"/>
                  </a:lnTo>
                  <a:lnTo>
                    <a:pt x="121272" y="305562"/>
                  </a:lnTo>
                  <a:lnTo>
                    <a:pt x="122466" y="305562"/>
                  </a:lnTo>
                  <a:lnTo>
                    <a:pt x="122466" y="304419"/>
                  </a:lnTo>
                  <a:lnTo>
                    <a:pt x="124866" y="303276"/>
                  </a:lnTo>
                  <a:lnTo>
                    <a:pt x="126072" y="302006"/>
                  </a:lnTo>
                  <a:lnTo>
                    <a:pt x="132207" y="295910"/>
                  </a:lnTo>
                  <a:lnTo>
                    <a:pt x="137452" y="290449"/>
                  </a:lnTo>
                  <a:lnTo>
                    <a:pt x="140906" y="285750"/>
                  </a:lnTo>
                  <a:lnTo>
                    <a:pt x="141198" y="284099"/>
                  </a:lnTo>
                  <a:lnTo>
                    <a:pt x="141655" y="281686"/>
                  </a:lnTo>
                  <a:lnTo>
                    <a:pt x="140449" y="280543"/>
                  </a:lnTo>
                  <a:lnTo>
                    <a:pt x="139255" y="279273"/>
                  </a:lnTo>
                  <a:lnTo>
                    <a:pt x="134454" y="279273"/>
                  </a:lnTo>
                  <a:lnTo>
                    <a:pt x="132054" y="278130"/>
                  </a:lnTo>
                  <a:lnTo>
                    <a:pt x="132054" y="275717"/>
                  </a:lnTo>
                  <a:lnTo>
                    <a:pt x="133261" y="274574"/>
                  </a:lnTo>
                  <a:lnTo>
                    <a:pt x="134454" y="274574"/>
                  </a:lnTo>
                  <a:lnTo>
                    <a:pt x="142087" y="269875"/>
                  </a:lnTo>
                  <a:lnTo>
                    <a:pt x="147040" y="264795"/>
                  </a:lnTo>
                  <a:lnTo>
                    <a:pt x="149174" y="259842"/>
                  </a:lnTo>
                  <a:close/>
                </a:path>
                <a:path w="324484" h="358140">
                  <a:moveTo>
                    <a:pt x="244932" y="25908"/>
                  </a:moveTo>
                  <a:lnTo>
                    <a:pt x="243725" y="24765"/>
                  </a:lnTo>
                  <a:lnTo>
                    <a:pt x="242531" y="24765"/>
                  </a:lnTo>
                  <a:lnTo>
                    <a:pt x="241325" y="23495"/>
                  </a:lnTo>
                  <a:lnTo>
                    <a:pt x="238925" y="23495"/>
                  </a:lnTo>
                  <a:lnTo>
                    <a:pt x="235305" y="22352"/>
                  </a:lnTo>
                  <a:lnTo>
                    <a:pt x="232892" y="21209"/>
                  </a:lnTo>
                  <a:lnTo>
                    <a:pt x="225679" y="18796"/>
                  </a:lnTo>
                  <a:lnTo>
                    <a:pt x="219646" y="12954"/>
                  </a:lnTo>
                  <a:lnTo>
                    <a:pt x="214845" y="7112"/>
                  </a:lnTo>
                  <a:lnTo>
                    <a:pt x="212432" y="5842"/>
                  </a:lnTo>
                  <a:lnTo>
                    <a:pt x="211226" y="3556"/>
                  </a:lnTo>
                  <a:lnTo>
                    <a:pt x="208813" y="2413"/>
                  </a:lnTo>
                  <a:lnTo>
                    <a:pt x="202806" y="0"/>
                  </a:lnTo>
                  <a:lnTo>
                    <a:pt x="197993" y="3556"/>
                  </a:lnTo>
                  <a:lnTo>
                    <a:pt x="193179" y="5842"/>
                  </a:lnTo>
                  <a:lnTo>
                    <a:pt x="193179" y="7112"/>
                  </a:lnTo>
                  <a:lnTo>
                    <a:pt x="194373" y="7112"/>
                  </a:lnTo>
                  <a:lnTo>
                    <a:pt x="200393" y="8255"/>
                  </a:lnTo>
                  <a:lnTo>
                    <a:pt x="205219" y="12954"/>
                  </a:lnTo>
                  <a:lnTo>
                    <a:pt x="210019" y="16510"/>
                  </a:lnTo>
                  <a:lnTo>
                    <a:pt x="213639" y="20066"/>
                  </a:lnTo>
                  <a:lnTo>
                    <a:pt x="219646" y="23495"/>
                  </a:lnTo>
                  <a:lnTo>
                    <a:pt x="225679" y="24765"/>
                  </a:lnTo>
                  <a:lnTo>
                    <a:pt x="241325" y="24765"/>
                  </a:lnTo>
                  <a:lnTo>
                    <a:pt x="242531" y="25908"/>
                  </a:lnTo>
                  <a:lnTo>
                    <a:pt x="244932" y="25908"/>
                  </a:lnTo>
                  <a:close/>
                </a:path>
                <a:path w="324484" h="358140">
                  <a:moveTo>
                    <a:pt x="261683" y="256540"/>
                  </a:moveTo>
                  <a:lnTo>
                    <a:pt x="250088" y="253238"/>
                  </a:lnTo>
                  <a:lnTo>
                    <a:pt x="239839" y="248539"/>
                  </a:lnTo>
                  <a:lnTo>
                    <a:pt x="230466" y="242824"/>
                  </a:lnTo>
                  <a:lnTo>
                    <a:pt x="221538" y="236093"/>
                  </a:lnTo>
                  <a:lnTo>
                    <a:pt x="219176" y="240919"/>
                  </a:lnTo>
                  <a:lnTo>
                    <a:pt x="219176" y="247015"/>
                  </a:lnTo>
                  <a:lnTo>
                    <a:pt x="223901" y="249428"/>
                  </a:lnTo>
                  <a:lnTo>
                    <a:pt x="225082" y="250571"/>
                  </a:lnTo>
                  <a:lnTo>
                    <a:pt x="226263" y="250571"/>
                  </a:lnTo>
                  <a:lnTo>
                    <a:pt x="226263" y="251714"/>
                  </a:lnTo>
                  <a:lnTo>
                    <a:pt x="227444" y="251714"/>
                  </a:lnTo>
                  <a:lnTo>
                    <a:pt x="227444" y="252857"/>
                  </a:lnTo>
                  <a:lnTo>
                    <a:pt x="228625" y="252857"/>
                  </a:lnTo>
                  <a:lnTo>
                    <a:pt x="227444" y="254127"/>
                  </a:lnTo>
                  <a:lnTo>
                    <a:pt x="226263" y="254127"/>
                  </a:lnTo>
                  <a:lnTo>
                    <a:pt x="226263" y="255270"/>
                  </a:lnTo>
                  <a:lnTo>
                    <a:pt x="220357" y="255270"/>
                  </a:lnTo>
                  <a:lnTo>
                    <a:pt x="217995" y="252857"/>
                  </a:lnTo>
                  <a:lnTo>
                    <a:pt x="216827" y="250571"/>
                  </a:lnTo>
                  <a:lnTo>
                    <a:pt x="214464" y="249428"/>
                  </a:lnTo>
                  <a:lnTo>
                    <a:pt x="210908" y="248158"/>
                  </a:lnTo>
                  <a:lnTo>
                    <a:pt x="206184" y="248158"/>
                  </a:lnTo>
                  <a:lnTo>
                    <a:pt x="203835" y="247015"/>
                  </a:lnTo>
                  <a:lnTo>
                    <a:pt x="236524" y="268986"/>
                  </a:lnTo>
                  <a:lnTo>
                    <a:pt x="244106" y="268478"/>
                  </a:lnTo>
                  <a:lnTo>
                    <a:pt x="251028" y="265938"/>
                  </a:lnTo>
                  <a:lnTo>
                    <a:pt x="256959" y="261366"/>
                  </a:lnTo>
                  <a:lnTo>
                    <a:pt x="259321" y="260096"/>
                  </a:lnTo>
                  <a:lnTo>
                    <a:pt x="259321" y="258953"/>
                  </a:lnTo>
                  <a:lnTo>
                    <a:pt x="261683" y="256540"/>
                  </a:lnTo>
                  <a:close/>
                </a:path>
                <a:path w="324484" h="358140">
                  <a:moveTo>
                    <a:pt x="270814" y="139954"/>
                  </a:moveTo>
                  <a:lnTo>
                    <a:pt x="240080" y="136398"/>
                  </a:lnTo>
                  <a:lnTo>
                    <a:pt x="245618" y="130048"/>
                  </a:lnTo>
                  <a:lnTo>
                    <a:pt x="248945" y="125222"/>
                  </a:lnTo>
                  <a:lnTo>
                    <a:pt x="251383" y="119507"/>
                  </a:lnTo>
                  <a:lnTo>
                    <a:pt x="254279" y="110490"/>
                  </a:lnTo>
                  <a:lnTo>
                    <a:pt x="255422" y="103251"/>
                  </a:lnTo>
                  <a:lnTo>
                    <a:pt x="255435" y="94234"/>
                  </a:lnTo>
                  <a:lnTo>
                    <a:pt x="254596" y="85852"/>
                  </a:lnTo>
                  <a:lnTo>
                    <a:pt x="253085" y="80772"/>
                  </a:lnTo>
                  <a:lnTo>
                    <a:pt x="243624" y="94996"/>
                  </a:lnTo>
                  <a:lnTo>
                    <a:pt x="238899" y="100965"/>
                  </a:lnTo>
                  <a:lnTo>
                    <a:pt x="236537" y="104521"/>
                  </a:lnTo>
                  <a:lnTo>
                    <a:pt x="229450" y="111633"/>
                  </a:lnTo>
                  <a:lnTo>
                    <a:pt x="229019" y="120396"/>
                  </a:lnTo>
                  <a:lnTo>
                    <a:pt x="227812" y="127381"/>
                  </a:lnTo>
                  <a:lnTo>
                    <a:pt x="225945" y="134239"/>
                  </a:lnTo>
                  <a:lnTo>
                    <a:pt x="223532" y="141097"/>
                  </a:lnTo>
                  <a:lnTo>
                    <a:pt x="223532" y="143510"/>
                  </a:lnTo>
                  <a:lnTo>
                    <a:pt x="225894" y="144653"/>
                  </a:lnTo>
                  <a:lnTo>
                    <a:pt x="230619" y="145923"/>
                  </a:lnTo>
                  <a:lnTo>
                    <a:pt x="238899" y="151892"/>
                  </a:lnTo>
                  <a:lnTo>
                    <a:pt x="241274" y="153035"/>
                  </a:lnTo>
                  <a:lnTo>
                    <a:pt x="241274" y="154178"/>
                  </a:lnTo>
                  <a:lnTo>
                    <a:pt x="240080" y="155448"/>
                  </a:lnTo>
                  <a:lnTo>
                    <a:pt x="236537" y="157734"/>
                  </a:lnTo>
                  <a:lnTo>
                    <a:pt x="226377" y="167894"/>
                  </a:lnTo>
                  <a:lnTo>
                    <a:pt x="229450" y="171958"/>
                  </a:lnTo>
                  <a:lnTo>
                    <a:pt x="232981" y="175514"/>
                  </a:lnTo>
                  <a:lnTo>
                    <a:pt x="236537" y="180340"/>
                  </a:lnTo>
                  <a:lnTo>
                    <a:pt x="240080" y="183896"/>
                  </a:lnTo>
                  <a:lnTo>
                    <a:pt x="232981" y="187452"/>
                  </a:lnTo>
                  <a:lnTo>
                    <a:pt x="227076" y="189738"/>
                  </a:lnTo>
                  <a:lnTo>
                    <a:pt x="221170" y="193421"/>
                  </a:lnTo>
                  <a:lnTo>
                    <a:pt x="221170" y="194564"/>
                  </a:lnTo>
                  <a:lnTo>
                    <a:pt x="222351" y="194564"/>
                  </a:lnTo>
                  <a:lnTo>
                    <a:pt x="222351" y="195707"/>
                  </a:lnTo>
                  <a:lnTo>
                    <a:pt x="224713" y="202819"/>
                  </a:lnTo>
                  <a:lnTo>
                    <a:pt x="225894" y="207645"/>
                  </a:lnTo>
                  <a:lnTo>
                    <a:pt x="228269" y="213487"/>
                  </a:lnTo>
                  <a:lnTo>
                    <a:pt x="216446" y="213487"/>
                  </a:lnTo>
                  <a:lnTo>
                    <a:pt x="211709" y="214757"/>
                  </a:lnTo>
                  <a:lnTo>
                    <a:pt x="206971" y="214757"/>
                  </a:lnTo>
                  <a:lnTo>
                    <a:pt x="206971" y="221869"/>
                  </a:lnTo>
                  <a:lnTo>
                    <a:pt x="205790" y="228981"/>
                  </a:lnTo>
                  <a:lnTo>
                    <a:pt x="205790" y="236093"/>
                  </a:lnTo>
                  <a:lnTo>
                    <a:pt x="198704" y="234823"/>
                  </a:lnTo>
                  <a:lnTo>
                    <a:pt x="191617" y="232537"/>
                  </a:lnTo>
                  <a:lnTo>
                    <a:pt x="185699" y="231267"/>
                  </a:lnTo>
                  <a:lnTo>
                    <a:pt x="180975" y="240792"/>
                  </a:lnTo>
                  <a:lnTo>
                    <a:pt x="178612" y="246761"/>
                  </a:lnTo>
                  <a:lnTo>
                    <a:pt x="175069" y="244348"/>
                  </a:lnTo>
                  <a:lnTo>
                    <a:pt x="172694" y="242062"/>
                  </a:lnTo>
                  <a:lnTo>
                    <a:pt x="170332" y="240792"/>
                  </a:lnTo>
                  <a:lnTo>
                    <a:pt x="170332" y="257302"/>
                  </a:lnTo>
                  <a:lnTo>
                    <a:pt x="171513" y="257302"/>
                  </a:lnTo>
                  <a:lnTo>
                    <a:pt x="171513" y="256159"/>
                  </a:lnTo>
                  <a:lnTo>
                    <a:pt x="173888" y="251460"/>
                  </a:lnTo>
                  <a:lnTo>
                    <a:pt x="175069" y="250317"/>
                  </a:lnTo>
                  <a:lnTo>
                    <a:pt x="185699" y="253746"/>
                  </a:lnTo>
                  <a:lnTo>
                    <a:pt x="188074" y="254889"/>
                  </a:lnTo>
                  <a:lnTo>
                    <a:pt x="190436" y="253746"/>
                  </a:lnTo>
                  <a:lnTo>
                    <a:pt x="190436" y="251460"/>
                  </a:lnTo>
                  <a:lnTo>
                    <a:pt x="191617" y="247904"/>
                  </a:lnTo>
                  <a:lnTo>
                    <a:pt x="193979" y="244348"/>
                  </a:lnTo>
                  <a:lnTo>
                    <a:pt x="195160" y="240792"/>
                  </a:lnTo>
                  <a:lnTo>
                    <a:pt x="195160" y="239649"/>
                  </a:lnTo>
                  <a:lnTo>
                    <a:pt x="196342" y="238506"/>
                  </a:lnTo>
                  <a:lnTo>
                    <a:pt x="197523" y="239649"/>
                  </a:lnTo>
                  <a:lnTo>
                    <a:pt x="199885" y="239649"/>
                  </a:lnTo>
                  <a:lnTo>
                    <a:pt x="202260" y="240792"/>
                  </a:lnTo>
                  <a:lnTo>
                    <a:pt x="205790" y="240792"/>
                  </a:lnTo>
                  <a:lnTo>
                    <a:pt x="208165" y="242062"/>
                  </a:lnTo>
                  <a:lnTo>
                    <a:pt x="210527" y="242062"/>
                  </a:lnTo>
                  <a:lnTo>
                    <a:pt x="214083" y="243205"/>
                  </a:lnTo>
                  <a:lnTo>
                    <a:pt x="215265" y="237236"/>
                  </a:lnTo>
                  <a:lnTo>
                    <a:pt x="215265" y="225425"/>
                  </a:lnTo>
                  <a:lnTo>
                    <a:pt x="222351" y="226568"/>
                  </a:lnTo>
                  <a:lnTo>
                    <a:pt x="228269" y="226568"/>
                  </a:lnTo>
                  <a:lnTo>
                    <a:pt x="236537" y="227711"/>
                  </a:lnTo>
                  <a:lnTo>
                    <a:pt x="234175" y="219456"/>
                  </a:lnTo>
                  <a:lnTo>
                    <a:pt x="232981" y="213487"/>
                  </a:lnTo>
                  <a:lnTo>
                    <a:pt x="230619" y="207645"/>
                  </a:lnTo>
                  <a:lnTo>
                    <a:pt x="254279" y="204089"/>
                  </a:lnTo>
                  <a:lnTo>
                    <a:pt x="254279" y="202819"/>
                  </a:lnTo>
                  <a:lnTo>
                    <a:pt x="249542" y="196977"/>
                  </a:lnTo>
                  <a:lnTo>
                    <a:pt x="244805" y="192151"/>
                  </a:lnTo>
                  <a:lnTo>
                    <a:pt x="240080" y="186182"/>
                  </a:lnTo>
                  <a:lnTo>
                    <a:pt x="244805" y="183896"/>
                  </a:lnTo>
                  <a:lnTo>
                    <a:pt x="247167" y="183896"/>
                  </a:lnTo>
                  <a:lnTo>
                    <a:pt x="264909" y="176784"/>
                  </a:lnTo>
                  <a:lnTo>
                    <a:pt x="267271" y="175514"/>
                  </a:lnTo>
                  <a:lnTo>
                    <a:pt x="267271" y="174371"/>
                  </a:lnTo>
                  <a:lnTo>
                    <a:pt x="255460" y="168402"/>
                  </a:lnTo>
                  <a:lnTo>
                    <a:pt x="250723" y="164846"/>
                  </a:lnTo>
                  <a:lnTo>
                    <a:pt x="243624" y="161290"/>
                  </a:lnTo>
                  <a:lnTo>
                    <a:pt x="244805" y="161290"/>
                  </a:lnTo>
                  <a:lnTo>
                    <a:pt x="250990" y="157607"/>
                  </a:lnTo>
                  <a:lnTo>
                    <a:pt x="257060" y="153543"/>
                  </a:lnTo>
                  <a:lnTo>
                    <a:pt x="268452" y="144653"/>
                  </a:lnTo>
                  <a:lnTo>
                    <a:pt x="270814" y="142367"/>
                  </a:lnTo>
                  <a:lnTo>
                    <a:pt x="270814" y="139954"/>
                  </a:lnTo>
                  <a:close/>
                </a:path>
                <a:path w="324484" h="358140">
                  <a:moveTo>
                    <a:pt x="289090" y="229108"/>
                  </a:moveTo>
                  <a:lnTo>
                    <a:pt x="287909" y="227965"/>
                  </a:lnTo>
                  <a:lnTo>
                    <a:pt x="278434" y="227965"/>
                  </a:lnTo>
                  <a:lnTo>
                    <a:pt x="274878" y="226695"/>
                  </a:lnTo>
                  <a:lnTo>
                    <a:pt x="268947" y="225552"/>
                  </a:lnTo>
                  <a:lnTo>
                    <a:pt x="264223" y="224282"/>
                  </a:lnTo>
                  <a:lnTo>
                    <a:pt x="258292" y="221996"/>
                  </a:lnTo>
                  <a:lnTo>
                    <a:pt x="252387" y="220726"/>
                  </a:lnTo>
                  <a:lnTo>
                    <a:pt x="246456" y="218313"/>
                  </a:lnTo>
                  <a:lnTo>
                    <a:pt x="239356" y="214757"/>
                  </a:lnTo>
                  <a:lnTo>
                    <a:pt x="240538" y="219583"/>
                  </a:lnTo>
                  <a:lnTo>
                    <a:pt x="241731" y="223139"/>
                  </a:lnTo>
                  <a:lnTo>
                    <a:pt x="241731" y="226695"/>
                  </a:lnTo>
                  <a:lnTo>
                    <a:pt x="242912" y="227965"/>
                  </a:lnTo>
                  <a:lnTo>
                    <a:pt x="244081" y="227965"/>
                  </a:lnTo>
                  <a:lnTo>
                    <a:pt x="248831" y="230378"/>
                  </a:lnTo>
                  <a:lnTo>
                    <a:pt x="254749" y="231521"/>
                  </a:lnTo>
                  <a:lnTo>
                    <a:pt x="260667" y="233934"/>
                  </a:lnTo>
                  <a:lnTo>
                    <a:pt x="259486" y="235077"/>
                  </a:lnTo>
                  <a:lnTo>
                    <a:pt x="258292" y="237490"/>
                  </a:lnTo>
                  <a:lnTo>
                    <a:pt x="247637" y="237490"/>
                  </a:lnTo>
                  <a:lnTo>
                    <a:pt x="244081" y="235077"/>
                  </a:lnTo>
                  <a:lnTo>
                    <a:pt x="238175" y="231521"/>
                  </a:lnTo>
                  <a:lnTo>
                    <a:pt x="232244" y="232664"/>
                  </a:lnTo>
                  <a:lnTo>
                    <a:pt x="225145" y="232664"/>
                  </a:lnTo>
                  <a:lnTo>
                    <a:pt x="225145" y="233934"/>
                  </a:lnTo>
                  <a:lnTo>
                    <a:pt x="232244" y="237490"/>
                  </a:lnTo>
                  <a:lnTo>
                    <a:pt x="238175" y="241046"/>
                  </a:lnTo>
                  <a:lnTo>
                    <a:pt x="245275" y="244729"/>
                  </a:lnTo>
                  <a:lnTo>
                    <a:pt x="251193" y="247142"/>
                  </a:lnTo>
                  <a:lnTo>
                    <a:pt x="257111" y="248285"/>
                  </a:lnTo>
                  <a:lnTo>
                    <a:pt x="263042" y="248285"/>
                  </a:lnTo>
                  <a:lnTo>
                    <a:pt x="287909" y="230378"/>
                  </a:lnTo>
                  <a:lnTo>
                    <a:pt x="289090" y="229108"/>
                  </a:lnTo>
                  <a:close/>
                </a:path>
                <a:path w="324484" h="358140">
                  <a:moveTo>
                    <a:pt x="307835" y="65024"/>
                  </a:moveTo>
                  <a:lnTo>
                    <a:pt x="306870" y="53594"/>
                  </a:lnTo>
                  <a:lnTo>
                    <a:pt x="305689" y="46355"/>
                  </a:lnTo>
                  <a:lnTo>
                    <a:pt x="302171" y="39243"/>
                  </a:lnTo>
                  <a:lnTo>
                    <a:pt x="295109" y="32004"/>
                  </a:lnTo>
                  <a:lnTo>
                    <a:pt x="293928" y="32004"/>
                  </a:lnTo>
                  <a:lnTo>
                    <a:pt x="293928" y="34417"/>
                  </a:lnTo>
                  <a:lnTo>
                    <a:pt x="287324" y="45974"/>
                  </a:lnTo>
                  <a:lnTo>
                    <a:pt x="279958" y="57023"/>
                  </a:lnTo>
                  <a:lnTo>
                    <a:pt x="271919" y="67945"/>
                  </a:lnTo>
                  <a:lnTo>
                    <a:pt x="263347" y="78867"/>
                  </a:lnTo>
                  <a:lnTo>
                    <a:pt x="262166" y="81153"/>
                  </a:lnTo>
                  <a:lnTo>
                    <a:pt x="262166" y="87249"/>
                  </a:lnTo>
                  <a:lnTo>
                    <a:pt x="263347" y="90805"/>
                  </a:lnTo>
                  <a:lnTo>
                    <a:pt x="263347" y="95631"/>
                  </a:lnTo>
                  <a:lnTo>
                    <a:pt x="264528" y="98044"/>
                  </a:lnTo>
                  <a:lnTo>
                    <a:pt x="264528" y="100457"/>
                  </a:lnTo>
                  <a:lnTo>
                    <a:pt x="272719" y="92075"/>
                  </a:lnTo>
                  <a:lnTo>
                    <a:pt x="279819" y="83185"/>
                  </a:lnTo>
                  <a:lnTo>
                    <a:pt x="286016" y="73533"/>
                  </a:lnTo>
                  <a:lnTo>
                    <a:pt x="291579" y="63246"/>
                  </a:lnTo>
                  <a:lnTo>
                    <a:pt x="295109" y="69215"/>
                  </a:lnTo>
                  <a:lnTo>
                    <a:pt x="293928" y="74041"/>
                  </a:lnTo>
                  <a:lnTo>
                    <a:pt x="290410" y="78867"/>
                  </a:lnTo>
                  <a:lnTo>
                    <a:pt x="285559" y="86360"/>
                  </a:lnTo>
                  <a:lnTo>
                    <a:pt x="279958" y="92837"/>
                  </a:lnTo>
                  <a:lnTo>
                    <a:pt x="273685" y="98933"/>
                  </a:lnTo>
                  <a:lnTo>
                    <a:pt x="266877" y="105156"/>
                  </a:lnTo>
                  <a:lnTo>
                    <a:pt x="265696" y="105156"/>
                  </a:lnTo>
                  <a:lnTo>
                    <a:pt x="264528" y="106426"/>
                  </a:lnTo>
                  <a:lnTo>
                    <a:pt x="264528" y="108839"/>
                  </a:lnTo>
                  <a:lnTo>
                    <a:pt x="260985" y="119507"/>
                  </a:lnTo>
                  <a:lnTo>
                    <a:pt x="259816" y="121920"/>
                  </a:lnTo>
                  <a:lnTo>
                    <a:pt x="259816" y="124333"/>
                  </a:lnTo>
                  <a:lnTo>
                    <a:pt x="258635" y="127889"/>
                  </a:lnTo>
                  <a:lnTo>
                    <a:pt x="259816" y="127889"/>
                  </a:lnTo>
                  <a:lnTo>
                    <a:pt x="259816" y="126746"/>
                  </a:lnTo>
                  <a:lnTo>
                    <a:pt x="260985" y="125476"/>
                  </a:lnTo>
                  <a:lnTo>
                    <a:pt x="262166" y="125476"/>
                  </a:lnTo>
                  <a:lnTo>
                    <a:pt x="271437" y="118491"/>
                  </a:lnTo>
                  <a:lnTo>
                    <a:pt x="301409" y="86106"/>
                  </a:lnTo>
                  <a:lnTo>
                    <a:pt x="305828" y="75946"/>
                  </a:lnTo>
                  <a:lnTo>
                    <a:pt x="307835" y="65024"/>
                  </a:lnTo>
                  <a:close/>
                </a:path>
                <a:path w="324484" h="358140">
                  <a:moveTo>
                    <a:pt x="310400" y="194310"/>
                  </a:moveTo>
                  <a:lnTo>
                    <a:pt x="296545" y="195580"/>
                  </a:lnTo>
                  <a:lnTo>
                    <a:pt x="282917" y="195834"/>
                  </a:lnTo>
                  <a:lnTo>
                    <a:pt x="269290" y="194691"/>
                  </a:lnTo>
                  <a:lnTo>
                    <a:pt x="255460" y="191897"/>
                  </a:lnTo>
                  <a:lnTo>
                    <a:pt x="257797" y="195580"/>
                  </a:lnTo>
                  <a:lnTo>
                    <a:pt x="258965" y="197993"/>
                  </a:lnTo>
                  <a:lnTo>
                    <a:pt x="261302" y="201676"/>
                  </a:lnTo>
                  <a:lnTo>
                    <a:pt x="262470" y="201676"/>
                  </a:lnTo>
                  <a:lnTo>
                    <a:pt x="263639" y="202819"/>
                  </a:lnTo>
                  <a:lnTo>
                    <a:pt x="264807" y="202819"/>
                  </a:lnTo>
                  <a:lnTo>
                    <a:pt x="270649" y="204089"/>
                  </a:lnTo>
                  <a:lnTo>
                    <a:pt x="287020" y="204089"/>
                  </a:lnTo>
                  <a:lnTo>
                    <a:pt x="285851" y="205359"/>
                  </a:lnTo>
                  <a:lnTo>
                    <a:pt x="285851" y="206502"/>
                  </a:lnTo>
                  <a:lnTo>
                    <a:pt x="283514" y="211455"/>
                  </a:lnTo>
                  <a:lnTo>
                    <a:pt x="275336" y="211455"/>
                  </a:lnTo>
                  <a:lnTo>
                    <a:pt x="270649" y="210185"/>
                  </a:lnTo>
                  <a:lnTo>
                    <a:pt x="267157" y="208915"/>
                  </a:lnTo>
                  <a:lnTo>
                    <a:pt x="260134" y="208915"/>
                  </a:lnTo>
                  <a:lnTo>
                    <a:pt x="254292" y="210185"/>
                  </a:lnTo>
                  <a:lnTo>
                    <a:pt x="244932" y="212598"/>
                  </a:lnTo>
                  <a:lnTo>
                    <a:pt x="248437" y="213868"/>
                  </a:lnTo>
                  <a:lnTo>
                    <a:pt x="250786" y="215011"/>
                  </a:lnTo>
                  <a:lnTo>
                    <a:pt x="254292" y="216281"/>
                  </a:lnTo>
                  <a:lnTo>
                    <a:pt x="267157" y="218694"/>
                  </a:lnTo>
                  <a:lnTo>
                    <a:pt x="272986" y="219964"/>
                  </a:lnTo>
                  <a:lnTo>
                    <a:pt x="308063" y="204089"/>
                  </a:lnTo>
                  <a:lnTo>
                    <a:pt x="310400" y="199263"/>
                  </a:lnTo>
                  <a:lnTo>
                    <a:pt x="310400" y="194310"/>
                  </a:lnTo>
                  <a:close/>
                </a:path>
                <a:path w="324484" h="358140">
                  <a:moveTo>
                    <a:pt x="324104" y="147701"/>
                  </a:moveTo>
                  <a:lnTo>
                    <a:pt x="285826" y="161417"/>
                  </a:lnTo>
                  <a:lnTo>
                    <a:pt x="265214" y="164465"/>
                  </a:lnTo>
                  <a:lnTo>
                    <a:pt x="261607" y="164465"/>
                  </a:lnTo>
                  <a:lnTo>
                    <a:pt x="261607" y="165608"/>
                  </a:lnTo>
                  <a:lnTo>
                    <a:pt x="262801" y="165608"/>
                  </a:lnTo>
                  <a:lnTo>
                    <a:pt x="266420" y="169164"/>
                  </a:lnTo>
                  <a:lnTo>
                    <a:pt x="273621" y="173990"/>
                  </a:lnTo>
                  <a:lnTo>
                    <a:pt x="273621" y="175133"/>
                  </a:lnTo>
                  <a:lnTo>
                    <a:pt x="274828" y="175133"/>
                  </a:lnTo>
                  <a:lnTo>
                    <a:pt x="279641" y="173990"/>
                  </a:lnTo>
                  <a:lnTo>
                    <a:pt x="284441" y="173990"/>
                  </a:lnTo>
                  <a:lnTo>
                    <a:pt x="289255" y="172847"/>
                  </a:lnTo>
                  <a:lnTo>
                    <a:pt x="292849" y="171577"/>
                  </a:lnTo>
                  <a:lnTo>
                    <a:pt x="302475" y="169164"/>
                  </a:lnTo>
                  <a:lnTo>
                    <a:pt x="302475" y="172847"/>
                  </a:lnTo>
                  <a:lnTo>
                    <a:pt x="300062" y="175133"/>
                  </a:lnTo>
                  <a:lnTo>
                    <a:pt x="297662" y="176403"/>
                  </a:lnTo>
                  <a:lnTo>
                    <a:pt x="291655" y="179959"/>
                  </a:lnTo>
                  <a:lnTo>
                    <a:pt x="285635" y="179959"/>
                  </a:lnTo>
                  <a:lnTo>
                    <a:pt x="279641" y="181102"/>
                  </a:lnTo>
                  <a:lnTo>
                    <a:pt x="272415" y="181102"/>
                  </a:lnTo>
                  <a:lnTo>
                    <a:pt x="268808" y="183515"/>
                  </a:lnTo>
                  <a:lnTo>
                    <a:pt x="267601" y="183515"/>
                  </a:lnTo>
                  <a:lnTo>
                    <a:pt x="267601" y="184785"/>
                  </a:lnTo>
                  <a:lnTo>
                    <a:pt x="260400" y="187071"/>
                  </a:lnTo>
                  <a:lnTo>
                    <a:pt x="255600" y="189484"/>
                  </a:lnTo>
                  <a:lnTo>
                    <a:pt x="260400" y="190754"/>
                  </a:lnTo>
                  <a:lnTo>
                    <a:pt x="270014" y="190754"/>
                  </a:lnTo>
                  <a:lnTo>
                    <a:pt x="278104" y="191135"/>
                  </a:lnTo>
                  <a:lnTo>
                    <a:pt x="318503" y="174752"/>
                  </a:lnTo>
                  <a:lnTo>
                    <a:pt x="322897" y="165608"/>
                  </a:lnTo>
                  <a:lnTo>
                    <a:pt x="324104" y="164465"/>
                  </a:lnTo>
                  <a:lnTo>
                    <a:pt x="324104" y="147701"/>
                  </a:lnTo>
                  <a:close/>
                </a:path>
                <a:path w="324484" h="358140">
                  <a:moveTo>
                    <a:pt x="324104" y="106807"/>
                  </a:moveTo>
                  <a:lnTo>
                    <a:pt x="322910" y="105664"/>
                  </a:lnTo>
                  <a:lnTo>
                    <a:pt x="322910" y="101981"/>
                  </a:lnTo>
                  <a:lnTo>
                    <a:pt x="320535" y="94742"/>
                  </a:lnTo>
                  <a:lnTo>
                    <a:pt x="320535" y="92329"/>
                  </a:lnTo>
                  <a:lnTo>
                    <a:pt x="318147" y="89916"/>
                  </a:lnTo>
                  <a:lnTo>
                    <a:pt x="304838" y="103251"/>
                  </a:lnTo>
                  <a:lnTo>
                    <a:pt x="290182" y="114808"/>
                  </a:lnTo>
                  <a:lnTo>
                    <a:pt x="274586" y="124714"/>
                  </a:lnTo>
                  <a:lnTo>
                    <a:pt x="258635" y="133350"/>
                  </a:lnTo>
                  <a:lnTo>
                    <a:pt x="276491" y="136906"/>
                  </a:lnTo>
                  <a:lnTo>
                    <a:pt x="277685" y="138176"/>
                  </a:lnTo>
                  <a:lnTo>
                    <a:pt x="278879" y="138176"/>
                  </a:lnTo>
                  <a:lnTo>
                    <a:pt x="280073" y="136906"/>
                  </a:lnTo>
                  <a:lnTo>
                    <a:pt x="287185" y="133858"/>
                  </a:lnTo>
                  <a:lnTo>
                    <a:pt x="294182" y="129794"/>
                  </a:lnTo>
                  <a:lnTo>
                    <a:pt x="301053" y="124714"/>
                  </a:lnTo>
                  <a:lnTo>
                    <a:pt x="307441" y="118745"/>
                  </a:lnTo>
                  <a:lnTo>
                    <a:pt x="308622" y="121158"/>
                  </a:lnTo>
                  <a:lnTo>
                    <a:pt x="308622" y="123571"/>
                  </a:lnTo>
                  <a:lnTo>
                    <a:pt x="306247" y="127254"/>
                  </a:lnTo>
                  <a:lnTo>
                    <a:pt x="303872" y="132080"/>
                  </a:lnTo>
                  <a:lnTo>
                    <a:pt x="297916" y="134493"/>
                  </a:lnTo>
                  <a:lnTo>
                    <a:pt x="286016" y="140589"/>
                  </a:lnTo>
                  <a:lnTo>
                    <a:pt x="278879" y="143002"/>
                  </a:lnTo>
                  <a:lnTo>
                    <a:pt x="271729" y="153797"/>
                  </a:lnTo>
                  <a:lnTo>
                    <a:pt x="266979" y="156210"/>
                  </a:lnTo>
                  <a:lnTo>
                    <a:pt x="263398" y="159893"/>
                  </a:lnTo>
                  <a:lnTo>
                    <a:pt x="268160" y="159893"/>
                  </a:lnTo>
                  <a:lnTo>
                    <a:pt x="272923" y="158623"/>
                  </a:lnTo>
                  <a:lnTo>
                    <a:pt x="276491" y="157480"/>
                  </a:lnTo>
                  <a:lnTo>
                    <a:pt x="278879" y="156210"/>
                  </a:lnTo>
                  <a:lnTo>
                    <a:pt x="286880" y="153924"/>
                  </a:lnTo>
                  <a:lnTo>
                    <a:pt x="318579" y="131064"/>
                  </a:lnTo>
                  <a:lnTo>
                    <a:pt x="322656" y="118745"/>
                  </a:lnTo>
                  <a:lnTo>
                    <a:pt x="322910" y="117602"/>
                  </a:lnTo>
                  <a:lnTo>
                    <a:pt x="324104" y="116332"/>
                  </a:lnTo>
                  <a:lnTo>
                    <a:pt x="324104" y="106807"/>
                  </a:lnTo>
                  <a:close/>
                </a:path>
              </a:pathLst>
            </a:custGeom>
            <a:solidFill>
              <a:srgbClr val="1f295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02" name="object 8"/>
            <p:cNvSpPr/>
            <p:nvPr/>
          </p:nvSpPr>
          <p:spPr>
            <a:xfrm>
              <a:off x="562320" y="208800"/>
              <a:ext cx="363960" cy="772560"/>
            </a:xfrm>
            <a:custGeom>
              <a:avLst/>
              <a:gdLst>
                <a:gd name="textAreaLeft" fmla="*/ 0 w 363960"/>
                <a:gd name="textAreaRight" fmla="*/ 364320 w 363960"/>
                <a:gd name="textAreaTop" fmla="*/ 0 h 772560"/>
                <a:gd name="textAreaBottom" fmla="*/ 772920 h 772560"/>
              </a:gdLst>
              <a:ahLst/>
              <a:rect l="textAreaLeft" t="textAreaTop" r="textAreaRight" b="textAreaBottom"/>
              <a:pathLst>
                <a:path w="364490" h="772794">
                  <a:moveTo>
                    <a:pt x="279806" y="0"/>
                  </a:moveTo>
                  <a:lnTo>
                    <a:pt x="278625" y="0"/>
                  </a:lnTo>
                  <a:lnTo>
                    <a:pt x="278625" y="537590"/>
                  </a:lnTo>
                  <a:lnTo>
                    <a:pt x="277101" y="549655"/>
                  </a:lnTo>
                  <a:lnTo>
                    <a:pt x="272694" y="560704"/>
                  </a:lnTo>
                  <a:lnTo>
                    <a:pt x="265620" y="569975"/>
                  </a:lnTo>
                  <a:lnTo>
                    <a:pt x="256095" y="576706"/>
                  </a:lnTo>
                  <a:lnTo>
                    <a:pt x="0" y="727455"/>
                  </a:lnTo>
                  <a:lnTo>
                    <a:pt x="79438" y="772540"/>
                  </a:lnTo>
                  <a:lnTo>
                    <a:pt x="310629" y="641984"/>
                  </a:lnTo>
                  <a:lnTo>
                    <a:pt x="349313" y="602868"/>
                  </a:lnTo>
                  <a:lnTo>
                    <a:pt x="363943" y="549655"/>
                  </a:lnTo>
                  <a:lnTo>
                    <a:pt x="363981" y="66420"/>
                  </a:lnTo>
                  <a:lnTo>
                    <a:pt x="360946" y="50926"/>
                  </a:lnTo>
                  <a:lnTo>
                    <a:pt x="352120" y="36956"/>
                  </a:lnTo>
                  <a:lnTo>
                    <a:pt x="337972" y="24891"/>
                  </a:lnTo>
                  <a:lnTo>
                    <a:pt x="318922" y="15366"/>
                  </a:lnTo>
                  <a:lnTo>
                    <a:pt x="279806" y="0"/>
                  </a:lnTo>
                  <a:close/>
                </a:path>
              </a:pathLst>
            </a:custGeom>
            <a:solidFill>
              <a:srgbClr val="0885b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3" name="object 9"/>
            <p:cNvSpPr/>
            <p:nvPr/>
          </p:nvSpPr>
          <p:spPr>
            <a:xfrm>
              <a:off x="191880" y="112680"/>
              <a:ext cx="650520" cy="216000"/>
            </a:xfrm>
            <a:custGeom>
              <a:avLst/>
              <a:gdLst>
                <a:gd name="textAreaLeft" fmla="*/ 0 w 650520"/>
                <a:gd name="textAreaRight" fmla="*/ 650880 w 650520"/>
                <a:gd name="textAreaTop" fmla="*/ 0 h 216000"/>
                <a:gd name="textAreaBottom" fmla="*/ 216360 h 216000"/>
              </a:gdLst>
              <a:ahLst/>
              <a:rect l="textAreaLeft" t="textAreaTop" r="textAreaRight" b="textAreaBottom"/>
              <a:pathLst>
                <a:path w="650875" h="216535">
                  <a:moveTo>
                    <a:pt x="365645" y="0"/>
                  </a:moveTo>
                  <a:lnTo>
                    <a:pt x="313283" y="8890"/>
                  </a:lnTo>
                  <a:lnTo>
                    <a:pt x="43903" y="112014"/>
                  </a:lnTo>
                  <a:lnTo>
                    <a:pt x="11264" y="133603"/>
                  </a:lnTo>
                  <a:lnTo>
                    <a:pt x="0" y="163068"/>
                  </a:lnTo>
                  <a:lnTo>
                    <a:pt x="0" y="216407"/>
                  </a:lnTo>
                  <a:lnTo>
                    <a:pt x="344144" y="84708"/>
                  </a:lnTo>
                  <a:lnTo>
                    <a:pt x="355384" y="82169"/>
                  </a:lnTo>
                  <a:lnTo>
                    <a:pt x="367284" y="81279"/>
                  </a:lnTo>
                  <a:lnTo>
                    <a:pt x="379183" y="82169"/>
                  </a:lnTo>
                  <a:lnTo>
                    <a:pt x="390423" y="84708"/>
                  </a:lnTo>
                  <a:lnTo>
                    <a:pt x="650316" y="183133"/>
                  </a:lnTo>
                  <a:lnTo>
                    <a:pt x="650316" y="96647"/>
                  </a:lnTo>
                  <a:lnTo>
                    <a:pt x="418896" y="8890"/>
                  </a:lnTo>
                  <a:lnTo>
                    <a:pt x="392887" y="2158"/>
                  </a:lnTo>
                  <a:lnTo>
                    <a:pt x="365645" y="0"/>
                  </a:lnTo>
                  <a:close/>
                </a:path>
              </a:pathLst>
            </a:custGeom>
            <a:solidFill>
              <a:srgbClr val="0e477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04" name="object 10"/>
            <p:cNvSpPr/>
            <p:nvPr/>
          </p:nvSpPr>
          <p:spPr>
            <a:xfrm>
              <a:off x="190440" y="298800"/>
              <a:ext cx="452520" cy="720360"/>
            </a:xfrm>
            <a:custGeom>
              <a:avLst/>
              <a:gdLst>
                <a:gd name="textAreaLeft" fmla="*/ 0 w 452520"/>
                <a:gd name="textAreaRight" fmla="*/ 452880 w 452520"/>
                <a:gd name="textAreaTop" fmla="*/ 0 h 720360"/>
                <a:gd name="textAreaBottom" fmla="*/ 720720 h 720360"/>
              </a:gdLst>
              <a:ahLst/>
              <a:rect l="textAreaLeft" t="textAreaTop" r="textAreaRight" b="textAreaBottom"/>
              <a:pathLst>
                <a:path w="452755" h="720725">
                  <a:moveTo>
                    <a:pt x="83134" y="0"/>
                  </a:moveTo>
                  <a:lnTo>
                    <a:pt x="1193" y="30861"/>
                  </a:lnTo>
                  <a:lnTo>
                    <a:pt x="1193" y="58166"/>
                  </a:lnTo>
                  <a:lnTo>
                    <a:pt x="0" y="58166"/>
                  </a:lnTo>
                  <a:lnTo>
                    <a:pt x="0" y="461010"/>
                  </a:lnTo>
                  <a:lnTo>
                    <a:pt x="3670" y="488823"/>
                  </a:lnTo>
                  <a:lnTo>
                    <a:pt x="31064" y="536448"/>
                  </a:lnTo>
                  <a:lnTo>
                    <a:pt x="321856" y="708025"/>
                  </a:lnTo>
                  <a:lnTo>
                    <a:pt x="366979" y="720471"/>
                  </a:lnTo>
                  <a:lnTo>
                    <a:pt x="390004" y="717423"/>
                  </a:lnTo>
                  <a:lnTo>
                    <a:pt x="412127" y="708025"/>
                  </a:lnTo>
                  <a:lnTo>
                    <a:pt x="452501" y="685546"/>
                  </a:lnTo>
                  <a:lnTo>
                    <a:pt x="106895" y="485901"/>
                  </a:lnTo>
                  <a:lnTo>
                    <a:pt x="97345" y="478409"/>
                  </a:lnTo>
                  <a:lnTo>
                    <a:pt x="90258" y="468884"/>
                  </a:lnTo>
                  <a:lnTo>
                    <a:pt x="85852" y="458088"/>
                  </a:lnTo>
                  <a:lnTo>
                    <a:pt x="84328" y="446659"/>
                  </a:lnTo>
                  <a:lnTo>
                    <a:pt x="83134" y="0"/>
                  </a:lnTo>
                  <a:close/>
                </a:path>
              </a:pathLst>
            </a:custGeom>
            <a:solidFill>
              <a:srgbClr val="2aaae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005" name="object 11"/>
          <p:cNvSpPr/>
          <p:nvPr/>
        </p:nvSpPr>
        <p:spPr>
          <a:xfrm>
            <a:off x="1018800" y="864360"/>
            <a:ext cx="3015720" cy="332640"/>
          </a:xfrm>
          <a:prstGeom prst="rect">
            <a:avLst/>
          </a:prstGeom>
          <a:solidFill>
            <a:srgbClr val="006fc0"/>
          </a:solidFill>
          <a:ln w="25907">
            <a:solidFill>
              <a:srgbClr val="385d8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89640" bIns="0" anchor="t">
            <a:spAutoFit/>
          </a:bodyPr>
          <a:p>
            <a:pPr marL="1070640" indent="-848880">
              <a:lnSpc>
                <a:spcPct val="100000"/>
              </a:lnSpc>
              <a:spcBef>
                <a:spcPts val="706"/>
              </a:spcBef>
              <a:tabLst>
                <a:tab algn="l" pos="0"/>
              </a:tabLst>
            </a:pPr>
            <a:r>
              <a:rPr b="1" lang="ru-RU" sz="1600" spc="-1" strike="noStrike">
                <a:solidFill>
                  <a:srgbClr val="ffffff"/>
                </a:solidFill>
                <a:latin typeface="Times New Roman"/>
              </a:rPr>
              <a:t>Реестр объектов НВОС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06" name="object 12" descr=""/>
          <p:cNvPicPr/>
          <p:nvPr/>
        </p:nvPicPr>
        <p:blipFill>
          <a:blip r:embed="rId1"/>
          <a:stretch/>
        </p:blipFill>
        <p:spPr>
          <a:xfrm>
            <a:off x="5455440" y="283320"/>
            <a:ext cx="452160" cy="405000"/>
          </a:xfrm>
          <a:prstGeom prst="rect">
            <a:avLst/>
          </a:prstGeom>
          <a:ln w="0">
            <a:noFill/>
          </a:ln>
        </p:spPr>
      </p:pic>
      <p:sp>
        <p:nvSpPr>
          <p:cNvPr id="1007" name="object 16"/>
          <p:cNvSpPr/>
          <p:nvPr/>
        </p:nvSpPr>
        <p:spPr>
          <a:xfrm>
            <a:off x="326520" y="3171960"/>
            <a:ext cx="11361960" cy="3664080"/>
          </a:xfrm>
          <a:prstGeom prst="rect">
            <a:avLst/>
          </a:prstGeom>
          <a:noFill/>
          <a:ln w="9144">
            <a:solidFill>
              <a:srgbClr val="4f81b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1400" bIns="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наименование, организационно-правовая форма и адрес (место нахождения ЮЛ или  ФИО ИП, место жительства, дату государственной регистрации, осуществляющих хозяйственную и (или) иную деятельность на объекте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-  сведения о фактическом месте нахождения и категории объекта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-  сведения о виде хозяйственной и (или) иной деятельности, </a:t>
            </a:r>
            <a:r>
              <a:rPr b="0" lang="ru-RU" sz="1400" spc="-1" strike="noStrike" u="sng">
                <a:solidFill>
                  <a:srgbClr val="000000"/>
                </a:solidFill>
                <a:uFillTx/>
                <a:latin typeface="Times New Roman"/>
              </a:rPr>
              <a:t>об объеме производимой продукции (товара), о выполняемых работах, об оказываемых услугах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- сведения о наличии заключения государственной экологической экспертизы и (или) заключения экспертизы проектной документации при их проведении в предусмотренных законодательством Российской Федерации об экологической экспертизе, законодательством о градостроительной деятельности случаях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- сведения </a:t>
            </a:r>
            <a:r>
              <a:rPr b="0" lang="ru-RU" sz="1400" spc="-1" strike="noStrike" u="sng">
                <a:solidFill>
                  <a:srgbClr val="000000"/>
                </a:solidFill>
                <a:uFillTx/>
                <a:latin typeface="Times New Roman"/>
              </a:rPr>
              <a:t>о стационарных источниках, об уровне и (или) объеме или о массе выбросов, сбросов загрязняющих веществ, о размещении отходов производства и потребления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-  сведения о программе производственного экологического контроля и результатах ее осуществления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- сведения о мероприятиях по снижению негативного воздействия на окружающую среду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- </a:t>
            </a:r>
            <a:r>
              <a:rPr b="0" lang="ru-RU" sz="1400" spc="-1" strike="noStrike" u="sng">
                <a:solidFill>
                  <a:srgbClr val="000000"/>
                </a:solidFill>
                <a:uFillTx/>
                <a:latin typeface="Times New Roman"/>
              </a:rPr>
              <a:t>информацию о применяемых на объектах I категории технологиях и об их соответствии наилучшим доступным технологиям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-  информацию о технических средствах по обезвреживанию выбросов, сбросов загрязняющих веществ, технических средствах и технологиях по обезвреживанию и безопасному размещению отходов производства и потребления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- сведения о программе производственного экологического контроля и результатах ее осуществления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8" name="object 11"/>
          <p:cNvSpPr/>
          <p:nvPr/>
        </p:nvSpPr>
        <p:spPr>
          <a:xfrm>
            <a:off x="7010280" y="866880"/>
            <a:ext cx="3015720" cy="332640"/>
          </a:xfrm>
          <a:prstGeom prst="rect">
            <a:avLst/>
          </a:prstGeom>
          <a:solidFill>
            <a:srgbClr val="006fc0"/>
          </a:solidFill>
          <a:ln w="25907">
            <a:solidFill>
              <a:srgbClr val="385d8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89640" bIns="0" anchor="t">
            <a:spAutoFit/>
          </a:bodyPr>
          <a:p>
            <a:pPr marL="1070640" indent="-848880">
              <a:lnSpc>
                <a:spcPct val="100000"/>
              </a:lnSpc>
              <a:spcBef>
                <a:spcPts val="706"/>
              </a:spcBef>
              <a:tabLst>
                <a:tab algn="l" pos="0"/>
              </a:tabLst>
            </a:pPr>
            <a:r>
              <a:rPr b="1" lang="ru-RU" sz="1600" spc="-1" strike="noStrike">
                <a:solidFill>
                  <a:srgbClr val="ffffff"/>
                </a:solidFill>
                <a:latin typeface="Times New Roman"/>
              </a:rPr>
              <a:t>Заявка на получение КЭР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9" name="Прямоугольник 19"/>
          <p:cNvSpPr/>
          <p:nvPr/>
        </p:nvSpPr>
        <p:spPr>
          <a:xfrm>
            <a:off x="162360" y="1474920"/>
            <a:ext cx="6095520" cy="101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chemeClr val="accent1"/>
                </a:solidFill>
                <a:latin typeface="Times New Roman"/>
              </a:rPr>
              <a:t>Постановление Правительства РФ от 07.05.2022 № 830 «Об утверждении Правил создания и ведения государственного реестра объектов, оказывающих негативное воздействие на окружающую среду»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541"/>
              </a:spcBef>
              <a:spcAft>
                <a:spcPts val="541"/>
              </a:spcAft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0" name="Равно 20"/>
          <p:cNvSpPr/>
          <p:nvPr/>
        </p:nvSpPr>
        <p:spPr>
          <a:xfrm>
            <a:off x="5072040" y="806400"/>
            <a:ext cx="1218960" cy="601920"/>
          </a:xfrm>
          <a:prstGeom prst="mathEqual">
            <a:avLst>
              <a:gd name="adj1" fmla="val 23520"/>
              <a:gd name="adj2" fmla="val 23329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1" name="Прямоугольник 21"/>
          <p:cNvSpPr/>
          <p:nvPr/>
        </p:nvSpPr>
        <p:spPr>
          <a:xfrm>
            <a:off x="6566400" y="1408680"/>
            <a:ext cx="5371920" cy="94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541"/>
              </a:spcBef>
              <a:spcAft>
                <a:spcPts val="541"/>
              </a:spcAft>
            </a:pPr>
            <a:r>
              <a:rPr b="0" lang="ru-RU" sz="1400" spc="-1" strike="noStrike">
                <a:solidFill>
                  <a:srgbClr val="106bbe"/>
                </a:solidFill>
                <a:latin typeface="Times New Roman"/>
              </a:rPr>
              <a:t>Приказ Министерства природных ресурсов и экологии РФ от 22.10 2021 №780 «Об утверждении формы заявки на получение комплексного экологического разрешения и формы комплексного экологического разрешения»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2" name="TextBox 22"/>
          <p:cNvSpPr/>
          <p:nvPr/>
        </p:nvSpPr>
        <p:spPr>
          <a:xfrm>
            <a:off x="3922560" y="2251440"/>
            <a:ext cx="351720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chemeClr val="accent1"/>
                </a:solidFill>
                <a:latin typeface="Times New Roman"/>
              </a:rPr>
              <a:t>Наименование и номер объекта НВОС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3" name="Стрелка вниз 23"/>
          <p:cNvSpPr/>
          <p:nvPr/>
        </p:nvSpPr>
        <p:spPr>
          <a:xfrm>
            <a:off x="5439240" y="2670480"/>
            <a:ext cx="484200" cy="3920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PlaceHolder 1"/>
          <p:cNvSpPr>
            <a:spLocks noGrp="1"/>
          </p:cNvSpPr>
          <p:nvPr>
            <p:ph/>
          </p:nvPr>
        </p:nvSpPr>
        <p:spPr>
          <a:xfrm>
            <a:off x="685800" y="304920"/>
            <a:ext cx="10515240" cy="62290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00000"/>
              </a:lnSpc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marL="365760" indent="-255960" algn="just">
              <a:lnSpc>
                <a:spcPct val="100000"/>
              </a:lnSpc>
              <a:buClr>
                <a:srgbClr val="0033cc"/>
              </a:buClr>
              <a:buFont typeface="Wingdings 3" charset="2"/>
              <a:buChar char=""/>
            </a:pPr>
            <a:r>
              <a:rPr b="1" lang="ru-RU" sz="1800" spc="-1" strike="noStrike">
                <a:solidFill>
                  <a:srgbClr val="0033cc"/>
                </a:solidFill>
                <a:latin typeface="Times New Roman"/>
              </a:rPr>
              <a:t>Постановка на государственный учет объектов</a:t>
            </a:r>
            <a:r>
              <a:rPr b="0" lang="ru-RU" sz="1800" spc="-1" strike="noStrike">
                <a:solidFill>
                  <a:srgbClr val="0033cc"/>
                </a:solidFill>
                <a:latin typeface="Times New Roman"/>
              </a:rPr>
              <a:t>, оказывающих негативное воздействие на окружающую среду, </a:t>
            </a:r>
            <a:r>
              <a:rPr b="1" lang="ru-RU" sz="1800" spc="-1" strike="noStrike">
                <a:solidFill>
                  <a:srgbClr val="0033cc"/>
                </a:solidFill>
                <a:latin typeface="Times New Roman"/>
              </a:rPr>
              <a:t>осуществляется на основании заявки о постановке на государственный учет</a:t>
            </a:r>
            <a:r>
              <a:rPr b="0" lang="ru-RU" sz="1800" spc="-1" strike="noStrike">
                <a:solidFill>
                  <a:srgbClr val="0033cc"/>
                </a:solidFill>
                <a:latin typeface="Times New Roman"/>
              </a:rPr>
              <a:t>, которая подается юридическими лицами или индивидуальными предпринимателями не позднее чем в течение шести месяцев со дня начала эксплуатации указанных объектов.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marL="365760" indent="-255960" algn="just">
              <a:lnSpc>
                <a:spcPct val="100000"/>
              </a:lnSpc>
              <a:buClr>
                <a:srgbClr val="0033cc"/>
              </a:buClr>
              <a:buFont typeface="Wingdings 3" charset="2"/>
              <a:buChar char=""/>
              <a:tabLst>
                <a:tab algn="l" pos="0"/>
              </a:tabLst>
            </a:pPr>
            <a:r>
              <a:rPr b="0" lang="ru-RU" sz="1800" spc="-1" strike="noStrike">
                <a:solidFill>
                  <a:srgbClr val="0033cc"/>
                </a:solidFill>
                <a:latin typeface="Times New Roman"/>
              </a:rPr>
              <a:t>Сведения об объектах, оказывающих негативное воздействие на окружающую среду, </a:t>
            </a:r>
            <a:r>
              <a:rPr b="1" lang="ru-RU" sz="1800" spc="-1" strike="noStrike">
                <a:solidFill>
                  <a:srgbClr val="0033cc"/>
                </a:solidFill>
                <a:latin typeface="Times New Roman"/>
              </a:rPr>
              <a:t>подлежат актуализации </a:t>
            </a:r>
            <a:r>
              <a:rPr b="0" lang="ru-RU" sz="1800" spc="-1" strike="noStrike">
                <a:solidFill>
                  <a:srgbClr val="0033cc"/>
                </a:solidFill>
                <a:latin typeface="Times New Roman"/>
              </a:rPr>
              <a:t>в связи с представлением юридическими лицами и индивидуальными предпринимателями сведений: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marL="365760" indent="-255960" algn="just">
              <a:lnSpc>
                <a:spcPct val="100000"/>
              </a:lnSpc>
              <a:buClr>
                <a:srgbClr val="0033cc"/>
              </a:buClr>
              <a:buFont typeface="Wingdings 3" charset="2"/>
              <a:buChar char=""/>
              <a:tabLst>
                <a:tab algn="l" pos="0"/>
              </a:tabLst>
            </a:pPr>
            <a:r>
              <a:rPr b="0" lang="ru-RU" sz="1800" spc="-1" strike="noStrike" u="sng">
                <a:solidFill>
                  <a:srgbClr val="0033cc"/>
                </a:solidFill>
                <a:uFillTx/>
                <a:latin typeface="Times New Roman"/>
              </a:rPr>
              <a:t>о замене</a:t>
            </a:r>
            <a:r>
              <a:rPr b="0" lang="ru-RU" sz="1800" spc="-1" strike="noStrike">
                <a:solidFill>
                  <a:srgbClr val="0033cc"/>
                </a:solidFill>
                <a:latin typeface="Times New Roman"/>
              </a:rPr>
              <a:t> юридического лица или индивидуального предпринимателя, </a:t>
            </a:r>
            <a:r>
              <a:rPr b="0" lang="ru-RU" sz="1800" spc="-1" strike="noStrike" u="sng">
                <a:solidFill>
                  <a:srgbClr val="0033cc"/>
                </a:solidFill>
                <a:uFillTx/>
                <a:latin typeface="Times New Roman"/>
              </a:rPr>
              <a:t>осуществляющих хозяйственную и (или) иную деятельность на объекте</a:t>
            </a:r>
            <a:r>
              <a:rPr b="0" lang="ru-RU" sz="1800" spc="-1" strike="noStrike">
                <a:solidFill>
                  <a:srgbClr val="0033cc"/>
                </a:solidFill>
                <a:latin typeface="Times New Roman"/>
              </a:rPr>
              <a:t>, оказывающем негативное воздействие на окружающую среду, реорганизации юридического лица в форме преобразования, об изменении его наименования, адреса (места нахождения), а также об изменении фамилии, имени, отчества (при наличии), места жительства индивидуального предпринимателя, реквизитов документа, удостоверяющего его личность;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marL="365760" indent="-255960" algn="just">
              <a:lnSpc>
                <a:spcPct val="100000"/>
              </a:lnSpc>
              <a:buClr>
                <a:srgbClr val="0033cc"/>
              </a:buClr>
              <a:buFont typeface="Wingdings 3" charset="2"/>
              <a:buChar char=""/>
              <a:tabLst>
                <a:tab algn="l" pos="0"/>
              </a:tabLst>
            </a:pPr>
            <a:r>
              <a:rPr b="0" lang="ru-RU" sz="1800" spc="-1" strike="noStrike" u="sng">
                <a:solidFill>
                  <a:srgbClr val="0033cc"/>
                </a:solidFill>
                <a:uFillTx/>
                <a:latin typeface="Times New Roman"/>
              </a:rPr>
              <a:t>об изменении места нахождения объекта, </a:t>
            </a:r>
            <a:r>
              <a:rPr b="0" lang="ru-RU" sz="1800" spc="-1" strike="noStrike">
                <a:solidFill>
                  <a:srgbClr val="0033cc"/>
                </a:solidFill>
                <a:latin typeface="Times New Roman"/>
              </a:rPr>
              <a:t>оказывающего негативное воздействие на окружающую среду;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marL="365760" indent="-255960" algn="just">
              <a:lnSpc>
                <a:spcPct val="100000"/>
              </a:lnSpc>
              <a:buClr>
                <a:srgbClr val="0033cc"/>
              </a:buClr>
              <a:buFont typeface="Wingdings 3" charset="2"/>
              <a:buChar char=""/>
              <a:tabLst>
                <a:tab algn="l" pos="0"/>
              </a:tabLst>
            </a:pPr>
            <a:r>
              <a:rPr b="0" lang="ru-RU" sz="1800" spc="-1" strike="noStrike" u="sng">
                <a:solidFill>
                  <a:srgbClr val="0033cc"/>
                </a:solidFill>
                <a:uFillTx/>
                <a:latin typeface="Times New Roman"/>
              </a:rPr>
              <a:t>об изменении характеристик технологических процессов </a:t>
            </a:r>
            <a:r>
              <a:rPr b="0" lang="ru-RU" sz="1800" spc="-1" strike="noStrike">
                <a:solidFill>
                  <a:srgbClr val="0033cc"/>
                </a:solidFill>
                <a:latin typeface="Times New Roman"/>
              </a:rPr>
              <a:t>основных производств, </a:t>
            </a:r>
            <a:r>
              <a:rPr b="0" lang="ru-RU" sz="1800" spc="-1" strike="noStrike" u="sng">
                <a:solidFill>
                  <a:srgbClr val="0033cc"/>
                </a:solidFill>
                <a:uFillTx/>
                <a:latin typeface="Times New Roman"/>
              </a:rPr>
              <a:t>источников загрязнения окружающей среды;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marL="365760" indent="-255960" algn="just">
              <a:lnSpc>
                <a:spcPct val="100000"/>
              </a:lnSpc>
              <a:buClr>
                <a:srgbClr val="0033cc"/>
              </a:buClr>
              <a:buFont typeface="Wingdings 3" charset="2"/>
              <a:buChar char=""/>
              <a:tabLst>
                <a:tab algn="l" pos="0"/>
              </a:tabLst>
            </a:pPr>
            <a:r>
              <a:rPr b="0" lang="ru-RU" sz="1800" spc="-1" strike="noStrike">
                <a:solidFill>
                  <a:srgbClr val="0033cc"/>
                </a:solidFill>
                <a:latin typeface="Times New Roman"/>
              </a:rPr>
              <a:t>об изменении характеристик технических средств по обезвреживанию выбросов, сбросов загрязняющих веществ, технологий использования, обезвреживания и размещения отходов производства и потребления.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PlaceHolder 1"/>
          <p:cNvSpPr>
            <a:spLocks noGrp="1"/>
          </p:cNvSpPr>
          <p:nvPr>
            <p:ph/>
          </p:nvPr>
        </p:nvSpPr>
        <p:spPr>
          <a:xfrm>
            <a:off x="685800" y="304920"/>
            <a:ext cx="10515240" cy="62290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00000"/>
              </a:lnSpc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marL="109800" indent="0">
              <a:lnSpc>
                <a:spcPct val="100000"/>
              </a:lnSpc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6" name="Прямоугольник 1"/>
          <p:cNvSpPr/>
          <p:nvPr/>
        </p:nvSpPr>
        <p:spPr>
          <a:xfrm>
            <a:off x="2438280" y="4927680"/>
            <a:ext cx="8381520" cy="158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321080">
              <a:lnSpc>
                <a:spcPct val="88000"/>
              </a:lnSpc>
              <a:spcBef>
                <a:spcPts val="201"/>
              </a:spcBef>
            </a:pPr>
            <a:r>
              <a:rPr b="0" lang="ru-RU" sz="1800" spc="-1" strike="noStrike">
                <a:solidFill>
                  <a:schemeClr val="accent1"/>
                </a:solidFill>
                <a:latin typeface="Times New Roman"/>
              </a:rPr>
              <a:t>Начальник    межрегионального    отдела    государственной    экологической    экспертизы   и разрешительной  деятельности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4321080">
              <a:lnSpc>
                <a:spcPct val="88000"/>
              </a:lnSpc>
              <a:spcBef>
                <a:spcPts val="201"/>
              </a:spcBef>
            </a:pPr>
            <a:r>
              <a:rPr b="0" lang="ru-RU" sz="1800" spc="-1" strike="noStrike">
                <a:solidFill>
                  <a:schemeClr val="accent1"/>
                </a:solidFill>
                <a:latin typeface="Times New Roman"/>
              </a:rPr>
              <a:t>Попова   Елена   Евгеньевна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4321080">
              <a:lnSpc>
                <a:spcPct val="88000"/>
              </a:lnSpc>
              <a:spcBef>
                <a:spcPts val="201"/>
              </a:spcBef>
            </a:pPr>
            <a:r>
              <a:rPr b="0" lang="ru-RU" sz="1800" spc="-1" strike="noStrike">
                <a:solidFill>
                  <a:schemeClr val="accent1"/>
                </a:solidFill>
                <a:latin typeface="Times New Roman"/>
              </a:rPr>
              <a:t>(843) 2000341 доб. 1041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7" name="TextBox 2"/>
          <p:cNvSpPr/>
          <p:nvPr/>
        </p:nvSpPr>
        <p:spPr>
          <a:xfrm>
            <a:off x="1600200" y="4191120"/>
            <a:ext cx="662904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chemeClr val="accent1"/>
                </a:solidFill>
                <a:latin typeface="Times New Roman"/>
              </a:rPr>
              <a:t>БЛАГОДАРЮ ЗА ВНИМАНИЕ!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942120" y="82800"/>
            <a:ext cx="10307520" cy="1368720"/>
          </a:xfrm>
          <a:prstGeom prst="rect">
            <a:avLst/>
          </a:prstGeom>
          <a:noFill/>
          <a:ln w="0">
            <a:noFill/>
          </a:ln>
        </p:spPr>
        <p:txBody>
          <a:bodyPr lIns="0" rIns="0" tIns="223560" bIns="0" anchor="t">
            <a:noAutofit/>
          </a:bodyPr>
          <a:p>
            <a:pPr marL="459000" indent="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ru-RU" sz="2400" spc="-1" strike="noStrike">
                <a:solidFill>
                  <a:srgbClr val="001f5f"/>
                </a:solidFill>
                <a:latin typeface="Times New Roman"/>
              </a:rPr>
              <a:t>Применение НДТ 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/>
          </p:nvPr>
        </p:nvSpPr>
        <p:spPr>
          <a:xfrm>
            <a:off x="732240" y="901080"/>
            <a:ext cx="11008800" cy="5787720"/>
          </a:xfrm>
          <a:prstGeom prst="rect">
            <a:avLst/>
          </a:prstGeom>
          <a:noFill/>
          <a:ln w="0">
            <a:noFill/>
          </a:ln>
        </p:spPr>
        <p:txBody>
          <a:bodyPr lIns="0" rIns="0" tIns="13320" bIns="0" anchor="t">
            <a:noAutofit/>
          </a:bodyPr>
          <a:p>
            <a:pPr marL="370080" indent="0" algn="just">
              <a:lnSpc>
                <a:spcPct val="100000"/>
              </a:lnSpc>
              <a:spcBef>
                <a:spcPts val="105"/>
              </a:spcBef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В соответствии с подп. «п» п. 27 Стратегии экологической безопасности Российской Федерации на период до 2025 года, утвержденной Указом Президента РФ от 19.04.2017 № 176, </a:t>
            </a:r>
            <a:r>
              <a:rPr b="1" lang="ru-RU" sz="1800" spc="-1" strike="noStrike" u="sng">
                <a:solidFill>
                  <a:srgbClr val="000000"/>
                </a:solidFill>
                <a:uFillTx/>
                <a:latin typeface="Times New Roman"/>
              </a:rPr>
              <a:t>стимулирование внедрения НДТ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 относится к основным механизмам реализации государственной политики в сфере экологической безопасности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Microsoft Sans Serif"/>
              </a:rPr>
              <a:t>Основополагающим для перехода на НДТ является Федеральный закон от 10.01.2002 № 7-ФЗ «Об охране окружающей среды», который: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Microsoft Sans Serif"/>
              </a:rPr>
              <a:t>• </a:t>
            </a:r>
            <a:r>
              <a:rPr b="0" lang="ru-RU" sz="1800" spc="-1" strike="noStrike">
                <a:solidFill>
                  <a:srgbClr val="000000"/>
                </a:solidFill>
                <a:latin typeface="Microsoft Sans Serif"/>
              </a:rPr>
              <a:t>определяет понятие НДТ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Microsoft Sans Serif"/>
              </a:rPr>
              <a:t>• </a:t>
            </a:r>
            <a:r>
              <a:rPr b="0" lang="ru-RU" sz="1800" spc="-1" strike="noStrike">
                <a:solidFill>
                  <a:srgbClr val="000000"/>
                </a:solidFill>
                <a:latin typeface="Microsoft Sans Serif"/>
              </a:rPr>
              <a:t>устанавливает нормы в отношении областей, в которых применение НДТ является обязательным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Microsoft Sans Serif"/>
              </a:rPr>
              <a:t>• </a:t>
            </a:r>
            <a:r>
              <a:rPr b="0" lang="ru-RU" sz="1800" spc="-1" strike="noStrike">
                <a:solidFill>
                  <a:srgbClr val="000000"/>
                </a:solidFill>
                <a:latin typeface="Microsoft Sans Serif"/>
              </a:rPr>
              <a:t>предусматривает разработку информационно-технических справочников (далее — ИТС) для конкретных областей применения НДТ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Microsoft Sans Serif"/>
              </a:rPr>
              <a:t>• </a:t>
            </a:r>
            <a:r>
              <a:rPr b="0" lang="ru-RU" sz="1800" spc="-1" strike="noStrike">
                <a:solidFill>
                  <a:srgbClr val="000000"/>
                </a:solidFill>
                <a:latin typeface="Microsoft Sans Serif"/>
              </a:rPr>
              <a:t>предписывает обязательность применения технологических показателей НДТ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Microsoft Sans Serif"/>
              </a:rPr>
              <a:t>• </a:t>
            </a:r>
            <a:r>
              <a:rPr b="0" lang="ru-RU" sz="1800" spc="-1" strike="noStrike">
                <a:solidFill>
                  <a:srgbClr val="000000"/>
                </a:solidFill>
                <a:latin typeface="Microsoft Sans Serif"/>
              </a:rPr>
              <a:t>формулирует меры государственной поддержки внедрения НДТ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marL="370080" indent="0" algn="just">
              <a:lnSpc>
                <a:spcPct val="100000"/>
              </a:lnSpc>
              <a:spcBef>
                <a:spcPts val="105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178" name="object 4"/>
          <p:cNvGrpSpPr/>
          <p:nvPr/>
        </p:nvGrpSpPr>
        <p:grpSpPr>
          <a:xfrm>
            <a:off x="178200" y="48600"/>
            <a:ext cx="735840" cy="906480"/>
            <a:chOff x="178200" y="48600"/>
            <a:chExt cx="735840" cy="906480"/>
          </a:xfrm>
        </p:grpSpPr>
        <p:sp>
          <p:nvSpPr>
            <p:cNvPr id="179" name="object 5"/>
            <p:cNvSpPr/>
            <p:nvPr/>
          </p:nvSpPr>
          <p:spPr>
            <a:xfrm>
              <a:off x="222480" y="82440"/>
              <a:ext cx="659520" cy="831600"/>
            </a:xfrm>
            <a:custGeom>
              <a:avLst/>
              <a:gdLst>
                <a:gd name="textAreaLeft" fmla="*/ 0 w 659520"/>
                <a:gd name="textAreaRight" fmla="*/ 659880 w 659520"/>
                <a:gd name="textAreaTop" fmla="*/ 0 h 831600"/>
                <a:gd name="textAreaBottom" fmla="*/ 831960 h 831600"/>
              </a:gdLst>
              <a:ahLst/>
              <a:rect l="textAreaLeft" t="textAreaTop" r="textAreaRight" b="textAreaBottom"/>
              <a:pathLst>
                <a:path w="659765" h="831850">
                  <a:moveTo>
                    <a:pt x="329691" y="0"/>
                  </a:moveTo>
                  <a:lnTo>
                    <a:pt x="12674" y="120650"/>
                  </a:lnTo>
                  <a:lnTo>
                    <a:pt x="0" y="641350"/>
                  </a:lnTo>
                  <a:lnTo>
                    <a:pt x="348716" y="831723"/>
                  </a:lnTo>
                  <a:lnTo>
                    <a:pt x="653034" y="635000"/>
                  </a:lnTo>
                  <a:lnTo>
                    <a:pt x="659384" y="139573"/>
                  </a:lnTo>
                  <a:lnTo>
                    <a:pt x="32969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0" name="object 6"/>
            <p:cNvSpPr/>
            <p:nvPr/>
          </p:nvSpPr>
          <p:spPr>
            <a:xfrm>
              <a:off x="300240" y="221040"/>
              <a:ext cx="418680" cy="551520"/>
            </a:xfrm>
            <a:custGeom>
              <a:avLst/>
              <a:gdLst>
                <a:gd name="textAreaLeft" fmla="*/ 0 w 418680"/>
                <a:gd name="textAreaRight" fmla="*/ 419040 w 418680"/>
                <a:gd name="textAreaTop" fmla="*/ 0 h 551520"/>
                <a:gd name="textAreaBottom" fmla="*/ 551880 h 551520"/>
              </a:gdLst>
              <a:ahLst/>
              <a:rect l="textAreaLeft" t="textAreaTop" r="textAreaRight" b="textAreaBottom"/>
              <a:pathLst>
                <a:path w="419100" h="551815">
                  <a:moveTo>
                    <a:pt x="68567" y="267081"/>
                  </a:moveTo>
                  <a:lnTo>
                    <a:pt x="65024" y="264668"/>
                  </a:lnTo>
                  <a:lnTo>
                    <a:pt x="57924" y="262382"/>
                  </a:lnTo>
                  <a:lnTo>
                    <a:pt x="55562" y="261112"/>
                  </a:lnTo>
                  <a:lnTo>
                    <a:pt x="53200" y="258826"/>
                  </a:lnTo>
                  <a:lnTo>
                    <a:pt x="49644" y="258826"/>
                  </a:lnTo>
                  <a:lnTo>
                    <a:pt x="44919" y="257683"/>
                  </a:lnTo>
                  <a:lnTo>
                    <a:pt x="31915" y="257683"/>
                  </a:lnTo>
                  <a:lnTo>
                    <a:pt x="27178" y="255270"/>
                  </a:lnTo>
                  <a:lnTo>
                    <a:pt x="23634" y="254127"/>
                  </a:lnTo>
                  <a:lnTo>
                    <a:pt x="22466" y="251714"/>
                  </a:lnTo>
                  <a:lnTo>
                    <a:pt x="22466" y="247015"/>
                  </a:lnTo>
                  <a:lnTo>
                    <a:pt x="27178" y="249428"/>
                  </a:lnTo>
                  <a:lnTo>
                    <a:pt x="29552" y="249428"/>
                  </a:lnTo>
                  <a:lnTo>
                    <a:pt x="34277" y="250571"/>
                  </a:lnTo>
                  <a:lnTo>
                    <a:pt x="37820" y="251714"/>
                  </a:lnTo>
                  <a:lnTo>
                    <a:pt x="42557" y="251714"/>
                  </a:lnTo>
                  <a:lnTo>
                    <a:pt x="46101" y="252984"/>
                  </a:lnTo>
                  <a:lnTo>
                    <a:pt x="50825" y="254127"/>
                  </a:lnTo>
                  <a:lnTo>
                    <a:pt x="56743" y="248285"/>
                  </a:lnTo>
                  <a:lnTo>
                    <a:pt x="61468" y="245872"/>
                  </a:lnTo>
                  <a:lnTo>
                    <a:pt x="61468" y="244729"/>
                  </a:lnTo>
                  <a:lnTo>
                    <a:pt x="62649" y="244729"/>
                  </a:lnTo>
                  <a:lnTo>
                    <a:pt x="62649" y="243586"/>
                  </a:lnTo>
                  <a:lnTo>
                    <a:pt x="55562" y="242316"/>
                  </a:lnTo>
                  <a:lnTo>
                    <a:pt x="47282" y="242316"/>
                  </a:lnTo>
                  <a:lnTo>
                    <a:pt x="41376" y="241173"/>
                  </a:lnTo>
                  <a:lnTo>
                    <a:pt x="34277" y="238887"/>
                  </a:lnTo>
                  <a:lnTo>
                    <a:pt x="27178" y="237617"/>
                  </a:lnTo>
                  <a:lnTo>
                    <a:pt x="21285" y="235331"/>
                  </a:lnTo>
                  <a:lnTo>
                    <a:pt x="7099" y="230632"/>
                  </a:lnTo>
                  <a:lnTo>
                    <a:pt x="0" y="227076"/>
                  </a:lnTo>
                  <a:lnTo>
                    <a:pt x="0" y="241173"/>
                  </a:lnTo>
                  <a:lnTo>
                    <a:pt x="1181" y="242316"/>
                  </a:lnTo>
                  <a:lnTo>
                    <a:pt x="1181" y="244729"/>
                  </a:lnTo>
                  <a:lnTo>
                    <a:pt x="2362" y="245872"/>
                  </a:lnTo>
                  <a:lnTo>
                    <a:pt x="40474" y="267843"/>
                  </a:lnTo>
                  <a:lnTo>
                    <a:pt x="55562" y="268224"/>
                  </a:lnTo>
                  <a:lnTo>
                    <a:pt x="63842" y="268224"/>
                  </a:lnTo>
                  <a:lnTo>
                    <a:pt x="68567" y="267081"/>
                  </a:lnTo>
                  <a:close/>
                </a:path>
                <a:path w="419100" h="551815">
                  <a:moveTo>
                    <a:pt x="68567" y="213233"/>
                  </a:moveTo>
                  <a:lnTo>
                    <a:pt x="27673" y="189992"/>
                  </a:lnTo>
                  <a:lnTo>
                    <a:pt x="5918" y="170688"/>
                  </a:lnTo>
                  <a:lnTo>
                    <a:pt x="4724" y="170688"/>
                  </a:lnTo>
                  <a:lnTo>
                    <a:pt x="4724" y="171831"/>
                  </a:lnTo>
                  <a:lnTo>
                    <a:pt x="3543" y="175387"/>
                  </a:lnTo>
                  <a:lnTo>
                    <a:pt x="1181" y="184912"/>
                  </a:lnTo>
                  <a:lnTo>
                    <a:pt x="1181" y="186055"/>
                  </a:lnTo>
                  <a:lnTo>
                    <a:pt x="0" y="187198"/>
                  </a:lnTo>
                  <a:lnTo>
                    <a:pt x="0" y="195580"/>
                  </a:lnTo>
                  <a:lnTo>
                    <a:pt x="1181" y="197866"/>
                  </a:lnTo>
                  <a:lnTo>
                    <a:pt x="1181" y="200279"/>
                  </a:lnTo>
                  <a:lnTo>
                    <a:pt x="2362" y="202565"/>
                  </a:lnTo>
                  <a:lnTo>
                    <a:pt x="4991" y="209423"/>
                  </a:lnTo>
                  <a:lnTo>
                    <a:pt x="9042" y="215646"/>
                  </a:lnTo>
                  <a:lnTo>
                    <a:pt x="44526" y="235839"/>
                  </a:lnTo>
                  <a:lnTo>
                    <a:pt x="53200" y="238125"/>
                  </a:lnTo>
                  <a:lnTo>
                    <a:pt x="56743" y="239268"/>
                  </a:lnTo>
                  <a:lnTo>
                    <a:pt x="62649" y="239268"/>
                  </a:lnTo>
                  <a:lnTo>
                    <a:pt x="56743" y="234569"/>
                  </a:lnTo>
                  <a:lnTo>
                    <a:pt x="52019" y="229870"/>
                  </a:lnTo>
                  <a:lnTo>
                    <a:pt x="46101" y="225044"/>
                  </a:lnTo>
                  <a:lnTo>
                    <a:pt x="42557" y="221488"/>
                  </a:lnTo>
                  <a:lnTo>
                    <a:pt x="37820" y="220345"/>
                  </a:lnTo>
                  <a:lnTo>
                    <a:pt x="33096" y="217932"/>
                  </a:lnTo>
                  <a:lnTo>
                    <a:pt x="29489" y="215519"/>
                  </a:lnTo>
                  <a:lnTo>
                    <a:pt x="24815" y="213233"/>
                  </a:lnTo>
                  <a:lnTo>
                    <a:pt x="21285" y="210947"/>
                  </a:lnTo>
                  <a:lnTo>
                    <a:pt x="17741" y="207391"/>
                  </a:lnTo>
                  <a:lnTo>
                    <a:pt x="16637" y="204089"/>
                  </a:lnTo>
                  <a:lnTo>
                    <a:pt x="16548" y="201422"/>
                  </a:lnTo>
                  <a:lnTo>
                    <a:pt x="17741" y="199009"/>
                  </a:lnTo>
                  <a:lnTo>
                    <a:pt x="23952" y="204089"/>
                  </a:lnTo>
                  <a:lnTo>
                    <a:pt x="30276" y="208788"/>
                  </a:lnTo>
                  <a:lnTo>
                    <a:pt x="36842" y="212979"/>
                  </a:lnTo>
                  <a:lnTo>
                    <a:pt x="43738" y="216789"/>
                  </a:lnTo>
                  <a:lnTo>
                    <a:pt x="44919" y="217932"/>
                  </a:lnTo>
                  <a:lnTo>
                    <a:pt x="47282" y="217932"/>
                  </a:lnTo>
                  <a:lnTo>
                    <a:pt x="49644" y="216789"/>
                  </a:lnTo>
                  <a:lnTo>
                    <a:pt x="52019" y="216789"/>
                  </a:lnTo>
                  <a:lnTo>
                    <a:pt x="54381" y="215646"/>
                  </a:lnTo>
                  <a:lnTo>
                    <a:pt x="57924" y="215646"/>
                  </a:lnTo>
                  <a:lnTo>
                    <a:pt x="62649" y="214376"/>
                  </a:lnTo>
                  <a:lnTo>
                    <a:pt x="68567" y="213233"/>
                  </a:lnTo>
                  <a:close/>
                </a:path>
                <a:path w="419100" h="551815">
                  <a:moveTo>
                    <a:pt x="68567" y="208788"/>
                  </a:moveTo>
                  <a:lnTo>
                    <a:pt x="67386" y="207645"/>
                  </a:lnTo>
                  <a:lnTo>
                    <a:pt x="67386" y="206375"/>
                  </a:lnTo>
                  <a:lnTo>
                    <a:pt x="65036" y="196977"/>
                  </a:lnTo>
                  <a:lnTo>
                    <a:pt x="62674" y="192151"/>
                  </a:lnTo>
                  <a:lnTo>
                    <a:pt x="62674" y="186309"/>
                  </a:lnTo>
                  <a:lnTo>
                    <a:pt x="59143" y="185039"/>
                  </a:lnTo>
                  <a:lnTo>
                    <a:pt x="33235" y="155448"/>
                  </a:lnTo>
                  <a:lnTo>
                    <a:pt x="32054" y="151892"/>
                  </a:lnTo>
                  <a:lnTo>
                    <a:pt x="32054" y="148336"/>
                  </a:lnTo>
                  <a:lnTo>
                    <a:pt x="35598" y="144780"/>
                  </a:lnTo>
                  <a:lnTo>
                    <a:pt x="40627" y="154940"/>
                  </a:lnTo>
                  <a:lnTo>
                    <a:pt x="46774" y="164338"/>
                  </a:lnTo>
                  <a:lnTo>
                    <a:pt x="53809" y="172720"/>
                  </a:lnTo>
                  <a:lnTo>
                    <a:pt x="61506" y="180340"/>
                  </a:lnTo>
                  <a:lnTo>
                    <a:pt x="62674" y="180340"/>
                  </a:lnTo>
                  <a:lnTo>
                    <a:pt x="62674" y="174371"/>
                  </a:lnTo>
                  <a:lnTo>
                    <a:pt x="63855" y="169672"/>
                  </a:lnTo>
                  <a:lnTo>
                    <a:pt x="63855" y="164973"/>
                  </a:lnTo>
                  <a:lnTo>
                    <a:pt x="65036" y="163703"/>
                  </a:lnTo>
                  <a:lnTo>
                    <a:pt x="63855" y="161417"/>
                  </a:lnTo>
                  <a:lnTo>
                    <a:pt x="37833" y="123190"/>
                  </a:lnTo>
                  <a:lnTo>
                    <a:pt x="32054" y="112776"/>
                  </a:lnTo>
                  <a:lnTo>
                    <a:pt x="29705" y="115189"/>
                  </a:lnTo>
                  <a:lnTo>
                    <a:pt x="23266" y="123571"/>
                  </a:lnTo>
                  <a:lnTo>
                    <a:pt x="19697" y="132715"/>
                  </a:lnTo>
                  <a:lnTo>
                    <a:pt x="18783" y="142621"/>
                  </a:lnTo>
                  <a:lnTo>
                    <a:pt x="20294" y="153035"/>
                  </a:lnTo>
                  <a:lnTo>
                    <a:pt x="21793" y="159258"/>
                  </a:lnTo>
                  <a:lnTo>
                    <a:pt x="24396" y="165227"/>
                  </a:lnTo>
                  <a:lnTo>
                    <a:pt x="27889" y="170688"/>
                  </a:lnTo>
                  <a:lnTo>
                    <a:pt x="32054" y="175641"/>
                  </a:lnTo>
                  <a:lnTo>
                    <a:pt x="37757" y="183007"/>
                  </a:lnTo>
                  <a:lnTo>
                    <a:pt x="44132" y="189484"/>
                  </a:lnTo>
                  <a:lnTo>
                    <a:pt x="57962" y="201676"/>
                  </a:lnTo>
                  <a:lnTo>
                    <a:pt x="61506" y="204089"/>
                  </a:lnTo>
                  <a:lnTo>
                    <a:pt x="63855" y="206375"/>
                  </a:lnTo>
                  <a:lnTo>
                    <a:pt x="68567" y="208788"/>
                  </a:lnTo>
                  <a:close/>
                </a:path>
                <a:path w="419100" h="551815">
                  <a:moveTo>
                    <a:pt x="82270" y="292354"/>
                  </a:moveTo>
                  <a:lnTo>
                    <a:pt x="79883" y="291211"/>
                  </a:lnTo>
                  <a:lnTo>
                    <a:pt x="77508" y="291211"/>
                  </a:lnTo>
                  <a:lnTo>
                    <a:pt x="75120" y="290068"/>
                  </a:lnTo>
                  <a:lnTo>
                    <a:pt x="70370" y="288925"/>
                  </a:lnTo>
                  <a:lnTo>
                    <a:pt x="64414" y="287782"/>
                  </a:lnTo>
                  <a:lnTo>
                    <a:pt x="58458" y="290068"/>
                  </a:lnTo>
                  <a:lnTo>
                    <a:pt x="54876" y="291211"/>
                  </a:lnTo>
                  <a:lnTo>
                    <a:pt x="50114" y="292354"/>
                  </a:lnTo>
                  <a:lnTo>
                    <a:pt x="40576" y="287782"/>
                  </a:lnTo>
                  <a:lnTo>
                    <a:pt x="40576" y="285369"/>
                  </a:lnTo>
                  <a:lnTo>
                    <a:pt x="41770" y="284226"/>
                  </a:lnTo>
                  <a:lnTo>
                    <a:pt x="54876" y="284226"/>
                  </a:lnTo>
                  <a:lnTo>
                    <a:pt x="58458" y="283083"/>
                  </a:lnTo>
                  <a:lnTo>
                    <a:pt x="62026" y="284226"/>
                  </a:lnTo>
                  <a:lnTo>
                    <a:pt x="63220" y="281940"/>
                  </a:lnTo>
                  <a:lnTo>
                    <a:pt x="66789" y="279654"/>
                  </a:lnTo>
                  <a:lnTo>
                    <a:pt x="71564" y="272796"/>
                  </a:lnTo>
                  <a:lnTo>
                    <a:pt x="57848" y="274320"/>
                  </a:lnTo>
                  <a:lnTo>
                    <a:pt x="51104" y="274828"/>
                  </a:lnTo>
                  <a:lnTo>
                    <a:pt x="44157" y="275082"/>
                  </a:lnTo>
                  <a:lnTo>
                    <a:pt x="16764" y="275082"/>
                  </a:lnTo>
                  <a:lnTo>
                    <a:pt x="16764" y="277241"/>
                  </a:lnTo>
                  <a:lnTo>
                    <a:pt x="17957" y="278511"/>
                  </a:lnTo>
                  <a:lnTo>
                    <a:pt x="17957" y="280797"/>
                  </a:lnTo>
                  <a:lnTo>
                    <a:pt x="24180" y="290449"/>
                  </a:lnTo>
                  <a:lnTo>
                    <a:pt x="32092" y="296672"/>
                  </a:lnTo>
                  <a:lnTo>
                    <a:pt x="41567" y="299593"/>
                  </a:lnTo>
                  <a:lnTo>
                    <a:pt x="52501" y="299339"/>
                  </a:lnTo>
                  <a:lnTo>
                    <a:pt x="59436" y="298323"/>
                  </a:lnTo>
                  <a:lnTo>
                    <a:pt x="66040" y="296926"/>
                  </a:lnTo>
                  <a:lnTo>
                    <a:pt x="78701" y="293497"/>
                  </a:lnTo>
                  <a:lnTo>
                    <a:pt x="79883" y="293497"/>
                  </a:lnTo>
                  <a:lnTo>
                    <a:pt x="81076" y="292354"/>
                  </a:lnTo>
                  <a:lnTo>
                    <a:pt x="82270" y="292354"/>
                  </a:lnTo>
                  <a:close/>
                </a:path>
                <a:path w="419100" h="551815">
                  <a:moveTo>
                    <a:pt x="99034" y="313436"/>
                  </a:moveTo>
                  <a:lnTo>
                    <a:pt x="84810" y="313436"/>
                  </a:lnTo>
                  <a:lnTo>
                    <a:pt x="83629" y="314706"/>
                  </a:lnTo>
                  <a:lnTo>
                    <a:pt x="74155" y="319532"/>
                  </a:lnTo>
                  <a:lnTo>
                    <a:pt x="68224" y="318262"/>
                  </a:lnTo>
                  <a:lnTo>
                    <a:pt x="65862" y="318262"/>
                  </a:lnTo>
                  <a:lnTo>
                    <a:pt x="63487" y="315849"/>
                  </a:lnTo>
                  <a:lnTo>
                    <a:pt x="64668" y="313436"/>
                  </a:lnTo>
                  <a:lnTo>
                    <a:pt x="68224" y="313436"/>
                  </a:lnTo>
                  <a:lnTo>
                    <a:pt x="71780" y="312293"/>
                  </a:lnTo>
                  <a:lnTo>
                    <a:pt x="76517" y="311150"/>
                  </a:lnTo>
                  <a:lnTo>
                    <a:pt x="80073" y="309880"/>
                  </a:lnTo>
                  <a:lnTo>
                    <a:pt x="84810" y="307467"/>
                  </a:lnTo>
                  <a:lnTo>
                    <a:pt x="83629" y="301498"/>
                  </a:lnTo>
                  <a:lnTo>
                    <a:pt x="83629" y="300355"/>
                  </a:lnTo>
                  <a:lnTo>
                    <a:pt x="84810" y="299085"/>
                  </a:lnTo>
                  <a:lnTo>
                    <a:pt x="84810" y="295529"/>
                  </a:lnTo>
                  <a:lnTo>
                    <a:pt x="73228" y="300736"/>
                  </a:lnTo>
                  <a:lnTo>
                    <a:pt x="61556" y="304927"/>
                  </a:lnTo>
                  <a:lnTo>
                    <a:pt x="49644" y="307721"/>
                  </a:lnTo>
                  <a:lnTo>
                    <a:pt x="37414" y="308737"/>
                  </a:lnTo>
                  <a:lnTo>
                    <a:pt x="35039" y="308737"/>
                  </a:lnTo>
                  <a:lnTo>
                    <a:pt x="35039" y="309880"/>
                  </a:lnTo>
                  <a:lnTo>
                    <a:pt x="37414" y="314706"/>
                  </a:lnTo>
                  <a:lnTo>
                    <a:pt x="46888" y="324231"/>
                  </a:lnTo>
                  <a:lnTo>
                    <a:pt x="52819" y="329057"/>
                  </a:lnTo>
                  <a:lnTo>
                    <a:pt x="67043" y="329057"/>
                  </a:lnTo>
                  <a:lnTo>
                    <a:pt x="72961" y="327914"/>
                  </a:lnTo>
                  <a:lnTo>
                    <a:pt x="78879" y="325501"/>
                  </a:lnTo>
                  <a:lnTo>
                    <a:pt x="93103" y="318262"/>
                  </a:lnTo>
                  <a:lnTo>
                    <a:pt x="99034" y="314706"/>
                  </a:lnTo>
                  <a:lnTo>
                    <a:pt x="99034" y="313436"/>
                  </a:lnTo>
                  <a:close/>
                </a:path>
                <a:path w="419100" h="551815">
                  <a:moveTo>
                    <a:pt x="106641" y="140081"/>
                  </a:moveTo>
                  <a:lnTo>
                    <a:pt x="101942" y="130429"/>
                  </a:lnTo>
                  <a:lnTo>
                    <a:pt x="97231" y="123190"/>
                  </a:lnTo>
                  <a:lnTo>
                    <a:pt x="92519" y="111125"/>
                  </a:lnTo>
                  <a:lnTo>
                    <a:pt x="97231" y="106299"/>
                  </a:lnTo>
                  <a:lnTo>
                    <a:pt x="97231" y="105156"/>
                  </a:lnTo>
                  <a:lnTo>
                    <a:pt x="88988" y="105156"/>
                  </a:lnTo>
                  <a:lnTo>
                    <a:pt x="83096" y="106299"/>
                  </a:lnTo>
                  <a:lnTo>
                    <a:pt x="80746" y="111125"/>
                  </a:lnTo>
                  <a:lnTo>
                    <a:pt x="83096" y="115951"/>
                  </a:lnTo>
                  <a:lnTo>
                    <a:pt x="84277" y="119646"/>
                  </a:lnTo>
                  <a:lnTo>
                    <a:pt x="86639" y="122047"/>
                  </a:lnTo>
                  <a:lnTo>
                    <a:pt x="90170" y="129298"/>
                  </a:lnTo>
                  <a:lnTo>
                    <a:pt x="93700" y="135255"/>
                  </a:lnTo>
                  <a:lnTo>
                    <a:pt x="92519" y="141351"/>
                  </a:lnTo>
                  <a:lnTo>
                    <a:pt x="92519" y="143764"/>
                  </a:lnTo>
                  <a:lnTo>
                    <a:pt x="90170" y="148590"/>
                  </a:lnTo>
                  <a:lnTo>
                    <a:pt x="93700" y="146177"/>
                  </a:lnTo>
                  <a:lnTo>
                    <a:pt x="96050" y="144907"/>
                  </a:lnTo>
                  <a:lnTo>
                    <a:pt x="98412" y="142494"/>
                  </a:lnTo>
                  <a:lnTo>
                    <a:pt x="101942" y="147320"/>
                  </a:lnTo>
                  <a:lnTo>
                    <a:pt x="101942" y="152146"/>
                  </a:lnTo>
                  <a:lnTo>
                    <a:pt x="103124" y="156972"/>
                  </a:lnTo>
                  <a:lnTo>
                    <a:pt x="104305" y="154559"/>
                  </a:lnTo>
                  <a:lnTo>
                    <a:pt x="104305" y="153416"/>
                  </a:lnTo>
                  <a:lnTo>
                    <a:pt x="105473" y="151003"/>
                  </a:lnTo>
                  <a:lnTo>
                    <a:pt x="106641" y="146177"/>
                  </a:lnTo>
                  <a:lnTo>
                    <a:pt x="106641" y="140081"/>
                  </a:lnTo>
                  <a:close/>
                </a:path>
                <a:path w="419100" h="551815">
                  <a:moveTo>
                    <a:pt x="121894" y="327279"/>
                  </a:moveTo>
                  <a:lnTo>
                    <a:pt x="117195" y="328422"/>
                  </a:lnTo>
                  <a:lnTo>
                    <a:pt x="113665" y="328422"/>
                  </a:lnTo>
                  <a:lnTo>
                    <a:pt x="110121" y="329565"/>
                  </a:lnTo>
                  <a:lnTo>
                    <a:pt x="106603" y="332994"/>
                  </a:lnTo>
                  <a:lnTo>
                    <a:pt x="104267" y="334264"/>
                  </a:lnTo>
                  <a:lnTo>
                    <a:pt x="101917" y="335407"/>
                  </a:lnTo>
                  <a:lnTo>
                    <a:pt x="99568" y="334264"/>
                  </a:lnTo>
                  <a:lnTo>
                    <a:pt x="98399" y="334264"/>
                  </a:lnTo>
                  <a:lnTo>
                    <a:pt x="97218" y="332994"/>
                  </a:lnTo>
                  <a:lnTo>
                    <a:pt x="99568" y="330708"/>
                  </a:lnTo>
                  <a:lnTo>
                    <a:pt x="100749" y="330708"/>
                  </a:lnTo>
                  <a:lnTo>
                    <a:pt x="100749" y="329565"/>
                  </a:lnTo>
                  <a:lnTo>
                    <a:pt x="105448" y="327279"/>
                  </a:lnTo>
                  <a:lnTo>
                    <a:pt x="106603" y="321437"/>
                  </a:lnTo>
                  <a:lnTo>
                    <a:pt x="103098" y="316865"/>
                  </a:lnTo>
                  <a:lnTo>
                    <a:pt x="94742" y="323342"/>
                  </a:lnTo>
                  <a:lnTo>
                    <a:pt x="85610" y="328803"/>
                  </a:lnTo>
                  <a:lnTo>
                    <a:pt x="75831" y="332867"/>
                  </a:lnTo>
                  <a:lnTo>
                    <a:pt x="65519" y="335407"/>
                  </a:lnTo>
                  <a:lnTo>
                    <a:pt x="65519" y="337693"/>
                  </a:lnTo>
                  <a:lnTo>
                    <a:pt x="66687" y="337693"/>
                  </a:lnTo>
                  <a:lnTo>
                    <a:pt x="72250" y="343535"/>
                  </a:lnTo>
                  <a:lnTo>
                    <a:pt x="79590" y="347091"/>
                  </a:lnTo>
                  <a:lnTo>
                    <a:pt x="114261" y="335407"/>
                  </a:lnTo>
                  <a:lnTo>
                    <a:pt x="117195" y="332994"/>
                  </a:lnTo>
                  <a:lnTo>
                    <a:pt x="118364" y="331851"/>
                  </a:lnTo>
                  <a:lnTo>
                    <a:pt x="119545" y="329565"/>
                  </a:lnTo>
                  <a:lnTo>
                    <a:pt x="121894" y="327279"/>
                  </a:lnTo>
                  <a:close/>
                </a:path>
                <a:path w="419100" h="551815">
                  <a:moveTo>
                    <a:pt x="132549" y="84455"/>
                  </a:moveTo>
                  <a:lnTo>
                    <a:pt x="127876" y="83197"/>
                  </a:lnTo>
                  <a:lnTo>
                    <a:pt x="124358" y="80772"/>
                  </a:lnTo>
                  <a:lnTo>
                    <a:pt x="118529" y="80772"/>
                  </a:lnTo>
                  <a:lnTo>
                    <a:pt x="116192" y="82042"/>
                  </a:lnTo>
                  <a:lnTo>
                    <a:pt x="113842" y="83197"/>
                  </a:lnTo>
                  <a:lnTo>
                    <a:pt x="109156" y="88150"/>
                  </a:lnTo>
                  <a:lnTo>
                    <a:pt x="104495" y="94246"/>
                  </a:lnTo>
                  <a:lnTo>
                    <a:pt x="98640" y="99072"/>
                  </a:lnTo>
                  <a:lnTo>
                    <a:pt x="91630" y="101473"/>
                  </a:lnTo>
                  <a:lnTo>
                    <a:pt x="88112" y="101473"/>
                  </a:lnTo>
                  <a:lnTo>
                    <a:pt x="85775" y="102743"/>
                  </a:lnTo>
                  <a:lnTo>
                    <a:pt x="82270" y="103898"/>
                  </a:lnTo>
                  <a:lnTo>
                    <a:pt x="82270" y="105156"/>
                  </a:lnTo>
                  <a:lnTo>
                    <a:pt x="86944" y="105156"/>
                  </a:lnTo>
                  <a:lnTo>
                    <a:pt x="90462" y="103898"/>
                  </a:lnTo>
                  <a:lnTo>
                    <a:pt x="93967" y="103898"/>
                  </a:lnTo>
                  <a:lnTo>
                    <a:pt x="102158" y="105156"/>
                  </a:lnTo>
                  <a:lnTo>
                    <a:pt x="109156" y="101473"/>
                  </a:lnTo>
                  <a:lnTo>
                    <a:pt x="116192" y="95377"/>
                  </a:lnTo>
                  <a:lnTo>
                    <a:pt x="119697" y="91694"/>
                  </a:lnTo>
                  <a:lnTo>
                    <a:pt x="125526" y="86868"/>
                  </a:lnTo>
                  <a:lnTo>
                    <a:pt x="131381" y="85598"/>
                  </a:lnTo>
                  <a:lnTo>
                    <a:pt x="132549" y="84455"/>
                  </a:lnTo>
                  <a:close/>
                </a:path>
                <a:path w="419100" h="551815">
                  <a:moveTo>
                    <a:pt x="144741" y="338836"/>
                  </a:moveTo>
                  <a:lnTo>
                    <a:pt x="137591" y="338836"/>
                  </a:lnTo>
                  <a:lnTo>
                    <a:pt x="135216" y="342265"/>
                  </a:lnTo>
                  <a:lnTo>
                    <a:pt x="132829" y="344678"/>
                  </a:lnTo>
                  <a:lnTo>
                    <a:pt x="131648" y="344678"/>
                  </a:lnTo>
                  <a:lnTo>
                    <a:pt x="128066" y="343535"/>
                  </a:lnTo>
                  <a:lnTo>
                    <a:pt x="134023" y="338836"/>
                  </a:lnTo>
                  <a:lnTo>
                    <a:pt x="129260" y="335280"/>
                  </a:lnTo>
                  <a:lnTo>
                    <a:pt x="128066" y="330581"/>
                  </a:lnTo>
                  <a:lnTo>
                    <a:pt x="123545" y="337566"/>
                  </a:lnTo>
                  <a:lnTo>
                    <a:pt x="118706" y="344170"/>
                  </a:lnTo>
                  <a:lnTo>
                    <a:pt x="113182" y="349758"/>
                  </a:lnTo>
                  <a:lnTo>
                    <a:pt x="106641" y="354076"/>
                  </a:lnTo>
                  <a:lnTo>
                    <a:pt x="106641" y="355219"/>
                  </a:lnTo>
                  <a:lnTo>
                    <a:pt x="111404" y="359918"/>
                  </a:lnTo>
                  <a:lnTo>
                    <a:pt x="120942" y="361061"/>
                  </a:lnTo>
                  <a:lnTo>
                    <a:pt x="129260" y="357505"/>
                  </a:lnTo>
                  <a:lnTo>
                    <a:pt x="137591" y="354076"/>
                  </a:lnTo>
                  <a:lnTo>
                    <a:pt x="141173" y="345821"/>
                  </a:lnTo>
                  <a:lnTo>
                    <a:pt x="144741" y="338836"/>
                  </a:lnTo>
                  <a:close/>
                </a:path>
                <a:path w="419100" h="551815">
                  <a:moveTo>
                    <a:pt x="153885" y="322834"/>
                  </a:moveTo>
                  <a:lnTo>
                    <a:pt x="151511" y="325120"/>
                  </a:lnTo>
                  <a:lnTo>
                    <a:pt x="149136" y="326390"/>
                  </a:lnTo>
                  <a:lnTo>
                    <a:pt x="146761" y="328676"/>
                  </a:lnTo>
                  <a:lnTo>
                    <a:pt x="144386" y="322834"/>
                  </a:lnTo>
                  <a:lnTo>
                    <a:pt x="139636" y="313309"/>
                  </a:lnTo>
                  <a:lnTo>
                    <a:pt x="133705" y="314452"/>
                  </a:lnTo>
                  <a:lnTo>
                    <a:pt x="126580" y="316865"/>
                  </a:lnTo>
                  <a:lnTo>
                    <a:pt x="119468" y="318008"/>
                  </a:lnTo>
                  <a:lnTo>
                    <a:pt x="119468" y="310896"/>
                  </a:lnTo>
                  <a:lnTo>
                    <a:pt x="117094" y="296672"/>
                  </a:lnTo>
                  <a:lnTo>
                    <a:pt x="113525" y="296672"/>
                  </a:lnTo>
                  <a:lnTo>
                    <a:pt x="108775" y="295529"/>
                  </a:lnTo>
                  <a:lnTo>
                    <a:pt x="96913" y="295529"/>
                  </a:lnTo>
                  <a:lnTo>
                    <a:pt x="96913" y="294259"/>
                  </a:lnTo>
                  <a:lnTo>
                    <a:pt x="98094" y="291973"/>
                  </a:lnTo>
                  <a:lnTo>
                    <a:pt x="99288" y="287147"/>
                  </a:lnTo>
                  <a:lnTo>
                    <a:pt x="101663" y="280035"/>
                  </a:lnTo>
                  <a:lnTo>
                    <a:pt x="101663" y="278892"/>
                  </a:lnTo>
                  <a:lnTo>
                    <a:pt x="102844" y="276479"/>
                  </a:lnTo>
                  <a:lnTo>
                    <a:pt x="104025" y="275336"/>
                  </a:lnTo>
                  <a:lnTo>
                    <a:pt x="96913" y="271907"/>
                  </a:lnTo>
                  <a:lnTo>
                    <a:pt x="90970" y="269494"/>
                  </a:lnTo>
                  <a:lnTo>
                    <a:pt x="83845" y="265938"/>
                  </a:lnTo>
                  <a:lnTo>
                    <a:pt x="92163" y="257683"/>
                  </a:lnTo>
                  <a:lnTo>
                    <a:pt x="95719" y="252857"/>
                  </a:lnTo>
                  <a:lnTo>
                    <a:pt x="98094" y="250571"/>
                  </a:lnTo>
                  <a:lnTo>
                    <a:pt x="95719" y="247015"/>
                  </a:lnTo>
                  <a:lnTo>
                    <a:pt x="92163" y="244602"/>
                  </a:lnTo>
                  <a:lnTo>
                    <a:pt x="82664" y="235077"/>
                  </a:lnTo>
                  <a:lnTo>
                    <a:pt x="89789" y="231521"/>
                  </a:lnTo>
                  <a:lnTo>
                    <a:pt x="94538" y="227965"/>
                  </a:lnTo>
                  <a:lnTo>
                    <a:pt x="99288" y="226822"/>
                  </a:lnTo>
                  <a:lnTo>
                    <a:pt x="101663" y="225552"/>
                  </a:lnTo>
                  <a:lnTo>
                    <a:pt x="101663" y="224409"/>
                  </a:lnTo>
                  <a:lnTo>
                    <a:pt x="96913" y="214884"/>
                  </a:lnTo>
                  <a:lnTo>
                    <a:pt x="95719" y="207772"/>
                  </a:lnTo>
                  <a:lnTo>
                    <a:pt x="95719" y="194818"/>
                  </a:lnTo>
                  <a:lnTo>
                    <a:pt x="94538" y="192405"/>
                  </a:lnTo>
                  <a:lnTo>
                    <a:pt x="90970" y="188849"/>
                  </a:lnTo>
                  <a:lnTo>
                    <a:pt x="89789" y="188849"/>
                  </a:lnTo>
                  <a:lnTo>
                    <a:pt x="89789" y="187706"/>
                  </a:lnTo>
                  <a:lnTo>
                    <a:pt x="71983" y="161544"/>
                  </a:lnTo>
                  <a:lnTo>
                    <a:pt x="68427" y="168656"/>
                  </a:lnTo>
                  <a:lnTo>
                    <a:pt x="68427" y="181737"/>
                  </a:lnTo>
                  <a:lnTo>
                    <a:pt x="69850" y="192151"/>
                  </a:lnTo>
                  <a:lnTo>
                    <a:pt x="72707" y="201803"/>
                  </a:lnTo>
                  <a:lnTo>
                    <a:pt x="77597" y="210693"/>
                  </a:lnTo>
                  <a:lnTo>
                    <a:pt x="85039" y="218440"/>
                  </a:lnTo>
                  <a:lnTo>
                    <a:pt x="52984" y="221996"/>
                  </a:lnTo>
                  <a:lnTo>
                    <a:pt x="52984" y="223266"/>
                  </a:lnTo>
                  <a:lnTo>
                    <a:pt x="51803" y="223266"/>
                  </a:lnTo>
                  <a:lnTo>
                    <a:pt x="58420" y="229489"/>
                  </a:lnTo>
                  <a:lnTo>
                    <a:pt x="65595" y="234696"/>
                  </a:lnTo>
                  <a:lnTo>
                    <a:pt x="80289" y="243459"/>
                  </a:lnTo>
                  <a:lnTo>
                    <a:pt x="79095" y="244602"/>
                  </a:lnTo>
                  <a:lnTo>
                    <a:pt x="77914" y="244602"/>
                  </a:lnTo>
                  <a:lnTo>
                    <a:pt x="71983" y="248158"/>
                  </a:lnTo>
                  <a:lnTo>
                    <a:pt x="64858" y="251714"/>
                  </a:lnTo>
                  <a:lnTo>
                    <a:pt x="58928" y="255270"/>
                  </a:lnTo>
                  <a:lnTo>
                    <a:pt x="56553" y="256413"/>
                  </a:lnTo>
                  <a:lnTo>
                    <a:pt x="56553" y="257683"/>
                  </a:lnTo>
                  <a:lnTo>
                    <a:pt x="64858" y="261239"/>
                  </a:lnTo>
                  <a:lnTo>
                    <a:pt x="76720" y="265938"/>
                  </a:lnTo>
                  <a:lnTo>
                    <a:pt x="79095" y="265938"/>
                  </a:lnTo>
                  <a:lnTo>
                    <a:pt x="81470" y="267081"/>
                  </a:lnTo>
                  <a:lnTo>
                    <a:pt x="85039" y="268351"/>
                  </a:lnTo>
                  <a:lnTo>
                    <a:pt x="79095" y="273050"/>
                  </a:lnTo>
                  <a:lnTo>
                    <a:pt x="74345" y="278892"/>
                  </a:lnTo>
                  <a:lnTo>
                    <a:pt x="69608" y="286004"/>
                  </a:lnTo>
                  <a:lnTo>
                    <a:pt x="93345" y="289560"/>
                  </a:lnTo>
                  <a:lnTo>
                    <a:pt x="92163" y="295529"/>
                  </a:lnTo>
                  <a:lnTo>
                    <a:pt x="89789" y="301371"/>
                  </a:lnTo>
                  <a:lnTo>
                    <a:pt x="88595" y="309753"/>
                  </a:lnTo>
                  <a:lnTo>
                    <a:pt x="95719" y="308483"/>
                  </a:lnTo>
                  <a:lnTo>
                    <a:pt x="102844" y="308483"/>
                  </a:lnTo>
                  <a:lnTo>
                    <a:pt x="109969" y="307340"/>
                  </a:lnTo>
                  <a:lnTo>
                    <a:pt x="109969" y="319278"/>
                  </a:lnTo>
                  <a:lnTo>
                    <a:pt x="111150" y="325120"/>
                  </a:lnTo>
                  <a:lnTo>
                    <a:pt x="120650" y="322834"/>
                  </a:lnTo>
                  <a:lnTo>
                    <a:pt x="124206" y="321564"/>
                  </a:lnTo>
                  <a:lnTo>
                    <a:pt x="128955" y="320421"/>
                  </a:lnTo>
                  <a:lnTo>
                    <a:pt x="131330" y="327533"/>
                  </a:lnTo>
                  <a:lnTo>
                    <a:pt x="133705" y="329946"/>
                  </a:lnTo>
                  <a:lnTo>
                    <a:pt x="134886" y="333502"/>
                  </a:lnTo>
                  <a:lnTo>
                    <a:pt x="134886" y="335788"/>
                  </a:lnTo>
                  <a:lnTo>
                    <a:pt x="137261" y="337058"/>
                  </a:lnTo>
                  <a:lnTo>
                    <a:pt x="139636" y="335788"/>
                  </a:lnTo>
                  <a:lnTo>
                    <a:pt x="150329" y="332232"/>
                  </a:lnTo>
                  <a:lnTo>
                    <a:pt x="151511" y="333502"/>
                  </a:lnTo>
                  <a:lnTo>
                    <a:pt x="153885" y="338201"/>
                  </a:lnTo>
                  <a:lnTo>
                    <a:pt x="153885" y="322834"/>
                  </a:lnTo>
                  <a:close/>
                </a:path>
                <a:path w="419100" h="551815">
                  <a:moveTo>
                    <a:pt x="153885" y="281432"/>
                  </a:moveTo>
                  <a:lnTo>
                    <a:pt x="144449" y="277876"/>
                  </a:lnTo>
                  <a:lnTo>
                    <a:pt x="139738" y="270891"/>
                  </a:lnTo>
                  <a:lnTo>
                    <a:pt x="138557" y="261493"/>
                  </a:lnTo>
                  <a:lnTo>
                    <a:pt x="138557" y="255524"/>
                  </a:lnTo>
                  <a:lnTo>
                    <a:pt x="140919" y="249555"/>
                  </a:lnTo>
                  <a:lnTo>
                    <a:pt x="144449" y="244856"/>
                  </a:lnTo>
                  <a:lnTo>
                    <a:pt x="146812" y="239014"/>
                  </a:lnTo>
                  <a:lnTo>
                    <a:pt x="146812" y="234188"/>
                  </a:lnTo>
                  <a:lnTo>
                    <a:pt x="140919" y="230632"/>
                  </a:lnTo>
                  <a:lnTo>
                    <a:pt x="109994" y="202819"/>
                  </a:lnTo>
                  <a:lnTo>
                    <a:pt x="103200" y="192913"/>
                  </a:lnTo>
                  <a:lnTo>
                    <a:pt x="103200" y="191643"/>
                  </a:lnTo>
                  <a:lnTo>
                    <a:pt x="100850" y="191643"/>
                  </a:lnTo>
                  <a:lnTo>
                    <a:pt x="101307" y="200406"/>
                  </a:lnTo>
                  <a:lnTo>
                    <a:pt x="102755" y="209169"/>
                  </a:lnTo>
                  <a:lnTo>
                    <a:pt x="105308" y="217678"/>
                  </a:lnTo>
                  <a:lnTo>
                    <a:pt x="109080" y="225933"/>
                  </a:lnTo>
                  <a:lnTo>
                    <a:pt x="103200" y="229489"/>
                  </a:lnTo>
                  <a:lnTo>
                    <a:pt x="97307" y="230632"/>
                  </a:lnTo>
                  <a:lnTo>
                    <a:pt x="91414" y="235458"/>
                  </a:lnTo>
                  <a:lnTo>
                    <a:pt x="96126" y="239014"/>
                  </a:lnTo>
                  <a:lnTo>
                    <a:pt x="103200" y="245999"/>
                  </a:lnTo>
                  <a:lnTo>
                    <a:pt x="106718" y="248412"/>
                  </a:lnTo>
                  <a:lnTo>
                    <a:pt x="103200" y="250825"/>
                  </a:lnTo>
                  <a:lnTo>
                    <a:pt x="96126" y="257937"/>
                  </a:lnTo>
                  <a:lnTo>
                    <a:pt x="92595" y="262636"/>
                  </a:lnTo>
                  <a:lnTo>
                    <a:pt x="99669" y="264922"/>
                  </a:lnTo>
                  <a:lnTo>
                    <a:pt x="105562" y="267335"/>
                  </a:lnTo>
                  <a:lnTo>
                    <a:pt x="112636" y="269748"/>
                  </a:lnTo>
                  <a:lnTo>
                    <a:pt x="109080" y="275463"/>
                  </a:lnTo>
                  <a:lnTo>
                    <a:pt x="104381" y="281432"/>
                  </a:lnTo>
                  <a:lnTo>
                    <a:pt x="103200" y="288544"/>
                  </a:lnTo>
                  <a:lnTo>
                    <a:pt x="123240" y="288544"/>
                  </a:lnTo>
                  <a:lnTo>
                    <a:pt x="124409" y="289687"/>
                  </a:lnTo>
                  <a:lnTo>
                    <a:pt x="124409" y="307467"/>
                  </a:lnTo>
                  <a:lnTo>
                    <a:pt x="125590" y="308610"/>
                  </a:lnTo>
                  <a:lnTo>
                    <a:pt x="127952" y="307467"/>
                  </a:lnTo>
                  <a:lnTo>
                    <a:pt x="130302" y="307467"/>
                  </a:lnTo>
                  <a:lnTo>
                    <a:pt x="133845" y="305054"/>
                  </a:lnTo>
                  <a:lnTo>
                    <a:pt x="143281" y="302641"/>
                  </a:lnTo>
                  <a:lnTo>
                    <a:pt x="144449" y="306197"/>
                  </a:lnTo>
                  <a:lnTo>
                    <a:pt x="146812" y="310896"/>
                  </a:lnTo>
                  <a:lnTo>
                    <a:pt x="147993" y="314452"/>
                  </a:lnTo>
                  <a:lnTo>
                    <a:pt x="149174" y="316865"/>
                  </a:lnTo>
                  <a:lnTo>
                    <a:pt x="151523" y="315722"/>
                  </a:lnTo>
                  <a:lnTo>
                    <a:pt x="152704" y="314452"/>
                  </a:lnTo>
                  <a:lnTo>
                    <a:pt x="153885" y="314452"/>
                  </a:lnTo>
                  <a:lnTo>
                    <a:pt x="153885" y="281432"/>
                  </a:lnTo>
                  <a:close/>
                </a:path>
                <a:path w="419100" h="551815">
                  <a:moveTo>
                    <a:pt x="159981" y="132969"/>
                  </a:moveTo>
                  <a:lnTo>
                    <a:pt x="158775" y="132969"/>
                  </a:lnTo>
                  <a:lnTo>
                    <a:pt x="157556" y="131826"/>
                  </a:lnTo>
                  <a:lnTo>
                    <a:pt x="152717" y="129425"/>
                  </a:lnTo>
                  <a:lnTo>
                    <a:pt x="149085" y="125857"/>
                  </a:lnTo>
                  <a:lnTo>
                    <a:pt x="146672" y="121170"/>
                  </a:lnTo>
                  <a:lnTo>
                    <a:pt x="144246" y="115316"/>
                  </a:lnTo>
                  <a:lnTo>
                    <a:pt x="141833" y="103632"/>
                  </a:lnTo>
                  <a:lnTo>
                    <a:pt x="140614" y="100076"/>
                  </a:lnTo>
                  <a:lnTo>
                    <a:pt x="139407" y="95377"/>
                  </a:lnTo>
                  <a:lnTo>
                    <a:pt x="138201" y="91948"/>
                  </a:lnTo>
                  <a:lnTo>
                    <a:pt x="136982" y="89547"/>
                  </a:lnTo>
                  <a:lnTo>
                    <a:pt x="135775" y="88392"/>
                  </a:lnTo>
                  <a:lnTo>
                    <a:pt x="132143" y="88392"/>
                  </a:lnTo>
                  <a:lnTo>
                    <a:pt x="127304" y="90678"/>
                  </a:lnTo>
                  <a:lnTo>
                    <a:pt x="123672" y="93091"/>
                  </a:lnTo>
                  <a:lnTo>
                    <a:pt x="118846" y="96647"/>
                  </a:lnTo>
                  <a:lnTo>
                    <a:pt x="128511" y="100076"/>
                  </a:lnTo>
                  <a:lnTo>
                    <a:pt x="132143" y="105918"/>
                  </a:lnTo>
                  <a:lnTo>
                    <a:pt x="134569" y="114173"/>
                  </a:lnTo>
                  <a:lnTo>
                    <a:pt x="135775" y="116598"/>
                  </a:lnTo>
                  <a:lnTo>
                    <a:pt x="136982" y="120015"/>
                  </a:lnTo>
                  <a:lnTo>
                    <a:pt x="138201" y="122428"/>
                  </a:lnTo>
                  <a:lnTo>
                    <a:pt x="144246" y="129425"/>
                  </a:lnTo>
                  <a:lnTo>
                    <a:pt x="150304" y="134124"/>
                  </a:lnTo>
                  <a:lnTo>
                    <a:pt x="159981" y="134124"/>
                  </a:lnTo>
                  <a:lnTo>
                    <a:pt x="159981" y="132969"/>
                  </a:lnTo>
                  <a:close/>
                </a:path>
                <a:path w="419100" h="551815">
                  <a:moveTo>
                    <a:pt x="170649" y="166751"/>
                  </a:moveTo>
                  <a:lnTo>
                    <a:pt x="169875" y="165481"/>
                  </a:lnTo>
                  <a:lnTo>
                    <a:pt x="161798" y="152146"/>
                  </a:lnTo>
                  <a:lnTo>
                    <a:pt x="158800" y="147193"/>
                  </a:lnTo>
                  <a:lnTo>
                    <a:pt x="157607" y="146050"/>
                  </a:lnTo>
                  <a:lnTo>
                    <a:pt x="157607" y="144780"/>
                  </a:lnTo>
                  <a:lnTo>
                    <a:pt x="156425" y="144780"/>
                  </a:lnTo>
                  <a:lnTo>
                    <a:pt x="156425" y="152146"/>
                  </a:lnTo>
                  <a:lnTo>
                    <a:pt x="148132" y="152146"/>
                  </a:lnTo>
                  <a:lnTo>
                    <a:pt x="148132" y="150876"/>
                  </a:lnTo>
                  <a:lnTo>
                    <a:pt x="150495" y="149606"/>
                  </a:lnTo>
                  <a:lnTo>
                    <a:pt x="151688" y="149606"/>
                  </a:lnTo>
                  <a:lnTo>
                    <a:pt x="154051" y="148463"/>
                  </a:lnTo>
                  <a:lnTo>
                    <a:pt x="155244" y="150876"/>
                  </a:lnTo>
                  <a:lnTo>
                    <a:pt x="156425" y="152146"/>
                  </a:lnTo>
                  <a:lnTo>
                    <a:pt x="156425" y="144780"/>
                  </a:lnTo>
                  <a:lnTo>
                    <a:pt x="150495" y="144780"/>
                  </a:lnTo>
                  <a:lnTo>
                    <a:pt x="144576" y="146050"/>
                  </a:lnTo>
                  <a:lnTo>
                    <a:pt x="139827" y="148463"/>
                  </a:lnTo>
                  <a:lnTo>
                    <a:pt x="133096" y="153416"/>
                  </a:lnTo>
                  <a:lnTo>
                    <a:pt x="130492" y="160401"/>
                  </a:lnTo>
                  <a:lnTo>
                    <a:pt x="131660" y="168148"/>
                  </a:lnTo>
                  <a:lnTo>
                    <a:pt x="136271" y="175260"/>
                  </a:lnTo>
                  <a:lnTo>
                    <a:pt x="139827" y="169164"/>
                  </a:lnTo>
                  <a:lnTo>
                    <a:pt x="145757" y="165481"/>
                  </a:lnTo>
                  <a:lnTo>
                    <a:pt x="158800" y="165481"/>
                  </a:lnTo>
                  <a:lnTo>
                    <a:pt x="164719" y="166751"/>
                  </a:lnTo>
                  <a:lnTo>
                    <a:pt x="170649" y="166751"/>
                  </a:lnTo>
                  <a:close/>
                </a:path>
                <a:path w="419100" h="551815">
                  <a:moveTo>
                    <a:pt x="184353" y="178181"/>
                  </a:moveTo>
                  <a:lnTo>
                    <a:pt x="180771" y="175768"/>
                  </a:lnTo>
                  <a:lnTo>
                    <a:pt x="178384" y="174625"/>
                  </a:lnTo>
                  <a:lnTo>
                    <a:pt x="176009" y="172212"/>
                  </a:lnTo>
                  <a:lnTo>
                    <a:pt x="173621" y="172212"/>
                  </a:lnTo>
                  <a:lnTo>
                    <a:pt x="166878" y="174244"/>
                  </a:lnTo>
                  <a:lnTo>
                    <a:pt x="160807" y="176657"/>
                  </a:lnTo>
                  <a:lnTo>
                    <a:pt x="155181" y="179578"/>
                  </a:lnTo>
                  <a:lnTo>
                    <a:pt x="143814" y="186690"/>
                  </a:lnTo>
                  <a:lnTo>
                    <a:pt x="137845" y="190246"/>
                  </a:lnTo>
                  <a:lnTo>
                    <a:pt x="130695" y="189103"/>
                  </a:lnTo>
                  <a:lnTo>
                    <a:pt x="129501" y="189103"/>
                  </a:lnTo>
                  <a:lnTo>
                    <a:pt x="133083" y="193929"/>
                  </a:lnTo>
                  <a:lnTo>
                    <a:pt x="136652" y="195072"/>
                  </a:lnTo>
                  <a:lnTo>
                    <a:pt x="141427" y="193929"/>
                  </a:lnTo>
                  <a:lnTo>
                    <a:pt x="145008" y="192659"/>
                  </a:lnTo>
                  <a:lnTo>
                    <a:pt x="148590" y="190246"/>
                  </a:lnTo>
                  <a:lnTo>
                    <a:pt x="150964" y="189103"/>
                  </a:lnTo>
                  <a:lnTo>
                    <a:pt x="154546" y="186690"/>
                  </a:lnTo>
                  <a:lnTo>
                    <a:pt x="158127" y="185420"/>
                  </a:lnTo>
                  <a:lnTo>
                    <a:pt x="161709" y="183007"/>
                  </a:lnTo>
                  <a:lnTo>
                    <a:pt x="161709" y="189103"/>
                  </a:lnTo>
                  <a:lnTo>
                    <a:pt x="167665" y="183007"/>
                  </a:lnTo>
                  <a:lnTo>
                    <a:pt x="174815" y="180594"/>
                  </a:lnTo>
                  <a:lnTo>
                    <a:pt x="183159" y="179451"/>
                  </a:lnTo>
                  <a:lnTo>
                    <a:pt x="183159" y="178181"/>
                  </a:lnTo>
                  <a:lnTo>
                    <a:pt x="184353" y="178181"/>
                  </a:lnTo>
                  <a:close/>
                </a:path>
                <a:path w="419100" h="551815">
                  <a:moveTo>
                    <a:pt x="184353" y="83324"/>
                  </a:moveTo>
                  <a:lnTo>
                    <a:pt x="181813" y="80772"/>
                  </a:lnTo>
                  <a:lnTo>
                    <a:pt x="179273" y="80772"/>
                  </a:lnTo>
                  <a:lnTo>
                    <a:pt x="176733" y="83324"/>
                  </a:lnTo>
                  <a:lnTo>
                    <a:pt x="176733" y="85852"/>
                  </a:lnTo>
                  <a:lnTo>
                    <a:pt x="178003" y="87122"/>
                  </a:lnTo>
                  <a:lnTo>
                    <a:pt x="179273" y="87122"/>
                  </a:lnTo>
                  <a:lnTo>
                    <a:pt x="181813" y="88392"/>
                  </a:lnTo>
                  <a:lnTo>
                    <a:pt x="183083" y="87122"/>
                  </a:lnTo>
                  <a:lnTo>
                    <a:pt x="184353" y="84582"/>
                  </a:lnTo>
                  <a:lnTo>
                    <a:pt x="184353" y="83324"/>
                  </a:lnTo>
                  <a:close/>
                </a:path>
                <a:path w="419100" h="551815">
                  <a:moveTo>
                    <a:pt x="185877" y="94107"/>
                  </a:moveTo>
                  <a:lnTo>
                    <a:pt x="182321" y="92964"/>
                  </a:lnTo>
                  <a:lnTo>
                    <a:pt x="179946" y="92964"/>
                  </a:lnTo>
                  <a:lnTo>
                    <a:pt x="177584" y="94107"/>
                  </a:lnTo>
                  <a:lnTo>
                    <a:pt x="176390" y="96393"/>
                  </a:lnTo>
                  <a:lnTo>
                    <a:pt x="175209" y="99822"/>
                  </a:lnTo>
                  <a:lnTo>
                    <a:pt x="178765" y="113550"/>
                  </a:lnTo>
                  <a:lnTo>
                    <a:pt x="178765" y="114681"/>
                  </a:lnTo>
                  <a:lnTo>
                    <a:pt x="179946" y="115824"/>
                  </a:lnTo>
                  <a:lnTo>
                    <a:pt x="181140" y="115824"/>
                  </a:lnTo>
                  <a:lnTo>
                    <a:pt x="183502" y="113550"/>
                  </a:lnTo>
                  <a:lnTo>
                    <a:pt x="183502" y="107823"/>
                  </a:lnTo>
                  <a:lnTo>
                    <a:pt x="185877" y="103251"/>
                  </a:lnTo>
                  <a:lnTo>
                    <a:pt x="185877" y="94107"/>
                  </a:lnTo>
                  <a:close/>
                </a:path>
                <a:path w="419100" h="551815">
                  <a:moveTo>
                    <a:pt x="187401" y="69215"/>
                  </a:moveTo>
                  <a:lnTo>
                    <a:pt x="186207" y="65671"/>
                  </a:lnTo>
                  <a:lnTo>
                    <a:pt x="182613" y="67945"/>
                  </a:lnTo>
                  <a:lnTo>
                    <a:pt x="181419" y="66802"/>
                  </a:lnTo>
                  <a:lnTo>
                    <a:pt x="181419" y="62103"/>
                  </a:lnTo>
                  <a:lnTo>
                    <a:pt x="179019" y="60972"/>
                  </a:lnTo>
                  <a:lnTo>
                    <a:pt x="176618" y="60972"/>
                  </a:lnTo>
                  <a:lnTo>
                    <a:pt x="176618" y="67945"/>
                  </a:lnTo>
                  <a:lnTo>
                    <a:pt x="174231" y="66802"/>
                  </a:lnTo>
                  <a:lnTo>
                    <a:pt x="171831" y="66802"/>
                  </a:lnTo>
                  <a:lnTo>
                    <a:pt x="171831" y="67945"/>
                  </a:lnTo>
                  <a:lnTo>
                    <a:pt x="170649" y="69215"/>
                  </a:lnTo>
                  <a:lnTo>
                    <a:pt x="170649" y="71501"/>
                  </a:lnTo>
                  <a:lnTo>
                    <a:pt x="176618" y="71501"/>
                  </a:lnTo>
                  <a:lnTo>
                    <a:pt x="176618" y="76200"/>
                  </a:lnTo>
                  <a:lnTo>
                    <a:pt x="181419" y="76200"/>
                  </a:lnTo>
                  <a:lnTo>
                    <a:pt x="181419" y="71501"/>
                  </a:lnTo>
                  <a:lnTo>
                    <a:pt x="182613" y="70370"/>
                  </a:lnTo>
                  <a:lnTo>
                    <a:pt x="187401" y="72644"/>
                  </a:lnTo>
                  <a:lnTo>
                    <a:pt x="187401" y="69215"/>
                  </a:lnTo>
                  <a:close/>
                </a:path>
                <a:path w="419100" h="551815">
                  <a:moveTo>
                    <a:pt x="199593" y="131064"/>
                  </a:moveTo>
                  <a:lnTo>
                    <a:pt x="161505" y="131064"/>
                  </a:lnTo>
                  <a:lnTo>
                    <a:pt x="161505" y="133350"/>
                  </a:lnTo>
                  <a:lnTo>
                    <a:pt x="162699" y="134124"/>
                  </a:lnTo>
                  <a:lnTo>
                    <a:pt x="199593" y="134124"/>
                  </a:lnTo>
                  <a:lnTo>
                    <a:pt x="199593" y="131064"/>
                  </a:lnTo>
                  <a:close/>
                </a:path>
                <a:path w="419100" h="551815">
                  <a:moveTo>
                    <a:pt x="202311" y="135001"/>
                  </a:moveTo>
                  <a:lnTo>
                    <a:pt x="201117" y="135128"/>
                  </a:lnTo>
                  <a:lnTo>
                    <a:pt x="202311" y="135128"/>
                  </a:lnTo>
                  <a:lnTo>
                    <a:pt x="202311" y="135001"/>
                  </a:lnTo>
                  <a:close/>
                </a:path>
                <a:path w="419100" h="551815">
                  <a:moveTo>
                    <a:pt x="207213" y="106553"/>
                  </a:moveTo>
                  <a:lnTo>
                    <a:pt x="198780" y="98298"/>
                  </a:lnTo>
                  <a:lnTo>
                    <a:pt x="195160" y="97155"/>
                  </a:lnTo>
                  <a:lnTo>
                    <a:pt x="189141" y="96024"/>
                  </a:lnTo>
                  <a:lnTo>
                    <a:pt x="189141" y="99568"/>
                  </a:lnTo>
                  <a:lnTo>
                    <a:pt x="187934" y="101854"/>
                  </a:lnTo>
                  <a:lnTo>
                    <a:pt x="187934" y="107696"/>
                  </a:lnTo>
                  <a:lnTo>
                    <a:pt x="186728" y="113550"/>
                  </a:lnTo>
                  <a:lnTo>
                    <a:pt x="183108" y="120650"/>
                  </a:lnTo>
                  <a:lnTo>
                    <a:pt x="181902" y="121793"/>
                  </a:lnTo>
                  <a:lnTo>
                    <a:pt x="179501" y="121793"/>
                  </a:lnTo>
                  <a:lnTo>
                    <a:pt x="178295" y="120650"/>
                  </a:lnTo>
                  <a:lnTo>
                    <a:pt x="177088" y="118249"/>
                  </a:lnTo>
                  <a:lnTo>
                    <a:pt x="173482" y="112395"/>
                  </a:lnTo>
                  <a:lnTo>
                    <a:pt x="172262" y="106553"/>
                  </a:lnTo>
                  <a:lnTo>
                    <a:pt x="172262" y="97155"/>
                  </a:lnTo>
                  <a:lnTo>
                    <a:pt x="171069" y="96024"/>
                  </a:lnTo>
                  <a:lnTo>
                    <a:pt x="168668" y="96024"/>
                  </a:lnTo>
                  <a:lnTo>
                    <a:pt x="167462" y="97155"/>
                  </a:lnTo>
                  <a:lnTo>
                    <a:pt x="162636" y="98298"/>
                  </a:lnTo>
                  <a:lnTo>
                    <a:pt x="156616" y="101854"/>
                  </a:lnTo>
                  <a:lnTo>
                    <a:pt x="156616" y="108966"/>
                  </a:lnTo>
                  <a:lnTo>
                    <a:pt x="155409" y="113550"/>
                  </a:lnTo>
                  <a:lnTo>
                    <a:pt x="156616" y="119507"/>
                  </a:lnTo>
                  <a:lnTo>
                    <a:pt x="157822" y="124206"/>
                  </a:lnTo>
                  <a:lnTo>
                    <a:pt x="159029" y="126492"/>
                  </a:lnTo>
                  <a:lnTo>
                    <a:pt x="202387" y="126492"/>
                  </a:lnTo>
                  <a:lnTo>
                    <a:pt x="202387" y="124206"/>
                  </a:lnTo>
                  <a:lnTo>
                    <a:pt x="203593" y="122948"/>
                  </a:lnTo>
                  <a:lnTo>
                    <a:pt x="203593" y="120650"/>
                  </a:lnTo>
                  <a:lnTo>
                    <a:pt x="204800" y="119507"/>
                  </a:lnTo>
                  <a:lnTo>
                    <a:pt x="206006" y="113550"/>
                  </a:lnTo>
                  <a:lnTo>
                    <a:pt x="207213" y="106553"/>
                  </a:lnTo>
                  <a:close/>
                </a:path>
                <a:path w="419100" h="551815">
                  <a:moveTo>
                    <a:pt x="227863" y="316865"/>
                  </a:moveTo>
                  <a:lnTo>
                    <a:pt x="226669" y="312039"/>
                  </a:lnTo>
                  <a:lnTo>
                    <a:pt x="225488" y="312039"/>
                  </a:lnTo>
                  <a:lnTo>
                    <a:pt x="226669" y="316865"/>
                  </a:lnTo>
                  <a:lnTo>
                    <a:pt x="227863" y="316865"/>
                  </a:lnTo>
                  <a:close/>
                </a:path>
                <a:path w="419100" h="551815">
                  <a:moveTo>
                    <a:pt x="228536" y="92329"/>
                  </a:moveTo>
                  <a:lnTo>
                    <a:pt x="227622" y="91198"/>
                  </a:lnTo>
                  <a:lnTo>
                    <a:pt x="226707" y="89916"/>
                  </a:lnTo>
                  <a:lnTo>
                    <a:pt x="225793" y="89916"/>
                  </a:lnTo>
                  <a:lnTo>
                    <a:pt x="224878" y="91198"/>
                  </a:lnTo>
                  <a:lnTo>
                    <a:pt x="223977" y="92329"/>
                  </a:lnTo>
                  <a:lnTo>
                    <a:pt x="224878" y="93599"/>
                  </a:lnTo>
                  <a:lnTo>
                    <a:pt x="225793" y="93599"/>
                  </a:lnTo>
                  <a:lnTo>
                    <a:pt x="225793" y="96024"/>
                  </a:lnTo>
                  <a:lnTo>
                    <a:pt x="226707" y="93599"/>
                  </a:lnTo>
                  <a:lnTo>
                    <a:pt x="227622" y="93599"/>
                  </a:lnTo>
                  <a:lnTo>
                    <a:pt x="228536" y="92329"/>
                  </a:lnTo>
                  <a:close/>
                </a:path>
                <a:path w="419100" h="551815">
                  <a:moveTo>
                    <a:pt x="231419" y="309499"/>
                  </a:moveTo>
                  <a:lnTo>
                    <a:pt x="230225" y="308356"/>
                  </a:lnTo>
                  <a:lnTo>
                    <a:pt x="227863" y="308356"/>
                  </a:lnTo>
                  <a:lnTo>
                    <a:pt x="227863" y="309499"/>
                  </a:lnTo>
                  <a:lnTo>
                    <a:pt x="231419" y="309499"/>
                  </a:lnTo>
                  <a:close/>
                </a:path>
                <a:path w="419100" h="551815">
                  <a:moveTo>
                    <a:pt x="232600" y="310769"/>
                  </a:moveTo>
                  <a:lnTo>
                    <a:pt x="232105" y="310261"/>
                  </a:lnTo>
                  <a:lnTo>
                    <a:pt x="227863" y="316865"/>
                  </a:lnTo>
                  <a:lnTo>
                    <a:pt x="232600" y="316865"/>
                  </a:lnTo>
                  <a:lnTo>
                    <a:pt x="232600" y="310769"/>
                  </a:lnTo>
                  <a:close/>
                </a:path>
                <a:path w="419100" h="551815">
                  <a:moveTo>
                    <a:pt x="232600" y="309499"/>
                  </a:moveTo>
                  <a:lnTo>
                    <a:pt x="231419" y="309499"/>
                  </a:lnTo>
                  <a:lnTo>
                    <a:pt x="232105" y="310261"/>
                  </a:lnTo>
                  <a:lnTo>
                    <a:pt x="232600" y="309499"/>
                  </a:lnTo>
                  <a:close/>
                </a:path>
                <a:path w="419100" h="551815">
                  <a:moveTo>
                    <a:pt x="232600" y="308356"/>
                  </a:moveTo>
                  <a:lnTo>
                    <a:pt x="231825" y="307467"/>
                  </a:lnTo>
                  <a:lnTo>
                    <a:pt x="230225" y="308356"/>
                  </a:lnTo>
                  <a:lnTo>
                    <a:pt x="232600" y="308356"/>
                  </a:lnTo>
                  <a:close/>
                </a:path>
                <a:path w="419100" h="551815">
                  <a:moveTo>
                    <a:pt x="239204" y="145542"/>
                  </a:moveTo>
                  <a:lnTo>
                    <a:pt x="230962" y="145542"/>
                  </a:lnTo>
                  <a:lnTo>
                    <a:pt x="228600" y="143129"/>
                  </a:lnTo>
                  <a:lnTo>
                    <a:pt x="233311" y="139446"/>
                  </a:lnTo>
                  <a:lnTo>
                    <a:pt x="236778" y="134747"/>
                  </a:lnTo>
                  <a:lnTo>
                    <a:pt x="236855" y="131064"/>
                  </a:lnTo>
                  <a:lnTo>
                    <a:pt x="226949" y="134747"/>
                  </a:lnTo>
                  <a:lnTo>
                    <a:pt x="216839" y="136906"/>
                  </a:lnTo>
                  <a:lnTo>
                    <a:pt x="206717" y="138049"/>
                  </a:lnTo>
                  <a:lnTo>
                    <a:pt x="196824" y="138303"/>
                  </a:lnTo>
                  <a:lnTo>
                    <a:pt x="192112" y="139446"/>
                  </a:lnTo>
                  <a:lnTo>
                    <a:pt x="190931" y="139192"/>
                  </a:lnTo>
                  <a:lnTo>
                    <a:pt x="190931" y="145542"/>
                  </a:lnTo>
                  <a:lnTo>
                    <a:pt x="190931" y="146685"/>
                  </a:lnTo>
                  <a:lnTo>
                    <a:pt x="188582" y="147955"/>
                  </a:lnTo>
                  <a:lnTo>
                    <a:pt x="186220" y="149098"/>
                  </a:lnTo>
                  <a:lnTo>
                    <a:pt x="182689" y="150368"/>
                  </a:lnTo>
                  <a:lnTo>
                    <a:pt x="181508" y="151511"/>
                  </a:lnTo>
                  <a:lnTo>
                    <a:pt x="180340" y="151511"/>
                  </a:lnTo>
                  <a:lnTo>
                    <a:pt x="177977" y="152781"/>
                  </a:lnTo>
                  <a:lnTo>
                    <a:pt x="176796" y="155194"/>
                  </a:lnTo>
                  <a:lnTo>
                    <a:pt x="175628" y="153924"/>
                  </a:lnTo>
                  <a:lnTo>
                    <a:pt x="175628" y="152781"/>
                  </a:lnTo>
                  <a:lnTo>
                    <a:pt x="174447" y="150368"/>
                  </a:lnTo>
                  <a:lnTo>
                    <a:pt x="174447" y="149098"/>
                  </a:lnTo>
                  <a:lnTo>
                    <a:pt x="173266" y="146685"/>
                  </a:lnTo>
                  <a:lnTo>
                    <a:pt x="174447" y="146685"/>
                  </a:lnTo>
                  <a:lnTo>
                    <a:pt x="176796" y="145542"/>
                  </a:lnTo>
                  <a:lnTo>
                    <a:pt x="190931" y="145542"/>
                  </a:lnTo>
                  <a:lnTo>
                    <a:pt x="190931" y="139192"/>
                  </a:lnTo>
                  <a:lnTo>
                    <a:pt x="187401" y="138303"/>
                  </a:lnTo>
                  <a:lnTo>
                    <a:pt x="182689" y="138303"/>
                  </a:lnTo>
                  <a:lnTo>
                    <a:pt x="176796" y="139446"/>
                  </a:lnTo>
                  <a:lnTo>
                    <a:pt x="161505" y="139446"/>
                  </a:lnTo>
                  <a:lnTo>
                    <a:pt x="161505" y="141859"/>
                  </a:lnTo>
                  <a:lnTo>
                    <a:pt x="162687" y="145542"/>
                  </a:lnTo>
                  <a:lnTo>
                    <a:pt x="163855" y="147955"/>
                  </a:lnTo>
                  <a:lnTo>
                    <a:pt x="166217" y="151511"/>
                  </a:lnTo>
                  <a:lnTo>
                    <a:pt x="169748" y="158750"/>
                  </a:lnTo>
                  <a:lnTo>
                    <a:pt x="175628" y="164846"/>
                  </a:lnTo>
                  <a:lnTo>
                    <a:pt x="182689" y="170815"/>
                  </a:lnTo>
                  <a:lnTo>
                    <a:pt x="186220" y="173228"/>
                  </a:lnTo>
                  <a:lnTo>
                    <a:pt x="190931" y="176911"/>
                  </a:lnTo>
                  <a:lnTo>
                    <a:pt x="194462" y="180467"/>
                  </a:lnTo>
                  <a:lnTo>
                    <a:pt x="195643" y="178054"/>
                  </a:lnTo>
                  <a:lnTo>
                    <a:pt x="196824" y="174498"/>
                  </a:lnTo>
                  <a:lnTo>
                    <a:pt x="198005" y="172085"/>
                  </a:lnTo>
                  <a:lnTo>
                    <a:pt x="202704" y="175641"/>
                  </a:lnTo>
                  <a:lnTo>
                    <a:pt x="205066" y="180467"/>
                  </a:lnTo>
                  <a:lnTo>
                    <a:pt x="209778" y="182880"/>
                  </a:lnTo>
                  <a:lnTo>
                    <a:pt x="209778" y="172085"/>
                  </a:lnTo>
                  <a:lnTo>
                    <a:pt x="209778" y="167259"/>
                  </a:lnTo>
                  <a:lnTo>
                    <a:pt x="215988" y="171323"/>
                  </a:lnTo>
                  <a:lnTo>
                    <a:pt x="222415" y="174244"/>
                  </a:lnTo>
                  <a:lnTo>
                    <a:pt x="229298" y="175133"/>
                  </a:lnTo>
                  <a:lnTo>
                    <a:pt x="236855" y="173228"/>
                  </a:lnTo>
                  <a:lnTo>
                    <a:pt x="230962" y="170815"/>
                  </a:lnTo>
                  <a:lnTo>
                    <a:pt x="225069" y="167259"/>
                  </a:lnTo>
                  <a:lnTo>
                    <a:pt x="222719" y="161163"/>
                  </a:lnTo>
                  <a:lnTo>
                    <a:pt x="226250" y="161163"/>
                  </a:lnTo>
                  <a:lnTo>
                    <a:pt x="229781" y="162433"/>
                  </a:lnTo>
                  <a:lnTo>
                    <a:pt x="231635" y="161163"/>
                  </a:lnTo>
                  <a:lnTo>
                    <a:pt x="233311" y="160020"/>
                  </a:lnTo>
                  <a:lnTo>
                    <a:pt x="230962" y="157607"/>
                  </a:lnTo>
                  <a:lnTo>
                    <a:pt x="227431" y="156337"/>
                  </a:lnTo>
                  <a:lnTo>
                    <a:pt x="227050" y="155194"/>
                  </a:lnTo>
                  <a:lnTo>
                    <a:pt x="226250" y="152781"/>
                  </a:lnTo>
                  <a:lnTo>
                    <a:pt x="230962" y="151511"/>
                  </a:lnTo>
                  <a:lnTo>
                    <a:pt x="235673" y="150368"/>
                  </a:lnTo>
                  <a:lnTo>
                    <a:pt x="239204" y="145542"/>
                  </a:lnTo>
                  <a:close/>
                </a:path>
                <a:path w="419100" h="551815">
                  <a:moveTo>
                    <a:pt x="239204" y="90932"/>
                  </a:moveTo>
                  <a:lnTo>
                    <a:pt x="237172" y="88392"/>
                  </a:lnTo>
                  <a:lnTo>
                    <a:pt x="236156" y="89674"/>
                  </a:lnTo>
                  <a:lnTo>
                    <a:pt x="236156" y="93472"/>
                  </a:lnTo>
                  <a:lnTo>
                    <a:pt x="238188" y="93472"/>
                  </a:lnTo>
                  <a:lnTo>
                    <a:pt x="239204" y="92202"/>
                  </a:lnTo>
                  <a:lnTo>
                    <a:pt x="239204" y="90932"/>
                  </a:lnTo>
                  <a:close/>
                </a:path>
                <a:path w="419100" h="551815">
                  <a:moveTo>
                    <a:pt x="242912" y="105156"/>
                  </a:moveTo>
                  <a:lnTo>
                    <a:pt x="229768" y="105156"/>
                  </a:lnTo>
                  <a:lnTo>
                    <a:pt x="228574" y="106299"/>
                  </a:lnTo>
                  <a:lnTo>
                    <a:pt x="228574" y="107569"/>
                  </a:lnTo>
                  <a:lnTo>
                    <a:pt x="227380" y="109982"/>
                  </a:lnTo>
                  <a:lnTo>
                    <a:pt x="227380" y="113550"/>
                  </a:lnTo>
                  <a:lnTo>
                    <a:pt x="226187" y="115951"/>
                  </a:lnTo>
                  <a:lnTo>
                    <a:pt x="222148" y="123075"/>
                  </a:lnTo>
                  <a:lnTo>
                    <a:pt x="217093" y="128524"/>
                  </a:lnTo>
                  <a:lnTo>
                    <a:pt x="210908" y="132080"/>
                  </a:lnTo>
                  <a:lnTo>
                    <a:pt x="203504" y="133870"/>
                  </a:lnTo>
                  <a:lnTo>
                    <a:pt x="202311" y="133870"/>
                  </a:lnTo>
                  <a:lnTo>
                    <a:pt x="202311" y="135001"/>
                  </a:lnTo>
                  <a:lnTo>
                    <a:pt x="216039" y="134124"/>
                  </a:lnTo>
                  <a:lnTo>
                    <a:pt x="230060" y="127254"/>
                  </a:lnTo>
                  <a:lnTo>
                    <a:pt x="240068" y="116967"/>
                  </a:lnTo>
                  <a:lnTo>
                    <a:pt x="242912" y="105156"/>
                  </a:lnTo>
                  <a:close/>
                </a:path>
                <a:path w="419100" h="551815">
                  <a:moveTo>
                    <a:pt x="243776" y="209169"/>
                  </a:moveTo>
                  <a:lnTo>
                    <a:pt x="234226" y="183007"/>
                  </a:lnTo>
                  <a:lnTo>
                    <a:pt x="233032" y="183007"/>
                  </a:lnTo>
                  <a:lnTo>
                    <a:pt x="231825" y="181864"/>
                  </a:lnTo>
                  <a:lnTo>
                    <a:pt x="228244" y="181864"/>
                  </a:lnTo>
                  <a:lnTo>
                    <a:pt x="223469" y="180721"/>
                  </a:lnTo>
                  <a:lnTo>
                    <a:pt x="219900" y="180721"/>
                  </a:lnTo>
                  <a:lnTo>
                    <a:pt x="218706" y="179451"/>
                  </a:lnTo>
                  <a:lnTo>
                    <a:pt x="216319" y="179451"/>
                  </a:lnTo>
                  <a:lnTo>
                    <a:pt x="215125" y="178308"/>
                  </a:lnTo>
                  <a:lnTo>
                    <a:pt x="217512" y="185420"/>
                  </a:lnTo>
                  <a:lnTo>
                    <a:pt x="218706" y="190119"/>
                  </a:lnTo>
                  <a:lnTo>
                    <a:pt x="211543" y="191389"/>
                  </a:lnTo>
                  <a:lnTo>
                    <a:pt x="205562" y="188976"/>
                  </a:lnTo>
                  <a:lnTo>
                    <a:pt x="200787" y="183007"/>
                  </a:lnTo>
                  <a:lnTo>
                    <a:pt x="199593" y="187833"/>
                  </a:lnTo>
                  <a:lnTo>
                    <a:pt x="199593" y="191389"/>
                  </a:lnTo>
                  <a:lnTo>
                    <a:pt x="200787" y="194945"/>
                  </a:lnTo>
                  <a:lnTo>
                    <a:pt x="201980" y="200787"/>
                  </a:lnTo>
                  <a:lnTo>
                    <a:pt x="203174" y="205613"/>
                  </a:lnTo>
                  <a:lnTo>
                    <a:pt x="203174" y="211455"/>
                  </a:lnTo>
                  <a:lnTo>
                    <a:pt x="204368" y="215011"/>
                  </a:lnTo>
                  <a:lnTo>
                    <a:pt x="204368" y="220980"/>
                  </a:lnTo>
                  <a:lnTo>
                    <a:pt x="205562" y="220980"/>
                  </a:lnTo>
                  <a:lnTo>
                    <a:pt x="207949" y="215011"/>
                  </a:lnTo>
                  <a:lnTo>
                    <a:pt x="212737" y="205613"/>
                  </a:lnTo>
                  <a:lnTo>
                    <a:pt x="212737" y="203200"/>
                  </a:lnTo>
                  <a:lnTo>
                    <a:pt x="213931" y="202057"/>
                  </a:lnTo>
                  <a:lnTo>
                    <a:pt x="213931" y="200787"/>
                  </a:lnTo>
                  <a:lnTo>
                    <a:pt x="215125" y="202057"/>
                  </a:lnTo>
                  <a:lnTo>
                    <a:pt x="216319" y="202057"/>
                  </a:lnTo>
                  <a:lnTo>
                    <a:pt x="217512" y="203200"/>
                  </a:lnTo>
                  <a:lnTo>
                    <a:pt x="217512" y="204343"/>
                  </a:lnTo>
                  <a:lnTo>
                    <a:pt x="218706" y="205613"/>
                  </a:lnTo>
                  <a:lnTo>
                    <a:pt x="221094" y="207899"/>
                  </a:lnTo>
                  <a:lnTo>
                    <a:pt x="222275" y="210312"/>
                  </a:lnTo>
                  <a:lnTo>
                    <a:pt x="223469" y="211455"/>
                  </a:lnTo>
                  <a:lnTo>
                    <a:pt x="224663" y="207899"/>
                  </a:lnTo>
                  <a:lnTo>
                    <a:pt x="224663" y="202057"/>
                  </a:lnTo>
                  <a:lnTo>
                    <a:pt x="225856" y="199644"/>
                  </a:lnTo>
                  <a:lnTo>
                    <a:pt x="225856" y="198501"/>
                  </a:lnTo>
                  <a:lnTo>
                    <a:pt x="228244" y="200787"/>
                  </a:lnTo>
                  <a:lnTo>
                    <a:pt x="230632" y="202057"/>
                  </a:lnTo>
                  <a:lnTo>
                    <a:pt x="233032" y="203200"/>
                  </a:lnTo>
                  <a:lnTo>
                    <a:pt x="235419" y="205613"/>
                  </a:lnTo>
                  <a:lnTo>
                    <a:pt x="240195" y="207899"/>
                  </a:lnTo>
                  <a:lnTo>
                    <a:pt x="243776" y="209169"/>
                  </a:lnTo>
                  <a:close/>
                </a:path>
                <a:path w="419100" h="551815">
                  <a:moveTo>
                    <a:pt x="249275" y="466344"/>
                  </a:moveTo>
                  <a:lnTo>
                    <a:pt x="248094" y="466344"/>
                  </a:lnTo>
                  <a:lnTo>
                    <a:pt x="246900" y="465201"/>
                  </a:lnTo>
                  <a:lnTo>
                    <a:pt x="242633" y="461645"/>
                  </a:lnTo>
                  <a:lnTo>
                    <a:pt x="240245" y="459740"/>
                  </a:lnTo>
                  <a:lnTo>
                    <a:pt x="232930" y="455422"/>
                  </a:lnTo>
                  <a:lnTo>
                    <a:pt x="225171" y="452501"/>
                  </a:lnTo>
                  <a:lnTo>
                    <a:pt x="217208" y="450977"/>
                  </a:lnTo>
                  <a:lnTo>
                    <a:pt x="216027" y="450977"/>
                  </a:lnTo>
                  <a:lnTo>
                    <a:pt x="214833" y="452120"/>
                  </a:lnTo>
                  <a:lnTo>
                    <a:pt x="218401" y="454533"/>
                  </a:lnTo>
                  <a:lnTo>
                    <a:pt x="226707" y="454533"/>
                  </a:lnTo>
                  <a:lnTo>
                    <a:pt x="226707" y="458089"/>
                  </a:lnTo>
                  <a:lnTo>
                    <a:pt x="225513" y="460502"/>
                  </a:lnTo>
                  <a:lnTo>
                    <a:pt x="227888" y="462788"/>
                  </a:lnTo>
                  <a:lnTo>
                    <a:pt x="232638" y="462788"/>
                  </a:lnTo>
                  <a:lnTo>
                    <a:pt x="233832" y="461645"/>
                  </a:lnTo>
                  <a:lnTo>
                    <a:pt x="235026" y="461645"/>
                  </a:lnTo>
                  <a:lnTo>
                    <a:pt x="235026" y="462788"/>
                  </a:lnTo>
                  <a:lnTo>
                    <a:pt x="236207" y="464058"/>
                  </a:lnTo>
                  <a:lnTo>
                    <a:pt x="236207" y="465201"/>
                  </a:lnTo>
                  <a:lnTo>
                    <a:pt x="237401" y="469900"/>
                  </a:lnTo>
                  <a:lnTo>
                    <a:pt x="240957" y="472313"/>
                  </a:lnTo>
                  <a:lnTo>
                    <a:pt x="245719" y="468757"/>
                  </a:lnTo>
                  <a:lnTo>
                    <a:pt x="249275" y="466344"/>
                  </a:lnTo>
                  <a:close/>
                </a:path>
                <a:path w="419100" h="551815">
                  <a:moveTo>
                    <a:pt x="250748" y="309499"/>
                  </a:moveTo>
                  <a:lnTo>
                    <a:pt x="250456" y="309118"/>
                  </a:lnTo>
                  <a:lnTo>
                    <a:pt x="249656" y="309499"/>
                  </a:lnTo>
                  <a:lnTo>
                    <a:pt x="250748" y="309499"/>
                  </a:lnTo>
                  <a:close/>
                </a:path>
                <a:path w="419100" h="551815">
                  <a:moveTo>
                    <a:pt x="251396" y="257937"/>
                  </a:moveTo>
                  <a:lnTo>
                    <a:pt x="250710" y="257556"/>
                  </a:lnTo>
                  <a:lnTo>
                    <a:pt x="249034" y="257556"/>
                  </a:lnTo>
                  <a:lnTo>
                    <a:pt x="248348" y="257937"/>
                  </a:lnTo>
                  <a:lnTo>
                    <a:pt x="248348" y="258699"/>
                  </a:lnTo>
                  <a:lnTo>
                    <a:pt x="249034" y="259080"/>
                  </a:lnTo>
                  <a:lnTo>
                    <a:pt x="250710" y="259080"/>
                  </a:lnTo>
                  <a:lnTo>
                    <a:pt x="251396" y="258699"/>
                  </a:lnTo>
                  <a:lnTo>
                    <a:pt x="251396" y="257937"/>
                  </a:lnTo>
                  <a:close/>
                </a:path>
                <a:path w="419100" h="551815">
                  <a:moveTo>
                    <a:pt x="251396" y="250952"/>
                  </a:moveTo>
                  <a:lnTo>
                    <a:pt x="250380" y="249936"/>
                  </a:lnTo>
                  <a:lnTo>
                    <a:pt x="248348" y="249936"/>
                  </a:lnTo>
                  <a:lnTo>
                    <a:pt x="248348" y="252984"/>
                  </a:lnTo>
                  <a:lnTo>
                    <a:pt x="250380" y="252984"/>
                  </a:lnTo>
                  <a:lnTo>
                    <a:pt x="251396" y="251968"/>
                  </a:lnTo>
                  <a:lnTo>
                    <a:pt x="251396" y="250952"/>
                  </a:lnTo>
                  <a:close/>
                </a:path>
                <a:path w="419100" h="551815">
                  <a:moveTo>
                    <a:pt x="252920" y="316865"/>
                  </a:moveTo>
                  <a:lnTo>
                    <a:pt x="251828" y="314452"/>
                  </a:lnTo>
                  <a:lnTo>
                    <a:pt x="251828" y="310769"/>
                  </a:lnTo>
                  <a:lnTo>
                    <a:pt x="249656" y="309499"/>
                  </a:lnTo>
                  <a:lnTo>
                    <a:pt x="247472" y="309499"/>
                  </a:lnTo>
                  <a:lnTo>
                    <a:pt x="247472" y="304673"/>
                  </a:lnTo>
                  <a:lnTo>
                    <a:pt x="245300" y="304673"/>
                  </a:lnTo>
                  <a:lnTo>
                    <a:pt x="245300" y="316865"/>
                  </a:lnTo>
                  <a:lnTo>
                    <a:pt x="247472" y="316865"/>
                  </a:lnTo>
                  <a:lnTo>
                    <a:pt x="247472" y="310769"/>
                  </a:lnTo>
                  <a:lnTo>
                    <a:pt x="248564" y="310769"/>
                  </a:lnTo>
                  <a:lnTo>
                    <a:pt x="250748" y="314452"/>
                  </a:lnTo>
                  <a:lnTo>
                    <a:pt x="250748" y="316865"/>
                  </a:lnTo>
                  <a:lnTo>
                    <a:pt x="252920" y="316865"/>
                  </a:lnTo>
                  <a:close/>
                </a:path>
                <a:path w="419100" h="551815">
                  <a:moveTo>
                    <a:pt x="252920" y="304673"/>
                  </a:moveTo>
                  <a:lnTo>
                    <a:pt x="247472" y="304673"/>
                  </a:lnTo>
                  <a:lnTo>
                    <a:pt x="250456" y="309118"/>
                  </a:lnTo>
                  <a:lnTo>
                    <a:pt x="251828" y="308356"/>
                  </a:lnTo>
                  <a:lnTo>
                    <a:pt x="250748" y="305943"/>
                  </a:lnTo>
                  <a:lnTo>
                    <a:pt x="252920" y="305943"/>
                  </a:lnTo>
                  <a:lnTo>
                    <a:pt x="252920" y="304673"/>
                  </a:lnTo>
                  <a:close/>
                </a:path>
                <a:path w="419100" h="551815">
                  <a:moveTo>
                    <a:pt x="252920" y="90932"/>
                  </a:moveTo>
                  <a:lnTo>
                    <a:pt x="250634" y="88392"/>
                  </a:lnTo>
                  <a:lnTo>
                    <a:pt x="248348" y="90932"/>
                  </a:lnTo>
                  <a:lnTo>
                    <a:pt x="248348" y="93472"/>
                  </a:lnTo>
                  <a:lnTo>
                    <a:pt x="250634" y="93472"/>
                  </a:lnTo>
                  <a:lnTo>
                    <a:pt x="250634" y="96024"/>
                  </a:lnTo>
                  <a:lnTo>
                    <a:pt x="251777" y="93472"/>
                  </a:lnTo>
                  <a:lnTo>
                    <a:pt x="252920" y="93472"/>
                  </a:lnTo>
                  <a:lnTo>
                    <a:pt x="252920" y="90932"/>
                  </a:lnTo>
                  <a:close/>
                </a:path>
                <a:path w="419100" h="551815">
                  <a:moveTo>
                    <a:pt x="255968" y="24892"/>
                  </a:moveTo>
                  <a:lnTo>
                    <a:pt x="253580" y="22872"/>
                  </a:lnTo>
                  <a:lnTo>
                    <a:pt x="247688" y="22872"/>
                  </a:lnTo>
                  <a:lnTo>
                    <a:pt x="245300" y="24892"/>
                  </a:lnTo>
                  <a:lnTo>
                    <a:pt x="245300" y="29972"/>
                  </a:lnTo>
                  <a:lnTo>
                    <a:pt x="247688" y="32004"/>
                  </a:lnTo>
                  <a:lnTo>
                    <a:pt x="253580" y="32004"/>
                  </a:lnTo>
                  <a:lnTo>
                    <a:pt x="255968" y="29972"/>
                  </a:lnTo>
                  <a:lnTo>
                    <a:pt x="255968" y="24892"/>
                  </a:lnTo>
                  <a:close/>
                </a:path>
                <a:path w="419100" h="551815">
                  <a:moveTo>
                    <a:pt x="258000" y="270256"/>
                  </a:moveTo>
                  <a:lnTo>
                    <a:pt x="256984" y="271272"/>
                  </a:lnTo>
                  <a:lnTo>
                    <a:pt x="258000" y="271272"/>
                  </a:lnTo>
                  <a:lnTo>
                    <a:pt x="258000" y="270256"/>
                  </a:lnTo>
                  <a:close/>
                </a:path>
                <a:path w="419100" h="551815">
                  <a:moveTo>
                    <a:pt x="259016" y="266700"/>
                  </a:moveTo>
                  <a:lnTo>
                    <a:pt x="258000" y="265176"/>
                  </a:lnTo>
                  <a:lnTo>
                    <a:pt x="255968" y="266700"/>
                  </a:lnTo>
                  <a:lnTo>
                    <a:pt x="256984" y="268224"/>
                  </a:lnTo>
                  <a:lnTo>
                    <a:pt x="255968" y="268224"/>
                  </a:lnTo>
                  <a:lnTo>
                    <a:pt x="255968" y="270256"/>
                  </a:lnTo>
                  <a:lnTo>
                    <a:pt x="258000" y="270256"/>
                  </a:lnTo>
                  <a:lnTo>
                    <a:pt x="259016" y="270256"/>
                  </a:lnTo>
                  <a:lnTo>
                    <a:pt x="258000" y="269240"/>
                  </a:lnTo>
                  <a:lnTo>
                    <a:pt x="258000" y="268224"/>
                  </a:lnTo>
                  <a:lnTo>
                    <a:pt x="259016" y="268224"/>
                  </a:lnTo>
                  <a:lnTo>
                    <a:pt x="259016" y="266700"/>
                  </a:lnTo>
                  <a:close/>
                </a:path>
                <a:path w="419100" h="551815">
                  <a:moveTo>
                    <a:pt x="259016" y="5969"/>
                  </a:moveTo>
                  <a:lnTo>
                    <a:pt x="252920" y="5969"/>
                  </a:lnTo>
                  <a:lnTo>
                    <a:pt x="251701" y="4826"/>
                  </a:lnTo>
                  <a:lnTo>
                    <a:pt x="251701" y="0"/>
                  </a:lnTo>
                  <a:lnTo>
                    <a:pt x="246824" y="0"/>
                  </a:lnTo>
                  <a:lnTo>
                    <a:pt x="246824" y="5969"/>
                  </a:lnTo>
                  <a:lnTo>
                    <a:pt x="240728" y="5969"/>
                  </a:lnTo>
                  <a:lnTo>
                    <a:pt x="240728" y="10795"/>
                  </a:lnTo>
                  <a:lnTo>
                    <a:pt x="246824" y="10795"/>
                  </a:lnTo>
                  <a:lnTo>
                    <a:pt x="246824" y="16764"/>
                  </a:lnTo>
                  <a:lnTo>
                    <a:pt x="252920" y="16764"/>
                  </a:lnTo>
                  <a:lnTo>
                    <a:pt x="252920" y="15621"/>
                  </a:lnTo>
                  <a:lnTo>
                    <a:pt x="251701" y="10795"/>
                  </a:lnTo>
                  <a:lnTo>
                    <a:pt x="259016" y="10795"/>
                  </a:lnTo>
                  <a:lnTo>
                    <a:pt x="259016" y="5969"/>
                  </a:lnTo>
                  <a:close/>
                </a:path>
                <a:path w="419100" h="551815">
                  <a:moveTo>
                    <a:pt x="260527" y="263664"/>
                  </a:moveTo>
                  <a:lnTo>
                    <a:pt x="259016" y="263664"/>
                  </a:lnTo>
                  <a:lnTo>
                    <a:pt x="259016" y="265176"/>
                  </a:lnTo>
                  <a:lnTo>
                    <a:pt x="260527" y="265176"/>
                  </a:lnTo>
                  <a:lnTo>
                    <a:pt x="260527" y="263664"/>
                  </a:lnTo>
                  <a:close/>
                </a:path>
                <a:path w="419100" h="551815">
                  <a:moveTo>
                    <a:pt x="260540" y="271272"/>
                  </a:moveTo>
                  <a:lnTo>
                    <a:pt x="259524" y="271272"/>
                  </a:lnTo>
                  <a:lnTo>
                    <a:pt x="257492" y="272796"/>
                  </a:lnTo>
                  <a:lnTo>
                    <a:pt x="253936" y="272796"/>
                  </a:lnTo>
                  <a:lnTo>
                    <a:pt x="251396" y="274320"/>
                  </a:lnTo>
                  <a:lnTo>
                    <a:pt x="256476" y="274320"/>
                  </a:lnTo>
                  <a:lnTo>
                    <a:pt x="259016" y="272796"/>
                  </a:lnTo>
                  <a:lnTo>
                    <a:pt x="260540" y="272796"/>
                  </a:lnTo>
                  <a:lnTo>
                    <a:pt x="260540" y="271272"/>
                  </a:lnTo>
                  <a:close/>
                </a:path>
                <a:path w="419100" h="551815">
                  <a:moveTo>
                    <a:pt x="260540" y="46482"/>
                  </a:moveTo>
                  <a:lnTo>
                    <a:pt x="259283" y="46482"/>
                  </a:lnTo>
                  <a:lnTo>
                    <a:pt x="259283" y="45224"/>
                  </a:lnTo>
                  <a:lnTo>
                    <a:pt x="256781" y="39243"/>
                  </a:lnTo>
                  <a:lnTo>
                    <a:pt x="251752" y="38100"/>
                  </a:lnTo>
                  <a:lnTo>
                    <a:pt x="245478" y="39243"/>
                  </a:lnTo>
                  <a:lnTo>
                    <a:pt x="241719" y="40525"/>
                  </a:lnTo>
                  <a:lnTo>
                    <a:pt x="239204" y="44069"/>
                  </a:lnTo>
                  <a:lnTo>
                    <a:pt x="239204" y="46482"/>
                  </a:lnTo>
                  <a:lnTo>
                    <a:pt x="240461" y="52451"/>
                  </a:lnTo>
                  <a:lnTo>
                    <a:pt x="240461" y="58293"/>
                  </a:lnTo>
                  <a:lnTo>
                    <a:pt x="242963" y="63119"/>
                  </a:lnTo>
                  <a:lnTo>
                    <a:pt x="242963" y="66675"/>
                  </a:lnTo>
                  <a:lnTo>
                    <a:pt x="245478" y="71501"/>
                  </a:lnTo>
                  <a:lnTo>
                    <a:pt x="247992" y="76200"/>
                  </a:lnTo>
                  <a:lnTo>
                    <a:pt x="250494" y="76200"/>
                  </a:lnTo>
                  <a:lnTo>
                    <a:pt x="251752" y="73799"/>
                  </a:lnTo>
                  <a:lnTo>
                    <a:pt x="253009" y="73799"/>
                  </a:lnTo>
                  <a:lnTo>
                    <a:pt x="253009" y="72644"/>
                  </a:lnTo>
                  <a:lnTo>
                    <a:pt x="258648" y="53467"/>
                  </a:lnTo>
                  <a:lnTo>
                    <a:pt x="260540" y="46482"/>
                  </a:lnTo>
                  <a:close/>
                </a:path>
                <a:path w="419100" h="551815">
                  <a:moveTo>
                    <a:pt x="262064" y="269748"/>
                  </a:moveTo>
                  <a:lnTo>
                    <a:pt x="261302" y="268224"/>
                  </a:lnTo>
                  <a:lnTo>
                    <a:pt x="261302" y="271272"/>
                  </a:lnTo>
                  <a:lnTo>
                    <a:pt x="262064" y="269748"/>
                  </a:lnTo>
                  <a:close/>
                </a:path>
                <a:path w="419100" h="551815">
                  <a:moveTo>
                    <a:pt x="262064" y="266700"/>
                  </a:moveTo>
                  <a:lnTo>
                    <a:pt x="261302" y="266700"/>
                  </a:lnTo>
                  <a:lnTo>
                    <a:pt x="261302" y="265176"/>
                  </a:lnTo>
                  <a:lnTo>
                    <a:pt x="260540" y="266700"/>
                  </a:lnTo>
                  <a:lnTo>
                    <a:pt x="261302" y="268224"/>
                  </a:lnTo>
                  <a:lnTo>
                    <a:pt x="262064" y="266700"/>
                  </a:lnTo>
                  <a:close/>
                </a:path>
                <a:path w="419100" h="551815">
                  <a:moveTo>
                    <a:pt x="263588" y="91198"/>
                  </a:moveTo>
                  <a:lnTo>
                    <a:pt x="262572" y="89916"/>
                  </a:lnTo>
                  <a:lnTo>
                    <a:pt x="261556" y="89916"/>
                  </a:lnTo>
                  <a:lnTo>
                    <a:pt x="260540" y="91198"/>
                  </a:lnTo>
                  <a:lnTo>
                    <a:pt x="260540" y="93599"/>
                  </a:lnTo>
                  <a:lnTo>
                    <a:pt x="261556" y="93599"/>
                  </a:lnTo>
                  <a:lnTo>
                    <a:pt x="261556" y="96024"/>
                  </a:lnTo>
                  <a:lnTo>
                    <a:pt x="262572" y="94742"/>
                  </a:lnTo>
                  <a:lnTo>
                    <a:pt x="263588" y="93599"/>
                  </a:lnTo>
                  <a:lnTo>
                    <a:pt x="263588" y="91198"/>
                  </a:lnTo>
                  <a:close/>
                </a:path>
                <a:path w="419100" h="551815">
                  <a:moveTo>
                    <a:pt x="266636" y="267208"/>
                  </a:moveTo>
                  <a:lnTo>
                    <a:pt x="265620" y="266192"/>
                  </a:lnTo>
                  <a:lnTo>
                    <a:pt x="265620" y="265176"/>
                  </a:lnTo>
                  <a:lnTo>
                    <a:pt x="264604" y="265176"/>
                  </a:lnTo>
                  <a:lnTo>
                    <a:pt x="264604" y="266192"/>
                  </a:lnTo>
                  <a:lnTo>
                    <a:pt x="263588" y="267208"/>
                  </a:lnTo>
                  <a:lnTo>
                    <a:pt x="264604" y="267208"/>
                  </a:lnTo>
                  <a:lnTo>
                    <a:pt x="264604" y="268224"/>
                  </a:lnTo>
                  <a:lnTo>
                    <a:pt x="265620" y="268224"/>
                  </a:lnTo>
                  <a:lnTo>
                    <a:pt x="265620" y="267208"/>
                  </a:lnTo>
                  <a:lnTo>
                    <a:pt x="266636" y="267208"/>
                  </a:lnTo>
                  <a:close/>
                </a:path>
                <a:path w="419100" h="551815">
                  <a:moveTo>
                    <a:pt x="274243" y="304673"/>
                  </a:moveTo>
                  <a:lnTo>
                    <a:pt x="271868" y="304673"/>
                  </a:lnTo>
                  <a:lnTo>
                    <a:pt x="271868" y="309753"/>
                  </a:lnTo>
                  <a:lnTo>
                    <a:pt x="267589" y="309753"/>
                  </a:lnTo>
                  <a:lnTo>
                    <a:pt x="267589" y="304673"/>
                  </a:lnTo>
                  <a:lnTo>
                    <a:pt x="266636" y="304673"/>
                  </a:lnTo>
                  <a:lnTo>
                    <a:pt x="266636" y="316865"/>
                  </a:lnTo>
                  <a:lnTo>
                    <a:pt x="267589" y="316865"/>
                  </a:lnTo>
                  <a:lnTo>
                    <a:pt x="267589" y="310769"/>
                  </a:lnTo>
                  <a:lnTo>
                    <a:pt x="271868" y="310769"/>
                  </a:lnTo>
                  <a:lnTo>
                    <a:pt x="271868" y="316865"/>
                  </a:lnTo>
                  <a:lnTo>
                    <a:pt x="274243" y="316865"/>
                  </a:lnTo>
                  <a:lnTo>
                    <a:pt x="274243" y="304673"/>
                  </a:lnTo>
                  <a:close/>
                </a:path>
                <a:path w="419100" h="551815">
                  <a:moveTo>
                    <a:pt x="275767" y="89674"/>
                  </a:moveTo>
                  <a:lnTo>
                    <a:pt x="274243" y="88392"/>
                  </a:lnTo>
                  <a:lnTo>
                    <a:pt x="271208" y="90932"/>
                  </a:lnTo>
                  <a:lnTo>
                    <a:pt x="271208" y="92202"/>
                  </a:lnTo>
                  <a:lnTo>
                    <a:pt x="272732" y="93472"/>
                  </a:lnTo>
                  <a:lnTo>
                    <a:pt x="275767" y="93472"/>
                  </a:lnTo>
                  <a:lnTo>
                    <a:pt x="275767" y="89674"/>
                  </a:lnTo>
                  <a:close/>
                </a:path>
                <a:path w="419100" h="551815">
                  <a:moveTo>
                    <a:pt x="277291" y="97548"/>
                  </a:moveTo>
                  <a:lnTo>
                    <a:pt x="223977" y="97548"/>
                  </a:lnTo>
                  <a:lnTo>
                    <a:pt x="225120" y="102120"/>
                  </a:lnTo>
                  <a:lnTo>
                    <a:pt x="276136" y="102120"/>
                  </a:lnTo>
                  <a:lnTo>
                    <a:pt x="277291" y="97548"/>
                  </a:lnTo>
                  <a:close/>
                </a:path>
                <a:path w="419100" h="551815">
                  <a:moveTo>
                    <a:pt x="278866" y="122618"/>
                  </a:moveTo>
                  <a:lnTo>
                    <a:pt x="276479" y="120269"/>
                  </a:lnTo>
                  <a:lnTo>
                    <a:pt x="274154" y="114427"/>
                  </a:lnTo>
                  <a:lnTo>
                    <a:pt x="272986" y="107442"/>
                  </a:lnTo>
                  <a:lnTo>
                    <a:pt x="271830" y="105156"/>
                  </a:lnTo>
                  <a:lnTo>
                    <a:pt x="259016" y="105156"/>
                  </a:lnTo>
                  <a:lnTo>
                    <a:pt x="278866" y="122618"/>
                  </a:lnTo>
                  <a:close/>
                </a:path>
                <a:path w="419100" h="551815">
                  <a:moveTo>
                    <a:pt x="281863" y="298069"/>
                  </a:moveTo>
                  <a:lnTo>
                    <a:pt x="278333" y="298069"/>
                  </a:lnTo>
                  <a:lnTo>
                    <a:pt x="278333" y="301625"/>
                  </a:lnTo>
                  <a:lnTo>
                    <a:pt x="278333" y="319278"/>
                  </a:lnTo>
                  <a:lnTo>
                    <a:pt x="220586" y="319278"/>
                  </a:lnTo>
                  <a:lnTo>
                    <a:pt x="220586" y="301625"/>
                  </a:lnTo>
                  <a:lnTo>
                    <a:pt x="226174" y="301625"/>
                  </a:lnTo>
                  <a:lnTo>
                    <a:pt x="225488" y="305943"/>
                  </a:lnTo>
                  <a:lnTo>
                    <a:pt x="227863" y="305943"/>
                  </a:lnTo>
                  <a:lnTo>
                    <a:pt x="227863" y="302260"/>
                  </a:lnTo>
                  <a:lnTo>
                    <a:pt x="231825" y="307467"/>
                  </a:lnTo>
                  <a:lnTo>
                    <a:pt x="236156" y="304673"/>
                  </a:lnTo>
                  <a:lnTo>
                    <a:pt x="232384" y="302260"/>
                  </a:lnTo>
                  <a:lnTo>
                    <a:pt x="231406" y="301625"/>
                  </a:lnTo>
                  <a:lnTo>
                    <a:pt x="278333" y="301625"/>
                  </a:lnTo>
                  <a:lnTo>
                    <a:pt x="278333" y="298069"/>
                  </a:lnTo>
                  <a:lnTo>
                    <a:pt x="268909" y="298069"/>
                  </a:lnTo>
                  <a:lnTo>
                    <a:pt x="268909" y="295656"/>
                  </a:lnTo>
                  <a:lnTo>
                    <a:pt x="266547" y="294513"/>
                  </a:lnTo>
                  <a:lnTo>
                    <a:pt x="266547" y="292100"/>
                  </a:lnTo>
                  <a:lnTo>
                    <a:pt x="268909" y="292100"/>
                  </a:lnTo>
                  <a:lnTo>
                    <a:pt x="268909" y="290957"/>
                  </a:lnTo>
                  <a:lnTo>
                    <a:pt x="232359" y="290957"/>
                  </a:lnTo>
                  <a:lnTo>
                    <a:pt x="232359" y="292100"/>
                  </a:lnTo>
                  <a:lnTo>
                    <a:pt x="233540" y="292100"/>
                  </a:lnTo>
                  <a:lnTo>
                    <a:pt x="233540" y="294513"/>
                  </a:lnTo>
                  <a:lnTo>
                    <a:pt x="232359" y="295656"/>
                  </a:lnTo>
                  <a:lnTo>
                    <a:pt x="231178" y="295656"/>
                  </a:lnTo>
                  <a:lnTo>
                    <a:pt x="231178" y="296799"/>
                  </a:lnTo>
                  <a:lnTo>
                    <a:pt x="232359" y="298069"/>
                  </a:lnTo>
                  <a:lnTo>
                    <a:pt x="219405" y="298069"/>
                  </a:lnTo>
                  <a:lnTo>
                    <a:pt x="219405" y="321691"/>
                  </a:lnTo>
                  <a:lnTo>
                    <a:pt x="237070" y="321691"/>
                  </a:lnTo>
                  <a:lnTo>
                    <a:pt x="232359" y="400685"/>
                  </a:lnTo>
                  <a:lnTo>
                    <a:pt x="239433" y="400685"/>
                  </a:lnTo>
                  <a:lnTo>
                    <a:pt x="239433" y="399542"/>
                  </a:lnTo>
                  <a:lnTo>
                    <a:pt x="241795" y="321691"/>
                  </a:lnTo>
                  <a:lnTo>
                    <a:pt x="247688" y="321691"/>
                  </a:lnTo>
                  <a:lnTo>
                    <a:pt x="245325" y="400685"/>
                  </a:lnTo>
                  <a:lnTo>
                    <a:pt x="255943" y="400685"/>
                  </a:lnTo>
                  <a:lnTo>
                    <a:pt x="255943" y="399542"/>
                  </a:lnTo>
                  <a:lnTo>
                    <a:pt x="252399" y="321691"/>
                  </a:lnTo>
                  <a:lnTo>
                    <a:pt x="259473" y="321691"/>
                  </a:lnTo>
                  <a:lnTo>
                    <a:pt x="261835" y="400685"/>
                  </a:lnTo>
                  <a:lnTo>
                    <a:pt x="268909" y="400685"/>
                  </a:lnTo>
                  <a:lnTo>
                    <a:pt x="268909" y="399542"/>
                  </a:lnTo>
                  <a:lnTo>
                    <a:pt x="264198" y="321691"/>
                  </a:lnTo>
                  <a:lnTo>
                    <a:pt x="281863" y="321691"/>
                  </a:lnTo>
                  <a:lnTo>
                    <a:pt x="281863" y="319278"/>
                  </a:lnTo>
                  <a:lnTo>
                    <a:pt x="281863" y="298069"/>
                  </a:lnTo>
                  <a:close/>
                </a:path>
                <a:path w="419100" h="551815">
                  <a:moveTo>
                    <a:pt x="288455" y="131038"/>
                  </a:moveTo>
                  <a:lnTo>
                    <a:pt x="278866" y="122618"/>
                  </a:lnTo>
                  <a:lnTo>
                    <a:pt x="281152" y="124841"/>
                  </a:lnTo>
                  <a:lnTo>
                    <a:pt x="284645" y="129540"/>
                  </a:lnTo>
                  <a:lnTo>
                    <a:pt x="288455" y="131038"/>
                  </a:lnTo>
                  <a:close/>
                </a:path>
                <a:path w="419100" h="551815">
                  <a:moveTo>
                    <a:pt x="289483" y="60845"/>
                  </a:moveTo>
                  <a:lnTo>
                    <a:pt x="266509" y="45339"/>
                  </a:lnTo>
                  <a:lnTo>
                    <a:pt x="265303" y="53721"/>
                  </a:lnTo>
                  <a:lnTo>
                    <a:pt x="262890" y="61976"/>
                  </a:lnTo>
                  <a:lnTo>
                    <a:pt x="261683" y="69100"/>
                  </a:lnTo>
                  <a:lnTo>
                    <a:pt x="260464" y="73799"/>
                  </a:lnTo>
                  <a:lnTo>
                    <a:pt x="255625" y="80899"/>
                  </a:lnTo>
                  <a:lnTo>
                    <a:pt x="253212" y="85725"/>
                  </a:lnTo>
                  <a:lnTo>
                    <a:pt x="249580" y="84455"/>
                  </a:lnTo>
                  <a:lnTo>
                    <a:pt x="245948" y="80899"/>
                  </a:lnTo>
                  <a:lnTo>
                    <a:pt x="245948" y="79756"/>
                  </a:lnTo>
                  <a:lnTo>
                    <a:pt x="244741" y="79756"/>
                  </a:lnTo>
                  <a:lnTo>
                    <a:pt x="241706" y="73545"/>
                  </a:lnTo>
                  <a:lnTo>
                    <a:pt x="239598" y="67322"/>
                  </a:lnTo>
                  <a:lnTo>
                    <a:pt x="236283" y="54864"/>
                  </a:lnTo>
                  <a:lnTo>
                    <a:pt x="236270" y="47752"/>
                  </a:lnTo>
                  <a:lnTo>
                    <a:pt x="235064" y="44196"/>
                  </a:lnTo>
                  <a:lnTo>
                    <a:pt x="231444" y="45339"/>
                  </a:lnTo>
                  <a:lnTo>
                    <a:pt x="227812" y="45339"/>
                  </a:lnTo>
                  <a:lnTo>
                    <a:pt x="224180" y="46621"/>
                  </a:lnTo>
                  <a:lnTo>
                    <a:pt x="218147" y="50165"/>
                  </a:lnTo>
                  <a:lnTo>
                    <a:pt x="213309" y="54864"/>
                  </a:lnTo>
                  <a:lnTo>
                    <a:pt x="213309" y="64389"/>
                  </a:lnTo>
                  <a:lnTo>
                    <a:pt x="214515" y="70231"/>
                  </a:lnTo>
                  <a:lnTo>
                    <a:pt x="215722" y="77343"/>
                  </a:lnTo>
                  <a:lnTo>
                    <a:pt x="218147" y="83324"/>
                  </a:lnTo>
                  <a:lnTo>
                    <a:pt x="219354" y="85725"/>
                  </a:lnTo>
                  <a:lnTo>
                    <a:pt x="220560" y="86868"/>
                  </a:lnTo>
                  <a:lnTo>
                    <a:pt x="282232" y="86868"/>
                  </a:lnTo>
                  <a:lnTo>
                    <a:pt x="282232" y="84455"/>
                  </a:lnTo>
                  <a:lnTo>
                    <a:pt x="284645" y="78625"/>
                  </a:lnTo>
                  <a:lnTo>
                    <a:pt x="287070" y="73799"/>
                  </a:lnTo>
                  <a:lnTo>
                    <a:pt x="288277" y="67945"/>
                  </a:lnTo>
                  <a:lnTo>
                    <a:pt x="289483" y="64389"/>
                  </a:lnTo>
                  <a:lnTo>
                    <a:pt x="289483" y="60845"/>
                  </a:lnTo>
                  <a:close/>
                </a:path>
                <a:path w="419100" h="551815">
                  <a:moveTo>
                    <a:pt x="298627" y="134124"/>
                  </a:moveTo>
                  <a:lnTo>
                    <a:pt x="296291" y="131826"/>
                  </a:lnTo>
                  <a:lnTo>
                    <a:pt x="290474" y="131826"/>
                  </a:lnTo>
                  <a:lnTo>
                    <a:pt x="288455" y="131038"/>
                  </a:lnTo>
                  <a:lnTo>
                    <a:pt x="291668" y="133870"/>
                  </a:lnTo>
                  <a:lnTo>
                    <a:pt x="298627" y="134124"/>
                  </a:lnTo>
                  <a:close/>
                </a:path>
                <a:path w="419100" h="551815">
                  <a:moveTo>
                    <a:pt x="301675" y="186563"/>
                  </a:moveTo>
                  <a:lnTo>
                    <a:pt x="299326" y="183007"/>
                  </a:lnTo>
                  <a:lnTo>
                    <a:pt x="294640" y="188976"/>
                  </a:lnTo>
                  <a:lnTo>
                    <a:pt x="288785" y="191389"/>
                  </a:lnTo>
                  <a:lnTo>
                    <a:pt x="281749" y="190119"/>
                  </a:lnTo>
                  <a:lnTo>
                    <a:pt x="282917" y="185420"/>
                  </a:lnTo>
                  <a:lnTo>
                    <a:pt x="285267" y="181864"/>
                  </a:lnTo>
                  <a:lnTo>
                    <a:pt x="286435" y="178308"/>
                  </a:lnTo>
                  <a:lnTo>
                    <a:pt x="281749" y="179451"/>
                  </a:lnTo>
                  <a:lnTo>
                    <a:pt x="279400" y="180721"/>
                  </a:lnTo>
                  <a:lnTo>
                    <a:pt x="277063" y="181864"/>
                  </a:lnTo>
                  <a:lnTo>
                    <a:pt x="267690" y="181864"/>
                  </a:lnTo>
                  <a:lnTo>
                    <a:pt x="267690" y="183007"/>
                  </a:lnTo>
                  <a:lnTo>
                    <a:pt x="266522" y="183007"/>
                  </a:lnTo>
                  <a:lnTo>
                    <a:pt x="255968" y="209169"/>
                  </a:lnTo>
                  <a:lnTo>
                    <a:pt x="257136" y="209169"/>
                  </a:lnTo>
                  <a:lnTo>
                    <a:pt x="258318" y="207899"/>
                  </a:lnTo>
                  <a:lnTo>
                    <a:pt x="263004" y="205613"/>
                  </a:lnTo>
                  <a:lnTo>
                    <a:pt x="272376" y="200787"/>
                  </a:lnTo>
                  <a:lnTo>
                    <a:pt x="272376" y="199644"/>
                  </a:lnTo>
                  <a:lnTo>
                    <a:pt x="274713" y="199644"/>
                  </a:lnTo>
                  <a:lnTo>
                    <a:pt x="274713" y="200787"/>
                  </a:lnTo>
                  <a:lnTo>
                    <a:pt x="275882" y="202057"/>
                  </a:lnTo>
                  <a:lnTo>
                    <a:pt x="275882" y="207899"/>
                  </a:lnTo>
                  <a:lnTo>
                    <a:pt x="277063" y="210312"/>
                  </a:lnTo>
                  <a:lnTo>
                    <a:pt x="279400" y="207899"/>
                  </a:lnTo>
                  <a:lnTo>
                    <a:pt x="281749" y="204343"/>
                  </a:lnTo>
                  <a:lnTo>
                    <a:pt x="285267" y="202057"/>
                  </a:lnTo>
                  <a:lnTo>
                    <a:pt x="286435" y="200787"/>
                  </a:lnTo>
                  <a:lnTo>
                    <a:pt x="287604" y="200787"/>
                  </a:lnTo>
                  <a:lnTo>
                    <a:pt x="287604" y="202057"/>
                  </a:lnTo>
                  <a:lnTo>
                    <a:pt x="288785" y="202057"/>
                  </a:lnTo>
                  <a:lnTo>
                    <a:pt x="289953" y="205613"/>
                  </a:lnTo>
                  <a:lnTo>
                    <a:pt x="289953" y="210312"/>
                  </a:lnTo>
                  <a:lnTo>
                    <a:pt x="292303" y="213868"/>
                  </a:lnTo>
                  <a:lnTo>
                    <a:pt x="292303" y="216281"/>
                  </a:lnTo>
                  <a:lnTo>
                    <a:pt x="294640" y="218567"/>
                  </a:lnTo>
                  <a:lnTo>
                    <a:pt x="295808" y="220980"/>
                  </a:lnTo>
                  <a:lnTo>
                    <a:pt x="301675" y="190119"/>
                  </a:lnTo>
                  <a:lnTo>
                    <a:pt x="301675" y="186563"/>
                  </a:lnTo>
                  <a:close/>
                </a:path>
                <a:path w="419100" h="551815">
                  <a:moveTo>
                    <a:pt x="326047" y="97548"/>
                  </a:moveTo>
                  <a:lnTo>
                    <a:pt x="324713" y="95250"/>
                  </a:lnTo>
                  <a:lnTo>
                    <a:pt x="322046" y="92964"/>
                  </a:lnTo>
                  <a:lnTo>
                    <a:pt x="316725" y="95250"/>
                  </a:lnTo>
                  <a:lnTo>
                    <a:pt x="315391" y="97548"/>
                  </a:lnTo>
                  <a:lnTo>
                    <a:pt x="315391" y="99822"/>
                  </a:lnTo>
                  <a:lnTo>
                    <a:pt x="318058" y="108966"/>
                  </a:lnTo>
                  <a:lnTo>
                    <a:pt x="318058" y="113550"/>
                  </a:lnTo>
                  <a:lnTo>
                    <a:pt x="319392" y="114681"/>
                  </a:lnTo>
                  <a:lnTo>
                    <a:pt x="319392" y="115824"/>
                  </a:lnTo>
                  <a:lnTo>
                    <a:pt x="322046" y="115824"/>
                  </a:lnTo>
                  <a:lnTo>
                    <a:pt x="323392" y="114681"/>
                  </a:lnTo>
                  <a:lnTo>
                    <a:pt x="323392" y="113550"/>
                  </a:lnTo>
                  <a:lnTo>
                    <a:pt x="324713" y="108966"/>
                  </a:lnTo>
                  <a:lnTo>
                    <a:pt x="324713" y="104394"/>
                  </a:lnTo>
                  <a:lnTo>
                    <a:pt x="326047" y="99822"/>
                  </a:lnTo>
                  <a:lnTo>
                    <a:pt x="326047" y="97548"/>
                  </a:lnTo>
                  <a:close/>
                </a:path>
                <a:path w="419100" h="551815">
                  <a:moveTo>
                    <a:pt x="326047" y="83324"/>
                  </a:moveTo>
                  <a:lnTo>
                    <a:pt x="323519" y="80772"/>
                  </a:lnTo>
                  <a:lnTo>
                    <a:pt x="319709" y="80772"/>
                  </a:lnTo>
                  <a:lnTo>
                    <a:pt x="318439" y="82042"/>
                  </a:lnTo>
                  <a:lnTo>
                    <a:pt x="318439" y="87122"/>
                  </a:lnTo>
                  <a:lnTo>
                    <a:pt x="319709" y="88392"/>
                  </a:lnTo>
                  <a:lnTo>
                    <a:pt x="322249" y="87122"/>
                  </a:lnTo>
                  <a:lnTo>
                    <a:pt x="324777" y="87122"/>
                  </a:lnTo>
                  <a:lnTo>
                    <a:pt x="324777" y="85852"/>
                  </a:lnTo>
                  <a:lnTo>
                    <a:pt x="326047" y="83324"/>
                  </a:lnTo>
                  <a:close/>
                </a:path>
                <a:path w="419100" h="551815">
                  <a:moveTo>
                    <a:pt x="327571" y="66802"/>
                  </a:moveTo>
                  <a:lnTo>
                    <a:pt x="325221" y="66802"/>
                  </a:lnTo>
                  <a:lnTo>
                    <a:pt x="322884" y="67945"/>
                  </a:lnTo>
                  <a:lnTo>
                    <a:pt x="322884" y="60972"/>
                  </a:lnTo>
                  <a:lnTo>
                    <a:pt x="318211" y="60972"/>
                  </a:lnTo>
                  <a:lnTo>
                    <a:pt x="318211" y="66802"/>
                  </a:lnTo>
                  <a:lnTo>
                    <a:pt x="315861" y="67945"/>
                  </a:lnTo>
                  <a:lnTo>
                    <a:pt x="312343" y="65671"/>
                  </a:lnTo>
                  <a:lnTo>
                    <a:pt x="312343" y="72644"/>
                  </a:lnTo>
                  <a:lnTo>
                    <a:pt x="315861" y="70370"/>
                  </a:lnTo>
                  <a:lnTo>
                    <a:pt x="318211" y="71501"/>
                  </a:lnTo>
                  <a:lnTo>
                    <a:pt x="318211" y="76200"/>
                  </a:lnTo>
                  <a:lnTo>
                    <a:pt x="322884" y="76200"/>
                  </a:lnTo>
                  <a:lnTo>
                    <a:pt x="322884" y="71501"/>
                  </a:lnTo>
                  <a:lnTo>
                    <a:pt x="326402" y="71501"/>
                  </a:lnTo>
                  <a:lnTo>
                    <a:pt x="326402" y="70370"/>
                  </a:lnTo>
                  <a:lnTo>
                    <a:pt x="327571" y="70370"/>
                  </a:lnTo>
                  <a:lnTo>
                    <a:pt x="327571" y="66802"/>
                  </a:lnTo>
                  <a:close/>
                </a:path>
                <a:path w="419100" h="551815">
                  <a:moveTo>
                    <a:pt x="341287" y="504952"/>
                  </a:moveTo>
                  <a:lnTo>
                    <a:pt x="336524" y="504952"/>
                  </a:lnTo>
                  <a:lnTo>
                    <a:pt x="334137" y="503682"/>
                  </a:lnTo>
                  <a:lnTo>
                    <a:pt x="329374" y="502539"/>
                  </a:lnTo>
                  <a:lnTo>
                    <a:pt x="325488" y="486918"/>
                  </a:lnTo>
                  <a:lnTo>
                    <a:pt x="324612" y="483362"/>
                  </a:lnTo>
                  <a:lnTo>
                    <a:pt x="321056" y="479806"/>
                  </a:lnTo>
                  <a:lnTo>
                    <a:pt x="321056" y="478663"/>
                  </a:lnTo>
                  <a:lnTo>
                    <a:pt x="319862" y="477393"/>
                  </a:lnTo>
                  <a:lnTo>
                    <a:pt x="318668" y="476250"/>
                  </a:lnTo>
                  <a:lnTo>
                    <a:pt x="322249" y="473837"/>
                  </a:lnTo>
                  <a:lnTo>
                    <a:pt x="325805" y="467868"/>
                  </a:lnTo>
                  <a:lnTo>
                    <a:pt x="325170" y="466598"/>
                  </a:lnTo>
                  <a:lnTo>
                    <a:pt x="324612" y="465455"/>
                  </a:lnTo>
                  <a:lnTo>
                    <a:pt x="319862" y="465455"/>
                  </a:lnTo>
                  <a:lnTo>
                    <a:pt x="315099" y="466598"/>
                  </a:lnTo>
                  <a:lnTo>
                    <a:pt x="310337" y="465455"/>
                  </a:lnTo>
                  <a:lnTo>
                    <a:pt x="288899" y="458216"/>
                  </a:lnTo>
                  <a:lnTo>
                    <a:pt x="286512" y="457073"/>
                  </a:lnTo>
                  <a:lnTo>
                    <a:pt x="284137" y="457073"/>
                  </a:lnTo>
                  <a:lnTo>
                    <a:pt x="281749" y="458216"/>
                  </a:lnTo>
                  <a:lnTo>
                    <a:pt x="282943" y="459486"/>
                  </a:lnTo>
                  <a:lnTo>
                    <a:pt x="286512" y="460629"/>
                  </a:lnTo>
                  <a:lnTo>
                    <a:pt x="288899" y="461899"/>
                  </a:lnTo>
                  <a:lnTo>
                    <a:pt x="291274" y="463042"/>
                  </a:lnTo>
                  <a:lnTo>
                    <a:pt x="298424" y="466598"/>
                  </a:lnTo>
                  <a:lnTo>
                    <a:pt x="305574" y="471424"/>
                  </a:lnTo>
                  <a:lnTo>
                    <a:pt x="310337" y="477393"/>
                  </a:lnTo>
                  <a:lnTo>
                    <a:pt x="312623" y="479806"/>
                  </a:lnTo>
                  <a:lnTo>
                    <a:pt x="312712" y="485775"/>
                  </a:lnTo>
                  <a:lnTo>
                    <a:pt x="311531" y="486918"/>
                  </a:lnTo>
                  <a:lnTo>
                    <a:pt x="310337" y="486918"/>
                  </a:lnTo>
                  <a:lnTo>
                    <a:pt x="310337" y="485775"/>
                  </a:lnTo>
                  <a:lnTo>
                    <a:pt x="309143" y="485775"/>
                  </a:lnTo>
                  <a:lnTo>
                    <a:pt x="293751" y="472567"/>
                  </a:lnTo>
                  <a:lnTo>
                    <a:pt x="284137" y="464312"/>
                  </a:lnTo>
                  <a:lnTo>
                    <a:pt x="281749" y="464312"/>
                  </a:lnTo>
                  <a:lnTo>
                    <a:pt x="280555" y="463042"/>
                  </a:lnTo>
                  <a:lnTo>
                    <a:pt x="278180" y="463042"/>
                  </a:lnTo>
                  <a:lnTo>
                    <a:pt x="278180" y="466598"/>
                  </a:lnTo>
                  <a:lnTo>
                    <a:pt x="269862" y="466598"/>
                  </a:lnTo>
                  <a:lnTo>
                    <a:pt x="269862" y="467868"/>
                  </a:lnTo>
                  <a:lnTo>
                    <a:pt x="271030" y="469011"/>
                  </a:lnTo>
                  <a:lnTo>
                    <a:pt x="276987" y="474980"/>
                  </a:lnTo>
                  <a:lnTo>
                    <a:pt x="281749" y="480949"/>
                  </a:lnTo>
                  <a:lnTo>
                    <a:pt x="285330" y="488188"/>
                  </a:lnTo>
                  <a:lnTo>
                    <a:pt x="288899" y="494157"/>
                  </a:lnTo>
                  <a:lnTo>
                    <a:pt x="291274" y="500126"/>
                  </a:lnTo>
                  <a:lnTo>
                    <a:pt x="291274" y="506095"/>
                  </a:lnTo>
                  <a:lnTo>
                    <a:pt x="290093" y="509651"/>
                  </a:lnTo>
                  <a:lnTo>
                    <a:pt x="288899" y="510921"/>
                  </a:lnTo>
                  <a:lnTo>
                    <a:pt x="286512" y="510921"/>
                  </a:lnTo>
                  <a:lnTo>
                    <a:pt x="282676" y="497713"/>
                  </a:lnTo>
                  <a:lnTo>
                    <a:pt x="277266" y="486791"/>
                  </a:lnTo>
                  <a:lnTo>
                    <a:pt x="272376" y="479806"/>
                  </a:lnTo>
                  <a:lnTo>
                    <a:pt x="271411" y="478409"/>
                  </a:lnTo>
                  <a:lnTo>
                    <a:pt x="268389" y="474980"/>
                  </a:lnTo>
                  <a:lnTo>
                    <a:pt x="266280" y="472567"/>
                  </a:lnTo>
                  <a:lnTo>
                    <a:pt x="263906" y="473837"/>
                  </a:lnTo>
                  <a:lnTo>
                    <a:pt x="262712" y="474980"/>
                  </a:lnTo>
                  <a:lnTo>
                    <a:pt x="257949" y="474980"/>
                  </a:lnTo>
                  <a:lnTo>
                    <a:pt x="255562" y="473837"/>
                  </a:lnTo>
                  <a:lnTo>
                    <a:pt x="253187" y="473837"/>
                  </a:lnTo>
                  <a:lnTo>
                    <a:pt x="253212" y="478409"/>
                  </a:lnTo>
                  <a:lnTo>
                    <a:pt x="253339" y="485521"/>
                  </a:lnTo>
                  <a:lnTo>
                    <a:pt x="253834" y="491744"/>
                  </a:lnTo>
                  <a:lnTo>
                    <a:pt x="254139" y="498983"/>
                  </a:lnTo>
                  <a:lnTo>
                    <a:pt x="254241" y="502539"/>
                  </a:lnTo>
                  <a:lnTo>
                    <a:pt x="254368" y="520446"/>
                  </a:lnTo>
                  <a:lnTo>
                    <a:pt x="253187" y="521716"/>
                  </a:lnTo>
                  <a:lnTo>
                    <a:pt x="253136" y="524129"/>
                  </a:lnTo>
                  <a:lnTo>
                    <a:pt x="251993" y="526415"/>
                  </a:lnTo>
                  <a:lnTo>
                    <a:pt x="250799" y="526415"/>
                  </a:lnTo>
                  <a:lnTo>
                    <a:pt x="249237" y="523367"/>
                  </a:lnTo>
                  <a:lnTo>
                    <a:pt x="248424" y="521716"/>
                  </a:lnTo>
                  <a:lnTo>
                    <a:pt x="247230" y="520446"/>
                  </a:lnTo>
                  <a:lnTo>
                    <a:pt x="247281" y="517017"/>
                  </a:lnTo>
                  <a:lnTo>
                    <a:pt x="247840" y="508508"/>
                  </a:lnTo>
                  <a:lnTo>
                    <a:pt x="247954" y="506095"/>
                  </a:lnTo>
                  <a:lnTo>
                    <a:pt x="248196" y="498983"/>
                  </a:lnTo>
                  <a:lnTo>
                    <a:pt x="248323" y="490474"/>
                  </a:lnTo>
                  <a:lnTo>
                    <a:pt x="248412" y="479806"/>
                  </a:lnTo>
                  <a:lnTo>
                    <a:pt x="248412" y="477393"/>
                  </a:lnTo>
                  <a:lnTo>
                    <a:pt x="248424" y="472567"/>
                  </a:lnTo>
                  <a:lnTo>
                    <a:pt x="243649" y="476250"/>
                  </a:lnTo>
                  <a:lnTo>
                    <a:pt x="240080" y="477393"/>
                  </a:lnTo>
                  <a:lnTo>
                    <a:pt x="236512" y="471424"/>
                  </a:lnTo>
                  <a:lnTo>
                    <a:pt x="228460" y="480441"/>
                  </a:lnTo>
                  <a:lnTo>
                    <a:pt x="222224" y="489966"/>
                  </a:lnTo>
                  <a:lnTo>
                    <a:pt x="217754" y="500380"/>
                  </a:lnTo>
                  <a:lnTo>
                    <a:pt x="215087" y="512064"/>
                  </a:lnTo>
                  <a:lnTo>
                    <a:pt x="212699" y="510921"/>
                  </a:lnTo>
                  <a:lnTo>
                    <a:pt x="211518" y="509651"/>
                  </a:lnTo>
                  <a:lnTo>
                    <a:pt x="211404" y="507111"/>
                  </a:lnTo>
                  <a:lnTo>
                    <a:pt x="210324" y="504952"/>
                  </a:lnTo>
                  <a:lnTo>
                    <a:pt x="210324" y="501269"/>
                  </a:lnTo>
                  <a:lnTo>
                    <a:pt x="211518" y="498983"/>
                  </a:lnTo>
                  <a:lnTo>
                    <a:pt x="213931" y="491998"/>
                  </a:lnTo>
                  <a:lnTo>
                    <a:pt x="217462" y="485521"/>
                  </a:lnTo>
                  <a:lnTo>
                    <a:pt x="221894" y="479425"/>
                  </a:lnTo>
                  <a:lnTo>
                    <a:pt x="228168" y="472567"/>
                  </a:lnTo>
                  <a:lnTo>
                    <a:pt x="230555" y="469011"/>
                  </a:lnTo>
                  <a:lnTo>
                    <a:pt x="232930" y="466598"/>
                  </a:lnTo>
                  <a:lnTo>
                    <a:pt x="223405" y="466598"/>
                  </a:lnTo>
                  <a:lnTo>
                    <a:pt x="223405" y="463042"/>
                  </a:lnTo>
                  <a:lnTo>
                    <a:pt x="219849" y="463042"/>
                  </a:lnTo>
                  <a:lnTo>
                    <a:pt x="212229" y="467360"/>
                  </a:lnTo>
                  <a:lnTo>
                    <a:pt x="205333" y="472567"/>
                  </a:lnTo>
                  <a:lnTo>
                    <a:pt x="199212" y="478409"/>
                  </a:lnTo>
                  <a:lnTo>
                    <a:pt x="193649" y="484632"/>
                  </a:lnTo>
                  <a:lnTo>
                    <a:pt x="192455" y="485775"/>
                  </a:lnTo>
                  <a:lnTo>
                    <a:pt x="191262" y="485775"/>
                  </a:lnTo>
                  <a:lnTo>
                    <a:pt x="191262" y="486918"/>
                  </a:lnTo>
                  <a:lnTo>
                    <a:pt x="190080" y="485775"/>
                  </a:lnTo>
                  <a:lnTo>
                    <a:pt x="190080" y="484632"/>
                  </a:lnTo>
                  <a:lnTo>
                    <a:pt x="188887" y="483362"/>
                  </a:lnTo>
                  <a:lnTo>
                    <a:pt x="188937" y="479806"/>
                  </a:lnTo>
                  <a:lnTo>
                    <a:pt x="191262" y="476250"/>
                  </a:lnTo>
                  <a:lnTo>
                    <a:pt x="193649" y="474980"/>
                  </a:lnTo>
                  <a:lnTo>
                    <a:pt x="199224" y="470027"/>
                  </a:lnTo>
                  <a:lnTo>
                    <a:pt x="204495" y="466471"/>
                  </a:lnTo>
                  <a:lnTo>
                    <a:pt x="205257" y="465963"/>
                  </a:lnTo>
                  <a:lnTo>
                    <a:pt x="211734" y="462407"/>
                  </a:lnTo>
                  <a:lnTo>
                    <a:pt x="218655" y="459486"/>
                  </a:lnTo>
                  <a:lnTo>
                    <a:pt x="219849" y="458216"/>
                  </a:lnTo>
                  <a:lnTo>
                    <a:pt x="217462" y="458216"/>
                  </a:lnTo>
                  <a:lnTo>
                    <a:pt x="215087" y="457073"/>
                  </a:lnTo>
                  <a:lnTo>
                    <a:pt x="213893" y="457073"/>
                  </a:lnTo>
                  <a:lnTo>
                    <a:pt x="210324" y="458216"/>
                  </a:lnTo>
                  <a:lnTo>
                    <a:pt x="206743" y="460629"/>
                  </a:lnTo>
                  <a:lnTo>
                    <a:pt x="201980" y="461899"/>
                  </a:lnTo>
                  <a:lnTo>
                    <a:pt x="196329" y="464312"/>
                  </a:lnTo>
                  <a:lnTo>
                    <a:pt x="190373" y="465963"/>
                  </a:lnTo>
                  <a:lnTo>
                    <a:pt x="183896" y="466471"/>
                  </a:lnTo>
                  <a:lnTo>
                    <a:pt x="176974" y="465455"/>
                  </a:lnTo>
                  <a:lnTo>
                    <a:pt x="176974" y="466598"/>
                  </a:lnTo>
                  <a:lnTo>
                    <a:pt x="178168" y="469011"/>
                  </a:lnTo>
                  <a:lnTo>
                    <a:pt x="179362" y="470281"/>
                  </a:lnTo>
                  <a:lnTo>
                    <a:pt x="180543" y="472567"/>
                  </a:lnTo>
                  <a:lnTo>
                    <a:pt x="181737" y="474980"/>
                  </a:lnTo>
                  <a:lnTo>
                    <a:pt x="182930" y="476250"/>
                  </a:lnTo>
                  <a:lnTo>
                    <a:pt x="182930" y="477393"/>
                  </a:lnTo>
                  <a:lnTo>
                    <a:pt x="181737" y="477393"/>
                  </a:lnTo>
                  <a:lnTo>
                    <a:pt x="181737" y="478663"/>
                  </a:lnTo>
                  <a:lnTo>
                    <a:pt x="176974" y="483362"/>
                  </a:lnTo>
                  <a:lnTo>
                    <a:pt x="175780" y="490601"/>
                  </a:lnTo>
                  <a:lnTo>
                    <a:pt x="173405" y="496570"/>
                  </a:lnTo>
                  <a:lnTo>
                    <a:pt x="172212" y="502539"/>
                  </a:lnTo>
                  <a:lnTo>
                    <a:pt x="168656" y="506095"/>
                  </a:lnTo>
                  <a:lnTo>
                    <a:pt x="162699" y="504952"/>
                  </a:lnTo>
                  <a:lnTo>
                    <a:pt x="161505" y="504952"/>
                  </a:lnTo>
                  <a:lnTo>
                    <a:pt x="166484" y="512826"/>
                  </a:lnTo>
                  <a:lnTo>
                    <a:pt x="174586" y="519557"/>
                  </a:lnTo>
                  <a:lnTo>
                    <a:pt x="183591" y="524129"/>
                  </a:lnTo>
                  <a:lnTo>
                    <a:pt x="191262" y="525272"/>
                  </a:lnTo>
                  <a:lnTo>
                    <a:pt x="191350" y="508762"/>
                  </a:lnTo>
                  <a:lnTo>
                    <a:pt x="192366" y="506095"/>
                  </a:lnTo>
                  <a:lnTo>
                    <a:pt x="197358" y="493141"/>
                  </a:lnTo>
                  <a:lnTo>
                    <a:pt x="202107" y="486918"/>
                  </a:lnTo>
                  <a:lnTo>
                    <a:pt x="207162" y="480314"/>
                  </a:lnTo>
                  <a:lnTo>
                    <a:pt x="216281" y="474218"/>
                  </a:lnTo>
                  <a:lnTo>
                    <a:pt x="216281" y="473837"/>
                  </a:lnTo>
                  <a:lnTo>
                    <a:pt x="216776" y="473837"/>
                  </a:lnTo>
                  <a:lnTo>
                    <a:pt x="218655" y="472567"/>
                  </a:lnTo>
                  <a:lnTo>
                    <a:pt x="217462" y="473837"/>
                  </a:lnTo>
                  <a:lnTo>
                    <a:pt x="216776" y="473837"/>
                  </a:lnTo>
                  <a:lnTo>
                    <a:pt x="216331" y="474218"/>
                  </a:lnTo>
                  <a:lnTo>
                    <a:pt x="216281" y="474980"/>
                  </a:lnTo>
                  <a:lnTo>
                    <a:pt x="211175" y="481584"/>
                  </a:lnTo>
                  <a:lnTo>
                    <a:pt x="206743" y="488442"/>
                  </a:lnTo>
                  <a:lnTo>
                    <a:pt x="203212" y="495935"/>
                  </a:lnTo>
                  <a:lnTo>
                    <a:pt x="200799" y="503682"/>
                  </a:lnTo>
                  <a:lnTo>
                    <a:pt x="198818" y="513715"/>
                  </a:lnTo>
                  <a:lnTo>
                    <a:pt x="200190" y="523367"/>
                  </a:lnTo>
                  <a:lnTo>
                    <a:pt x="205143" y="531749"/>
                  </a:lnTo>
                  <a:lnTo>
                    <a:pt x="213893" y="538353"/>
                  </a:lnTo>
                  <a:lnTo>
                    <a:pt x="218655" y="540766"/>
                  </a:lnTo>
                  <a:lnTo>
                    <a:pt x="222237" y="542036"/>
                  </a:lnTo>
                  <a:lnTo>
                    <a:pt x="228168" y="540766"/>
                  </a:lnTo>
                  <a:lnTo>
                    <a:pt x="224663" y="525399"/>
                  </a:lnTo>
                  <a:lnTo>
                    <a:pt x="225691" y="512064"/>
                  </a:lnTo>
                  <a:lnTo>
                    <a:pt x="226085" y="507111"/>
                  </a:lnTo>
                  <a:lnTo>
                    <a:pt x="231521" y="490474"/>
                  </a:lnTo>
                  <a:lnTo>
                    <a:pt x="240080" y="479806"/>
                  </a:lnTo>
                  <a:lnTo>
                    <a:pt x="240080" y="480949"/>
                  </a:lnTo>
                  <a:lnTo>
                    <a:pt x="237705" y="486918"/>
                  </a:lnTo>
                  <a:lnTo>
                    <a:pt x="236461" y="491998"/>
                  </a:lnTo>
                  <a:lnTo>
                    <a:pt x="235318" y="497713"/>
                  </a:lnTo>
                  <a:lnTo>
                    <a:pt x="234454" y="504952"/>
                  </a:lnTo>
                  <a:lnTo>
                    <a:pt x="233921" y="510921"/>
                  </a:lnTo>
                  <a:lnTo>
                    <a:pt x="233794" y="521716"/>
                  </a:lnTo>
                  <a:lnTo>
                    <a:pt x="234124" y="526415"/>
                  </a:lnTo>
                  <a:lnTo>
                    <a:pt x="235318" y="533654"/>
                  </a:lnTo>
                  <a:lnTo>
                    <a:pt x="236512" y="539623"/>
                  </a:lnTo>
                  <a:lnTo>
                    <a:pt x="241274" y="544322"/>
                  </a:lnTo>
                  <a:lnTo>
                    <a:pt x="243649" y="548005"/>
                  </a:lnTo>
                  <a:lnTo>
                    <a:pt x="247230" y="549148"/>
                  </a:lnTo>
                  <a:lnTo>
                    <a:pt x="250799" y="551561"/>
                  </a:lnTo>
                  <a:lnTo>
                    <a:pt x="251993" y="551561"/>
                  </a:lnTo>
                  <a:lnTo>
                    <a:pt x="253187" y="550418"/>
                  </a:lnTo>
                  <a:lnTo>
                    <a:pt x="255562" y="550418"/>
                  </a:lnTo>
                  <a:lnTo>
                    <a:pt x="261442" y="544195"/>
                  </a:lnTo>
                  <a:lnTo>
                    <a:pt x="264795" y="538607"/>
                  </a:lnTo>
                  <a:lnTo>
                    <a:pt x="266801" y="532257"/>
                  </a:lnTo>
                  <a:lnTo>
                    <a:pt x="267360" y="526415"/>
                  </a:lnTo>
                  <a:lnTo>
                    <a:pt x="267500" y="525018"/>
                  </a:lnTo>
                  <a:lnTo>
                    <a:pt x="268668" y="518033"/>
                  </a:lnTo>
                  <a:lnTo>
                    <a:pt x="266280" y="501269"/>
                  </a:lnTo>
                  <a:lnTo>
                    <a:pt x="266280" y="494157"/>
                  </a:lnTo>
                  <a:lnTo>
                    <a:pt x="263906" y="488188"/>
                  </a:lnTo>
                  <a:lnTo>
                    <a:pt x="262763" y="482600"/>
                  </a:lnTo>
                  <a:lnTo>
                    <a:pt x="262712" y="479806"/>
                  </a:lnTo>
                  <a:lnTo>
                    <a:pt x="267601" y="486283"/>
                  </a:lnTo>
                  <a:lnTo>
                    <a:pt x="276898" y="525018"/>
                  </a:lnTo>
                  <a:lnTo>
                    <a:pt x="276834" y="526415"/>
                  </a:lnTo>
                  <a:lnTo>
                    <a:pt x="276123" y="532892"/>
                  </a:lnTo>
                  <a:lnTo>
                    <a:pt x="274612" y="540766"/>
                  </a:lnTo>
                  <a:lnTo>
                    <a:pt x="278180" y="543179"/>
                  </a:lnTo>
                  <a:lnTo>
                    <a:pt x="302768" y="513715"/>
                  </a:lnTo>
                  <a:lnTo>
                    <a:pt x="302717" y="512064"/>
                  </a:lnTo>
                  <a:lnTo>
                    <a:pt x="302615" y="510921"/>
                  </a:lnTo>
                  <a:lnTo>
                    <a:pt x="301993" y="503682"/>
                  </a:lnTo>
                  <a:lnTo>
                    <a:pt x="284137" y="473837"/>
                  </a:lnTo>
                  <a:lnTo>
                    <a:pt x="284137" y="472567"/>
                  </a:lnTo>
                  <a:lnTo>
                    <a:pt x="310896" y="508508"/>
                  </a:lnTo>
                  <a:lnTo>
                    <a:pt x="311531" y="525272"/>
                  </a:lnTo>
                  <a:lnTo>
                    <a:pt x="319697" y="523494"/>
                  </a:lnTo>
                  <a:lnTo>
                    <a:pt x="328625" y="518668"/>
                  </a:lnTo>
                  <a:lnTo>
                    <a:pt x="336461" y="512191"/>
                  </a:lnTo>
                  <a:lnTo>
                    <a:pt x="341287" y="504952"/>
                  </a:lnTo>
                  <a:close/>
                </a:path>
                <a:path w="419100" h="551815">
                  <a:moveTo>
                    <a:pt x="341287" y="236093"/>
                  </a:moveTo>
                  <a:lnTo>
                    <a:pt x="340106" y="233680"/>
                  </a:lnTo>
                  <a:lnTo>
                    <a:pt x="335356" y="233680"/>
                  </a:lnTo>
                  <a:lnTo>
                    <a:pt x="335356" y="242062"/>
                  </a:lnTo>
                  <a:lnTo>
                    <a:pt x="335356" y="417703"/>
                  </a:lnTo>
                  <a:lnTo>
                    <a:pt x="334175" y="422402"/>
                  </a:lnTo>
                  <a:lnTo>
                    <a:pt x="334175" y="425958"/>
                  </a:lnTo>
                  <a:lnTo>
                    <a:pt x="331800" y="434340"/>
                  </a:lnTo>
                  <a:lnTo>
                    <a:pt x="325882" y="439039"/>
                  </a:lnTo>
                  <a:lnTo>
                    <a:pt x="318782" y="439039"/>
                  </a:lnTo>
                  <a:lnTo>
                    <a:pt x="311658" y="439674"/>
                  </a:lnTo>
                  <a:lnTo>
                    <a:pt x="304546" y="439547"/>
                  </a:lnTo>
                  <a:lnTo>
                    <a:pt x="290334" y="439039"/>
                  </a:lnTo>
                  <a:lnTo>
                    <a:pt x="252412" y="453390"/>
                  </a:lnTo>
                  <a:lnTo>
                    <a:pt x="251231" y="454533"/>
                  </a:lnTo>
                  <a:lnTo>
                    <a:pt x="248856" y="454533"/>
                  </a:lnTo>
                  <a:lnTo>
                    <a:pt x="248856" y="453390"/>
                  </a:lnTo>
                  <a:lnTo>
                    <a:pt x="241122" y="446786"/>
                  </a:lnTo>
                  <a:lnTo>
                    <a:pt x="232410" y="442849"/>
                  </a:lnTo>
                  <a:lnTo>
                    <a:pt x="223012" y="440817"/>
                  </a:lnTo>
                  <a:lnTo>
                    <a:pt x="213207" y="440309"/>
                  </a:lnTo>
                  <a:lnTo>
                    <a:pt x="206184" y="439674"/>
                  </a:lnTo>
                  <a:lnTo>
                    <a:pt x="199085" y="439293"/>
                  </a:lnTo>
                  <a:lnTo>
                    <a:pt x="191973" y="439039"/>
                  </a:lnTo>
                  <a:lnTo>
                    <a:pt x="174205" y="439039"/>
                  </a:lnTo>
                  <a:lnTo>
                    <a:pt x="169468" y="434340"/>
                  </a:lnTo>
                  <a:lnTo>
                    <a:pt x="167093" y="423672"/>
                  </a:lnTo>
                  <a:lnTo>
                    <a:pt x="167093" y="420116"/>
                  </a:lnTo>
                  <a:lnTo>
                    <a:pt x="165912" y="415290"/>
                  </a:lnTo>
                  <a:lnTo>
                    <a:pt x="165912" y="242062"/>
                  </a:lnTo>
                  <a:lnTo>
                    <a:pt x="167093" y="240919"/>
                  </a:lnTo>
                  <a:lnTo>
                    <a:pt x="174205" y="240919"/>
                  </a:lnTo>
                  <a:lnTo>
                    <a:pt x="216230" y="237490"/>
                  </a:lnTo>
                  <a:lnTo>
                    <a:pt x="251231" y="228981"/>
                  </a:lnTo>
                  <a:lnTo>
                    <a:pt x="252907" y="230251"/>
                  </a:lnTo>
                  <a:lnTo>
                    <a:pt x="262039" y="233553"/>
                  </a:lnTo>
                  <a:lnTo>
                    <a:pt x="284708" y="237490"/>
                  </a:lnTo>
                  <a:lnTo>
                    <a:pt x="327063" y="240919"/>
                  </a:lnTo>
                  <a:lnTo>
                    <a:pt x="334175" y="240919"/>
                  </a:lnTo>
                  <a:lnTo>
                    <a:pt x="335356" y="242062"/>
                  </a:lnTo>
                  <a:lnTo>
                    <a:pt x="335356" y="233680"/>
                  </a:lnTo>
                  <a:lnTo>
                    <a:pt x="332994" y="233680"/>
                  </a:lnTo>
                  <a:lnTo>
                    <a:pt x="321221" y="233426"/>
                  </a:lnTo>
                  <a:lnTo>
                    <a:pt x="292696" y="227838"/>
                  </a:lnTo>
                  <a:lnTo>
                    <a:pt x="292074" y="226568"/>
                  </a:lnTo>
                  <a:lnTo>
                    <a:pt x="291515" y="225425"/>
                  </a:lnTo>
                  <a:lnTo>
                    <a:pt x="290334" y="221869"/>
                  </a:lnTo>
                  <a:lnTo>
                    <a:pt x="289140" y="220726"/>
                  </a:lnTo>
                  <a:lnTo>
                    <a:pt x="287959" y="219456"/>
                  </a:lnTo>
                  <a:lnTo>
                    <a:pt x="287959" y="218313"/>
                  </a:lnTo>
                  <a:lnTo>
                    <a:pt x="285584" y="213487"/>
                  </a:lnTo>
                  <a:lnTo>
                    <a:pt x="284403" y="211201"/>
                  </a:lnTo>
                  <a:lnTo>
                    <a:pt x="280847" y="215900"/>
                  </a:lnTo>
                  <a:lnTo>
                    <a:pt x="277291" y="221869"/>
                  </a:lnTo>
                  <a:lnTo>
                    <a:pt x="273748" y="226568"/>
                  </a:lnTo>
                  <a:lnTo>
                    <a:pt x="273748" y="223012"/>
                  </a:lnTo>
                  <a:lnTo>
                    <a:pt x="273748" y="220726"/>
                  </a:lnTo>
                  <a:lnTo>
                    <a:pt x="271373" y="208788"/>
                  </a:lnTo>
                  <a:lnTo>
                    <a:pt x="267817" y="209931"/>
                  </a:lnTo>
                  <a:lnTo>
                    <a:pt x="264261" y="213487"/>
                  </a:lnTo>
                  <a:lnTo>
                    <a:pt x="259524" y="214757"/>
                  </a:lnTo>
                  <a:lnTo>
                    <a:pt x="255968" y="215900"/>
                  </a:lnTo>
                  <a:lnTo>
                    <a:pt x="253593" y="219456"/>
                  </a:lnTo>
                  <a:lnTo>
                    <a:pt x="252412" y="223012"/>
                  </a:lnTo>
                  <a:lnTo>
                    <a:pt x="251231" y="221869"/>
                  </a:lnTo>
                  <a:lnTo>
                    <a:pt x="250037" y="223012"/>
                  </a:lnTo>
                  <a:lnTo>
                    <a:pt x="248856" y="223012"/>
                  </a:lnTo>
                  <a:lnTo>
                    <a:pt x="247675" y="220726"/>
                  </a:lnTo>
                  <a:lnTo>
                    <a:pt x="247675" y="217043"/>
                  </a:lnTo>
                  <a:lnTo>
                    <a:pt x="244119" y="215900"/>
                  </a:lnTo>
                  <a:lnTo>
                    <a:pt x="239369" y="213487"/>
                  </a:lnTo>
                  <a:lnTo>
                    <a:pt x="235813" y="211201"/>
                  </a:lnTo>
                  <a:lnTo>
                    <a:pt x="229895" y="208788"/>
                  </a:lnTo>
                  <a:lnTo>
                    <a:pt x="229895" y="214757"/>
                  </a:lnTo>
                  <a:lnTo>
                    <a:pt x="228701" y="220726"/>
                  </a:lnTo>
                  <a:lnTo>
                    <a:pt x="228701" y="226568"/>
                  </a:lnTo>
                  <a:lnTo>
                    <a:pt x="225145" y="221869"/>
                  </a:lnTo>
                  <a:lnTo>
                    <a:pt x="221602" y="215900"/>
                  </a:lnTo>
                  <a:lnTo>
                    <a:pt x="218046" y="211201"/>
                  </a:lnTo>
                  <a:lnTo>
                    <a:pt x="215684" y="213487"/>
                  </a:lnTo>
                  <a:lnTo>
                    <a:pt x="214490" y="218313"/>
                  </a:lnTo>
                  <a:lnTo>
                    <a:pt x="212128" y="223012"/>
                  </a:lnTo>
                  <a:lnTo>
                    <a:pt x="209753" y="227838"/>
                  </a:lnTo>
                  <a:lnTo>
                    <a:pt x="209626" y="230251"/>
                  </a:lnTo>
                  <a:lnTo>
                    <a:pt x="208572" y="231394"/>
                  </a:lnTo>
                  <a:lnTo>
                    <a:pt x="190779" y="232918"/>
                  </a:lnTo>
                  <a:lnTo>
                    <a:pt x="180555" y="233426"/>
                  </a:lnTo>
                  <a:lnTo>
                    <a:pt x="169468" y="233680"/>
                  </a:lnTo>
                  <a:lnTo>
                    <a:pt x="161163" y="233680"/>
                  </a:lnTo>
                  <a:lnTo>
                    <a:pt x="159981" y="234950"/>
                  </a:lnTo>
                  <a:lnTo>
                    <a:pt x="159981" y="420116"/>
                  </a:lnTo>
                  <a:lnTo>
                    <a:pt x="161163" y="424815"/>
                  </a:lnTo>
                  <a:lnTo>
                    <a:pt x="161163" y="428371"/>
                  </a:lnTo>
                  <a:lnTo>
                    <a:pt x="163537" y="440309"/>
                  </a:lnTo>
                  <a:lnTo>
                    <a:pt x="169468" y="445008"/>
                  </a:lnTo>
                  <a:lnTo>
                    <a:pt x="180124" y="445008"/>
                  </a:lnTo>
                  <a:lnTo>
                    <a:pt x="231216" y="448818"/>
                  </a:lnTo>
                  <a:lnTo>
                    <a:pt x="248856" y="460502"/>
                  </a:lnTo>
                  <a:lnTo>
                    <a:pt x="251231" y="461645"/>
                  </a:lnTo>
                  <a:lnTo>
                    <a:pt x="265899" y="455930"/>
                  </a:lnTo>
                  <a:lnTo>
                    <a:pt x="259003" y="459740"/>
                  </a:lnTo>
                  <a:lnTo>
                    <a:pt x="251650" y="465201"/>
                  </a:lnTo>
                  <a:lnTo>
                    <a:pt x="251650" y="466344"/>
                  </a:lnTo>
                  <a:lnTo>
                    <a:pt x="249275" y="466344"/>
                  </a:lnTo>
                  <a:lnTo>
                    <a:pt x="252844" y="467614"/>
                  </a:lnTo>
                  <a:lnTo>
                    <a:pt x="255219" y="469900"/>
                  </a:lnTo>
                  <a:lnTo>
                    <a:pt x="258787" y="471170"/>
                  </a:lnTo>
                  <a:lnTo>
                    <a:pt x="259969" y="471170"/>
                  </a:lnTo>
                  <a:lnTo>
                    <a:pt x="262343" y="468757"/>
                  </a:lnTo>
                  <a:lnTo>
                    <a:pt x="262343" y="466344"/>
                  </a:lnTo>
                  <a:lnTo>
                    <a:pt x="263537" y="465201"/>
                  </a:lnTo>
                  <a:lnTo>
                    <a:pt x="263537" y="464058"/>
                  </a:lnTo>
                  <a:lnTo>
                    <a:pt x="264718" y="462788"/>
                  </a:lnTo>
                  <a:lnTo>
                    <a:pt x="264718" y="461645"/>
                  </a:lnTo>
                  <a:lnTo>
                    <a:pt x="267106" y="462788"/>
                  </a:lnTo>
                  <a:lnTo>
                    <a:pt x="274218" y="462788"/>
                  </a:lnTo>
                  <a:lnTo>
                    <a:pt x="274218" y="454533"/>
                  </a:lnTo>
                  <a:lnTo>
                    <a:pt x="282536" y="454533"/>
                  </a:lnTo>
                  <a:lnTo>
                    <a:pt x="284911" y="450977"/>
                  </a:lnTo>
                  <a:lnTo>
                    <a:pt x="283718" y="450977"/>
                  </a:lnTo>
                  <a:lnTo>
                    <a:pt x="275031" y="452501"/>
                  </a:lnTo>
                  <a:lnTo>
                    <a:pt x="270967" y="453948"/>
                  </a:lnTo>
                  <a:lnTo>
                    <a:pt x="293890" y="445008"/>
                  </a:lnTo>
                  <a:lnTo>
                    <a:pt x="301015" y="445135"/>
                  </a:lnTo>
                  <a:lnTo>
                    <a:pt x="308254" y="445516"/>
                  </a:lnTo>
                  <a:lnTo>
                    <a:pt x="315722" y="445516"/>
                  </a:lnTo>
                  <a:lnTo>
                    <a:pt x="323519" y="445008"/>
                  </a:lnTo>
                  <a:lnTo>
                    <a:pt x="331800" y="445008"/>
                  </a:lnTo>
                  <a:lnTo>
                    <a:pt x="337197" y="439674"/>
                  </a:lnTo>
                  <a:lnTo>
                    <a:pt x="337731" y="439039"/>
                  </a:lnTo>
                  <a:lnTo>
                    <a:pt x="340106" y="431927"/>
                  </a:lnTo>
                  <a:lnTo>
                    <a:pt x="340106" y="427228"/>
                  </a:lnTo>
                  <a:lnTo>
                    <a:pt x="341287" y="422402"/>
                  </a:lnTo>
                  <a:lnTo>
                    <a:pt x="341287" y="236093"/>
                  </a:lnTo>
                  <a:close/>
                </a:path>
                <a:path w="419100" h="551815">
                  <a:moveTo>
                    <a:pt x="341287" y="140716"/>
                  </a:moveTo>
                  <a:lnTo>
                    <a:pt x="340093" y="139446"/>
                  </a:lnTo>
                  <a:lnTo>
                    <a:pt x="334162" y="139446"/>
                  </a:lnTo>
                  <a:lnTo>
                    <a:pt x="329412" y="139192"/>
                  </a:lnTo>
                  <a:lnTo>
                    <a:pt x="329412" y="146685"/>
                  </a:lnTo>
                  <a:lnTo>
                    <a:pt x="327037" y="149098"/>
                  </a:lnTo>
                  <a:lnTo>
                    <a:pt x="324662" y="153924"/>
                  </a:lnTo>
                  <a:lnTo>
                    <a:pt x="319913" y="151511"/>
                  </a:lnTo>
                  <a:lnTo>
                    <a:pt x="316357" y="150368"/>
                  </a:lnTo>
                  <a:lnTo>
                    <a:pt x="312788" y="147955"/>
                  </a:lnTo>
                  <a:lnTo>
                    <a:pt x="310413" y="146685"/>
                  </a:lnTo>
                  <a:lnTo>
                    <a:pt x="310413" y="145542"/>
                  </a:lnTo>
                  <a:lnTo>
                    <a:pt x="328218" y="145542"/>
                  </a:lnTo>
                  <a:lnTo>
                    <a:pt x="329412" y="146685"/>
                  </a:lnTo>
                  <a:lnTo>
                    <a:pt x="329412" y="139192"/>
                  </a:lnTo>
                  <a:lnTo>
                    <a:pt x="323278" y="138811"/>
                  </a:lnTo>
                  <a:lnTo>
                    <a:pt x="312191" y="138430"/>
                  </a:lnTo>
                  <a:lnTo>
                    <a:pt x="283095" y="138303"/>
                  </a:lnTo>
                  <a:lnTo>
                    <a:pt x="268859" y="133477"/>
                  </a:lnTo>
                  <a:lnTo>
                    <a:pt x="266484" y="132207"/>
                  </a:lnTo>
                  <a:lnTo>
                    <a:pt x="264109" y="132207"/>
                  </a:lnTo>
                  <a:lnTo>
                    <a:pt x="261734" y="131064"/>
                  </a:lnTo>
                  <a:lnTo>
                    <a:pt x="262915" y="137033"/>
                  </a:lnTo>
                  <a:lnTo>
                    <a:pt x="266484" y="139446"/>
                  </a:lnTo>
                  <a:lnTo>
                    <a:pt x="271233" y="144272"/>
                  </a:lnTo>
                  <a:lnTo>
                    <a:pt x="267665" y="144272"/>
                  </a:lnTo>
                  <a:lnTo>
                    <a:pt x="264109" y="145542"/>
                  </a:lnTo>
                  <a:lnTo>
                    <a:pt x="260540" y="146685"/>
                  </a:lnTo>
                  <a:lnTo>
                    <a:pt x="264109" y="150368"/>
                  </a:lnTo>
                  <a:lnTo>
                    <a:pt x="268859" y="151511"/>
                  </a:lnTo>
                  <a:lnTo>
                    <a:pt x="273596" y="153924"/>
                  </a:lnTo>
                  <a:lnTo>
                    <a:pt x="271233" y="155194"/>
                  </a:lnTo>
                  <a:lnTo>
                    <a:pt x="267665" y="157607"/>
                  </a:lnTo>
                  <a:lnTo>
                    <a:pt x="265290" y="160020"/>
                  </a:lnTo>
                  <a:lnTo>
                    <a:pt x="268859" y="162433"/>
                  </a:lnTo>
                  <a:lnTo>
                    <a:pt x="273596" y="161163"/>
                  </a:lnTo>
                  <a:lnTo>
                    <a:pt x="277152" y="161163"/>
                  </a:lnTo>
                  <a:lnTo>
                    <a:pt x="273596" y="167259"/>
                  </a:lnTo>
                  <a:lnTo>
                    <a:pt x="268859" y="170815"/>
                  </a:lnTo>
                  <a:lnTo>
                    <a:pt x="261734" y="173228"/>
                  </a:lnTo>
                  <a:lnTo>
                    <a:pt x="269519" y="175133"/>
                  </a:lnTo>
                  <a:lnTo>
                    <a:pt x="276860" y="174244"/>
                  </a:lnTo>
                  <a:lnTo>
                    <a:pt x="283756" y="171323"/>
                  </a:lnTo>
                  <a:lnTo>
                    <a:pt x="290220" y="167259"/>
                  </a:lnTo>
                  <a:lnTo>
                    <a:pt x="290220" y="182880"/>
                  </a:lnTo>
                  <a:lnTo>
                    <a:pt x="294970" y="180467"/>
                  </a:lnTo>
                  <a:lnTo>
                    <a:pt x="297345" y="175641"/>
                  </a:lnTo>
                  <a:lnTo>
                    <a:pt x="302107" y="170815"/>
                  </a:lnTo>
                  <a:lnTo>
                    <a:pt x="304482" y="174498"/>
                  </a:lnTo>
                  <a:lnTo>
                    <a:pt x="304482" y="178054"/>
                  </a:lnTo>
                  <a:lnTo>
                    <a:pt x="305663" y="180467"/>
                  </a:lnTo>
                  <a:lnTo>
                    <a:pt x="310413" y="176911"/>
                  </a:lnTo>
                  <a:lnTo>
                    <a:pt x="313982" y="173228"/>
                  </a:lnTo>
                  <a:lnTo>
                    <a:pt x="317195" y="170815"/>
                  </a:lnTo>
                  <a:lnTo>
                    <a:pt x="338912" y="145542"/>
                  </a:lnTo>
                  <a:lnTo>
                    <a:pt x="341287" y="140716"/>
                  </a:lnTo>
                  <a:close/>
                </a:path>
                <a:path w="419100" h="551815">
                  <a:moveTo>
                    <a:pt x="341287" y="131064"/>
                  </a:moveTo>
                  <a:lnTo>
                    <a:pt x="301675" y="131064"/>
                  </a:lnTo>
                  <a:lnTo>
                    <a:pt x="301675" y="133350"/>
                  </a:lnTo>
                  <a:lnTo>
                    <a:pt x="302882" y="134124"/>
                  </a:lnTo>
                  <a:lnTo>
                    <a:pt x="340080" y="134124"/>
                  </a:lnTo>
                  <a:lnTo>
                    <a:pt x="341287" y="133350"/>
                  </a:lnTo>
                  <a:lnTo>
                    <a:pt x="341287" y="131064"/>
                  </a:lnTo>
                  <a:close/>
                </a:path>
                <a:path w="419100" h="551815">
                  <a:moveTo>
                    <a:pt x="345859" y="106172"/>
                  </a:moveTo>
                  <a:lnTo>
                    <a:pt x="344665" y="101346"/>
                  </a:lnTo>
                  <a:lnTo>
                    <a:pt x="339877" y="97790"/>
                  </a:lnTo>
                  <a:lnTo>
                    <a:pt x="336283" y="96520"/>
                  </a:lnTo>
                  <a:lnTo>
                    <a:pt x="329095" y="92964"/>
                  </a:lnTo>
                  <a:lnTo>
                    <a:pt x="329095" y="95377"/>
                  </a:lnTo>
                  <a:lnTo>
                    <a:pt x="327901" y="96520"/>
                  </a:lnTo>
                  <a:lnTo>
                    <a:pt x="327901" y="104902"/>
                  </a:lnTo>
                  <a:lnTo>
                    <a:pt x="326694" y="112141"/>
                  </a:lnTo>
                  <a:lnTo>
                    <a:pt x="324307" y="118122"/>
                  </a:lnTo>
                  <a:lnTo>
                    <a:pt x="321906" y="120523"/>
                  </a:lnTo>
                  <a:lnTo>
                    <a:pt x="319532" y="120523"/>
                  </a:lnTo>
                  <a:lnTo>
                    <a:pt x="317131" y="119253"/>
                  </a:lnTo>
                  <a:lnTo>
                    <a:pt x="317131" y="118122"/>
                  </a:lnTo>
                  <a:lnTo>
                    <a:pt x="313537" y="112141"/>
                  </a:lnTo>
                  <a:lnTo>
                    <a:pt x="312343" y="106172"/>
                  </a:lnTo>
                  <a:lnTo>
                    <a:pt x="312343" y="97790"/>
                  </a:lnTo>
                  <a:lnTo>
                    <a:pt x="311150" y="95377"/>
                  </a:lnTo>
                  <a:lnTo>
                    <a:pt x="311150" y="94107"/>
                  </a:lnTo>
                  <a:lnTo>
                    <a:pt x="308749" y="94107"/>
                  </a:lnTo>
                  <a:lnTo>
                    <a:pt x="306362" y="95377"/>
                  </a:lnTo>
                  <a:lnTo>
                    <a:pt x="305155" y="96520"/>
                  </a:lnTo>
                  <a:lnTo>
                    <a:pt x="300367" y="97790"/>
                  </a:lnTo>
                  <a:lnTo>
                    <a:pt x="297980" y="101346"/>
                  </a:lnTo>
                  <a:lnTo>
                    <a:pt x="296773" y="106172"/>
                  </a:lnTo>
                  <a:lnTo>
                    <a:pt x="295579" y="112141"/>
                  </a:lnTo>
                  <a:lnTo>
                    <a:pt x="296773" y="116967"/>
                  </a:lnTo>
                  <a:lnTo>
                    <a:pt x="297980" y="122948"/>
                  </a:lnTo>
                  <a:lnTo>
                    <a:pt x="297980" y="125349"/>
                  </a:lnTo>
                  <a:lnTo>
                    <a:pt x="300367" y="126492"/>
                  </a:lnTo>
                  <a:lnTo>
                    <a:pt x="302768" y="126492"/>
                  </a:lnTo>
                  <a:lnTo>
                    <a:pt x="305155" y="125349"/>
                  </a:lnTo>
                  <a:lnTo>
                    <a:pt x="342265" y="125349"/>
                  </a:lnTo>
                  <a:lnTo>
                    <a:pt x="342265" y="122948"/>
                  </a:lnTo>
                  <a:lnTo>
                    <a:pt x="344665" y="115697"/>
                  </a:lnTo>
                  <a:lnTo>
                    <a:pt x="344665" y="112141"/>
                  </a:lnTo>
                  <a:lnTo>
                    <a:pt x="345859" y="106172"/>
                  </a:lnTo>
                  <a:close/>
                </a:path>
                <a:path w="419100" h="551815">
                  <a:moveTo>
                    <a:pt x="371767" y="188341"/>
                  </a:moveTo>
                  <a:lnTo>
                    <a:pt x="363372" y="189484"/>
                  </a:lnTo>
                  <a:lnTo>
                    <a:pt x="356171" y="186055"/>
                  </a:lnTo>
                  <a:lnTo>
                    <a:pt x="348970" y="181229"/>
                  </a:lnTo>
                  <a:lnTo>
                    <a:pt x="342976" y="177800"/>
                  </a:lnTo>
                  <a:lnTo>
                    <a:pt x="336969" y="175387"/>
                  </a:lnTo>
                  <a:lnTo>
                    <a:pt x="329780" y="171831"/>
                  </a:lnTo>
                  <a:lnTo>
                    <a:pt x="327380" y="171831"/>
                  </a:lnTo>
                  <a:lnTo>
                    <a:pt x="324980" y="170688"/>
                  </a:lnTo>
                  <a:lnTo>
                    <a:pt x="323773" y="171831"/>
                  </a:lnTo>
                  <a:lnTo>
                    <a:pt x="321386" y="173101"/>
                  </a:lnTo>
                  <a:lnTo>
                    <a:pt x="318985" y="175387"/>
                  </a:lnTo>
                  <a:lnTo>
                    <a:pt x="315391" y="177800"/>
                  </a:lnTo>
                  <a:lnTo>
                    <a:pt x="321475" y="179578"/>
                  </a:lnTo>
                  <a:lnTo>
                    <a:pt x="327215" y="181864"/>
                  </a:lnTo>
                  <a:lnTo>
                    <a:pt x="332752" y="185039"/>
                  </a:lnTo>
                  <a:lnTo>
                    <a:pt x="338175" y="189484"/>
                  </a:lnTo>
                  <a:lnTo>
                    <a:pt x="338175" y="184785"/>
                  </a:lnTo>
                  <a:lnTo>
                    <a:pt x="339369" y="182499"/>
                  </a:lnTo>
                  <a:lnTo>
                    <a:pt x="339369" y="183642"/>
                  </a:lnTo>
                  <a:lnTo>
                    <a:pt x="341769" y="183642"/>
                  </a:lnTo>
                  <a:lnTo>
                    <a:pt x="345376" y="187198"/>
                  </a:lnTo>
                  <a:lnTo>
                    <a:pt x="350177" y="189484"/>
                  </a:lnTo>
                  <a:lnTo>
                    <a:pt x="354965" y="191897"/>
                  </a:lnTo>
                  <a:lnTo>
                    <a:pt x="362165" y="196596"/>
                  </a:lnTo>
                  <a:lnTo>
                    <a:pt x="366966" y="195453"/>
                  </a:lnTo>
                  <a:lnTo>
                    <a:pt x="371767" y="188341"/>
                  </a:lnTo>
                  <a:close/>
                </a:path>
                <a:path w="419100" h="551815">
                  <a:moveTo>
                    <a:pt x="371767" y="156972"/>
                  </a:moveTo>
                  <a:lnTo>
                    <a:pt x="365798" y="152146"/>
                  </a:lnTo>
                  <a:lnTo>
                    <a:pt x="363410" y="149606"/>
                  </a:lnTo>
                  <a:lnTo>
                    <a:pt x="358622" y="148463"/>
                  </a:lnTo>
                  <a:lnTo>
                    <a:pt x="355041" y="147193"/>
                  </a:lnTo>
                  <a:lnTo>
                    <a:pt x="351459" y="146050"/>
                  </a:lnTo>
                  <a:lnTo>
                    <a:pt x="351459" y="152146"/>
                  </a:lnTo>
                  <a:lnTo>
                    <a:pt x="343103" y="152146"/>
                  </a:lnTo>
                  <a:lnTo>
                    <a:pt x="345490" y="149606"/>
                  </a:lnTo>
                  <a:lnTo>
                    <a:pt x="346684" y="148463"/>
                  </a:lnTo>
                  <a:lnTo>
                    <a:pt x="349072" y="148463"/>
                  </a:lnTo>
                  <a:lnTo>
                    <a:pt x="350266" y="149606"/>
                  </a:lnTo>
                  <a:lnTo>
                    <a:pt x="351459" y="152146"/>
                  </a:lnTo>
                  <a:lnTo>
                    <a:pt x="351459" y="146050"/>
                  </a:lnTo>
                  <a:lnTo>
                    <a:pt x="347878" y="146050"/>
                  </a:lnTo>
                  <a:lnTo>
                    <a:pt x="344297" y="144780"/>
                  </a:lnTo>
                  <a:lnTo>
                    <a:pt x="343103" y="144780"/>
                  </a:lnTo>
                  <a:lnTo>
                    <a:pt x="341909" y="146050"/>
                  </a:lnTo>
                  <a:lnTo>
                    <a:pt x="339661" y="152019"/>
                  </a:lnTo>
                  <a:lnTo>
                    <a:pt x="336524" y="157480"/>
                  </a:lnTo>
                  <a:lnTo>
                    <a:pt x="332486" y="162560"/>
                  </a:lnTo>
                  <a:lnTo>
                    <a:pt x="327571" y="167894"/>
                  </a:lnTo>
                  <a:lnTo>
                    <a:pt x="328764" y="167894"/>
                  </a:lnTo>
                  <a:lnTo>
                    <a:pt x="335927" y="165481"/>
                  </a:lnTo>
                  <a:lnTo>
                    <a:pt x="347878" y="165481"/>
                  </a:lnTo>
                  <a:lnTo>
                    <a:pt x="353847" y="166751"/>
                  </a:lnTo>
                  <a:lnTo>
                    <a:pt x="359816" y="167894"/>
                  </a:lnTo>
                  <a:lnTo>
                    <a:pt x="363410" y="173990"/>
                  </a:lnTo>
                  <a:lnTo>
                    <a:pt x="363410" y="175260"/>
                  </a:lnTo>
                  <a:lnTo>
                    <a:pt x="364604" y="175260"/>
                  </a:lnTo>
                  <a:lnTo>
                    <a:pt x="365798" y="173990"/>
                  </a:lnTo>
                  <a:lnTo>
                    <a:pt x="366991" y="172847"/>
                  </a:lnTo>
                  <a:lnTo>
                    <a:pt x="366991" y="171577"/>
                  </a:lnTo>
                  <a:lnTo>
                    <a:pt x="371005" y="165481"/>
                  </a:lnTo>
                  <a:lnTo>
                    <a:pt x="371767" y="164338"/>
                  </a:lnTo>
                  <a:lnTo>
                    <a:pt x="371767" y="156972"/>
                  </a:lnTo>
                  <a:close/>
                </a:path>
                <a:path w="419100" h="551815">
                  <a:moveTo>
                    <a:pt x="380898" y="96139"/>
                  </a:moveTo>
                  <a:lnTo>
                    <a:pt x="377291" y="93726"/>
                  </a:lnTo>
                  <a:lnTo>
                    <a:pt x="374891" y="91440"/>
                  </a:lnTo>
                  <a:lnTo>
                    <a:pt x="371297" y="90297"/>
                  </a:lnTo>
                  <a:lnTo>
                    <a:pt x="365302" y="88023"/>
                  </a:lnTo>
                  <a:lnTo>
                    <a:pt x="364096" y="86868"/>
                  </a:lnTo>
                  <a:lnTo>
                    <a:pt x="360502" y="94996"/>
                  </a:lnTo>
                  <a:lnTo>
                    <a:pt x="360502" y="97282"/>
                  </a:lnTo>
                  <a:lnTo>
                    <a:pt x="359295" y="98425"/>
                  </a:lnTo>
                  <a:lnTo>
                    <a:pt x="358101" y="104140"/>
                  </a:lnTo>
                  <a:lnTo>
                    <a:pt x="358101" y="111125"/>
                  </a:lnTo>
                  <a:lnTo>
                    <a:pt x="355701" y="116840"/>
                  </a:lnTo>
                  <a:lnTo>
                    <a:pt x="354495" y="123698"/>
                  </a:lnTo>
                  <a:lnTo>
                    <a:pt x="350888" y="129540"/>
                  </a:lnTo>
                  <a:lnTo>
                    <a:pt x="342493" y="131826"/>
                  </a:lnTo>
                  <a:lnTo>
                    <a:pt x="342493" y="132969"/>
                  </a:lnTo>
                  <a:lnTo>
                    <a:pt x="341287" y="134124"/>
                  </a:lnTo>
                  <a:lnTo>
                    <a:pt x="347294" y="134124"/>
                  </a:lnTo>
                  <a:lnTo>
                    <a:pt x="356895" y="129540"/>
                  </a:lnTo>
                  <a:lnTo>
                    <a:pt x="361696" y="124841"/>
                  </a:lnTo>
                  <a:lnTo>
                    <a:pt x="367703" y="107569"/>
                  </a:lnTo>
                  <a:lnTo>
                    <a:pt x="370103" y="101854"/>
                  </a:lnTo>
                  <a:lnTo>
                    <a:pt x="374891" y="98425"/>
                  </a:lnTo>
                  <a:lnTo>
                    <a:pt x="380898" y="96139"/>
                  </a:lnTo>
                  <a:close/>
                </a:path>
                <a:path w="419100" h="551815">
                  <a:moveTo>
                    <a:pt x="394614" y="355219"/>
                  </a:moveTo>
                  <a:lnTo>
                    <a:pt x="388264" y="350266"/>
                  </a:lnTo>
                  <a:lnTo>
                    <a:pt x="384505" y="345821"/>
                  </a:lnTo>
                  <a:lnTo>
                    <a:pt x="383146" y="344297"/>
                  </a:lnTo>
                  <a:lnTo>
                    <a:pt x="378701" y="337566"/>
                  </a:lnTo>
                  <a:lnTo>
                    <a:pt x="374370" y="330581"/>
                  </a:lnTo>
                  <a:lnTo>
                    <a:pt x="373176" y="335280"/>
                  </a:lnTo>
                  <a:lnTo>
                    <a:pt x="368427" y="339979"/>
                  </a:lnTo>
                  <a:lnTo>
                    <a:pt x="373176" y="343535"/>
                  </a:lnTo>
                  <a:lnTo>
                    <a:pt x="370814" y="345821"/>
                  </a:lnTo>
                  <a:lnTo>
                    <a:pt x="368427" y="345821"/>
                  </a:lnTo>
                  <a:lnTo>
                    <a:pt x="367245" y="342265"/>
                  </a:lnTo>
                  <a:lnTo>
                    <a:pt x="364858" y="338836"/>
                  </a:lnTo>
                  <a:lnTo>
                    <a:pt x="360095" y="339979"/>
                  </a:lnTo>
                  <a:lnTo>
                    <a:pt x="356527" y="338836"/>
                  </a:lnTo>
                  <a:lnTo>
                    <a:pt x="358902" y="343535"/>
                  </a:lnTo>
                  <a:lnTo>
                    <a:pt x="361289" y="346964"/>
                  </a:lnTo>
                  <a:lnTo>
                    <a:pt x="363664" y="350520"/>
                  </a:lnTo>
                  <a:lnTo>
                    <a:pt x="368427" y="358775"/>
                  </a:lnTo>
                  <a:lnTo>
                    <a:pt x="375564" y="361061"/>
                  </a:lnTo>
                  <a:lnTo>
                    <a:pt x="387464" y="361061"/>
                  </a:lnTo>
                  <a:lnTo>
                    <a:pt x="392226" y="359918"/>
                  </a:lnTo>
                  <a:lnTo>
                    <a:pt x="394614" y="355219"/>
                  </a:lnTo>
                  <a:close/>
                </a:path>
                <a:path w="419100" h="551815">
                  <a:moveTo>
                    <a:pt x="401942" y="248793"/>
                  </a:moveTo>
                  <a:lnTo>
                    <a:pt x="401459" y="248158"/>
                  </a:lnTo>
                  <a:lnTo>
                    <a:pt x="401459" y="249301"/>
                  </a:lnTo>
                  <a:lnTo>
                    <a:pt x="401942" y="248793"/>
                  </a:lnTo>
                  <a:close/>
                </a:path>
                <a:path w="419100" h="551815">
                  <a:moveTo>
                    <a:pt x="408330" y="234188"/>
                  </a:moveTo>
                  <a:lnTo>
                    <a:pt x="402437" y="230632"/>
                  </a:lnTo>
                  <a:lnTo>
                    <a:pt x="396544" y="228346"/>
                  </a:lnTo>
                  <a:lnTo>
                    <a:pt x="390652" y="224790"/>
                  </a:lnTo>
                  <a:lnTo>
                    <a:pt x="394398" y="216662"/>
                  </a:lnTo>
                  <a:lnTo>
                    <a:pt x="396836" y="208407"/>
                  </a:lnTo>
                  <a:lnTo>
                    <a:pt x="397941" y="199771"/>
                  </a:lnTo>
                  <a:lnTo>
                    <a:pt x="397725" y="190500"/>
                  </a:lnTo>
                  <a:lnTo>
                    <a:pt x="397725" y="191643"/>
                  </a:lnTo>
                  <a:lnTo>
                    <a:pt x="396544" y="191643"/>
                  </a:lnTo>
                  <a:lnTo>
                    <a:pt x="396544" y="192913"/>
                  </a:lnTo>
                  <a:lnTo>
                    <a:pt x="392760" y="199009"/>
                  </a:lnTo>
                  <a:lnTo>
                    <a:pt x="388429" y="204978"/>
                  </a:lnTo>
                  <a:lnTo>
                    <a:pt x="383438" y="210439"/>
                  </a:lnTo>
                  <a:lnTo>
                    <a:pt x="377672" y="215265"/>
                  </a:lnTo>
                  <a:lnTo>
                    <a:pt x="371792" y="221234"/>
                  </a:lnTo>
                  <a:lnTo>
                    <a:pt x="365899" y="225933"/>
                  </a:lnTo>
                  <a:lnTo>
                    <a:pt x="355295" y="233045"/>
                  </a:lnTo>
                  <a:lnTo>
                    <a:pt x="354114" y="236601"/>
                  </a:lnTo>
                  <a:lnTo>
                    <a:pt x="355295" y="241300"/>
                  </a:lnTo>
                  <a:lnTo>
                    <a:pt x="356463" y="243713"/>
                  </a:lnTo>
                  <a:lnTo>
                    <a:pt x="358825" y="247269"/>
                  </a:lnTo>
                  <a:lnTo>
                    <a:pt x="360006" y="250825"/>
                  </a:lnTo>
                  <a:lnTo>
                    <a:pt x="361823" y="259588"/>
                  </a:lnTo>
                  <a:lnTo>
                    <a:pt x="360438" y="267716"/>
                  </a:lnTo>
                  <a:lnTo>
                    <a:pt x="356184" y="274828"/>
                  </a:lnTo>
                  <a:lnTo>
                    <a:pt x="349389" y="280162"/>
                  </a:lnTo>
                  <a:lnTo>
                    <a:pt x="348221" y="280162"/>
                  </a:lnTo>
                  <a:lnTo>
                    <a:pt x="347040" y="281432"/>
                  </a:lnTo>
                  <a:lnTo>
                    <a:pt x="345859" y="281432"/>
                  </a:lnTo>
                  <a:lnTo>
                    <a:pt x="345859" y="313309"/>
                  </a:lnTo>
                  <a:lnTo>
                    <a:pt x="347040" y="314452"/>
                  </a:lnTo>
                  <a:lnTo>
                    <a:pt x="348221" y="314452"/>
                  </a:lnTo>
                  <a:lnTo>
                    <a:pt x="350570" y="316865"/>
                  </a:lnTo>
                  <a:lnTo>
                    <a:pt x="351751" y="316865"/>
                  </a:lnTo>
                  <a:lnTo>
                    <a:pt x="352933" y="314452"/>
                  </a:lnTo>
                  <a:lnTo>
                    <a:pt x="354114" y="310896"/>
                  </a:lnTo>
                  <a:lnTo>
                    <a:pt x="356463" y="306197"/>
                  </a:lnTo>
                  <a:lnTo>
                    <a:pt x="357644" y="301498"/>
                  </a:lnTo>
                  <a:lnTo>
                    <a:pt x="358825" y="302641"/>
                  </a:lnTo>
                  <a:lnTo>
                    <a:pt x="361188" y="302641"/>
                  </a:lnTo>
                  <a:lnTo>
                    <a:pt x="364718" y="303911"/>
                  </a:lnTo>
                  <a:lnTo>
                    <a:pt x="368261" y="306197"/>
                  </a:lnTo>
                  <a:lnTo>
                    <a:pt x="372960" y="307467"/>
                  </a:lnTo>
                  <a:lnTo>
                    <a:pt x="375323" y="307467"/>
                  </a:lnTo>
                  <a:lnTo>
                    <a:pt x="376504" y="306197"/>
                  </a:lnTo>
                  <a:lnTo>
                    <a:pt x="376504" y="288544"/>
                  </a:lnTo>
                  <a:lnTo>
                    <a:pt x="396544" y="288544"/>
                  </a:lnTo>
                  <a:lnTo>
                    <a:pt x="396544" y="287274"/>
                  </a:lnTo>
                  <a:lnTo>
                    <a:pt x="394182" y="281432"/>
                  </a:lnTo>
                  <a:lnTo>
                    <a:pt x="390652" y="275463"/>
                  </a:lnTo>
                  <a:lnTo>
                    <a:pt x="388289" y="269748"/>
                  </a:lnTo>
                  <a:lnTo>
                    <a:pt x="400075" y="264922"/>
                  </a:lnTo>
                  <a:lnTo>
                    <a:pt x="407149" y="262636"/>
                  </a:lnTo>
                  <a:lnTo>
                    <a:pt x="402437" y="257937"/>
                  </a:lnTo>
                  <a:lnTo>
                    <a:pt x="398894" y="253111"/>
                  </a:lnTo>
                  <a:lnTo>
                    <a:pt x="393001" y="247269"/>
                  </a:lnTo>
                  <a:lnTo>
                    <a:pt x="400075" y="242570"/>
                  </a:lnTo>
                  <a:lnTo>
                    <a:pt x="403618" y="239014"/>
                  </a:lnTo>
                  <a:lnTo>
                    <a:pt x="408330" y="235458"/>
                  </a:lnTo>
                  <a:lnTo>
                    <a:pt x="408330" y="234188"/>
                  </a:lnTo>
                  <a:close/>
                </a:path>
                <a:path w="419100" h="551815">
                  <a:moveTo>
                    <a:pt x="418998" y="111125"/>
                  </a:moveTo>
                  <a:lnTo>
                    <a:pt x="416648" y="107569"/>
                  </a:lnTo>
                  <a:lnTo>
                    <a:pt x="414286" y="107569"/>
                  </a:lnTo>
                  <a:lnTo>
                    <a:pt x="410756" y="106299"/>
                  </a:lnTo>
                  <a:lnTo>
                    <a:pt x="407225" y="106299"/>
                  </a:lnTo>
                  <a:lnTo>
                    <a:pt x="402513" y="105156"/>
                  </a:lnTo>
                  <a:lnTo>
                    <a:pt x="407225" y="114820"/>
                  </a:lnTo>
                  <a:lnTo>
                    <a:pt x="406044" y="114820"/>
                  </a:lnTo>
                  <a:lnTo>
                    <a:pt x="402513" y="123190"/>
                  </a:lnTo>
                  <a:lnTo>
                    <a:pt x="398983" y="129298"/>
                  </a:lnTo>
                  <a:lnTo>
                    <a:pt x="396621" y="134124"/>
                  </a:lnTo>
                  <a:lnTo>
                    <a:pt x="395439" y="138938"/>
                  </a:lnTo>
                  <a:lnTo>
                    <a:pt x="393090" y="144907"/>
                  </a:lnTo>
                  <a:lnTo>
                    <a:pt x="394271" y="151003"/>
                  </a:lnTo>
                  <a:lnTo>
                    <a:pt x="396621" y="156972"/>
                  </a:lnTo>
                  <a:lnTo>
                    <a:pt x="398983" y="151003"/>
                  </a:lnTo>
                  <a:lnTo>
                    <a:pt x="398983" y="147320"/>
                  </a:lnTo>
                  <a:lnTo>
                    <a:pt x="402513" y="142494"/>
                  </a:lnTo>
                  <a:lnTo>
                    <a:pt x="406044" y="146177"/>
                  </a:lnTo>
                  <a:lnTo>
                    <a:pt x="408393" y="147320"/>
                  </a:lnTo>
                  <a:lnTo>
                    <a:pt x="406044" y="140081"/>
                  </a:lnTo>
                  <a:lnTo>
                    <a:pt x="407225" y="134124"/>
                  </a:lnTo>
                  <a:lnTo>
                    <a:pt x="409575" y="128016"/>
                  </a:lnTo>
                  <a:lnTo>
                    <a:pt x="410756" y="125603"/>
                  </a:lnTo>
                  <a:lnTo>
                    <a:pt x="413105" y="123190"/>
                  </a:lnTo>
                  <a:lnTo>
                    <a:pt x="418998" y="111125"/>
                  </a:lnTo>
                  <a:close/>
                </a:path>
              </a:pathLst>
            </a:custGeom>
            <a:solidFill>
              <a:srgbClr val="1f295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1" name="object 7"/>
            <p:cNvSpPr/>
            <p:nvPr/>
          </p:nvSpPr>
          <p:spPr>
            <a:xfrm>
              <a:off x="475560" y="300240"/>
              <a:ext cx="322920" cy="358920"/>
            </a:xfrm>
            <a:custGeom>
              <a:avLst/>
              <a:gdLst>
                <a:gd name="textAreaLeft" fmla="*/ 0 w 322920"/>
                <a:gd name="textAreaRight" fmla="*/ 323280 w 322920"/>
                <a:gd name="textAreaTop" fmla="*/ 0 h 358920"/>
                <a:gd name="textAreaBottom" fmla="*/ 359280 h 358920"/>
              </a:gdLst>
              <a:ahLst/>
              <a:rect l="textAreaLeft" t="textAreaTop" r="textAreaRight" b="textAreaBottom"/>
              <a:pathLst>
                <a:path w="323215" h="359409">
                  <a:moveTo>
                    <a:pt x="53251" y="298831"/>
                  </a:moveTo>
                  <a:lnTo>
                    <a:pt x="52082" y="298831"/>
                  </a:lnTo>
                  <a:lnTo>
                    <a:pt x="50901" y="299974"/>
                  </a:lnTo>
                  <a:lnTo>
                    <a:pt x="49733" y="299974"/>
                  </a:lnTo>
                  <a:lnTo>
                    <a:pt x="47383" y="302260"/>
                  </a:lnTo>
                  <a:lnTo>
                    <a:pt x="46228" y="301117"/>
                  </a:lnTo>
                  <a:lnTo>
                    <a:pt x="46228" y="295275"/>
                  </a:lnTo>
                  <a:lnTo>
                    <a:pt x="47383" y="288163"/>
                  </a:lnTo>
                  <a:lnTo>
                    <a:pt x="49466" y="278765"/>
                  </a:lnTo>
                  <a:lnTo>
                    <a:pt x="49733" y="277622"/>
                  </a:lnTo>
                  <a:lnTo>
                    <a:pt x="47345" y="275209"/>
                  </a:lnTo>
                  <a:lnTo>
                    <a:pt x="46228" y="274066"/>
                  </a:lnTo>
                  <a:lnTo>
                    <a:pt x="46228" y="272923"/>
                  </a:lnTo>
                  <a:lnTo>
                    <a:pt x="41529" y="272923"/>
                  </a:lnTo>
                  <a:lnTo>
                    <a:pt x="40347" y="274066"/>
                  </a:lnTo>
                  <a:lnTo>
                    <a:pt x="37998" y="275209"/>
                  </a:lnTo>
                  <a:lnTo>
                    <a:pt x="36830" y="275209"/>
                  </a:lnTo>
                  <a:lnTo>
                    <a:pt x="34480" y="272923"/>
                  </a:lnTo>
                  <a:lnTo>
                    <a:pt x="40347" y="261112"/>
                  </a:lnTo>
                  <a:lnTo>
                    <a:pt x="41529" y="258699"/>
                  </a:lnTo>
                  <a:lnTo>
                    <a:pt x="42697" y="256413"/>
                  </a:lnTo>
                  <a:lnTo>
                    <a:pt x="42697" y="252857"/>
                  </a:lnTo>
                  <a:lnTo>
                    <a:pt x="42697" y="251714"/>
                  </a:lnTo>
                  <a:lnTo>
                    <a:pt x="42062" y="250444"/>
                  </a:lnTo>
                  <a:lnTo>
                    <a:pt x="40347" y="247015"/>
                  </a:lnTo>
                  <a:lnTo>
                    <a:pt x="37998" y="245745"/>
                  </a:lnTo>
                  <a:lnTo>
                    <a:pt x="36830" y="244602"/>
                  </a:lnTo>
                  <a:lnTo>
                    <a:pt x="34480" y="244602"/>
                  </a:lnTo>
                  <a:lnTo>
                    <a:pt x="32143" y="248158"/>
                  </a:lnTo>
                  <a:lnTo>
                    <a:pt x="30962" y="250444"/>
                  </a:lnTo>
                  <a:lnTo>
                    <a:pt x="27444" y="250444"/>
                  </a:lnTo>
                  <a:lnTo>
                    <a:pt x="26276" y="249301"/>
                  </a:lnTo>
                  <a:lnTo>
                    <a:pt x="25095" y="245745"/>
                  </a:lnTo>
                  <a:lnTo>
                    <a:pt x="25095" y="243459"/>
                  </a:lnTo>
                  <a:lnTo>
                    <a:pt x="25095" y="242316"/>
                  </a:lnTo>
                  <a:lnTo>
                    <a:pt x="27444" y="231648"/>
                  </a:lnTo>
                  <a:lnTo>
                    <a:pt x="21577" y="229362"/>
                  </a:lnTo>
                  <a:lnTo>
                    <a:pt x="19227" y="228092"/>
                  </a:lnTo>
                  <a:lnTo>
                    <a:pt x="14541" y="226949"/>
                  </a:lnTo>
                  <a:lnTo>
                    <a:pt x="9842" y="229362"/>
                  </a:lnTo>
                  <a:lnTo>
                    <a:pt x="8661" y="234061"/>
                  </a:lnTo>
                  <a:lnTo>
                    <a:pt x="7493" y="237490"/>
                  </a:lnTo>
                  <a:lnTo>
                    <a:pt x="9842" y="244602"/>
                  </a:lnTo>
                  <a:lnTo>
                    <a:pt x="12192" y="247015"/>
                  </a:lnTo>
                  <a:lnTo>
                    <a:pt x="13360" y="250444"/>
                  </a:lnTo>
                  <a:lnTo>
                    <a:pt x="11010" y="255270"/>
                  </a:lnTo>
                  <a:lnTo>
                    <a:pt x="11010" y="256413"/>
                  </a:lnTo>
                  <a:lnTo>
                    <a:pt x="7493" y="256413"/>
                  </a:lnTo>
                  <a:lnTo>
                    <a:pt x="6311" y="255270"/>
                  </a:lnTo>
                  <a:lnTo>
                    <a:pt x="5143" y="254000"/>
                  </a:lnTo>
                  <a:lnTo>
                    <a:pt x="3987" y="252857"/>
                  </a:lnTo>
                  <a:lnTo>
                    <a:pt x="1638" y="252857"/>
                  </a:lnTo>
                  <a:lnTo>
                    <a:pt x="1638" y="255270"/>
                  </a:lnTo>
                  <a:lnTo>
                    <a:pt x="457" y="255270"/>
                  </a:lnTo>
                  <a:lnTo>
                    <a:pt x="0" y="260477"/>
                  </a:lnTo>
                  <a:lnTo>
                    <a:pt x="2070" y="265684"/>
                  </a:lnTo>
                  <a:lnTo>
                    <a:pt x="6565" y="270637"/>
                  </a:lnTo>
                  <a:lnTo>
                    <a:pt x="13360" y="275209"/>
                  </a:lnTo>
                  <a:lnTo>
                    <a:pt x="15709" y="275209"/>
                  </a:lnTo>
                  <a:lnTo>
                    <a:pt x="15709" y="278765"/>
                  </a:lnTo>
                  <a:lnTo>
                    <a:pt x="14541" y="279908"/>
                  </a:lnTo>
                  <a:lnTo>
                    <a:pt x="9842" y="279908"/>
                  </a:lnTo>
                  <a:lnTo>
                    <a:pt x="7493" y="281178"/>
                  </a:lnTo>
                  <a:lnTo>
                    <a:pt x="7493" y="282321"/>
                  </a:lnTo>
                  <a:lnTo>
                    <a:pt x="8229" y="286258"/>
                  </a:lnTo>
                  <a:lnTo>
                    <a:pt x="11747" y="290957"/>
                  </a:lnTo>
                  <a:lnTo>
                    <a:pt x="17272" y="296418"/>
                  </a:lnTo>
                  <a:lnTo>
                    <a:pt x="23926" y="302260"/>
                  </a:lnTo>
                  <a:lnTo>
                    <a:pt x="25095" y="303530"/>
                  </a:lnTo>
                  <a:lnTo>
                    <a:pt x="27444" y="305816"/>
                  </a:lnTo>
                  <a:lnTo>
                    <a:pt x="28613" y="305816"/>
                  </a:lnTo>
                  <a:lnTo>
                    <a:pt x="28613" y="308229"/>
                  </a:lnTo>
                  <a:lnTo>
                    <a:pt x="27444" y="309372"/>
                  </a:lnTo>
                  <a:lnTo>
                    <a:pt x="25095" y="309372"/>
                  </a:lnTo>
                  <a:lnTo>
                    <a:pt x="23926" y="311658"/>
                  </a:lnTo>
                  <a:lnTo>
                    <a:pt x="23926" y="313944"/>
                  </a:lnTo>
                  <a:lnTo>
                    <a:pt x="26276" y="319913"/>
                  </a:lnTo>
                  <a:lnTo>
                    <a:pt x="36830" y="324612"/>
                  </a:lnTo>
                  <a:lnTo>
                    <a:pt x="42697" y="326898"/>
                  </a:lnTo>
                  <a:lnTo>
                    <a:pt x="43878" y="328041"/>
                  </a:lnTo>
                  <a:lnTo>
                    <a:pt x="46228" y="328041"/>
                  </a:lnTo>
                  <a:lnTo>
                    <a:pt x="45046" y="330454"/>
                  </a:lnTo>
                  <a:lnTo>
                    <a:pt x="47383" y="330454"/>
                  </a:lnTo>
                  <a:lnTo>
                    <a:pt x="49733" y="325755"/>
                  </a:lnTo>
                  <a:lnTo>
                    <a:pt x="50901" y="325755"/>
                  </a:lnTo>
                  <a:lnTo>
                    <a:pt x="50901" y="324612"/>
                  </a:lnTo>
                  <a:lnTo>
                    <a:pt x="49733" y="323342"/>
                  </a:lnTo>
                  <a:lnTo>
                    <a:pt x="48552" y="321056"/>
                  </a:lnTo>
                  <a:lnTo>
                    <a:pt x="45046" y="321056"/>
                  </a:lnTo>
                  <a:lnTo>
                    <a:pt x="37998" y="319913"/>
                  </a:lnTo>
                  <a:lnTo>
                    <a:pt x="29794" y="313944"/>
                  </a:lnTo>
                  <a:lnTo>
                    <a:pt x="28613" y="313944"/>
                  </a:lnTo>
                  <a:lnTo>
                    <a:pt x="28613" y="312801"/>
                  </a:lnTo>
                  <a:lnTo>
                    <a:pt x="29794" y="312801"/>
                  </a:lnTo>
                  <a:lnTo>
                    <a:pt x="30962" y="313944"/>
                  </a:lnTo>
                  <a:lnTo>
                    <a:pt x="34480" y="315087"/>
                  </a:lnTo>
                  <a:lnTo>
                    <a:pt x="39179" y="318643"/>
                  </a:lnTo>
                  <a:lnTo>
                    <a:pt x="45046" y="319913"/>
                  </a:lnTo>
                  <a:lnTo>
                    <a:pt x="47383" y="319913"/>
                  </a:lnTo>
                  <a:lnTo>
                    <a:pt x="46228" y="318643"/>
                  </a:lnTo>
                  <a:lnTo>
                    <a:pt x="45046" y="317500"/>
                  </a:lnTo>
                  <a:lnTo>
                    <a:pt x="45046" y="316357"/>
                  </a:lnTo>
                  <a:lnTo>
                    <a:pt x="43878" y="315087"/>
                  </a:lnTo>
                  <a:lnTo>
                    <a:pt x="41529" y="312801"/>
                  </a:lnTo>
                  <a:lnTo>
                    <a:pt x="41529" y="310388"/>
                  </a:lnTo>
                  <a:lnTo>
                    <a:pt x="39179" y="308229"/>
                  </a:lnTo>
                  <a:lnTo>
                    <a:pt x="39179" y="307086"/>
                  </a:lnTo>
                  <a:lnTo>
                    <a:pt x="37998" y="305816"/>
                  </a:lnTo>
                  <a:lnTo>
                    <a:pt x="37998" y="304673"/>
                  </a:lnTo>
                  <a:lnTo>
                    <a:pt x="36830" y="303530"/>
                  </a:lnTo>
                  <a:lnTo>
                    <a:pt x="36830" y="302260"/>
                  </a:lnTo>
                  <a:lnTo>
                    <a:pt x="35648" y="301117"/>
                  </a:lnTo>
                  <a:lnTo>
                    <a:pt x="35648" y="298831"/>
                  </a:lnTo>
                  <a:lnTo>
                    <a:pt x="34480" y="298831"/>
                  </a:lnTo>
                  <a:lnTo>
                    <a:pt x="19227" y="295275"/>
                  </a:lnTo>
                  <a:lnTo>
                    <a:pt x="14541" y="287020"/>
                  </a:lnTo>
                  <a:lnTo>
                    <a:pt x="13360" y="284607"/>
                  </a:lnTo>
                  <a:lnTo>
                    <a:pt x="20396" y="291719"/>
                  </a:lnTo>
                  <a:lnTo>
                    <a:pt x="29794" y="295275"/>
                  </a:lnTo>
                  <a:lnTo>
                    <a:pt x="32143" y="296418"/>
                  </a:lnTo>
                  <a:lnTo>
                    <a:pt x="33299" y="296418"/>
                  </a:lnTo>
                  <a:lnTo>
                    <a:pt x="33299" y="294132"/>
                  </a:lnTo>
                  <a:lnTo>
                    <a:pt x="32143" y="292862"/>
                  </a:lnTo>
                  <a:lnTo>
                    <a:pt x="32143" y="291719"/>
                  </a:lnTo>
                  <a:lnTo>
                    <a:pt x="30962" y="290576"/>
                  </a:lnTo>
                  <a:lnTo>
                    <a:pt x="30962" y="289306"/>
                  </a:lnTo>
                  <a:lnTo>
                    <a:pt x="29794" y="287020"/>
                  </a:lnTo>
                  <a:lnTo>
                    <a:pt x="28981" y="284607"/>
                  </a:lnTo>
                  <a:lnTo>
                    <a:pt x="28613" y="283464"/>
                  </a:lnTo>
                  <a:lnTo>
                    <a:pt x="27444" y="278765"/>
                  </a:lnTo>
                  <a:lnTo>
                    <a:pt x="26276" y="276352"/>
                  </a:lnTo>
                  <a:lnTo>
                    <a:pt x="26276" y="275209"/>
                  </a:lnTo>
                  <a:lnTo>
                    <a:pt x="25095" y="272923"/>
                  </a:lnTo>
                  <a:lnTo>
                    <a:pt x="25095" y="271653"/>
                  </a:lnTo>
                  <a:lnTo>
                    <a:pt x="23926" y="271653"/>
                  </a:lnTo>
                  <a:lnTo>
                    <a:pt x="16891" y="269367"/>
                  </a:lnTo>
                  <a:lnTo>
                    <a:pt x="8661" y="262255"/>
                  </a:lnTo>
                  <a:lnTo>
                    <a:pt x="6311" y="259969"/>
                  </a:lnTo>
                  <a:lnTo>
                    <a:pt x="5143" y="259969"/>
                  </a:lnTo>
                  <a:lnTo>
                    <a:pt x="5143" y="258699"/>
                  </a:lnTo>
                  <a:lnTo>
                    <a:pt x="11010" y="263398"/>
                  </a:lnTo>
                  <a:lnTo>
                    <a:pt x="19227" y="268224"/>
                  </a:lnTo>
                  <a:lnTo>
                    <a:pt x="22745" y="269367"/>
                  </a:lnTo>
                  <a:lnTo>
                    <a:pt x="23926" y="269367"/>
                  </a:lnTo>
                  <a:lnTo>
                    <a:pt x="22745" y="265811"/>
                  </a:lnTo>
                  <a:lnTo>
                    <a:pt x="22745" y="263398"/>
                  </a:lnTo>
                  <a:lnTo>
                    <a:pt x="20396" y="259969"/>
                  </a:lnTo>
                  <a:lnTo>
                    <a:pt x="20396" y="258699"/>
                  </a:lnTo>
                  <a:lnTo>
                    <a:pt x="20396" y="256413"/>
                  </a:lnTo>
                  <a:lnTo>
                    <a:pt x="18059" y="249301"/>
                  </a:lnTo>
                  <a:lnTo>
                    <a:pt x="18059" y="245745"/>
                  </a:lnTo>
                  <a:lnTo>
                    <a:pt x="16891" y="244602"/>
                  </a:lnTo>
                  <a:lnTo>
                    <a:pt x="16891" y="243459"/>
                  </a:lnTo>
                  <a:lnTo>
                    <a:pt x="18059" y="243459"/>
                  </a:lnTo>
                  <a:lnTo>
                    <a:pt x="18059" y="245745"/>
                  </a:lnTo>
                  <a:lnTo>
                    <a:pt x="20396" y="256413"/>
                  </a:lnTo>
                  <a:lnTo>
                    <a:pt x="22745" y="258699"/>
                  </a:lnTo>
                  <a:lnTo>
                    <a:pt x="22745" y="261112"/>
                  </a:lnTo>
                  <a:lnTo>
                    <a:pt x="23926" y="263398"/>
                  </a:lnTo>
                  <a:lnTo>
                    <a:pt x="23926" y="265811"/>
                  </a:lnTo>
                  <a:lnTo>
                    <a:pt x="25095" y="265811"/>
                  </a:lnTo>
                  <a:lnTo>
                    <a:pt x="25095" y="268224"/>
                  </a:lnTo>
                  <a:lnTo>
                    <a:pt x="26276" y="266954"/>
                  </a:lnTo>
                  <a:lnTo>
                    <a:pt x="26276" y="265811"/>
                  </a:lnTo>
                  <a:lnTo>
                    <a:pt x="28613" y="264668"/>
                  </a:lnTo>
                  <a:lnTo>
                    <a:pt x="32143" y="259969"/>
                  </a:lnTo>
                  <a:lnTo>
                    <a:pt x="33299" y="252857"/>
                  </a:lnTo>
                  <a:lnTo>
                    <a:pt x="34480" y="257556"/>
                  </a:lnTo>
                  <a:lnTo>
                    <a:pt x="30962" y="262255"/>
                  </a:lnTo>
                  <a:lnTo>
                    <a:pt x="26276" y="269367"/>
                  </a:lnTo>
                  <a:lnTo>
                    <a:pt x="27444" y="275209"/>
                  </a:lnTo>
                  <a:lnTo>
                    <a:pt x="29794" y="282321"/>
                  </a:lnTo>
                  <a:lnTo>
                    <a:pt x="32143" y="285877"/>
                  </a:lnTo>
                  <a:lnTo>
                    <a:pt x="32143" y="288163"/>
                  </a:lnTo>
                  <a:lnTo>
                    <a:pt x="33299" y="289306"/>
                  </a:lnTo>
                  <a:lnTo>
                    <a:pt x="33299" y="291719"/>
                  </a:lnTo>
                  <a:lnTo>
                    <a:pt x="34480" y="291719"/>
                  </a:lnTo>
                  <a:lnTo>
                    <a:pt x="34480" y="292862"/>
                  </a:lnTo>
                  <a:lnTo>
                    <a:pt x="35648" y="292862"/>
                  </a:lnTo>
                  <a:lnTo>
                    <a:pt x="37998" y="290576"/>
                  </a:lnTo>
                  <a:lnTo>
                    <a:pt x="41529" y="283464"/>
                  </a:lnTo>
                  <a:lnTo>
                    <a:pt x="41529" y="279908"/>
                  </a:lnTo>
                  <a:lnTo>
                    <a:pt x="42697" y="278765"/>
                  </a:lnTo>
                  <a:lnTo>
                    <a:pt x="42697" y="279908"/>
                  </a:lnTo>
                  <a:lnTo>
                    <a:pt x="41529" y="284607"/>
                  </a:lnTo>
                  <a:lnTo>
                    <a:pt x="39179" y="292862"/>
                  </a:lnTo>
                  <a:lnTo>
                    <a:pt x="35648" y="296418"/>
                  </a:lnTo>
                  <a:lnTo>
                    <a:pt x="39179" y="303530"/>
                  </a:lnTo>
                  <a:lnTo>
                    <a:pt x="42697" y="310388"/>
                  </a:lnTo>
                  <a:lnTo>
                    <a:pt x="47383" y="316357"/>
                  </a:lnTo>
                  <a:lnTo>
                    <a:pt x="47383" y="317500"/>
                  </a:lnTo>
                  <a:lnTo>
                    <a:pt x="48552" y="316357"/>
                  </a:lnTo>
                  <a:lnTo>
                    <a:pt x="48552" y="313944"/>
                  </a:lnTo>
                  <a:lnTo>
                    <a:pt x="49733" y="309372"/>
                  </a:lnTo>
                  <a:lnTo>
                    <a:pt x="49733" y="313944"/>
                  </a:lnTo>
                  <a:lnTo>
                    <a:pt x="48552" y="318643"/>
                  </a:lnTo>
                  <a:lnTo>
                    <a:pt x="49733" y="319913"/>
                  </a:lnTo>
                  <a:lnTo>
                    <a:pt x="49733" y="321056"/>
                  </a:lnTo>
                  <a:lnTo>
                    <a:pt x="52082" y="321056"/>
                  </a:lnTo>
                  <a:lnTo>
                    <a:pt x="52692" y="309372"/>
                  </a:lnTo>
                  <a:lnTo>
                    <a:pt x="53060" y="302260"/>
                  </a:lnTo>
                  <a:lnTo>
                    <a:pt x="53251" y="298831"/>
                  </a:lnTo>
                  <a:close/>
                </a:path>
                <a:path w="323215" h="359409">
                  <a:moveTo>
                    <a:pt x="57848" y="186690"/>
                  </a:moveTo>
                  <a:lnTo>
                    <a:pt x="56832" y="185547"/>
                  </a:lnTo>
                  <a:lnTo>
                    <a:pt x="56832" y="184404"/>
                  </a:lnTo>
                  <a:lnTo>
                    <a:pt x="55803" y="184404"/>
                  </a:lnTo>
                  <a:lnTo>
                    <a:pt x="54787" y="185547"/>
                  </a:lnTo>
                  <a:lnTo>
                    <a:pt x="55803" y="186690"/>
                  </a:lnTo>
                  <a:lnTo>
                    <a:pt x="55803" y="187833"/>
                  </a:lnTo>
                  <a:lnTo>
                    <a:pt x="56832" y="188976"/>
                  </a:lnTo>
                  <a:lnTo>
                    <a:pt x="56832" y="186690"/>
                  </a:lnTo>
                  <a:lnTo>
                    <a:pt x="57848" y="186690"/>
                  </a:lnTo>
                  <a:close/>
                </a:path>
                <a:path w="323215" h="359409">
                  <a:moveTo>
                    <a:pt x="59385" y="179070"/>
                  </a:moveTo>
                  <a:lnTo>
                    <a:pt x="57848" y="179832"/>
                  </a:lnTo>
                  <a:lnTo>
                    <a:pt x="59385" y="179832"/>
                  </a:lnTo>
                  <a:lnTo>
                    <a:pt x="59385" y="179070"/>
                  </a:lnTo>
                  <a:close/>
                </a:path>
                <a:path w="323215" h="359409">
                  <a:moveTo>
                    <a:pt x="60909" y="192024"/>
                  </a:moveTo>
                  <a:lnTo>
                    <a:pt x="59385" y="188976"/>
                  </a:lnTo>
                  <a:lnTo>
                    <a:pt x="59385" y="190500"/>
                  </a:lnTo>
                  <a:lnTo>
                    <a:pt x="57848" y="190500"/>
                  </a:lnTo>
                  <a:lnTo>
                    <a:pt x="57848" y="192024"/>
                  </a:lnTo>
                  <a:lnTo>
                    <a:pt x="59385" y="193548"/>
                  </a:lnTo>
                  <a:lnTo>
                    <a:pt x="59385" y="192024"/>
                  </a:lnTo>
                  <a:lnTo>
                    <a:pt x="60909" y="192024"/>
                  </a:lnTo>
                  <a:close/>
                </a:path>
                <a:path w="323215" h="359409">
                  <a:moveTo>
                    <a:pt x="60909" y="187960"/>
                  </a:moveTo>
                  <a:lnTo>
                    <a:pt x="58877" y="185928"/>
                  </a:lnTo>
                  <a:lnTo>
                    <a:pt x="58877" y="186944"/>
                  </a:lnTo>
                  <a:lnTo>
                    <a:pt x="57848" y="186944"/>
                  </a:lnTo>
                  <a:lnTo>
                    <a:pt x="57848" y="187960"/>
                  </a:lnTo>
                  <a:lnTo>
                    <a:pt x="58877" y="188976"/>
                  </a:lnTo>
                  <a:lnTo>
                    <a:pt x="59385" y="188976"/>
                  </a:lnTo>
                  <a:lnTo>
                    <a:pt x="59893" y="188976"/>
                  </a:lnTo>
                  <a:lnTo>
                    <a:pt x="59893" y="187960"/>
                  </a:lnTo>
                  <a:lnTo>
                    <a:pt x="60909" y="187960"/>
                  </a:lnTo>
                  <a:close/>
                </a:path>
                <a:path w="323215" h="359409">
                  <a:moveTo>
                    <a:pt x="63982" y="194437"/>
                  </a:moveTo>
                  <a:lnTo>
                    <a:pt x="62445" y="193675"/>
                  </a:lnTo>
                  <a:lnTo>
                    <a:pt x="62445" y="192024"/>
                  </a:lnTo>
                  <a:lnTo>
                    <a:pt x="61937" y="192024"/>
                  </a:lnTo>
                  <a:lnTo>
                    <a:pt x="60909" y="192024"/>
                  </a:lnTo>
                  <a:lnTo>
                    <a:pt x="60909" y="195072"/>
                  </a:lnTo>
                  <a:lnTo>
                    <a:pt x="63093" y="195072"/>
                  </a:lnTo>
                  <a:lnTo>
                    <a:pt x="63982" y="194437"/>
                  </a:lnTo>
                  <a:close/>
                </a:path>
                <a:path w="323215" h="359409">
                  <a:moveTo>
                    <a:pt x="63982" y="187452"/>
                  </a:moveTo>
                  <a:lnTo>
                    <a:pt x="61937" y="185928"/>
                  </a:lnTo>
                  <a:lnTo>
                    <a:pt x="61937" y="187452"/>
                  </a:lnTo>
                  <a:lnTo>
                    <a:pt x="60909" y="187452"/>
                  </a:lnTo>
                  <a:lnTo>
                    <a:pt x="60909" y="187960"/>
                  </a:lnTo>
                  <a:lnTo>
                    <a:pt x="60909" y="190500"/>
                  </a:lnTo>
                  <a:lnTo>
                    <a:pt x="61937" y="192024"/>
                  </a:lnTo>
                  <a:lnTo>
                    <a:pt x="61937" y="190500"/>
                  </a:lnTo>
                  <a:lnTo>
                    <a:pt x="62953" y="190500"/>
                  </a:lnTo>
                  <a:lnTo>
                    <a:pt x="61937" y="188976"/>
                  </a:lnTo>
                  <a:lnTo>
                    <a:pt x="62953" y="188976"/>
                  </a:lnTo>
                  <a:lnTo>
                    <a:pt x="62953" y="187452"/>
                  </a:lnTo>
                  <a:lnTo>
                    <a:pt x="63982" y="187452"/>
                  </a:lnTo>
                  <a:close/>
                </a:path>
                <a:path w="323215" h="359409">
                  <a:moveTo>
                    <a:pt x="68580" y="237617"/>
                  </a:moveTo>
                  <a:lnTo>
                    <a:pt x="67424" y="234061"/>
                  </a:lnTo>
                  <a:lnTo>
                    <a:pt x="67094" y="233045"/>
                  </a:lnTo>
                  <a:lnTo>
                    <a:pt x="64630" y="225425"/>
                  </a:lnTo>
                  <a:lnTo>
                    <a:pt x="64630" y="233045"/>
                  </a:lnTo>
                  <a:lnTo>
                    <a:pt x="62369" y="233045"/>
                  </a:lnTo>
                  <a:lnTo>
                    <a:pt x="63487" y="227965"/>
                  </a:lnTo>
                  <a:lnTo>
                    <a:pt x="64630" y="233045"/>
                  </a:lnTo>
                  <a:lnTo>
                    <a:pt x="64630" y="225425"/>
                  </a:lnTo>
                  <a:lnTo>
                    <a:pt x="62369" y="225425"/>
                  </a:lnTo>
                  <a:lnTo>
                    <a:pt x="57848" y="237617"/>
                  </a:lnTo>
                  <a:lnTo>
                    <a:pt x="59550" y="237617"/>
                  </a:lnTo>
                  <a:lnTo>
                    <a:pt x="60667" y="234061"/>
                  </a:lnTo>
                  <a:lnTo>
                    <a:pt x="66319" y="234061"/>
                  </a:lnTo>
                  <a:lnTo>
                    <a:pt x="66319" y="237617"/>
                  </a:lnTo>
                  <a:lnTo>
                    <a:pt x="68580" y="237617"/>
                  </a:lnTo>
                  <a:close/>
                </a:path>
                <a:path w="323215" h="359409">
                  <a:moveTo>
                    <a:pt x="68580" y="185928"/>
                  </a:moveTo>
                  <a:lnTo>
                    <a:pt x="67551" y="185420"/>
                  </a:lnTo>
                  <a:lnTo>
                    <a:pt x="67043" y="185166"/>
                  </a:lnTo>
                  <a:lnTo>
                    <a:pt x="67043" y="182880"/>
                  </a:lnTo>
                  <a:lnTo>
                    <a:pt x="66522" y="182372"/>
                  </a:lnTo>
                  <a:lnTo>
                    <a:pt x="65506" y="181356"/>
                  </a:lnTo>
                  <a:lnTo>
                    <a:pt x="64490" y="182372"/>
                  </a:lnTo>
                  <a:lnTo>
                    <a:pt x="64490" y="179959"/>
                  </a:lnTo>
                  <a:lnTo>
                    <a:pt x="65506" y="181356"/>
                  </a:lnTo>
                  <a:lnTo>
                    <a:pt x="65506" y="179959"/>
                  </a:lnTo>
                  <a:lnTo>
                    <a:pt x="65506" y="179324"/>
                  </a:lnTo>
                  <a:lnTo>
                    <a:pt x="63982" y="179324"/>
                  </a:lnTo>
                  <a:lnTo>
                    <a:pt x="64363" y="179832"/>
                  </a:lnTo>
                  <a:lnTo>
                    <a:pt x="63982" y="179832"/>
                  </a:lnTo>
                  <a:lnTo>
                    <a:pt x="63982" y="183642"/>
                  </a:lnTo>
                  <a:lnTo>
                    <a:pt x="63982" y="184404"/>
                  </a:lnTo>
                  <a:lnTo>
                    <a:pt x="63728" y="184023"/>
                  </a:lnTo>
                  <a:lnTo>
                    <a:pt x="63982" y="183642"/>
                  </a:lnTo>
                  <a:lnTo>
                    <a:pt x="63982" y="179832"/>
                  </a:lnTo>
                  <a:lnTo>
                    <a:pt x="63461" y="179832"/>
                  </a:lnTo>
                  <a:lnTo>
                    <a:pt x="63982" y="179324"/>
                  </a:lnTo>
                  <a:lnTo>
                    <a:pt x="63436" y="179057"/>
                  </a:lnTo>
                  <a:lnTo>
                    <a:pt x="63436" y="179870"/>
                  </a:lnTo>
                  <a:lnTo>
                    <a:pt x="62445" y="181356"/>
                  </a:lnTo>
                  <a:lnTo>
                    <a:pt x="62953" y="182880"/>
                  </a:lnTo>
                  <a:lnTo>
                    <a:pt x="62445" y="182118"/>
                  </a:lnTo>
                  <a:lnTo>
                    <a:pt x="62445" y="181356"/>
                  </a:lnTo>
                  <a:lnTo>
                    <a:pt x="62191" y="181102"/>
                  </a:lnTo>
                  <a:lnTo>
                    <a:pt x="63436" y="179870"/>
                  </a:lnTo>
                  <a:lnTo>
                    <a:pt x="63436" y="179057"/>
                  </a:lnTo>
                  <a:lnTo>
                    <a:pt x="61937" y="178308"/>
                  </a:lnTo>
                  <a:lnTo>
                    <a:pt x="61937" y="180340"/>
                  </a:lnTo>
                  <a:lnTo>
                    <a:pt x="61937" y="180848"/>
                  </a:lnTo>
                  <a:lnTo>
                    <a:pt x="61937" y="184404"/>
                  </a:lnTo>
                  <a:lnTo>
                    <a:pt x="61937" y="184912"/>
                  </a:lnTo>
                  <a:lnTo>
                    <a:pt x="60909" y="184404"/>
                  </a:lnTo>
                  <a:lnTo>
                    <a:pt x="61937" y="184404"/>
                  </a:lnTo>
                  <a:lnTo>
                    <a:pt x="61937" y="180848"/>
                  </a:lnTo>
                  <a:lnTo>
                    <a:pt x="61429" y="180340"/>
                  </a:lnTo>
                  <a:lnTo>
                    <a:pt x="61937" y="180340"/>
                  </a:lnTo>
                  <a:lnTo>
                    <a:pt x="61937" y="178308"/>
                  </a:lnTo>
                  <a:lnTo>
                    <a:pt x="60909" y="178308"/>
                  </a:lnTo>
                  <a:lnTo>
                    <a:pt x="60909" y="179832"/>
                  </a:lnTo>
                  <a:lnTo>
                    <a:pt x="59385" y="179832"/>
                  </a:lnTo>
                  <a:lnTo>
                    <a:pt x="59385" y="181356"/>
                  </a:lnTo>
                  <a:lnTo>
                    <a:pt x="59385" y="184404"/>
                  </a:lnTo>
                  <a:lnTo>
                    <a:pt x="59385" y="185166"/>
                  </a:lnTo>
                  <a:lnTo>
                    <a:pt x="58877" y="185166"/>
                  </a:lnTo>
                  <a:lnTo>
                    <a:pt x="58877" y="184404"/>
                  </a:lnTo>
                  <a:lnTo>
                    <a:pt x="59385" y="184404"/>
                  </a:lnTo>
                  <a:lnTo>
                    <a:pt x="59385" y="181356"/>
                  </a:lnTo>
                  <a:lnTo>
                    <a:pt x="57848" y="181356"/>
                  </a:lnTo>
                  <a:lnTo>
                    <a:pt x="58458" y="181991"/>
                  </a:lnTo>
                  <a:lnTo>
                    <a:pt x="57848" y="182880"/>
                  </a:lnTo>
                  <a:lnTo>
                    <a:pt x="57848" y="184404"/>
                  </a:lnTo>
                  <a:lnTo>
                    <a:pt x="58356" y="185166"/>
                  </a:lnTo>
                  <a:lnTo>
                    <a:pt x="57848" y="185166"/>
                  </a:lnTo>
                  <a:lnTo>
                    <a:pt x="58623" y="185547"/>
                  </a:lnTo>
                  <a:lnTo>
                    <a:pt x="58877" y="185928"/>
                  </a:lnTo>
                  <a:lnTo>
                    <a:pt x="58877" y="185674"/>
                  </a:lnTo>
                  <a:lnTo>
                    <a:pt x="59385" y="185928"/>
                  </a:lnTo>
                  <a:lnTo>
                    <a:pt x="60909" y="185928"/>
                  </a:lnTo>
                  <a:lnTo>
                    <a:pt x="61417" y="185674"/>
                  </a:lnTo>
                  <a:lnTo>
                    <a:pt x="61937" y="185420"/>
                  </a:lnTo>
                  <a:lnTo>
                    <a:pt x="61937" y="185928"/>
                  </a:lnTo>
                  <a:lnTo>
                    <a:pt x="62268" y="185420"/>
                  </a:lnTo>
                  <a:lnTo>
                    <a:pt x="62611" y="184912"/>
                  </a:lnTo>
                  <a:lnTo>
                    <a:pt x="62953" y="184404"/>
                  </a:lnTo>
                  <a:lnTo>
                    <a:pt x="63461" y="184404"/>
                  </a:lnTo>
                  <a:lnTo>
                    <a:pt x="63461" y="185928"/>
                  </a:lnTo>
                  <a:lnTo>
                    <a:pt x="64490" y="185928"/>
                  </a:lnTo>
                  <a:lnTo>
                    <a:pt x="65062" y="185420"/>
                  </a:lnTo>
                  <a:lnTo>
                    <a:pt x="65506" y="185928"/>
                  </a:lnTo>
                  <a:lnTo>
                    <a:pt x="66014" y="185420"/>
                  </a:lnTo>
                  <a:lnTo>
                    <a:pt x="67043" y="185928"/>
                  </a:lnTo>
                  <a:lnTo>
                    <a:pt x="68580" y="185928"/>
                  </a:lnTo>
                  <a:close/>
                </a:path>
                <a:path w="323215" h="359409">
                  <a:moveTo>
                    <a:pt x="69951" y="186690"/>
                  </a:moveTo>
                  <a:lnTo>
                    <a:pt x="69342" y="176784"/>
                  </a:lnTo>
                  <a:lnTo>
                    <a:pt x="68580" y="176784"/>
                  </a:lnTo>
                  <a:lnTo>
                    <a:pt x="69951" y="186690"/>
                  </a:lnTo>
                  <a:close/>
                </a:path>
                <a:path w="323215" h="359409">
                  <a:moveTo>
                    <a:pt x="70104" y="190500"/>
                  </a:moveTo>
                  <a:lnTo>
                    <a:pt x="68580" y="188976"/>
                  </a:lnTo>
                  <a:lnTo>
                    <a:pt x="68580" y="189992"/>
                  </a:lnTo>
                  <a:lnTo>
                    <a:pt x="68580" y="190500"/>
                  </a:lnTo>
                  <a:lnTo>
                    <a:pt x="70104" y="190500"/>
                  </a:lnTo>
                  <a:close/>
                </a:path>
                <a:path w="323215" h="359409">
                  <a:moveTo>
                    <a:pt x="70104" y="187452"/>
                  </a:moveTo>
                  <a:lnTo>
                    <a:pt x="69977" y="186817"/>
                  </a:lnTo>
                  <a:lnTo>
                    <a:pt x="69951" y="186690"/>
                  </a:lnTo>
                  <a:lnTo>
                    <a:pt x="69951" y="186817"/>
                  </a:lnTo>
                  <a:lnTo>
                    <a:pt x="68580" y="185928"/>
                  </a:lnTo>
                  <a:lnTo>
                    <a:pt x="67259" y="186817"/>
                  </a:lnTo>
                  <a:lnTo>
                    <a:pt x="65506" y="185928"/>
                  </a:lnTo>
                  <a:lnTo>
                    <a:pt x="63982" y="187452"/>
                  </a:lnTo>
                  <a:lnTo>
                    <a:pt x="63982" y="188976"/>
                  </a:lnTo>
                  <a:lnTo>
                    <a:pt x="65506" y="188976"/>
                  </a:lnTo>
                  <a:lnTo>
                    <a:pt x="67043" y="187452"/>
                  </a:lnTo>
                  <a:lnTo>
                    <a:pt x="67043" y="187960"/>
                  </a:lnTo>
                  <a:lnTo>
                    <a:pt x="65506" y="188976"/>
                  </a:lnTo>
                  <a:lnTo>
                    <a:pt x="63982" y="189992"/>
                  </a:lnTo>
                  <a:lnTo>
                    <a:pt x="63982" y="191008"/>
                  </a:lnTo>
                  <a:lnTo>
                    <a:pt x="67043" y="191008"/>
                  </a:lnTo>
                  <a:lnTo>
                    <a:pt x="68580" y="189992"/>
                  </a:lnTo>
                  <a:lnTo>
                    <a:pt x="67043" y="188976"/>
                  </a:lnTo>
                  <a:lnTo>
                    <a:pt x="68580" y="188976"/>
                  </a:lnTo>
                  <a:lnTo>
                    <a:pt x="70027" y="187960"/>
                  </a:lnTo>
                  <a:lnTo>
                    <a:pt x="70104" y="188976"/>
                  </a:lnTo>
                  <a:lnTo>
                    <a:pt x="70104" y="187960"/>
                  </a:lnTo>
                  <a:lnTo>
                    <a:pt x="70104" y="187452"/>
                  </a:lnTo>
                  <a:close/>
                </a:path>
                <a:path w="323215" h="359409">
                  <a:moveTo>
                    <a:pt x="72021" y="341122"/>
                  </a:moveTo>
                  <a:lnTo>
                    <a:pt x="68580" y="341122"/>
                  </a:lnTo>
                  <a:lnTo>
                    <a:pt x="68580" y="342646"/>
                  </a:lnTo>
                  <a:lnTo>
                    <a:pt x="69723" y="342646"/>
                  </a:lnTo>
                  <a:lnTo>
                    <a:pt x="70866" y="344170"/>
                  </a:lnTo>
                  <a:lnTo>
                    <a:pt x="72021" y="344170"/>
                  </a:lnTo>
                  <a:lnTo>
                    <a:pt x="72021" y="341122"/>
                  </a:lnTo>
                  <a:close/>
                </a:path>
                <a:path w="323215" h="359409">
                  <a:moveTo>
                    <a:pt x="73164" y="357124"/>
                  </a:moveTo>
                  <a:lnTo>
                    <a:pt x="71996" y="355981"/>
                  </a:lnTo>
                  <a:lnTo>
                    <a:pt x="71996" y="354838"/>
                  </a:lnTo>
                  <a:lnTo>
                    <a:pt x="70802" y="352552"/>
                  </a:lnTo>
                  <a:lnTo>
                    <a:pt x="66103" y="351409"/>
                  </a:lnTo>
                  <a:lnTo>
                    <a:pt x="59029" y="350266"/>
                  </a:lnTo>
                  <a:lnTo>
                    <a:pt x="57848" y="350266"/>
                  </a:lnTo>
                  <a:lnTo>
                    <a:pt x="59029" y="351409"/>
                  </a:lnTo>
                  <a:lnTo>
                    <a:pt x="59029" y="352552"/>
                  </a:lnTo>
                  <a:lnTo>
                    <a:pt x="62560" y="354838"/>
                  </a:lnTo>
                  <a:lnTo>
                    <a:pt x="66103" y="359410"/>
                  </a:lnTo>
                  <a:lnTo>
                    <a:pt x="70802" y="359410"/>
                  </a:lnTo>
                  <a:lnTo>
                    <a:pt x="70802" y="358267"/>
                  </a:lnTo>
                  <a:lnTo>
                    <a:pt x="71996" y="358267"/>
                  </a:lnTo>
                  <a:lnTo>
                    <a:pt x="73164" y="357124"/>
                  </a:lnTo>
                  <a:close/>
                </a:path>
                <a:path w="323215" h="359409">
                  <a:moveTo>
                    <a:pt x="73164" y="194056"/>
                  </a:moveTo>
                  <a:lnTo>
                    <a:pt x="72872" y="193802"/>
                  </a:lnTo>
                  <a:lnTo>
                    <a:pt x="72021" y="193040"/>
                  </a:lnTo>
                  <a:lnTo>
                    <a:pt x="69723" y="192024"/>
                  </a:lnTo>
                  <a:lnTo>
                    <a:pt x="68580" y="192024"/>
                  </a:lnTo>
                  <a:lnTo>
                    <a:pt x="68580" y="193548"/>
                  </a:lnTo>
                  <a:lnTo>
                    <a:pt x="68580" y="193802"/>
                  </a:lnTo>
                  <a:lnTo>
                    <a:pt x="67652" y="193548"/>
                  </a:lnTo>
                  <a:lnTo>
                    <a:pt x="68580" y="193548"/>
                  </a:lnTo>
                  <a:lnTo>
                    <a:pt x="67043" y="192024"/>
                  </a:lnTo>
                  <a:lnTo>
                    <a:pt x="67043" y="193548"/>
                  </a:lnTo>
                  <a:lnTo>
                    <a:pt x="65506" y="193548"/>
                  </a:lnTo>
                  <a:lnTo>
                    <a:pt x="63982" y="192024"/>
                  </a:lnTo>
                  <a:lnTo>
                    <a:pt x="63982" y="194310"/>
                  </a:lnTo>
                  <a:lnTo>
                    <a:pt x="65201" y="195072"/>
                  </a:lnTo>
                  <a:lnTo>
                    <a:pt x="70104" y="195072"/>
                  </a:lnTo>
                  <a:lnTo>
                    <a:pt x="70104" y="194310"/>
                  </a:lnTo>
                  <a:lnTo>
                    <a:pt x="69291" y="194056"/>
                  </a:lnTo>
                  <a:lnTo>
                    <a:pt x="70866" y="194056"/>
                  </a:lnTo>
                  <a:lnTo>
                    <a:pt x="72021" y="195072"/>
                  </a:lnTo>
                  <a:lnTo>
                    <a:pt x="73164" y="195072"/>
                  </a:lnTo>
                  <a:lnTo>
                    <a:pt x="73164" y="194056"/>
                  </a:lnTo>
                  <a:close/>
                </a:path>
                <a:path w="323215" h="359409">
                  <a:moveTo>
                    <a:pt x="73164" y="188976"/>
                  </a:moveTo>
                  <a:lnTo>
                    <a:pt x="72148" y="179451"/>
                  </a:lnTo>
                  <a:lnTo>
                    <a:pt x="72148" y="178308"/>
                  </a:lnTo>
                  <a:lnTo>
                    <a:pt x="70104" y="178308"/>
                  </a:lnTo>
                  <a:lnTo>
                    <a:pt x="72148" y="187833"/>
                  </a:lnTo>
                  <a:lnTo>
                    <a:pt x="73164" y="188976"/>
                  </a:lnTo>
                  <a:close/>
                </a:path>
                <a:path w="323215" h="359409">
                  <a:moveTo>
                    <a:pt x="74701" y="188976"/>
                  </a:moveTo>
                  <a:lnTo>
                    <a:pt x="73164" y="190119"/>
                  </a:lnTo>
                  <a:lnTo>
                    <a:pt x="71640" y="188976"/>
                  </a:lnTo>
                  <a:lnTo>
                    <a:pt x="70104" y="188976"/>
                  </a:lnTo>
                  <a:lnTo>
                    <a:pt x="70104" y="190119"/>
                  </a:lnTo>
                  <a:lnTo>
                    <a:pt x="71640" y="191262"/>
                  </a:lnTo>
                  <a:lnTo>
                    <a:pt x="71640" y="192405"/>
                  </a:lnTo>
                  <a:lnTo>
                    <a:pt x="73164" y="193548"/>
                  </a:lnTo>
                  <a:lnTo>
                    <a:pt x="73164" y="192405"/>
                  </a:lnTo>
                  <a:lnTo>
                    <a:pt x="74701" y="193548"/>
                  </a:lnTo>
                  <a:lnTo>
                    <a:pt x="74701" y="188976"/>
                  </a:lnTo>
                  <a:close/>
                </a:path>
                <a:path w="323215" h="359409">
                  <a:moveTo>
                    <a:pt x="76492" y="163068"/>
                  </a:moveTo>
                  <a:lnTo>
                    <a:pt x="73939" y="163068"/>
                  </a:lnTo>
                  <a:lnTo>
                    <a:pt x="73939" y="166116"/>
                  </a:lnTo>
                  <a:lnTo>
                    <a:pt x="72656" y="166116"/>
                  </a:lnTo>
                  <a:lnTo>
                    <a:pt x="72656" y="165100"/>
                  </a:lnTo>
                  <a:lnTo>
                    <a:pt x="71386" y="165100"/>
                  </a:lnTo>
                  <a:lnTo>
                    <a:pt x="70104" y="164084"/>
                  </a:lnTo>
                  <a:lnTo>
                    <a:pt x="70104" y="167132"/>
                  </a:lnTo>
                  <a:lnTo>
                    <a:pt x="73939" y="167132"/>
                  </a:lnTo>
                  <a:lnTo>
                    <a:pt x="73939" y="169164"/>
                  </a:lnTo>
                  <a:lnTo>
                    <a:pt x="76492" y="169164"/>
                  </a:lnTo>
                  <a:lnTo>
                    <a:pt x="75209" y="168148"/>
                  </a:lnTo>
                  <a:lnTo>
                    <a:pt x="75209" y="164084"/>
                  </a:lnTo>
                  <a:lnTo>
                    <a:pt x="76492" y="163068"/>
                  </a:lnTo>
                  <a:close/>
                </a:path>
                <a:path w="323215" h="359409">
                  <a:moveTo>
                    <a:pt x="77762" y="178308"/>
                  </a:moveTo>
                  <a:lnTo>
                    <a:pt x="76238" y="178308"/>
                  </a:lnTo>
                  <a:lnTo>
                    <a:pt x="76238" y="181991"/>
                  </a:lnTo>
                  <a:lnTo>
                    <a:pt x="76238" y="183769"/>
                  </a:lnTo>
                  <a:lnTo>
                    <a:pt x="76238" y="184785"/>
                  </a:lnTo>
                  <a:lnTo>
                    <a:pt x="75539" y="184404"/>
                  </a:lnTo>
                  <a:lnTo>
                    <a:pt x="76238" y="183769"/>
                  </a:lnTo>
                  <a:lnTo>
                    <a:pt x="76238" y="181991"/>
                  </a:lnTo>
                  <a:lnTo>
                    <a:pt x="75539" y="181356"/>
                  </a:lnTo>
                  <a:lnTo>
                    <a:pt x="73863" y="181356"/>
                  </a:lnTo>
                  <a:lnTo>
                    <a:pt x="73164" y="181991"/>
                  </a:lnTo>
                  <a:lnTo>
                    <a:pt x="73164" y="183769"/>
                  </a:lnTo>
                  <a:lnTo>
                    <a:pt x="73863" y="184404"/>
                  </a:lnTo>
                  <a:lnTo>
                    <a:pt x="73164" y="184785"/>
                  </a:lnTo>
                  <a:lnTo>
                    <a:pt x="73164" y="185547"/>
                  </a:lnTo>
                  <a:lnTo>
                    <a:pt x="73863" y="185928"/>
                  </a:lnTo>
                  <a:lnTo>
                    <a:pt x="73520" y="185928"/>
                  </a:lnTo>
                  <a:lnTo>
                    <a:pt x="73164" y="186563"/>
                  </a:lnTo>
                  <a:lnTo>
                    <a:pt x="73164" y="188341"/>
                  </a:lnTo>
                  <a:lnTo>
                    <a:pt x="73520" y="188976"/>
                  </a:lnTo>
                  <a:lnTo>
                    <a:pt x="74358" y="188976"/>
                  </a:lnTo>
                  <a:lnTo>
                    <a:pt x="74701" y="188341"/>
                  </a:lnTo>
                  <a:lnTo>
                    <a:pt x="74701" y="186563"/>
                  </a:lnTo>
                  <a:lnTo>
                    <a:pt x="74358" y="185928"/>
                  </a:lnTo>
                  <a:lnTo>
                    <a:pt x="75539" y="185928"/>
                  </a:lnTo>
                  <a:lnTo>
                    <a:pt x="76238" y="185547"/>
                  </a:lnTo>
                  <a:lnTo>
                    <a:pt x="76238" y="187833"/>
                  </a:lnTo>
                  <a:lnTo>
                    <a:pt x="76593" y="185547"/>
                  </a:lnTo>
                  <a:lnTo>
                    <a:pt x="76720" y="184785"/>
                  </a:lnTo>
                  <a:lnTo>
                    <a:pt x="77762" y="178308"/>
                  </a:lnTo>
                  <a:close/>
                </a:path>
                <a:path w="323215" h="359409">
                  <a:moveTo>
                    <a:pt x="77762" y="165100"/>
                  </a:moveTo>
                  <a:lnTo>
                    <a:pt x="76492" y="166116"/>
                  </a:lnTo>
                  <a:lnTo>
                    <a:pt x="77762" y="167132"/>
                  </a:lnTo>
                  <a:lnTo>
                    <a:pt x="77762" y="165100"/>
                  </a:lnTo>
                  <a:close/>
                </a:path>
                <a:path w="323215" h="359409">
                  <a:moveTo>
                    <a:pt x="79298" y="190500"/>
                  </a:moveTo>
                  <a:lnTo>
                    <a:pt x="77762" y="190500"/>
                  </a:lnTo>
                  <a:lnTo>
                    <a:pt x="77762" y="188976"/>
                  </a:lnTo>
                  <a:lnTo>
                    <a:pt x="76238" y="190119"/>
                  </a:lnTo>
                  <a:lnTo>
                    <a:pt x="76238" y="192405"/>
                  </a:lnTo>
                  <a:lnTo>
                    <a:pt x="77762" y="192405"/>
                  </a:lnTo>
                  <a:lnTo>
                    <a:pt x="77762" y="192024"/>
                  </a:lnTo>
                  <a:lnTo>
                    <a:pt x="79298" y="190500"/>
                  </a:lnTo>
                  <a:close/>
                </a:path>
                <a:path w="323215" h="359409">
                  <a:moveTo>
                    <a:pt x="80822" y="341122"/>
                  </a:moveTo>
                  <a:lnTo>
                    <a:pt x="76936" y="341122"/>
                  </a:lnTo>
                  <a:lnTo>
                    <a:pt x="76936" y="342392"/>
                  </a:lnTo>
                  <a:lnTo>
                    <a:pt x="75641" y="343535"/>
                  </a:lnTo>
                  <a:lnTo>
                    <a:pt x="71755" y="347218"/>
                  </a:lnTo>
                  <a:lnTo>
                    <a:pt x="65278" y="348488"/>
                  </a:lnTo>
                  <a:lnTo>
                    <a:pt x="63982" y="349631"/>
                  </a:lnTo>
                  <a:lnTo>
                    <a:pt x="65278" y="349631"/>
                  </a:lnTo>
                  <a:lnTo>
                    <a:pt x="67868" y="350901"/>
                  </a:lnTo>
                  <a:lnTo>
                    <a:pt x="69164" y="352044"/>
                  </a:lnTo>
                  <a:lnTo>
                    <a:pt x="70459" y="352044"/>
                  </a:lnTo>
                  <a:lnTo>
                    <a:pt x="71755" y="353314"/>
                  </a:lnTo>
                  <a:lnTo>
                    <a:pt x="73050" y="353314"/>
                  </a:lnTo>
                  <a:lnTo>
                    <a:pt x="73050" y="352044"/>
                  </a:lnTo>
                  <a:lnTo>
                    <a:pt x="75641" y="347218"/>
                  </a:lnTo>
                  <a:lnTo>
                    <a:pt x="79527" y="342392"/>
                  </a:lnTo>
                  <a:lnTo>
                    <a:pt x="80822" y="341122"/>
                  </a:lnTo>
                  <a:close/>
                </a:path>
                <a:path w="323215" h="359409">
                  <a:moveTo>
                    <a:pt x="80822" y="188988"/>
                  </a:moveTo>
                  <a:lnTo>
                    <a:pt x="79298" y="188988"/>
                  </a:lnTo>
                  <a:lnTo>
                    <a:pt x="79298" y="190500"/>
                  </a:lnTo>
                  <a:lnTo>
                    <a:pt x="80822" y="190500"/>
                  </a:lnTo>
                  <a:lnTo>
                    <a:pt x="80822" y="188988"/>
                  </a:lnTo>
                  <a:close/>
                </a:path>
                <a:path w="323215" h="359409">
                  <a:moveTo>
                    <a:pt x="82346" y="184416"/>
                  </a:moveTo>
                  <a:lnTo>
                    <a:pt x="80822" y="184416"/>
                  </a:lnTo>
                  <a:lnTo>
                    <a:pt x="80822" y="185928"/>
                  </a:lnTo>
                  <a:lnTo>
                    <a:pt x="82346" y="185928"/>
                  </a:lnTo>
                  <a:lnTo>
                    <a:pt x="82346" y="184416"/>
                  </a:lnTo>
                  <a:close/>
                </a:path>
                <a:path w="323215" h="359409">
                  <a:moveTo>
                    <a:pt x="82359" y="192024"/>
                  </a:moveTo>
                  <a:lnTo>
                    <a:pt x="79806" y="192024"/>
                  </a:lnTo>
                  <a:lnTo>
                    <a:pt x="77254" y="193040"/>
                  </a:lnTo>
                  <a:lnTo>
                    <a:pt x="74701" y="195072"/>
                  </a:lnTo>
                  <a:lnTo>
                    <a:pt x="75971" y="195072"/>
                  </a:lnTo>
                  <a:lnTo>
                    <a:pt x="78536" y="194056"/>
                  </a:lnTo>
                  <a:lnTo>
                    <a:pt x="81089" y="194056"/>
                  </a:lnTo>
                  <a:lnTo>
                    <a:pt x="82359" y="192024"/>
                  </a:lnTo>
                  <a:close/>
                </a:path>
                <a:path w="323215" h="359409">
                  <a:moveTo>
                    <a:pt x="82359" y="185928"/>
                  </a:moveTo>
                  <a:lnTo>
                    <a:pt x="80822" y="186944"/>
                  </a:lnTo>
                  <a:lnTo>
                    <a:pt x="80822" y="188976"/>
                  </a:lnTo>
                  <a:lnTo>
                    <a:pt x="82359" y="188976"/>
                  </a:lnTo>
                  <a:lnTo>
                    <a:pt x="82359" y="185928"/>
                  </a:lnTo>
                  <a:close/>
                </a:path>
                <a:path w="323215" h="359409">
                  <a:moveTo>
                    <a:pt x="82359" y="176784"/>
                  </a:moveTo>
                  <a:lnTo>
                    <a:pt x="80822" y="176784"/>
                  </a:lnTo>
                  <a:lnTo>
                    <a:pt x="77762" y="188976"/>
                  </a:lnTo>
                  <a:lnTo>
                    <a:pt x="79298" y="187706"/>
                  </a:lnTo>
                  <a:lnTo>
                    <a:pt x="82359" y="176784"/>
                  </a:lnTo>
                  <a:close/>
                </a:path>
                <a:path w="323215" h="359409">
                  <a:moveTo>
                    <a:pt x="83121" y="181356"/>
                  </a:moveTo>
                  <a:lnTo>
                    <a:pt x="82359" y="182880"/>
                  </a:lnTo>
                  <a:lnTo>
                    <a:pt x="82359" y="184404"/>
                  </a:lnTo>
                  <a:lnTo>
                    <a:pt x="83121" y="185928"/>
                  </a:lnTo>
                  <a:lnTo>
                    <a:pt x="83121" y="181356"/>
                  </a:lnTo>
                  <a:close/>
                </a:path>
                <a:path w="323215" h="359409">
                  <a:moveTo>
                    <a:pt x="83896" y="348488"/>
                  </a:moveTo>
                  <a:lnTo>
                    <a:pt x="81597" y="348488"/>
                  </a:lnTo>
                  <a:lnTo>
                    <a:pt x="81597" y="347218"/>
                  </a:lnTo>
                  <a:lnTo>
                    <a:pt x="79298" y="347218"/>
                  </a:lnTo>
                  <a:lnTo>
                    <a:pt x="78143" y="348488"/>
                  </a:lnTo>
                  <a:lnTo>
                    <a:pt x="77000" y="349631"/>
                  </a:lnTo>
                  <a:lnTo>
                    <a:pt x="77000" y="350901"/>
                  </a:lnTo>
                  <a:lnTo>
                    <a:pt x="74701" y="353314"/>
                  </a:lnTo>
                  <a:lnTo>
                    <a:pt x="78143" y="352044"/>
                  </a:lnTo>
                  <a:lnTo>
                    <a:pt x="78790" y="351409"/>
                  </a:lnTo>
                  <a:lnTo>
                    <a:pt x="79298" y="350901"/>
                  </a:lnTo>
                  <a:lnTo>
                    <a:pt x="80441" y="349631"/>
                  </a:lnTo>
                  <a:lnTo>
                    <a:pt x="81597" y="349631"/>
                  </a:lnTo>
                  <a:lnTo>
                    <a:pt x="83896" y="348488"/>
                  </a:lnTo>
                  <a:close/>
                </a:path>
                <a:path w="323215" h="359409">
                  <a:moveTo>
                    <a:pt x="85420" y="179832"/>
                  </a:moveTo>
                  <a:lnTo>
                    <a:pt x="83705" y="179832"/>
                  </a:lnTo>
                  <a:lnTo>
                    <a:pt x="83896" y="179324"/>
                  </a:lnTo>
                  <a:lnTo>
                    <a:pt x="83121" y="179324"/>
                  </a:lnTo>
                  <a:lnTo>
                    <a:pt x="83121" y="180340"/>
                  </a:lnTo>
                  <a:lnTo>
                    <a:pt x="82359" y="180340"/>
                  </a:lnTo>
                  <a:lnTo>
                    <a:pt x="83121" y="181356"/>
                  </a:lnTo>
                  <a:lnTo>
                    <a:pt x="83375" y="180721"/>
                  </a:lnTo>
                  <a:lnTo>
                    <a:pt x="83375" y="182880"/>
                  </a:lnTo>
                  <a:lnTo>
                    <a:pt x="84404" y="184404"/>
                  </a:lnTo>
                  <a:lnTo>
                    <a:pt x="85420" y="181356"/>
                  </a:lnTo>
                  <a:lnTo>
                    <a:pt x="85420" y="179832"/>
                  </a:lnTo>
                  <a:close/>
                </a:path>
                <a:path w="323215" h="359409">
                  <a:moveTo>
                    <a:pt x="86956" y="196596"/>
                  </a:moveTo>
                  <a:lnTo>
                    <a:pt x="62445" y="196596"/>
                  </a:lnTo>
                  <a:lnTo>
                    <a:pt x="62445" y="199644"/>
                  </a:lnTo>
                  <a:lnTo>
                    <a:pt x="70612" y="198120"/>
                  </a:lnTo>
                  <a:lnTo>
                    <a:pt x="78790" y="198120"/>
                  </a:lnTo>
                  <a:lnTo>
                    <a:pt x="86956" y="199644"/>
                  </a:lnTo>
                  <a:lnTo>
                    <a:pt x="86956" y="196596"/>
                  </a:lnTo>
                  <a:close/>
                </a:path>
                <a:path w="323215" h="359409">
                  <a:moveTo>
                    <a:pt x="86956" y="184404"/>
                  </a:moveTo>
                  <a:lnTo>
                    <a:pt x="86194" y="182880"/>
                  </a:lnTo>
                  <a:lnTo>
                    <a:pt x="86194" y="181356"/>
                  </a:lnTo>
                  <a:lnTo>
                    <a:pt x="85420" y="184404"/>
                  </a:lnTo>
                  <a:lnTo>
                    <a:pt x="86956" y="184404"/>
                  </a:lnTo>
                  <a:close/>
                </a:path>
                <a:path w="323215" h="359409">
                  <a:moveTo>
                    <a:pt x="86956" y="179324"/>
                  </a:moveTo>
                  <a:lnTo>
                    <a:pt x="86194" y="178308"/>
                  </a:lnTo>
                  <a:lnTo>
                    <a:pt x="85420" y="179324"/>
                  </a:lnTo>
                  <a:lnTo>
                    <a:pt x="86194" y="181356"/>
                  </a:lnTo>
                  <a:lnTo>
                    <a:pt x="86194" y="180340"/>
                  </a:lnTo>
                  <a:lnTo>
                    <a:pt x="86956" y="179324"/>
                  </a:lnTo>
                  <a:close/>
                </a:path>
                <a:path w="323215" h="359409">
                  <a:moveTo>
                    <a:pt x="88480" y="179844"/>
                  </a:moveTo>
                  <a:lnTo>
                    <a:pt x="86956" y="179844"/>
                  </a:lnTo>
                  <a:lnTo>
                    <a:pt x="86956" y="184404"/>
                  </a:lnTo>
                  <a:lnTo>
                    <a:pt x="88480" y="184404"/>
                  </a:lnTo>
                  <a:lnTo>
                    <a:pt x="88480" y="179844"/>
                  </a:lnTo>
                  <a:close/>
                </a:path>
                <a:path w="323215" h="359409">
                  <a:moveTo>
                    <a:pt x="88493" y="220853"/>
                  </a:moveTo>
                  <a:lnTo>
                    <a:pt x="86106" y="220853"/>
                  </a:lnTo>
                  <a:lnTo>
                    <a:pt x="86106" y="224409"/>
                  </a:lnTo>
                  <a:lnTo>
                    <a:pt x="86106" y="235204"/>
                  </a:lnTo>
                  <a:lnTo>
                    <a:pt x="80149" y="235204"/>
                  </a:lnTo>
                  <a:lnTo>
                    <a:pt x="80149" y="224409"/>
                  </a:lnTo>
                  <a:lnTo>
                    <a:pt x="86106" y="224409"/>
                  </a:lnTo>
                  <a:lnTo>
                    <a:pt x="86106" y="220853"/>
                  </a:lnTo>
                  <a:lnTo>
                    <a:pt x="77762" y="220853"/>
                  </a:lnTo>
                  <a:lnTo>
                    <a:pt x="77762" y="237617"/>
                  </a:lnTo>
                  <a:lnTo>
                    <a:pt x="88493" y="237617"/>
                  </a:lnTo>
                  <a:lnTo>
                    <a:pt x="88493" y="235204"/>
                  </a:lnTo>
                  <a:lnTo>
                    <a:pt x="88493" y="220853"/>
                  </a:lnTo>
                  <a:close/>
                </a:path>
                <a:path w="323215" h="359409">
                  <a:moveTo>
                    <a:pt x="88493" y="192024"/>
                  </a:moveTo>
                  <a:lnTo>
                    <a:pt x="85420" y="192024"/>
                  </a:lnTo>
                  <a:lnTo>
                    <a:pt x="86448" y="193040"/>
                  </a:lnTo>
                  <a:lnTo>
                    <a:pt x="86448" y="194056"/>
                  </a:lnTo>
                  <a:lnTo>
                    <a:pt x="86690" y="194310"/>
                  </a:lnTo>
                  <a:lnTo>
                    <a:pt x="85204" y="193548"/>
                  </a:lnTo>
                  <a:lnTo>
                    <a:pt x="83896" y="194437"/>
                  </a:lnTo>
                  <a:lnTo>
                    <a:pt x="85204" y="195072"/>
                  </a:lnTo>
                  <a:lnTo>
                    <a:pt x="86080" y="195072"/>
                  </a:lnTo>
                  <a:lnTo>
                    <a:pt x="86880" y="194437"/>
                  </a:lnTo>
                  <a:lnTo>
                    <a:pt x="87464" y="195072"/>
                  </a:lnTo>
                  <a:lnTo>
                    <a:pt x="88493" y="194056"/>
                  </a:lnTo>
                  <a:lnTo>
                    <a:pt x="88493" y="192024"/>
                  </a:lnTo>
                  <a:close/>
                </a:path>
                <a:path w="323215" h="359409">
                  <a:moveTo>
                    <a:pt x="88493" y="184404"/>
                  </a:moveTo>
                  <a:lnTo>
                    <a:pt x="86956" y="185166"/>
                  </a:lnTo>
                  <a:lnTo>
                    <a:pt x="86956" y="185928"/>
                  </a:lnTo>
                  <a:lnTo>
                    <a:pt x="88493" y="185928"/>
                  </a:lnTo>
                  <a:lnTo>
                    <a:pt x="88493" y="184404"/>
                  </a:lnTo>
                  <a:close/>
                </a:path>
                <a:path w="323215" h="359409">
                  <a:moveTo>
                    <a:pt x="91554" y="350266"/>
                  </a:moveTo>
                  <a:lnTo>
                    <a:pt x="89001" y="350266"/>
                  </a:lnTo>
                  <a:lnTo>
                    <a:pt x="78790" y="351409"/>
                  </a:lnTo>
                  <a:lnTo>
                    <a:pt x="76238" y="354838"/>
                  </a:lnTo>
                  <a:lnTo>
                    <a:pt x="76238" y="358267"/>
                  </a:lnTo>
                  <a:lnTo>
                    <a:pt x="77508" y="358267"/>
                  </a:lnTo>
                  <a:lnTo>
                    <a:pt x="78790" y="359410"/>
                  </a:lnTo>
                  <a:lnTo>
                    <a:pt x="81343" y="359410"/>
                  </a:lnTo>
                  <a:lnTo>
                    <a:pt x="91554" y="350266"/>
                  </a:lnTo>
                  <a:close/>
                </a:path>
                <a:path w="323215" h="359409">
                  <a:moveTo>
                    <a:pt x="91554" y="190500"/>
                  </a:moveTo>
                  <a:lnTo>
                    <a:pt x="90017" y="188976"/>
                  </a:lnTo>
                  <a:lnTo>
                    <a:pt x="88493" y="192024"/>
                  </a:lnTo>
                  <a:lnTo>
                    <a:pt x="90017" y="193548"/>
                  </a:lnTo>
                  <a:lnTo>
                    <a:pt x="91554" y="192024"/>
                  </a:lnTo>
                  <a:lnTo>
                    <a:pt x="91554" y="190500"/>
                  </a:lnTo>
                  <a:close/>
                </a:path>
                <a:path w="323215" h="359409">
                  <a:moveTo>
                    <a:pt x="91554" y="187960"/>
                  </a:moveTo>
                  <a:lnTo>
                    <a:pt x="90525" y="186944"/>
                  </a:lnTo>
                  <a:lnTo>
                    <a:pt x="90525" y="185928"/>
                  </a:lnTo>
                  <a:lnTo>
                    <a:pt x="89509" y="185928"/>
                  </a:lnTo>
                  <a:lnTo>
                    <a:pt x="89509" y="186944"/>
                  </a:lnTo>
                  <a:lnTo>
                    <a:pt x="88493" y="187960"/>
                  </a:lnTo>
                  <a:lnTo>
                    <a:pt x="89509" y="187960"/>
                  </a:lnTo>
                  <a:lnTo>
                    <a:pt x="89509" y="188976"/>
                  </a:lnTo>
                  <a:lnTo>
                    <a:pt x="90017" y="188976"/>
                  </a:lnTo>
                  <a:lnTo>
                    <a:pt x="90525" y="188976"/>
                  </a:lnTo>
                  <a:lnTo>
                    <a:pt x="90525" y="187960"/>
                  </a:lnTo>
                  <a:lnTo>
                    <a:pt x="91554" y="187960"/>
                  </a:lnTo>
                  <a:close/>
                </a:path>
                <a:path w="323215" h="359409">
                  <a:moveTo>
                    <a:pt x="91554" y="182880"/>
                  </a:moveTo>
                  <a:lnTo>
                    <a:pt x="90525" y="182880"/>
                  </a:lnTo>
                  <a:lnTo>
                    <a:pt x="90525" y="181356"/>
                  </a:lnTo>
                  <a:lnTo>
                    <a:pt x="88493" y="184404"/>
                  </a:lnTo>
                  <a:lnTo>
                    <a:pt x="89509" y="184404"/>
                  </a:lnTo>
                  <a:lnTo>
                    <a:pt x="90525" y="185928"/>
                  </a:lnTo>
                  <a:lnTo>
                    <a:pt x="90525" y="184404"/>
                  </a:lnTo>
                  <a:lnTo>
                    <a:pt x="91554" y="184404"/>
                  </a:lnTo>
                  <a:lnTo>
                    <a:pt x="91554" y="182880"/>
                  </a:lnTo>
                  <a:close/>
                </a:path>
                <a:path w="323215" h="359409">
                  <a:moveTo>
                    <a:pt x="91554" y="179832"/>
                  </a:moveTo>
                  <a:lnTo>
                    <a:pt x="90017" y="179070"/>
                  </a:lnTo>
                  <a:lnTo>
                    <a:pt x="90017" y="179832"/>
                  </a:lnTo>
                  <a:lnTo>
                    <a:pt x="91554" y="179832"/>
                  </a:lnTo>
                  <a:close/>
                </a:path>
                <a:path w="323215" h="359409">
                  <a:moveTo>
                    <a:pt x="94602" y="207276"/>
                  </a:moveTo>
                  <a:lnTo>
                    <a:pt x="53251" y="207276"/>
                  </a:lnTo>
                  <a:lnTo>
                    <a:pt x="53251" y="210312"/>
                  </a:lnTo>
                  <a:lnTo>
                    <a:pt x="94602" y="210312"/>
                  </a:lnTo>
                  <a:lnTo>
                    <a:pt x="94602" y="207276"/>
                  </a:lnTo>
                  <a:close/>
                </a:path>
                <a:path w="323215" h="359409">
                  <a:moveTo>
                    <a:pt x="96139" y="327418"/>
                  </a:moveTo>
                  <a:lnTo>
                    <a:pt x="50190" y="327418"/>
                  </a:lnTo>
                  <a:lnTo>
                    <a:pt x="50190" y="328930"/>
                  </a:lnTo>
                  <a:lnTo>
                    <a:pt x="96139" y="328930"/>
                  </a:lnTo>
                  <a:lnTo>
                    <a:pt x="96139" y="327418"/>
                  </a:lnTo>
                  <a:close/>
                </a:path>
                <a:path w="323215" h="359409">
                  <a:moveTo>
                    <a:pt x="96139" y="322846"/>
                  </a:moveTo>
                  <a:lnTo>
                    <a:pt x="53251" y="322846"/>
                  </a:lnTo>
                  <a:lnTo>
                    <a:pt x="53251" y="325882"/>
                  </a:lnTo>
                  <a:lnTo>
                    <a:pt x="96139" y="325882"/>
                  </a:lnTo>
                  <a:lnTo>
                    <a:pt x="96139" y="322846"/>
                  </a:lnTo>
                  <a:close/>
                </a:path>
                <a:path w="323215" h="359409">
                  <a:moveTo>
                    <a:pt x="96139" y="202704"/>
                  </a:moveTo>
                  <a:lnTo>
                    <a:pt x="51727" y="202704"/>
                  </a:lnTo>
                  <a:lnTo>
                    <a:pt x="51727" y="205740"/>
                  </a:lnTo>
                  <a:lnTo>
                    <a:pt x="96139" y="205740"/>
                  </a:lnTo>
                  <a:lnTo>
                    <a:pt x="96139" y="202704"/>
                  </a:lnTo>
                  <a:close/>
                </a:path>
                <a:path w="323215" h="359409">
                  <a:moveTo>
                    <a:pt x="108394" y="338086"/>
                  </a:moveTo>
                  <a:lnTo>
                    <a:pt x="39471" y="338086"/>
                  </a:lnTo>
                  <a:lnTo>
                    <a:pt x="39471" y="339598"/>
                  </a:lnTo>
                  <a:lnTo>
                    <a:pt x="108394" y="339598"/>
                  </a:lnTo>
                  <a:lnTo>
                    <a:pt x="108394" y="338086"/>
                  </a:lnTo>
                  <a:close/>
                </a:path>
                <a:path w="323215" h="359409">
                  <a:moveTo>
                    <a:pt x="149339" y="260477"/>
                  </a:moveTo>
                  <a:lnTo>
                    <a:pt x="149186" y="258699"/>
                  </a:lnTo>
                  <a:lnTo>
                    <a:pt x="148983" y="256413"/>
                  </a:lnTo>
                  <a:lnTo>
                    <a:pt x="148894" y="255270"/>
                  </a:lnTo>
                  <a:lnTo>
                    <a:pt x="147688" y="255270"/>
                  </a:lnTo>
                  <a:lnTo>
                    <a:pt x="147688" y="254000"/>
                  </a:lnTo>
                  <a:lnTo>
                    <a:pt x="146494" y="254000"/>
                  </a:lnTo>
                  <a:lnTo>
                    <a:pt x="146494" y="252857"/>
                  </a:lnTo>
                  <a:lnTo>
                    <a:pt x="145288" y="252857"/>
                  </a:lnTo>
                  <a:lnTo>
                    <a:pt x="144106" y="254000"/>
                  </a:lnTo>
                  <a:lnTo>
                    <a:pt x="141706" y="255270"/>
                  </a:lnTo>
                  <a:lnTo>
                    <a:pt x="140500" y="256413"/>
                  </a:lnTo>
                  <a:lnTo>
                    <a:pt x="138099" y="256413"/>
                  </a:lnTo>
                  <a:lnTo>
                    <a:pt x="136906" y="255270"/>
                  </a:lnTo>
                  <a:lnTo>
                    <a:pt x="136906" y="252857"/>
                  </a:lnTo>
                  <a:lnTo>
                    <a:pt x="135699" y="250444"/>
                  </a:lnTo>
                  <a:lnTo>
                    <a:pt x="136906" y="247015"/>
                  </a:lnTo>
                  <a:lnTo>
                    <a:pt x="137528" y="245745"/>
                  </a:lnTo>
                  <a:lnTo>
                    <a:pt x="138099" y="244602"/>
                  </a:lnTo>
                  <a:lnTo>
                    <a:pt x="140500" y="241046"/>
                  </a:lnTo>
                  <a:lnTo>
                    <a:pt x="141706" y="237490"/>
                  </a:lnTo>
                  <a:lnTo>
                    <a:pt x="140500" y="234061"/>
                  </a:lnTo>
                  <a:lnTo>
                    <a:pt x="139306" y="229362"/>
                  </a:lnTo>
                  <a:lnTo>
                    <a:pt x="133311" y="226949"/>
                  </a:lnTo>
                  <a:lnTo>
                    <a:pt x="129717" y="228092"/>
                  </a:lnTo>
                  <a:lnTo>
                    <a:pt x="127317" y="229362"/>
                  </a:lnTo>
                  <a:lnTo>
                    <a:pt x="122516" y="231648"/>
                  </a:lnTo>
                  <a:lnTo>
                    <a:pt x="123723" y="242316"/>
                  </a:lnTo>
                  <a:lnTo>
                    <a:pt x="124917" y="245745"/>
                  </a:lnTo>
                  <a:lnTo>
                    <a:pt x="123723" y="249301"/>
                  </a:lnTo>
                  <a:lnTo>
                    <a:pt x="121323" y="250444"/>
                  </a:lnTo>
                  <a:lnTo>
                    <a:pt x="118922" y="250444"/>
                  </a:lnTo>
                  <a:lnTo>
                    <a:pt x="117716" y="248158"/>
                  </a:lnTo>
                  <a:lnTo>
                    <a:pt x="115328" y="244602"/>
                  </a:lnTo>
                  <a:lnTo>
                    <a:pt x="112928" y="244602"/>
                  </a:lnTo>
                  <a:lnTo>
                    <a:pt x="111734" y="245745"/>
                  </a:lnTo>
                  <a:lnTo>
                    <a:pt x="108127" y="247015"/>
                  </a:lnTo>
                  <a:lnTo>
                    <a:pt x="105727" y="251714"/>
                  </a:lnTo>
                  <a:lnTo>
                    <a:pt x="106934" y="255270"/>
                  </a:lnTo>
                  <a:lnTo>
                    <a:pt x="106934" y="256413"/>
                  </a:lnTo>
                  <a:lnTo>
                    <a:pt x="108127" y="258699"/>
                  </a:lnTo>
                  <a:lnTo>
                    <a:pt x="111734" y="265811"/>
                  </a:lnTo>
                  <a:lnTo>
                    <a:pt x="114134" y="272923"/>
                  </a:lnTo>
                  <a:lnTo>
                    <a:pt x="112928" y="274066"/>
                  </a:lnTo>
                  <a:lnTo>
                    <a:pt x="112928" y="275209"/>
                  </a:lnTo>
                  <a:lnTo>
                    <a:pt x="110528" y="275209"/>
                  </a:lnTo>
                  <a:lnTo>
                    <a:pt x="108127" y="274066"/>
                  </a:lnTo>
                  <a:lnTo>
                    <a:pt x="106934" y="272923"/>
                  </a:lnTo>
                  <a:lnTo>
                    <a:pt x="103327" y="272923"/>
                  </a:lnTo>
                  <a:lnTo>
                    <a:pt x="102146" y="274066"/>
                  </a:lnTo>
                  <a:lnTo>
                    <a:pt x="99745" y="277622"/>
                  </a:lnTo>
                  <a:lnTo>
                    <a:pt x="100952" y="288163"/>
                  </a:lnTo>
                  <a:lnTo>
                    <a:pt x="102146" y="295275"/>
                  </a:lnTo>
                  <a:lnTo>
                    <a:pt x="103276" y="296291"/>
                  </a:lnTo>
                  <a:lnTo>
                    <a:pt x="103327" y="301117"/>
                  </a:lnTo>
                  <a:lnTo>
                    <a:pt x="102146" y="302260"/>
                  </a:lnTo>
                  <a:lnTo>
                    <a:pt x="99745" y="301117"/>
                  </a:lnTo>
                  <a:lnTo>
                    <a:pt x="98552" y="299974"/>
                  </a:lnTo>
                  <a:lnTo>
                    <a:pt x="97345" y="299974"/>
                  </a:lnTo>
                  <a:lnTo>
                    <a:pt x="97345" y="298831"/>
                  </a:lnTo>
                  <a:lnTo>
                    <a:pt x="96151" y="298831"/>
                  </a:lnTo>
                  <a:lnTo>
                    <a:pt x="97345" y="321056"/>
                  </a:lnTo>
                  <a:lnTo>
                    <a:pt x="98552" y="321056"/>
                  </a:lnTo>
                  <a:lnTo>
                    <a:pt x="99745" y="319913"/>
                  </a:lnTo>
                  <a:lnTo>
                    <a:pt x="99745" y="313944"/>
                  </a:lnTo>
                  <a:lnTo>
                    <a:pt x="98552" y="305816"/>
                  </a:lnTo>
                  <a:lnTo>
                    <a:pt x="98552" y="304673"/>
                  </a:lnTo>
                  <a:lnTo>
                    <a:pt x="99745" y="309372"/>
                  </a:lnTo>
                  <a:lnTo>
                    <a:pt x="99745" y="313944"/>
                  </a:lnTo>
                  <a:lnTo>
                    <a:pt x="100952" y="316357"/>
                  </a:lnTo>
                  <a:lnTo>
                    <a:pt x="100952" y="317500"/>
                  </a:lnTo>
                  <a:lnTo>
                    <a:pt x="102146" y="316357"/>
                  </a:lnTo>
                  <a:lnTo>
                    <a:pt x="106934" y="310388"/>
                  </a:lnTo>
                  <a:lnTo>
                    <a:pt x="109918" y="304673"/>
                  </a:lnTo>
                  <a:lnTo>
                    <a:pt x="110528" y="303530"/>
                  </a:lnTo>
                  <a:lnTo>
                    <a:pt x="110947" y="302260"/>
                  </a:lnTo>
                  <a:lnTo>
                    <a:pt x="112928" y="296418"/>
                  </a:lnTo>
                  <a:lnTo>
                    <a:pt x="110528" y="292862"/>
                  </a:lnTo>
                  <a:lnTo>
                    <a:pt x="106934" y="284607"/>
                  </a:lnTo>
                  <a:lnTo>
                    <a:pt x="106934" y="279908"/>
                  </a:lnTo>
                  <a:lnTo>
                    <a:pt x="108127" y="283464"/>
                  </a:lnTo>
                  <a:lnTo>
                    <a:pt x="111734" y="290576"/>
                  </a:lnTo>
                  <a:lnTo>
                    <a:pt x="112928" y="291719"/>
                  </a:lnTo>
                  <a:lnTo>
                    <a:pt x="112928" y="292862"/>
                  </a:lnTo>
                  <a:lnTo>
                    <a:pt x="115328" y="292862"/>
                  </a:lnTo>
                  <a:lnTo>
                    <a:pt x="115328" y="291719"/>
                  </a:lnTo>
                  <a:lnTo>
                    <a:pt x="116535" y="290576"/>
                  </a:lnTo>
                  <a:lnTo>
                    <a:pt x="116535" y="288163"/>
                  </a:lnTo>
                  <a:lnTo>
                    <a:pt x="117716" y="287020"/>
                  </a:lnTo>
                  <a:lnTo>
                    <a:pt x="117716" y="285877"/>
                  </a:lnTo>
                  <a:lnTo>
                    <a:pt x="118922" y="283464"/>
                  </a:lnTo>
                  <a:lnTo>
                    <a:pt x="120116" y="279908"/>
                  </a:lnTo>
                  <a:lnTo>
                    <a:pt x="120688" y="277622"/>
                  </a:lnTo>
                  <a:lnTo>
                    <a:pt x="121323" y="275209"/>
                  </a:lnTo>
                  <a:lnTo>
                    <a:pt x="122516" y="275209"/>
                  </a:lnTo>
                  <a:lnTo>
                    <a:pt x="122516" y="272923"/>
                  </a:lnTo>
                  <a:lnTo>
                    <a:pt x="123723" y="269367"/>
                  </a:lnTo>
                  <a:lnTo>
                    <a:pt x="117716" y="262255"/>
                  </a:lnTo>
                  <a:lnTo>
                    <a:pt x="115328" y="257556"/>
                  </a:lnTo>
                  <a:lnTo>
                    <a:pt x="115328" y="252857"/>
                  </a:lnTo>
                  <a:lnTo>
                    <a:pt x="117716" y="259969"/>
                  </a:lnTo>
                  <a:lnTo>
                    <a:pt x="121323" y="264668"/>
                  </a:lnTo>
                  <a:lnTo>
                    <a:pt x="122516" y="265811"/>
                  </a:lnTo>
                  <a:lnTo>
                    <a:pt x="122516" y="266954"/>
                  </a:lnTo>
                  <a:lnTo>
                    <a:pt x="123723" y="266954"/>
                  </a:lnTo>
                  <a:lnTo>
                    <a:pt x="123723" y="268224"/>
                  </a:lnTo>
                  <a:lnTo>
                    <a:pt x="124917" y="263398"/>
                  </a:lnTo>
                  <a:lnTo>
                    <a:pt x="126123" y="261112"/>
                  </a:lnTo>
                  <a:lnTo>
                    <a:pt x="127317" y="258699"/>
                  </a:lnTo>
                  <a:lnTo>
                    <a:pt x="127317" y="256413"/>
                  </a:lnTo>
                  <a:lnTo>
                    <a:pt x="128511" y="252857"/>
                  </a:lnTo>
                  <a:lnTo>
                    <a:pt x="129324" y="250444"/>
                  </a:lnTo>
                  <a:lnTo>
                    <a:pt x="130911" y="245745"/>
                  </a:lnTo>
                  <a:lnTo>
                    <a:pt x="130911" y="247015"/>
                  </a:lnTo>
                  <a:lnTo>
                    <a:pt x="129717" y="249301"/>
                  </a:lnTo>
                  <a:lnTo>
                    <a:pt x="129717" y="252857"/>
                  </a:lnTo>
                  <a:lnTo>
                    <a:pt x="127317" y="259969"/>
                  </a:lnTo>
                  <a:lnTo>
                    <a:pt x="127317" y="263398"/>
                  </a:lnTo>
                  <a:lnTo>
                    <a:pt x="126187" y="265684"/>
                  </a:lnTo>
                  <a:lnTo>
                    <a:pt x="126123" y="266954"/>
                  </a:lnTo>
                  <a:lnTo>
                    <a:pt x="124917" y="269367"/>
                  </a:lnTo>
                  <a:lnTo>
                    <a:pt x="126123" y="269367"/>
                  </a:lnTo>
                  <a:lnTo>
                    <a:pt x="128524" y="268224"/>
                  </a:lnTo>
                  <a:lnTo>
                    <a:pt x="138099" y="263398"/>
                  </a:lnTo>
                  <a:lnTo>
                    <a:pt x="138315" y="263271"/>
                  </a:lnTo>
                  <a:lnTo>
                    <a:pt x="139306" y="262255"/>
                  </a:lnTo>
                  <a:lnTo>
                    <a:pt x="140677" y="261366"/>
                  </a:lnTo>
                  <a:lnTo>
                    <a:pt x="144106" y="258699"/>
                  </a:lnTo>
                  <a:lnTo>
                    <a:pt x="142900" y="259969"/>
                  </a:lnTo>
                  <a:lnTo>
                    <a:pt x="140677" y="261366"/>
                  </a:lnTo>
                  <a:lnTo>
                    <a:pt x="138315" y="263271"/>
                  </a:lnTo>
                  <a:lnTo>
                    <a:pt x="132105" y="269367"/>
                  </a:lnTo>
                  <a:lnTo>
                    <a:pt x="124917" y="271653"/>
                  </a:lnTo>
                  <a:lnTo>
                    <a:pt x="124917" y="272923"/>
                  </a:lnTo>
                  <a:lnTo>
                    <a:pt x="123723" y="275209"/>
                  </a:lnTo>
                  <a:lnTo>
                    <a:pt x="123723" y="276352"/>
                  </a:lnTo>
                  <a:lnTo>
                    <a:pt x="120116" y="287020"/>
                  </a:lnTo>
                  <a:lnTo>
                    <a:pt x="118922" y="287020"/>
                  </a:lnTo>
                  <a:lnTo>
                    <a:pt x="118922" y="288163"/>
                  </a:lnTo>
                  <a:lnTo>
                    <a:pt x="117716" y="290576"/>
                  </a:lnTo>
                  <a:lnTo>
                    <a:pt x="117716" y="292862"/>
                  </a:lnTo>
                  <a:lnTo>
                    <a:pt x="116535" y="294132"/>
                  </a:lnTo>
                  <a:lnTo>
                    <a:pt x="115328" y="296418"/>
                  </a:lnTo>
                  <a:lnTo>
                    <a:pt x="116535" y="296418"/>
                  </a:lnTo>
                  <a:lnTo>
                    <a:pt x="120116" y="295275"/>
                  </a:lnTo>
                  <a:lnTo>
                    <a:pt x="128524" y="291719"/>
                  </a:lnTo>
                  <a:lnTo>
                    <a:pt x="135699" y="284607"/>
                  </a:lnTo>
                  <a:lnTo>
                    <a:pt x="134010" y="287274"/>
                  </a:lnTo>
                  <a:lnTo>
                    <a:pt x="130302" y="291211"/>
                  </a:lnTo>
                  <a:lnTo>
                    <a:pt x="123901" y="295402"/>
                  </a:lnTo>
                  <a:lnTo>
                    <a:pt x="114134" y="298831"/>
                  </a:lnTo>
                  <a:lnTo>
                    <a:pt x="114134" y="299974"/>
                  </a:lnTo>
                  <a:lnTo>
                    <a:pt x="112928" y="301117"/>
                  </a:lnTo>
                  <a:lnTo>
                    <a:pt x="112928" y="303530"/>
                  </a:lnTo>
                  <a:lnTo>
                    <a:pt x="110528" y="305816"/>
                  </a:lnTo>
                  <a:lnTo>
                    <a:pt x="110528" y="307086"/>
                  </a:lnTo>
                  <a:lnTo>
                    <a:pt x="109334" y="308229"/>
                  </a:lnTo>
                  <a:lnTo>
                    <a:pt x="109334" y="309372"/>
                  </a:lnTo>
                  <a:lnTo>
                    <a:pt x="108127" y="310388"/>
                  </a:lnTo>
                  <a:lnTo>
                    <a:pt x="108127" y="311658"/>
                  </a:lnTo>
                  <a:lnTo>
                    <a:pt x="105727" y="313944"/>
                  </a:lnTo>
                  <a:lnTo>
                    <a:pt x="105727" y="315087"/>
                  </a:lnTo>
                  <a:lnTo>
                    <a:pt x="104533" y="316357"/>
                  </a:lnTo>
                  <a:lnTo>
                    <a:pt x="103327" y="317500"/>
                  </a:lnTo>
                  <a:lnTo>
                    <a:pt x="103327" y="318643"/>
                  </a:lnTo>
                  <a:lnTo>
                    <a:pt x="102146" y="319913"/>
                  </a:lnTo>
                  <a:lnTo>
                    <a:pt x="103327" y="319913"/>
                  </a:lnTo>
                  <a:lnTo>
                    <a:pt x="110528" y="318643"/>
                  </a:lnTo>
                  <a:lnTo>
                    <a:pt x="115328" y="315087"/>
                  </a:lnTo>
                  <a:lnTo>
                    <a:pt x="118922" y="313944"/>
                  </a:lnTo>
                  <a:lnTo>
                    <a:pt x="120116" y="312801"/>
                  </a:lnTo>
                  <a:lnTo>
                    <a:pt x="121323" y="312801"/>
                  </a:lnTo>
                  <a:lnTo>
                    <a:pt x="120116" y="313944"/>
                  </a:lnTo>
                  <a:lnTo>
                    <a:pt x="111734" y="319913"/>
                  </a:lnTo>
                  <a:lnTo>
                    <a:pt x="104533" y="321056"/>
                  </a:lnTo>
                  <a:lnTo>
                    <a:pt x="100952" y="321056"/>
                  </a:lnTo>
                  <a:lnTo>
                    <a:pt x="98552" y="324612"/>
                  </a:lnTo>
                  <a:lnTo>
                    <a:pt x="98552" y="325755"/>
                  </a:lnTo>
                  <a:lnTo>
                    <a:pt x="99745" y="325755"/>
                  </a:lnTo>
                  <a:lnTo>
                    <a:pt x="100952" y="330454"/>
                  </a:lnTo>
                  <a:lnTo>
                    <a:pt x="103327" y="330454"/>
                  </a:lnTo>
                  <a:lnTo>
                    <a:pt x="103327" y="328041"/>
                  </a:lnTo>
                  <a:lnTo>
                    <a:pt x="104533" y="328041"/>
                  </a:lnTo>
                  <a:lnTo>
                    <a:pt x="105727" y="326898"/>
                  </a:lnTo>
                  <a:lnTo>
                    <a:pt x="112928" y="324612"/>
                  </a:lnTo>
                  <a:lnTo>
                    <a:pt x="123723" y="319913"/>
                  </a:lnTo>
                  <a:lnTo>
                    <a:pt x="124917" y="313944"/>
                  </a:lnTo>
                  <a:lnTo>
                    <a:pt x="124917" y="312801"/>
                  </a:lnTo>
                  <a:lnTo>
                    <a:pt x="124917" y="309372"/>
                  </a:lnTo>
                  <a:lnTo>
                    <a:pt x="121323" y="309372"/>
                  </a:lnTo>
                  <a:lnTo>
                    <a:pt x="121323" y="305816"/>
                  </a:lnTo>
                  <a:lnTo>
                    <a:pt x="122516" y="305816"/>
                  </a:lnTo>
                  <a:lnTo>
                    <a:pt x="122516" y="304673"/>
                  </a:lnTo>
                  <a:lnTo>
                    <a:pt x="124917" y="303530"/>
                  </a:lnTo>
                  <a:lnTo>
                    <a:pt x="126123" y="302260"/>
                  </a:lnTo>
                  <a:lnTo>
                    <a:pt x="132257" y="296291"/>
                  </a:lnTo>
                  <a:lnTo>
                    <a:pt x="137502" y="290957"/>
                  </a:lnTo>
                  <a:lnTo>
                    <a:pt x="140957" y="286258"/>
                  </a:lnTo>
                  <a:lnTo>
                    <a:pt x="141262" y="284607"/>
                  </a:lnTo>
                  <a:lnTo>
                    <a:pt x="141706" y="282321"/>
                  </a:lnTo>
                  <a:lnTo>
                    <a:pt x="140500" y="281178"/>
                  </a:lnTo>
                  <a:lnTo>
                    <a:pt x="139306" y="279908"/>
                  </a:lnTo>
                  <a:lnTo>
                    <a:pt x="134505" y="279908"/>
                  </a:lnTo>
                  <a:lnTo>
                    <a:pt x="132105" y="278765"/>
                  </a:lnTo>
                  <a:lnTo>
                    <a:pt x="132105" y="276352"/>
                  </a:lnTo>
                  <a:lnTo>
                    <a:pt x="133311" y="275209"/>
                  </a:lnTo>
                  <a:lnTo>
                    <a:pt x="134505" y="275209"/>
                  </a:lnTo>
                  <a:lnTo>
                    <a:pt x="142138" y="270637"/>
                  </a:lnTo>
                  <a:lnTo>
                    <a:pt x="147091" y="265684"/>
                  </a:lnTo>
                  <a:lnTo>
                    <a:pt x="149339" y="260477"/>
                  </a:lnTo>
                  <a:close/>
                </a:path>
                <a:path w="323215" h="359409">
                  <a:moveTo>
                    <a:pt x="243738" y="31877"/>
                  </a:moveTo>
                  <a:lnTo>
                    <a:pt x="241388" y="28321"/>
                  </a:lnTo>
                  <a:lnTo>
                    <a:pt x="239026" y="28321"/>
                  </a:lnTo>
                  <a:lnTo>
                    <a:pt x="235496" y="27051"/>
                  </a:lnTo>
                  <a:lnTo>
                    <a:pt x="231965" y="27051"/>
                  </a:lnTo>
                  <a:lnTo>
                    <a:pt x="227253" y="25908"/>
                  </a:lnTo>
                  <a:lnTo>
                    <a:pt x="231965" y="35572"/>
                  </a:lnTo>
                  <a:lnTo>
                    <a:pt x="230784" y="35572"/>
                  </a:lnTo>
                  <a:lnTo>
                    <a:pt x="227253" y="43942"/>
                  </a:lnTo>
                  <a:lnTo>
                    <a:pt x="223723" y="50050"/>
                  </a:lnTo>
                  <a:lnTo>
                    <a:pt x="221361" y="54876"/>
                  </a:lnTo>
                  <a:lnTo>
                    <a:pt x="220179" y="59690"/>
                  </a:lnTo>
                  <a:lnTo>
                    <a:pt x="217830" y="65659"/>
                  </a:lnTo>
                  <a:lnTo>
                    <a:pt x="219011" y="71755"/>
                  </a:lnTo>
                  <a:lnTo>
                    <a:pt x="221361" y="77724"/>
                  </a:lnTo>
                  <a:lnTo>
                    <a:pt x="223723" y="71755"/>
                  </a:lnTo>
                  <a:lnTo>
                    <a:pt x="223723" y="68072"/>
                  </a:lnTo>
                  <a:lnTo>
                    <a:pt x="227253" y="63246"/>
                  </a:lnTo>
                  <a:lnTo>
                    <a:pt x="230784" y="66929"/>
                  </a:lnTo>
                  <a:lnTo>
                    <a:pt x="233133" y="68072"/>
                  </a:lnTo>
                  <a:lnTo>
                    <a:pt x="230784" y="60833"/>
                  </a:lnTo>
                  <a:lnTo>
                    <a:pt x="231965" y="54876"/>
                  </a:lnTo>
                  <a:lnTo>
                    <a:pt x="234315" y="48768"/>
                  </a:lnTo>
                  <a:lnTo>
                    <a:pt x="235496" y="46355"/>
                  </a:lnTo>
                  <a:lnTo>
                    <a:pt x="237845" y="43942"/>
                  </a:lnTo>
                  <a:lnTo>
                    <a:pt x="243738" y="31877"/>
                  </a:lnTo>
                  <a:close/>
                </a:path>
                <a:path w="323215" h="359409">
                  <a:moveTo>
                    <a:pt x="243738" y="25908"/>
                  </a:moveTo>
                  <a:lnTo>
                    <a:pt x="242570" y="24777"/>
                  </a:lnTo>
                  <a:lnTo>
                    <a:pt x="241401" y="24777"/>
                  </a:lnTo>
                  <a:lnTo>
                    <a:pt x="240233" y="23495"/>
                  </a:lnTo>
                  <a:lnTo>
                    <a:pt x="237896" y="23495"/>
                  </a:lnTo>
                  <a:lnTo>
                    <a:pt x="234378" y="22352"/>
                  </a:lnTo>
                  <a:lnTo>
                    <a:pt x="232041" y="21209"/>
                  </a:lnTo>
                  <a:lnTo>
                    <a:pt x="225031" y="18796"/>
                  </a:lnTo>
                  <a:lnTo>
                    <a:pt x="219176" y="12954"/>
                  </a:lnTo>
                  <a:lnTo>
                    <a:pt x="214503" y="7124"/>
                  </a:lnTo>
                  <a:lnTo>
                    <a:pt x="212153" y="5842"/>
                  </a:lnTo>
                  <a:lnTo>
                    <a:pt x="210985" y="3556"/>
                  </a:lnTo>
                  <a:lnTo>
                    <a:pt x="208648" y="2425"/>
                  </a:lnTo>
                  <a:lnTo>
                    <a:pt x="202806" y="0"/>
                  </a:lnTo>
                  <a:lnTo>
                    <a:pt x="198120" y="3556"/>
                  </a:lnTo>
                  <a:lnTo>
                    <a:pt x="193459" y="5842"/>
                  </a:lnTo>
                  <a:lnTo>
                    <a:pt x="193459" y="7124"/>
                  </a:lnTo>
                  <a:lnTo>
                    <a:pt x="194627" y="7124"/>
                  </a:lnTo>
                  <a:lnTo>
                    <a:pt x="200469" y="8255"/>
                  </a:lnTo>
                  <a:lnTo>
                    <a:pt x="205143" y="12954"/>
                  </a:lnTo>
                  <a:lnTo>
                    <a:pt x="209816" y="16522"/>
                  </a:lnTo>
                  <a:lnTo>
                    <a:pt x="213334" y="20066"/>
                  </a:lnTo>
                  <a:lnTo>
                    <a:pt x="219176" y="23495"/>
                  </a:lnTo>
                  <a:lnTo>
                    <a:pt x="225031" y="24777"/>
                  </a:lnTo>
                  <a:lnTo>
                    <a:pt x="240233" y="24777"/>
                  </a:lnTo>
                  <a:lnTo>
                    <a:pt x="241401" y="25908"/>
                  </a:lnTo>
                  <a:lnTo>
                    <a:pt x="243738" y="25908"/>
                  </a:lnTo>
                  <a:close/>
                </a:path>
                <a:path w="323215" h="359409">
                  <a:moveTo>
                    <a:pt x="262013" y="257302"/>
                  </a:moveTo>
                  <a:lnTo>
                    <a:pt x="250405" y="254127"/>
                  </a:lnTo>
                  <a:lnTo>
                    <a:pt x="240157" y="249682"/>
                  </a:lnTo>
                  <a:lnTo>
                    <a:pt x="230771" y="244221"/>
                  </a:lnTo>
                  <a:lnTo>
                    <a:pt x="221843" y="237617"/>
                  </a:lnTo>
                  <a:lnTo>
                    <a:pt x="219481" y="242189"/>
                  </a:lnTo>
                  <a:lnTo>
                    <a:pt x="219481" y="248031"/>
                  </a:lnTo>
                  <a:lnTo>
                    <a:pt x="224205" y="250317"/>
                  </a:lnTo>
                  <a:lnTo>
                    <a:pt x="225386" y="251460"/>
                  </a:lnTo>
                  <a:lnTo>
                    <a:pt x="226568" y="251460"/>
                  </a:lnTo>
                  <a:lnTo>
                    <a:pt x="226568" y="252603"/>
                  </a:lnTo>
                  <a:lnTo>
                    <a:pt x="227749" y="252603"/>
                  </a:lnTo>
                  <a:lnTo>
                    <a:pt x="227749" y="253746"/>
                  </a:lnTo>
                  <a:lnTo>
                    <a:pt x="228930" y="253746"/>
                  </a:lnTo>
                  <a:lnTo>
                    <a:pt x="227749" y="255016"/>
                  </a:lnTo>
                  <a:lnTo>
                    <a:pt x="226568" y="255016"/>
                  </a:lnTo>
                  <a:lnTo>
                    <a:pt x="226568" y="256159"/>
                  </a:lnTo>
                  <a:lnTo>
                    <a:pt x="220662" y="256159"/>
                  </a:lnTo>
                  <a:lnTo>
                    <a:pt x="218300" y="253746"/>
                  </a:lnTo>
                  <a:lnTo>
                    <a:pt x="217119" y="251460"/>
                  </a:lnTo>
                  <a:lnTo>
                    <a:pt x="214757" y="250317"/>
                  </a:lnTo>
                  <a:lnTo>
                    <a:pt x="211201" y="249174"/>
                  </a:lnTo>
                  <a:lnTo>
                    <a:pt x="206476" y="249174"/>
                  </a:lnTo>
                  <a:lnTo>
                    <a:pt x="204114" y="248031"/>
                  </a:lnTo>
                  <a:lnTo>
                    <a:pt x="236842" y="269240"/>
                  </a:lnTo>
                  <a:lnTo>
                    <a:pt x="244436" y="268732"/>
                  </a:lnTo>
                  <a:lnTo>
                    <a:pt x="251345" y="266319"/>
                  </a:lnTo>
                  <a:lnTo>
                    <a:pt x="257289" y="261874"/>
                  </a:lnTo>
                  <a:lnTo>
                    <a:pt x="259651" y="260731"/>
                  </a:lnTo>
                  <a:lnTo>
                    <a:pt x="259651" y="259588"/>
                  </a:lnTo>
                  <a:lnTo>
                    <a:pt x="262013" y="257302"/>
                  </a:lnTo>
                  <a:close/>
                </a:path>
                <a:path w="323215" h="359409">
                  <a:moveTo>
                    <a:pt x="271157" y="141605"/>
                  </a:moveTo>
                  <a:lnTo>
                    <a:pt x="240398" y="138049"/>
                  </a:lnTo>
                  <a:lnTo>
                    <a:pt x="245935" y="131572"/>
                  </a:lnTo>
                  <a:lnTo>
                    <a:pt x="249262" y="126746"/>
                  </a:lnTo>
                  <a:lnTo>
                    <a:pt x="251701" y="121031"/>
                  </a:lnTo>
                  <a:lnTo>
                    <a:pt x="254596" y="112014"/>
                  </a:lnTo>
                  <a:lnTo>
                    <a:pt x="255739" y="104775"/>
                  </a:lnTo>
                  <a:lnTo>
                    <a:pt x="255765" y="95758"/>
                  </a:lnTo>
                  <a:lnTo>
                    <a:pt x="254914" y="87376"/>
                  </a:lnTo>
                  <a:lnTo>
                    <a:pt x="253403" y="82296"/>
                  </a:lnTo>
                  <a:lnTo>
                    <a:pt x="243954" y="96520"/>
                  </a:lnTo>
                  <a:lnTo>
                    <a:pt x="239217" y="102489"/>
                  </a:lnTo>
                  <a:lnTo>
                    <a:pt x="236855" y="106045"/>
                  </a:lnTo>
                  <a:lnTo>
                    <a:pt x="229755" y="113157"/>
                  </a:lnTo>
                  <a:lnTo>
                    <a:pt x="229323" y="121920"/>
                  </a:lnTo>
                  <a:lnTo>
                    <a:pt x="228117" y="128905"/>
                  </a:lnTo>
                  <a:lnTo>
                    <a:pt x="226250" y="135763"/>
                  </a:lnTo>
                  <a:lnTo>
                    <a:pt x="223837" y="142748"/>
                  </a:lnTo>
                  <a:lnTo>
                    <a:pt x="223837" y="145161"/>
                  </a:lnTo>
                  <a:lnTo>
                    <a:pt x="226199" y="146304"/>
                  </a:lnTo>
                  <a:lnTo>
                    <a:pt x="230936" y="147574"/>
                  </a:lnTo>
                  <a:lnTo>
                    <a:pt x="239217" y="153543"/>
                  </a:lnTo>
                  <a:lnTo>
                    <a:pt x="241592" y="154686"/>
                  </a:lnTo>
                  <a:lnTo>
                    <a:pt x="241592" y="155829"/>
                  </a:lnTo>
                  <a:lnTo>
                    <a:pt x="240398" y="157099"/>
                  </a:lnTo>
                  <a:lnTo>
                    <a:pt x="236855" y="159385"/>
                  </a:lnTo>
                  <a:lnTo>
                    <a:pt x="226682" y="169545"/>
                  </a:lnTo>
                  <a:lnTo>
                    <a:pt x="229755" y="173609"/>
                  </a:lnTo>
                  <a:lnTo>
                    <a:pt x="233299" y="177165"/>
                  </a:lnTo>
                  <a:lnTo>
                    <a:pt x="236855" y="181991"/>
                  </a:lnTo>
                  <a:lnTo>
                    <a:pt x="240398" y="185547"/>
                  </a:lnTo>
                  <a:lnTo>
                    <a:pt x="233299" y="189103"/>
                  </a:lnTo>
                  <a:lnTo>
                    <a:pt x="227380" y="191389"/>
                  </a:lnTo>
                  <a:lnTo>
                    <a:pt x="221475" y="195072"/>
                  </a:lnTo>
                  <a:lnTo>
                    <a:pt x="221475" y="196088"/>
                  </a:lnTo>
                  <a:lnTo>
                    <a:pt x="222656" y="196088"/>
                  </a:lnTo>
                  <a:lnTo>
                    <a:pt x="222656" y="197231"/>
                  </a:lnTo>
                  <a:lnTo>
                    <a:pt x="225018" y="204343"/>
                  </a:lnTo>
                  <a:lnTo>
                    <a:pt x="226199" y="209169"/>
                  </a:lnTo>
                  <a:lnTo>
                    <a:pt x="228574" y="215011"/>
                  </a:lnTo>
                  <a:lnTo>
                    <a:pt x="216738" y="215011"/>
                  </a:lnTo>
                  <a:lnTo>
                    <a:pt x="212001" y="216281"/>
                  </a:lnTo>
                  <a:lnTo>
                    <a:pt x="207264" y="216281"/>
                  </a:lnTo>
                  <a:lnTo>
                    <a:pt x="207264" y="223393"/>
                  </a:lnTo>
                  <a:lnTo>
                    <a:pt x="206082" y="230505"/>
                  </a:lnTo>
                  <a:lnTo>
                    <a:pt x="206082" y="237617"/>
                  </a:lnTo>
                  <a:lnTo>
                    <a:pt x="198983" y="236347"/>
                  </a:lnTo>
                  <a:lnTo>
                    <a:pt x="191897" y="234061"/>
                  </a:lnTo>
                  <a:lnTo>
                    <a:pt x="185978" y="232791"/>
                  </a:lnTo>
                  <a:lnTo>
                    <a:pt x="181254" y="242316"/>
                  </a:lnTo>
                  <a:lnTo>
                    <a:pt x="178879" y="248285"/>
                  </a:lnTo>
                  <a:lnTo>
                    <a:pt x="175336" y="245872"/>
                  </a:lnTo>
                  <a:lnTo>
                    <a:pt x="172961" y="243586"/>
                  </a:lnTo>
                  <a:lnTo>
                    <a:pt x="170599" y="242316"/>
                  </a:lnTo>
                  <a:lnTo>
                    <a:pt x="170599" y="258953"/>
                  </a:lnTo>
                  <a:lnTo>
                    <a:pt x="171780" y="258953"/>
                  </a:lnTo>
                  <a:lnTo>
                    <a:pt x="171780" y="257810"/>
                  </a:lnTo>
                  <a:lnTo>
                    <a:pt x="174155" y="252984"/>
                  </a:lnTo>
                  <a:lnTo>
                    <a:pt x="175336" y="251841"/>
                  </a:lnTo>
                  <a:lnTo>
                    <a:pt x="185978" y="255397"/>
                  </a:lnTo>
                  <a:lnTo>
                    <a:pt x="188353" y="256540"/>
                  </a:lnTo>
                  <a:lnTo>
                    <a:pt x="190715" y="255397"/>
                  </a:lnTo>
                  <a:lnTo>
                    <a:pt x="190715" y="252984"/>
                  </a:lnTo>
                  <a:lnTo>
                    <a:pt x="191897" y="249428"/>
                  </a:lnTo>
                  <a:lnTo>
                    <a:pt x="194271" y="245872"/>
                  </a:lnTo>
                  <a:lnTo>
                    <a:pt x="195440" y="242316"/>
                  </a:lnTo>
                  <a:lnTo>
                    <a:pt x="195440" y="241173"/>
                  </a:lnTo>
                  <a:lnTo>
                    <a:pt x="196634" y="240030"/>
                  </a:lnTo>
                  <a:lnTo>
                    <a:pt x="197815" y="241173"/>
                  </a:lnTo>
                  <a:lnTo>
                    <a:pt x="200164" y="241173"/>
                  </a:lnTo>
                  <a:lnTo>
                    <a:pt x="202539" y="242316"/>
                  </a:lnTo>
                  <a:lnTo>
                    <a:pt x="206082" y="242316"/>
                  </a:lnTo>
                  <a:lnTo>
                    <a:pt x="208457" y="243586"/>
                  </a:lnTo>
                  <a:lnTo>
                    <a:pt x="210820" y="243586"/>
                  </a:lnTo>
                  <a:lnTo>
                    <a:pt x="214376" y="244729"/>
                  </a:lnTo>
                  <a:lnTo>
                    <a:pt x="215557" y="238760"/>
                  </a:lnTo>
                  <a:lnTo>
                    <a:pt x="215557" y="226949"/>
                  </a:lnTo>
                  <a:lnTo>
                    <a:pt x="222656" y="228092"/>
                  </a:lnTo>
                  <a:lnTo>
                    <a:pt x="228574" y="228092"/>
                  </a:lnTo>
                  <a:lnTo>
                    <a:pt x="236855" y="229235"/>
                  </a:lnTo>
                  <a:lnTo>
                    <a:pt x="234492" y="220980"/>
                  </a:lnTo>
                  <a:lnTo>
                    <a:pt x="233299" y="215011"/>
                  </a:lnTo>
                  <a:lnTo>
                    <a:pt x="230936" y="209169"/>
                  </a:lnTo>
                  <a:lnTo>
                    <a:pt x="254596" y="205613"/>
                  </a:lnTo>
                  <a:lnTo>
                    <a:pt x="254596" y="204343"/>
                  </a:lnTo>
                  <a:lnTo>
                    <a:pt x="249859" y="198501"/>
                  </a:lnTo>
                  <a:lnTo>
                    <a:pt x="245135" y="193802"/>
                  </a:lnTo>
                  <a:lnTo>
                    <a:pt x="240398" y="187833"/>
                  </a:lnTo>
                  <a:lnTo>
                    <a:pt x="245135" y="185547"/>
                  </a:lnTo>
                  <a:lnTo>
                    <a:pt x="247484" y="185547"/>
                  </a:lnTo>
                  <a:lnTo>
                    <a:pt x="265239" y="178435"/>
                  </a:lnTo>
                  <a:lnTo>
                    <a:pt x="267601" y="177165"/>
                  </a:lnTo>
                  <a:lnTo>
                    <a:pt x="267601" y="176022"/>
                  </a:lnTo>
                  <a:lnTo>
                    <a:pt x="255778" y="170053"/>
                  </a:lnTo>
                  <a:lnTo>
                    <a:pt x="251040" y="166497"/>
                  </a:lnTo>
                  <a:lnTo>
                    <a:pt x="243954" y="162941"/>
                  </a:lnTo>
                  <a:lnTo>
                    <a:pt x="245135" y="162941"/>
                  </a:lnTo>
                  <a:lnTo>
                    <a:pt x="251307" y="159131"/>
                  </a:lnTo>
                  <a:lnTo>
                    <a:pt x="257390" y="155067"/>
                  </a:lnTo>
                  <a:lnTo>
                    <a:pt x="263258" y="150749"/>
                  </a:lnTo>
                  <a:lnTo>
                    <a:pt x="268795" y="146304"/>
                  </a:lnTo>
                  <a:lnTo>
                    <a:pt x="271157" y="144018"/>
                  </a:lnTo>
                  <a:lnTo>
                    <a:pt x="271157" y="141605"/>
                  </a:lnTo>
                  <a:close/>
                </a:path>
                <a:path w="323215" h="359409">
                  <a:moveTo>
                    <a:pt x="289445" y="230632"/>
                  </a:moveTo>
                  <a:lnTo>
                    <a:pt x="288264" y="229489"/>
                  </a:lnTo>
                  <a:lnTo>
                    <a:pt x="278777" y="229489"/>
                  </a:lnTo>
                  <a:lnTo>
                    <a:pt x="275221" y="228219"/>
                  </a:lnTo>
                  <a:lnTo>
                    <a:pt x="269290" y="227076"/>
                  </a:lnTo>
                  <a:lnTo>
                    <a:pt x="264553" y="225806"/>
                  </a:lnTo>
                  <a:lnTo>
                    <a:pt x="258622" y="223520"/>
                  </a:lnTo>
                  <a:lnTo>
                    <a:pt x="252704" y="222250"/>
                  </a:lnTo>
                  <a:lnTo>
                    <a:pt x="246786" y="219837"/>
                  </a:lnTo>
                  <a:lnTo>
                    <a:pt x="239674" y="216281"/>
                  </a:lnTo>
                  <a:lnTo>
                    <a:pt x="240855" y="221107"/>
                  </a:lnTo>
                  <a:lnTo>
                    <a:pt x="242049" y="224663"/>
                  </a:lnTo>
                  <a:lnTo>
                    <a:pt x="242049" y="228219"/>
                  </a:lnTo>
                  <a:lnTo>
                    <a:pt x="243230" y="229489"/>
                  </a:lnTo>
                  <a:lnTo>
                    <a:pt x="244411" y="229489"/>
                  </a:lnTo>
                  <a:lnTo>
                    <a:pt x="249148" y="231902"/>
                  </a:lnTo>
                  <a:lnTo>
                    <a:pt x="255066" y="233045"/>
                  </a:lnTo>
                  <a:lnTo>
                    <a:pt x="260997" y="235458"/>
                  </a:lnTo>
                  <a:lnTo>
                    <a:pt x="259816" y="236601"/>
                  </a:lnTo>
                  <a:lnTo>
                    <a:pt x="258622" y="239014"/>
                  </a:lnTo>
                  <a:lnTo>
                    <a:pt x="247954" y="239014"/>
                  </a:lnTo>
                  <a:lnTo>
                    <a:pt x="244411" y="236601"/>
                  </a:lnTo>
                  <a:lnTo>
                    <a:pt x="238493" y="233045"/>
                  </a:lnTo>
                  <a:lnTo>
                    <a:pt x="232562" y="234188"/>
                  </a:lnTo>
                  <a:lnTo>
                    <a:pt x="225450" y="234188"/>
                  </a:lnTo>
                  <a:lnTo>
                    <a:pt x="225450" y="235458"/>
                  </a:lnTo>
                  <a:lnTo>
                    <a:pt x="232562" y="239014"/>
                  </a:lnTo>
                  <a:lnTo>
                    <a:pt x="238493" y="242570"/>
                  </a:lnTo>
                  <a:lnTo>
                    <a:pt x="245592" y="246253"/>
                  </a:lnTo>
                  <a:lnTo>
                    <a:pt x="251510" y="248666"/>
                  </a:lnTo>
                  <a:lnTo>
                    <a:pt x="257441" y="249809"/>
                  </a:lnTo>
                  <a:lnTo>
                    <a:pt x="263372" y="249809"/>
                  </a:lnTo>
                  <a:lnTo>
                    <a:pt x="288264" y="231902"/>
                  </a:lnTo>
                  <a:lnTo>
                    <a:pt x="289445" y="230632"/>
                  </a:lnTo>
                  <a:close/>
                </a:path>
                <a:path w="323215" h="359409">
                  <a:moveTo>
                    <a:pt x="308127" y="66040"/>
                  </a:moveTo>
                  <a:lnTo>
                    <a:pt x="307136" y="54749"/>
                  </a:lnTo>
                  <a:lnTo>
                    <a:pt x="305917" y="47752"/>
                  </a:lnTo>
                  <a:lnTo>
                    <a:pt x="302285" y="40652"/>
                  </a:lnTo>
                  <a:lnTo>
                    <a:pt x="295021" y="33528"/>
                  </a:lnTo>
                  <a:lnTo>
                    <a:pt x="293814" y="33528"/>
                  </a:lnTo>
                  <a:lnTo>
                    <a:pt x="293814" y="35941"/>
                  </a:lnTo>
                  <a:lnTo>
                    <a:pt x="287007" y="47117"/>
                  </a:lnTo>
                  <a:lnTo>
                    <a:pt x="279400" y="58166"/>
                  </a:lnTo>
                  <a:lnTo>
                    <a:pt x="271132" y="68961"/>
                  </a:lnTo>
                  <a:lnTo>
                    <a:pt x="262293" y="79629"/>
                  </a:lnTo>
                  <a:lnTo>
                    <a:pt x="261073" y="81915"/>
                  </a:lnTo>
                  <a:lnTo>
                    <a:pt x="261073" y="87884"/>
                  </a:lnTo>
                  <a:lnTo>
                    <a:pt x="262293" y="91440"/>
                  </a:lnTo>
                  <a:lnTo>
                    <a:pt x="262293" y="96139"/>
                  </a:lnTo>
                  <a:lnTo>
                    <a:pt x="263499" y="98425"/>
                  </a:lnTo>
                  <a:lnTo>
                    <a:pt x="263499" y="100838"/>
                  </a:lnTo>
                  <a:lnTo>
                    <a:pt x="271945" y="92583"/>
                  </a:lnTo>
                  <a:lnTo>
                    <a:pt x="279260" y="83820"/>
                  </a:lnTo>
                  <a:lnTo>
                    <a:pt x="285661" y="74422"/>
                  </a:lnTo>
                  <a:lnTo>
                    <a:pt x="291388" y="64262"/>
                  </a:lnTo>
                  <a:lnTo>
                    <a:pt x="295021" y="70104"/>
                  </a:lnTo>
                  <a:lnTo>
                    <a:pt x="293814" y="74803"/>
                  </a:lnTo>
                  <a:lnTo>
                    <a:pt x="290169" y="79629"/>
                  </a:lnTo>
                  <a:lnTo>
                    <a:pt x="285178" y="86868"/>
                  </a:lnTo>
                  <a:lnTo>
                    <a:pt x="279412" y="93345"/>
                  </a:lnTo>
                  <a:lnTo>
                    <a:pt x="272948" y="99441"/>
                  </a:lnTo>
                  <a:lnTo>
                    <a:pt x="265925" y="105537"/>
                  </a:lnTo>
                  <a:lnTo>
                    <a:pt x="264718" y="105537"/>
                  </a:lnTo>
                  <a:lnTo>
                    <a:pt x="263499" y="106807"/>
                  </a:lnTo>
                  <a:lnTo>
                    <a:pt x="263499" y="109093"/>
                  </a:lnTo>
                  <a:lnTo>
                    <a:pt x="259867" y="119761"/>
                  </a:lnTo>
                  <a:lnTo>
                    <a:pt x="258648" y="122047"/>
                  </a:lnTo>
                  <a:lnTo>
                    <a:pt x="258648" y="124460"/>
                  </a:lnTo>
                  <a:lnTo>
                    <a:pt x="257441" y="128016"/>
                  </a:lnTo>
                  <a:lnTo>
                    <a:pt x="258648" y="128016"/>
                  </a:lnTo>
                  <a:lnTo>
                    <a:pt x="258648" y="126873"/>
                  </a:lnTo>
                  <a:lnTo>
                    <a:pt x="259867" y="125603"/>
                  </a:lnTo>
                  <a:lnTo>
                    <a:pt x="261073" y="125603"/>
                  </a:lnTo>
                  <a:lnTo>
                    <a:pt x="270637" y="118618"/>
                  </a:lnTo>
                  <a:lnTo>
                    <a:pt x="301498" y="86868"/>
                  </a:lnTo>
                  <a:lnTo>
                    <a:pt x="306070" y="76708"/>
                  </a:lnTo>
                  <a:lnTo>
                    <a:pt x="308127" y="66040"/>
                  </a:lnTo>
                  <a:close/>
                </a:path>
                <a:path w="323215" h="359409">
                  <a:moveTo>
                    <a:pt x="310769" y="195834"/>
                  </a:moveTo>
                  <a:lnTo>
                    <a:pt x="296595" y="196977"/>
                  </a:lnTo>
                  <a:lnTo>
                    <a:pt x="282638" y="197231"/>
                  </a:lnTo>
                  <a:lnTo>
                    <a:pt x="268681" y="196088"/>
                  </a:lnTo>
                  <a:lnTo>
                    <a:pt x="254508" y="193548"/>
                  </a:lnTo>
                  <a:lnTo>
                    <a:pt x="256895" y="196850"/>
                  </a:lnTo>
                  <a:lnTo>
                    <a:pt x="258089" y="199263"/>
                  </a:lnTo>
                  <a:lnTo>
                    <a:pt x="260489" y="202692"/>
                  </a:lnTo>
                  <a:lnTo>
                    <a:pt x="261683" y="202692"/>
                  </a:lnTo>
                  <a:lnTo>
                    <a:pt x="262890" y="203835"/>
                  </a:lnTo>
                  <a:lnTo>
                    <a:pt x="264083" y="203835"/>
                  </a:lnTo>
                  <a:lnTo>
                    <a:pt x="270065" y="204978"/>
                  </a:lnTo>
                  <a:lnTo>
                    <a:pt x="286829" y="204978"/>
                  </a:lnTo>
                  <a:lnTo>
                    <a:pt x="285635" y="206121"/>
                  </a:lnTo>
                  <a:lnTo>
                    <a:pt x="285635" y="207264"/>
                  </a:lnTo>
                  <a:lnTo>
                    <a:pt x="283235" y="211963"/>
                  </a:lnTo>
                  <a:lnTo>
                    <a:pt x="274853" y="211963"/>
                  </a:lnTo>
                  <a:lnTo>
                    <a:pt x="270065" y="210820"/>
                  </a:lnTo>
                  <a:lnTo>
                    <a:pt x="266471" y="209677"/>
                  </a:lnTo>
                  <a:lnTo>
                    <a:pt x="259295" y="209677"/>
                  </a:lnTo>
                  <a:lnTo>
                    <a:pt x="253301" y="210820"/>
                  </a:lnTo>
                  <a:lnTo>
                    <a:pt x="243738" y="213106"/>
                  </a:lnTo>
                  <a:lnTo>
                    <a:pt x="247332" y="214249"/>
                  </a:lnTo>
                  <a:lnTo>
                    <a:pt x="249707" y="215392"/>
                  </a:lnTo>
                  <a:lnTo>
                    <a:pt x="253301" y="216535"/>
                  </a:lnTo>
                  <a:lnTo>
                    <a:pt x="272465" y="220091"/>
                  </a:lnTo>
                  <a:lnTo>
                    <a:pt x="308368" y="204978"/>
                  </a:lnTo>
                  <a:lnTo>
                    <a:pt x="310769" y="200406"/>
                  </a:lnTo>
                  <a:lnTo>
                    <a:pt x="310769" y="195834"/>
                  </a:lnTo>
                  <a:close/>
                </a:path>
                <a:path w="323215" h="359409">
                  <a:moveTo>
                    <a:pt x="322961" y="147828"/>
                  </a:moveTo>
                  <a:lnTo>
                    <a:pt x="285508" y="161544"/>
                  </a:lnTo>
                  <a:lnTo>
                    <a:pt x="265328" y="164592"/>
                  </a:lnTo>
                  <a:lnTo>
                    <a:pt x="261797" y="164592"/>
                  </a:lnTo>
                  <a:lnTo>
                    <a:pt x="261797" y="165735"/>
                  </a:lnTo>
                  <a:lnTo>
                    <a:pt x="262978" y="165735"/>
                  </a:lnTo>
                  <a:lnTo>
                    <a:pt x="266509" y="169291"/>
                  </a:lnTo>
                  <a:lnTo>
                    <a:pt x="273558" y="174117"/>
                  </a:lnTo>
                  <a:lnTo>
                    <a:pt x="273558" y="175260"/>
                  </a:lnTo>
                  <a:lnTo>
                    <a:pt x="274739" y="175260"/>
                  </a:lnTo>
                  <a:lnTo>
                    <a:pt x="279450" y="174117"/>
                  </a:lnTo>
                  <a:lnTo>
                    <a:pt x="284149" y="174117"/>
                  </a:lnTo>
                  <a:lnTo>
                    <a:pt x="288861" y="172974"/>
                  </a:lnTo>
                  <a:lnTo>
                    <a:pt x="292392" y="171704"/>
                  </a:lnTo>
                  <a:lnTo>
                    <a:pt x="301790" y="169291"/>
                  </a:lnTo>
                  <a:lnTo>
                    <a:pt x="301790" y="172974"/>
                  </a:lnTo>
                  <a:lnTo>
                    <a:pt x="299427" y="175260"/>
                  </a:lnTo>
                  <a:lnTo>
                    <a:pt x="297078" y="176530"/>
                  </a:lnTo>
                  <a:lnTo>
                    <a:pt x="291211" y="180086"/>
                  </a:lnTo>
                  <a:lnTo>
                    <a:pt x="285330" y="180086"/>
                  </a:lnTo>
                  <a:lnTo>
                    <a:pt x="279450" y="181229"/>
                  </a:lnTo>
                  <a:lnTo>
                    <a:pt x="272389" y="181229"/>
                  </a:lnTo>
                  <a:lnTo>
                    <a:pt x="268859" y="183642"/>
                  </a:lnTo>
                  <a:lnTo>
                    <a:pt x="267677" y="183642"/>
                  </a:lnTo>
                  <a:lnTo>
                    <a:pt x="267677" y="184912"/>
                  </a:lnTo>
                  <a:lnTo>
                    <a:pt x="260629" y="187198"/>
                  </a:lnTo>
                  <a:lnTo>
                    <a:pt x="255917" y="189611"/>
                  </a:lnTo>
                  <a:lnTo>
                    <a:pt x="260629" y="190881"/>
                  </a:lnTo>
                  <a:lnTo>
                    <a:pt x="270040" y="190881"/>
                  </a:lnTo>
                  <a:lnTo>
                    <a:pt x="277952" y="191262"/>
                  </a:lnTo>
                  <a:lnTo>
                    <a:pt x="317474" y="174752"/>
                  </a:lnTo>
                  <a:lnTo>
                    <a:pt x="321779" y="165735"/>
                  </a:lnTo>
                  <a:lnTo>
                    <a:pt x="322961" y="164592"/>
                  </a:lnTo>
                  <a:lnTo>
                    <a:pt x="322961" y="147828"/>
                  </a:lnTo>
                  <a:close/>
                </a:path>
                <a:path w="323215" h="359409">
                  <a:moveTo>
                    <a:pt x="322961" y="107950"/>
                  </a:moveTo>
                  <a:lnTo>
                    <a:pt x="321767" y="106807"/>
                  </a:lnTo>
                  <a:lnTo>
                    <a:pt x="321767" y="103251"/>
                  </a:lnTo>
                  <a:lnTo>
                    <a:pt x="319392" y="96139"/>
                  </a:lnTo>
                  <a:lnTo>
                    <a:pt x="319392" y="93853"/>
                  </a:lnTo>
                  <a:lnTo>
                    <a:pt x="317004" y="91440"/>
                  </a:lnTo>
                  <a:lnTo>
                    <a:pt x="303669" y="104521"/>
                  </a:lnTo>
                  <a:lnTo>
                    <a:pt x="289013" y="115824"/>
                  </a:lnTo>
                  <a:lnTo>
                    <a:pt x="273431" y="125476"/>
                  </a:lnTo>
                  <a:lnTo>
                    <a:pt x="257441" y="133985"/>
                  </a:lnTo>
                  <a:lnTo>
                    <a:pt x="275310" y="137541"/>
                  </a:lnTo>
                  <a:lnTo>
                    <a:pt x="276504" y="138684"/>
                  </a:lnTo>
                  <a:lnTo>
                    <a:pt x="277698" y="138684"/>
                  </a:lnTo>
                  <a:lnTo>
                    <a:pt x="278892" y="137541"/>
                  </a:lnTo>
                  <a:lnTo>
                    <a:pt x="286016" y="134366"/>
                  </a:lnTo>
                  <a:lnTo>
                    <a:pt x="293027" y="130429"/>
                  </a:lnTo>
                  <a:lnTo>
                    <a:pt x="299897" y="125476"/>
                  </a:lnTo>
                  <a:lnTo>
                    <a:pt x="306285" y="119761"/>
                  </a:lnTo>
                  <a:lnTo>
                    <a:pt x="307467" y="122174"/>
                  </a:lnTo>
                  <a:lnTo>
                    <a:pt x="307467" y="124587"/>
                  </a:lnTo>
                  <a:lnTo>
                    <a:pt x="305092" y="128143"/>
                  </a:lnTo>
                  <a:lnTo>
                    <a:pt x="302704" y="132842"/>
                  </a:lnTo>
                  <a:lnTo>
                    <a:pt x="296760" y="135128"/>
                  </a:lnTo>
                  <a:lnTo>
                    <a:pt x="284848" y="141097"/>
                  </a:lnTo>
                  <a:lnTo>
                    <a:pt x="277698" y="143510"/>
                  </a:lnTo>
                  <a:lnTo>
                    <a:pt x="270548" y="154051"/>
                  </a:lnTo>
                  <a:lnTo>
                    <a:pt x="265785" y="156464"/>
                  </a:lnTo>
                  <a:lnTo>
                    <a:pt x="262204" y="160020"/>
                  </a:lnTo>
                  <a:lnTo>
                    <a:pt x="266979" y="160020"/>
                  </a:lnTo>
                  <a:lnTo>
                    <a:pt x="271741" y="158877"/>
                  </a:lnTo>
                  <a:lnTo>
                    <a:pt x="275310" y="157607"/>
                  </a:lnTo>
                  <a:lnTo>
                    <a:pt x="277698" y="156464"/>
                  </a:lnTo>
                  <a:lnTo>
                    <a:pt x="285711" y="154178"/>
                  </a:lnTo>
                  <a:lnTo>
                    <a:pt x="317436" y="131826"/>
                  </a:lnTo>
                  <a:lnTo>
                    <a:pt x="321500" y="119761"/>
                  </a:lnTo>
                  <a:lnTo>
                    <a:pt x="321767" y="118618"/>
                  </a:lnTo>
                  <a:lnTo>
                    <a:pt x="322961" y="117475"/>
                  </a:lnTo>
                  <a:lnTo>
                    <a:pt x="322961" y="107950"/>
                  </a:lnTo>
                  <a:close/>
                </a:path>
              </a:pathLst>
            </a:custGeom>
            <a:solidFill>
              <a:srgbClr val="1f295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2" name="object 8"/>
            <p:cNvSpPr/>
            <p:nvPr/>
          </p:nvSpPr>
          <p:spPr>
            <a:xfrm>
              <a:off x="550080" y="146160"/>
              <a:ext cx="363960" cy="772560"/>
            </a:xfrm>
            <a:custGeom>
              <a:avLst/>
              <a:gdLst>
                <a:gd name="textAreaLeft" fmla="*/ 0 w 363960"/>
                <a:gd name="textAreaRight" fmla="*/ 364320 w 363960"/>
                <a:gd name="textAreaTop" fmla="*/ 0 h 772560"/>
                <a:gd name="textAreaBottom" fmla="*/ 772920 h 772560"/>
              </a:gdLst>
              <a:ahLst/>
              <a:rect l="textAreaLeft" t="textAreaTop" r="textAreaRight" b="textAreaBottom"/>
              <a:pathLst>
                <a:path w="364490" h="772794">
                  <a:moveTo>
                    <a:pt x="279806" y="0"/>
                  </a:moveTo>
                  <a:lnTo>
                    <a:pt x="278625" y="0"/>
                  </a:lnTo>
                  <a:lnTo>
                    <a:pt x="278625" y="537591"/>
                  </a:lnTo>
                  <a:lnTo>
                    <a:pt x="277101" y="549656"/>
                  </a:lnTo>
                  <a:lnTo>
                    <a:pt x="272694" y="560705"/>
                  </a:lnTo>
                  <a:lnTo>
                    <a:pt x="265620" y="569976"/>
                  </a:lnTo>
                  <a:lnTo>
                    <a:pt x="256095" y="576707"/>
                  </a:lnTo>
                  <a:lnTo>
                    <a:pt x="0" y="727456"/>
                  </a:lnTo>
                  <a:lnTo>
                    <a:pt x="79438" y="772541"/>
                  </a:lnTo>
                  <a:lnTo>
                    <a:pt x="310629" y="641985"/>
                  </a:lnTo>
                  <a:lnTo>
                    <a:pt x="349313" y="602869"/>
                  </a:lnTo>
                  <a:lnTo>
                    <a:pt x="363943" y="549656"/>
                  </a:lnTo>
                  <a:lnTo>
                    <a:pt x="363982" y="66421"/>
                  </a:lnTo>
                  <a:lnTo>
                    <a:pt x="360946" y="50926"/>
                  </a:lnTo>
                  <a:lnTo>
                    <a:pt x="352120" y="36956"/>
                  </a:lnTo>
                  <a:lnTo>
                    <a:pt x="337972" y="24892"/>
                  </a:lnTo>
                  <a:lnTo>
                    <a:pt x="318922" y="15367"/>
                  </a:lnTo>
                  <a:lnTo>
                    <a:pt x="279806" y="0"/>
                  </a:lnTo>
                  <a:close/>
                </a:path>
              </a:pathLst>
            </a:custGeom>
            <a:solidFill>
              <a:srgbClr val="0885b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3" name="object 9"/>
            <p:cNvSpPr/>
            <p:nvPr/>
          </p:nvSpPr>
          <p:spPr>
            <a:xfrm>
              <a:off x="180000" y="48600"/>
              <a:ext cx="650520" cy="216000"/>
            </a:xfrm>
            <a:custGeom>
              <a:avLst/>
              <a:gdLst>
                <a:gd name="textAreaLeft" fmla="*/ 0 w 650520"/>
                <a:gd name="textAreaRight" fmla="*/ 650880 w 650520"/>
                <a:gd name="textAreaTop" fmla="*/ 0 h 216000"/>
                <a:gd name="textAreaBottom" fmla="*/ 216360 h 216000"/>
              </a:gdLst>
              <a:ahLst/>
              <a:rect l="textAreaLeft" t="textAreaTop" r="textAreaRight" b="textAreaBottom"/>
              <a:pathLst>
                <a:path w="650875" h="216535">
                  <a:moveTo>
                    <a:pt x="365645" y="0"/>
                  </a:moveTo>
                  <a:lnTo>
                    <a:pt x="313283" y="8889"/>
                  </a:lnTo>
                  <a:lnTo>
                    <a:pt x="43903" y="112013"/>
                  </a:lnTo>
                  <a:lnTo>
                    <a:pt x="11264" y="133603"/>
                  </a:lnTo>
                  <a:lnTo>
                    <a:pt x="0" y="163067"/>
                  </a:lnTo>
                  <a:lnTo>
                    <a:pt x="0" y="216407"/>
                  </a:lnTo>
                  <a:lnTo>
                    <a:pt x="344144" y="84708"/>
                  </a:lnTo>
                  <a:lnTo>
                    <a:pt x="355384" y="82168"/>
                  </a:lnTo>
                  <a:lnTo>
                    <a:pt x="367284" y="81279"/>
                  </a:lnTo>
                  <a:lnTo>
                    <a:pt x="379183" y="82168"/>
                  </a:lnTo>
                  <a:lnTo>
                    <a:pt x="390423" y="84708"/>
                  </a:lnTo>
                  <a:lnTo>
                    <a:pt x="650316" y="183133"/>
                  </a:lnTo>
                  <a:lnTo>
                    <a:pt x="650316" y="96647"/>
                  </a:lnTo>
                  <a:lnTo>
                    <a:pt x="418896" y="8889"/>
                  </a:lnTo>
                  <a:lnTo>
                    <a:pt x="392887" y="2158"/>
                  </a:lnTo>
                  <a:lnTo>
                    <a:pt x="365645" y="0"/>
                  </a:lnTo>
                  <a:close/>
                </a:path>
              </a:pathLst>
            </a:custGeom>
            <a:solidFill>
              <a:srgbClr val="0e477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4" name="object 10"/>
            <p:cNvSpPr/>
            <p:nvPr/>
          </p:nvSpPr>
          <p:spPr>
            <a:xfrm>
              <a:off x="178200" y="234720"/>
              <a:ext cx="452520" cy="720360"/>
            </a:xfrm>
            <a:custGeom>
              <a:avLst/>
              <a:gdLst>
                <a:gd name="textAreaLeft" fmla="*/ 0 w 452520"/>
                <a:gd name="textAreaRight" fmla="*/ 452880 w 452520"/>
                <a:gd name="textAreaTop" fmla="*/ 0 h 720360"/>
                <a:gd name="textAreaBottom" fmla="*/ 720720 h 720360"/>
              </a:gdLst>
              <a:ahLst/>
              <a:rect l="textAreaLeft" t="textAreaTop" r="textAreaRight" b="textAreaBottom"/>
              <a:pathLst>
                <a:path w="452755" h="720725">
                  <a:moveTo>
                    <a:pt x="83134" y="0"/>
                  </a:moveTo>
                  <a:lnTo>
                    <a:pt x="1193" y="30860"/>
                  </a:lnTo>
                  <a:lnTo>
                    <a:pt x="1193" y="58165"/>
                  </a:lnTo>
                  <a:lnTo>
                    <a:pt x="0" y="58165"/>
                  </a:lnTo>
                  <a:lnTo>
                    <a:pt x="0" y="461009"/>
                  </a:lnTo>
                  <a:lnTo>
                    <a:pt x="3670" y="488823"/>
                  </a:lnTo>
                  <a:lnTo>
                    <a:pt x="31064" y="536448"/>
                  </a:lnTo>
                  <a:lnTo>
                    <a:pt x="321856" y="708025"/>
                  </a:lnTo>
                  <a:lnTo>
                    <a:pt x="366979" y="720470"/>
                  </a:lnTo>
                  <a:lnTo>
                    <a:pt x="390004" y="717423"/>
                  </a:lnTo>
                  <a:lnTo>
                    <a:pt x="412127" y="708025"/>
                  </a:lnTo>
                  <a:lnTo>
                    <a:pt x="452501" y="685545"/>
                  </a:lnTo>
                  <a:lnTo>
                    <a:pt x="106895" y="485901"/>
                  </a:lnTo>
                  <a:lnTo>
                    <a:pt x="97345" y="478408"/>
                  </a:lnTo>
                  <a:lnTo>
                    <a:pt x="90258" y="468883"/>
                  </a:lnTo>
                  <a:lnTo>
                    <a:pt x="85852" y="458088"/>
                  </a:lnTo>
                  <a:lnTo>
                    <a:pt x="84328" y="446658"/>
                  </a:lnTo>
                  <a:lnTo>
                    <a:pt x="83134" y="0"/>
                  </a:lnTo>
                  <a:close/>
                </a:path>
              </a:pathLst>
            </a:custGeom>
            <a:solidFill>
              <a:srgbClr val="2aaae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960120" y="-82080"/>
            <a:ext cx="10307520" cy="1368720"/>
          </a:xfrm>
          <a:prstGeom prst="rect">
            <a:avLst/>
          </a:prstGeom>
          <a:noFill/>
          <a:ln w="0">
            <a:noFill/>
          </a:ln>
        </p:spPr>
        <p:txBody>
          <a:bodyPr lIns="0" rIns="0" tIns="223560" bIns="0" anchor="t">
            <a:noAutofit/>
          </a:bodyPr>
          <a:p>
            <a:pPr marL="459000" indent="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ru-RU" sz="2400" spc="-287" strike="noStrike">
                <a:solidFill>
                  <a:srgbClr val="001f5f"/>
                </a:solidFill>
                <a:latin typeface="Arial"/>
              </a:rPr>
              <a:t>7-ФЗ </a:t>
            </a:r>
            <a:r>
              <a:rPr b="1" lang="ru-RU" sz="2400" spc="-1" strike="noStrike">
                <a:solidFill>
                  <a:srgbClr val="001f5f"/>
                </a:solidFill>
                <a:latin typeface="Arial"/>
              </a:rPr>
              <a:t>«Об охране окружающей среды»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/>
          </p:nvPr>
        </p:nvSpPr>
        <p:spPr>
          <a:xfrm>
            <a:off x="344160" y="1446480"/>
            <a:ext cx="11619000" cy="5767920"/>
          </a:xfrm>
          <a:prstGeom prst="rect">
            <a:avLst/>
          </a:prstGeom>
          <a:noFill/>
          <a:ln w="0">
            <a:noFill/>
          </a:ln>
        </p:spPr>
        <p:txBody>
          <a:bodyPr lIns="0" rIns="0" tIns="13320" bIns="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ru-RU" sz="1400" spc="-1" strike="noStrike">
                <a:solidFill>
                  <a:schemeClr val="accent3"/>
                </a:solidFill>
                <a:latin typeface="Microsoft Sans Serif"/>
              </a:rPr>
              <a:t>Статья 3.</a:t>
            </a:r>
            <a:r>
              <a:rPr b="0" lang="ru-RU" sz="1400" spc="-1" strike="noStrike">
                <a:solidFill>
                  <a:schemeClr val="accent3"/>
                </a:solidFill>
                <a:latin typeface="Microsoft Sans Serif"/>
              </a:rPr>
              <a:t> Основные принципы охраны окружающей среды</a:t>
            </a:r>
            <a:endParaRPr b="0" lang="ru-RU" sz="1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buNone/>
            </a:pPr>
            <a:r>
              <a:rPr b="0" lang="ru-RU" sz="1400" spc="-1" strike="noStrike" u="sng">
                <a:solidFill>
                  <a:srgbClr val="000000"/>
                </a:solidFill>
                <a:uFillTx/>
                <a:latin typeface="Microsoft Sans Serif"/>
              </a:rPr>
              <a:t>обеспечение снижения негативного воздействия хозяйственной и иной деятельности на </a:t>
            </a:r>
            <a:r>
              <a:rPr b="0" lang="ru-RU" sz="1400" spc="-1" strike="noStrike">
                <a:solidFill>
                  <a:srgbClr val="000000"/>
                </a:solidFill>
                <a:latin typeface="Microsoft Sans Serif"/>
              </a:rPr>
              <a:t>окружающую среду в соответствии с нормативами в области охраны окружающей среды, которого можно достигнуть на основе использования </a:t>
            </a:r>
            <a:r>
              <a:rPr b="0" lang="ru-RU" sz="1400" spc="-1" strike="noStrike" u="sng">
                <a:solidFill>
                  <a:srgbClr val="0000ff"/>
                </a:solidFill>
                <a:uFillTx/>
                <a:latin typeface="Microsoft Sans Serif"/>
                <a:hlinkClick r:id="rId1" action="ppaction://hlinksldjump"/>
              </a:rPr>
              <a:t>наилучших доступных технологий</a:t>
            </a:r>
            <a:r>
              <a:rPr b="0" lang="ru-RU" sz="1400" spc="-1" strike="noStrike">
                <a:solidFill>
                  <a:srgbClr val="000000"/>
                </a:solidFill>
                <a:latin typeface="Microsoft Sans Serif"/>
              </a:rPr>
              <a:t> с учетом экономических и социальных факторов</a:t>
            </a:r>
            <a:endParaRPr b="0" lang="ru-RU" sz="1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buNone/>
            </a:pPr>
            <a:r>
              <a:rPr b="1" lang="ru-RU" sz="1400" spc="-1" strike="noStrike">
                <a:solidFill>
                  <a:schemeClr val="accent3"/>
                </a:solidFill>
                <a:latin typeface="Microsoft Sans Serif"/>
              </a:rPr>
              <a:t>Статья 4.2.</a:t>
            </a:r>
            <a:r>
              <a:rPr b="0" lang="ru-RU" sz="1400" spc="-1" strike="noStrike">
                <a:solidFill>
                  <a:srgbClr val="000000"/>
                </a:solidFill>
                <a:latin typeface="Microsoft Sans Serif"/>
              </a:rPr>
              <a:t> </a:t>
            </a:r>
            <a:r>
              <a:rPr b="0" lang="ru-RU" sz="1400" spc="-1" strike="noStrike">
                <a:solidFill>
                  <a:schemeClr val="accent3"/>
                </a:solidFill>
                <a:latin typeface="Microsoft Sans Serif"/>
              </a:rPr>
              <a:t>Категории объектов, оказывающих негативное воздействие на окружающую среду</a:t>
            </a:r>
            <a:endParaRPr b="0" lang="ru-RU" sz="1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Microsoft Sans Serif"/>
              </a:rPr>
              <a:t>объекты I категории объекты – объекты  оказывающие значительное негативное воздействие на окружающую среду и </a:t>
            </a:r>
            <a:r>
              <a:rPr b="1" lang="ru-RU" sz="1400" spc="-1" strike="noStrike">
                <a:solidFill>
                  <a:srgbClr val="000000"/>
                </a:solidFill>
                <a:latin typeface="Microsoft Sans Serif"/>
              </a:rPr>
              <a:t>относящиеся к областям применения наилучших доступных технологий</a:t>
            </a:r>
            <a:endParaRPr b="0" lang="ru-RU" sz="1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buNone/>
            </a:pPr>
            <a:r>
              <a:rPr b="1" lang="ru-RU" sz="1400" spc="-1" strike="noStrike">
                <a:solidFill>
                  <a:schemeClr val="accent3"/>
                </a:solidFill>
                <a:latin typeface="Microsoft Sans Serif"/>
              </a:rPr>
              <a:t>Статья 16.3.</a:t>
            </a:r>
            <a:r>
              <a:rPr b="0" lang="ru-RU" sz="1400" spc="-1" strike="noStrike">
                <a:solidFill>
                  <a:schemeClr val="accent3"/>
                </a:solidFill>
                <a:latin typeface="Microsoft Sans Serif"/>
              </a:rPr>
              <a:t> Порядок исчисления платы за негативное воздействие на окружающую среду</a:t>
            </a:r>
            <a:endParaRPr b="0" lang="ru-RU" sz="1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buNone/>
            </a:pPr>
            <a:r>
              <a:rPr b="0" lang="ru-RU" sz="1400" spc="-1" strike="noStrike" u="sng">
                <a:solidFill>
                  <a:srgbClr val="000000"/>
                </a:solidFill>
                <a:uFillTx/>
                <a:latin typeface="Microsoft Sans Serif"/>
              </a:rPr>
              <a:t>В целях стимулирования </a:t>
            </a:r>
            <a:r>
              <a:rPr b="0" lang="ru-RU" sz="1400" spc="-1" strike="noStrike">
                <a:solidFill>
                  <a:srgbClr val="000000"/>
                </a:solidFill>
                <a:latin typeface="Microsoft Sans Serif"/>
              </a:rPr>
              <a:t>ЮЛ и ИП к проведению мероприятий по снижению негативного воздействия на окружающую среду и </a:t>
            </a:r>
            <a:r>
              <a:rPr b="0" lang="ru-RU" sz="1400" spc="-1" strike="noStrike" u="sng">
                <a:solidFill>
                  <a:srgbClr val="000000"/>
                </a:solidFill>
                <a:uFillTx/>
                <a:latin typeface="Microsoft Sans Serif"/>
              </a:rPr>
              <a:t>внедрению НДТ  </a:t>
            </a:r>
            <a:r>
              <a:rPr b="0" lang="ru-RU" sz="1400" spc="-1" strike="noStrike">
                <a:solidFill>
                  <a:srgbClr val="000000"/>
                </a:solidFill>
                <a:latin typeface="Microsoft Sans Serif"/>
              </a:rPr>
              <a:t>при исчислении платы за НВОС к ставкам такой платы применяются коэффициенты:</a:t>
            </a:r>
            <a:endParaRPr b="0" lang="ru-RU" sz="1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chemeClr val="accent1"/>
                </a:solidFill>
                <a:latin typeface="Microsoft Sans Serif"/>
              </a:rPr>
              <a:t>коэффициент 0 </a:t>
            </a:r>
            <a:r>
              <a:rPr b="0" lang="ru-RU" sz="1400" spc="-1" strike="noStrike">
                <a:solidFill>
                  <a:srgbClr val="000000"/>
                </a:solidFill>
                <a:latin typeface="Microsoft Sans Serif"/>
              </a:rPr>
              <a:t>- за объем или массу выбросов загрязняющих веществ, сбросов загрязняющих веществ в </a:t>
            </a:r>
            <a:r>
              <a:rPr b="0" lang="ru-RU" sz="1400" spc="-1" strike="noStrike" u="sng">
                <a:solidFill>
                  <a:srgbClr val="000000"/>
                </a:solidFill>
                <a:uFillTx/>
                <a:latin typeface="Microsoft Sans Serif"/>
              </a:rPr>
              <a:t>пределах технологических нормативов после внедрения наилучших доступных технологий </a:t>
            </a:r>
            <a:r>
              <a:rPr b="0" lang="ru-RU" sz="1400" spc="-1" strike="noStrike">
                <a:solidFill>
                  <a:srgbClr val="000000"/>
                </a:solidFill>
                <a:latin typeface="Microsoft Sans Serif"/>
              </a:rPr>
              <a:t>на объекте, оказывающем негативное воздействие на окружающую среду</a:t>
            </a:r>
            <a:endParaRPr b="0" lang="ru-RU" sz="1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chemeClr val="accent1"/>
                </a:solidFill>
                <a:latin typeface="Microsoft Sans Serif"/>
              </a:rPr>
              <a:t>коэффициент 100</a:t>
            </a:r>
            <a:r>
              <a:rPr b="0" lang="ru-RU" sz="1400" spc="-1" strike="noStrike">
                <a:solidFill>
                  <a:srgbClr val="000000"/>
                </a:solidFill>
                <a:latin typeface="Microsoft Sans Serif"/>
              </a:rPr>
              <a:t> - за объем или массу выбросов загрязняющих веществ, сбросов загрязняющих веществ, превышающих установленные для объектов I категории такие объем или массу, а также превышающих указанные в декларации о воздействии на окружающую среду для объектов II категории такие объем или массу.</a:t>
            </a:r>
            <a:endParaRPr b="0" lang="ru-RU" sz="1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chemeClr val="accent3"/>
                </a:solidFill>
                <a:latin typeface="Microsoft Sans Serif"/>
              </a:rPr>
              <a:t>Статья 36. Требования в области охраны окружающей среды </a:t>
            </a:r>
            <a:r>
              <a:rPr b="1" lang="ru-RU" sz="1400" spc="-1" strike="noStrike">
                <a:solidFill>
                  <a:schemeClr val="accent3"/>
                </a:solidFill>
                <a:latin typeface="Microsoft Sans Serif"/>
              </a:rPr>
              <a:t>при проектировании</a:t>
            </a:r>
            <a:r>
              <a:rPr b="0" lang="ru-RU" sz="1400" spc="-1" strike="noStrike">
                <a:solidFill>
                  <a:schemeClr val="accent3"/>
                </a:solidFill>
                <a:latin typeface="Microsoft Sans Serif"/>
              </a:rPr>
              <a:t> зданий, строений, сооружений и иных объектов</a:t>
            </a:r>
            <a:endParaRPr b="0" lang="ru-RU" sz="1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buNone/>
            </a:pPr>
            <a:r>
              <a:rPr b="1" lang="ru-RU" sz="1400" spc="-1" strike="noStrike">
                <a:solidFill>
                  <a:srgbClr val="000000"/>
                </a:solidFill>
                <a:latin typeface="Microsoft Sans Serif"/>
              </a:rPr>
              <a:t>Проектирование, строительство и реконструкция</a:t>
            </a:r>
            <a:r>
              <a:rPr b="0" lang="ru-RU" sz="1400" spc="-1" strike="noStrike">
                <a:solidFill>
                  <a:srgbClr val="000000"/>
                </a:solidFill>
                <a:latin typeface="Microsoft Sans Serif"/>
              </a:rPr>
              <a:t> объектов капитального строительства, зданий, сооружений, которые являются объектами, оказывающими НВОС, и относятся к областям применения НДТ, должны осуществляться </a:t>
            </a:r>
            <a:r>
              <a:rPr b="1" lang="ru-RU" sz="1400" spc="-1" strike="noStrike">
                <a:solidFill>
                  <a:srgbClr val="000000"/>
                </a:solidFill>
                <a:latin typeface="Microsoft Sans Serif"/>
              </a:rPr>
              <a:t>с учетом технологических показателей НДТ</a:t>
            </a:r>
            <a:r>
              <a:rPr b="0" lang="ru-RU" sz="1400" spc="-1" strike="noStrike">
                <a:solidFill>
                  <a:srgbClr val="000000"/>
                </a:solidFill>
                <a:latin typeface="Microsoft Sans Serif"/>
              </a:rPr>
              <a:t> </a:t>
            </a:r>
            <a:endParaRPr b="0" lang="ru-RU" sz="1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chemeClr val="accent3"/>
                </a:solidFill>
                <a:latin typeface="Microsoft Sans Serif"/>
              </a:rPr>
              <a:t>Статья 39. Требования в области охраны окружающей среды </a:t>
            </a:r>
            <a:r>
              <a:rPr b="1" lang="ru-RU" sz="1400" spc="-1" strike="noStrike">
                <a:solidFill>
                  <a:schemeClr val="accent3"/>
                </a:solidFill>
                <a:latin typeface="Microsoft Sans Serif"/>
              </a:rPr>
              <a:t>при эксплуатации и выводе из эксплуатации</a:t>
            </a:r>
            <a:r>
              <a:rPr b="0" lang="ru-RU" sz="1400" spc="-1" strike="noStrike">
                <a:solidFill>
                  <a:schemeClr val="accent3"/>
                </a:solidFill>
                <a:latin typeface="Microsoft Sans Serif"/>
              </a:rPr>
              <a:t> зданий, строений, сооружений и иных объектов</a:t>
            </a:r>
            <a:br>
              <a:rPr sz="1400"/>
            </a:br>
            <a:r>
              <a:rPr b="0" lang="ru-RU" sz="1400" spc="-1" strike="noStrike">
                <a:solidFill>
                  <a:srgbClr val="000000"/>
                </a:solidFill>
                <a:latin typeface="Microsoft Sans Serif"/>
              </a:rPr>
              <a:t>ЮЛ, осуществляющие </a:t>
            </a:r>
            <a:r>
              <a:rPr b="1" lang="ru-RU" sz="1400" spc="-1" strike="noStrike">
                <a:solidFill>
                  <a:srgbClr val="000000"/>
                </a:solidFill>
                <a:latin typeface="Microsoft Sans Serif"/>
              </a:rPr>
              <a:t>эксплуатацию</a:t>
            </a:r>
            <a:r>
              <a:rPr b="0" lang="ru-RU" sz="1400" spc="-1" strike="noStrike">
                <a:solidFill>
                  <a:srgbClr val="000000"/>
                </a:solidFill>
                <a:latin typeface="Microsoft Sans Serif"/>
              </a:rPr>
              <a:t> зданий, строений, сооружений и иных объектов, </a:t>
            </a:r>
            <a:r>
              <a:rPr b="1" lang="ru-RU" sz="1400" spc="-1" strike="noStrike">
                <a:solidFill>
                  <a:srgbClr val="000000"/>
                </a:solidFill>
                <a:latin typeface="Microsoft Sans Serif"/>
              </a:rPr>
              <a:t>обеспечивают</a:t>
            </a:r>
            <a:r>
              <a:rPr b="0" lang="ru-RU" sz="1400" spc="-1" strike="noStrike">
                <a:solidFill>
                  <a:srgbClr val="000000"/>
                </a:solidFill>
                <a:latin typeface="Microsoft Sans Serif"/>
              </a:rPr>
              <a:t> </a:t>
            </a:r>
            <a:r>
              <a:rPr b="1" lang="ru-RU" sz="1400" spc="-1" strike="noStrike">
                <a:solidFill>
                  <a:srgbClr val="000000"/>
                </a:solidFill>
                <a:latin typeface="Microsoft Sans Serif"/>
              </a:rPr>
              <a:t>соблюдение нормативов качества окружающей среды на основе применения</a:t>
            </a:r>
            <a:r>
              <a:rPr b="0" lang="ru-RU" sz="1400" spc="-1" strike="noStrike">
                <a:solidFill>
                  <a:srgbClr val="000000"/>
                </a:solidFill>
                <a:latin typeface="Microsoft Sans Serif"/>
              </a:rPr>
              <a:t> технических средств и технологий обезвреживания и безопасного размещения отходов производства и потребления, обезвреживания выбросов и сбросов загрязняющих веществ, а также </a:t>
            </a:r>
            <a:r>
              <a:rPr b="1" lang="ru-RU" sz="1400" spc="-1" strike="noStrike">
                <a:solidFill>
                  <a:srgbClr val="000000"/>
                </a:solidFill>
                <a:latin typeface="Microsoft Sans Serif"/>
              </a:rPr>
              <a:t>НДТ</a:t>
            </a:r>
            <a:endParaRPr b="0" lang="ru-RU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7" name="object 11"/>
          <p:cNvSpPr/>
          <p:nvPr/>
        </p:nvSpPr>
        <p:spPr>
          <a:xfrm>
            <a:off x="11904480" y="66600"/>
            <a:ext cx="95400" cy="16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0" lang="ru-RU" sz="1000" spc="-52" strike="noStrike">
                <a:solidFill>
                  <a:srgbClr val="888888"/>
                </a:solidFill>
                <a:latin typeface="Arial MT"/>
              </a:rPr>
              <a:t>2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Прямоугольник 11"/>
          <p:cNvSpPr/>
          <p:nvPr/>
        </p:nvSpPr>
        <p:spPr>
          <a:xfrm>
            <a:off x="513360" y="610560"/>
            <a:ext cx="11201040" cy="94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1" lang="ru-RU" sz="1400" spc="-1" strike="noStrike">
                <a:solidFill>
                  <a:schemeClr val="accent1"/>
                </a:solidFill>
                <a:latin typeface="Microsoft Sans Serif"/>
              </a:rPr>
              <a:t>наилучшая доступная технология - технология производства продукции (товаров), выполнения работ, оказания услуг, определяемая на основе современных достижений науки и техники и наилучшего сочетания критериев достижения целей охраны окружающей среды при условии наличия технической возможности ее применения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960120" y="-82080"/>
            <a:ext cx="10307520" cy="1368720"/>
          </a:xfrm>
          <a:prstGeom prst="rect">
            <a:avLst/>
          </a:prstGeom>
          <a:noFill/>
          <a:ln w="0">
            <a:noFill/>
          </a:ln>
        </p:spPr>
        <p:txBody>
          <a:bodyPr lIns="0" rIns="0" tIns="223560" bIns="0" anchor="t">
            <a:noAutofit/>
          </a:bodyPr>
          <a:p>
            <a:pPr marL="459000" indent="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ru-RU" sz="2400" spc="-287" strike="noStrike">
                <a:solidFill>
                  <a:srgbClr val="001f5f"/>
                </a:solidFill>
                <a:latin typeface="Arial"/>
              </a:rPr>
              <a:t>Наилучшие доступные технологии 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/>
          </p:nvPr>
        </p:nvSpPr>
        <p:spPr>
          <a:xfrm>
            <a:off x="550080" y="2362320"/>
            <a:ext cx="10859760" cy="3900600"/>
          </a:xfrm>
          <a:prstGeom prst="rect">
            <a:avLst/>
          </a:prstGeom>
          <a:noFill/>
          <a:ln w="0">
            <a:noFill/>
          </a:ln>
        </p:spPr>
        <p:txBody>
          <a:bodyPr lIns="0" rIns="0" tIns="13320" bIns="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chemeClr val="accent1"/>
                </a:solidFill>
                <a:latin typeface="Times New Roman"/>
              </a:rPr>
              <a:t>Соответствие технологий критериям НДТ определяется в ИТС по НДТ, которые содержат: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chemeClr val="accent1"/>
                </a:solidFill>
                <a:latin typeface="Times New Roman"/>
              </a:rPr>
              <a:t>• </a:t>
            </a:r>
            <a:r>
              <a:rPr b="0" lang="ru-RU" sz="1800" spc="-1" strike="noStrike">
                <a:solidFill>
                  <a:schemeClr val="accent1"/>
                </a:solidFill>
                <a:latin typeface="Times New Roman"/>
              </a:rPr>
              <a:t>указание о конкретном виде деятельности (отрасли, производства), осуществляемой в Российской Федерации, включая используемые сырье, топливо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chemeClr val="accent1"/>
                </a:solidFill>
                <a:latin typeface="Times New Roman"/>
              </a:rPr>
              <a:t>• </a:t>
            </a:r>
            <a:r>
              <a:rPr b="0" lang="ru-RU" sz="1800" spc="-1" strike="noStrike">
                <a:solidFill>
                  <a:schemeClr val="accent1"/>
                </a:solidFill>
                <a:latin typeface="Times New Roman"/>
              </a:rPr>
              <a:t>описание НДТ для конкретного вида деятельности, в т.ч. перечень основного технологического оборудования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chemeClr val="accent1"/>
                </a:solidFill>
                <a:latin typeface="Times New Roman"/>
              </a:rPr>
              <a:t>• </a:t>
            </a:r>
            <a:r>
              <a:rPr b="0" lang="ru-RU" sz="1800" spc="-1" strike="noStrike">
                <a:solidFill>
                  <a:schemeClr val="accent1"/>
                </a:solidFill>
                <a:latin typeface="Times New Roman"/>
              </a:rPr>
              <a:t>технологические показатели НДТ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chemeClr val="accent1"/>
                </a:solidFill>
                <a:latin typeface="Times New Roman"/>
              </a:rPr>
              <a:t>• </a:t>
            </a:r>
            <a:r>
              <a:rPr b="0" lang="ru-RU" sz="1800" spc="-1" strike="noStrike">
                <a:solidFill>
                  <a:schemeClr val="accent1"/>
                </a:solidFill>
                <a:latin typeface="Times New Roman"/>
              </a:rPr>
              <a:t>методы, применяемые при осуществлении технологических процессов для снижения их НВОС и не требующие технического переоснащения, реконструкции объекта, оказывающего НВОС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marL="370080" indent="0" algn="just">
              <a:lnSpc>
                <a:spcPct val="100000"/>
              </a:lnSpc>
              <a:spcBef>
                <a:spcPts val="105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191" name="object 4"/>
          <p:cNvGrpSpPr/>
          <p:nvPr/>
        </p:nvGrpSpPr>
        <p:grpSpPr>
          <a:xfrm>
            <a:off x="178200" y="48600"/>
            <a:ext cx="735840" cy="906480"/>
            <a:chOff x="178200" y="48600"/>
            <a:chExt cx="735840" cy="906480"/>
          </a:xfrm>
        </p:grpSpPr>
        <p:sp>
          <p:nvSpPr>
            <p:cNvPr id="192" name="object 5"/>
            <p:cNvSpPr/>
            <p:nvPr/>
          </p:nvSpPr>
          <p:spPr>
            <a:xfrm>
              <a:off x="222480" y="82440"/>
              <a:ext cx="659520" cy="831600"/>
            </a:xfrm>
            <a:custGeom>
              <a:avLst/>
              <a:gdLst>
                <a:gd name="textAreaLeft" fmla="*/ 0 w 659520"/>
                <a:gd name="textAreaRight" fmla="*/ 659880 w 659520"/>
                <a:gd name="textAreaTop" fmla="*/ 0 h 831600"/>
                <a:gd name="textAreaBottom" fmla="*/ 831960 h 831600"/>
              </a:gdLst>
              <a:ahLst/>
              <a:rect l="textAreaLeft" t="textAreaTop" r="textAreaRight" b="textAreaBottom"/>
              <a:pathLst>
                <a:path w="659765" h="831850">
                  <a:moveTo>
                    <a:pt x="329691" y="0"/>
                  </a:moveTo>
                  <a:lnTo>
                    <a:pt x="12674" y="120650"/>
                  </a:lnTo>
                  <a:lnTo>
                    <a:pt x="0" y="641350"/>
                  </a:lnTo>
                  <a:lnTo>
                    <a:pt x="348716" y="831723"/>
                  </a:lnTo>
                  <a:lnTo>
                    <a:pt x="653034" y="635000"/>
                  </a:lnTo>
                  <a:lnTo>
                    <a:pt x="659384" y="139573"/>
                  </a:lnTo>
                  <a:lnTo>
                    <a:pt x="32969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3" name="object 6"/>
            <p:cNvSpPr/>
            <p:nvPr/>
          </p:nvSpPr>
          <p:spPr>
            <a:xfrm>
              <a:off x="300240" y="221040"/>
              <a:ext cx="418680" cy="551520"/>
            </a:xfrm>
            <a:custGeom>
              <a:avLst/>
              <a:gdLst>
                <a:gd name="textAreaLeft" fmla="*/ 0 w 418680"/>
                <a:gd name="textAreaRight" fmla="*/ 419040 w 418680"/>
                <a:gd name="textAreaTop" fmla="*/ 0 h 551520"/>
                <a:gd name="textAreaBottom" fmla="*/ 551880 h 551520"/>
              </a:gdLst>
              <a:ahLst/>
              <a:rect l="textAreaLeft" t="textAreaTop" r="textAreaRight" b="textAreaBottom"/>
              <a:pathLst>
                <a:path w="419100" h="551815">
                  <a:moveTo>
                    <a:pt x="68567" y="267081"/>
                  </a:moveTo>
                  <a:lnTo>
                    <a:pt x="65024" y="264668"/>
                  </a:lnTo>
                  <a:lnTo>
                    <a:pt x="57924" y="262382"/>
                  </a:lnTo>
                  <a:lnTo>
                    <a:pt x="55562" y="261112"/>
                  </a:lnTo>
                  <a:lnTo>
                    <a:pt x="53200" y="258826"/>
                  </a:lnTo>
                  <a:lnTo>
                    <a:pt x="49644" y="258826"/>
                  </a:lnTo>
                  <a:lnTo>
                    <a:pt x="44919" y="257683"/>
                  </a:lnTo>
                  <a:lnTo>
                    <a:pt x="31915" y="257683"/>
                  </a:lnTo>
                  <a:lnTo>
                    <a:pt x="27178" y="255270"/>
                  </a:lnTo>
                  <a:lnTo>
                    <a:pt x="23634" y="254127"/>
                  </a:lnTo>
                  <a:lnTo>
                    <a:pt x="22466" y="251714"/>
                  </a:lnTo>
                  <a:lnTo>
                    <a:pt x="22466" y="247015"/>
                  </a:lnTo>
                  <a:lnTo>
                    <a:pt x="27178" y="249428"/>
                  </a:lnTo>
                  <a:lnTo>
                    <a:pt x="29552" y="249428"/>
                  </a:lnTo>
                  <a:lnTo>
                    <a:pt x="34277" y="250571"/>
                  </a:lnTo>
                  <a:lnTo>
                    <a:pt x="37820" y="251714"/>
                  </a:lnTo>
                  <a:lnTo>
                    <a:pt x="42557" y="251714"/>
                  </a:lnTo>
                  <a:lnTo>
                    <a:pt x="46101" y="252984"/>
                  </a:lnTo>
                  <a:lnTo>
                    <a:pt x="50825" y="254127"/>
                  </a:lnTo>
                  <a:lnTo>
                    <a:pt x="56743" y="248285"/>
                  </a:lnTo>
                  <a:lnTo>
                    <a:pt x="61468" y="245872"/>
                  </a:lnTo>
                  <a:lnTo>
                    <a:pt x="61468" y="244729"/>
                  </a:lnTo>
                  <a:lnTo>
                    <a:pt x="62649" y="244729"/>
                  </a:lnTo>
                  <a:lnTo>
                    <a:pt x="62649" y="243586"/>
                  </a:lnTo>
                  <a:lnTo>
                    <a:pt x="55562" y="242316"/>
                  </a:lnTo>
                  <a:lnTo>
                    <a:pt x="47282" y="242316"/>
                  </a:lnTo>
                  <a:lnTo>
                    <a:pt x="41376" y="241173"/>
                  </a:lnTo>
                  <a:lnTo>
                    <a:pt x="34277" y="238887"/>
                  </a:lnTo>
                  <a:lnTo>
                    <a:pt x="27178" y="237617"/>
                  </a:lnTo>
                  <a:lnTo>
                    <a:pt x="21285" y="235331"/>
                  </a:lnTo>
                  <a:lnTo>
                    <a:pt x="7099" y="230632"/>
                  </a:lnTo>
                  <a:lnTo>
                    <a:pt x="0" y="227076"/>
                  </a:lnTo>
                  <a:lnTo>
                    <a:pt x="0" y="241173"/>
                  </a:lnTo>
                  <a:lnTo>
                    <a:pt x="1181" y="242316"/>
                  </a:lnTo>
                  <a:lnTo>
                    <a:pt x="1181" y="244729"/>
                  </a:lnTo>
                  <a:lnTo>
                    <a:pt x="2362" y="245872"/>
                  </a:lnTo>
                  <a:lnTo>
                    <a:pt x="40474" y="267843"/>
                  </a:lnTo>
                  <a:lnTo>
                    <a:pt x="55562" y="268224"/>
                  </a:lnTo>
                  <a:lnTo>
                    <a:pt x="63842" y="268224"/>
                  </a:lnTo>
                  <a:lnTo>
                    <a:pt x="68567" y="267081"/>
                  </a:lnTo>
                  <a:close/>
                </a:path>
                <a:path w="419100" h="551815">
                  <a:moveTo>
                    <a:pt x="68567" y="213233"/>
                  </a:moveTo>
                  <a:lnTo>
                    <a:pt x="27673" y="189992"/>
                  </a:lnTo>
                  <a:lnTo>
                    <a:pt x="5918" y="170688"/>
                  </a:lnTo>
                  <a:lnTo>
                    <a:pt x="4724" y="170688"/>
                  </a:lnTo>
                  <a:lnTo>
                    <a:pt x="4724" y="171831"/>
                  </a:lnTo>
                  <a:lnTo>
                    <a:pt x="3543" y="175387"/>
                  </a:lnTo>
                  <a:lnTo>
                    <a:pt x="1181" y="184912"/>
                  </a:lnTo>
                  <a:lnTo>
                    <a:pt x="1181" y="186055"/>
                  </a:lnTo>
                  <a:lnTo>
                    <a:pt x="0" y="187198"/>
                  </a:lnTo>
                  <a:lnTo>
                    <a:pt x="0" y="195580"/>
                  </a:lnTo>
                  <a:lnTo>
                    <a:pt x="1181" y="197866"/>
                  </a:lnTo>
                  <a:lnTo>
                    <a:pt x="1181" y="200279"/>
                  </a:lnTo>
                  <a:lnTo>
                    <a:pt x="2362" y="202565"/>
                  </a:lnTo>
                  <a:lnTo>
                    <a:pt x="4991" y="209423"/>
                  </a:lnTo>
                  <a:lnTo>
                    <a:pt x="9042" y="215646"/>
                  </a:lnTo>
                  <a:lnTo>
                    <a:pt x="44526" y="235839"/>
                  </a:lnTo>
                  <a:lnTo>
                    <a:pt x="53200" y="238125"/>
                  </a:lnTo>
                  <a:lnTo>
                    <a:pt x="56743" y="239268"/>
                  </a:lnTo>
                  <a:lnTo>
                    <a:pt x="62649" y="239268"/>
                  </a:lnTo>
                  <a:lnTo>
                    <a:pt x="56743" y="234569"/>
                  </a:lnTo>
                  <a:lnTo>
                    <a:pt x="52019" y="229870"/>
                  </a:lnTo>
                  <a:lnTo>
                    <a:pt x="46101" y="225044"/>
                  </a:lnTo>
                  <a:lnTo>
                    <a:pt x="42557" y="221488"/>
                  </a:lnTo>
                  <a:lnTo>
                    <a:pt x="37820" y="220345"/>
                  </a:lnTo>
                  <a:lnTo>
                    <a:pt x="33096" y="217932"/>
                  </a:lnTo>
                  <a:lnTo>
                    <a:pt x="29489" y="215519"/>
                  </a:lnTo>
                  <a:lnTo>
                    <a:pt x="24815" y="213233"/>
                  </a:lnTo>
                  <a:lnTo>
                    <a:pt x="21285" y="210947"/>
                  </a:lnTo>
                  <a:lnTo>
                    <a:pt x="17741" y="207391"/>
                  </a:lnTo>
                  <a:lnTo>
                    <a:pt x="16637" y="204089"/>
                  </a:lnTo>
                  <a:lnTo>
                    <a:pt x="16548" y="201422"/>
                  </a:lnTo>
                  <a:lnTo>
                    <a:pt x="17741" y="199009"/>
                  </a:lnTo>
                  <a:lnTo>
                    <a:pt x="23952" y="204089"/>
                  </a:lnTo>
                  <a:lnTo>
                    <a:pt x="30276" y="208788"/>
                  </a:lnTo>
                  <a:lnTo>
                    <a:pt x="36842" y="212979"/>
                  </a:lnTo>
                  <a:lnTo>
                    <a:pt x="43738" y="216789"/>
                  </a:lnTo>
                  <a:lnTo>
                    <a:pt x="44919" y="217932"/>
                  </a:lnTo>
                  <a:lnTo>
                    <a:pt x="47282" y="217932"/>
                  </a:lnTo>
                  <a:lnTo>
                    <a:pt x="49644" y="216789"/>
                  </a:lnTo>
                  <a:lnTo>
                    <a:pt x="52019" y="216789"/>
                  </a:lnTo>
                  <a:lnTo>
                    <a:pt x="54381" y="215646"/>
                  </a:lnTo>
                  <a:lnTo>
                    <a:pt x="57924" y="215646"/>
                  </a:lnTo>
                  <a:lnTo>
                    <a:pt x="62649" y="214376"/>
                  </a:lnTo>
                  <a:lnTo>
                    <a:pt x="68567" y="213233"/>
                  </a:lnTo>
                  <a:close/>
                </a:path>
                <a:path w="419100" h="551815">
                  <a:moveTo>
                    <a:pt x="68567" y="208788"/>
                  </a:moveTo>
                  <a:lnTo>
                    <a:pt x="67386" y="207645"/>
                  </a:lnTo>
                  <a:lnTo>
                    <a:pt x="67386" y="206375"/>
                  </a:lnTo>
                  <a:lnTo>
                    <a:pt x="65036" y="196977"/>
                  </a:lnTo>
                  <a:lnTo>
                    <a:pt x="62674" y="192151"/>
                  </a:lnTo>
                  <a:lnTo>
                    <a:pt x="62674" y="186309"/>
                  </a:lnTo>
                  <a:lnTo>
                    <a:pt x="59143" y="185039"/>
                  </a:lnTo>
                  <a:lnTo>
                    <a:pt x="33235" y="155448"/>
                  </a:lnTo>
                  <a:lnTo>
                    <a:pt x="32054" y="151892"/>
                  </a:lnTo>
                  <a:lnTo>
                    <a:pt x="32054" y="148336"/>
                  </a:lnTo>
                  <a:lnTo>
                    <a:pt x="35598" y="144780"/>
                  </a:lnTo>
                  <a:lnTo>
                    <a:pt x="40627" y="154940"/>
                  </a:lnTo>
                  <a:lnTo>
                    <a:pt x="46774" y="164338"/>
                  </a:lnTo>
                  <a:lnTo>
                    <a:pt x="53809" y="172720"/>
                  </a:lnTo>
                  <a:lnTo>
                    <a:pt x="61506" y="180340"/>
                  </a:lnTo>
                  <a:lnTo>
                    <a:pt x="62674" y="180340"/>
                  </a:lnTo>
                  <a:lnTo>
                    <a:pt x="62674" y="174371"/>
                  </a:lnTo>
                  <a:lnTo>
                    <a:pt x="63855" y="169672"/>
                  </a:lnTo>
                  <a:lnTo>
                    <a:pt x="63855" y="164973"/>
                  </a:lnTo>
                  <a:lnTo>
                    <a:pt x="65036" y="163703"/>
                  </a:lnTo>
                  <a:lnTo>
                    <a:pt x="63855" y="161417"/>
                  </a:lnTo>
                  <a:lnTo>
                    <a:pt x="37833" y="123190"/>
                  </a:lnTo>
                  <a:lnTo>
                    <a:pt x="32054" y="112776"/>
                  </a:lnTo>
                  <a:lnTo>
                    <a:pt x="29705" y="115189"/>
                  </a:lnTo>
                  <a:lnTo>
                    <a:pt x="23266" y="123571"/>
                  </a:lnTo>
                  <a:lnTo>
                    <a:pt x="19697" y="132715"/>
                  </a:lnTo>
                  <a:lnTo>
                    <a:pt x="18783" y="142621"/>
                  </a:lnTo>
                  <a:lnTo>
                    <a:pt x="20294" y="153035"/>
                  </a:lnTo>
                  <a:lnTo>
                    <a:pt x="21793" y="159258"/>
                  </a:lnTo>
                  <a:lnTo>
                    <a:pt x="24396" y="165227"/>
                  </a:lnTo>
                  <a:lnTo>
                    <a:pt x="27889" y="170688"/>
                  </a:lnTo>
                  <a:lnTo>
                    <a:pt x="32054" y="175641"/>
                  </a:lnTo>
                  <a:lnTo>
                    <a:pt x="37757" y="183007"/>
                  </a:lnTo>
                  <a:lnTo>
                    <a:pt x="44132" y="189484"/>
                  </a:lnTo>
                  <a:lnTo>
                    <a:pt x="57962" y="201676"/>
                  </a:lnTo>
                  <a:lnTo>
                    <a:pt x="61506" y="204089"/>
                  </a:lnTo>
                  <a:lnTo>
                    <a:pt x="63855" y="206375"/>
                  </a:lnTo>
                  <a:lnTo>
                    <a:pt x="68567" y="208788"/>
                  </a:lnTo>
                  <a:close/>
                </a:path>
                <a:path w="419100" h="551815">
                  <a:moveTo>
                    <a:pt x="82270" y="292354"/>
                  </a:moveTo>
                  <a:lnTo>
                    <a:pt x="79883" y="291211"/>
                  </a:lnTo>
                  <a:lnTo>
                    <a:pt x="77508" y="291211"/>
                  </a:lnTo>
                  <a:lnTo>
                    <a:pt x="75120" y="290068"/>
                  </a:lnTo>
                  <a:lnTo>
                    <a:pt x="70370" y="288925"/>
                  </a:lnTo>
                  <a:lnTo>
                    <a:pt x="64414" y="287782"/>
                  </a:lnTo>
                  <a:lnTo>
                    <a:pt x="58458" y="290068"/>
                  </a:lnTo>
                  <a:lnTo>
                    <a:pt x="54876" y="291211"/>
                  </a:lnTo>
                  <a:lnTo>
                    <a:pt x="50114" y="292354"/>
                  </a:lnTo>
                  <a:lnTo>
                    <a:pt x="40576" y="287782"/>
                  </a:lnTo>
                  <a:lnTo>
                    <a:pt x="40576" y="285369"/>
                  </a:lnTo>
                  <a:lnTo>
                    <a:pt x="41770" y="284226"/>
                  </a:lnTo>
                  <a:lnTo>
                    <a:pt x="54876" y="284226"/>
                  </a:lnTo>
                  <a:lnTo>
                    <a:pt x="58458" y="283083"/>
                  </a:lnTo>
                  <a:lnTo>
                    <a:pt x="62026" y="284226"/>
                  </a:lnTo>
                  <a:lnTo>
                    <a:pt x="63220" y="281940"/>
                  </a:lnTo>
                  <a:lnTo>
                    <a:pt x="66789" y="279654"/>
                  </a:lnTo>
                  <a:lnTo>
                    <a:pt x="71564" y="272796"/>
                  </a:lnTo>
                  <a:lnTo>
                    <a:pt x="57848" y="274320"/>
                  </a:lnTo>
                  <a:lnTo>
                    <a:pt x="51104" y="274828"/>
                  </a:lnTo>
                  <a:lnTo>
                    <a:pt x="44157" y="275082"/>
                  </a:lnTo>
                  <a:lnTo>
                    <a:pt x="16764" y="275082"/>
                  </a:lnTo>
                  <a:lnTo>
                    <a:pt x="16764" y="277241"/>
                  </a:lnTo>
                  <a:lnTo>
                    <a:pt x="17957" y="278511"/>
                  </a:lnTo>
                  <a:lnTo>
                    <a:pt x="17957" y="280797"/>
                  </a:lnTo>
                  <a:lnTo>
                    <a:pt x="24180" y="290449"/>
                  </a:lnTo>
                  <a:lnTo>
                    <a:pt x="32092" y="296672"/>
                  </a:lnTo>
                  <a:lnTo>
                    <a:pt x="41567" y="299593"/>
                  </a:lnTo>
                  <a:lnTo>
                    <a:pt x="52501" y="299339"/>
                  </a:lnTo>
                  <a:lnTo>
                    <a:pt x="59436" y="298323"/>
                  </a:lnTo>
                  <a:lnTo>
                    <a:pt x="66040" y="296926"/>
                  </a:lnTo>
                  <a:lnTo>
                    <a:pt x="78701" y="293497"/>
                  </a:lnTo>
                  <a:lnTo>
                    <a:pt x="79883" y="293497"/>
                  </a:lnTo>
                  <a:lnTo>
                    <a:pt x="81076" y="292354"/>
                  </a:lnTo>
                  <a:lnTo>
                    <a:pt x="82270" y="292354"/>
                  </a:lnTo>
                  <a:close/>
                </a:path>
                <a:path w="419100" h="551815">
                  <a:moveTo>
                    <a:pt x="99034" y="313436"/>
                  </a:moveTo>
                  <a:lnTo>
                    <a:pt x="84810" y="313436"/>
                  </a:lnTo>
                  <a:lnTo>
                    <a:pt x="83629" y="314706"/>
                  </a:lnTo>
                  <a:lnTo>
                    <a:pt x="74155" y="319532"/>
                  </a:lnTo>
                  <a:lnTo>
                    <a:pt x="68224" y="318262"/>
                  </a:lnTo>
                  <a:lnTo>
                    <a:pt x="65862" y="318262"/>
                  </a:lnTo>
                  <a:lnTo>
                    <a:pt x="63487" y="315849"/>
                  </a:lnTo>
                  <a:lnTo>
                    <a:pt x="64668" y="313436"/>
                  </a:lnTo>
                  <a:lnTo>
                    <a:pt x="68224" y="313436"/>
                  </a:lnTo>
                  <a:lnTo>
                    <a:pt x="71780" y="312293"/>
                  </a:lnTo>
                  <a:lnTo>
                    <a:pt x="76517" y="311150"/>
                  </a:lnTo>
                  <a:lnTo>
                    <a:pt x="80073" y="309880"/>
                  </a:lnTo>
                  <a:lnTo>
                    <a:pt x="84810" y="307467"/>
                  </a:lnTo>
                  <a:lnTo>
                    <a:pt x="83629" y="301498"/>
                  </a:lnTo>
                  <a:lnTo>
                    <a:pt x="83629" y="300355"/>
                  </a:lnTo>
                  <a:lnTo>
                    <a:pt x="84810" y="299085"/>
                  </a:lnTo>
                  <a:lnTo>
                    <a:pt x="84810" y="295529"/>
                  </a:lnTo>
                  <a:lnTo>
                    <a:pt x="73228" y="300736"/>
                  </a:lnTo>
                  <a:lnTo>
                    <a:pt x="61556" y="304927"/>
                  </a:lnTo>
                  <a:lnTo>
                    <a:pt x="49644" y="307721"/>
                  </a:lnTo>
                  <a:lnTo>
                    <a:pt x="37414" y="308737"/>
                  </a:lnTo>
                  <a:lnTo>
                    <a:pt x="35039" y="308737"/>
                  </a:lnTo>
                  <a:lnTo>
                    <a:pt x="35039" y="309880"/>
                  </a:lnTo>
                  <a:lnTo>
                    <a:pt x="37414" y="314706"/>
                  </a:lnTo>
                  <a:lnTo>
                    <a:pt x="46888" y="324231"/>
                  </a:lnTo>
                  <a:lnTo>
                    <a:pt x="52819" y="329057"/>
                  </a:lnTo>
                  <a:lnTo>
                    <a:pt x="67043" y="329057"/>
                  </a:lnTo>
                  <a:lnTo>
                    <a:pt x="72961" y="327914"/>
                  </a:lnTo>
                  <a:lnTo>
                    <a:pt x="78879" y="325501"/>
                  </a:lnTo>
                  <a:lnTo>
                    <a:pt x="93103" y="318262"/>
                  </a:lnTo>
                  <a:lnTo>
                    <a:pt x="99034" y="314706"/>
                  </a:lnTo>
                  <a:lnTo>
                    <a:pt x="99034" y="313436"/>
                  </a:lnTo>
                  <a:close/>
                </a:path>
                <a:path w="419100" h="551815">
                  <a:moveTo>
                    <a:pt x="106641" y="140081"/>
                  </a:moveTo>
                  <a:lnTo>
                    <a:pt x="101942" y="130429"/>
                  </a:lnTo>
                  <a:lnTo>
                    <a:pt x="97231" y="123190"/>
                  </a:lnTo>
                  <a:lnTo>
                    <a:pt x="92519" y="111125"/>
                  </a:lnTo>
                  <a:lnTo>
                    <a:pt x="97231" y="106299"/>
                  </a:lnTo>
                  <a:lnTo>
                    <a:pt x="97231" y="105156"/>
                  </a:lnTo>
                  <a:lnTo>
                    <a:pt x="88988" y="105156"/>
                  </a:lnTo>
                  <a:lnTo>
                    <a:pt x="83096" y="106299"/>
                  </a:lnTo>
                  <a:lnTo>
                    <a:pt x="80746" y="111125"/>
                  </a:lnTo>
                  <a:lnTo>
                    <a:pt x="83096" y="115951"/>
                  </a:lnTo>
                  <a:lnTo>
                    <a:pt x="84277" y="119646"/>
                  </a:lnTo>
                  <a:lnTo>
                    <a:pt x="86639" y="122047"/>
                  </a:lnTo>
                  <a:lnTo>
                    <a:pt x="90170" y="129298"/>
                  </a:lnTo>
                  <a:lnTo>
                    <a:pt x="93700" y="135255"/>
                  </a:lnTo>
                  <a:lnTo>
                    <a:pt x="92519" y="141351"/>
                  </a:lnTo>
                  <a:lnTo>
                    <a:pt x="92519" y="143764"/>
                  </a:lnTo>
                  <a:lnTo>
                    <a:pt x="90170" y="148590"/>
                  </a:lnTo>
                  <a:lnTo>
                    <a:pt x="93700" y="146177"/>
                  </a:lnTo>
                  <a:lnTo>
                    <a:pt x="96050" y="144907"/>
                  </a:lnTo>
                  <a:lnTo>
                    <a:pt x="98412" y="142494"/>
                  </a:lnTo>
                  <a:lnTo>
                    <a:pt x="101942" y="147320"/>
                  </a:lnTo>
                  <a:lnTo>
                    <a:pt x="101942" y="152146"/>
                  </a:lnTo>
                  <a:lnTo>
                    <a:pt x="103124" y="156972"/>
                  </a:lnTo>
                  <a:lnTo>
                    <a:pt x="104305" y="154559"/>
                  </a:lnTo>
                  <a:lnTo>
                    <a:pt x="104305" y="153416"/>
                  </a:lnTo>
                  <a:lnTo>
                    <a:pt x="105473" y="151003"/>
                  </a:lnTo>
                  <a:lnTo>
                    <a:pt x="106641" y="146177"/>
                  </a:lnTo>
                  <a:lnTo>
                    <a:pt x="106641" y="140081"/>
                  </a:lnTo>
                  <a:close/>
                </a:path>
                <a:path w="419100" h="551815">
                  <a:moveTo>
                    <a:pt x="121894" y="327279"/>
                  </a:moveTo>
                  <a:lnTo>
                    <a:pt x="117195" y="328422"/>
                  </a:lnTo>
                  <a:lnTo>
                    <a:pt x="113665" y="328422"/>
                  </a:lnTo>
                  <a:lnTo>
                    <a:pt x="110121" y="329565"/>
                  </a:lnTo>
                  <a:lnTo>
                    <a:pt x="106603" y="332994"/>
                  </a:lnTo>
                  <a:lnTo>
                    <a:pt x="104267" y="334264"/>
                  </a:lnTo>
                  <a:lnTo>
                    <a:pt x="101917" y="335407"/>
                  </a:lnTo>
                  <a:lnTo>
                    <a:pt x="99568" y="334264"/>
                  </a:lnTo>
                  <a:lnTo>
                    <a:pt x="98399" y="334264"/>
                  </a:lnTo>
                  <a:lnTo>
                    <a:pt x="97218" y="332994"/>
                  </a:lnTo>
                  <a:lnTo>
                    <a:pt x="99568" y="330708"/>
                  </a:lnTo>
                  <a:lnTo>
                    <a:pt x="100749" y="330708"/>
                  </a:lnTo>
                  <a:lnTo>
                    <a:pt x="100749" y="329565"/>
                  </a:lnTo>
                  <a:lnTo>
                    <a:pt x="105448" y="327279"/>
                  </a:lnTo>
                  <a:lnTo>
                    <a:pt x="106603" y="321437"/>
                  </a:lnTo>
                  <a:lnTo>
                    <a:pt x="103098" y="316865"/>
                  </a:lnTo>
                  <a:lnTo>
                    <a:pt x="94742" y="323342"/>
                  </a:lnTo>
                  <a:lnTo>
                    <a:pt x="85610" y="328803"/>
                  </a:lnTo>
                  <a:lnTo>
                    <a:pt x="75831" y="332867"/>
                  </a:lnTo>
                  <a:lnTo>
                    <a:pt x="65519" y="335407"/>
                  </a:lnTo>
                  <a:lnTo>
                    <a:pt x="65519" y="337693"/>
                  </a:lnTo>
                  <a:lnTo>
                    <a:pt x="66687" y="337693"/>
                  </a:lnTo>
                  <a:lnTo>
                    <a:pt x="72250" y="343535"/>
                  </a:lnTo>
                  <a:lnTo>
                    <a:pt x="79590" y="347091"/>
                  </a:lnTo>
                  <a:lnTo>
                    <a:pt x="114261" y="335407"/>
                  </a:lnTo>
                  <a:lnTo>
                    <a:pt x="117195" y="332994"/>
                  </a:lnTo>
                  <a:lnTo>
                    <a:pt x="118364" y="331851"/>
                  </a:lnTo>
                  <a:lnTo>
                    <a:pt x="119545" y="329565"/>
                  </a:lnTo>
                  <a:lnTo>
                    <a:pt x="121894" y="327279"/>
                  </a:lnTo>
                  <a:close/>
                </a:path>
                <a:path w="419100" h="551815">
                  <a:moveTo>
                    <a:pt x="132549" y="84455"/>
                  </a:moveTo>
                  <a:lnTo>
                    <a:pt x="127876" y="83197"/>
                  </a:lnTo>
                  <a:lnTo>
                    <a:pt x="124358" y="80772"/>
                  </a:lnTo>
                  <a:lnTo>
                    <a:pt x="118529" y="80772"/>
                  </a:lnTo>
                  <a:lnTo>
                    <a:pt x="116192" y="82042"/>
                  </a:lnTo>
                  <a:lnTo>
                    <a:pt x="113842" y="83197"/>
                  </a:lnTo>
                  <a:lnTo>
                    <a:pt x="109156" y="88150"/>
                  </a:lnTo>
                  <a:lnTo>
                    <a:pt x="104495" y="94246"/>
                  </a:lnTo>
                  <a:lnTo>
                    <a:pt x="98640" y="99072"/>
                  </a:lnTo>
                  <a:lnTo>
                    <a:pt x="91630" y="101473"/>
                  </a:lnTo>
                  <a:lnTo>
                    <a:pt x="88112" y="101473"/>
                  </a:lnTo>
                  <a:lnTo>
                    <a:pt x="85775" y="102743"/>
                  </a:lnTo>
                  <a:lnTo>
                    <a:pt x="82270" y="103898"/>
                  </a:lnTo>
                  <a:lnTo>
                    <a:pt x="82270" y="105156"/>
                  </a:lnTo>
                  <a:lnTo>
                    <a:pt x="86944" y="105156"/>
                  </a:lnTo>
                  <a:lnTo>
                    <a:pt x="90462" y="103898"/>
                  </a:lnTo>
                  <a:lnTo>
                    <a:pt x="93967" y="103898"/>
                  </a:lnTo>
                  <a:lnTo>
                    <a:pt x="102158" y="105156"/>
                  </a:lnTo>
                  <a:lnTo>
                    <a:pt x="109156" y="101473"/>
                  </a:lnTo>
                  <a:lnTo>
                    <a:pt x="116192" y="95377"/>
                  </a:lnTo>
                  <a:lnTo>
                    <a:pt x="119697" y="91694"/>
                  </a:lnTo>
                  <a:lnTo>
                    <a:pt x="125526" y="86868"/>
                  </a:lnTo>
                  <a:lnTo>
                    <a:pt x="131381" y="85598"/>
                  </a:lnTo>
                  <a:lnTo>
                    <a:pt x="132549" y="84455"/>
                  </a:lnTo>
                  <a:close/>
                </a:path>
                <a:path w="419100" h="551815">
                  <a:moveTo>
                    <a:pt x="144741" y="338836"/>
                  </a:moveTo>
                  <a:lnTo>
                    <a:pt x="137591" y="338836"/>
                  </a:lnTo>
                  <a:lnTo>
                    <a:pt x="135216" y="342265"/>
                  </a:lnTo>
                  <a:lnTo>
                    <a:pt x="132829" y="344678"/>
                  </a:lnTo>
                  <a:lnTo>
                    <a:pt x="131648" y="344678"/>
                  </a:lnTo>
                  <a:lnTo>
                    <a:pt x="128066" y="343535"/>
                  </a:lnTo>
                  <a:lnTo>
                    <a:pt x="134023" y="338836"/>
                  </a:lnTo>
                  <a:lnTo>
                    <a:pt x="129260" y="335280"/>
                  </a:lnTo>
                  <a:lnTo>
                    <a:pt x="128066" y="330581"/>
                  </a:lnTo>
                  <a:lnTo>
                    <a:pt x="123545" y="337566"/>
                  </a:lnTo>
                  <a:lnTo>
                    <a:pt x="118706" y="344170"/>
                  </a:lnTo>
                  <a:lnTo>
                    <a:pt x="113182" y="349758"/>
                  </a:lnTo>
                  <a:lnTo>
                    <a:pt x="106641" y="354076"/>
                  </a:lnTo>
                  <a:lnTo>
                    <a:pt x="106641" y="355219"/>
                  </a:lnTo>
                  <a:lnTo>
                    <a:pt x="111404" y="359918"/>
                  </a:lnTo>
                  <a:lnTo>
                    <a:pt x="120942" y="361061"/>
                  </a:lnTo>
                  <a:lnTo>
                    <a:pt x="129260" y="357505"/>
                  </a:lnTo>
                  <a:lnTo>
                    <a:pt x="137591" y="354076"/>
                  </a:lnTo>
                  <a:lnTo>
                    <a:pt x="141173" y="345821"/>
                  </a:lnTo>
                  <a:lnTo>
                    <a:pt x="144741" y="338836"/>
                  </a:lnTo>
                  <a:close/>
                </a:path>
                <a:path w="419100" h="551815">
                  <a:moveTo>
                    <a:pt x="153885" y="322834"/>
                  </a:moveTo>
                  <a:lnTo>
                    <a:pt x="151511" y="325120"/>
                  </a:lnTo>
                  <a:lnTo>
                    <a:pt x="149136" y="326390"/>
                  </a:lnTo>
                  <a:lnTo>
                    <a:pt x="146761" y="328676"/>
                  </a:lnTo>
                  <a:lnTo>
                    <a:pt x="144386" y="322834"/>
                  </a:lnTo>
                  <a:lnTo>
                    <a:pt x="139636" y="313309"/>
                  </a:lnTo>
                  <a:lnTo>
                    <a:pt x="133705" y="314452"/>
                  </a:lnTo>
                  <a:lnTo>
                    <a:pt x="126580" y="316865"/>
                  </a:lnTo>
                  <a:lnTo>
                    <a:pt x="119468" y="318008"/>
                  </a:lnTo>
                  <a:lnTo>
                    <a:pt x="119468" y="310896"/>
                  </a:lnTo>
                  <a:lnTo>
                    <a:pt x="117094" y="296672"/>
                  </a:lnTo>
                  <a:lnTo>
                    <a:pt x="113525" y="296672"/>
                  </a:lnTo>
                  <a:lnTo>
                    <a:pt x="108775" y="295529"/>
                  </a:lnTo>
                  <a:lnTo>
                    <a:pt x="96913" y="295529"/>
                  </a:lnTo>
                  <a:lnTo>
                    <a:pt x="96913" y="294259"/>
                  </a:lnTo>
                  <a:lnTo>
                    <a:pt x="98094" y="291973"/>
                  </a:lnTo>
                  <a:lnTo>
                    <a:pt x="99288" y="287147"/>
                  </a:lnTo>
                  <a:lnTo>
                    <a:pt x="101663" y="280035"/>
                  </a:lnTo>
                  <a:lnTo>
                    <a:pt x="101663" y="278892"/>
                  </a:lnTo>
                  <a:lnTo>
                    <a:pt x="102844" y="276479"/>
                  </a:lnTo>
                  <a:lnTo>
                    <a:pt x="104025" y="275336"/>
                  </a:lnTo>
                  <a:lnTo>
                    <a:pt x="96913" y="271907"/>
                  </a:lnTo>
                  <a:lnTo>
                    <a:pt x="90970" y="269494"/>
                  </a:lnTo>
                  <a:lnTo>
                    <a:pt x="83845" y="265938"/>
                  </a:lnTo>
                  <a:lnTo>
                    <a:pt x="92163" y="257683"/>
                  </a:lnTo>
                  <a:lnTo>
                    <a:pt x="95719" y="252857"/>
                  </a:lnTo>
                  <a:lnTo>
                    <a:pt x="98094" y="250571"/>
                  </a:lnTo>
                  <a:lnTo>
                    <a:pt x="95719" y="247015"/>
                  </a:lnTo>
                  <a:lnTo>
                    <a:pt x="92163" y="244602"/>
                  </a:lnTo>
                  <a:lnTo>
                    <a:pt x="82664" y="235077"/>
                  </a:lnTo>
                  <a:lnTo>
                    <a:pt x="89789" y="231521"/>
                  </a:lnTo>
                  <a:lnTo>
                    <a:pt x="94538" y="227965"/>
                  </a:lnTo>
                  <a:lnTo>
                    <a:pt x="99288" y="226822"/>
                  </a:lnTo>
                  <a:lnTo>
                    <a:pt x="101663" y="225552"/>
                  </a:lnTo>
                  <a:lnTo>
                    <a:pt x="101663" y="224409"/>
                  </a:lnTo>
                  <a:lnTo>
                    <a:pt x="96913" y="214884"/>
                  </a:lnTo>
                  <a:lnTo>
                    <a:pt x="95719" y="207772"/>
                  </a:lnTo>
                  <a:lnTo>
                    <a:pt x="95719" y="194818"/>
                  </a:lnTo>
                  <a:lnTo>
                    <a:pt x="94538" y="192405"/>
                  </a:lnTo>
                  <a:lnTo>
                    <a:pt x="90970" y="188849"/>
                  </a:lnTo>
                  <a:lnTo>
                    <a:pt x="89789" y="188849"/>
                  </a:lnTo>
                  <a:lnTo>
                    <a:pt x="89789" y="187706"/>
                  </a:lnTo>
                  <a:lnTo>
                    <a:pt x="71983" y="161544"/>
                  </a:lnTo>
                  <a:lnTo>
                    <a:pt x="68427" y="168656"/>
                  </a:lnTo>
                  <a:lnTo>
                    <a:pt x="68427" y="181737"/>
                  </a:lnTo>
                  <a:lnTo>
                    <a:pt x="69850" y="192151"/>
                  </a:lnTo>
                  <a:lnTo>
                    <a:pt x="72707" y="201803"/>
                  </a:lnTo>
                  <a:lnTo>
                    <a:pt x="77597" y="210693"/>
                  </a:lnTo>
                  <a:lnTo>
                    <a:pt x="85039" y="218440"/>
                  </a:lnTo>
                  <a:lnTo>
                    <a:pt x="52984" y="221996"/>
                  </a:lnTo>
                  <a:lnTo>
                    <a:pt x="52984" y="223266"/>
                  </a:lnTo>
                  <a:lnTo>
                    <a:pt x="51803" y="223266"/>
                  </a:lnTo>
                  <a:lnTo>
                    <a:pt x="58420" y="229489"/>
                  </a:lnTo>
                  <a:lnTo>
                    <a:pt x="65595" y="234696"/>
                  </a:lnTo>
                  <a:lnTo>
                    <a:pt x="80289" y="243459"/>
                  </a:lnTo>
                  <a:lnTo>
                    <a:pt x="79095" y="244602"/>
                  </a:lnTo>
                  <a:lnTo>
                    <a:pt x="77914" y="244602"/>
                  </a:lnTo>
                  <a:lnTo>
                    <a:pt x="71983" y="248158"/>
                  </a:lnTo>
                  <a:lnTo>
                    <a:pt x="64858" y="251714"/>
                  </a:lnTo>
                  <a:lnTo>
                    <a:pt x="58928" y="255270"/>
                  </a:lnTo>
                  <a:lnTo>
                    <a:pt x="56553" y="256413"/>
                  </a:lnTo>
                  <a:lnTo>
                    <a:pt x="56553" y="257683"/>
                  </a:lnTo>
                  <a:lnTo>
                    <a:pt x="64858" y="261239"/>
                  </a:lnTo>
                  <a:lnTo>
                    <a:pt x="76720" y="265938"/>
                  </a:lnTo>
                  <a:lnTo>
                    <a:pt x="79095" y="265938"/>
                  </a:lnTo>
                  <a:lnTo>
                    <a:pt x="81470" y="267081"/>
                  </a:lnTo>
                  <a:lnTo>
                    <a:pt x="85039" y="268351"/>
                  </a:lnTo>
                  <a:lnTo>
                    <a:pt x="79095" y="273050"/>
                  </a:lnTo>
                  <a:lnTo>
                    <a:pt x="74345" y="278892"/>
                  </a:lnTo>
                  <a:lnTo>
                    <a:pt x="69608" y="286004"/>
                  </a:lnTo>
                  <a:lnTo>
                    <a:pt x="93345" y="289560"/>
                  </a:lnTo>
                  <a:lnTo>
                    <a:pt x="92163" y="295529"/>
                  </a:lnTo>
                  <a:lnTo>
                    <a:pt x="89789" y="301371"/>
                  </a:lnTo>
                  <a:lnTo>
                    <a:pt x="88595" y="309753"/>
                  </a:lnTo>
                  <a:lnTo>
                    <a:pt x="95719" y="308483"/>
                  </a:lnTo>
                  <a:lnTo>
                    <a:pt x="102844" y="308483"/>
                  </a:lnTo>
                  <a:lnTo>
                    <a:pt x="109969" y="307340"/>
                  </a:lnTo>
                  <a:lnTo>
                    <a:pt x="109969" y="319278"/>
                  </a:lnTo>
                  <a:lnTo>
                    <a:pt x="111150" y="325120"/>
                  </a:lnTo>
                  <a:lnTo>
                    <a:pt x="120650" y="322834"/>
                  </a:lnTo>
                  <a:lnTo>
                    <a:pt x="124206" y="321564"/>
                  </a:lnTo>
                  <a:lnTo>
                    <a:pt x="128955" y="320421"/>
                  </a:lnTo>
                  <a:lnTo>
                    <a:pt x="131330" y="327533"/>
                  </a:lnTo>
                  <a:lnTo>
                    <a:pt x="133705" y="329946"/>
                  </a:lnTo>
                  <a:lnTo>
                    <a:pt x="134886" y="333502"/>
                  </a:lnTo>
                  <a:lnTo>
                    <a:pt x="134886" y="335788"/>
                  </a:lnTo>
                  <a:lnTo>
                    <a:pt x="137261" y="337058"/>
                  </a:lnTo>
                  <a:lnTo>
                    <a:pt x="139636" y="335788"/>
                  </a:lnTo>
                  <a:lnTo>
                    <a:pt x="150329" y="332232"/>
                  </a:lnTo>
                  <a:lnTo>
                    <a:pt x="151511" y="333502"/>
                  </a:lnTo>
                  <a:lnTo>
                    <a:pt x="153885" y="338201"/>
                  </a:lnTo>
                  <a:lnTo>
                    <a:pt x="153885" y="322834"/>
                  </a:lnTo>
                  <a:close/>
                </a:path>
                <a:path w="419100" h="551815">
                  <a:moveTo>
                    <a:pt x="153885" y="281432"/>
                  </a:moveTo>
                  <a:lnTo>
                    <a:pt x="144449" y="277876"/>
                  </a:lnTo>
                  <a:lnTo>
                    <a:pt x="139738" y="270891"/>
                  </a:lnTo>
                  <a:lnTo>
                    <a:pt x="138557" y="261493"/>
                  </a:lnTo>
                  <a:lnTo>
                    <a:pt x="138557" y="255524"/>
                  </a:lnTo>
                  <a:lnTo>
                    <a:pt x="140919" y="249555"/>
                  </a:lnTo>
                  <a:lnTo>
                    <a:pt x="144449" y="244856"/>
                  </a:lnTo>
                  <a:lnTo>
                    <a:pt x="146812" y="239014"/>
                  </a:lnTo>
                  <a:lnTo>
                    <a:pt x="146812" y="234188"/>
                  </a:lnTo>
                  <a:lnTo>
                    <a:pt x="140919" y="230632"/>
                  </a:lnTo>
                  <a:lnTo>
                    <a:pt x="109994" y="202819"/>
                  </a:lnTo>
                  <a:lnTo>
                    <a:pt x="103200" y="192913"/>
                  </a:lnTo>
                  <a:lnTo>
                    <a:pt x="103200" y="191643"/>
                  </a:lnTo>
                  <a:lnTo>
                    <a:pt x="100850" y="191643"/>
                  </a:lnTo>
                  <a:lnTo>
                    <a:pt x="101307" y="200406"/>
                  </a:lnTo>
                  <a:lnTo>
                    <a:pt x="102755" y="209169"/>
                  </a:lnTo>
                  <a:lnTo>
                    <a:pt x="105308" y="217678"/>
                  </a:lnTo>
                  <a:lnTo>
                    <a:pt x="109080" y="225933"/>
                  </a:lnTo>
                  <a:lnTo>
                    <a:pt x="103200" y="229489"/>
                  </a:lnTo>
                  <a:lnTo>
                    <a:pt x="97307" y="230632"/>
                  </a:lnTo>
                  <a:lnTo>
                    <a:pt x="91414" y="235458"/>
                  </a:lnTo>
                  <a:lnTo>
                    <a:pt x="96126" y="239014"/>
                  </a:lnTo>
                  <a:lnTo>
                    <a:pt x="103200" y="245999"/>
                  </a:lnTo>
                  <a:lnTo>
                    <a:pt x="106718" y="248412"/>
                  </a:lnTo>
                  <a:lnTo>
                    <a:pt x="103200" y="250825"/>
                  </a:lnTo>
                  <a:lnTo>
                    <a:pt x="96126" y="257937"/>
                  </a:lnTo>
                  <a:lnTo>
                    <a:pt x="92595" y="262636"/>
                  </a:lnTo>
                  <a:lnTo>
                    <a:pt x="99669" y="264922"/>
                  </a:lnTo>
                  <a:lnTo>
                    <a:pt x="105562" y="267335"/>
                  </a:lnTo>
                  <a:lnTo>
                    <a:pt x="112636" y="269748"/>
                  </a:lnTo>
                  <a:lnTo>
                    <a:pt x="109080" y="275463"/>
                  </a:lnTo>
                  <a:lnTo>
                    <a:pt x="104381" y="281432"/>
                  </a:lnTo>
                  <a:lnTo>
                    <a:pt x="103200" y="288544"/>
                  </a:lnTo>
                  <a:lnTo>
                    <a:pt x="123240" y="288544"/>
                  </a:lnTo>
                  <a:lnTo>
                    <a:pt x="124409" y="289687"/>
                  </a:lnTo>
                  <a:lnTo>
                    <a:pt x="124409" y="307467"/>
                  </a:lnTo>
                  <a:lnTo>
                    <a:pt x="125590" y="308610"/>
                  </a:lnTo>
                  <a:lnTo>
                    <a:pt x="127952" y="307467"/>
                  </a:lnTo>
                  <a:lnTo>
                    <a:pt x="130302" y="307467"/>
                  </a:lnTo>
                  <a:lnTo>
                    <a:pt x="133845" y="305054"/>
                  </a:lnTo>
                  <a:lnTo>
                    <a:pt x="143281" y="302641"/>
                  </a:lnTo>
                  <a:lnTo>
                    <a:pt x="144449" y="306197"/>
                  </a:lnTo>
                  <a:lnTo>
                    <a:pt x="146812" y="310896"/>
                  </a:lnTo>
                  <a:lnTo>
                    <a:pt x="147993" y="314452"/>
                  </a:lnTo>
                  <a:lnTo>
                    <a:pt x="149174" y="316865"/>
                  </a:lnTo>
                  <a:lnTo>
                    <a:pt x="151523" y="315722"/>
                  </a:lnTo>
                  <a:lnTo>
                    <a:pt x="152704" y="314452"/>
                  </a:lnTo>
                  <a:lnTo>
                    <a:pt x="153885" y="314452"/>
                  </a:lnTo>
                  <a:lnTo>
                    <a:pt x="153885" y="281432"/>
                  </a:lnTo>
                  <a:close/>
                </a:path>
                <a:path w="419100" h="551815">
                  <a:moveTo>
                    <a:pt x="159981" y="132969"/>
                  </a:moveTo>
                  <a:lnTo>
                    <a:pt x="158775" y="132969"/>
                  </a:lnTo>
                  <a:lnTo>
                    <a:pt x="157556" y="131826"/>
                  </a:lnTo>
                  <a:lnTo>
                    <a:pt x="152717" y="129425"/>
                  </a:lnTo>
                  <a:lnTo>
                    <a:pt x="149085" y="125857"/>
                  </a:lnTo>
                  <a:lnTo>
                    <a:pt x="146672" y="121170"/>
                  </a:lnTo>
                  <a:lnTo>
                    <a:pt x="144246" y="115316"/>
                  </a:lnTo>
                  <a:lnTo>
                    <a:pt x="141833" y="103632"/>
                  </a:lnTo>
                  <a:lnTo>
                    <a:pt x="140614" y="100076"/>
                  </a:lnTo>
                  <a:lnTo>
                    <a:pt x="139407" y="95377"/>
                  </a:lnTo>
                  <a:lnTo>
                    <a:pt x="138201" y="91948"/>
                  </a:lnTo>
                  <a:lnTo>
                    <a:pt x="136982" y="89547"/>
                  </a:lnTo>
                  <a:lnTo>
                    <a:pt x="135775" y="88392"/>
                  </a:lnTo>
                  <a:lnTo>
                    <a:pt x="132143" y="88392"/>
                  </a:lnTo>
                  <a:lnTo>
                    <a:pt x="127304" y="90678"/>
                  </a:lnTo>
                  <a:lnTo>
                    <a:pt x="123672" y="93091"/>
                  </a:lnTo>
                  <a:lnTo>
                    <a:pt x="118846" y="96647"/>
                  </a:lnTo>
                  <a:lnTo>
                    <a:pt x="128511" y="100076"/>
                  </a:lnTo>
                  <a:lnTo>
                    <a:pt x="132143" y="105918"/>
                  </a:lnTo>
                  <a:lnTo>
                    <a:pt x="134569" y="114173"/>
                  </a:lnTo>
                  <a:lnTo>
                    <a:pt x="135775" y="116598"/>
                  </a:lnTo>
                  <a:lnTo>
                    <a:pt x="136982" y="120015"/>
                  </a:lnTo>
                  <a:lnTo>
                    <a:pt x="138201" y="122428"/>
                  </a:lnTo>
                  <a:lnTo>
                    <a:pt x="144246" y="129425"/>
                  </a:lnTo>
                  <a:lnTo>
                    <a:pt x="150304" y="134124"/>
                  </a:lnTo>
                  <a:lnTo>
                    <a:pt x="159981" y="134124"/>
                  </a:lnTo>
                  <a:lnTo>
                    <a:pt x="159981" y="132969"/>
                  </a:lnTo>
                  <a:close/>
                </a:path>
                <a:path w="419100" h="551815">
                  <a:moveTo>
                    <a:pt x="170649" y="166751"/>
                  </a:moveTo>
                  <a:lnTo>
                    <a:pt x="169875" y="165481"/>
                  </a:lnTo>
                  <a:lnTo>
                    <a:pt x="161798" y="152146"/>
                  </a:lnTo>
                  <a:lnTo>
                    <a:pt x="158800" y="147193"/>
                  </a:lnTo>
                  <a:lnTo>
                    <a:pt x="157607" y="146050"/>
                  </a:lnTo>
                  <a:lnTo>
                    <a:pt x="157607" y="144780"/>
                  </a:lnTo>
                  <a:lnTo>
                    <a:pt x="156425" y="144780"/>
                  </a:lnTo>
                  <a:lnTo>
                    <a:pt x="156425" y="152146"/>
                  </a:lnTo>
                  <a:lnTo>
                    <a:pt x="148132" y="152146"/>
                  </a:lnTo>
                  <a:lnTo>
                    <a:pt x="148132" y="150876"/>
                  </a:lnTo>
                  <a:lnTo>
                    <a:pt x="150495" y="149606"/>
                  </a:lnTo>
                  <a:lnTo>
                    <a:pt x="151688" y="149606"/>
                  </a:lnTo>
                  <a:lnTo>
                    <a:pt x="154051" y="148463"/>
                  </a:lnTo>
                  <a:lnTo>
                    <a:pt x="155244" y="150876"/>
                  </a:lnTo>
                  <a:lnTo>
                    <a:pt x="156425" y="152146"/>
                  </a:lnTo>
                  <a:lnTo>
                    <a:pt x="156425" y="144780"/>
                  </a:lnTo>
                  <a:lnTo>
                    <a:pt x="150495" y="144780"/>
                  </a:lnTo>
                  <a:lnTo>
                    <a:pt x="144576" y="146050"/>
                  </a:lnTo>
                  <a:lnTo>
                    <a:pt x="139827" y="148463"/>
                  </a:lnTo>
                  <a:lnTo>
                    <a:pt x="133096" y="153416"/>
                  </a:lnTo>
                  <a:lnTo>
                    <a:pt x="130492" y="160401"/>
                  </a:lnTo>
                  <a:lnTo>
                    <a:pt x="131660" y="168148"/>
                  </a:lnTo>
                  <a:lnTo>
                    <a:pt x="136271" y="175260"/>
                  </a:lnTo>
                  <a:lnTo>
                    <a:pt x="139827" y="169164"/>
                  </a:lnTo>
                  <a:lnTo>
                    <a:pt x="145757" y="165481"/>
                  </a:lnTo>
                  <a:lnTo>
                    <a:pt x="158800" y="165481"/>
                  </a:lnTo>
                  <a:lnTo>
                    <a:pt x="164719" y="166751"/>
                  </a:lnTo>
                  <a:lnTo>
                    <a:pt x="170649" y="166751"/>
                  </a:lnTo>
                  <a:close/>
                </a:path>
                <a:path w="419100" h="551815">
                  <a:moveTo>
                    <a:pt x="184353" y="178181"/>
                  </a:moveTo>
                  <a:lnTo>
                    <a:pt x="180771" y="175768"/>
                  </a:lnTo>
                  <a:lnTo>
                    <a:pt x="178384" y="174625"/>
                  </a:lnTo>
                  <a:lnTo>
                    <a:pt x="176009" y="172212"/>
                  </a:lnTo>
                  <a:lnTo>
                    <a:pt x="173621" y="172212"/>
                  </a:lnTo>
                  <a:lnTo>
                    <a:pt x="166878" y="174244"/>
                  </a:lnTo>
                  <a:lnTo>
                    <a:pt x="160807" y="176657"/>
                  </a:lnTo>
                  <a:lnTo>
                    <a:pt x="155181" y="179578"/>
                  </a:lnTo>
                  <a:lnTo>
                    <a:pt x="143814" y="186690"/>
                  </a:lnTo>
                  <a:lnTo>
                    <a:pt x="137845" y="190246"/>
                  </a:lnTo>
                  <a:lnTo>
                    <a:pt x="130695" y="189103"/>
                  </a:lnTo>
                  <a:lnTo>
                    <a:pt x="129501" y="189103"/>
                  </a:lnTo>
                  <a:lnTo>
                    <a:pt x="133083" y="193929"/>
                  </a:lnTo>
                  <a:lnTo>
                    <a:pt x="136652" y="195072"/>
                  </a:lnTo>
                  <a:lnTo>
                    <a:pt x="141427" y="193929"/>
                  </a:lnTo>
                  <a:lnTo>
                    <a:pt x="145008" y="192659"/>
                  </a:lnTo>
                  <a:lnTo>
                    <a:pt x="148590" y="190246"/>
                  </a:lnTo>
                  <a:lnTo>
                    <a:pt x="150964" y="189103"/>
                  </a:lnTo>
                  <a:lnTo>
                    <a:pt x="154546" y="186690"/>
                  </a:lnTo>
                  <a:lnTo>
                    <a:pt x="158127" y="185420"/>
                  </a:lnTo>
                  <a:lnTo>
                    <a:pt x="161709" y="183007"/>
                  </a:lnTo>
                  <a:lnTo>
                    <a:pt x="161709" y="189103"/>
                  </a:lnTo>
                  <a:lnTo>
                    <a:pt x="167665" y="183007"/>
                  </a:lnTo>
                  <a:lnTo>
                    <a:pt x="174815" y="180594"/>
                  </a:lnTo>
                  <a:lnTo>
                    <a:pt x="183159" y="179451"/>
                  </a:lnTo>
                  <a:lnTo>
                    <a:pt x="183159" y="178181"/>
                  </a:lnTo>
                  <a:lnTo>
                    <a:pt x="184353" y="178181"/>
                  </a:lnTo>
                  <a:close/>
                </a:path>
                <a:path w="419100" h="551815">
                  <a:moveTo>
                    <a:pt x="184353" y="83324"/>
                  </a:moveTo>
                  <a:lnTo>
                    <a:pt x="181813" y="80772"/>
                  </a:lnTo>
                  <a:lnTo>
                    <a:pt x="179273" y="80772"/>
                  </a:lnTo>
                  <a:lnTo>
                    <a:pt x="176733" y="83324"/>
                  </a:lnTo>
                  <a:lnTo>
                    <a:pt x="176733" y="85852"/>
                  </a:lnTo>
                  <a:lnTo>
                    <a:pt x="178003" y="87122"/>
                  </a:lnTo>
                  <a:lnTo>
                    <a:pt x="179273" y="87122"/>
                  </a:lnTo>
                  <a:lnTo>
                    <a:pt x="181813" y="88392"/>
                  </a:lnTo>
                  <a:lnTo>
                    <a:pt x="183083" y="87122"/>
                  </a:lnTo>
                  <a:lnTo>
                    <a:pt x="184353" y="84582"/>
                  </a:lnTo>
                  <a:lnTo>
                    <a:pt x="184353" y="83324"/>
                  </a:lnTo>
                  <a:close/>
                </a:path>
                <a:path w="419100" h="551815">
                  <a:moveTo>
                    <a:pt x="185877" y="94107"/>
                  </a:moveTo>
                  <a:lnTo>
                    <a:pt x="182321" y="92964"/>
                  </a:lnTo>
                  <a:lnTo>
                    <a:pt x="179946" y="92964"/>
                  </a:lnTo>
                  <a:lnTo>
                    <a:pt x="177584" y="94107"/>
                  </a:lnTo>
                  <a:lnTo>
                    <a:pt x="176390" y="96393"/>
                  </a:lnTo>
                  <a:lnTo>
                    <a:pt x="175209" y="99822"/>
                  </a:lnTo>
                  <a:lnTo>
                    <a:pt x="178765" y="113550"/>
                  </a:lnTo>
                  <a:lnTo>
                    <a:pt x="178765" y="114681"/>
                  </a:lnTo>
                  <a:lnTo>
                    <a:pt x="179946" y="115824"/>
                  </a:lnTo>
                  <a:lnTo>
                    <a:pt x="181140" y="115824"/>
                  </a:lnTo>
                  <a:lnTo>
                    <a:pt x="183502" y="113550"/>
                  </a:lnTo>
                  <a:lnTo>
                    <a:pt x="183502" y="107823"/>
                  </a:lnTo>
                  <a:lnTo>
                    <a:pt x="185877" y="103251"/>
                  </a:lnTo>
                  <a:lnTo>
                    <a:pt x="185877" y="94107"/>
                  </a:lnTo>
                  <a:close/>
                </a:path>
                <a:path w="419100" h="551815">
                  <a:moveTo>
                    <a:pt x="187401" y="69215"/>
                  </a:moveTo>
                  <a:lnTo>
                    <a:pt x="186207" y="65671"/>
                  </a:lnTo>
                  <a:lnTo>
                    <a:pt x="182613" y="67945"/>
                  </a:lnTo>
                  <a:lnTo>
                    <a:pt x="181419" y="66802"/>
                  </a:lnTo>
                  <a:lnTo>
                    <a:pt x="181419" y="62103"/>
                  </a:lnTo>
                  <a:lnTo>
                    <a:pt x="179019" y="60972"/>
                  </a:lnTo>
                  <a:lnTo>
                    <a:pt x="176618" y="60972"/>
                  </a:lnTo>
                  <a:lnTo>
                    <a:pt x="176618" y="67945"/>
                  </a:lnTo>
                  <a:lnTo>
                    <a:pt x="174231" y="66802"/>
                  </a:lnTo>
                  <a:lnTo>
                    <a:pt x="171831" y="66802"/>
                  </a:lnTo>
                  <a:lnTo>
                    <a:pt x="171831" y="67945"/>
                  </a:lnTo>
                  <a:lnTo>
                    <a:pt x="170649" y="69215"/>
                  </a:lnTo>
                  <a:lnTo>
                    <a:pt x="170649" y="71501"/>
                  </a:lnTo>
                  <a:lnTo>
                    <a:pt x="176618" y="71501"/>
                  </a:lnTo>
                  <a:lnTo>
                    <a:pt x="176618" y="76200"/>
                  </a:lnTo>
                  <a:lnTo>
                    <a:pt x="181419" y="76200"/>
                  </a:lnTo>
                  <a:lnTo>
                    <a:pt x="181419" y="71501"/>
                  </a:lnTo>
                  <a:lnTo>
                    <a:pt x="182613" y="70370"/>
                  </a:lnTo>
                  <a:lnTo>
                    <a:pt x="187401" y="72644"/>
                  </a:lnTo>
                  <a:lnTo>
                    <a:pt x="187401" y="69215"/>
                  </a:lnTo>
                  <a:close/>
                </a:path>
                <a:path w="419100" h="551815">
                  <a:moveTo>
                    <a:pt x="199593" y="131064"/>
                  </a:moveTo>
                  <a:lnTo>
                    <a:pt x="161505" y="131064"/>
                  </a:lnTo>
                  <a:lnTo>
                    <a:pt x="161505" y="133350"/>
                  </a:lnTo>
                  <a:lnTo>
                    <a:pt x="162699" y="134124"/>
                  </a:lnTo>
                  <a:lnTo>
                    <a:pt x="199593" y="134124"/>
                  </a:lnTo>
                  <a:lnTo>
                    <a:pt x="199593" y="131064"/>
                  </a:lnTo>
                  <a:close/>
                </a:path>
                <a:path w="419100" h="551815">
                  <a:moveTo>
                    <a:pt x="202311" y="135001"/>
                  </a:moveTo>
                  <a:lnTo>
                    <a:pt x="201117" y="135128"/>
                  </a:lnTo>
                  <a:lnTo>
                    <a:pt x="202311" y="135128"/>
                  </a:lnTo>
                  <a:lnTo>
                    <a:pt x="202311" y="135001"/>
                  </a:lnTo>
                  <a:close/>
                </a:path>
                <a:path w="419100" h="551815">
                  <a:moveTo>
                    <a:pt x="207213" y="106553"/>
                  </a:moveTo>
                  <a:lnTo>
                    <a:pt x="198780" y="98298"/>
                  </a:lnTo>
                  <a:lnTo>
                    <a:pt x="195160" y="97155"/>
                  </a:lnTo>
                  <a:lnTo>
                    <a:pt x="189141" y="96024"/>
                  </a:lnTo>
                  <a:lnTo>
                    <a:pt x="189141" y="99568"/>
                  </a:lnTo>
                  <a:lnTo>
                    <a:pt x="187934" y="101854"/>
                  </a:lnTo>
                  <a:lnTo>
                    <a:pt x="187934" y="107696"/>
                  </a:lnTo>
                  <a:lnTo>
                    <a:pt x="186728" y="113550"/>
                  </a:lnTo>
                  <a:lnTo>
                    <a:pt x="183108" y="120650"/>
                  </a:lnTo>
                  <a:lnTo>
                    <a:pt x="181902" y="121793"/>
                  </a:lnTo>
                  <a:lnTo>
                    <a:pt x="179501" y="121793"/>
                  </a:lnTo>
                  <a:lnTo>
                    <a:pt x="178295" y="120650"/>
                  </a:lnTo>
                  <a:lnTo>
                    <a:pt x="177088" y="118249"/>
                  </a:lnTo>
                  <a:lnTo>
                    <a:pt x="173482" y="112395"/>
                  </a:lnTo>
                  <a:lnTo>
                    <a:pt x="172262" y="106553"/>
                  </a:lnTo>
                  <a:lnTo>
                    <a:pt x="172262" y="97155"/>
                  </a:lnTo>
                  <a:lnTo>
                    <a:pt x="171069" y="96024"/>
                  </a:lnTo>
                  <a:lnTo>
                    <a:pt x="168668" y="96024"/>
                  </a:lnTo>
                  <a:lnTo>
                    <a:pt x="167462" y="97155"/>
                  </a:lnTo>
                  <a:lnTo>
                    <a:pt x="162636" y="98298"/>
                  </a:lnTo>
                  <a:lnTo>
                    <a:pt x="156616" y="101854"/>
                  </a:lnTo>
                  <a:lnTo>
                    <a:pt x="156616" y="108966"/>
                  </a:lnTo>
                  <a:lnTo>
                    <a:pt x="155409" y="113550"/>
                  </a:lnTo>
                  <a:lnTo>
                    <a:pt x="156616" y="119507"/>
                  </a:lnTo>
                  <a:lnTo>
                    <a:pt x="157822" y="124206"/>
                  </a:lnTo>
                  <a:lnTo>
                    <a:pt x="159029" y="126492"/>
                  </a:lnTo>
                  <a:lnTo>
                    <a:pt x="202387" y="126492"/>
                  </a:lnTo>
                  <a:lnTo>
                    <a:pt x="202387" y="124206"/>
                  </a:lnTo>
                  <a:lnTo>
                    <a:pt x="203593" y="122948"/>
                  </a:lnTo>
                  <a:lnTo>
                    <a:pt x="203593" y="120650"/>
                  </a:lnTo>
                  <a:lnTo>
                    <a:pt x="204800" y="119507"/>
                  </a:lnTo>
                  <a:lnTo>
                    <a:pt x="206006" y="113550"/>
                  </a:lnTo>
                  <a:lnTo>
                    <a:pt x="207213" y="106553"/>
                  </a:lnTo>
                  <a:close/>
                </a:path>
                <a:path w="419100" h="551815">
                  <a:moveTo>
                    <a:pt x="227863" y="316865"/>
                  </a:moveTo>
                  <a:lnTo>
                    <a:pt x="226669" y="312039"/>
                  </a:lnTo>
                  <a:lnTo>
                    <a:pt x="225488" y="312039"/>
                  </a:lnTo>
                  <a:lnTo>
                    <a:pt x="226669" y="316865"/>
                  </a:lnTo>
                  <a:lnTo>
                    <a:pt x="227863" y="316865"/>
                  </a:lnTo>
                  <a:close/>
                </a:path>
                <a:path w="419100" h="551815">
                  <a:moveTo>
                    <a:pt x="228536" y="92329"/>
                  </a:moveTo>
                  <a:lnTo>
                    <a:pt x="227622" y="91198"/>
                  </a:lnTo>
                  <a:lnTo>
                    <a:pt x="226707" y="89916"/>
                  </a:lnTo>
                  <a:lnTo>
                    <a:pt x="225793" y="89916"/>
                  </a:lnTo>
                  <a:lnTo>
                    <a:pt x="224878" y="91198"/>
                  </a:lnTo>
                  <a:lnTo>
                    <a:pt x="223977" y="92329"/>
                  </a:lnTo>
                  <a:lnTo>
                    <a:pt x="224878" y="93599"/>
                  </a:lnTo>
                  <a:lnTo>
                    <a:pt x="225793" y="93599"/>
                  </a:lnTo>
                  <a:lnTo>
                    <a:pt x="225793" y="96024"/>
                  </a:lnTo>
                  <a:lnTo>
                    <a:pt x="226707" y="93599"/>
                  </a:lnTo>
                  <a:lnTo>
                    <a:pt x="227622" y="93599"/>
                  </a:lnTo>
                  <a:lnTo>
                    <a:pt x="228536" y="92329"/>
                  </a:lnTo>
                  <a:close/>
                </a:path>
                <a:path w="419100" h="551815">
                  <a:moveTo>
                    <a:pt x="231419" y="309499"/>
                  </a:moveTo>
                  <a:lnTo>
                    <a:pt x="230225" y="308356"/>
                  </a:lnTo>
                  <a:lnTo>
                    <a:pt x="227863" y="308356"/>
                  </a:lnTo>
                  <a:lnTo>
                    <a:pt x="227863" y="309499"/>
                  </a:lnTo>
                  <a:lnTo>
                    <a:pt x="231419" y="309499"/>
                  </a:lnTo>
                  <a:close/>
                </a:path>
                <a:path w="419100" h="551815">
                  <a:moveTo>
                    <a:pt x="232600" y="310769"/>
                  </a:moveTo>
                  <a:lnTo>
                    <a:pt x="232105" y="310261"/>
                  </a:lnTo>
                  <a:lnTo>
                    <a:pt x="227863" y="316865"/>
                  </a:lnTo>
                  <a:lnTo>
                    <a:pt x="232600" y="316865"/>
                  </a:lnTo>
                  <a:lnTo>
                    <a:pt x="232600" y="310769"/>
                  </a:lnTo>
                  <a:close/>
                </a:path>
                <a:path w="419100" h="551815">
                  <a:moveTo>
                    <a:pt x="232600" y="309499"/>
                  </a:moveTo>
                  <a:lnTo>
                    <a:pt x="231419" y="309499"/>
                  </a:lnTo>
                  <a:lnTo>
                    <a:pt x="232105" y="310261"/>
                  </a:lnTo>
                  <a:lnTo>
                    <a:pt x="232600" y="309499"/>
                  </a:lnTo>
                  <a:close/>
                </a:path>
                <a:path w="419100" h="551815">
                  <a:moveTo>
                    <a:pt x="232600" y="308356"/>
                  </a:moveTo>
                  <a:lnTo>
                    <a:pt x="231825" y="307467"/>
                  </a:lnTo>
                  <a:lnTo>
                    <a:pt x="230225" y="308356"/>
                  </a:lnTo>
                  <a:lnTo>
                    <a:pt x="232600" y="308356"/>
                  </a:lnTo>
                  <a:close/>
                </a:path>
                <a:path w="419100" h="551815">
                  <a:moveTo>
                    <a:pt x="239204" y="145542"/>
                  </a:moveTo>
                  <a:lnTo>
                    <a:pt x="230962" y="145542"/>
                  </a:lnTo>
                  <a:lnTo>
                    <a:pt x="228600" y="143129"/>
                  </a:lnTo>
                  <a:lnTo>
                    <a:pt x="233311" y="139446"/>
                  </a:lnTo>
                  <a:lnTo>
                    <a:pt x="236778" y="134747"/>
                  </a:lnTo>
                  <a:lnTo>
                    <a:pt x="236855" y="131064"/>
                  </a:lnTo>
                  <a:lnTo>
                    <a:pt x="226949" y="134747"/>
                  </a:lnTo>
                  <a:lnTo>
                    <a:pt x="216839" y="136906"/>
                  </a:lnTo>
                  <a:lnTo>
                    <a:pt x="206717" y="138049"/>
                  </a:lnTo>
                  <a:lnTo>
                    <a:pt x="196824" y="138303"/>
                  </a:lnTo>
                  <a:lnTo>
                    <a:pt x="192112" y="139446"/>
                  </a:lnTo>
                  <a:lnTo>
                    <a:pt x="190931" y="139192"/>
                  </a:lnTo>
                  <a:lnTo>
                    <a:pt x="190931" y="145542"/>
                  </a:lnTo>
                  <a:lnTo>
                    <a:pt x="190931" y="146685"/>
                  </a:lnTo>
                  <a:lnTo>
                    <a:pt x="188582" y="147955"/>
                  </a:lnTo>
                  <a:lnTo>
                    <a:pt x="186220" y="149098"/>
                  </a:lnTo>
                  <a:lnTo>
                    <a:pt x="182689" y="150368"/>
                  </a:lnTo>
                  <a:lnTo>
                    <a:pt x="181508" y="151511"/>
                  </a:lnTo>
                  <a:lnTo>
                    <a:pt x="180340" y="151511"/>
                  </a:lnTo>
                  <a:lnTo>
                    <a:pt x="177977" y="152781"/>
                  </a:lnTo>
                  <a:lnTo>
                    <a:pt x="176796" y="155194"/>
                  </a:lnTo>
                  <a:lnTo>
                    <a:pt x="175628" y="153924"/>
                  </a:lnTo>
                  <a:lnTo>
                    <a:pt x="175628" y="152781"/>
                  </a:lnTo>
                  <a:lnTo>
                    <a:pt x="174447" y="150368"/>
                  </a:lnTo>
                  <a:lnTo>
                    <a:pt x="174447" y="149098"/>
                  </a:lnTo>
                  <a:lnTo>
                    <a:pt x="173266" y="146685"/>
                  </a:lnTo>
                  <a:lnTo>
                    <a:pt x="174447" y="146685"/>
                  </a:lnTo>
                  <a:lnTo>
                    <a:pt x="176796" y="145542"/>
                  </a:lnTo>
                  <a:lnTo>
                    <a:pt x="190931" y="145542"/>
                  </a:lnTo>
                  <a:lnTo>
                    <a:pt x="190931" y="139192"/>
                  </a:lnTo>
                  <a:lnTo>
                    <a:pt x="187401" y="138303"/>
                  </a:lnTo>
                  <a:lnTo>
                    <a:pt x="182689" y="138303"/>
                  </a:lnTo>
                  <a:lnTo>
                    <a:pt x="176796" y="139446"/>
                  </a:lnTo>
                  <a:lnTo>
                    <a:pt x="161505" y="139446"/>
                  </a:lnTo>
                  <a:lnTo>
                    <a:pt x="161505" y="141859"/>
                  </a:lnTo>
                  <a:lnTo>
                    <a:pt x="162687" y="145542"/>
                  </a:lnTo>
                  <a:lnTo>
                    <a:pt x="163855" y="147955"/>
                  </a:lnTo>
                  <a:lnTo>
                    <a:pt x="166217" y="151511"/>
                  </a:lnTo>
                  <a:lnTo>
                    <a:pt x="169748" y="158750"/>
                  </a:lnTo>
                  <a:lnTo>
                    <a:pt x="175628" y="164846"/>
                  </a:lnTo>
                  <a:lnTo>
                    <a:pt x="182689" y="170815"/>
                  </a:lnTo>
                  <a:lnTo>
                    <a:pt x="186220" y="173228"/>
                  </a:lnTo>
                  <a:lnTo>
                    <a:pt x="190931" y="176911"/>
                  </a:lnTo>
                  <a:lnTo>
                    <a:pt x="194462" y="180467"/>
                  </a:lnTo>
                  <a:lnTo>
                    <a:pt x="195643" y="178054"/>
                  </a:lnTo>
                  <a:lnTo>
                    <a:pt x="196824" y="174498"/>
                  </a:lnTo>
                  <a:lnTo>
                    <a:pt x="198005" y="172085"/>
                  </a:lnTo>
                  <a:lnTo>
                    <a:pt x="202704" y="175641"/>
                  </a:lnTo>
                  <a:lnTo>
                    <a:pt x="205066" y="180467"/>
                  </a:lnTo>
                  <a:lnTo>
                    <a:pt x="209778" y="182880"/>
                  </a:lnTo>
                  <a:lnTo>
                    <a:pt x="209778" y="172085"/>
                  </a:lnTo>
                  <a:lnTo>
                    <a:pt x="209778" y="167259"/>
                  </a:lnTo>
                  <a:lnTo>
                    <a:pt x="215988" y="171323"/>
                  </a:lnTo>
                  <a:lnTo>
                    <a:pt x="222415" y="174244"/>
                  </a:lnTo>
                  <a:lnTo>
                    <a:pt x="229298" y="175133"/>
                  </a:lnTo>
                  <a:lnTo>
                    <a:pt x="236855" y="173228"/>
                  </a:lnTo>
                  <a:lnTo>
                    <a:pt x="230962" y="170815"/>
                  </a:lnTo>
                  <a:lnTo>
                    <a:pt x="225069" y="167259"/>
                  </a:lnTo>
                  <a:lnTo>
                    <a:pt x="222719" y="161163"/>
                  </a:lnTo>
                  <a:lnTo>
                    <a:pt x="226250" y="161163"/>
                  </a:lnTo>
                  <a:lnTo>
                    <a:pt x="229781" y="162433"/>
                  </a:lnTo>
                  <a:lnTo>
                    <a:pt x="231635" y="161163"/>
                  </a:lnTo>
                  <a:lnTo>
                    <a:pt x="233311" y="160020"/>
                  </a:lnTo>
                  <a:lnTo>
                    <a:pt x="230962" y="157607"/>
                  </a:lnTo>
                  <a:lnTo>
                    <a:pt x="227431" y="156337"/>
                  </a:lnTo>
                  <a:lnTo>
                    <a:pt x="227050" y="155194"/>
                  </a:lnTo>
                  <a:lnTo>
                    <a:pt x="226250" y="152781"/>
                  </a:lnTo>
                  <a:lnTo>
                    <a:pt x="230962" y="151511"/>
                  </a:lnTo>
                  <a:lnTo>
                    <a:pt x="235673" y="150368"/>
                  </a:lnTo>
                  <a:lnTo>
                    <a:pt x="239204" y="145542"/>
                  </a:lnTo>
                  <a:close/>
                </a:path>
                <a:path w="419100" h="551815">
                  <a:moveTo>
                    <a:pt x="239204" y="90932"/>
                  </a:moveTo>
                  <a:lnTo>
                    <a:pt x="237172" y="88392"/>
                  </a:lnTo>
                  <a:lnTo>
                    <a:pt x="236156" y="89674"/>
                  </a:lnTo>
                  <a:lnTo>
                    <a:pt x="236156" y="93472"/>
                  </a:lnTo>
                  <a:lnTo>
                    <a:pt x="238188" y="93472"/>
                  </a:lnTo>
                  <a:lnTo>
                    <a:pt x="239204" y="92202"/>
                  </a:lnTo>
                  <a:lnTo>
                    <a:pt x="239204" y="90932"/>
                  </a:lnTo>
                  <a:close/>
                </a:path>
                <a:path w="419100" h="551815">
                  <a:moveTo>
                    <a:pt x="242912" y="105156"/>
                  </a:moveTo>
                  <a:lnTo>
                    <a:pt x="229768" y="105156"/>
                  </a:lnTo>
                  <a:lnTo>
                    <a:pt x="228574" y="106299"/>
                  </a:lnTo>
                  <a:lnTo>
                    <a:pt x="228574" y="107569"/>
                  </a:lnTo>
                  <a:lnTo>
                    <a:pt x="227380" y="109982"/>
                  </a:lnTo>
                  <a:lnTo>
                    <a:pt x="227380" y="113550"/>
                  </a:lnTo>
                  <a:lnTo>
                    <a:pt x="226187" y="115951"/>
                  </a:lnTo>
                  <a:lnTo>
                    <a:pt x="222148" y="123075"/>
                  </a:lnTo>
                  <a:lnTo>
                    <a:pt x="217093" y="128524"/>
                  </a:lnTo>
                  <a:lnTo>
                    <a:pt x="210908" y="132080"/>
                  </a:lnTo>
                  <a:lnTo>
                    <a:pt x="203504" y="133870"/>
                  </a:lnTo>
                  <a:lnTo>
                    <a:pt x="202311" y="133870"/>
                  </a:lnTo>
                  <a:lnTo>
                    <a:pt x="202311" y="135001"/>
                  </a:lnTo>
                  <a:lnTo>
                    <a:pt x="216039" y="134124"/>
                  </a:lnTo>
                  <a:lnTo>
                    <a:pt x="230060" y="127254"/>
                  </a:lnTo>
                  <a:lnTo>
                    <a:pt x="240068" y="116967"/>
                  </a:lnTo>
                  <a:lnTo>
                    <a:pt x="242912" y="105156"/>
                  </a:lnTo>
                  <a:close/>
                </a:path>
                <a:path w="419100" h="551815">
                  <a:moveTo>
                    <a:pt x="243776" y="209169"/>
                  </a:moveTo>
                  <a:lnTo>
                    <a:pt x="234226" y="183007"/>
                  </a:lnTo>
                  <a:lnTo>
                    <a:pt x="233032" y="183007"/>
                  </a:lnTo>
                  <a:lnTo>
                    <a:pt x="231825" y="181864"/>
                  </a:lnTo>
                  <a:lnTo>
                    <a:pt x="228244" y="181864"/>
                  </a:lnTo>
                  <a:lnTo>
                    <a:pt x="223469" y="180721"/>
                  </a:lnTo>
                  <a:lnTo>
                    <a:pt x="219900" y="180721"/>
                  </a:lnTo>
                  <a:lnTo>
                    <a:pt x="218706" y="179451"/>
                  </a:lnTo>
                  <a:lnTo>
                    <a:pt x="216319" y="179451"/>
                  </a:lnTo>
                  <a:lnTo>
                    <a:pt x="215125" y="178308"/>
                  </a:lnTo>
                  <a:lnTo>
                    <a:pt x="217512" y="185420"/>
                  </a:lnTo>
                  <a:lnTo>
                    <a:pt x="218706" y="190119"/>
                  </a:lnTo>
                  <a:lnTo>
                    <a:pt x="211543" y="191389"/>
                  </a:lnTo>
                  <a:lnTo>
                    <a:pt x="205562" y="188976"/>
                  </a:lnTo>
                  <a:lnTo>
                    <a:pt x="200787" y="183007"/>
                  </a:lnTo>
                  <a:lnTo>
                    <a:pt x="199593" y="187833"/>
                  </a:lnTo>
                  <a:lnTo>
                    <a:pt x="199593" y="191389"/>
                  </a:lnTo>
                  <a:lnTo>
                    <a:pt x="200787" y="194945"/>
                  </a:lnTo>
                  <a:lnTo>
                    <a:pt x="201980" y="200787"/>
                  </a:lnTo>
                  <a:lnTo>
                    <a:pt x="203174" y="205613"/>
                  </a:lnTo>
                  <a:lnTo>
                    <a:pt x="203174" y="211455"/>
                  </a:lnTo>
                  <a:lnTo>
                    <a:pt x="204368" y="215011"/>
                  </a:lnTo>
                  <a:lnTo>
                    <a:pt x="204368" y="220980"/>
                  </a:lnTo>
                  <a:lnTo>
                    <a:pt x="205562" y="220980"/>
                  </a:lnTo>
                  <a:lnTo>
                    <a:pt x="207949" y="215011"/>
                  </a:lnTo>
                  <a:lnTo>
                    <a:pt x="212737" y="205613"/>
                  </a:lnTo>
                  <a:lnTo>
                    <a:pt x="212737" y="203200"/>
                  </a:lnTo>
                  <a:lnTo>
                    <a:pt x="213931" y="202057"/>
                  </a:lnTo>
                  <a:lnTo>
                    <a:pt x="213931" y="200787"/>
                  </a:lnTo>
                  <a:lnTo>
                    <a:pt x="215125" y="202057"/>
                  </a:lnTo>
                  <a:lnTo>
                    <a:pt x="216319" y="202057"/>
                  </a:lnTo>
                  <a:lnTo>
                    <a:pt x="217512" y="203200"/>
                  </a:lnTo>
                  <a:lnTo>
                    <a:pt x="217512" y="204343"/>
                  </a:lnTo>
                  <a:lnTo>
                    <a:pt x="218706" y="205613"/>
                  </a:lnTo>
                  <a:lnTo>
                    <a:pt x="221094" y="207899"/>
                  </a:lnTo>
                  <a:lnTo>
                    <a:pt x="222275" y="210312"/>
                  </a:lnTo>
                  <a:lnTo>
                    <a:pt x="223469" y="211455"/>
                  </a:lnTo>
                  <a:lnTo>
                    <a:pt x="224663" y="207899"/>
                  </a:lnTo>
                  <a:lnTo>
                    <a:pt x="224663" y="202057"/>
                  </a:lnTo>
                  <a:lnTo>
                    <a:pt x="225856" y="199644"/>
                  </a:lnTo>
                  <a:lnTo>
                    <a:pt x="225856" y="198501"/>
                  </a:lnTo>
                  <a:lnTo>
                    <a:pt x="228244" y="200787"/>
                  </a:lnTo>
                  <a:lnTo>
                    <a:pt x="230632" y="202057"/>
                  </a:lnTo>
                  <a:lnTo>
                    <a:pt x="233032" y="203200"/>
                  </a:lnTo>
                  <a:lnTo>
                    <a:pt x="235419" y="205613"/>
                  </a:lnTo>
                  <a:lnTo>
                    <a:pt x="240195" y="207899"/>
                  </a:lnTo>
                  <a:lnTo>
                    <a:pt x="243776" y="209169"/>
                  </a:lnTo>
                  <a:close/>
                </a:path>
                <a:path w="419100" h="551815">
                  <a:moveTo>
                    <a:pt x="249275" y="466344"/>
                  </a:moveTo>
                  <a:lnTo>
                    <a:pt x="248094" y="466344"/>
                  </a:lnTo>
                  <a:lnTo>
                    <a:pt x="246900" y="465201"/>
                  </a:lnTo>
                  <a:lnTo>
                    <a:pt x="242633" y="461645"/>
                  </a:lnTo>
                  <a:lnTo>
                    <a:pt x="240245" y="459740"/>
                  </a:lnTo>
                  <a:lnTo>
                    <a:pt x="232930" y="455422"/>
                  </a:lnTo>
                  <a:lnTo>
                    <a:pt x="225171" y="452501"/>
                  </a:lnTo>
                  <a:lnTo>
                    <a:pt x="217208" y="450977"/>
                  </a:lnTo>
                  <a:lnTo>
                    <a:pt x="216027" y="450977"/>
                  </a:lnTo>
                  <a:lnTo>
                    <a:pt x="214833" y="452120"/>
                  </a:lnTo>
                  <a:lnTo>
                    <a:pt x="218401" y="454533"/>
                  </a:lnTo>
                  <a:lnTo>
                    <a:pt x="226707" y="454533"/>
                  </a:lnTo>
                  <a:lnTo>
                    <a:pt x="226707" y="458089"/>
                  </a:lnTo>
                  <a:lnTo>
                    <a:pt x="225513" y="460502"/>
                  </a:lnTo>
                  <a:lnTo>
                    <a:pt x="227888" y="462788"/>
                  </a:lnTo>
                  <a:lnTo>
                    <a:pt x="232638" y="462788"/>
                  </a:lnTo>
                  <a:lnTo>
                    <a:pt x="233832" y="461645"/>
                  </a:lnTo>
                  <a:lnTo>
                    <a:pt x="235026" y="461645"/>
                  </a:lnTo>
                  <a:lnTo>
                    <a:pt x="235026" y="462788"/>
                  </a:lnTo>
                  <a:lnTo>
                    <a:pt x="236207" y="464058"/>
                  </a:lnTo>
                  <a:lnTo>
                    <a:pt x="236207" y="465201"/>
                  </a:lnTo>
                  <a:lnTo>
                    <a:pt x="237401" y="469900"/>
                  </a:lnTo>
                  <a:lnTo>
                    <a:pt x="240957" y="472313"/>
                  </a:lnTo>
                  <a:lnTo>
                    <a:pt x="245719" y="468757"/>
                  </a:lnTo>
                  <a:lnTo>
                    <a:pt x="249275" y="466344"/>
                  </a:lnTo>
                  <a:close/>
                </a:path>
                <a:path w="419100" h="551815">
                  <a:moveTo>
                    <a:pt x="250748" y="309499"/>
                  </a:moveTo>
                  <a:lnTo>
                    <a:pt x="250456" y="309118"/>
                  </a:lnTo>
                  <a:lnTo>
                    <a:pt x="249656" y="309499"/>
                  </a:lnTo>
                  <a:lnTo>
                    <a:pt x="250748" y="309499"/>
                  </a:lnTo>
                  <a:close/>
                </a:path>
                <a:path w="419100" h="551815">
                  <a:moveTo>
                    <a:pt x="251396" y="257937"/>
                  </a:moveTo>
                  <a:lnTo>
                    <a:pt x="250710" y="257556"/>
                  </a:lnTo>
                  <a:lnTo>
                    <a:pt x="249034" y="257556"/>
                  </a:lnTo>
                  <a:lnTo>
                    <a:pt x="248348" y="257937"/>
                  </a:lnTo>
                  <a:lnTo>
                    <a:pt x="248348" y="258699"/>
                  </a:lnTo>
                  <a:lnTo>
                    <a:pt x="249034" y="259080"/>
                  </a:lnTo>
                  <a:lnTo>
                    <a:pt x="250710" y="259080"/>
                  </a:lnTo>
                  <a:lnTo>
                    <a:pt x="251396" y="258699"/>
                  </a:lnTo>
                  <a:lnTo>
                    <a:pt x="251396" y="257937"/>
                  </a:lnTo>
                  <a:close/>
                </a:path>
                <a:path w="419100" h="551815">
                  <a:moveTo>
                    <a:pt x="251396" y="250952"/>
                  </a:moveTo>
                  <a:lnTo>
                    <a:pt x="250380" y="249936"/>
                  </a:lnTo>
                  <a:lnTo>
                    <a:pt x="248348" y="249936"/>
                  </a:lnTo>
                  <a:lnTo>
                    <a:pt x="248348" y="252984"/>
                  </a:lnTo>
                  <a:lnTo>
                    <a:pt x="250380" y="252984"/>
                  </a:lnTo>
                  <a:lnTo>
                    <a:pt x="251396" y="251968"/>
                  </a:lnTo>
                  <a:lnTo>
                    <a:pt x="251396" y="250952"/>
                  </a:lnTo>
                  <a:close/>
                </a:path>
                <a:path w="419100" h="551815">
                  <a:moveTo>
                    <a:pt x="252920" y="316865"/>
                  </a:moveTo>
                  <a:lnTo>
                    <a:pt x="251828" y="314452"/>
                  </a:lnTo>
                  <a:lnTo>
                    <a:pt x="251828" y="310769"/>
                  </a:lnTo>
                  <a:lnTo>
                    <a:pt x="249656" y="309499"/>
                  </a:lnTo>
                  <a:lnTo>
                    <a:pt x="247472" y="309499"/>
                  </a:lnTo>
                  <a:lnTo>
                    <a:pt x="247472" y="304673"/>
                  </a:lnTo>
                  <a:lnTo>
                    <a:pt x="245300" y="304673"/>
                  </a:lnTo>
                  <a:lnTo>
                    <a:pt x="245300" y="316865"/>
                  </a:lnTo>
                  <a:lnTo>
                    <a:pt x="247472" y="316865"/>
                  </a:lnTo>
                  <a:lnTo>
                    <a:pt x="247472" y="310769"/>
                  </a:lnTo>
                  <a:lnTo>
                    <a:pt x="248564" y="310769"/>
                  </a:lnTo>
                  <a:lnTo>
                    <a:pt x="250748" y="314452"/>
                  </a:lnTo>
                  <a:lnTo>
                    <a:pt x="250748" y="316865"/>
                  </a:lnTo>
                  <a:lnTo>
                    <a:pt x="252920" y="316865"/>
                  </a:lnTo>
                  <a:close/>
                </a:path>
                <a:path w="419100" h="551815">
                  <a:moveTo>
                    <a:pt x="252920" y="304673"/>
                  </a:moveTo>
                  <a:lnTo>
                    <a:pt x="247472" y="304673"/>
                  </a:lnTo>
                  <a:lnTo>
                    <a:pt x="250456" y="309118"/>
                  </a:lnTo>
                  <a:lnTo>
                    <a:pt x="251828" y="308356"/>
                  </a:lnTo>
                  <a:lnTo>
                    <a:pt x="250748" y="305943"/>
                  </a:lnTo>
                  <a:lnTo>
                    <a:pt x="252920" y="305943"/>
                  </a:lnTo>
                  <a:lnTo>
                    <a:pt x="252920" y="304673"/>
                  </a:lnTo>
                  <a:close/>
                </a:path>
                <a:path w="419100" h="551815">
                  <a:moveTo>
                    <a:pt x="252920" y="90932"/>
                  </a:moveTo>
                  <a:lnTo>
                    <a:pt x="250634" y="88392"/>
                  </a:lnTo>
                  <a:lnTo>
                    <a:pt x="248348" y="90932"/>
                  </a:lnTo>
                  <a:lnTo>
                    <a:pt x="248348" y="93472"/>
                  </a:lnTo>
                  <a:lnTo>
                    <a:pt x="250634" y="93472"/>
                  </a:lnTo>
                  <a:lnTo>
                    <a:pt x="250634" y="96024"/>
                  </a:lnTo>
                  <a:lnTo>
                    <a:pt x="251777" y="93472"/>
                  </a:lnTo>
                  <a:lnTo>
                    <a:pt x="252920" y="93472"/>
                  </a:lnTo>
                  <a:lnTo>
                    <a:pt x="252920" y="90932"/>
                  </a:lnTo>
                  <a:close/>
                </a:path>
                <a:path w="419100" h="551815">
                  <a:moveTo>
                    <a:pt x="255968" y="24892"/>
                  </a:moveTo>
                  <a:lnTo>
                    <a:pt x="253580" y="22872"/>
                  </a:lnTo>
                  <a:lnTo>
                    <a:pt x="247688" y="22872"/>
                  </a:lnTo>
                  <a:lnTo>
                    <a:pt x="245300" y="24892"/>
                  </a:lnTo>
                  <a:lnTo>
                    <a:pt x="245300" y="29972"/>
                  </a:lnTo>
                  <a:lnTo>
                    <a:pt x="247688" y="32004"/>
                  </a:lnTo>
                  <a:lnTo>
                    <a:pt x="253580" y="32004"/>
                  </a:lnTo>
                  <a:lnTo>
                    <a:pt x="255968" y="29972"/>
                  </a:lnTo>
                  <a:lnTo>
                    <a:pt x="255968" y="24892"/>
                  </a:lnTo>
                  <a:close/>
                </a:path>
                <a:path w="419100" h="551815">
                  <a:moveTo>
                    <a:pt x="258000" y="270256"/>
                  </a:moveTo>
                  <a:lnTo>
                    <a:pt x="256984" y="271272"/>
                  </a:lnTo>
                  <a:lnTo>
                    <a:pt x="258000" y="271272"/>
                  </a:lnTo>
                  <a:lnTo>
                    <a:pt x="258000" y="270256"/>
                  </a:lnTo>
                  <a:close/>
                </a:path>
                <a:path w="419100" h="551815">
                  <a:moveTo>
                    <a:pt x="259016" y="266700"/>
                  </a:moveTo>
                  <a:lnTo>
                    <a:pt x="258000" y="265176"/>
                  </a:lnTo>
                  <a:lnTo>
                    <a:pt x="255968" y="266700"/>
                  </a:lnTo>
                  <a:lnTo>
                    <a:pt x="256984" y="268224"/>
                  </a:lnTo>
                  <a:lnTo>
                    <a:pt x="255968" y="268224"/>
                  </a:lnTo>
                  <a:lnTo>
                    <a:pt x="255968" y="270256"/>
                  </a:lnTo>
                  <a:lnTo>
                    <a:pt x="258000" y="270256"/>
                  </a:lnTo>
                  <a:lnTo>
                    <a:pt x="259016" y="270256"/>
                  </a:lnTo>
                  <a:lnTo>
                    <a:pt x="258000" y="269240"/>
                  </a:lnTo>
                  <a:lnTo>
                    <a:pt x="258000" y="268224"/>
                  </a:lnTo>
                  <a:lnTo>
                    <a:pt x="259016" y="268224"/>
                  </a:lnTo>
                  <a:lnTo>
                    <a:pt x="259016" y="266700"/>
                  </a:lnTo>
                  <a:close/>
                </a:path>
                <a:path w="419100" h="551815">
                  <a:moveTo>
                    <a:pt x="259016" y="5969"/>
                  </a:moveTo>
                  <a:lnTo>
                    <a:pt x="252920" y="5969"/>
                  </a:lnTo>
                  <a:lnTo>
                    <a:pt x="251701" y="4826"/>
                  </a:lnTo>
                  <a:lnTo>
                    <a:pt x="251701" y="0"/>
                  </a:lnTo>
                  <a:lnTo>
                    <a:pt x="246824" y="0"/>
                  </a:lnTo>
                  <a:lnTo>
                    <a:pt x="246824" y="5969"/>
                  </a:lnTo>
                  <a:lnTo>
                    <a:pt x="240728" y="5969"/>
                  </a:lnTo>
                  <a:lnTo>
                    <a:pt x="240728" y="10795"/>
                  </a:lnTo>
                  <a:lnTo>
                    <a:pt x="246824" y="10795"/>
                  </a:lnTo>
                  <a:lnTo>
                    <a:pt x="246824" y="16764"/>
                  </a:lnTo>
                  <a:lnTo>
                    <a:pt x="252920" y="16764"/>
                  </a:lnTo>
                  <a:lnTo>
                    <a:pt x="252920" y="15621"/>
                  </a:lnTo>
                  <a:lnTo>
                    <a:pt x="251701" y="10795"/>
                  </a:lnTo>
                  <a:lnTo>
                    <a:pt x="259016" y="10795"/>
                  </a:lnTo>
                  <a:lnTo>
                    <a:pt x="259016" y="5969"/>
                  </a:lnTo>
                  <a:close/>
                </a:path>
                <a:path w="419100" h="551815">
                  <a:moveTo>
                    <a:pt x="260527" y="263664"/>
                  </a:moveTo>
                  <a:lnTo>
                    <a:pt x="259016" y="263664"/>
                  </a:lnTo>
                  <a:lnTo>
                    <a:pt x="259016" y="265176"/>
                  </a:lnTo>
                  <a:lnTo>
                    <a:pt x="260527" y="265176"/>
                  </a:lnTo>
                  <a:lnTo>
                    <a:pt x="260527" y="263664"/>
                  </a:lnTo>
                  <a:close/>
                </a:path>
                <a:path w="419100" h="551815">
                  <a:moveTo>
                    <a:pt x="260540" y="271272"/>
                  </a:moveTo>
                  <a:lnTo>
                    <a:pt x="259524" y="271272"/>
                  </a:lnTo>
                  <a:lnTo>
                    <a:pt x="257492" y="272796"/>
                  </a:lnTo>
                  <a:lnTo>
                    <a:pt x="253936" y="272796"/>
                  </a:lnTo>
                  <a:lnTo>
                    <a:pt x="251396" y="274320"/>
                  </a:lnTo>
                  <a:lnTo>
                    <a:pt x="256476" y="274320"/>
                  </a:lnTo>
                  <a:lnTo>
                    <a:pt x="259016" y="272796"/>
                  </a:lnTo>
                  <a:lnTo>
                    <a:pt x="260540" y="272796"/>
                  </a:lnTo>
                  <a:lnTo>
                    <a:pt x="260540" y="271272"/>
                  </a:lnTo>
                  <a:close/>
                </a:path>
                <a:path w="419100" h="551815">
                  <a:moveTo>
                    <a:pt x="260540" y="46482"/>
                  </a:moveTo>
                  <a:lnTo>
                    <a:pt x="259283" y="46482"/>
                  </a:lnTo>
                  <a:lnTo>
                    <a:pt x="259283" y="45224"/>
                  </a:lnTo>
                  <a:lnTo>
                    <a:pt x="256781" y="39243"/>
                  </a:lnTo>
                  <a:lnTo>
                    <a:pt x="251752" y="38100"/>
                  </a:lnTo>
                  <a:lnTo>
                    <a:pt x="245478" y="39243"/>
                  </a:lnTo>
                  <a:lnTo>
                    <a:pt x="241719" y="40525"/>
                  </a:lnTo>
                  <a:lnTo>
                    <a:pt x="239204" y="44069"/>
                  </a:lnTo>
                  <a:lnTo>
                    <a:pt x="239204" y="46482"/>
                  </a:lnTo>
                  <a:lnTo>
                    <a:pt x="240461" y="52451"/>
                  </a:lnTo>
                  <a:lnTo>
                    <a:pt x="240461" y="58293"/>
                  </a:lnTo>
                  <a:lnTo>
                    <a:pt x="242963" y="63119"/>
                  </a:lnTo>
                  <a:lnTo>
                    <a:pt x="242963" y="66675"/>
                  </a:lnTo>
                  <a:lnTo>
                    <a:pt x="245478" y="71501"/>
                  </a:lnTo>
                  <a:lnTo>
                    <a:pt x="247992" y="76200"/>
                  </a:lnTo>
                  <a:lnTo>
                    <a:pt x="250494" y="76200"/>
                  </a:lnTo>
                  <a:lnTo>
                    <a:pt x="251752" y="73799"/>
                  </a:lnTo>
                  <a:lnTo>
                    <a:pt x="253009" y="73799"/>
                  </a:lnTo>
                  <a:lnTo>
                    <a:pt x="253009" y="72644"/>
                  </a:lnTo>
                  <a:lnTo>
                    <a:pt x="258648" y="53467"/>
                  </a:lnTo>
                  <a:lnTo>
                    <a:pt x="260540" y="46482"/>
                  </a:lnTo>
                  <a:close/>
                </a:path>
                <a:path w="419100" h="551815">
                  <a:moveTo>
                    <a:pt x="262064" y="269748"/>
                  </a:moveTo>
                  <a:lnTo>
                    <a:pt x="261302" y="268224"/>
                  </a:lnTo>
                  <a:lnTo>
                    <a:pt x="261302" y="271272"/>
                  </a:lnTo>
                  <a:lnTo>
                    <a:pt x="262064" y="269748"/>
                  </a:lnTo>
                  <a:close/>
                </a:path>
                <a:path w="419100" h="551815">
                  <a:moveTo>
                    <a:pt x="262064" y="266700"/>
                  </a:moveTo>
                  <a:lnTo>
                    <a:pt x="261302" y="266700"/>
                  </a:lnTo>
                  <a:lnTo>
                    <a:pt x="261302" y="265176"/>
                  </a:lnTo>
                  <a:lnTo>
                    <a:pt x="260540" y="266700"/>
                  </a:lnTo>
                  <a:lnTo>
                    <a:pt x="261302" y="268224"/>
                  </a:lnTo>
                  <a:lnTo>
                    <a:pt x="262064" y="266700"/>
                  </a:lnTo>
                  <a:close/>
                </a:path>
                <a:path w="419100" h="551815">
                  <a:moveTo>
                    <a:pt x="263588" y="91198"/>
                  </a:moveTo>
                  <a:lnTo>
                    <a:pt x="262572" y="89916"/>
                  </a:lnTo>
                  <a:lnTo>
                    <a:pt x="261556" y="89916"/>
                  </a:lnTo>
                  <a:lnTo>
                    <a:pt x="260540" y="91198"/>
                  </a:lnTo>
                  <a:lnTo>
                    <a:pt x="260540" y="93599"/>
                  </a:lnTo>
                  <a:lnTo>
                    <a:pt x="261556" y="93599"/>
                  </a:lnTo>
                  <a:lnTo>
                    <a:pt x="261556" y="96024"/>
                  </a:lnTo>
                  <a:lnTo>
                    <a:pt x="262572" y="94742"/>
                  </a:lnTo>
                  <a:lnTo>
                    <a:pt x="263588" y="93599"/>
                  </a:lnTo>
                  <a:lnTo>
                    <a:pt x="263588" y="91198"/>
                  </a:lnTo>
                  <a:close/>
                </a:path>
                <a:path w="419100" h="551815">
                  <a:moveTo>
                    <a:pt x="266636" y="267208"/>
                  </a:moveTo>
                  <a:lnTo>
                    <a:pt x="265620" y="266192"/>
                  </a:lnTo>
                  <a:lnTo>
                    <a:pt x="265620" y="265176"/>
                  </a:lnTo>
                  <a:lnTo>
                    <a:pt x="264604" y="265176"/>
                  </a:lnTo>
                  <a:lnTo>
                    <a:pt x="264604" y="266192"/>
                  </a:lnTo>
                  <a:lnTo>
                    <a:pt x="263588" y="267208"/>
                  </a:lnTo>
                  <a:lnTo>
                    <a:pt x="264604" y="267208"/>
                  </a:lnTo>
                  <a:lnTo>
                    <a:pt x="264604" y="268224"/>
                  </a:lnTo>
                  <a:lnTo>
                    <a:pt x="265620" y="268224"/>
                  </a:lnTo>
                  <a:lnTo>
                    <a:pt x="265620" y="267208"/>
                  </a:lnTo>
                  <a:lnTo>
                    <a:pt x="266636" y="267208"/>
                  </a:lnTo>
                  <a:close/>
                </a:path>
                <a:path w="419100" h="551815">
                  <a:moveTo>
                    <a:pt x="274243" y="304673"/>
                  </a:moveTo>
                  <a:lnTo>
                    <a:pt x="271868" y="304673"/>
                  </a:lnTo>
                  <a:lnTo>
                    <a:pt x="271868" y="309753"/>
                  </a:lnTo>
                  <a:lnTo>
                    <a:pt x="267589" y="309753"/>
                  </a:lnTo>
                  <a:lnTo>
                    <a:pt x="267589" y="304673"/>
                  </a:lnTo>
                  <a:lnTo>
                    <a:pt x="266636" y="304673"/>
                  </a:lnTo>
                  <a:lnTo>
                    <a:pt x="266636" y="316865"/>
                  </a:lnTo>
                  <a:lnTo>
                    <a:pt x="267589" y="316865"/>
                  </a:lnTo>
                  <a:lnTo>
                    <a:pt x="267589" y="310769"/>
                  </a:lnTo>
                  <a:lnTo>
                    <a:pt x="271868" y="310769"/>
                  </a:lnTo>
                  <a:lnTo>
                    <a:pt x="271868" y="316865"/>
                  </a:lnTo>
                  <a:lnTo>
                    <a:pt x="274243" y="316865"/>
                  </a:lnTo>
                  <a:lnTo>
                    <a:pt x="274243" y="304673"/>
                  </a:lnTo>
                  <a:close/>
                </a:path>
                <a:path w="419100" h="551815">
                  <a:moveTo>
                    <a:pt x="275767" y="89674"/>
                  </a:moveTo>
                  <a:lnTo>
                    <a:pt x="274243" y="88392"/>
                  </a:lnTo>
                  <a:lnTo>
                    <a:pt x="271208" y="90932"/>
                  </a:lnTo>
                  <a:lnTo>
                    <a:pt x="271208" y="92202"/>
                  </a:lnTo>
                  <a:lnTo>
                    <a:pt x="272732" y="93472"/>
                  </a:lnTo>
                  <a:lnTo>
                    <a:pt x="275767" y="93472"/>
                  </a:lnTo>
                  <a:lnTo>
                    <a:pt x="275767" y="89674"/>
                  </a:lnTo>
                  <a:close/>
                </a:path>
                <a:path w="419100" h="551815">
                  <a:moveTo>
                    <a:pt x="277291" y="97548"/>
                  </a:moveTo>
                  <a:lnTo>
                    <a:pt x="223977" y="97548"/>
                  </a:lnTo>
                  <a:lnTo>
                    <a:pt x="225120" y="102120"/>
                  </a:lnTo>
                  <a:lnTo>
                    <a:pt x="276136" y="102120"/>
                  </a:lnTo>
                  <a:lnTo>
                    <a:pt x="277291" y="97548"/>
                  </a:lnTo>
                  <a:close/>
                </a:path>
                <a:path w="419100" h="551815">
                  <a:moveTo>
                    <a:pt x="278866" y="122618"/>
                  </a:moveTo>
                  <a:lnTo>
                    <a:pt x="276479" y="120269"/>
                  </a:lnTo>
                  <a:lnTo>
                    <a:pt x="274154" y="114427"/>
                  </a:lnTo>
                  <a:lnTo>
                    <a:pt x="272986" y="107442"/>
                  </a:lnTo>
                  <a:lnTo>
                    <a:pt x="271830" y="105156"/>
                  </a:lnTo>
                  <a:lnTo>
                    <a:pt x="259016" y="105156"/>
                  </a:lnTo>
                  <a:lnTo>
                    <a:pt x="278866" y="122618"/>
                  </a:lnTo>
                  <a:close/>
                </a:path>
                <a:path w="419100" h="551815">
                  <a:moveTo>
                    <a:pt x="281863" y="298069"/>
                  </a:moveTo>
                  <a:lnTo>
                    <a:pt x="278333" y="298069"/>
                  </a:lnTo>
                  <a:lnTo>
                    <a:pt x="278333" y="301625"/>
                  </a:lnTo>
                  <a:lnTo>
                    <a:pt x="278333" y="319278"/>
                  </a:lnTo>
                  <a:lnTo>
                    <a:pt x="220586" y="319278"/>
                  </a:lnTo>
                  <a:lnTo>
                    <a:pt x="220586" y="301625"/>
                  </a:lnTo>
                  <a:lnTo>
                    <a:pt x="226174" y="301625"/>
                  </a:lnTo>
                  <a:lnTo>
                    <a:pt x="225488" y="305943"/>
                  </a:lnTo>
                  <a:lnTo>
                    <a:pt x="227863" y="305943"/>
                  </a:lnTo>
                  <a:lnTo>
                    <a:pt x="227863" y="302260"/>
                  </a:lnTo>
                  <a:lnTo>
                    <a:pt x="231825" y="307467"/>
                  </a:lnTo>
                  <a:lnTo>
                    <a:pt x="236156" y="304673"/>
                  </a:lnTo>
                  <a:lnTo>
                    <a:pt x="232384" y="302260"/>
                  </a:lnTo>
                  <a:lnTo>
                    <a:pt x="231406" y="301625"/>
                  </a:lnTo>
                  <a:lnTo>
                    <a:pt x="278333" y="301625"/>
                  </a:lnTo>
                  <a:lnTo>
                    <a:pt x="278333" y="298069"/>
                  </a:lnTo>
                  <a:lnTo>
                    <a:pt x="268909" y="298069"/>
                  </a:lnTo>
                  <a:lnTo>
                    <a:pt x="268909" y="295656"/>
                  </a:lnTo>
                  <a:lnTo>
                    <a:pt x="266547" y="294513"/>
                  </a:lnTo>
                  <a:lnTo>
                    <a:pt x="266547" y="292100"/>
                  </a:lnTo>
                  <a:lnTo>
                    <a:pt x="268909" y="292100"/>
                  </a:lnTo>
                  <a:lnTo>
                    <a:pt x="268909" y="290957"/>
                  </a:lnTo>
                  <a:lnTo>
                    <a:pt x="232359" y="290957"/>
                  </a:lnTo>
                  <a:lnTo>
                    <a:pt x="232359" y="292100"/>
                  </a:lnTo>
                  <a:lnTo>
                    <a:pt x="233540" y="292100"/>
                  </a:lnTo>
                  <a:lnTo>
                    <a:pt x="233540" y="294513"/>
                  </a:lnTo>
                  <a:lnTo>
                    <a:pt x="232359" y="295656"/>
                  </a:lnTo>
                  <a:lnTo>
                    <a:pt x="231178" y="295656"/>
                  </a:lnTo>
                  <a:lnTo>
                    <a:pt x="231178" y="296799"/>
                  </a:lnTo>
                  <a:lnTo>
                    <a:pt x="232359" y="298069"/>
                  </a:lnTo>
                  <a:lnTo>
                    <a:pt x="219405" y="298069"/>
                  </a:lnTo>
                  <a:lnTo>
                    <a:pt x="219405" y="321691"/>
                  </a:lnTo>
                  <a:lnTo>
                    <a:pt x="237070" y="321691"/>
                  </a:lnTo>
                  <a:lnTo>
                    <a:pt x="232359" y="400685"/>
                  </a:lnTo>
                  <a:lnTo>
                    <a:pt x="239433" y="400685"/>
                  </a:lnTo>
                  <a:lnTo>
                    <a:pt x="239433" y="399542"/>
                  </a:lnTo>
                  <a:lnTo>
                    <a:pt x="241795" y="321691"/>
                  </a:lnTo>
                  <a:lnTo>
                    <a:pt x="247688" y="321691"/>
                  </a:lnTo>
                  <a:lnTo>
                    <a:pt x="245325" y="400685"/>
                  </a:lnTo>
                  <a:lnTo>
                    <a:pt x="255943" y="400685"/>
                  </a:lnTo>
                  <a:lnTo>
                    <a:pt x="255943" y="399542"/>
                  </a:lnTo>
                  <a:lnTo>
                    <a:pt x="252399" y="321691"/>
                  </a:lnTo>
                  <a:lnTo>
                    <a:pt x="259473" y="321691"/>
                  </a:lnTo>
                  <a:lnTo>
                    <a:pt x="261835" y="400685"/>
                  </a:lnTo>
                  <a:lnTo>
                    <a:pt x="268909" y="400685"/>
                  </a:lnTo>
                  <a:lnTo>
                    <a:pt x="268909" y="399542"/>
                  </a:lnTo>
                  <a:lnTo>
                    <a:pt x="264198" y="321691"/>
                  </a:lnTo>
                  <a:lnTo>
                    <a:pt x="281863" y="321691"/>
                  </a:lnTo>
                  <a:lnTo>
                    <a:pt x="281863" y="319278"/>
                  </a:lnTo>
                  <a:lnTo>
                    <a:pt x="281863" y="298069"/>
                  </a:lnTo>
                  <a:close/>
                </a:path>
                <a:path w="419100" h="551815">
                  <a:moveTo>
                    <a:pt x="288455" y="131038"/>
                  </a:moveTo>
                  <a:lnTo>
                    <a:pt x="278866" y="122618"/>
                  </a:lnTo>
                  <a:lnTo>
                    <a:pt x="281152" y="124841"/>
                  </a:lnTo>
                  <a:lnTo>
                    <a:pt x="284645" y="129540"/>
                  </a:lnTo>
                  <a:lnTo>
                    <a:pt x="288455" y="131038"/>
                  </a:lnTo>
                  <a:close/>
                </a:path>
                <a:path w="419100" h="551815">
                  <a:moveTo>
                    <a:pt x="289483" y="60845"/>
                  </a:moveTo>
                  <a:lnTo>
                    <a:pt x="266509" y="45339"/>
                  </a:lnTo>
                  <a:lnTo>
                    <a:pt x="265303" y="53721"/>
                  </a:lnTo>
                  <a:lnTo>
                    <a:pt x="262890" y="61976"/>
                  </a:lnTo>
                  <a:lnTo>
                    <a:pt x="261683" y="69100"/>
                  </a:lnTo>
                  <a:lnTo>
                    <a:pt x="260464" y="73799"/>
                  </a:lnTo>
                  <a:lnTo>
                    <a:pt x="255625" y="80899"/>
                  </a:lnTo>
                  <a:lnTo>
                    <a:pt x="253212" y="85725"/>
                  </a:lnTo>
                  <a:lnTo>
                    <a:pt x="249580" y="84455"/>
                  </a:lnTo>
                  <a:lnTo>
                    <a:pt x="245948" y="80899"/>
                  </a:lnTo>
                  <a:lnTo>
                    <a:pt x="245948" y="79756"/>
                  </a:lnTo>
                  <a:lnTo>
                    <a:pt x="244741" y="79756"/>
                  </a:lnTo>
                  <a:lnTo>
                    <a:pt x="241706" y="73545"/>
                  </a:lnTo>
                  <a:lnTo>
                    <a:pt x="239598" y="67322"/>
                  </a:lnTo>
                  <a:lnTo>
                    <a:pt x="236283" y="54864"/>
                  </a:lnTo>
                  <a:lnTo>
                    <a:pt x="236270" y="47752"/>
                  </a:lnTo>
                  <a:lnTo>
                    <a:pt x="235064" y="44196"/>
                  </a:lnTo>
                  <a:lnTo>
                    <a:pt x="231444" y="45339"/>
                  </a:lnTo>
                  <a:lnTo>
                    <a:pt x="227812" y="45339"/>
                  </a:lnTo>
                  <a:lnTo>
                    <a:pt x="224180" y="46621"/>
                  </a:lnTo>
                  <a:lnTo>
                    <a:pt x="218147" y="50165"/>
                  </a:lnTo>
                  <a:lnTo>
                    <a:pt x="213309" y="54864"/>
                  </a:lnTo>
                  <a:lnTo>
                    <a:pt x="213309" y="64389"/>
                  </a:lnTo>
                  <a:lnTo>
                    <a:pt x="214515" y="70231"/>
                  </a:lnTo>
                  <a:lnTo>
                    <a:pt x="215722" y="77343"/>
                  </a:lnTo>
                  <a:lnTo>
                    <a:pt x="218147" y="83324"/>
                  </a:lnTo>
                  <a:lnTo>
                    <a:pt x="219354" y="85725"/>
                  </a:lnTo>
                  <a:lnTo>
                    <a:pt x="220560" y="86868"/>
                  </a:lnTo>
                  <a:lnTo>
                    <a:pt x="282232" y="86868"/>
                  </a:lnTo>
                  <a:lnTo>
                    <a:pt x="282232" y="84455"/>
                  </a:lnTo>
                  <a:lnTo>
                    <a:pt x="284645" y="78625"/>
                  </a:lnTo>
                  <a:lnTo>
                    <a:pt x="287070" y="73799"/>
                  </a:lnTo>
                  <a:lnTo>
                    <a:pt x="288277" y="67945"/>
                  </a:lnTo>
                  <a:lnTo>
                    <a:pt x="289483" y="64389"/>
                  </a:lnTo>
                  <a:lnTo>
                    <a:pt x="289483" y="60845"/>
                  </a:lnTo>
                  <a:close/>
                </a:path>
                <a:path w="419100" h="551815">
                  <a:moveTo>
                    <a:pt x="298627" y="134124"/>
                  </a:moveTo>
                  <a:lnTo>
                    <a:pt x="296291" y="131826"/>
                  </a:lnTo>
                  <a:lnTo>
                    <a:pt x="290474" y="131826"/>
                  </a:lnTo>
                  <a:lnTo>
                    <a:pt x="288455" y="131038"/>
                  </a:lnTo>
                  <a:lnTo>
                    <a:pt x="291668" y="133870"/>
                  </a:lnTo>
                  <a:lnTo>
                    <a:pt x="298627" y="134124"/>
                  </a:lnTo>
                  <a:close/>
                </a:path>
                <a:path w="419100" h="551815">
                  <a:moveTo>
                    <a:pt x="301675" y="186563"/>
                  </a:moveTo>
                  <a:lnTo>
                    <a:pt x="299326" y="183007"/>
                  </a:lnTo>
                  <a:lnTo>
                    <a:pt x="294640" y="188976"/>
                  </a:lnTo>
                  <a:lnTo>
                    <a:pt x="288785" y="191389"/>
                  </a:lnTo>
                  <a:lnTo>
                    <a:pt x="281749" y="190119"/>
                  </a:lnTo>
                  <a:lnTo>
                    <a:pt x="282917" y="185420"/>
                  </a:lnTo>
                  <a:lnTo>
                    <a:pt x="285267" y="181864"/>
                  </a:lnTo>
                  <a:lnTo>
                    <a:pt x="286435" y="178308"/>
                  </a:lnTo>
                  <a:lnTo>
                    <a:pt x="281749" y="179451"/>
                  </a:lnTo>
                  <a:lnTo>
                    <a:pt x="279400" y="180721"/>
                  </a:lnTo>
                  <a:lnTo>
                    <a:pt x="277063" y="181864"/>
                  </a:lnTo>
                  <a:lnTo>
                    <a:pt x="267690" y="181864"/>
                  </a:lnTo>
                  <a:lnTo>
                    <a:pt x="267690" y="183007"/>
                  </a:lnTo>
                  <a:lnTo>
                    <a:pt x="266522" y="183007"/>
                  </a:lnTo>
                  <a:lnTo>
                    <a:pt x="255968" y="209169"/>
                  </a:lnTo>
                  <a:lnTo>
                    <a:pt x="257136" y="209169"/>
                  </a:lnTo>
                  <a:lnTo>
                    <a:pt x="258318" y="207899"/>
                  </a:lnTo>
                  <a:lnTo>
                    <a:pt x="263004" y="205613"/>
                  </a:lnTo>
                  <a:lnTo>
                    <a:pt x="272376" y="200787"/>
                  </a:lnTo>
                  <a:lnTo>
                    <a:pt x="272376" y="199644"/>
                  </a:lnTo>
                  <a:lnTo>
                    <a:pt x="274713" y="199644"/>
                  </a:lnTo>
                  <a:lnTo>
                    <a:pt x="274713" y="200787"/>
                  </a:lnTo>
                  <a:lnTo>
                    <a:pt x="275882" y="202057"/>
                  </a:lnTo>
                  <a:lnTo>
                    <a:pt x="275882" y="207899"/>
                  </a:lnTo>
                  <a:lnTo>
                    <a:pt x="277063" y="210312"/>
                  </a:lnTo>
                  <a:lnTo>
                    <a:pt x="279400" y="207899"/>
                  </a:lnTo>
                  <a:lnTo>
                    <a:pt x="281749" y="204343"/>
                  </a:lnTo>
                  <a:lnTo>
                    <a:pt x="285267" y="202057"/>
                  </a:lnTo>
                  <a:lnTo>
                    <a:pt x="286435" y="200787"/>
                  </a:lnTo>
                  <a:lnTo>
                    <a:pt x="287604" y="200787"/>
                  </a:lnTo>
                  <a:lnTo>
                    <a:pt x="287604" y="202057"/>
                  </a:lnTo>
                  <a:lnTo>
                    <a:pt x="288785" y="202057"/>
                  </a:lnTo>
                  <a:lnTo>
                    <a:pt x="289953" y="205613"/>
                  </a:lnTo>
                  <a:lnTo>
                    <a:pt x="289953" y="210312"/>
                  </a:lnTo>
                  <a:lnTo>
                    <a:pt x="292303" y="213868"/>
                  </a:lnTo>
                  <a:lnTo>
                    <a:pt x="292303" y="216281"/>
                  </a:lnTo>
                  <a:lnTo>
                    <a:pt x="294640" y="218567"/>
                  </a:lnTo>
                  <a:lnTo>
                    <a:pt x="295808" y="220980"/>
                  </a:lnTo>
                  <a:lnTo>
                    <a:pt x="301675" y="190119"/>
                  </a:lnTo>
                  <a:lnTo>
                    <a:pt x="301675" y="186563"/>
                  </a:lnTo>
                  <a:close/>
                </a:path>
                <a:path w="419100" h="551815">
                  <a:moveTo>
                    <a:pt x="326047" y="97548"/>
                  </a:moveTo>
                  <a:lnTo>
                    <a:pt x="324713" y="95250"/>
                  </a:lnTo>
                  <a:lnTo>
                    <a:pt x="322046" y="92964"/>
                  </a:lnTo>
                  <a:lnTo>
                    <a:pt x="316725" y="95250"/>
                  </a:lnTo>
                  <a:lnTo>
                    <a:pt x="315391" y="97548"/>
                  </a:lnTo>
                  <a:lnTo>
                    <a:pt x="315391" y="99822"/>
                  </a:lnTo>
                  <a:lnTo>
                    <a:pt x="318058" y="108966"/>
                  </a:lnTo>
                  <a:lnTo>
                    <a:pt x="318058" y="113550"/>
                  </a:lnTo>
                  <a:lnTo>
                    <a:pt x="319392" y="114681"/>
                  </a:lnTo>
                  <a:lnTo>
                    <a:pt x="319392" y="115824"/>
                  </a:lnTo>
                  <a:lnTo>
                    <a:pt x="322046" y="115824"/>
                  </a:lnTo>
                  <a:lnTo>
                    <a:pt x="323392" y="114681"/>
                  </a:lnTo>
                  <a:lnTo>
                    <a:pt x="323392" y="113550"/>
                  </a:lnTo>
                  <a:lnTo>
                    <a:pt x="324713" y="108966"/>
                  </a:lnTo>
                  <a:lnTo>
                    <a:pt x="324713" y="104394"/>
                  </a:lnTo>
                  <a:lnTo>
                    <a:pt x="326047" y="99822"/>
                  </a:lnTo>
                  <a:lnTo>
                    <a:pt x="326047" y="97548"/>
                  </a:lnTo>
                  <a:close/>
                </a:path>
                <a:path w="419100" h="551815">
                  <a:moveTo>
                    <a:pt x="326047" y="83324"/>
                  </a:moveTo>
                  <a:lnTo>
                    <a:pt x="323519" y="80772"/>
                  </a:lnTo>
                  <a:lnTo>
                    <a:pt x="319709" y="80772"/>
                  </a:lnTo>
                  <a:lnTo>
                    <a:pt x="318439" y="82042"/>
                  </a:lnTo>
                  <a:lnTo>
                    <a:pt x="318439" y="87122"/>
                  </a:lnTo>
                  <a:lnTo>
                    <a:pt x="319709" y="88392"/>
                  </a:lnTo>
                  <a:lnTo>
                    <a:pt x="322249" y="87122"/>
                  </a:lnTo>
                  <a:lnTo>
                    <a:pt x="324777" y="87122"/>
                  </a:lnTo>
                  <a:lnTo>
                    <a:pt x="324777" y="85852"/>
                  </a:lnTo>
                  <a:lnTo>
                    <a:pt x="326047" y="83324"/>
                  </a:lnTo>
                  <a:close/>
                </a:path>
                <a:path w="419100" h="551815">
                  <a:moveTo>
                    <a:pt x="327571" y="66802"/>
                  </a:moveTo>
                  <a:lnTo>
                    <a:pt x="325221" y="66802"/>
                  </a:lnTo>
                  <a:lnTo>
                    <a:pt x="322884" y="67945"/>
                  </a:lnTo>
                  <a:lnTo>
                    <a:pt x="322884" y="60972"/>
                  </a:lnTo>
                  <a:lnTo>
                    <a:pt x="318211" y="60972"/>
                  </a:lnTo>
                  <a:lnTo>
                    <a:pt x="318211" y="66802"/>
                  </a:lnTo>
                  <a:lnTo>
                    <a:pt x="315861" y="67945"/>
                  </a:lnTo>
                  <a:lnTo>
                    <a:pt x="312343" y="65671"/>
                  </a:lnTo>
                  <a:lnTo>
                    <a:pt x="312343" y="72644"/>
                  </a:lnTo>
                  <a:lnTo>
                    <a:pt x="315861" y="70370"/>
                  </a:lnTo>
                  <a:lnTo>
                    <a:pt x="318211" y="71501"/>
                  </a:lnTo>
                  <a:lnTo>
                    <a:pt x="318211" y="76200"/>
                  </a:lnTo>
                  <a:lnTo>
                    <a:pt x="322884" y="76200"/>
                  </a:lnTo>
                  <a:lnTo>
                    <a:pt x="322884" y="71501"/>
                  </a:lnTo>
                  <a:lnTo>
                    <a:pt x="326402" y="71501"/>
                  </a:lnTo>
                  <a:lnTo>
                    <a:pt x="326402" y="70370"/>
                  </a:lnTo>
                  <a:lnTo>
                    <a:pt x="327571" y="70370"/>
                  </a:lnTo>
                  <a:lnTo>
                    <a:pt x="327571" y="66802"/>
                  </a:lnTo>
                  <a:close/>
                </a:path>
                <a:path w="419100" h="551815">
                  <a:moveTo>
                    <a:pt x="341287" y="504952"/>
                  </a:moveTo>
                  <a:lnTo>
                    <a:pt x="336524" y="504952"/>
                  </a:lnTo>
                  <a:lnTo>
                    <a:pt x="334137" y="503682"/>
                  </a:lnTo>
                  <a:lnTo>
                    <a:pt x="329374" y="502539"/>
                  </a:lnTo>
                  <a:lnTo>
                    <a:pt x="325488" y="486918"/>
                  </a:lnTo>
                  <a:lnTo>
                    <a:pt x="324612" y="483362"/>
                  </a:lnTo>
                  <a:lnTo>
                    <a:pt x="321056" y="479806"/>
                  </a:lnTo>
                  <a:lnTo>
                    <a:pt x="321056" y="478663"/>
                  </a:lnTo>
                  <a:lnTo>
                    <a:pt x="319862" y="477393"/>
                  </a:lnTo>
                  <a:lnTo>
                    <a:pt x="318668" y="476250"/>
                  </a:lnTo>
                  <a:lnTo>
                    <a:pt x="322249" y="473837"/>
                  </a:lnTo>
                  <a:lnTo>
                    <a:pt x="325805" y="467868"/>
                  </a:lnTo>
                  <a:lnTo>
                    <a:pt x="325170" y="466598"/>
                  </a:lnTo>
                  <a:lnTo>
                    <a:pt x="324612" y="465455"/>
                  </a:lnTo>
                  <a:lnTo>
                    <a:pt x="319862" y="465455"/>
                  </a:lnTo>
                  <a:lnTo>
                    <a:pt x="315099" y="466598"/>
                  </a:lnTo>
                  <a:lnTo>
                    <a:pt x="310337" y="465455"/>
                  </a:lnTo>
                  <a:lnTo>
                    <a:pt x="288899" y="458216"/>
                  </a:lnTo>
                  <a:lnTo>
                    <a:pt x="286512" y="457073"/>
                  </a:lnTo>
                  <a:lnTo>
                    <a:pt x="284137" y="457073"/>
                  </a:lnTo>
                  <a:lnTo>
                    <a:pt x="281749" y="458216"/>
                  </a:lnTo>
                  <a:lnTo>
                    <a:pt x="282943" y="459486"/>
                  </a:lnTo>
                  <a:lnTo>
                    <a:pt x="286512" y="460629"/>
                  </a:lnTo>
                  <a:lnTo>
                    <a:pt x="288899" y="461899"/>
                  </a:lnTo>
                  <a:lnTo>
                    <a:pt x="291274" y="463042"/>
                  </a:lnTo>
                  <a:lnTo>
                    <a:pt x="298424" y="466598"/>
                  </a:lnTo>
                  <a:lnTo>
                    <a:pt x="305574" y="471424"/>
                  </a:lnTo>
                  <a:lnTo>
                    <a:pt x="310337" y="477393"/>
                  </a:lnTo>
                  <a:lnTo>
                    <a:pt x="312623" y="479806"/>
                  </a:lnTo>
                  <a:lnTo>
                    <a:pt x="312712" y="485775"/>
                  </a:lnTo>
                  <a:lnTo>
                    <a:pt x="311531" y="486918"/>
                  </a:lnTo>
                  <a:lnTo>
                    <a:pt x="310337" y="486918"/>
                  </a:lnTo>
                  <a:lnTo>
                    <a:pt x="310337" y="485775"/>
                  </a:lnTo>
                  <a:lnTo>
                    <a:pt x="309143" y="485775"/>
                  </a:lnTo>
                  <a:lnTo>
                    <a:pt x="293751" y="472567"/>
                  </a:lnTo>
                  <a:lnTo>
                    <a:pt x="284137" y="464312"/>
                  </a:lnTo>
                  <a:lnTo>
                    <a:pt x="281749" y="464312"/>
                  </a:lnTo>
                  <a:lnTo>
                    <a:pt x="280555" y="463042"/>
                  </a:lnTo>
                  <a:lnTo>
                    <a:pt x="278180" y="463042"/>
                  </a:lnTo>
                  <a:lnTo>
                    <a:pt x="278180" y="466598"/>
                  </a:lnTo>
                  <a:lnTo>
                    <a:pt x="269862" y="466598"/>
                  </a:lnTo>
                  <a:lnTo>
                    <a:pt x="269862" y="467868"/>
                  </a:lnTo>
                  <a:lnTo>
                    <a:pt x="271030" y="469011"/>
                  </a:lnTo>
                  <a:lnTo>
                    <a:pt x="276987" y="474980"/>
                  </a:lnTo>
                  <a:lnTo>
                    <a:pt x="281749" y="480949"/>
                  </a:lnTo>
                  <a:lnTo>
                    <a:pt x="285330" y="488188"/>
                  </a:lnTo>
                  <a:lnTo>
                    <a:pt x="288899" y="494157"/>
                  </a:lnTo>
                  <a:lnTo>
                    <a:pt x="291274" y="500126"/>
                  </a:lnTo>
                  <a:lnTo>
                    <a:pt x="291274" y="506095"/>
                  </a:lnTo>
                  <a:lnTo>
                    <a:pt x="290093" y="509651"/>
                  </a:lnTo>
                  <a:lnTo>
                    <a:pt x="288899" y="510921"/>
                  </a:lnTo>
                  <a:lnTo>
                    <a:pt x="286512" y="510921"/>
                  </a:lnTo>
                  <a:lnTo>
                    <a:pt x="282676" y="497713"/>
                  </a:lnTo>
                  <a:lnTo>
                    <a:pt x="277266" y="486791"/>
                  </a:lnTo>
                  <a:lnTo>
                    <a:pt x="272376" y="479806"/>
                  </a:lnTo>
                  <a:lnTo>
                    <a:pt x="271411" y="478409"/>
                  </a:lnTo>
                  <a:lnTo>
                    <a:pt x="268389" y="474980"/>
                  </a:lnTo>
                  <a:lnTo>
                    <a:pt x="266280" y="472567"/>
                  </a:lnTo>
                  <a:lnTo>
                    <a:pt x="263906" y="473837"/>
                  </a:lnTo>
                  <a:lnTo>
                    <a:pt x="262712" y="474980"/>
                  </a:lnTo>
                  <a:lnTo>
                    <a:pt x="257949" y="474980"/>
                  </a:lnTo>
                  <a:lnTo>
                    <a:pt x="255562" y="473837"/>
                  </a:lnTo>
                  <a:lnTo>
                    <a:pt x="253187" y="473837"/>
                  </a:lnTo>
                  <a:lnTo>
                    <a:pt x="253212" y="478409"/>
                  </a:lnTo>
                  <a:lnTo>
                    <a:pt x="253339" y="485521"/>
                  </a:lnTo>
                  <a:lnTo>
                    <a:pt x="253834" y="491744"/>
                  </a:lnTo>
                  <a:lnTo>
                    <a:pt x="254139" y="498983"/>
                  </a:lnTo>
                  <a:lnTo>
                    <a:pt x="254241" y="502539"/>
                  </a:lnTo>
                  <a:lnTo>
                    <a:pt x="254368" y="520446"/>
                  </a:lnTo>
                  <a:lnTo>
                    <a:pt x="253187" y="521716"/>
                  </a:lnTo>
                  <a:lnTo>
                    <a:pt x="253136" y="524129"/>
                  </a:lnTo>
                  <a:lnTo>
                    <a:pt x="251993" y="526415"/>
                  </a:lnTo>
                  <a:lnTo>
                    <a:pt x="250799" y="526415"/>
                  </a:lnTo>
                  <a:lnTo>
                    <a:pt x="249237" y="523367"/>
                  </a:lnTo>
                  <a:lnTo>
                    <a:pt x="248424" y="521716"/>
                  </a:lnTo>
                  <a:lnTo>
                    <a:pt x="247230" y="520446"/>
                  </a:lnTo>
                  <a:lnTo>
                    <a:pt x="247281" y="517017"/>
                  </a:lnTo>
                  <a:lnTo>
                    <a:pt x="247840" y="508508"/>
                  </a:lnTo>
                  <a:lnTo>
                    <a:pt x="247954" y="506095"/>
                  </a:lnTo>
                  <a:lnTo>
                    <a:pt x="248196" y="498983"/>
                  </a:lnTo>
                  <a:lnTo>
                    <a:pt x="248323" y="490474"/>
                  </a:lnTo>
                  <a:lnTo>
                    <a:pt x="248412" y="479806"/>
                  </a:lnTo>
                  <a:lnTo>
                    <a:pt x="248412" y="477393"/>
                  </a:lnTo>
                  <a:lnTo>
                    <a:pt x="248424" y="472567"/>
                  </a:lnTo>
                  <a:lnTo>
                    <a:pt x="243649" y="476250"/>
                  </a:lnTo>
                  <a:lnTo>
                    <a:pt x="240080" y="477393"/>
                  </a:lnTo>
                  <a:lnTo>
                    <a:pt x="236512" y="471424"/>
                  </a:lnTo>
                  <a:lnTo>
                    <a:pt x="228460" y="480441"/>
                  </a:lnTo>
                  <a:lnTo>
                    <a:pt x="222224" y="489966"/>
                  </a:lnTo>
                  <a:lnTo>
                    <a:pt x="217754" y="500380"/>
                  </a:lnTo>
                  <a:lnTo>
                    <a:pt x="215087" y="512064"/>
                  </a:lnTo>
                  <a:lnTo>
                    <a:pt x="212699" y="510921"/>
                  </a:lnTo>
                  <a:lnTo>
                    <a:pt x="211518" y="509651"/>
                  </a:lnTo>
                  <a:lnTo>
                    <a:pt x="211404" y="507111"/>
                  </a:lnTo>
                  <a:lnTo>
                    <a:pt x="210324" y="504952"/>
                  </a:lnTo>
                  <a:lnTo>
                    <a:pt x="210324" y="501269"/>
                  </a:lnTo>
                  <a:lnTo>
                    <a:pt x="211518" y="498983"/>
                  </a:lnTo>
                  <a:lnTo>
                    <a:pt x="213931" y="491998"/>
                  </a:lnTo>
                  <a:lnTo>
                    <a:pt x="217462" y="485521"/>
                  </a:lnTo>
                  <a:lnTo>
                    <a:pt x="221894" y="479425"/>
                  </a:lnTo>
                  <a:lnTo>
                    <a:pt x="228168" y="472567"/>
                  </a:lnTo>
                  <a:lnTo>
                    <a:pt x="230555" y="469011"/>
                  </a:lnTo>
                  <a:lnTo>
                    <a:pt x="232930" y="466598"/>
                  </a:lnTo>
                  <a:lnTo>
                    <a:pt x="223405" y="466598"/>
                  </a:lnTo>
                  <a:lnTo>
                    <a:pt x="223405" y="463042"/>
                  </a:lnTo>
                  <a:lnTo>
                    <a:pt x="219849" y="463042"/>
                  </a:lnTo>
                  <a:lnTo>
                    <a:pt x="212229" y="467360"/>
                  </a:lnTo>
                  <a:lnTo>
                    <a:pt x="205333" y="472567"/>
                  </a:lnTo>
                  <a:lnTo>
                    <a:pt x="199212" y="478409"/>
                  </a:lnTo>
                  <a:lnTo>
                    <a:pt x="193649" y="484632"/>
                  </a:lnTo>
                  <a:lnTo>
                    <a:pt x="192455" y="485775"/>
                  </a:lnTo>
                  <a:lnTo>
                    <a:pt x="191262" y="485775"/>
                  </a:lnTo>
                  <a:lnTo>
                    <a:pt x="191262" y="486918"/>
                  </a:lnTo>
                  <a:lnTo>
                    <a:pt x="190080" y="485775"/>
                  </a:lnTo>
                  <a:lnTo>
                    <a:pt x="190080" y="484632"/>
                  </a:lnTo>
                  <a:lnTo>
                    <a:pt x="188887" y="483362"/>
                  </a:lnTo>
                  <a:lnTo>
                    <a:pt x="188937" y="479806"/>
                  </a:lnTo>
                  <a:lnTo>
                    <a:pt x="191262" y="476250"/>
                  </a:lnTo>
                  <a:lnTo>
                    <a:pt x="193649" y="474980"/>
                  </a:lnTo>
                  <a:lnTo>
                    <a:pt x="199224" y="470027"/>
                  </a:lnTo>
                  <a:lnTo>
                    <a:pt x="204495" y="466471"/>
                  </a:lnTo>
                  <a:lnTo>
                    <a:pt x="205257" y="465963"/>
                  </a:lnTo>
                  <a:lnTo>
                    <a:pt x="211734" y="462407"/>
                  </a:lnTo>
                  <a:lnTo>
                    <a:pt x="218655" y="459486"/>
                  </a:lnTo>
                  <a:lnTo>
                    <a:pt x="219849" y="458216"/>
                  </a:lnTo>
                  <a:lnTo>
                    <a:pt x="217462" y="458216"/>
                  </a:lnTo>
                  <a:lnTo>
                    <a:pt x="215087" y="457073"/>
                  </a:lnTo>
                  <a:lnTo>
                    <a:pt x="213893" y="457073"/>
                  </a:lnTo>
                  <a:lnTo>
                    <a:pt x="210324" y="458216"/>
                  </a:lnTo>
                  <a:lnTo>
                    <a:pt x="206743" y="460629"/>
                  </a:lnTo>
                  <a:lnTo>
                    <a:pt x="201980" y="461899"/>
                  </a:lnTo>
                  <a:lnTo>
                    <a:pt x="196329" y="464312"/>
                  </a:lnTo>
                  <a:lnTo>
                    <a:pt x="190373" y="465963"/>
                  </a:lnTo>
                  <a:lnTo>
                    <a:pt x="183896" y="466471"/>
                  </a:lnTo>
                  <a:lnTo>
                    <a:pt x="176974" y="465455"/>
                  </a:lnTo>
                  <a:lnTo>
                    <a:pt x="176974" y="466598"/>
                  </a:lnTo>
                  <a:lnTo>
                    <a:pt x="178168" y="469011"/>
                  </a:lnTo>
                  <a:lnTo>
                    <a:pt x="179362" y="470281"/>
                  </a:lnTo>
                  <a:lnTo>
                    <a:pt x="180543" y="472567"/>
                  </a:lnTo>
                  <a:lnTo>
                    <a:pt x="181737" y="474980"/>
                  </a:lnTo>
                  <a:lnTo>
                    <a:pt x="182930" y="476250"/>
                  </a:lnTo>
                  <a:lnTo>
                    <a:pt x="182930" y="477393"/>
                  </a:lnTo>
                  <a:lnTo>
                    <a:pt x="181737" y="477393"/>
                  </a:lnTo>
                  <a:lnTo>
                    <a:pt x="181737" y="478663"/>
                  </a:lnTo>
                  <a:lnTo>
                    <a:pt x="176974" y="483362"/>
                  </a:lnTo>
                  <a:lnTo>
                    <a:pt x="175780" y="490601"/>
                  </a:lnTo>
                  <a:lnTo>
                    <a:pt x="173405" y="496570"/>
                  </a:lnTo>
                  <a:lnTo>
                    <a:pt x="172212" y="502539"/>
                  </a:lnTo>
                  <a:lnTo>
                    <a:pt x="168656" y="506095"/>
                  </a:lnTo>
                  <a:lnTo>
                    <a:pt x="162699" y="504952"/>
                  </a:lnTo>
                  <a:lnTo>
                    <a:pt x="161505" y="504952"/>
                  </a:lnTo>
                  <a:lnTo>
                    <a:pt x="166484" y="512826"/>
                  </a:lnTo>
                  <a:lnTo>
                    <a:pt x="174586" y="519557"/>
                  </a:lnTo>
                  <a:lnTo>
                    <a:pt x="183591" y="524129"/>
                  </a:lnTo>
                  <a:lnTo>
                    <a:pt x="191262" y="525272"/>
                  </a:lnTo>
                  <a:lnTo>
                    <a:pt x="191350" y="508762"/>
                  </a:lnTo>
                  <a:lnTo>
                    <a:pt x="192366" y="506095"/>
                  </a:lnTo>
                  <a:lnTo>
                    <a:pt x="197358" y="493141"/>
                  </a:lnTo>
                  <a:lnTo>
                    <a:pt x="202107" y="486918"/>
                  </a:lnTo>
                  <a:lnTo>
                    <a:pt x="207162" y="480314"/>
                  </a:lnTo>
                  <a:lnTo>
                    <a:pt x="216281" y="474218"/>
                  </a:lnTo>
                  <a:lnTo>
                    <a:pt x="216281" y="473837"/>
                  </a:lnTo>
                  <a:lnTo>
                    <a:pt x="216776" y="473837"/>
                  </a:lnTo>
                  <a:lnTo>
                    <a:pt x="218655" y="472567"/>
                  </a:lnTo>
                  <a:lnTo>
                    <a:pt x="217462" y="473837"/>
                  </a:lnTo>
                  <a:lnTo>
                    <a:pt x="216776" y="473837"/>
                  </a:lnTo>
                  <a:lnTo>
                    <a:pt x="216331" y="474218"/>
                  </a:lnTo>
                  <a:lnTo>
                    <a:pt x="216281" y="474980"/>
                  </a:lnTo>
                  <a:lnTo>
                    <a:pt x="211175" y="481584"/>
                  </a:lnTo>
                  <a:lnTo>
                    <a:pt x="206743" y="488442"/>
                  </a:lnTo>
                  <a:lnTo>
                    <a:pt x="203212" y="495935"/>
                  </a:lnTo>
                  <a:lnTo>
                    <a:pt x="200799" y="503682"/>
                  </a:lnTo>
                  <a:lnTo>
                    <a:pt x="198818" y="513715"/>
                  </a:lnTo>
                  <a:lnTo>
                    <a:pt x="200190" y="523367"/>
                  </a:lnTo>
                  <a:lnTo>
                    <a:pt x="205143" y="531749"/>
                  </a:lnTo>
                  <a:lnTo>
                    <a:pt x="213893" y="538353"/>
                  </a:lnTo>
                  <a:lnTo>
                    <a:pt x="218655" y="540766"/>
                  </a:lnTo>
                  <a:lnTo>
                    <a:pt x="222237" y="542036"/>
                  </a:lnTo>
                  <a:lnTo>
                    <a:pt x="228168" y="540766"/>
                  </a:lnTo>
                  <a:lnTo>
                    <a:pt x="224663" y="525399"/>
                  </a:lnTo>
                  <a:lnTo>
                    <a:pt x="225691" y="512064"/>
                  </a:lnTo>
                  <a:lnTo>
                    <a:pt x="226085" y="507111"/>
                  </a:lnTo>
                  <a:lnTo>
                    <a:pt x="231521" y="490474"/>
                  </a:lnTo>
                  <a:lnTo>
                    <a:pt x="240080" y="479806"/>
                  </a:lnTo>
                  <a:lnTo>
                    <a:pt x="240080" y="480949"/>
                  </a:lnTo>
                  <a:lnTo>
                    <a:pt x="237705" y="486918"/>
                  </a:lnTo>
                  <a:lnTo>
                    <a:pt x="236461" y="491998"/>
                  </a:lnTo>
                  <a:lnTo>
                    <a:pt x="235318" y="497713"/>
                  </a:lnTo>
                  <a:lnTo>
                    <a:pt x="234454" y="504952"/>
                  </a:lnTo>
                  <a:lnTo>
                    <a:pt x="233921" y="510921"/>
                  </a:lnTo>
                  <a:lnTo>
                    <a:pt x="233794" y="521716"/>
                  </a:lnTo>
                  <a:lnTo>
                    <a:pt x="234124" y="526415"/>
                  </a:lnTo>
                  <a:lnTo>
                    <a:pt x="235318" y="533654"/>
                  </a:lnTo>
                  <a:lnTo>
                    <a:pt x="236512" y="539623"/>
                  </a:lnTo>
                  <a:lnTo>
                    <a:pt x="241274" y="544322"/>
                  </a:lnTo>
                  <a:lnTo>
                    <a:pt x="243649" y="548005"/>
                  </a:lnTo>
                  <a:lnTo>
                    <a:pt x="247230" y="549148"/>
                  </a:lnTo>
                  <a:lnTo>
                    <a:pt x="250799" y="551561"/>
                  </a:lnTo>
                  <a:lnTo>
                    <a:pt x="251993" y="551561"/>
                  </a:lnTo>
                  <a:lnTo>
                    <a:pt x="253187" y="550418"/>
                  </a:lnTo>
                  <a:lnTo>
                    <a:pt x="255562" y="550418"/>
                  </a:lnTo>
                  <a:lnTo>
                    <a:pt x="261442" y="544195"/>
                  </a:lnTo>
                  <a:lnTo>
                    <a:pt x="264795" y="538607"/>
                  </a:lnTo>
                  <a:lnTo>
                    <a:pt x="266801" y="532257"/>
                  </a:lnTo>
                  <a:lnTo>
                    <a:pt x="267360" y="526415"/>
                  </a:lnTo>
                  <a:lnTo>
                    <a:pt x="267500" y="525018"/>
                  </a:lnTo>
                  <a:lnTo>
                    <a:pt x="268668" y="518033"/>
                  </a:lnTo>
                  <a:lnTo>
                    <a:pt x="266280" y="501269"/>
                  </a:lnTo>
                  <a:lnTo>
                    <a:pt x="266280" y="494157"/>
                  </a:lnTo>
                  <a:lnTo>
                    <a:pt x="263906" y="488188"/>
                  </a:lnTo>
                  <a:lnTo>
                    <a:pt x="262763" y="482600"/>
                  </a:lnTo>
                  <a:lnTo>
                    <a:pt x="262712" y="479806"/>
                  </a:lnTo>
                  <a:lnTo>
                    <a:pt x="267601" y="486283"/>
                  </a:lnTo>
                  <a:lnTo>
                    <a:pt x="276898" y="525018"/>
                  </a:lnTo>
                  <a:lnTo>
                    <a:pt x="276834" y="526415"/>
                  </a:lnTo>
                  <a:lnTo>
                    <a:pt x="276123" y="532892"/>
                  </a:lnTo>
                  <a:lnTo>
                    <a:pt x="274612" y="540766"/>
                  </a:lnTo>
                  <a:lnTo>
                    <a:pt x="278180" y="543179"/>
                  </a:lnTo>
                  <a:lnTo>
                    <a:pt x="302768" y="513715"/>
                  </a:lnTo>
                  <a:lnTo>
                    <a:pt x="302717" y="512064"/>
                  </a:lnTo>
                  <a:lnTo>
                    <a:pt x="302615" y="510921"/>
                  </a:lnTo>
                  <a:lnTo>
                    <a:pt x="301993" y="503682"/>
                  </a:lnTo>
                  <a:lnTo>
                    <a:pt x="284137" y="473837"/>
                  </a:lnTo>
                  <a:lnTo>
                    <a:pt x="284137" y="472567"/>
                  </a:lnTo>
                  <a:lnTo>
                    <a:pt x="310896" y="508508"/>
                  </a:lnTo>
                  <a:lnTo>
                    <a:pt x="311531" y="525272"/>
                  </a:lnTo>
                  <a:lnTo>
                    <a:pt x="319697" y="523494"/>
                  </a:lnTo>
                  <a:lnTo>
                    <a:pt x="328625" y="518668"/>
                  </a:lnTo>
                  <a:lnTo>
                    <a:pt x="336461" y="512191"/>
                  </a:lnTo>
                  <a:lnTo>
                    <a:pt x="341287" y="504952"/>
                  </a:lnTo>
                  <a:close/>
                </a:path>
                <a:path w="419100" h="551815">
                  <a:moveTo>
                    <a:pt x="341287" y="236093"/>
                  </a:moveTo>
                  <a:lnTo>
                    <a:pt x="340106" y="233680"/>
                  </a:lnTo>
                  <a:lnTo>
                    <a:pt x="335356" y="233680"/>
                  </a:lnTo>
                  <a:lnTo>
                    <a:pt x="335356" y="242062"/>
                  </a:lnTo>
                  <a:lnTo>
                    <a:pt x="335356" y="417703"/>
                  </a:lnTo>
                  <a:lnTo>
                    <a:pt x="334175" y="422402"/>
                  </a:lnTo>
                  <a:lnTo>
                    <a:pt x="334175" y="425958"/>
                  </a:lnTo>
                  <a:lnTo>
                    <a:pt x="331800" y="434340"/>
                  </a:lnTo>
                  <a:lnTo>
                    <a:pt x="325882" y="439039"/>
                  </a:lnTo>
                  <a:lnTo>
                    <a:pt x="318782" y="439039"/>
                  </a:lnTo>
                  <a:lnTo>
                    <a:pt x="311658" y="439674"/>
                  </a:lnTo>
                  <a:lnTo>
                    <a:pt x="304546" y="439547"/>
                  </a:lnTo>
                  <a:lnTo>
                    <a:pt x="290334" y="439039"/>
                  </a:lnTo>
                  <a:lnTo>
                    <a:pt x="252412" y="453390"/>
                  </a:lnTo>
                  <a:lnTo>
                    <a:pt x="251231" y="454533"/>
                  </a:lnTo>
                  <a:lnTo>
                    <a:pt x="248856" y="454533"/>
                  </a:lnTo>
                  <a:lnTo>
                    <a:pt x="248856" y="453390"/>
                  </a:lnTo>
                  <a:lnTo>
                    <a:pt x="241122" y="446786"/>
                  </a:lnTo>
                  <a:lnTo>
                    <a:pt x="232410" y="442849"/>
                  </a:lnTo>
                  <a:lnTo>
                    <a:pt x="223012" y="440817"/>
                  </a:lnTo>
                  <a:lnTo>
                    <a:pt x="213207" y="440309"/>
                  </a:lnTo>
                  <a:lnTo>
                    <a:pt x="206184" y="439674"/>
                  </a:lnTo>
                  <a:lnTo>
                    <a:pt x="199085" y="439293"/>
                  </a:lnTo>
                  <a:lnTo>
                    <a:pt x="191973" y="439039"/>
                  </a:lnTo>
                  <a:lnTo>
                    <a:pt x="174205" y="439039"/>
                  </a:lnTo>
                  <a:lnTo>
                    <a:pt x="169468" y="434340"/>
                  </a:lnTo>
                  <a:lnTo>
                    <a:pt x="167093" y="423672"/>
                  </a:lnTo>
                  <a:lnTo>
                    <a:pt x="167093" y="420116"/>
                  </a:lnTo>
                  <a:lnTo>
                    <a:pt x="165912" y="415290"/>
                  </a:lnTo>
                  <a:lnTo>
                    <a:pt x="165912" y="242062"/>
                  </a:lnTo>
                  <a:lnTo>
                    <a:pt x="167093" y="240919"/>
                  </a:lnTo>
                  <a:lnTo>
                    <a:pt x="174205" y="240919"/>
                  </a:lnTo>
                  <a:lnTo>
                    <a:pt x="216230" y="237490"/>
                  </a:lnTo>
                  <a:lnTo>
                    <a:pt x="251231" y="228981"/>
                  </a:lnTo>
                  <a:lnTo>
                    <a:pt x="252907" y="230251"/>
                  </a:lnTo>
                  <a:lnTo>
                    <a:pt x="262039" y="233553"/>
                  </a:lnTo>
                  <a:lnTo>
                    <a:pt x="284708" y="237490"/>
                  </a:lnTo>
                  <a:lnTo>
                    <a:pt x="327063" y="240919"/>
                  </a:lnTo>
                  <a:lnTo>
                    <a:pt x="334175" y="240919"/>
                  </a:lnTo>
                  <a:lnTo>
                    <a:pt x="335356" y="242062"/>
                  </a:lnTo>
                  <a:lnTo>
                    <a:pt x="335356" y="233680"/>
                  </a:lnTo>
                  <a:lnTo>
                    <a:pt x="332994" y="233680"/>
                  </a:lnTo>
                  <a:lnTo>
                    <a:pt x="321221" y="233426"/>
                  </a:lnTo>
                  <a:lnTo>
                    <a:pt x="292696" y="227838"/>
                  </a:lnTo>
                  <a:lnTo>
                    <a:pt x="292074" y="226568"/>
                  </a:lnTo>
                  <a:lnTo>
                    <a:pt x="291515" y="225425"/>
                  </a:lnTo>
                  <a:lnTo>
                    <a:pt x="290334" y="221869"/>
                  </a:lnTo>
                  <a:lnTo>
                    <a:pt x="289140" y="220726"/>
                  </a:lnTo>
                  <a:lnTo>
                    <a:pt x="287959" y="219456"/>
                  </a:lnTo>
                  <a:lnTo>
                    <a:pt x="287959" y="218313"/>
                  </a:lnTo>
                  <a:lnTo>
                    <a:pt x="285584" y="213487"/>
                  </a:lnTo>
                  <a:lnTo>
                    <a:pt x="284403" y="211201"/>
                  </a:lnTo>
                  <a:lnTo>
                    <a:pt x="280847" y="215900"/>
                  </a:lnTo>
                  <a:lnTo>
                    <a:pt x="277291" y="221869"/>
                  </a:lnTo>
                  <a:lnTo>
                    <a:pt x="273748" y="226568"/>
                  </a:lnTo>
                  <a:lnTo>
                    <a:pt x="273748" y="223012"/>
                  </a:lnTo>
                  <a:lnTo>
                    <a:pt x="273748" y="220726"/>
                  </a:lnTo>
                  <a:lnTo>
                    <a:pt x="271373" y="208788"/>
                  </a:lnTo>
                  <a:lnTo>
                    <a:pt x="267817" y="209931"/>
                  </a:lnTo>
                  <a:lnTo>
                    <a:pt x="264261" y="213487"/>
                  </a:lnTo>
                  <a:lnTo>
                    <a:pt x="259524" y="214757"/>
                  </a:lnTo>
                  <a:lnTo>
                    <a:pt x="255968" y="215900"/>
                  </a:lnTo>
                  <a:lnTo>
                    <a:pt x="253593" y="219456"/>
                  </a:lnTo>
                  <a:lnTo>
                    <a:pt x="252412" y="223012"/>
                  </a:lnTo>
                  <a:lnTo>
                    <a:pt x="251231" y="221869"/>
                  </a:lnTo>
                  <a:lnTo>
                    <a:pt x="250037" y="223012"/>
                  </a:lnTo>
                  <a:lnTo>
                    <a:pt x="248856" y="223012"/>
                  </a:lnTo>
                  <a:lnTo>
                    <a:pt x="247675" y="220726"/>
                  </a:lnTo>
                  <a:lnTo>
                    <a:pt x="247675" y="217043"/>
                  </a:lnTo>
                  <a:lnTo>
                    <a:pt x="244119" y="215900"/>
                  </a:lnTo>
                  <a:lnTo>
                    <a:pt x="239369" y="213487"/>
                  </a:lnTo>
                  <a:lnTo>
                    <a:pt x="235813" y="211201"/>
                  </a:lnTo>
                  <a:lnTo>
                    <a:pt x="229895" y="208788"/>
                  </a:lnTo>
                  <a:lnTo>
                    <a:pt x="229895" y="214757"/>
                  </a:lnTo>
                  <a:lnTo>
                    <a:pt x="228701" y="220726"/>
                  </a:lnTo>
                  <a:lnTo>
                    <a:pt x="228701" y="226568"/>
                  </a:lnTo>
                  <a:lnTo>
                    <a:pt x="225145" y="221869"/>
                  </a:lnTo>
                  <a:lnTo>
                    <a:pt x="221602" y="215900"/>
                  </a:lnTo>
                  <a:lnTo>
                    <a:pt x="218046" y="211201"/>
                  </a:lnTo>
                  <a:lnTo>
                    <a:pt x="215684" y="213487"/>
                  </a:lnTo>
                  <a:lnTo>
                    <a:pt x="214490" y="218313"/>
                  </a:lnTo>
                  <a:lnTo>
                    <a:pt x="212128" y="223012"/>
                  </a:lnTo>
                  <a:lnTo>
                    <a:pt x="209753" y="227838"/>
                  </a:lnTo>
                  <a:lnTo>
                    <a:pt x="209626" y="230251"/>
                  </a:lnTo>
                  <a:lnTo>
                    <a:pt x="208572" y="231394"/>
                  </a:lnTo>
                  <a:lnTo>
                    <a:pt x="190779" y="232918"/>
                  </a:lnTo>
                  <a:lnTo>
                    <a:pt x="180555" y="233426"/>
                  </a:lnTo>
                  <a:lnTo>
                    <a:pt x="169468" y="233680"/>
                  </a:lnTo>
                  <a:lnTo>
                    <a:pt x="161163" y="233680"/>
                  </a:lnTo>
                  <a:lnTo>
                    <a:pt x="159981" y="234950"/>
                  </a:lnTo>
                  <a:lnTo>
                    <a:pt x="159981" y="420116"/>
                  </a:lnTo>
                  <a:lnTo>
                    <a:pt x="161163" y="424815"/>
                  </a:lnTo>
                  <a:lnTo>
                    <a:pt x="161163" y="428371"/>
                  </a:lnTo>
                  <a:lnTo>
                    <a:pt x="163537" y="440309"/>
                  </a:lnTo>
                  <a:lnTo>
                    <a:pt x="169468" y="445008"/>
                  </a:lnTo>
                  <a:lnTo>
                    <a:pt x="180124" y="445008"/>
                  </a:lnTo>
                  <a:lnTo>
                    <a:pt x="231216" y="448818"/>
                  </a:lnTo>
                  <a:lnTo>
                    <a:pt x="248856" y="460502"/>
                  </a:lnTo>
                  <a:lnTo>
                    <a:pt x="251231" y="461645"/>
                  </a:lnTo>
                  <a:lnTo>
                    <a:pt x="265899" y="455930"/>
                  </a:lnTo>
                  <a:lnTo>
                    <a:pt x="259003" y="459740"/>
                  </a:lnTo>
                  <a:lnTo>
                    <a:pt x="251650" y="465201"/>
                  </a:lnTo>
                  <a:lnTo>
                    <a:pt x="251650" y="466344"/>
                  </a:lnTo>
                  <a:lnTo>
                    <a:pt x="249275" y="466344"/>
                  </a:lnTo>
                  <a:lnTo>
                    <a:pt x="252844" y="467614"/>
                  </a:lnTo>
                  <a:lnTo>
                    <a:pt x="255219" y="469900"/>
                  </a:lnTo>
                  <a:lnTo>
                    <a:pt x="258787" y="471170"/>
                  </a:lnTo>
                  <a:lnTo>
                    <a:pt x="259969" y="471170"/>
                  </a:lnTo>
                  <a:lnTo>
                    <a:pt x="262343" y="468757"/>
                  </a:lnTo>
                  <a:lnTo>
                    <a:pt x="262343" y="466344"/>
                  </a:lnTo>
                  <a:lnTo>
                    <a:pt x="263537" y="465201"/>
                  </a:lnTo>
                  <a:lnTo>
                    <a:pt x="263537" y="464058"/>
                  </a:lnTo>
                  <a:lnTo>
                    <a:pt x="264718" y="462788"/>
                  </a:lnTo>
                  <a:lnTo>
                    <a:pt x="264718" y="461645"/>
                  </a:lnTo>
                  <a:lnTo>
                    <a:pt x="267106" y="462788"/>
                  </a:lnTo>
                  <a:lnTo>
                    <a:pt x="274218" y="462788"/>
                  </a:lnTo>
                  <a:lnTo>
                    <a:pt x="274218" y="454533"/>
                  </a:lnTo>
                  <a:lnTo>
                    <a:pt x="282536" y="454533"/>
                  </a:lnTo>
                  <a:lnTo>
                    <a:pt x="284911" y="450977"/>
                  </a:lnTo>
                  <a:lnTo>
                    <a:pt x="283718" y="450977"/>
                  </a:lnTo>
                  <a:lnTo>
                    <a:pt x="275031" y="452501"/>
                  </a:lnTo>
                  <a:lnTo>
                    <a:pt x="270967" y="453948"/>
                  </a:lnTo>
                  <a:lnTo>
                    <a:pt x="293890" y="445008"/>
                  </a:lnTo>
                  <a:lnTo>
                    <a:pt x="301015" y="445135"/>
                  </a:lnTo>
                  <a:lnTo>
                    <a:pt x="308254" y="445516"/>
                  </a:lnTo>
                  <a:lnTo>
                    <a:pt x="315722" y="445516"/>
                  </a:lnTo>
                  <a:lnTo>
                    <a:pt x="323519" y="445008"/>
                  </a:lnTo>
                  <a:lnTo>
                    <a:pt x="331800" y="445008"/>
                  </a:lnTo>
                  <a:lnTo>
                    <a:pt x="337197" y="439674"/>
                  </a:lnTo>
                  <a:lnTo>
                    <a:pt x="337731" y="439039"/>
                  </a:lnTo>
                  <a:lnTo>
                    <a:pt x="340106" y="431927"/>
                  </a:lnTo>
                  <a:lnTo>
                    <a:pt x="340106" y="427228"/>
                  </a:lnTo>
                  <a:lnTo>
                    <a:pt x="341287" y="422402"/>
                  </a:lnTo>
                  <a:lnTo>
                    <a:pt x="341287" y="236093"/>
                  </a:lnTo>
                  <a:close/>
                </a:path>
                <a:path w="419100" h="551815">
                  <a:moveTo>
                    <a:pt x="341287" y="140716"/>
                  </a:moveTo>
                  <a:lnTo>
                    <a:pt x="340093" y="139446"/>
                  </a:lnTo>
                  <a:lnTo>
                    <a:pt x="334162" y="139446"/>
                  </a:lnTo>
                  <a:lnTo>
                    <a:pt x="329412" y="139192"/>
                  </a:lnTo>
                  <a:lnTo>
                    <a:pt x="329412" y="146685"/>
                  </a:lnTo>
                  <a:lnTo>
                    <a:pt x="327037" y="149098"/>
                  </a:lnTo>
                  <a:lnTo>
                    <a:pt x="324662" y="153924"/>
                  </a:lnTo>
                  <a:lnTo>
                    <a:pt x="319913" y="151511"/>
                  </a:lnTo>
                  <a:lnTo>
                    <a:pt x="316357" y="150368"/>
                  </a:lnTo>
                  <a:lnTo>
                    <a:pt x="312788" y="147955"/>
                  </a:lnTo>
                  <a:lnTo>
                    <a:pt x="310413" y="146685"/>
                  </a:lnTo>
                  <a:lnTo>
                    <a:pt x="310413" y="145542"/>
                  </a:lnTo>
                  <a:lnTo>
                    <a:pt x="328218" y="145542"/>
                  </a:lnTo>
                  <a:lnTo>
                    <a:pt x="329412" y="146685"/>
                  </a:lnTo>
                  <a:lnTo>
                    <a:pt x="329412" y="139192"/>
                  </a:lnTo>
                  <a:lnTo>
                    <a:pt x="323278" y="138811"/>
                  </a:lnTo>
                  <a:lnTo>
                    <a:pt x="312191" y="138430"/>
                  </a:lnTo>
                  <a:lnTo>
                    <a:pt x="283095" y="138303"/>
                  </a:lnTo>
                  <a:lnTo>
                    <a:pt x="268859" y="133477"/>
                  </a:lnTo>
                  <a:lnTo>
                    <a:pt x="266484" y="132207"/>
                  </a:lnTo>
                  <a:lnTo>
                    <a:pt x="264109" y="132207"/>
                  </a:lnTo>
                  <a:lnTo>
                    <a:pt x="261734" y="131064"/>
                  </a:lnTo>
                  <a:lnTo>
                    <a:pt x="262915" y="137033"/>
                  </a:lnTo>
                  <a:lnTo>
                    <a:pt x="266484" y="139446"/>
                  </a:lnTo>
                  <a:lnTo>
                    <a:pt x="271233" y="144272"/>
                  </a:lnTo>
                  <a:lnTo>
                    <a:pt x="267665" y="144272"/>
                  </a:lnTo>
                  <a:lnTo>
                    <a:pt x="264109" y="145542"/>
                  </a:lnTo>
                  <a:lnTo>
                    <a:pt x="260540" y="146685"/>
                  </a:lnTo>
                  <a:lnTo>
                    <a:pt x="264109" y="150368"/>
                  </a:lnTo>
                  <a:lnTo>
                    <a:pt x="268859" y="151511"/>
                  </a:lnTo>
                  <a:lnTo>
                    <a:pt x="273596" y="153924"/>
                  </a:lnTo>
                  <a:lnTo>
                    <a:pt x="271233" y="155194"/>
                  </a:lnTo>
                  <a:lnTo>
                    <a:pt x="267665" y="157607"/>
                  </a:lnTo>
                  <a:lnTo>
                    <a:pt x="265290" y="160020"/>
                  </a:lnTo>
                  <a:lnTo>
                    <a:pt x="268859" y="162433"/>
                  </a:lnTo>
                  <a:lnTo>
                    <a:pt x="273596" y="161163"/>
                  </a:lnTo>
                  <a:lnTo>
                    <a:pt x="277152" y="161163"/>
                  </a:lnTo>
                  <a:lnTo>
                    <a:pt x="273596" y="167259"/>
                  </a:lnTo>
                  <a:lnTo>
                    <a:pt x="268859" y="170815"/>
                  </a:lnTo>
                  <a:lnTo>
                    <a:pt x="261734" y="173228"/>
                  </a:lnTo>
                  <a:lnTo>
                    <a:pt x="269519" y="175133"/>
                  </a:lnTo>
                  <a:lnTo>
                    <a:pt x="276860" y="174244"/>
                  </a:lnTo>
                  <a:lnTo>
                    <a:pt x="283756" y="171323"/>
                  </a:lnTo>
                  <a:lnTo>
                    <a:pt x="290220" y="167259"/>
                  </a:lnTo>
                  <a:lnTo>
                    <a:pt x="290220" y="182880"/>
                  </a:lnTo>
                  <a:lnTo>
                    <a:pt x="294970" y="180467"/>
                  </a:lnTo>
                  <a:lnTo>
                    <a:pt x="297345" y="175641"/>
                  </a:lnTo>
                  <a:lnTo>
                    <a:pt x="302107" y="170815"/>
                  </a:lnTo>
                  <a:lnTo>
                    <a:pt x="304482" y="174498"/>
                  </a:lnTo>
                  <a:lnTo>
                    <a:pt x="304482" y="178054"/>
                  </a:lnTo>
                  <a:lnTo>
                    <a:pt x="305663" y="180467"/>
                  </a:lnTo>
                  <a:lnTo>
                    <a:pt x="310413" y="176911"/>
                  </a:lnTo>
                  <a:lnTo>
                    <a:pt x="313982" y="173228"/>
                  </a:lnTo>
                  <a:lnTo>
                    <a:pt x="317195" y="170815"/>
                  </a:lnTo>
                  <a:lnTo>
                    <a:pt x="338912" y="145542"/>
                  </a:lnTo>
                  <a:lnTo>
                    <a:pt x="341287" y="140716"/>
                  </a:lnTo>
                  <a:close/>
                </a:path>
                <a:path w="419100" h="551815">
                  <a:moveTo>
                    <a:pt x="341287" y="131064"/>
                  </a:moveTo>
                  <a:lnTo>
                    <a:pt x="301675" y="131064"/>
                  </a:lnTo>
                  <a:lnTo>
                    <a:pt x="301675" y="133350"/>
                  </a:lnTo>
                  <a:lnTo>
                    <a:pt x="302882" y="134124"/>
                  </a:lnTo>
                  <a:lnTo>
                    <a:pt x="340080" y="134124"/>
                  </a:lnTo>
                  <a:lnTo>
                    <a:pt x="341287" y="133350"/>
                  </a:lnTo>
                  <a:lnTo>
                    <a:pt x="341287" y="131064"/>
                  </a:lnTo>
                  <a:close/>
                </a:path>
                <a:path w="419100" h="551815">
                  <a:moveTo>
                    <a:pt x="345859" y="106172"/>
                  </a:moveTo>
                  <a:lnTo>
                    <a:pt x="344665" y="101346"/>
                  </a:lnTo>
                  <a:lnTo>
                    <a:pt x="339877" y="97790"/>
                  </a:lnTo>
                  <a:lnTo>
                    <a:pt x="336283" y="96520"/>
                  </a:lnTo>
                  <a:lnTo>
                    <a:pt x="329095" y="92964"/>
                  </a:lnTo>
                  <a:lnTo>
                    <a:pt x="329095" y="95377"/>
                  </a:lnTo>
                  <a:lnTo>
                    <a:pt x="327901" y="96520"/>
                  </a:lnTo>
                  <a:lnTo>
                    <a:pt x="327901" y="104902"/>
                  </a:lnTo>
                  <a:lnTo>
                    <a:pt x="326694" y="112141"/>
                  </a:lnTo>
                  <a:lnTo>
                    <a:pt x="324307" y="118122"/>
                  </a:lnTo>
                  <a:lnTo>
                    <a:pt x="321906" y="120523"/>
                  </a:lnTo>
                  <a:lnTo>
                    <a:pt x="319532" y="120523"/>
                  </a:lnTo>
                  <a:lnTo>
                    <a:pt x="317131" y="119253"/>
                  </a:lnTo>
                  <a:lnTo>
                    <a:pt x="317131" y="118122"/>
                  </a:lnTo>
                  <a:lnTo>
                    <a:pt x="313537" y="112141"/>
                  </a:lnTo>
                  <a:lnTo>
                    <a:pt x="312343" y="106172"/>
                  </a:lnTo>
                  <a:lnTo>
                    <a:pt x="312343" y="97790"/>
                  </a:lnTo>
                  <a:lnTo>
                    <a:pt x="311150" y="95377"/>
                  </a:lnTo>
                  <a:lnTo>
                    <a:pt x="311150" y="94107"/>
                  </a:lnTo>
                  <a:lnTo>
                    <a:pt x="308749" y="94107"/>
                  </a:lnTo>
                  <a:lnTo>
                    <a:pt x="306362" y="95377"/>
                  </a:lnTo>
                  <a:lnTo>
                    <a:pt x="305155" y="96520"/>
                  </a:lnTo>
                  <a:lnTo>
                    <a:pt x="300367" y="97790"/>
                  </a:lnTo>
                  <a:lnTo>
                    <a:pt x="297980" y="101346"/>
                  </a:lnTo>
                  <a:lnTo>
                    <a:pt x="296773" y="106172"/>
                  </a:lnTo>
                  <a:lnTo>
                    <a:pt x="295579" y="112141"/>
                  </a:lnTo>
                  <a:lnTo>
                    <a:pt x="296773" y="116967"/>
                  </a:lnTo>
                  <a:lnTo>
                    <a:pt x="297980" y="122948"/>
                  </a:lnTo>
                  <a:lnTo>
                    <a:pt x="297980" y="125349"/>
                  </a:lnTo>
                  <a:lnTo>
                    <a:pt x="300367" y="126492"/>
                  </a:lnTo>
                  <a:lnTo>
                    <a:pt x="302768" y="126492"/>
                  </a:lnTo>
                  <a:lnTo>
                    <a:pt x="305155" y="125349"/>
                  </a:lnTo>
                  <a:lnTo>
                    <a:pt x="342265" y="125349"/>
                  </a:lnTo>
                  <a:lnTo>
                    <a:pt x="342265" y="122948"/>
                  </a:lnTo>
                  <a:lnTo>
                    <a:pt x="344665" y="115697"/>
                  </a:lnTo>
                  <a:lnTo>
                    <a:pt x="344665" y="112141"/>
                  </a:lnTo>
                  <a:lnTo>
                    <a:pt x="345859" y="106172"/>
                  </a:lnTo>
                  <a:close/>
                </a:path>
                <a:path w="419100" h="551815">
                  <a:moveTo>
                    <a:pt x="371767" y="188341"/>
                  </a:moveTo>
                  <a:lnTo>
                    <a:pt x="363372" y="189484"/>
                  </a:lnTo>
                  <a:lnTo>
                    <a:pt x="356171" y="186055"/>
                  </a:lnTo>
                  <a:lnTo>
                    <a:pt x="348970" y="181229"/>
                  </a:lnTo>
                  <a:lnTo>
                    <a:pt x="342976" y="177800"/>
                  </a:lnTo>
                  <a:lnTo>
                    <a:pt x="336969" y="175387"/>
                  </a:lnTo>
                  <a:lnTo>
                    <a:pt x="329780" y="171831"/>
                  </a:lnTo>
                  <a:lnTo>
                    <a:pt x="327380" y="171831"/>
                  </a:lnTo>
                  <a:lnTo>
                    <a:pt x="324980" y="170688"/>
                  </a:lnTo>
                  <a:lnTo>
                    <a:pt x="323773" y="171831"/>
                  </a:lnTo>
                  <a:lnTo>
                    <a:pt x="321386" y="173101"/>
                  </a:lnTo>
                  <a:lnTo>
                    <a:pt x="318985" y="175387"/>
                  </a:lnTo>
                  <a:lnTo>
                    <a:pt x="315391" y="177800"/>
                  </a:lnTo>
                  <a:lnTo>
                    <a:pt x="321475" y="179578"/>
                  </a:lnTo>
                  <a:lnTo>
                    <a:pt x="327215" y="181864"/>
                  </a:lnTo>
                  <a:lnTo>
                    <a:pt x="332752" y="185039"/>
                  </a:lnTo>
                  <a:lnTo>
                    <a:pt x="338175" y="189484"/>
                  </a:lnTo>
                  <a:lnTo>
                    <a:pt x="338175" y="184785"/>
                  </a:lnTo>
                  <a:lnTo>
                    <a:pt x="339369" y="182499"/>
                  </a:lnTo>
                  <a:lnTo>
                    <a:pt x="339369" y="183642"/>
                  </a:lnTo>
                  <a:lnTo>
                    <a:pt x="341769" y="183642"/>
                  </a:lnTo>
                  <a:lnTo>
                    <a:pt x="345376" y="187198"/>
                  </a:lnTo>
                  <a:lnTo>
                    <a:pt x="350177" y="189484"/>
                  </a:lnTo>
                  <a:lnTo>
                    <a:pt x="354965" y="191897"/>
                  </a:lnTo>
                  <a:lnTo>
                    <a:pt x="362165" y="196596"/>
                  </a:lnTo>
                  <a:lnTo>
                    <a:pt x="366966" y="195453"/>
                  </a:lnTo>
                  <a:lnTo>
                    <a:pt x="371767" y="188341"/>
                  </a:lnTo>
                  <a:close/>
                </a:path>
                <a:path w="419100" h="551815">
                  <a:moveTo>
                    <a:pt x="371767" y="156972"/>
                  </a:moveTo>
                  <a:lnTo>
                    <a:pt x="365798" y="152146"/>
                  </a:lnTo>
                  <a:lnTo>
                    <a:pt x="363410" y="149606"/>
                  </a:lnTo>
                  <a:lnTo>
                    <a:pt x="358622" y="148463"/>
                  </a:lnTo>
                  <a:lnTo>
                    <a:pt x="355041" y="147193"/>
                  </a:lnTo>
                  <a:lnTo>
                    <a:pt x="351459" y="146050"/>
                  </a:lnTo>
                  <a:lnTo>
                    <a:pt x="351459" y="152146"/>
                  </a:lnTo>
                  <a:lnTo>
                    <a:pt x="343103" y="152146"/>
                  </a:lnTo>
                  <a:lnTo>
                    <a:pt x="345490" y="149606"/>
                  </a:lnTo>
                  <a:lnTo>
                    <a:pt x="346684" y="148463"/>
                  </a:lnTo>
                  <a:lnTo>
                    <a:pt x="349072" y="148463"/>
                  </a:lnTo>
                  <a:lnTo>
                    <a:pt x="350266" y="149606"/>
                  </a:lnTo>
                  <a:lnTo>
                    <a:pt x="351459" y="152146"/>
                  </a:lnTo>
                  <a:lnTo>
                    <a:pt x="351459" y="146050"/>
                  </a:lnTo>
                  <a:lnTo>
                    <a:pt x="347878" y="146050"/>
                  </a:lnTo>
                  <a:lnTo>
                    <a:pt x="344297" y="144780"/>
                  </a:lnTo>
                  <a:lnTo>
                    <a:pt x="343103" y="144780"/>
                  </a:lnTo>
                  <a:lnTo>
                    <a:pt x="341909" y="146050"/>
                  </a:lnTo>
                  <a:lnTo>
                    <a:pt x="339661" y="152019"/>
                  </a:lnTo>
                  <a:lnTo>
                    <a:pt x="336524" y="157480"/>
                  </a:lnTo>
                  <a:lnTo>
                    <a:pt x="332486" y="162560"/>
                  </a:lnTo>
                  <a:lnTo>
                    <a:pt x="327571" y="167894"/>
                  </a:lnTo>
                  <a:lnTo>
                    <a:pt x="328764" y="167894"/>
                  </a:lnTo>
                  <a:lnTo>
                    <a:pt x="335927" y="165481"/>
                  </a:lnTo>
                  <a:lnTo>
                    <a:pt x="347878" y="165481"/>
                  </a:lnTo>
                  <a:lnTo>
                    <a:pt x="353847" y="166751"/>
                  </a:lnTo>
                  <a:lnTo>
                    <a:pt x="359816" y="167894"/>
                  </a:lnTo>
                  <a:lnTo>
                    <a:pt x="363410" y="173990"/>
                  </a:lnTo>
                  <a:lnTo>
                    <a:pt x="363410" y="175260"/>
                  </a:lnTo>
                  <a:lnTo>
                    <a:pt x="364604" y="175260"/>
                  </a:lnTo>
                  <a:lnTo>
                    <a:pt x="365798" y="173990"/>
                  </a:lnTo>
                  <a:lnTo>
                    <a:pt x="366991" y="172847"/>
                  </a:lnTo>
                  <a:lnTo>
                    <a:pt x="366991" y="171577"/>
                  </a:lnTo>
                  <a:lnTo>
                    <a:pt x="371005" y="165481"/>
                  </a:lnTo>
                  <a:lnTo>
                    <a:pt x="371767" y="164338"/>
                  </a:lnTo>
                  <a:lnTo>
                    <a:pt x="371767" y="156972"/>
                  </a:lnTo>
                  <a:close/>
                </a:path>
                <a:path w="419100" h="551815">
                  <a:moveTo>
                    <a:pt x="380898" y="96139"/>
                  </a:moveTo>
                  <a:lnTo>
                    <a:pt x="377291" y="93726"/>
                  </a:lnTo>
                  <a:lnTo>
                    <a:pt x="374891" y="91440"/>
                  </a:lnTo>
                  <a:lnTo>
                    <a:pt x="371297" y="90297"/>
                  </a:lnTo>
                  <a:lnTo>
                    <a:pt x="365302" y="88023"/>
                  </a:lnTo>
                  <a:lnTo>
                    <a:pt x="364096" y="86868"/>
                  </a:lnTo>
                  <a:lnTo>
                    <a:pt x="360502" y="94996"/>
                  </a:lnTo>
                  <a:lnTo>
                    <a:pt x="360502" y="97282"/>
                  </a:lnTo>
                  <a:lnTo>
                    <a:pt x="359295" y="98425"/>
                  </a:lnTo>
                  <a:lnTo>
                    <a:pt x="358101" y="104140"/>
                  </a:lnTo>
                  <a:lnTo>
                    <a:pt x="358101" y="111125"/>
                  </a:lnTo>
                  <a:lnTo>
                    <a:pt x="355701" y="116840"/>
                  </a:lnTo>
                  <a:lnTo>
                    <a:pt x="354495" y="123698"/>
                  </a:lnTo>
                  <a:lnTo>
                    <a:pt x="350888" y="129540"/>
                  </a:lnTo>
                  <a:lnTo>
                    <a:pt x="342493" y="131826"/>
                  </a:lnTo>
                  <a:lnTo>
                    <a:pt x="342493" y="132969"/>
                  </a:lnTo>
                  <a:lnTo>
                    <a:pt x="341287" y="134124"/>
                  </a:lnTo>
                  <a:lnTo>
                    <a:pt x="347294" y="134124"/>
                  </a:lnTo>
                  <a:lnTo>
                    <a:pt x="356895" y="129540"/>
                  </a:lnTo>
                  <a:lnTo>
                    <a:pt x="361696" y="124841"/>
                  </a:lnTo>
                  <a:lnTo>
                    <a:pt x="367703" y="107569"/>
                  </a:lnTo>
                  <a:lnTo>
                    <a:pt x="370103" y="101854"/>
                  </a:lnTo>
                  <a:lnTo>
                    <a:pt x="374891" y="98425"/>
                  </a:lnTo>
                  <a:lnTo>
                    <a:pt x="380898" y="96139"/>
                  </a:lnTo>
                  <a:close/>
                </a:path>
                <a:path w="419100" h="551815">
                  <a:moveTo>
                    <a:pt x="394614" y="355219"/>
                  </a:moveTo>
                  <a:lnTo>
                    <a:pt x="388264" y="350266"/>
                  </a:lnTo>
                  <a:lnTo>
                    <a:pt x="384505" y="345821"/>
                  </a:lnTo>
                  <a:lnTo>
                    <a:pt x="383146" y="344297"/>
                  </a:lnTo>
                  <a:lnTo>
                    <a:pt x="378701" y="337566"/>
                  </a:lnTo>
                  <a:lnTo>
                    <a:pt x="374370" y="330581"/>
                  </a:lnTo>
                  <a:lnTo>
                    <a:pt x="373176" y="335280"/>
                  </a:lnTo>
                  <a:lnTo>
                    <a:pt x="368427" y="339979"/>
                  </a:lnTo>
                  <a:lnTo>
                    <a:pt x="373176" y="343535"/>
                  </a:lnTo>
                  <a:lnTo>
                    <a:pt x="370814" y="345821"/>
                  </a:lnTo>
                  <a:lnTo>
                    <a:pt x="368427" y="345821"/>
                  </a:lnTo>
                  <a:lnTo>
                    <a:pt x="367245" y="342265"/>
                  </a:lnTo>
                  <a:lnTo>
                    <a:pt x="364858" y="338836"/>
                  </a:lnTo>
                  <a:lnTo>
                    <a:pt x="360095" y="339979"/>
                  </a:lnTo>
                  <a:lnTo>
                    <a:pt x="356527" y="338836"/>
                  </a:lnTo>
                  <a:lnTo>
                    <a:pt x="358902" y="343535"/>
                  </a:lnTo>
                  <a:lnTo>
                    <a:pt x="361289" y="346964"/>
                  </a:lnTo>
                  <a:lnTo>
                    <a:pt x="363664" y="350520"/>
                  </a:lnTo>
                  <a:lnTo>
                    <a:pt x="368427" y="358775"/>
                  </a:lnTo>
                  <a:lnTo>
                    <a:pt x="375564" y="361061"/>
                  </a:lnTo>
                  <a:lnTo>
                    <a:pt x="387464" y="361061"/>
                  </a:lnTo>
                  <a:lnTo>
                    <a:pt x="392226" y="359918"/>
                  </a:lnTo>
                  <a:lnTo>
                    <a:pt x="394614" y="355219"/>
                  </a:lnTo>
                  <a:close/>
                </a:path>
                <a:path w="419100" h="551815">
                  <a:moveTo>
                    <a:pt x="401942" y="248793"/>
                  </a:moveTo>
                  <a:lnTo>
                    <a:pt x="401459" y="248158"/>
                  </a:lnTo>
                  <a:lnTo>
                    <a:pt x="401459" y="249301"/>
                  </a:lnTo>
                  <a:lnTo>
                    <a:pt x="401942" y="248793"/>
                  </a:lnTo>
                  <a:close/>
                </a:path>
                <a:path w="419100" h="551815">
                  <a:moveTo>
                    <a:pt x="408330" y="234188"/>
                  </a:moveTo>
                  <a:lnTo>
                    <a:pt x="402437" y="230632"/>
                  </a:lnTo>
                  <a:lnTo>
                    <a:pt x="396544" y="228346"/>
                  </a:lnTo>
                  <a:lnTo>
                    <a:pt x="390652" y="224790"/>
                  </a:lnTo>
                  <a:lnTo>
                    <a:pt x="394398" y="216662"/>
                  </a:lnTo>
                  <a:lnTo>
                    <a:pt x="396836" y="208407"/>
                  </a:lnTo>
                  <a:lnTo>
                    <a:pt x="397941" y="199771"/>
                  </a:lnTo>
                  <a:lnTo>
                    <a:pt x="397725" y="190500"/>
                  </a:lnTo>
                  <a:lnTo>
                    <a:pt x="397725" y="191643"/>
                  </a:lnTo>
                  <a:lnTo>
                    <a:pt x="396544" y="191643"/>
                  </a:lnTo>
                  <a:lnTo>
                    <a:pt x="396544" y="192913"/>
                  </a:lnTo>
                  <a:lnTo>
                    <a:pt x="392760" y="199009"/>
                  </a:lnTo>
                  <a:lnTo>
                    <a:pt x="388429" y="204978"/>
                  </a:lnTo>
                  <a:lnTo>
                    <a:pt x="383438" y="210439"/>
                  </a:lnTo>
                  <a:lnTo>
                    <a:pt x="377672" y="215265"/>
                  </a:lnTo>
                  <a:lnTo>
                    <a:pt x="371792" y="221234"/>
                  </a:lnTo>
                  <a:lnTo>
                    <a:pt x="365899" y="225933"/>
                  </a:lnTo>
                  <a:lnTo>
                    <a:pt x="355295" y="233045"/>
                  </a:lnTo>
                  <a:lnTo>
                    <a:pt x="354114" y="236601"/>
                  </a:lnTo>
                  <a:lnTo>
                    <a:pt x="355295" y="241300"/>
                  </a:lnTo>
                  <a:lnTo>
                    <a:pt x="356463" y="243713"/>
                  </a:lnTo>
                  <a:lnTo>
                    <a:pt x="358825" y="247269"/>
                  </a:lnTo>
                  <a:lnTo>
                    <a:pt x="360006" y="250825"/>
                  </a:lnTo>
                  <a:lnTo>
                    <a:pt x="361823" y="259588"/>
                  </a:lnTo>
                  <a:lnTo>
                    <a:pt x="360438" y="267716"/>
                  </a:lnTo>
                  <a:lnTo>
                    <a:pt x="356184" y="274828"/>
                  </a:lnTo>
                  <a:lnTo>
                    <a:pt x="349389" y="280162"/>
                  </a:lnTo>
                  <a:lnTo>
                    <a:pt x="348221" y="280162"/>
                  </a:lnTo>
                  <a:lnTo>
                    <a:pt x="347040" y="281432"/>
                  </a:lnTo>
                  <a:lnTo>
                    <a:pt x="345859" y="281432"/>
                  </a:lnTo>
                  <a:lnTo>
                    <a:pt x="345859" y="313309"/>
                  </a:lnTo>
                  <a:lnTo>
                    <a:pt x="347040" y="314452"/>
                  </a:lnTo>
                  <a:lnTo>
                    <a:pt x="348221" y="314452"/>
                  </a:lnTo>
                  <a:lnTo>
                    <a:pt x="350570" y="316865"/>
                  </a:lnTo>
                  <a:lnTo>
                    <a:pt x="351751" y="316865"/>
                  </a:lnTo>
                  <a:lnTo>
                    <a:pt x="352933" y="314452"/>
                  </a:lnTo>
                  <a:lnTo>
                    <a:pt x="354114" y="310896"/>
                  </a:lnTo>
                  <a:lnTo>
                    <a:pt x="356463" y="306197"/>
                  </a:lnTo>
                  <a:lnTo>
                    <a:pt x="357644" y="301498"/>
                  </a:lnTo>
                  <a:lnTo>
                    <a:pt x="358825" y="302641"/>
                  </a:lnTo>
                  <a:lnTo>
                    <a:pt x="361188" y="302641"/>
                  </a:lnTo>
                  <a:lnTo>
                    <a:pt x="364718" y="303911"/>
                  </a:lnTo>
                  <a:lnTo>
                    <a:pt x="368261" y="306197"/>
                  </a:lnTo>
                  <a:lnTo>
                    <a:pt x="372960" y="307467"/>
                  </a:lnTo>
                  <a:lnTo>
                    <a:pt x="375323" y="307467"/>
                  </a:lnTo>
                  <a:lnTo>
                    <a:pt x="376504" y="306197"/>
                  </a:lnTo>
                  <a:lnTo>
                    <a:pt x="376504" y="288544"/>
                  </a:lnTo>
                  <a:lnTo>
                    <a:pt x="396544" y="288544"/>
                  </a:lnTo>
                  <a:lnTo>
                    <a:pt x="396544" y="287274"/>
                  </a:lnTo>
                  <a:lnTo>
                    <a:pt x="394182" y="281432"/>
                  </a:lnTo>
                  <a:lnTo>
                    <a:pt x="390652" y="275463"/>
                  </a:lnTo>
                  <a:lnTo>
                    <a:pt x="388289" y="269748"/>
                  </a:lnTo>
                  <a:lnTo>
                    <a:pt x="400075" y="264922"/>
                  </a:lnTo>
                  <a:lnTo>
                    <a:pt x="407149" y="262636"/>
                  </a:lnTo>
                  <a:lnTo>
                    <a:pt x="402437" y="257937"/>
                  </a:lnTo>
                  <a:lnTo>
                    <a:pt x="398894" y="253111"/>
                  </a:lnTo>
                  <a:lnTo>
                    <a:pt x="393001" y="247269"/>
                  </a:lnTo>
                  <a:lnTo>
                    <a:pt x="400075" y="242570"/>
                  </a:lnTo>
                  <a:lnTo>
                    <a:pt x="403618" y="239014"/>
                  </a:lnTo>
                  <a:lnTo>
                    <a:pt x="408330" y="235458"/>
                  </a:lnTo>
                  <a:lnTo>
                    <a:pt x="408330" y="234188"/>
                  </a:lnTo>
                  <a:close/>
                </a:path>
                <a:path w="419100" h="551815">
                  <a:moveTo>
                    <a:pt x="418998" y="111125"/>
                  </a:moveTo>
                  <a:lnTo>
                    <a:pt x="416648" y="107569"/>
                  </a:lnTo>
                  <a:lnTo>
                    <a:pt x="414286" y="107569"/>
                  </a:lnTo>
                  <a:lnTo>
                    <a:pt x="410756" y="106299"/>
                  </a:lnTo>
                  <a:lnTo>
                    <a:pt x="407225" y="106299"/>
                  </a:lnTo>
                  <a:lnTo>
                    <a:pt x="402513" y="105156"/>
                  </a:lnTo>
                  <a:lnTo>
                    <a:pt x="407225" y="114820"/>
                  </a:lnTo>
                  <a:lnTo>
                    <a:pt x="406044" y="114820"/>
                  </a:lnTo>
                  <a:lnTo>
                    <a:pt x="402513" y="123190"/>
                  </a:lnTo>
                  <a:lnTo>
                    <a:pt x="398983" y="129298"/>
                  </a:lnTo>
                  <a:lnTo>
                    <a:pt x="396621" y="134124"/>
                  </a:lnTo>
                  <a:lnTo>
                    <a:pt x="395439" y="138938"/>
                  </a:lnTo>
                  <a:lnTo>
                    <a:pt x="393090" y="144907"/>
                  </a:lnTo>
                  <a:lnTo>
                    <a:pt x="394271" y="151003"/>
                  </a:lnTo>
                  <a:lnTo>
                    <a:pt x="396621" y="156972"/>
                  </a:lnTo>
                  <a:lnTo>
                    <a:pt x="398983" y="151003"/>
                  </a:lnTo>
                  <a:lnTo>
                    <a:pt x="398983" y="147320"/>
                  </a:lnTo>
                  <a:lnTo>
                    <a:pt x="402513" y="142494"/>
                  </a:lnTo>
                  <a:lnTo>
                    <a:pt x="406044" y="146177"/>
                  </a:lnTo>
                  <a:lnTo>
                    <a:pt x="408393" y="147320"/>
                  </a:lnTo>
                  <a:lnTo>
                    <a:pt x="406044" y="140081"/>
                  </a:lnTo>
                  <a:lnTo>
                    <a:pt x="407225" y="134124"/>
                  </a:lnTo>
                  <a:lnTo>
                    <a:pt x="409575" y="128016"/>
                  </a:lnTo>
                  <a:lnTo>
                    <a:pt x="410756" y="125603"/>
                  </a:lnTo>
                  <a:lnTo>
                    <a:pt x="413105" y="123190"/>
                  </a:lnTo>
                  <a:lnTo>
                    <a:pt x="418998" y="111125"/>
                  </a:lnTo>
                  <a:close/>
                </a:path>
              </a:pathLst>
            </a:custGeom>
            <a:solidFill>
              <a:srgbClr val="1f295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94" name="object 7"/>
            <p:cNvSpPr/>
            <p:nvPr/>
          </p:nvSpPr>
          <p:spPr>
            <a:xfrm>
              <a:off x="475560" y="300240"/>
              <a:ext cx="322920" cy="358920"/>
            </a:xfrm>
            <a:custGeom>
              <a:avLst/>
              <a:gdLst>
                <a:gd name="textAreaLeft" fmla="*/ 0 w 322920"/>
                <a:gd name="textAreaRight" fmla="*/ 323280 w 322920"/>
                <a:gd name="textAreaTop" fmla="*/ 0 h 358920"/>
                <a:gd name="textAreaBottom" fmla="*/ 359280 h 358920"/>
              </a:gdLst>
              <a:ahLst/>
              <a:rect l="textAreaLeft" t="textAreaTop" r="textAreaRight" b="textAreaBottom"/>
              <a:pathLst>
                <a:path w="323215" h="359409">
                  <a:moveTo>
                    <a:pt x="53251" y="298831"/>
                  </a:moveTo>
                  <a:lnTo>
                    <a:pt x="52082" y="298831"/>
                  </a:lnTo>
                  <a:lnTo>
                    <a:pt x="50901" y="299974"/>
                  </a:lnTo>
                  <a:lnTo>
                    <a:pt x="49733" y="299974"/>
                  </a:lnTo>
                  <a:lnTo>
                    <a:pt x="47383" y="302260"/>
                  </a:lnTo>
                  <a:lnTo>
                    <a:pt x="46228" y="301117"/>
                  </a:lnTo>
                  <a:lnTo>
                    <a:pt x="46228" y="295275"/>
                  </a:lnTo>
                  <a:lnTo>
                    <a:pt x="47383" y="288163"/>
                  </a:lnTo>
                  <a:lnTo>
                    <a:pt x="49466" y="278765"/>
                  </a:lnTo>
                  <a:lnTo>
                    <a:pt x="49733" y="277622"/>
                  </a:lnTo>
                  <a:lnTo>
                    <a:pt x="47345" y="275209"/>
                  </a:lnTo>
                  <a:lnTo>
                    <a:pt x="46228" y="274066"/>
                  </a:lnTo>
                  <a:lnTo>
                    <a:pt x="46228" y="272923"/>
                  </a:lnTo>
                  <a:lnTo>
                    <a:pt x="41529" y="272923"/>
                  </a:lnTo>
                  <a:lnTo>
                    <a:pt x="40347" y="274066"/>
                  </a:lnTo>
                  <a:lnTo>
                    <a:pt x="37998" y="275209"/>
                  </a:lnTo>
                  <a:lnTo>
                    <a:pt x="36830" y="275209"/>
                  </a:lnTo>
                  <a:lnTo>
                    <a:pt x="34480" y="272923"/>
                  </a:lnTo>
                  <a:lnTo>
                    <a:pt x="40347" y="261112"/>
                  </a:lnTo>
                  <a:lnTo>
                    <a:pt x="41529" y="258699"/>
                  </a:lnTo>
                  <a:lnTo>
                    <a:pt x="42697" y="256413"/>
                  </a:lnTo>
                  <a:lnTo>
                    <a:pt x="42697" y="252857"/>
                  </a:lnTo>
                  <a:lnTo>
                    <a:pt x="42697" y="251714"/>
                  </a:lnTo>
                  <a:lnTo>
                    <a:pt x="42062" y="250444"/>
                  </a:lnTo>
                  <a:lnTo>
                    <a:pt x="40347" y="247015"/>
                  </a:lnTo>
                  <a:lnTo>
                    <a:pt x="37998" y="245745"/>
                  </a:lnTo>
                  <a:lnTo>
                    <a:pt x="36830" y="244602"/>
                  </a:lnTo>
                  <a:lnTo>
                    <a:pt x="34480" y="244602"/>
                  </a:lnTo>
                  <a:lnTo>
                    <a:pt x="32143" y="248158"/>
                  </a:lnTo>
                  <a:lnTo>
                    <a:pt x="30962" y="250444"/>
                  </a:lnTo>
                  <a:lnTo>
                    <a:pt x="27444" y="250444"/>
                  </a:lnTo>
                  <a:lnTo>
                    <a:pt x="26276" y="249301"/>
                  </a:lnTo>
                  <a:lnTo>
                    <a:pt x="25095" y="245745"/>
                  </a:lnTo>
                  <a:lnTo>
                    <a:pt x="25095" y="243459"/>
                  </a:lnTo>
                  <a:lnTo>
                    <a:pt x="25095" y="242316"/>
                  </a:lnTo>
                  <a:lnTo>
                    <a:pt x="27444" y="231648"/>
                  </a:lnTo>
                  <a:lnTo>
                    <a:pt x="21577" y="229362"/>
                  </a:lnTo>
                  <a:lnTo>
                    <a:pt x="19227" y="228092"/>
                  </a:lnTo>
                  <a:lnTo>
                    <a:pt x="14541" y="226949"/>
                  </a:lnTo>
                  <a:lnTo>
                    <a:pt x="9842" y="229362"/>
                  </a:lnTo>
                  <a:lnTo>
                    <a:pt x="8661" y="234061"/>
                  </a:lnTo>
                  <a:lnTo>
                    <a:pt x="7493" y="237490"/>
                  </a:lnTo>
                  <a:lnTo>
                    <a:pt x="9842" y="244602"/>
                  </a:lnTo>
                  <a:lnTo>
                    <a:pt x="12192" y="247015"/>
                  </a:lnTo>
                  <a:lnTo>
                    <a:pt x="13360" y="250444"/>
                  </a:lnTo>
                  <a:lnTo>
                    <a:pt x="11010" y="255270"/>
                  </a:lnTo>
                  <a:lnTo>
                    <a:pt x="11010" y="256413"/>
                  </a:lnTo>
                  <a:lnTo>
                    <a:pt x="7493" y="256413"/>
                  </a:lnTo>
                  <a:lnTo>
                    <a:pt x="6311" y="255270"/>
                  </a:lnTo>
                  <a:lnTo>
                    <a:pt x="5143" y="254000"/>
                  </a:lnTo>
                  <a:lnTo>
                    <a:pt x="3987" y="252857"/>
                  </a:lnTo>
                  <a:lnTo>
                    <a:pt x="1638" y="252857"/>
                  </a:lnTo>
                  <a:lnTo>
                    <a:pt x="1638" y="255270"/>
                  </a:lnTo>
                  <a:lnTo>
                    <a:pt x="457" y="255270"/>
                  </a:lnTo>
                  <a:lnTo>
                    <a:pt x="0" y="260477"/>
                  </a:lnTo>
                  <a:lnTo>
                    <a:pt x="2070" y="265684"/>
                  </a:lnTo>
                  <a:lnTo>
                    <a:pt x="6565" y="270637"/>
                  </a:lnTo>
                  <a:lnTo>
                    <a:pt x="13360" y="275209"/>
                  </a:lnTo>
                  <a:lnTo>
                    <a:pt x="15709" y="275209"/>
                  </a:lnTo>
                  <a:lnTo>
                    <a:pt x="15709" y="278765"/>
                  </a:lnTo>
                  <a:lnTo>
                    <a:pt x="14541" y="279908"/>
                  </a:lnTo>
                  <a:lnTo>
                    <a:pt x="9842" y="279908"/>
                  </a:lnTo>
                  <a:lnTo>
                    <a:pt x="7493" y="281178"/>
                  </a:lnTo>
                  <a:lnTo>
                    <a:pt x="7493" y="282321"/>
                  </a:lnTo>
                  <a:lnTo>
                    <a:pt x="8229" y="286258"/>
                  </a:lnTo>
                  <a:lnTo>
                    <a:pt x="11747" y="290957"/>
                  </a:lnTo>
                  <a:lnTo>
                    <a:pt x="17272" y="296418"/>
                  </a:lnTo>
                  <a:lnTo>
                    <a:pt x="23926" y="302260"/>
                  </a:lnTo>
                  <a:lnTo>
                    <a:pt x="25095" y="303530"/>
                  </a:lnTo>
                  <a:lnTo>
                    <a:pt x="27444" y="305816"/>
                  </a:lnTo>
                  <a:lnTo>
                    <a:pt x="28613" y="305816"/>
                  </a:lnTo>
                  <a:lnTo>
                    <a:pt x="28613" y="308229"/>
                  </a:lnTo>
                  <a:lnTo>
                    <a:pt x="27444" y="309372"/>
                  </a:lnTo>
                  <a:lnTo>
                    <a:pt x="25095" y="309372"/>
                  </a:lnTo>
                  <a:lnTo>
                    <a:pt x="23926" y="311658"/>
                  </a:lnTo>
                  <a:lnTo>
                    <a:pt x="23926" y="313944"/>
                  </a:lnTo>
                  <a:lnTo>
                    <a:pt x="26276" y="319913"/>
                  </a:lnTo>
                  <a:lnTo>
                    <a:pt x="36830" y="324612"/>
                  </a:lnTo>
                  <a:lnTo>
                    <a:pt x="42697" y="326898"/>
                  </a:lnTo>
                  <a:lnTo>
                    <a:pt x="43878" y="328041"/>
                  </a:lnTo>
                  <a:lnTo>
                    <a:pt x="46228" y="328041"/>
                  </a:lnTo>
                  <a:lnTo>
                    <a:pt x="45046" y="330454"/>
                  </a:lnTo>
                  <a:lnTo>
                    <a:pt x="47383" y="330454"/>
                  </a:lnTo>
                  <a:lnTo>
                    <a:pt x="49733" y="325755"/>
                  </a:lnTo>
                  <a:lnTo>
                    <a:pt x="50901" y="325755"/>
                  </a:lnTo>
                  <a:lnTo>
                    <a:pt x="50901" y="324612"/>
                  </a:lnTo>
                  <a:lnTo>
                    <a:pt x="49733" y="323342"/>
                  </a:lnTo>
                  <a:lnTo>
                    <a:pt x="48552" y="321056"/>
                  </a:lnTo>
                  <a:lnTo>
                    <a:pt x="45046" y="321056"/>
                  </a:lnTo>
                  <a:lnTo>
                    <a:pt x="37998" y="319913"/>
                  </a:lnTo>
                  <a:lnTo>
                    <a:pt x="29794" y="313944"/>
                  </a:lnTo>
                  <a:lnTo>
                    <a:pt x="28613" y="313944"/>
                  </a:lnTo>
                  <a:lnTo>
                    <a:pt x="28613" y="312801"/>
                  </a:lnTo>
                  <a:lnTo>
                    <a:pt x="29794" y="312801"/>
                  </a:lnTo>
                  <a:lnTo>
                    <a:pt x="30962" y="313944"/>
                  </a:lnTo>
                  <a:lnTo>
                    <a:pt x="34480" y="315087"/>
                  </a:lnTo>
                  <a:lnTo>
                    <a:pt x="39179" y="318643"/>
                  </a:lnTo>
                  <a:lnTo>
                    <a:pt x="45046" y="319913"/>
                  </a:lnTo>
                  <a:lnTo>
                    <a:pt x="47383" y="319913"/>
                  </a:lnTo>
                  <a:lnTo>
                    <a:pt x="46228" y="318643"/>
                  </a:lnTo>
                  <a:lnTo>
                    <a:pt x="45046" y="317500"/>
                  </a:lnTo>
                  <a:lnTo>
                    <a:pt x="45046" y="316357"/>
                  </a:lnTo>
                  <a:lnTo>
                    <a:pt x="43878" y="315087"/>
                  </a:lnTo>
                  <a:lnTo>
                    <a:pt x="41529" y="312801"/>
                  </a:lnTo>
                  <a:lnTo>
                    <a:pt x="41529" y="310388"/>
                  </a:lnTo>
                  <a:lnTo>
                    <a:pt x="39179" y="308229"/>
                  </a:lnTo>
                  <a:lnTo>
                    <a:pt x="39179" y="307086"/>
                  </a:lnTo>
                  <a:lnTo>
                    <a:pt x="37998" y="305816"/>
                  </a:lnTo>
                  <a:lnTo>
                    <a:pt x="37998" y="304673"/>
                  </a:lnTo>
                  <a:lnTo>
                    <a:pt x="36830" y="303530"/>
                  </a:lnTo>
                  <a:lnTo>
                    <a:pt x="36830" y="302260"/>
                  </a:lnTo>
                  <a:lnTo>
                    <a:pt x="35648" y="301117"/>
                  </a:lnTo>
                  <a:lnTo>
                    <a:pt x="35648" y="298831"/>
                  </a:lnTo>
                  <a:lnTo>
                    <a:pt x="34480" y="298831"/>
                  </a:lnTo>
                  <a:lnTo>
                    <a:pt x="19227" y="295275"/>
                  </a:lnTo>
                  <a:lnTo>
                    <a:pt x="14541" y="287020"/>
                  </a:lnTo>
                  <a:lnTo>
                    <a:pt x="13360" y="284607"/>
                  </a:lnTo>
                  <a:lnTo>
                    <a:pt x="20396" y="291719"/>
                  </a:lnTo>
                  <a:lnTo>
                    <a:pt x="29794" y="295275"/>
                  </a:lnTo>
                  <a:lnTo>
                    <a:pt x="32143" y="296418"/>
                  </a:lnTo>
                  <a:lnTo>
                    <a:pt x="33299" y="296418"/>
                  </a:lnTo>
                  <a:lnTo>
                    <a:pt x="33299" y="294132"/>
                  </a:lnTo>
                  <a:lnTo>
                    <a:pt x="32143" y="292862"/>
                  </a:lnTo>
                  <a:lnTo>
                    <a:pt x="32143" y="291719"/>
                  </a:lnTo>
                  <a:lnTo>
                    <a:pt x="30962" y="290576"/>
                  </a:lnTo>
                  <a:lnTo>
                    <a:pt x="30962" y="289306"/>
                  </a:lnTo>
                  <a:lnTo>
                    <a:pt x="29794" y="287020"/>
                  </a:lnTo>
                  <a:lnTo>
                    <a:pt x="28981" y="284607"/>
                  </a:lnTo>
                  <a:lnTo>
                    <a:pt x="28613" y="283464"/>
                  </a:lnTo>
                  <a:lnTo>
                    <a:pt x="27444" y="278765"/>
                  </a:lnTo>
                  <a:lnTo>
                    <a:pt x="26276" y="276352"/>
                  </a:lnTo>
                  <a:lnTo>
                    <a:pt x="26276" y="275209"/>
                  </a:lnTo>
                  <a:lnTo>
                    <a:pt x="25095" y="272923"/>
                  </a:lnTo>
                  <a:lnTo>
                    <a:pt x="25095" y="271653"/>
                  </a:lnTo>
                  <a:lnTo>
                    <a:pt x="23926" y="271653"/>
                  </a:lnTo>
                  <a:lnTo>
                    <a:pt x="16891" y="269367"/>
                  </a:lnTo>
                  <a:lnTo>
                    <a:pt x="8661" y="262255"/>
                  </a:lnTo>
                  <a:lnTo>
                    <a:pt x="6311" y="259969"/>
                  </a:lnTo>
                  <a:lnTo>
                    <a:pt x="5143" y="259969"/>
                  </a:lnTo>
                  <a:lnTo>
                    <a:pt x="5143" y="258699"/>
                  </a:lnTo>
                  <a:lnTo>
                    <a:pt x="11010" y="263398"/>
                  </a:lnTo>
                  <a:lnTo>
                    <a:pt x="19227" y="268224"/>
                  </a:lnTo>
                  <a:lnTo>
                    <a:pt x="22745" y="269367"/>
                  </a:lnTo>
                  <a:lnTo>
                    <a:pt x="23926" y="269367"/>
                  </a:lnTo>
                  <a:lnTo>
                    <a:pt x="22745" y="265811"/>
                  </a:lnTo>
                  <a:lnTo>
                    <a:pt x="22745" y="263398"/>
                  </a:lnTo>
                  <a:lnTo>
                    <a:pt x="20396" y="259969"/>
                  </a:lnTo>
                  <a:lnTo>
                    <a:pt x="20396" y="258699"/>
                  </a:lnTo>
                  <a:lnTo>
                    <a:pt x="20396" y="256413"/>
                  </a:lnTo>
                  <a:lnTo>
                    <a:pt x="18059" y="249301"/>
                  </a:lnTo>
                  <a:lnTo>
                    <a:pt x="18059" y="245745"/>
                  </a:lnTo>
                  <a:lnTo>
                    <a:pt x="16891" y="244602"/>
                  </a:lnTo>
                  <a:lnTo>
                    <a:pt x="16891" y="243459"/>
                  </a:lnTo>
                  <a:lnTo>
                    <a:pt x="18059" y="243459"/>
                  </a:lnTo>
                  <a:lnTo>
                    <a:pt x="18059" y="245745"/>
                  </a:lnTo>
                  <a:lnTo>
                    <a:pt x="20396" y="256413"/>
                  </a:lnTo>
                  <a:lnTo>
                    <a:pt x="22745" y="258699"/>
                  </a:lnTo>
                  <a:lnTo>
                    <a:pt x="22745" y="261112"/>
                  </a:lnTo>
                  <a:lnTo>
                    <a:pt x="23926" y="263398"/>
                  </a:lnTo>
                  <a:lnTo>
                    <a:pt x="23926" y="265811"/>
                  </a:lnTo>
                  <a:lnTo>
                    <a:pt x="25095" y="265811"/>
                  </a:lnTo>
                  <a:lnTo>
                    <a:pt x="25095" y="268224"/>
                  </a:lnTo>
                  <a:lnTo>
                    <a:pt x="26276" y="266954"/>
                  </a:lnTo>
                  <a:lnTo>
                    <a:pt x="26276" y="265811"/>
                  </a:lnTo>
                  <a:lnTo>
                    <a:pt x="28613" y="264668"/>
                  </a:lnTo>
                  <a:lnTo>
                    <a:pt x="32143" y="259969"/>
                  </a:lnTo>
                  <a:lnTo>
                    <a:pt x="33299" y="252857"/>
                  </a:lnTo>
                  <a:lnTo>
                    <a:pt x="34480" y="257556"/>
                  </a:lnTo>
                  <a:lnTo>
                    <a:pt x="30962" y="262255"/>
                  </a:lnTo>
                  <a:lnTo>
                    <a:pt x="26276" y="269367"/>
                  </a:lnTo>
                  <a:lnTo>
                    <a:pt x="27444" y="275209"/>
                  </a:lnTo>
                  <a:lnTo>
                    <a:pt x="29794" y="282321"/>
                  </a:lnTo>
                  <a:lnTo>
                    <a:pt x="32143" y="285877"/>
                  </a:lnTo>
                  <a:lnTo>
                    <a:pt x="32143" y="288163"/>
                  </a:lnTo>
                  <a:lnTo>
                    <a:pt x="33299" y="289306"/>
                  </a:lnTo>
                  <a:lnTo>
                    <a:pt x="33299" y="291719"/>
                  </a:lnTo>
                  <a:lnTo>
                    <a:pt x="34480" y="291719"/>
                  </a:lnTo>
                  <a:lnTo>
                    <a:pt x="34480" y="292862"/>
                  </a:lnTo>
                  <a:lnTo>
                    <a:pt x="35648" y="292862"/>
                  </a:lnTo>
                  <a:lnTo>
                    <a:pt x="37998" y="290576"/>
                  </a:lnTo>
                  <a:lnTo>
                    <a:pt x="41529" y="283464"/>
                  </a:lnTo>
                  <a:lnTo>
                    <a:pt x="41529" y="279908"/>
                  </a:lnTo>
                  <a:lnTo>
                    <a:pt x="42697" y="278765"/>
                  </a:lnTo>
                  <a:lnTo>
                    <a:pt x="42697" y="279908"/>
                  </a:lnTo>
                  <a:lnTo>
                    <a:pt x="41529" y="284607"/>
                  </a:lnTo>
                  <a:lnTo>
                    <a:pt x="39179" y="292862"/>
                  </a:lnTo>
                  <a:lnTo>
                    <a:pt x="35648" y="296418"/>
                  </a:lnTo>
                  <a:lnTo>
                    <a:pt x="39179" y="303530"/>
                  </a:lnTo>
                  <a:lnTo>
                    <a:pt x="42697" y="310388"/>
                  </a:lnTo>
                  <a:lnTo>
                    <a:pt x="47383" y="316357"/>
                  </a:lnTo>
                  <a:lnTo>
                    <a:pt x="47383" y="317500"/>
                  </a:lnTo>
                  <a:lnTo>
                    <a:pt x="48552" y="316357"/>
                  </a:lnTo>
                  <a:lnTo>
                    <a:pt x="48552" y="313944"/>
                  </a:lnTo>
                  <a:lnTo>
                    <a:pt x="49733" y="309372"/>
                  </a:lnTo>
                  <a:lnTo>
                    <a:pt x="49733" y="313944"/>
                  </a:lnTo>
                  <a:lnTo>
                    <a:pt x="48552" y="318643"/>
                  </a:lnTo>
                  <a:lnTo>
                    <a:pt x="49733" y="319913"/>
                  </a:lnTo>
                  <a:lnTo>
                    <a:pt x="49733" y="321056"/>
                  </a:lnTo>
                  <a:lnTo>
                    <a:pt x="52082" y="321056"/>
                  </a:lnTo>
                  <a:lnTo>
                    <a:pt x="52692" y="309372"/>
                  </a:lnTo>
                  <a:lnTo>
                    <a:pt x="53060" y="302260"/>
                  </a:lnTo>
                  <a:lnTo>
                    <a:pt x="53251" y="298831"/>
                  </a:lnTo>
                  <a:close/>
                </a:path>
                <a:path w="323215" h="359409">
                  <a:moveTo>
                    <a:pt x="57848" y="186690"/>
                  </a:moveTo>
                  <a:lnTo>
                    <a:pt x="56832" y="185547"/>
                  </a:lnTo>
                  <a:lnTo>
                    <a:pt x="56832" y="184404"/>
                  </a:lnTo>
                  <a:lnTo>
                    <a:pt x="55803" y="184404"/>
                  </a:lnTo>
                  <a:lnTo>
                    <a:pt x="54787" y="185547"/>
                  </a:lnTo>
                  <a:lnTo>
                    <a:pt x="55803" y="186690"/>
                  </a:lnTo>
                  <a:lnTo>
                    <a:pt x="55803" y="187833"/>
                  </a:lnTo>
                  <a:lnTo>
                    <a:pt x="56832" y="188976"/>
                  </a:lnTo>
                  <a:lnTo>
                    <a:pt x="56832" y="186690"/>
                  </a:lnTo>
                  <a:lnTo>
                    <a:pt x="57848" y="186690"/>
                  </a:lnTo>
                  <a:close/>
                </a:path>
                <a:path w="323215" h="359409">
                  <a:moveTo>
                    <a:pt x="59385" y="179070"/>
                  </a:moveTo>
                  <a:lnTo>
                    <a:pt x="57848" y="179832"/>
                  </a:lnTo>
                  <a:lnTo>
                    <a:pt x="59385" y="179832"/>
                  </a:lnTo>
                  <a:lnTo>
                    <a:pt x="59385" y="179070"/>
                  </a:lnTo>
                  <a:close/>
                </a:path>
                <a:path w="323215" h="359409">
                  <a:moveTo>
                    <a:pt x="60909" y="192024"/>
                  </a:moveTo>
                  <a:lnTo>
                    <a:pt x="59385" y="188976"/>
                  </a:lnTo>
                  <a:lnTo>
                    <a:pt x="59385" y="190500"/>
                  </a:lnTo>
                  <a:lnTo>
                    <a:pt x="57848" y="190500"/>
                  </a:lnTo>
                  <a:lnTo>
                    <a:pt x="57848" y="192024"/>
                  </a:lnTo>
                  <a:lnTo>
                    <a:pt x="59385" y="193548"/>
                  </a:lnTo>
                  <a:lnTo>
                    <a:pt x="59385" y="192024"/>
                  </a:lnTo>
                  <a:lnTo>
                    <a:pt x="60909" y="192024"/>
                  </a:lnTo>
                  <a:close/>
                </a:path>
                <a:path w="323215" h="359409">
                  <a:moveTo>
                    <a:pt x="60909" y="187960"/>
                  </a:moveTo>
                  <a:lnTo>
                    <a:pt x="58877" y="185928"/>
                  </a:lnTo>
                  <a:lnTo>
                    <a:pt x="58877" y="186944"/>
                  </a:lnTo>
                  <a:lnTo>
                    <a:pt x="57848" y="186944"/>
                  </a:lnTo>
                  <a:lnTo>
                    <a:pt x="57848" y="187960"/>
                  </a:lnTo>
                  <a:lnTo>
                    <a:pt x="58877" y="188976"/>
                  </a:lnTo>
                  <a:lnTo>
                    <a:pt x="59385" y="188976"/>
                  </a:lnTo>
                  <a:lnTo>
                    <a:pt x="59893" y="188976"/>
                  </a:lnTo>
                  <a:lnTo>
                    <a:pt x="59893" y="187960"/>
                  </a:lnTo>
                  <a:lnTo>
                    <a:pt x="60909" y="187960"/>
                  </a:lnTo>
                  <a:close/>
                </a:path>
                <a:path w="323215" h="359409">
                  <a:moveTo>
                    <a:pt x="63982" y="194437"/>
                  </a:moveTo>
                  <a:lnTo>
                    <a:pt x="62445" y="193675"/>
                  </a:lnTo>
                  <a:lnTo>
                    <a:pt x="62445" y="192024"/>
                  </a:lnTo>
                  <a:lnTo>
                    <a:pt x="61937" y="192024"/>
                  </a:lnTo>
                  <a:lnTo>
                    <a:pt x="60909" y="192024"/>
                  </a:lnTo>
                  <a:lnTo>
                    <a:pt x="60909" y="195072"/>
                  </a:lnTo>
                  <a:lnTo>
                    <a:pt x="63093" y="195072"/>
                  </a:lnTo>
                  <a:lnTo>
                    <a:pt x="63982" y="194437"/>
                  </a:lnTo>
                  <a:close/>
                </a:path>
                <a:path w="323215" h="359409">
                  <a:moveTo>
                    <a:pt x="63982" y="187452"/>
                  </a:moveTo>
                  <a:lnTo>
                    <a:pt x="61937" y="185928"/>
                  </a:lnTo>
                  <a:lnTo>
                    <a:pt x="61937" y="187452"/>
                  </a:lnTo>
                  <a:lnTo>
                    <a:pt x="60909" y="187452"/>
                  </a:lnTo>
                  <a:lnTo>
                    <a:pt x="60909" y="187960"/>
                  </a:lnTo>
                  <a:lnTo>
                    <a:pt x="60909" y="190500"/>
                  </a:lnTo>
                  <a:lnTo>
                    <a:pt x="61937" y="192024"/>
                  </a:lnTo>
                  <a:lnTo>
                    <a:pt x="61937" y="190500"/>
                  </a:lnTo>
                  <a:lnTo>
                    <a:pt x="62953" y="190500"/>
                  </a:lnTo>
                  <a:lnTo>
                    <a:pt x="61937" y="188976"/>
                  </a:lnTo>
                  <a:lnTo>
                    <a:pt x="62953" y="188976"/>
                  </a:lnTo>
                  <a:lnTo>
                    <a:pt x="62953" y="187452"/>
                  </a:lnTo>
                  <a:lnTo>
                    <a:pt x="63982" y="187452"/>
                  </a:lnTo>
                  <a:close/>
                </a:path>
                <a:path w="323215" h="359409">
                  <a:moveTo>
                    <a:pt x="68580" y="237617"/>
                  </a:moveTo>
                  <a:lnTo>
                    <a:pt x="67424" y="234061"/>
                  </a:lnTo>
                  <a:lnTo>
                    <a:pt x="67094" y="233045"/>
                  </a:lnTo>
                  <a:lnTo>
                    <a:pt x="64630" y="225425"/>
                  </a:lnTo>
                  <a:lnTo>
                    <a:pt x="64630" y="233045"/>
                  </a:lnTo>
                  <a:lnTo>
                    <a:pt x="62369" y="233045"/>
                  </a:lnTo>
                  <a:lnTo>
                    <a:pt x="63487" y="227965"/>
                  </a:lnTo>
                  <a:lnTo>
                    <a:pt x="64630" y="233045"/>
                  </a:lnTo>
                  <a:lnTo>
                    <a:pt x="64630" y="225425"/>
                  </a:lnTo>
                  <a:lnTo>
                    <a:pt x="62369" y="225425"/>
                  </a:lnTo>
                  <a:lnTo>
                    <a:pt x="57848" y="237617"/>
                  </a:lnTo>
                  <a:lnTo>
                    <a:pt x="59550" y="237617"/>
                  </a:lnTo>
                  <a:lnTo>
                    <a:pt x="60667" y="234061"/>
                  </a:lnTo>
                  <a:lnTo>
                    <a:pt x="66319" y="234061"/>
                  </a:lnTo>
                  <a:lnTo>
                    <a:pt x="66319" y="237617"/>
                  </a:lnTo>
                  <a:lnTo>
                    <a:pt x="68580" y="237617"/>
                  </a:lnTo>
                  <a:close/>
                </a:path>
                <a:path w="323215" h="359409">
                  <a:moveTo>
                    <a:pt x="68580" y="185928"/>
                  </a:moveTo>
                  <a:lnTo>
                    <a:pt x="67551" y="185420"/>
                  </a:lnTo>
                  <a:lnTo>
                    <a:pt x="67043" y="185166"/>
                  </a:lnTo>
                  <a:lnTo>
                    <a:pt x="67043" y="182880"/>
                  </a:lnTo>
                  <a:lnTo>
                    <a:pt x="66522" y="182372"/>
                  </a:lnTo>
                  <a:lnTo>
                    <a:pt x="65506" y="181356"/>
                  </a:lnTo>
                  <a:lnTo>
                    <a:pt x="64490" y="182372"/>
                  </a:lnTo>
                  <a:lnTo>
                    <a:pt x="64490" y="179959"/>
                  </a:lnTo>
                  <a:lnTo>
                    <a:pt x="65506" y="181356"/>
                  </a:lnTo>
                  <a:lnTo>
                    <a:pt x="65506" y="179959"/>
                  </a:lnTo>
                  <a:lnTo>
                    <a:pt x="65506" y="179324"/>
                  </a:lnTo>
                  <a:lnTo>
                    <a:pt x="63982" y="179324"/>
                  </a:lnTo>
                  <a:lnTo>
                    <a:pt x="64363" y="179832"/>
                  </a:lnTo>
                  <a:lnTo>
                    <a:pt x="63982" y="179832"/>
                  </a:lnTo>
                  <a:lnTo>
                    <a:pt x="63982" y="183642"/>
                  </a:lnTo>
                  <a:lnTo>
                    <a:pt x="63982" y="184404"/>
                  </a:lnTo>
                  <a:lnTo>
                    <a:pt x="63728" y="184023"/>
                  </a:lnTo>
                  <a:lnTo>
                    <a:pt x="63982" y="183642"/>
                  </a:lnTo>
                  <a:lnTo>
                    <a:pt x="63982" y="179832"/>
                  </a:lnTo>
                  <a:lnTo>
                    <a:pt x="63461" y="179832"/>
                  </a:lnTo>
                  <a:lnTo>
                    <a:pt x="63982" y="179324"/>
                  </a:lnTo>
                  <a:lnTo>
                    <a:pt x="63436" y="179057"/>
                  </a:lnTo>
                  <a:lnTo>
                    <a:pt x="63436" y="179870"/>
                  </a:lnTo>
                  <a:lnTo>
                    <a:pt x="62445" y="181356"/>
                  </a:lnTo>
                  <a:lnTo>
                    <a:pt x="62953" y="182880"/>
                  </a:lnTo>
                  <a:lnTo>
                    <a:pt x="62445" y="182118"/>
                  </a:lnTo>
                  <a:lnTo>
                    <a:pt x="62445" y="181356"/>
                  </a:lnTo>
                  <a:lnTo>
                    <a:pt x="62191" y="181102"/>
                  </a:lnTo>
                  <a:lnTo>
                    <a:pt x="63436" y="179870"/>
                  </a:lnTo>
                  <a:lnTo>
                    <a:pt x="63436" y="179057"/>
                  </a:lnTo>
                  <a:lnTo>
                    <a:pt x="61937" y="178308"/>
                  </a:lnTo>
                  <a:lnTo>
                    <a:pt x="61937" y="180340"/>
                  </a:lnTo>
                  <a:lnTo>
                    <a:pt x="61937" y="180848"/>
                  </a:lnTo>
                  <a:lnTo>
                    <a:pt x="61937" y="184404"/>
                  </a:lnTo>
                  <a:lnTo>
                    <a:pt x="61937" y="184912"/>
                  </a:lnTo>
                  <a:lnTo>
                    <a:pt x="60909" y="184404"/>
                  </a:lnTo>
                  <a:lnTo>
                    <a:pt x="61937" y="184404"/>
                  </a:lnTo>
                  <a:lnTo>
                    <a:pt x="61937" y="180848"/>
                  </a:lnTo>
                  <a:lnTo>
                    <a:pt x="61429" y="180340"/>
                  </a:lnTo>
                  <a:lnTo>
                    <a:pt x="61937" y="180340"/>
                  </a:lnTo>
                  <a:lnTo>
                    <a:pt x="61937" y="178308"/>
                  </a:lnTo>
                  <a:lnTo>
                    <a:pt x="60909" y="178308"/>
                  </a:lnTo>
                  <a:lnTo>
                    <a:pt x="60909" y="179832"/>
                  </a:lnTo>
                  <a:lnTo>
                    <a:pt x="59385" y="179832"/>
                  </a:lnTo>
                  <a:lnTo>
                    <a:pt x="59385" y="181356"/>
                  </a:lnTo>
                  <a:lnTo>
                    <a:pt x="59385" y="184404"/>
                  </a:lnTo>
                  <a:lnTo>
                    <a:pt x="59385" y="185166"/>
                  </a:lnTo>
                  <a:lnTo>
                    <a:pt x="58877" y="185166"/>
                  </a:lnTo>
                  <a:lnTo>
                    <a:pt x="58877" y="184404"/>
                  </a:lnTo>
                  <a:lnTo>
                    <a:pt x="59385" y="184404"/>
                  </a:lnTo>
                  <a:lnTo>
                    <a:pt x="59385" y="181356"/>
                  </a:lnTo>
                  <a:lnTo>
                    <a:pt x="57848" y="181356"/>
                  </a:lnTo>
                  <a:lnTo>
                    <a:pt x="58458" y="181991"/>
                  </a:lnTo>
                  <a:lnTo>
                    <a:pt x="57848" y="182880"/>
                  </a:lnTo>
                  <a:lnTo>
                    <a:pt x="57848" y="184404"/>
                  </a:lnTo>
                  <a:lnTo>
                    <a:pt x="58356" y="185166"/>
                  </a:lnTo>
                  <a:lnTo>
                    <a:pt x="57848" y="185166"/>
                  </a:lnTo>
                  <a:lnTo>
                    <a:pt x="58623" y="185547"/>
                  </a:lnTo>
                  <a:lnTo>
                    <a:pt x="58877" y="185928"/>
                  </a:lnTo>
                  <a:lnTo>
                    <a:pt x="58877" y="185674"/>
                  </a:lnTo>
                  <a:lnTo>
                    <a:pt x="59385" y="185928"/>
                  </a:lnTo>
                  <a:lnTo>
                    <a:pt x="60909" y="185928"/>
                  </a:lnTo>
                  <a:lnTo>
                    <a:pt x="61417" y="185674"/>
                  </a:lnTo>
                  <a:lnTo>
                    <a:pt x="61937" y="185420"/>
                  </a:lnTo>
                  <a:lnTo>
                    <a:pt x="61937" y="185928"/>
                  </a:lnTo>
                  <a:lnTo>
                    <a:pt x="62268" y="185420"/>
                  </a:lnTo>
                  <a:lnTo>
                    <a:pt x="62611" y="184912"/>
                  </a:lnTo>
                  <a:lnTo>
                    <a:pt x="62953" y="184404"/>
                  </a:lnTo>
                  <a:lnTo>
                    <a:pt x="63461" y="184404"/>
                  </a:lnTo>
                  <a:lnTo>
                    <a:pt x="63461" y="185928"/>
                  </a:lnTo>
                  <a:lnTo>
                    <a:pt x="64490" y="185928"/>
                  </a:lnTo>
                  <a:lnTo>
                    <a:pt x="65062" y="185420"/>
                  </a:lnTo>
                  <a:lnTo>
                    <a:pt x="65506" y="185928"/>
                  </a:lnTo>
                  <a:lnTo>
                    <a:pt x="66014" y="185420"/>
                  </a:lnTo>
                  <a:lnTo>
                    <a:pt x="67043" y="185928"/>
                  </a:lnTo>
                  <a:lnTo>
                    <a:pt x="68580" y="185928"/>
                  </a:lnTo>
                  <a:close/>
                </a:path>
                <a:path w="323215" h="359409">
                  <a:moveTo>
                    <a:pt x="69951" y="186690"/>
                  </a:moveTo>
                  <a:lnTo>
                    <a:pt x="69342" y="176784"/>
                  </a:lnTo>
                  <a:lnTo>
                    <a:pt x="68580" y="176784"/>
                  </a:lnTo>
                  <a:lnTo>
                    <a:pt x="69951" y="186690"/>
                  </a:lnTo>
                  <a:close/>
                </a:path>
                <a:path w="323215" h="359409">
                  <a:moveTo>
                    <a:pt x="70104" y="190500"/>
                  </a:moveTo>
                  <a:lnTo>
                    <a:pt x="68580" y="188976"/>
                  </a:lnTo>
                  <a:lnTo>
                    <a:pt x="68580" y="189992"/>
                  </a:lnTo>
                  <a:lnTo>
                    <a:pt x="68580" y="190500"/>
                  </a:lnTo>
                  <a:lnTo>
                    <a:pt x="70104" y="190500"/>
                  </a:lnTo>
                  <a:close/>
                </a:path>
                <a:path w="323215" h="359409">
                  <a:moveTo>
                    <a:pt x="70104" y="187452"/>
                  </a:moveTo>
                  <a:lnTo>
                    <a:pt x="69977" y="186817"/>
                  </a:lnTo>
                  <a:lnTo>
                    <a:pt x="69951" y="186690"/>
                  </a:lnTo>
                  <a:lnTo>
                    <a:pt x="69951" y="186817"/>
                  </a:lnTo>
                  <a:lnTo>
                    <a:pt x="68580" y="185928"/>
                  </a:lnTo>
                  <a:lnTo>
                    <a:pt x="67259" y="186817"/>
                  </a:lnTo>
                  <a:lnTo>
                    <a:pt x="65506" y="185928"/>
                  </a:lnTo>
                  <a:lnTo>
                    <a:pt x="63982" y="187452"/>
                  </a:lnTo>
                  <a:lnTo>
                    <a:pt x="63982" y="188976"/>
                  </a:lnTo>
                  <a:lnTo>
                    <a:pt x="65506" y="188976"/>
                  </a:lnTo>
                  <a:lnTo>
                    <a:pt x="67043" y="187452"/>
                  </a:lnTo>
                  <a:lnTo>
                    <a:pt x="67043" y="187960"/>
                  </a:lnTo>
                  <a:lnTo>
                    <a:pt x="65506" y="188976"/>
                  </a:lnTo>
                  <a:lnTo>
                    <a:pt x="63982" y="189992"/>
                  </a:lnTo>
                  <a:lnTo>
                    <a:pt x="63982" y="191008"/>
                  </a:lnTo>
                  <a:lnTo>
                    <a:pt x="67043" y="191008"/>
                  </a:lnTo>
                  <a:lnTo>
                    <a:pt x="68580" y="189992"/>
                  </a:lnTo>
                  <a:lnTo>
                    <a:pt x="67043" y="188976"/>
                  </a:lnTo>
                  <a:lnTo>
                    <a:pt x="68580" y="188976"/>
                  </a:lnTo>
                  <a:lnTo>
                    <a:pt x="70027" y="187960"/>
                  </a:lnTo>
                  <a:lnTo>
                    <a:pt x="70104" y="188976"/>
                  </a:lnTo>
                  <a:lnTo>
                    <a:pt x="70104" y="187960"/>
                  </a:lnTo>
                  <a:lnTo>
                    <a:pt x="70104" y="187452"/>
                  </a:lnTo>
                  <a:close/>
                </a:path>
                <a:path w="323215" h="359409">
                  <a:moveTo>
                    <a:pt x="72021" y="341122"/>
                  </a:moveTo>
                  <a:lnTo>
                    <a:pt x="68580" y="341122"/>
                  </a:lnTo>
                  <a:lnTo>
                    <a:pt x="68580" y="342646"/>
                  </a:lnTo>
                  <a:lnTo>
                    <a:pt x="69723" y="342646"/>
                  </a:lnTo>
                  <a:lnTo>
                    <a:pt x="70866" y="344170"/>
                  </a:lnTo>
                  <a:lnTo>
                    <a:pt x="72021" y="344170"/>
                  </a:lnTo>
                  <a:lnTo>
                    <a:pt x="72021" y="341122"/>
                  </a:lnTo>
                  <a:close/>
                </a:path>
                <a:path w="323215" h="359409">
                  <a:moveTo>
                    <a:pt x="73164" y="357124"/>
                  </a:moveTo>
                  <a:lnTo>
                    <a:pt x="71996" y="355981"/>
                  </a:lnTo>
                  <a:lnTo>
                    <a:pt x="71996" y="354838"/>
                  </a:lnTo>
                  <a:lnTo>
                    <a:pt x="70802" y="352552"/>
                  </a:lnTo>
                  <a:lnTo>
                    <a:pt x="66103" y="351409"/>
                  </a:lnTo>
                  <a:lnTo>
                    <a:pt x="59029" y="350266"/>
                  </a:lnTo>
                  <a:lnTo>
                    <a:pt x="57848" y="350266"/>
                  </a:lnTo>
                  <a:lnTo>
                    <a:pt x="59029" y="351409"/>
                  </a:lnTo>
                  <a:lnTo>
                    <a:pt x="59029" y="352552"/>
                  </a:lnTo>
                  <a:lnTo>
                    <a:pt x="62560" y="354838"/>
                  </a:lnTo>
                  <a:lnTo>
                    <a:pt x="66103" y="359410"/>
                  </a:lnTo>
                  <a:lnTo>
                    <a:pt x="70802" y="359410"/>
                  </a:lnTo>
                  <a:lnTo>
                    <a:pt x="70802" y="358267"/>
                  </a:lnTo>
                  <a:lnTo>
                    <a:pt x="71996" y="358267"/>
                  </a:lnTo>
                  <a:lnTo>
                    <a:pt x="73164" y="357124"/>
                  </a:lnTo>
                  <a:close/>
                </a:path>
                <a:path w="323215" h="359409">
                  <a:moveTo>
                    <a:pt x="73164" y="194056"/>
                  </a:moveTo>
                  <a:lnTo>
                    <a:pt x="72872" y="193802"/>
                  </a:lnTo>
                  <a:lnTo>
                    <a:pt x="72021" y="193040"/>
                  </a:lnTo>
                  <a:lnTo>
                    <a:pt x="69723" y="192024"/>
                  </a:lnTo>
                  <a:lnTo>
                    <a:pt x="68580" y="192024"/>
                  </a:lnTo>
                  <a:lnTo>
                    <a:pt x="68580" y="193548"/>
                  </a:lnTo>
                  <a:lnTo>
                    <a:pt x="68580" y="193802"/>
                  </a:lnTo>
                  <a:lnTo>
                    <a:pt x="67652" y="193548"/>
                  </a:lnTo>
                  <a:lnTo>
                    <a:pt x="68580" y="193548"/>
                  </a:lnTo>
                  <a:lnTo>
                    <a:pt x="67043" y="192024"/>
                  </a:lnTo>
                  <a:lnTo>
                    <a:pt x="67043" y="193548"/>
                  </a:lnTo>
                  <a:lnTo>
                    <a:pt x="65506" y="193548"/>
                  </a:lnTo>
                  <a:lnTo>
                    <a:pt x="63982" y="192024"/>
                  </a:lnTo>
                  <a:lnTo>
                    <a:pt x="63982" y="194310"/>
                  </a:lnTo>
                  <a:lnTo>
                    <a:pt x="65201" y="195072"/>
                  </a:lnTo>
                  <a:lnTo>
                    <a:pt x="70104" y="195072"/>
                  </a:lnTo>
                  <a:lnTo>
                    <a:pt x="70104" y="194310"/>
                  </a:lnTo>
                  <a:lnTo>
                    <a:pt x="69291" y="194056"/>
                  </a:lnTo>
                  <a:lnTo>
                    <a:pt x="70866" y="194056"/>
                  </a:lnTo>
                  <a:lnTo>
                    <a:pt x="72021" y="195072"/>
                  </a:lnTo>
                  <a:lnTo>
                    <a:pt x="73164" y="195072"/>
                  </a:lnTo>
                  <a:lnTo>
                    <a:pt x="73164" y="194056"/>
                  </a:lnTo>
                  <a:close/>
                </a:path>
                <a:path w="323215" h="359409">
                  <a:moveTo>
                    <a:pt x="73164" y="188976"/>
                  </a:moveTo>
                  <a:lnTo>
                    <a:pt x="72148" y="179451"/>
                  </a:lnTo>
                  <a:lnTo>
                    <a:pt x="72148" y="178308"/>
                  </a:lnTo>
                  <a:lnTo>
                    <a:pt x="70104" y="178308"/>
                  </a:lnTo>
                  <a:lnTo>
                    <a:pt x="72148" y="187833"/>
                  </a:lnTo>
                  <a:lnTo>
                    <a:pt x="73164" y="188976"/>
                  </a:lnTo>
                  <a:close/>
                </a:path>
                <a:path w="323215" h="359409">
                  <a:moveTo>
                    <a:pt x="74701" y="188976"/>
                  </a:moveTo>
                  <a:lnTo>
                    <a:pt x="73164" y="190119"/>
                  </a:lnTo>
                  <a:lnTo>
                    <a:pt x="71640" y="188976"/>
                  </a:lnTo>
                  <a:lnTo>
                    <a:pt x="70104" y="188976"/>
                  </a:lnTo>
                  <a:lnTo>
                    <a:pt x="70104" y="190119"/>
                  </a:lnTo>
                  <a:lnTo>
                    <a:pt x="71640" y="191262"/>
                  </a:lnTo>
                  <a:lnTo>
                    <a:pt x="71640" y="192405"/>
                  </a:lnTo>
                  <a:lnTo>
                    <a:pt x="73164" y="193548"/>
                  </a:lnTo>
                  <a:lnTo>
                    <a:pt x="73164" y="192405"/>
                  </a:lnTo>
                  <a:lnTo>
                    <a:pt x="74701" y="193548"/>
                  </a:lnTo>
                  <a:lnTo>
                    <a:pt x="74701" y="188976"/>
                  </a:lnTo>
                  <a:close/>
                </a:path>
                <a:path w="323215" h="359409">
                  <a:moveTo>
                    <a:pt x="76492" y="163068"/>
                  </a:moveTo>
                  <a:lnTo>
                    <a:pt x="73939" y="163068"/>
                  </a:lnTo>
                  <a:lnTo>
                    <a:pt x="73939" y="166116"/>
                  </a:lnTo>
                  <a:lnTo>
                    <a:pt x="72656" y="166116"/>
                  </a:lnTo>
                  <a:lnTo>
                    <a:pt x="72656" y="165100"/>
                  </a:lnTo>
                  <a:lnTo>
                    <a:pt x="71386" y="165100"/>
                  </a:lnTo>
                  <a:lnTo>
                    <a:pt x="70104" y="164084"/>
                  </a:lnTo>
                  <a:lnTo>
                    <a:pt x="70104" y="167132"/>
                  </a:lnTo>
                  <a:lnTo>
                    <a:pt x="73939" y="167132"/>
                  </a:lnTo>
                  <a:lnTo>
                    <a:pt x="73939" y="169164"/>
                  </a:lnTo>
                  <a:lnTo>
                    <a:pt x="76492" y="169164"/>
                  </a:lnTo>
                  <a:lnTo>
                    <a:pt x="75209" y="168148"/>
                  </a:lnTo>
                  <a:lnTo>
                    <a:pt x="75209" y="164084"/>
                  </a:lnTo>
                  <a:lnTo>
                    <a:pt x="76492" y="163068"/>
                  </a:lnTo>
                  <a:close/>
                </a:path>
                <a:path w="323215" h="359409">
                  <a:moveTo>
                    <a:pt x="77762" y="178308"/>
                  </a:moveTo>
                  <a:lnTo>
                    <a:pt x="76238" y="178308"/>
                  </a:lnTo>
                  <a:lnTo>
                    <a:pt x="76238" y="181991"/>
                  </a:lnTo>
                  <a:lnTo>
                    <a:pt x="76238" y="183769"/>
                  </a:lnTo>
                  <a:lnTo>
                    <a:pt x="76238" y="184785"/>
                  </a:lnTo>
                  <a:lnTo>
                    <a:pt x="75539" y="184404"/>
                  </a:lnTo>
                  <a:lnTo>
                    <a:pt x="76238" y="183769"/>
                  </a:lnTo>
                  <a:lnTo>
                    <a:pt x="76238" y="181991"/>
                  </a:lnTo>
                  <a:lnTo>
                    <a:pt x="75539" y="181356"/>
                  </a:lnTo>
                  <a:lnTo>
                    <a:pt x="73863" y="181356"/>
                  </a:lnTo>
                  <a:lnTo>
                    <a:pt x="73164" y="181991"/>
                  </a:lnTo>
                  <a:lnTo>
                    <a:pt x="73164" y="183769"/>
                  </a:lnTo>
                  <a:lnTo>
                    <a:pt x="73863" y="184404"/>
                  </a:lnTo>
                  <a:lnTo>
                    <a:pt x="73164" y="184785"/>
                  </a:lnTo>
                  <a:lnTo>
                    <a:pt x="73164" y="185547"/>
                  </a:lnTo>
                  <a:lnTo>
                    <a:pt x="73863" y="185928"/>
                  </a:lnTo>
                  <a:lnTo>
                    <a:pt x="73520" y="185928"/>
                  </a:lnTo>
                  <a:lnTo>
                    <a:pt x="73164" y="186563"/>
                  </a:lnTo>
                  <a:lnTo>
                    <a:pt x="73164" y="188341"/>
                  </a:lnTo>
                  <a:lnTo>
                    <a:pt x="73520" y="188976"/>
                  </a:lnTo>
                  <a:lnTo>
                    <a:pt x="74358" y="188976"/>
                  </a:lnTo>
                  <a:lnTo>
                    <a:pt x="74701" y="188341"/>
                  </a:lnTo>
                  <a:lnTo>
                    <a:pt x="74701" y="186563"/>
                  </a:lnTo>
                  <a:lnTo>
                    <a:pt x="74358" y="185928"/>
                  </a:lnTo>
                  <a:lnTo>
                    <a:pt x="75539" y="185928"/>
                  </a:lnTo>
                  <a:lnTo>
                    <a:pt x="76238" y="185547"/>
                  </a:lnTo>
                  <a:lnTo>
                    <a:pt x="76238" y="187833"/>
                  </a:lnTo>
                  <a:lnTo>
                    <a:pt x="76593" y="185547"/>
                  </a:lnTo>
                  <a:lnTo>
                    <a:pt x="76720" y="184785"/>
                  </a:lnTo>
                  <a:lnTo>
                    <a:pt x="77762" y="178308"/>
                  </a:lnTo>
                  <a:close/>
                </a:path>
                <a:path w="323215" h="359409">
                  <a:moveTo>
                    <a:pt x="77762" y="165100"/>
                  </a:moveTo>
                  <a:lnTo>
                    <a:pt x="76492" y="166116"/>
                  </a:lnTo>
                  <a:lnTo>
                    <a:pt x="77762" y="167132"/>
                  </a:lnTo>
                  <a:lnTo>
                    <a:pt x="77762" y="165100"/>
                  </a:lnTo>
                  <a:close/>
                </a:path>
                <a:path w="323215" h="359409">
                  <a:moveTo>
                    <a:pt x="79298" y="190500"/>
                  </a:moveTo>
                  <a:lnTo>
                    <a:pt x="77762" y="190500"/>
                  </a:lnTo>
                  <a:lnTo>
                    <a:pt x="77762" y="188976"/>
                  </a:lnTo>
                  <a:lnTo>
                    <a:pt x="76238" y="190119"/>
                  </a:lnTo>
                  <a:lnTo>
                    <a:pt x="76238" y="192405"/>
                  </a:lnTo>
                  <a:lnTo>
                    <a:pt x="77762" y="192405"/>
                  </a:lnTo>
                  <a:lnTo>
                    <a:pt x="77762" y="192024"/>
                  </a:lnTo>
                  <a:lnTo>
                    <a:pt x="79298" y="190500"/>
                  </a:lnTo>
                  <a:close/>
                </a:path>
                <a:path w="323215" h="359409">
                  <a:moveTo>
                    <a:pt x="80822" y="341122"/>
                  </a:moveTo>
                  <a:lnTo>
                    <a:pt x="76936" y="341122"/>
                  </a:lnTo>
                  <a:lnTo>
                    <a:pt x="76936" y="342392"/>
                  </a:lnTo>
                  <a:lnTo>
                    <a:pt x="75641" y="343535"/>
                  </a:lnTo>
                  <a:lnTo>
                    <a:pt x="71755" y="347218"/>
                  </a:lnTo>
                  <a:lnTo>
                    <a:pt x="65278" y="348488"/>
                  </a:lnTo>
                  <a:lnTo>
                    <a:pt x="63982" y="349631"/>
                  </a:lnTo>
                  <a:lnTo>
                    <a:pt x="65278" y="349631"/>
                  </a:lnTo>
                  <a:lnTo>
                    <a:pt x="67868" y="350901"/>
                  </a:lnTo>
                  <a:lnTo>
                    <a:pt x="69164" y="352044"/>
                  </a:lnTo>
                  <a:lnTo>
                    <a:pt x="70459" y="352044"/>
                  </a:lnTo>
                  <a:lnTo>
                    <a:pt x="71755" y="353314"/>
                  </a:lnTo>
                  <a:lnTo>
                    <a:pt x="73050" y="353314"/>
                  </a:lnTo>
                  <a:lnTo>
                    <a:pt x="73050" y="352044"/>
                  </a:lnTo>
                  <a:lnTo>
                    <a:pt x="75641" y="347218"/>
                  </a:lnTo>
                  <a:lnTo>
                    <a:pt x="79527" y="342392"/>
                  </a:lnTo>
                  <a:lnTo>
                    <a:pt x="80822" y="341122"/>
                  </a:lnTo>
                  <a:close/>
                </a:path>
                <a:path w="323215" h="359409">
                  <a:moveTo>
                    <a:pt x="80822" y="188988"/>
                  </a:moveTo>
                  <a:lnTo>
                    <a:pt x="79298" y="188988"/>
                  </a:lnTo>
                  <a:lnTo>
                    <a:pt x="79298" y="190500"/>
                  </a:lnTo>
                  <a:lnTo>
                    <a:pt x="80822" y="190500"/>
                  </a:lnTo>
                  <a:lnTo>
                    <a:pt x="80822" y="188988"/>
                  </a:lnTo>
                  <a:close/>
                </a:path>
                <a:path w="323215" h="359409">
                  <a:moveTo>
                    <a:pt x="82346" y="184416"/>
                  </a:moveTo>
                  <a:lnTo>
                    <a:pt x="80822" y="184416"/>
                  </a:lnTo>
                  <a:lnTo>
                    <a:pt x="80822" y="185928"/>
                  </a:lnTo>
                  <a:lnTo>
                    <a:pt x="82346" y="185928"/>
                  </a:lnTo>
                  <a:lnTo>
                    <a:pt x="82346" y="184416"/>
                  </a:lnTo>
                  <a:close/>
                </a:path>
                <a:path w="323215" h="359409">
                  <a:moveTo>
                    <a:pt x="82359" y="192024"/>
                  </a:moveTo>
                  <a:lnTo>
                    <a:pt x="79806" y="192024"/>
                  </a:lnTo>
                  <a:lnTo>
                    <a:pt x="77254" y="193040"/>
                  </a:lnTo>
                  <a:lnTo>
                    <a:pt x="74701" y="195072"/>
                  </a:lnTo>
                  <a:lnTo>
                    <a:pt x="75971" y="195072"/>
                  </a:lnTo>
                  <a:lnTo>
                    <a:pt x="78536" y="194056"/>
                  </a:lnTo>
                  <a:lnTo>
                    <a:pt x="81089" y="194056"/>
                  </a:lnTo>
                  <a:lnTo>
                    <a:pt x="82359" y="192024"/>
                  </a:lnTo>
                  <a:close/>
                </a:path>
                <a:path w="323215" h="359409">
                  <a:moveTo>
                    <a:pt x="82359" y="185928"/>
                  </a:moveTo>
                  <a:lnTo>
                    <a:pt x="80822" y="186944"/>
                  </a:lnTo>
                  <a:lnTo>
                    <a:pt x="80822" y="188976"/>
                  </a:lnTo>
                  <a:lnTo>
                    <a:pt x="82359" y="188976"/>
                  </a:lnTo>
                  <a:lnTo>
                    <a:pt x="82359" y="185928"/>
                  </a:lnTo>
                  <a:close/>
                </a:path>
                <a:path w="323215" h="359409">
                  <a:moveTo>
                    <a:pt x="82359" y="176784"/>
                  </a:moveTo>
                  <a:lnTo>
                    <a:pt x="80822" y="176784"/>
                  </a:lnTo>
                  <a:lnTo>
                    <a:pt x="77762" y="188976"/>
                  </a:lnTo>
                  <a:lnTo>
                    <a:pt x="79298" y="187706"/>
                  </a:lnTo>
                  <a:lnTo>
                    <a:pt x="82359" y="176784"/>
                  </a:lnTo>
                  <a:close/>
                </a:path>
                <a:path w="323215" h="359409">
                  <a:moveTo>
                    <a:pt x="83121" y="181356"/>
                  </a:moveTo>
                  <a:lnTo>
                    <a:pt x="82359" y="182880"/>
                  </a:lnTo>
                  <a:lnTo>
                    <a:pt x="82359" y="184404"/>
                  </a:lnTo>
                  <a:lnTo>
                    <a:pt x="83121" y="185928"/>
                  </a:lnTo>
                  <a:lnTo>
                    <a:pt x="83121" y="181356"/>
                  </a:lnTo>
                  <a:close/>
                </a:path>
                <a:path w="323215" h="359409">
                  <a:moveTo>
                    <a:pt x="83896" y="348488"/>
                  </a:moveTo>
                  <a:lnTo>
                    <a:pt x="81597" y="348488"/>
                  </a:lnTo>
                  <a:lnTo>
                    <a:pt x="81597" y="347218"/>
                  </a:lnTo>
                  <a:lnTo>
                    <a:pt x="79298" y="347218"/>
                  </a:lnTo>
                  <a:lnTo>
                    <a:pt x="78143" y="348488"/>
                  </a:lnTo>
                  <a:lnTo>
                    <a:pt x="77000" y="349631"/>
                  </a:lnTo>
                  <a:lnTo>
                    <a:pt x="77000" y="350901"/>
                  </a:lnTo>
                  <a:lnTo>
                    <a:pt x="74701" y="353314"/>
                  </a:lnTo>
                  <a:lnTo>
                    <a:pt x="78143" y="352044"/>
                  </a:lnTo>
                  <a:lnTo>
                    <a:pt x="78790" y="351409"/>
                  </a:lnTo>
                  <a:lnTo>
                    <a:pt x="79298" y="350901"/>
                  </a:lnTo>
                  <a:lnTo>
                    <a:pt x="80441" y="349631"/>
                  </a:lnTo>
                  <a:lnTo>
                    <a:pt x="81597" y="349631"/>
                  </a:lnTo>
                  <a:lnTo>
                    <a:pt x="83896" y="348488"/>
                  </a:lnTo>
                  <a:close/>
                </a:path>
                <a:path w="323215" h="359409">
                  <a:moveTo>
                    <a:pt x="85420" y="179832"/>
                  </a:moveTo>
                  <a:lnTo>
                    <a:pt x="83705" y="179832"/>
                  </a:lnTo>
                  <a:lnTo>
                    <a:pt x="83896" y="179324"/>
                  </a:lnTo>
                  <a:lnTo>
                    <a:pt x="83121" y="179324"/>
                  </a:lnTo>
                  <a:lnTo>
                    <a:pt x="83121" y="180340"/>
                  </a:lnTo>
                  <a:lnTo>
                    <a:pt x="82359" y="180340"/>
                  </a:lnTo>
                  <a:lnTo>
                    <a:pt x="83121" y="181356"/>
                  </a:lnTo>
                  <a:lnTo>
                    <a:pt x="83375" y="180721"/>
                  </a:lnTo>
                  <a:lnTo>
                    <a:pt x="83375" y="182880"/>
                  </a:lnTo>
                  <a:lnTo>
                    <a:pt x="84404" y="184404"/>
                  </a:lnTo>
                  <a:lnTo>
                    <a:pt x="85420" y="181356"/>
                  </a:lnTo>
                  <a:lnTo>
                    <a:pt x="85420" y="179832"/>
                  </a:lnTo>
                  <a:close/>
                </a:path>
                <a:path w="323215" h="359409">
                  <a:moveTo>
                    <a:pt x="86956" y="196596"/>
                  </a:moveTo>
                  <a:lnTo>
                    <a:pt x="62445" y="196596"/>
                  </a:lnTo>
                  <a:lnTo>
                    <a:pt x="62445" y="199644"/>
                  </a:lnTo>
                  <a:lnTo>
                    <a:pt x="70612" y="198120"/>
                  </a:lnTo>
                  <a:lnTo>
                    <a:pt x="78790" y="198120"/>
                  </a:lnTo>
                  <a:lnTo>
                    <a:pt x="86956" y="199644"/>
                  </a:lnTo>
                  <a:lnTo>
                    <a:pt x="86956" y="196596"/>
                  </a:lnTo>
                  <a:close/>
                </a:path>
                <a:path w="323215" h="359409">
                  <a:moveTo>
                    <a:pt x="86956" y="184404"/>
                  </a:moveTo>
                  <a:lnTo>
                    <a:pt x="86194" y="182880"/>
                  </a:lnTo>
                  <a:lnTo>
                    <a:pt x="86194" y="181356"/>
                  </a:lnTo>
                  <a:lnTo>
                    <a:pt x="85420" y="184404"/>
                  </a:lnTo>
                  <a:lnTo>
                    <a:pt x="86956" y="184404"/>
                  </a:lnTo>
                  <a:close/>
                </a:path>
                <a:path w="323215" h="359409">
                  <a:moveTo>
                    <a:pt x="86956" y="179324"/>
                  </a:moveTo>
                  <a:lnTo>
                    <a:pt x="86194" y="178308"/>
                  </a:lnTo>
                  <a:lnTo>
                    <a:pt x="85420" y="179324"/>
                  </a:lnTo>
                  <a:lnTo>
                    <a:pt x="86194" y="181356"/>
                  </a:lnTo>
                  <a:lnTo>
                    <a:pt x="86194" y="180340"/>
                  </a:lnTo>
                  <a:lnTo>
                    <a:pt x="86956" y="179324"/>
                  </a:lnTo>
                  <a:close/>
                </a:path>
                <a:path w="323215" h="359409">
                  <a:moveTo>
                    <a:pt x="88480" y="179844"/>
                  </a:moveTo>
                  <a:lnTo>
                    <a:pt x="86956" y="179844"/>
                  </a:lnTo>
                  <a:lnTo>
                    <a:pt x="86956" y="184404"/>
                  </a:lnTo>
                  <a:lnTo>
                    <a:pt x="88480" y="184404"/>
                  </a:lnTo>
                  <a:lnTo>
                    <a:pt x="88480" y="179844"/>
                  </a:lnTo>
                  <a:close/>
                </a:path>
                <a:path w="323215" h="359409">
                  <a:moveTo>
                    <a:pt x="88493" y="220853"/>
                  </a:moveTo>
                  <a:lnTo>
                    <a:pt x="86106" y="220853"/>
                  </a:lnTo>
                  <a:lnTo>
                    <a:pt x="86106" y="224409"/>
                  </a:lnTo>
                  <a:lnTo>
                    <a:pt x="86106" y="235204"/>
                  </a:lnTo>
                  <a:lnTo>
                    <a:pt x="80149" y="235204"/>
                  </a:lnTo>
                  <a:lnTo>
                    <a:pt x="80149" y="224409"/>
                  </a:lnTo>
                  <a:lnTo>
                    <a:pt x="86106" y="224409"/>
                  </a:lnTo>
                  <a:lnTo>
                    <a:pt x="86106" y="220853"/>
                  </a:lnTo>
                  <a:lnTo>
                    <a:pt x="77762" y="220853"/>
                  </a:lnTo>
                  <a:lnTo>
                    <a:pt x="77762" y="237617"/>
                  </a:lnTo>
                  <a:lnTo>
                    <a:pt x="88493" y="237617"/>
                  </a:lnTo>
                  <a:lnTo>
                    <a:pt x="88493" y="235204"/>
                  </a:lnTo>
                  <a:lnTo>
                    <a:pt x="88493" y="220853"/>
                  </a:lnTo>
                  <a:close/>
                </a:path>
                <a:path w="323215" h="359409">
                  <a:moveTo>
                    <a:pt x="88493" y="192024"/>
                  </a:moveTo>
                  <a:lnTo>
                    <a:pt x="85420" y="192024"/>
                  </a:lnTo>
                  <a:lnTo>
                    <a:pt x="86448" y="193040"/>
                  </a:lnTo>
                  <a:lnTo>
                    <a:pt x="86448" y="194056"/>
                  </a:lnTo>
                  <a:lnTo>
                    <a:pt x="86690" y="194310"/>
                  </a:lnTo>
                  <a:lnTo>
                    <a:pt x="85204" y="193548"/>
                  </a:lnTo>
                  <a:lnTo>
                    <a:pt x="83896" y="194437"/>
                  </a:lnTo>
                  <a:lnTo>
                    <a:pt x="85204" y="195072"/>
                  </a:lnTo>
                  <a:lnTo>
                    <a:pt x="86080" y="195072"/>
                  </a:lnTo>
                  <a:lnTo>
                    <a:pt x="86880" y="194437"/>
                  </a:lnTo>
                  <a:lnTo>
                    <a:pt x="87464" y="195072"/>
                  </a:lnTo>
                  <a:lnTo>
                    <a:pt x="88493" y="194056"/>
                  </a:lnTo>
                  <a:lnTo>
                    <a:pt x="88493" y="192024"/>
                  </a:lnTo>
                  <a:close/>
                </a:path>
                <a:path w="323215" h="359409">
                  <a:moveTo>
                    <a:pt x="88493" y="184404"/>
                  </a:moveTo>
                  <a:lnTo>
                    <a:pt x="86956" y="185166"/>
                  </a:lnTo>
                  <a:lnTo>
                    <a:pt x="86956" y="185928"/>
                  </a:lnTo>
                  <a:lnTo>
                    <a:pt x="88493" y="185928"/>
                  </a:lnTo>
                  <a:lnTo>
                    <a:pt x="88493" y="184404"/>
                  </a:lnTo>
                  <a:close/>
                </a:path>
                <a:path w="323215" h="359409">
                  <a:moveTo>
                    <a:pt x="91554" y="350266"/>
                  </a:moveTo>
                  <a:lnTo>
                    <a:pt x="89001" y="350266"/>
                  </a:lnTo>
                  <a:lnTo>
                    <a:pt x="78790" y="351409"/>
                  </a:lnTo>
                  <a:lnTo>
                    <a:pt x="76238" y="354838"/>
                  </a:lnTo>
                  <a:lnTo>
                    <a:pt x="76238" y="358267"/>
                  </a:lnTo>
                  <a:lnTo>
                    <a:pt x="77508" y="358267"/>
                  </a:lnTo>
                  <a:lnTo>
                    <a:pt x="78790" y="359410"/>
                  </a:lnTo>
                  <a:lnTo>
                    <a:pt x="81343" y="359410"/>
                  </a:lnTo>
                  <a:lnTo>
                    <a:pt x="91554" y="350266"/>
                  </a:lnTo>
                  <a:close/>
                </a:path>
                <a:path w="323215" h="359409">
                  <a:moveTo>
                    <a:pt x="91554" y="190500"/>
                  </a:moveTo>
                  <a:lnTo>
                    <a:pt x="90017" y="188976"/>
                  </a:lnTo>
                  <a:lnTo>
                    <a:pt x="88493" y="192024"/>
                  </a:lnTo>
                  <a:lnTo>
                    <a:pt x="90017" y="193548"/>
                  </a:lnTo>
                  <a:lnTo>
                    <a:pt x="91554" y="192024"/>
                  </a:lnTo>
                  <a:lnTo>
                    <a:pt x="91554" y="190500"/>
                  </a:lnTo>
                  <a:close/>
                </a:path>
                <a:path w="323215" h="359409">
                  <a:moveTo>
                    <a:pt x="91554" y="187960"/>
                  </a:moveTo>
                  <a:lnTo>
                    <a:pt x="90525" y="186944"/>
                  </a:lnTo>
                  <a:lnTo>
                    <a:pt x="90525" y="185928"/>
                  </a:lnTo>
                  <a:lnTo>
                    <a:pt x="89509" y="185928"/>
                  </a:lnTo>
                  <a:lnTo>
                    <a:pt x="89509" y="186944"/>
                  </a:lnTo>
                  <a:lnTo>
                    <a:pt x="88493" y="187960"/>
                  </a:lnTo>
                  <a:lnTo>
                    <a:pt x="89509" y="187960"/>
                  </a:lnTo>
                  <a:lnTo>
                    <a:pt x="89509" y="188976"/>
                  </a:lnTo>
                  <a:lnTo>
                    <a:pt x="90017" y="188976"/>
                  </a:lnTo>
                  <a:lnTo>
                    <a:pt x="90525" y="188976"/>
                  </a:lnTo>
                  <a:lnTo>
                    <a:pt x="90525" y="187960"/>
                  </a:lnTo>
                  <a:lnTo>
                    <a:pt x="91554" y="187960"/>
                  </a:lnTo>
                  <a:close/>
                </a:path>
                <a:path w="323215" h="359409">
                  <a:moveTo>
                    <a:pt x="91554" y="182880"/>
                  </a:moveTo>
                  <a:lnTo>
                    <a:pt x="90525" y="182880"/>
                  </a:lnTo>
                  <a:lnTo>
                    <a:pt x="90525" y="181356"/>
                  </a:lnTo>
                  <a:lnTo>
                    <a:pt x="88493" y="184404"/>
                  </a:lnTo>
                  <a:lnTo>
                    <a:pt x="89509" y="184404"/>
                  </a:lnTo>
                  <a:lnTo>
                    <a:pt x="90525" y="185928"/>
                  </a:lnTo>
                  <a:lnTo>
                    <a:pt x="90525" y="184404"/>
                  </a:lnTo>
                  <a:lnTo>
                    <a:pt x="91554" y="184404"/>
                  </a:lnTo>
                  <a:lnTo>
                    <a:pt x="91554" y="182880"/>
                  </a:lnTo>
                  <a:close/>
                </a:path>
                <a:path w="323215" h="359409">
                  <a:moveTo>
                    <a:pt x="91554" y="179832"/>
                  </a:moveTo>
                  <a:lnTo>
                    <a:pt x="90017" y="179070"/>
                  </a:lnTo>
                  <a:lnTo>
                    <a:pt x="90017" y="179832"/>
                  </a:lnTo>
                  <a:lnTo>
                    <a:pt x="91554" y="179832"/>
                  </a:lnTo>
                  <a:close/>
                </a:path>
                <a:path w="323215" h="359409">
                  <a:moveTo>
                    <a:pt x="94602" y="207276"/>
                  </a:moveTo>
                  <a:lnTo>
                    <a:pt x="53251" y="207276"/>
                  </a:lnTo>
                  <a:lnTo>
                    <a:pt x="53251" y="210312"/>
                  </a:lnTo>
                  <a:lnTo>
                    <a:pt x="94602" y="210312"/>
                  </a:lnTo>
                  <a:lnTo>
                    <a:pt x="94602" y="207276"/>
                  </a:lnTo>
                  <a:close/>
                </a:path>
                <a:path w="323215" h="359409">
                  <a:moveTo>
                    <a:pt x="96139" y="327418"/>
                  </a:moveTo>
                  <a:lnTo>
                    <a:pt x="50190" y="327418"/>
                  </a:lnTo>
                  <a:lnTo>
                    <a:pt x="50190" y="328930"/>
                  </a:lnTo>
                  <a:lnTo>
                    <a:pt x="96139" y="328930"/>
                  </a:lnTo>
                  <a:lnTo>
                    <a:pt x="96139" y="327418"/>
                  </a:lnTo>
                  <a:close/>
                </a:path>
                <a:path w="323215" h="359409">
                  <a:moveTo>
                    <a:pt x="96139" y="322846"/>
                  </a:moveTo>
                  <a:lnTo>
                    <a:pt x="53251" y="322846"/>
                  </a:lnTo>
                  <a:lnTo>
                    <a:pt x="53251" y="325882"/>
                  </a:lnTo>
                  <a:lnTo>
                    <a:pt x="96139" y="325882"/>
                  </a:lnTo>
                  <a:lnTo>
                    <a:pt x="96139" y="322846"/>
                  </a:lnTo>
                  <a:close/>
                </a:path>
                <a:path w="323215" h="359409">
                  <a:moveTo>
                    <a:pt x="96139" y="202704"/>
                  </a:moveTo>
                  <a:lnTo>
                    <a:pt x="51727" y="202704"/>
                  </a:lnTo>
                  <a:lnTo>
                    <a:pt x="51727" y="205740"/>
                  </a:lnTo>
                  <a:lnTo>
                    <a:pt x="96139" y="205740"/>
                  </a:lnTo>
                  <a:lnTo>
                    <a:pt x="96139" y="202704"/>
                  </a:lnTo>
                  <a:close/>
                </a:path>
                <a:path w="323215" h="359409">
                  <a:moveTo>
                    <a:pt x="108394" y="338086"/>
                  </a:moveTo>
                  <a:lnTo>
                    <a:pt x="39471" y="338086"/>
                  </a:lnTo>
                  <a:lnTo>
                    <a:pt x="39471" y="339598"/>
                  </a:lnTo>
                  <a:lnTo>
                    <a:pt x="108394" y="339598"/>
                  </a:lnTo>
                  <a:lnTo>
                    <a:pt x="108394" y="338086"/>
                  </a:lnTo>
                  <a:close/>
                </a:path>
                <a:path w="323215" h="359409">
                  <a:moveTo>
                    <a:pt x="149339" y="260477"/>
                  </a:moveTo>
                  <a:lnTo>
                    <a:pt x="149186" y="258699"/>
                  </a:lnTo>
                  <a:lnTo>
                    <a:pt x="148983" y="256413"/>
                  </a:lnTo>
                  <a:lnTo>
                    <a:pt x="148894" y="255270"/>
                  </a:lnTo>
                  <a:lnTo>
                    <a:pt x="147688" y="255270"/>
                  </a:lnTo>
                  <a:lnTo>
                    <a:pt x="147688" y="254000"/>
                  </a:lnTo>
                  <a:lnTo>
                    <a:pt x="146494" y="254000"/>
                  </a:lnTo>
                  <a:lnTo>
                    <a:pt x="146494" y="252857"/>
                  </a:lnTo>
                  <a:lnTo>
                    <a:pt x="145288" y="252857"/>
                  </a:lnTo>
                  <a:lnTo>
                    <a:pt x="144106" y="254000"/>
                  </a:lnTo>
                  <a:lnTo>
                    <a:pt x="141706" y="255270"/>
                  </a:lnTo>
                  <a:lnTo>
                    <a:pt x="140500" y="256413"/>
                  </a:lnTo>
                  <a:lnTo>
                    <a:pt x="138099" y="256413"/>
                  </a:lnTo>
                  <a:lnTo>
                    <a:pt x="136906" y="255270"/>
                  </a:lnTo>
                  <a:lnTo>
                    <a:pt x="136906" y="252857"/>
                  </a:lnTo>
                  <a:lnTo>
                    <a:pt x="135699" y="250444"/>
                  </a:lnTo>
                  <a:lnTo>
                    <a:pt x="136906" y="247015"/>
                  </a:lnTo>
                  <a:lnTo>
                    <a:pt x="137528" y="245745"/>
                  </a:lnTo>
                  <a:lnTo>
                    <a:pt x="138099" y="244602"/>
                  </a:lnTo>
                  <a:lnTo>
                    <a:pt x="140500" y="241046"/>
                  </a:lnTo>
                  <a:lnTo>
                    <a:pt x="141706" y="237490"/>
                  </a:lnTo>
                  <a:lnTo>
                    <a:pt x="140500" y="234061"/>
                  </a:lnTo>
                  <a:lnTo>
                    <a:pt x="139306" y="229362"/>
                  </a:lnTo>
                  <a:lnTo>
                    <a:pt x="133311" y="226949"/>
                  </a:lnTo>
                  <a:lnTo>
                    <a:pt x="129717" y="228092"/>
                  </a:lnTo>
                  <a:lnTo>
                    <a:pt x="127317" y="229362"/>
                  </a:lnTo>
                  <a:lnTo>
                    <a:pt x="122516" y="231648"/>
                  </a:lnTo>
                  <a:lnTo>
                    <a:pt x="123723" y="242316"/>
                  </a:lnTo>
                  <a:lnTo>
                    <a:pt x="124917" y="245745"/>
                  </a:lnTo>
                  <a:lnTo>
                    <a:pt x="123723" y="249301"/>
                  </a:lnTo>
                  <a:lnTo>
                    <a:pt x="121323" y="250444"/>
                  </a:lnTo>
                  <a:lnTo>
                    <a:pt x="118922" y="250444"/>
                  </a:lnTo>
                  <a:lnTo>
                    <a:pt x="117716" y="248158"/>
                  </a:lnTo>
                  <a:lnTo>
                    <a:pt x="115328" y="244602"/>
                  </a:lnTo>
                  <a:lnTo>
                    <a:pt x="112928" y="244602"/>
                  </a:lnTo>
                  <a:lnTo>
                    <a:pt x="111734" y="245745"/>
                  </a:lnTo>
                  <a:lnTo>
                    <a:pt x="108127" y="247015"/>
                  </a:lnTo>
                  <a:lnTo>
                    <a:pt x="105727" y="251714"/>
                  </a:lnTo>
                  <a:lnTo>
                    <a:pt x="106934" y="255270"/>
                  </a:lnTo>
                  <a:lnTo>
                    <a:pt x="106934" y="256413"/>
                  </a:lnTo>
                  <a:lnTo>
                    <a:pt x="108127" y="258699"/>
                  </a:lnTo>
                  <a:lnTo>
                    <a:pt x="111734" y="265811"/>
                  </a:lnTo>
                  <a:lnTo>
                    <a:pt x="114134" y="272923"/>
                  </a:lnTo>
                  <a:lnTo>
                    <a:pt x="112928" y="274066"/>
                  </a:lnTo>
                  <a:lnTo>
                    <a:pt x="112928" y="275209"/>
                  </a:lnTo>
                  <a:lnTo>
                    <a:pt x="110528" y="275209"/>
                  </a:lnTo>
                  <a:lnTo>
                    <a:pt x="108127" y="274066"/>
                  </a:lnTo>
                  <a:lnTo>
                    <a:pt x="106934" y="272923"/>
                  </a:lnTo>
                  <a:lnTo>
                    <a:pt x="103327" y="272923"/>
                  </a:lnTo>
                  <a:lnTo>
                    <a:pt x="102146" y="274066"/>
                  </a:lnTo>
                  <a:lnTo>
                    <a:pt x="99745" y="277622"/>
                  </a:lnTo>
                  <a:lnTo>
                    <a:pt x="100952" y="288163"/>
                  </a:lnTo>
                  <a:lnTo>
                    <a:pt x="102146" y="295275"/>
                  </a:lnTo>
                  <a:lnTo>
                    <a:pt x="103276" y="296291"/>
                  </a:lnTo>
                  <a:lnTo>
                    <a:pt x="103327" y="301117"/>
                  </a:lnTo>
                  <a:lnTo>
                    <a:pt x="102146" y="302260"/>
                  </a:lnTo>
                  <a:lnTo>
                    <a:pt x="99745" y="301117"/>
                  </a:lnTo>
                  <a:lnTo>
                    <a:pt x="98552" y="299974"/>
                  </a:lnTo>
                  <a:lnTo>
                    <a:pt x="97345" y="299974"/>
                  </a:lnTo>
                  <a:lnTo>
                    <a:pt x="97345" y="298831"/>
                  </a:lnTo>
                  <a:lnTo>
                    <a:pt x="96151" y="298831"/>
                  </a:lnTo>
                  <a:lnTo>
                    <a:pt x="97345" y="321056"/>
                  </a:lnTo>
                  <a:lnTo>
                    <a:pt x="98552" y="321056"/>
                  </a:lnTo>
                  <a:lnTo>
                    <a:pt x="99745" y="319913"/>
                  </a:lnTo>
                  <a:lnTo>
                    <a:pt x="99745" y="313944"/>
                  </a:lnTo>
                  <a:lnTo>
                    <a:pt x="98552" y="305816"/>
                  </a:lnTo>
                  <a:lnTo>
                    <a:pt x="98552" y="304673"/>
                  </a:lnTo>
                  <a:lnTo>
                    <a:pt x="99745" y="309372"/>
                  </a:lnTo>
                  <a:lnTo>
                    <a:pt x="99745" y="313944"/>
                  </a:lnTo>
                  <a:lnTo>
                    <a:pt x="100952" y="316357"/>
                  </a:lnTo>
                  <a:lnTo>
                    <a:pt x="100952" y="317500"/>
                  </a:lnTo>
                  <a:lnTo>
                    <a:pt x="102146" y="316357"/>
                  </a:lnTo>
                  <a:lnTo>
                    <a:pt x="106934" y="310388"/>
                  </a:lnTo>
                  <a:lnTo>
                    <a:pt x="109918" y="304673"/>
                  </a:lnTo>
                  <a:lnTo>
                    <a:pt x="110528" y="303530"/>
                  </a:lnTo>
                  <a:lnTo>
                    <a:pt x="110947" y="302260"/>
                  </a:lnTo>
                  <a:lnTo>
                    <a:pt x="112928" y="296418"/>
                  </a:lnTo>
                  <a:lnTo>
                    <a:pt x="110528" y="292862"/>
                  </a:lnTo>
                  <a:lnTo>
                    <a:pt x="106934" y="284607"/>
                  </a:lnTo>
                  <a:lnTo>
                    <a:pt x="106934" y="279908"/>
                  </a:lnTo>
                  <a:lnTo>
                    <a:pt x="108127" y="283464"/>
                  </a:lnTo>
                  <a:lnTo>
                    <a:pt x="111734" y="290576"/>
                  </a:lnTo>
                  <a:lnTo>
                    <a:pt x="112928" y="291719"/>
                  </a:lnTo>
                  <a:lnTo>
                    <a:pt x="112928" y="292862"/>
                  </a:lnTo>
                  <a:lnTo>
                    <a:pt x="115328" y="292862"/>
                  </a:lnTo>
                  <a:lnTo>
                    <a:pt x="115328" y="291719"/>
                  </a:lnTo>
                  <a:lnTo>
                    <a:pt x="116535" y="290576"/>
                  </a:lnTo>
                  <a:lnTo>
                    <a:pt x="116535" y="288163"/>
                  </a:lnTo>
                  <a:lnTo>
                    <a:pt x="117716" y="287020"/>
                  </a:lnTo>
                  <a:lnTo>
                    <a:pt x="117716" y="285877"/>
                  </a:lnTo>
                  <a:lnTo>
                    <a:pt x="118922" y="283464"/>
                  </a:lnTo>
                  <a:lnTo>
                    <a:pt x="120116" y="279908"/>
                  </a:lnTo>
                  <a:lnTo>
                    <a:pt x="120688" y="277622"/>
                  </a:lnTo>
                  <a:lnTo>
                    <a:pt x="121323" y="275209"/>
                  </a:lnTo>
                  <a:lnTo>
                    <a:pt x="122516" y="275209"/>
                  </a:lnTo>
                  <a:lnTo>
                    <a:pt x="122516" y="272923"/>
                  </a:lnTo>
                  <a:lnTo>
                    <a:pt x="123723" y="269367"/>
                  </a:lnTo>
                  <a:lnTo>
                    <a:pt x="117716" y="262255"/>
                  </a:lnTo>
                  <a:lnTo>
                    <a:pt x="115328" y="257556"/>
                  </a:lnTo>
                  <a:lnTo>
                    <a:pt x="115328" y="252857"/>
                  </a:lnTo>
                  <a:lnTo>
                    <a:pt x="117716" y="259969"/>
                  </a:lnTo>
                  <a:lnTo>
                    <a:pt x="121323" y="264668"/>
                  </a:lnTo>
                  <a:lnTo>
                    <a:pt x="122516" y="265811"/>
                  </a:lnTo>
                  <a:lnTo>
                    <a:pt x="122516" y="266954"/>
                  </a:lnTo>
                  <a:lnTo>
                    <a:pt x="123723" y="266954"/>
                  </a:lnTo>
                  <a:lnTo>
                    <a:pt x="123723" y="268224"/>
                  </a:lnTo>
                  <a:lnTo>
                    <a:pt x="124917" y="263398"/>
                  </a:lnTo>
                  <a:lnTo>
                    <a:pt x="126123" y="261112"/>
                  </a:lnTo>
                  <a:lnTo>
                    <a:pt x="127317" y="258699"/>
                  </a:lnTo>
                  <a:lnTo>
                    <a:pt x="127317" y="256413"/>
                  </a:lnTo>
                  <a:lnTo>
                    <a:pt x="128511" y="252857"/>
                  </a:lnTo>
                  <a:lnTo>
                    <a:pt x="129324" y="250444"/>
                  </a:lnTo>
                  <a:lnTo>
                    <a:pt x="130911" y="245745"/>
                  </a:lnTo>
                  <a:lnTo>
                    <a:pt x="130911" y="247015"/>
                  </a:lnTo>
                  <a:lnTo>
                    <a:pt x="129717" y="249301"/>
                  </a:lnTo>
                  <a:lnTo>
                    <a:pt x="129717" y="252857"/>
                  </a:lnTo>
                  <a:lnTo>
                    <a:pt x="127317" y="259969"/>
                  </a:lnTo>
                  <a:lnTo>
                    <a:pt x="127317" y="263398"/>
                  </a:lnTo>
                  <a:lnTo>
                    <a:pt x="126187" y="265684"/>
                  </a:lnTo>
                  <a:lnTo>
                    <a:pt x="126123" y="266954"/>
                  </a:lnTo>
                  <a:lnTo>
                    <a:pt x="124917" y="269367"/>
                  </a:lnTo>
                  <a:lnTo>
                    <a:pt x="126123" y="269367"/>
                  </a:lnTo>
                  <a:lnTo>
                    <a:pt x="128524" y="268224"/>
                  </a:lnTo>
                  <a:lnTo>
                    <a:pt x="138099" y="263398"/>
                  </a:lnTo>
                  <a:lnTo>
                    <a:pt x="138315" y="263271"/>
                  </a:lnTo>
                  <a:lnTo>
                    <a:pt x="139306" y="262255"/>
                  </a:lnTo>
                  <a:lnTo>
                    <a:pt x="140677" y="261366"/>
                  </a:lnTo>
                  <a:lnTo>
                    <a:pt x="144106" y="258699"/>
                  </a:lnTo>
                  <a:lnTo>
                    <a:pt x="142900" y="259969"/>
                  </a:lnTo>
                  <a:lnTo>
                    <a:pt x="140677" y="261366"/>
                  </a:lnTo>
                  <a:lnTo>
                    <a:pt x="138315" y="263271"/>
                  </a:lnTo>
                  <a:lnTo>
                    <a:pt x="132105" y="269367"/>
                  </a:lnTo>
                  <a:lnTo>
                    <a:pt x="124917" y="271653"/>
                  </a:lnTo>
                  <a:lnTo>
                    <a:pt x="124917" y="272923"/>
                  </a:lnTo>
                  <a:lnTo>
                    <a:pt x="123723" y="275209"/>
                  </a:lnTo>
                  <a:lnTo>
                    <a:pt x="123723" y="276352"/>
                  </a:lnTo>
                  <a:lnTo>
                    <a:pt x="120116" y="287020"/>
                  </a:lnTo>
                  <a:lnTo>
                    <a:pt x="118922" y="287020"/>
                  </a:lnTo>
                  <a:lnTo>
                    <a:pt x="118922" y="288163"/>
                  </a:lnTo>
                  <a:lnTo>
                    <a:pt x="117716" y="290576"/>
                  </a:lnTo>
                  <a:lnTo>
                    <a:pt x="117716" y="292862"/>
                  </a:lnTo>
                  <a:lnTo>
                    <a:pt x="116535" y="294132"/>
                  </a:lnTo>
                  <a:lnTo>
                    <a:pt x="115328" y="296418"/>
                  </a:lnTo>
                  <a:lnTo>
                    <a:pt x="116535" y="296418"/>
                  </a:lnTo>
                  <a:lnTo>
                    <a:pt x="120116" y="295275"/>
                  </a:lnTo>
                  <a:lnTo>
                    <a:pt x="128524" y="291719"/>
                  </a:lnTo>
                  <a:lnTo>
                    <a:pt x="135699" y="284607"/>
                  </a:lnTo>
                  <a:lnTo>
                    <a:pt x="134010" y="287274"/>
                  </a:lnTo>
                  <a:lnTo>
                    <a:pt x="130302" y="291211"/>
                  </a:lnTo>
                  <a:lnTo>
                    <a:pt x="123901" y="295402"/>
                  </a:lnTo>
                  <a:lnTo>
                    <a:pt x="114134" y="298831"/>
                  </a:lnTo>
                  <a:lnTo>
                    <a:pt x="114134" y="299974"/>
                  </a:lnTo>
                  <a:lnTo>
                    <a:pt x="112928" y="301117"/>
                  </a:lnTo>
                  <a:lnTo>
                    <a:pt x="112928" y="303530"/>
                  </a:lnTo>
                  <a:lnTo>
                    <a:pt x="110528" y="305816"/>
                  </a:lnTo>
                  <a:lnTo>
                    <a:pt x="110528" y="307086"/>
                  </a:lnTo>
                  <a:lnTo>
                    <a:pt x="109334" y="308229"/>
                  </a:lnTo>
                  <a:lnTo>
                    <a:pt x="109334" y="309372"/>
                  </a:lnTo>
                  <a:lnTo>
                    <a:pt x="108127" y="310388"/>
                  </a:lnTo>
                  <a:lnTo>
                    <a:pt x="108127" y="311658"/>
                  </a:lnTo>
                  <a:lnTo>
                    <a:pt x="105727" y="313944"/>
                  </a:lnTo>
                  <a:lnTo>
                    <a:pt x="105727" y="315087"/>
                  </a:lnTo>
                  <a:lnTo>
                    <a:pt x="104533" y="316357"/>
                  </a:lnTo>
                  <a:lnTo>
                    <a:pt x="103327" y="317500"/>
                  </a:lnTo>
                  <a:lnTo>
                    <a:pt x="103327" y="318643"/>
                  </a:lnTo>
                  <a:lnTo>
                    <a:pt x="102146" y="319913"/>
                  </a:lnTo>
                  <a:lnTo>
                    <a:pt x="103327" y="319913"/>
                  </a:lnTo>
                  <a:lnTo>
                    <a:pt x="110528" y="318643"/>
                  </a:lnTo>
                  <a:lnTo>
                    <a:pt x="115328" y="315087"/>
                  </a:lnTo>
                  <a:lnTo>
                    <a:pt x="118922" y="313944"/>
                  </a:lnTo>
                  <a:lnTo>
                    <a:pt x="120116" y="312801"/>
                  </a:lnTo>
                  <a:lnTo>
                    <a:pt x="121323" y="312801"/>
                  </a:lnTo>
                  <a:lnTo>
                    <a:pt x="120116" y="313944"/>
                  </a:lnTo>
                  <a:lnTo>
                    <a:pt x="111734" y="319913"/>
                  </a:lnTo>
                  <a:lnTo>
                    <a:pt x="104533" y="321056"/>
                  </a:lnTo>
                  <a:lnTo>
                    <a:pt x="100952" y="321056"/>
                  </a:lnTo>
                  <a:lnTo>
                    <a:pt x="98552" y="324612"/>
                  </a:lnTo>
                  <a:lnTo>
                    <a:pt x="98552" y="325755"/>
                  </a:lnTo>
                  <a:lnTo>
                    <a:pt x="99745" y="325755"/>
                  </a:lnTo>
                  <a:lnTo>
                    <a:pt x="100952" y="330454"/>
                  </a:lnTo>
                  <a:lnTo>
                    <a:pt x="103327" y="330454"/>
                  </a:lnTo>
                  <a:lnTo>
                    <a:pt x="103327" y="328041"/>
                  </a:lnTo>
                  <a:lnTo>
                    <a:pt x="104533" y="328041"/>
                  </a:lnTo>
                  <a:lnTo>
                    <a:pt x="105727" y="326898"/>
                  </a:lnTo>
                  <a:lnTo>
                    <a:pt x="112928" y="324612"/>
                  </a:lnTo>
                  <a:lnTo>
                    <a:pt x="123723" y="319913"/>
                  </a:lnTo>
                  <a:lnTo>
                    <a:pt x="124917" y="313944"/>
                  </a:lnTo>
                  <a:lnTo>
                    <a:pt x="124917" y="312801"/>
                  </a:lnTo>
                  <a:lnTo>
                    <a:pt x="124917" y="309372"/>
                  </a:lnTo>
                  <a:lnTo>
                    <a:pt x="121323" y="309372"/>
                  </a:lnTo>
                  <a:lnTo>
                    <a:pt x="121323" y="305816"/>
                  </a:lnTo>
                  <a:lnTo>
                    <a:pt x="122516" y="305816"/>
                  </a:lnTo>
                  <a:lnTo>
                    <a:pt x="122516" y="304673"/>
                  </a:lnTo>
                  <a:lnTo>
                    <a:pt x="124917" y="303530"/>
                  </a:lnTo>
                  <a:lnTo>
                    <a:pt x="126123" y="302260"/>
                  </a:lnTo>
                  <a:lnTo>
                    <a:pt x="132257" y="296291"/>
                  </a:lnTo>
                  <a:lnTo>
                    <a:pt x="137502" y="290957"/>
                  </a:lnTo>
                  <a:lnTo>
                    <a:pt x="140957" y="286258"/>
                  </a:lnTo>
                  <a:lnTo>
                    <a:pt x="141262" y="284607"/>
                  </a:lnTo>
                  <a:lnTo>
                    <a:pt x="141706" y="282321"/>
                  </a:lnTo>
                  <a:lnTo>
                    <a:pt x="140500" y="281178"/>
                  </a:lnTo>
                  <a:lnTo>
                    <a:pt x="139306" y="279908"/>
                  </a:lnTo>
                  <a:lnTo>
                    <a:pt x="134505" y="279908"/>
                  </a:lnTo>
                  <a:lnTo>
                    <a:pt x="132105" y="278765"/>
                  </a:lnTo>
                  <a:lnTo>
                    <a:pt x="132105" y="276352"/>
                  </a:lnTo>
                  <a:lnTo>
                    <a:pt x="133311" y="275209"/>
                  </a:lnTo>
                  <a:lnTo>
                    <a:pt x="134505" y="275209"/>
                  </a:lnTo>
                  <a:lnTo>
                    <a:pt x="142138" y="270637"/>
                  </a:lnTo>
                  <a:lnTo>
                    <a:pt x="147091" y="265684"/>
                  </a:lnTo>
                  <a:lnTo>
                    <a:pt x="149339" y="260477"/>
                  </a:lnTo>
                  <a:close/>
                </a:path>
                <a:path w="323215" h="359409">
                  <a:moveTo>
                    <a:pt x="243738" y="31877"/>
                  </a:moveTo>
                  <a:lnTo>
                    <a:pt x="241388" y="28321"/>
                  </a:lnTo>
                  <a:lnTo>
                    <a:pt x="239026" y="28321"/>
                  </a:lnTo>
                  <a:lnTo>
                    <a:pt x="235496" y="27051"/>
                  </a:lnTo>
                  <a:lnTo>
                    <a:pt x="231965" y="27051"/>
                  </a:lnTo>
                  <a:lnTo>
                    <a:pt x="227253" y="25908"/>
                  </a:lnTo>
                  <a:lnTo>
                    <a:pt x="231965" y="35572"/>
                  </a:lnTo>
                  <a:lnTo>
                    <a:pt x="230784" y="35572"/>
                  </a:lnTo>
                  <a:lnTo>
                    <a:pt x="227253" y="43942"/>
                  </a:lnTo>
                  <a:lnTo>
                    <a:pt x="223723" y="50050"/>
                  </a:lnTo>
                  <a:lnTo>
                    <a:pt x="221361" y="54876"/>
                  </a:lnTo>
                  <a:lnTo>
                    <a:pt x="220179" y="59690"/>
                  </a:lnTo>
                  <a:lnTo>
                    <a:pt x="217830" y="65659"/>
                  </a:lnTo>
                  <a:lnTo>
                    <a:pt x="219011" y="71755"/>
                  </a:lnTo>
                  <a:lnTo>
                    <a:pt x="221361" y="77724"/>
                  </a:lnTo>
                  <a:lnTo>
                    <a:pt x="223723" y="71755"/>
                  </a:lnTo>
                  <a:lnTo>
                    <a:pt x="223723" y="68072"/>
                  </a:lnTo>
                  <a:lnTo>
                    <a:pt x="227253" y="63246"/>
                  </a:lnTo>
                  <a:lnTo>
                    <a:pt x="230784" y="66929"/>
                  </a:lnTo>
                  <a:lnTo>
                    <a:pt x="233133" y="68072"/>
                  </a:lnTo>
                  <a:lnTo>
                    <a:pt x="230784" y="60833"/>
                  </a:lnTo>
                  <a:lnTo>
                    <a:pt x="231965" y="54876"/>
                  </a:lnTo>
                  <a:lnTo>
                    <a:pt x="234315" y="48768"/>
                  </a:lnTo>
                  <a:lnTo>
                    <a:pt x="235496" y="46355"/>
                  </a:lnTo>
                  <a:lnTo>
                    <a:pt x="237845" y="43942"/>
                  </a:lnTo>
                  <a:lnTo>
                    <a:pt x="243738" y="31877"/>
                  </a:lnTo>
                  <a:close/>
                </a:path>
                <a:path w="323215" h="359409">
                  <a:moveTo>
                    <a:pt x="243738" y="25908"/>
                  </a:moveTo>
                  <a:lnTo>
                    <a:pt x="242570" y="24777"/>
                  </a:lnTo>
                  <a:lnTo>
                    <a:pt x="241401" y="24777"/>
                  </a:lnTo>
                  <a:lnTo>
                    <a:pt x="240233" y="23495"/>
                  </a:lnTo>
                  <a:lnTo>
                    <a:pt x="237896" y="23495"/>
                  </a:lnTo>
                  <a:lnTo>
                    <a:pt x="234378" y="22352"/>
                  </a:lnTo>
                  <a:lnTo>
                    <a:pt x="232041" y="21209"/>
                  </a:lnTo>
                  <a:lnTo>
                    <a:pt x="225031" y="18796"/>
                  </a:lnTo>
                  <a:lnTo>
                    <a:pt x="219176" y="12954"/>
                  </a:lnTo>
                  <a:lnTo>
                    <a:pt x="214503" y="7124"/>
                  </a:lnTo>
                  <a:lnTo>
                    <a:pt x="212153" y="5842"/>
                  </a:lnTo>
                  <a:lnTo>
                    <a:pt x="210985" y="3556"/>
                  </a:lnTo>
                  <a:lnTo>
                    <a:pt x="208648" y="2425"/>
                  </a:lnTo>
                  <a:lnTo>
                    <a:pt x="202806" y="0"/>
                  </a:lnTo>
                  <a:lnTo>
                    <a:pt x="198120" y="3556"/>
                  </a:lnTo>
                  <a:lnTo>
                    <a:pt x="193459" y="5842"/>
                  </a:lnTo>
                  <a:lnTo>
                    <a:pt x="193459" y="7124"/>
                  </a:lnTo>
                  <a:lnTo>
                    <a:pt x="194627" y="7124"/>
                  </a:lnTo>
                  <a:lnTo>
                    <a:pt x="200469" y="8255"/>
                  </a:lnTo>
                  <a:lnTo>
                    <a:pt x="205143" y="12954"/>
                  </a:lnTo>
                  <a:lnTo>
                    <a:pt x="209816" y="16522"/>
                  </a:lnTo>
                  <a:lnTo>
                    <a:pt x="213334" y="20066"/>
                  </a:lnTo>
                  <a:lnTo>
                    <a:pt x="219176" y="23495"/>
                  </a:lnTo>
                  <a:lnTo>
                    <a:pt x="225031" y="24777"/>
                  </a:lnTo>
                  <a:lnTo>
                    <a:pt x="240233" y="24777"/>
                  </a:lnTo>
                  <a:lnTo>
                    <a:pt x="241401" y="25908"/>
                  </a:lnTo>
                  <a:lnTo>
                    <a:pt x="243738" y="25908"/>
                  </a:lnTo>
                  <a:close/>
                </a:path>
                <a:path w="323215" h="359409">
                  <a:moveTo>
                    <a:pt x="262013" y="257302"/>
                  </a:moveTo>
                  <a:lnTo>
                    <a:pt x="250405" y="254127"/>
                  </a:lnTo>
                  <a:lnTo>
                    <a:pt x="240157" y="249682"/>
                  </a:lnTo>
                  <a:lnTo>
                    <a:pt x="230771" y="244221"/>
                  </a:lnTo>
                  <a:lnTo>
                    <a:pt x="221843" y="237617"/>
                  </a:lnTo>
                  <a:lnTo>
                    <a:pt x="219481" y="242189"/>
                  </a:lnTo>
                  <a:lnTo>
                    <a:pt x="219481" y="248031"/>
                  </a:lnTo>
                  <a:lnTo>
                    <a:pt x="224205" y="250317"/>
                  </a:lnTo>
                  <a:lnTo>
                    <a:pt x="225386" y="251460"/>
                  </a:lnTo>
                  <a:lnTo>
                    <a:pt x="226568" y="251460"/>
                  </a:lnTo>
                  <a:lnTo>
                    <a:pt x="226568" y="252603"/>
                  </a:lnTo>
                  <a:lnTo>
                    <a:pt x="227749" y="252603"/>
                  </a:lnTo>
                  <a:lnTo>
                    <a:pt x="227749" y="253746"/>
                  </a:lnTo>
                  <a:lnTo>
                    <a:pt x="228930" y="253746"/>
                  </a:lnTo>
                  <a:lnTo>
                    <a:pt x="227749" y="255016"/>
                  </a:lnTo>
                  <a:lnTo>
                    <a:pt x="226568" y="255016"/>
                  </a:lnTo>
                  <a:lnTo>
                    <a:pt x="226568" y="256159"/>
                  </a:lnTo>
                  <a:lnTo>
                    <a:pt x="220662" y="256159"/>
                  </a:lnTo>
                  <a:lnTo>
                    <a:pt x="218300" y="253746"/>
                  </a:lnTo>
                  <a:lnTo>
                    <a:pt x="217119" y="251460"/>
                  </a:lnTo>
                  <a:lnTo>
                    <a:pt x="214757" y="250317"/>
                  </a:lnTo>
                  <a:lnTo>
                    <a:pt x="211201" y="249174"/>
                  </a:lnTo>
                  <a:lnTo>
                    <a:pt x="206476" y="249174"/>
                  </a:lnTo>
                  <a:lnTo>
                    <a:pt x="204114" y="248031"/>
                  </a:lnTo>
                  <a:lnTo>
                    <a:pt x="236842" y="269240"/>
                  </a:lnTo>
                  <a:lnTo>
                    <a:pt x="244436" y="268732"/>
                  </a:lnTo>
                  <a:lnTo>
                    <a:pt x="251345" y="266319"/>
                  </a:lnTo>
                  <a:lnTo>
                    <a:pt x="257289" y="261874"/>
                  </a:lnTo>
                  <a:lnTo>
                    <a:pt x="259651" y="260731"/>
                  </a:lnTo>
                  <a:lnTo>
                    <a:pt x="259651" y="259588"/>
                  </a:lnTo>
                  <a:lnTo>
                    <a:pt x="262013" y="257302"/>
                  </a:lnTo>
                  <a:close/>
                </a:path>
                <a:path w="323215" h="359409">
                  <a:moveTo>
                    <a:pt x="271157" y="141605"/>
                  </a:moveTo>
                  <a:lnTo>
                    <a:pt x="240398" y="138049"/>
                  </a:lnTo>
                  <a:lnTo>
                    <a:pt x="245935" y="131572"/>
                  </a:lnTo>
                  <a:lnTo>
                    <a:pt x="249262" y="126746"/>
                  </a:lnTo>
                  <a:lnTo>
                    <a:pt x="251701" y="121031"/>
                  </a:lnTo>
                  <a:lnTo>
                    <a:pt x="254596" y="112014"/>
                  </a:lnTo>
                  <a:lnTo>
                    <a:pt x="255739" y="104775"/>
                  </a:lnTo>
                  <a:lnTo>
                    <a:pt x="255765" y="95758"/>
                  </a:lnTo>
                  <a:lnTo>
                    <a:pt x="254914" y="87376"/>
                  </a:lnTo>
                  <a:lnTo>
                    <a:pt x="253403" y="82296"/>
                  </a:lnTo>
                  <a:lnTo>
                    <a:pt x="243954" y="96520"/>
                  </a:lnTo>
                  <a:lnTo>
                    <a:pt x="239217" y="102489"/>
                  </a:lnTo>
                  <a:lnTo>
                    <a:pt x="236855" y="106045"/>
                  </a:lnTo>
                  <a:lnTo>
                    <a:pt x="229755" y="113157"/>
                  </a:lnTo>
                  <a:lnTo>
                    <a:pt x="229323" y="121920"/>
                  </a:lnTo>
                  <a:lnTo>
                    <a:pt x="228117" y="128905"/>
                  </a:lnTo>
                  <a:lnTo>
                    <a:pt x="226250" y="135763"/>
                  </a:lnTo>
                  <a:lnTo>
                    <a:pt x="223837" y="142748"/>
                  </a:lnTo>
                  <a:lnTo>
                    <a:pt x="223837" y="145161"/>
                  </a:lnTo>
                  <a:lnTo>
                    <a:pt x="226199" y="146304"/>
                  </a:lnTo>
                  <a:lnTo>
                    <a:pt x="230936" y="147574"/>
                  </a:lnTo>
                  <a:lnTo>
                    <a:pt x="239217" y="153543"/>
                  </a:lnTo>
                  <a:lnTo>
                    <a:pt x="241592" y="154686"/>
                  </a:lnTo>
                  <a:lnTo>
                    <a:pt x="241592" y="155829"/>
                  </a:lnTo>
                  <a:lnTo>
                    <a:pt x="240398" y="157099"/>
                  </a:lnTo>
                  <a:lnTo>
                    <a:pt x="236855" y="159385"/>
                  </a:lnTo>
                  <a:lnTo>
                    <a:pt x="226682" y="169545"/>
                  </a:lnTo>
                  <a:lnTo>
                    <a:pt x="229755" y="173609"/>
                  </a:lnTo>
                  <a:lnTo>
                    <a:pt x="233299" y="177165"/>
                  </a:lnTo>
                  <a:lnTo>
                    <a:pt x="236855" y="181991"/>
                  </a:lnTo>
                  <a:lnTo>
                    <a:pt x="240398" y="185547"/>
                  </a:lnTo>
                  <a:lnTo>
                    <a:pt x="233299" y="189103"/>
                  </a:lnTo>
                  <a:lnTo>
                    <a:pt x="227380" y="191389"/>
                  </a:lnTo>
                  <a:lnTo>
                    <a:pt x="221475" y="195072"/>
                  </a:lnTo>
                  <a:lnTo>
                    <a:pt x="221475" y="196088"/>
                  </a:lnTo>
                  <a:lnTo>
                    <a:pt x="222656" y="196088"/>
                  </a:lnTo>
                  <a:lnTo>
                    <a:pt x="222656" y="197231"/>
                  </a:lnTo>
                  <a:lnTo>
                    <a:pt x="225018" y="204343"/>
                  </a:lnTo>
                  <a:lnTo>
                    <a:pt x="226199" y="209169"/>
                  </a:lnTo>
                  <a:lnTo>
                    <a:pt x="228574" y="215011"/>
                  </a:lnTo>
                  <a:lnTo>
                    <a:pt x="216738" y="215011"/>
                  </a:lnTo>
                  <a:lnTo>
                    <a:pt x="212001" y="216281"/>
                  </a:lnTo>
                  <a:lnTo>
                    <a:pt x="207264" y="216281"/>
                  </a:lnTo>
                  <a:lnTo>
                    <a:pt x="207264" y="223393"/>
                  </a:lnTo>
                  <a:lnTo>
                    <a:pt x="206082" y="230505"/>
                  </a:lnTo>
                  <a:lnTo>
                    <a:pt x="206082" y="237617"/>
                  </a:lnTo>
                  <a:lnTo>
                    <a:pt x="198983" y="236347"/>
                  </a:lnTo>
                  <a:lnTo>
                    <a:pt x="191897" y="234061"/>
                  </a:lnTo>
                  <a:lnTo>
                    <a:pt x="185978" y="232791"/>
                  </a:lnTo>
                  <a:lnTo>
                    <a:pt x="181254" y="242316"/>
                  </a:lnTo>
                  <a:lnTo>
                    <a:pt x="178879" y="248285"/>
                  </a:lnTo>
                  <a:lnTo>
                    <a:pt x="175336" y="245872"/>
                  </a:lnTo>
                  <a:lnTo>
                    <a:pt x="172961" y="243586"/>
                  </a:lnTo>
                  <a:lnTo>
                    <a:pt x="170599" y="242316"/>
                  </a:lnTo>
                  <a:lnTo>
                    <a:pt x="170599" y="258953"/>
                  </a:lnTo>
                  <a:lnTo>
                    <a:pt x="171780" y="258953"/>
                  </a:lnTo>
                  <a:lnTo>
                    <a:pt x="171780" y="257810"/>
                  </a:lnTo>
                  <a:lnTo>
                    <a:pt x="174155" y="252984"/>
                  </a:lnTo>
                  <a:lnTo>
                    <a:pt x="175336" y="251841"/>
                  </a:lnTo>
                  <a:lnTo>
                    <a:pt x="185978" y="255397"/>
                  </a:lnTo>
                  <a:lnTo>
                    <a:pt x="188353" y="256540"/>
                  </a:lnTo>
                  <a:lnTo>
                    <a:pt x="190715" y="255397"/>
                  </a:lnTo>
                  <a:lnTo>
                    <a:pt x="190715" y="252984"/>
                  </a:lnTo>
                  <a:lnTo>
                    <a:pt x="191897" y="249428"/>
                  </a:lnTo>
                  <a:lnTo>
                    <a:pt x="194271" y="245872"/>
                  </a:lnTo>
                  <a:lnTo>
                    <a:pt x="195440" y="242316"/>
                  </a:lnTo>
                  <a:lnTo>
                    <a:pt x="195440" y="241173"/>
                  </a:lnTo>
                  <a:lnTo>
                    <a:pt x="196634" y="240030"/>
                  </a:lnTo>
                  <a:lnTo>
                    <a:pt x="197815" y="241173"/>
                  </a:lnTo>
                  <a:lnTo>
                    <a:pt x="200164" y="241173"/>
                  </a:lnTo>
                  <a:lnTo>
                    <a:pt x="202539" y="242316"/>
                  </a:lnTo>
                  <a:lnTo>
                    <a:pt x="206082" y="242316"/>
                  </a:lnTo>
                  <a:lnTo>
                    <a:pt x="208457" y="243586"/>
                  </a:lnTo>
                  <a:lnTo>
                    <a:pt x="210820" y="243586"/>
                  </a:lnTo>
                  <a:lnTo>
                    <a:pt x="214376" y="244729"/>
                  </a:lnTo>
                  <a:lnTo>
                    <a:pt x="215557" y="238760"/>
                  </a:lnTo>
                  <a:lnTo>
                    <a:pt x="215557" y="226949"/>
                  </a:lnTo>
                  <a:lnTo>
                    <a:pt x="222656" y="228092"/>
                  </a:lnTo>
                  <a:lnTo>
                    <a:pt x="228574" y="228092"/>
                  </a:lnTo>
                  <a:lnTo>
                    <a:pt x="236855" y="229235"/>
                  </a:lnTo>
                  <a:lnTo>
                    <a:pt x="234492" y="220980"/>
                  </a:lnTo>
                  <a:lnTo>
                    <a:pt x="233299" y="215011"/>
                  </a:lnTo>
                  <a:lnTo>
                    <a:pt x="230936" y="209169"/>
                  </a:lnTo>
                  <a:lnTo>
                    <a:pt x="254596" y="205613"/>
                  </a:lnTo>
                  <a:lnTo>
                    <a:pt x="254596" y="204343"/>
                  </a:lnTo>
                  <a:lnTo>
                    <a:pt x="249859" y="198501"/>
                  </a:lnTo>
                  <a:lnTo>
                    <a:pt x="245135" y="193802"/>
                  </a:lnTo>
                  <a:lnTo>
                    <a:pt x="240398" y="187833"/>
                  </a:lnTo>
                  <a:lnTo>
                    <a:pt x="245135" y="185547"/>
                  </a:lnTo>
                  <a:lnTo>
                    <a:pt x="247484" y="185547"/>
                  </a:lnTo>
                  <a:lnTo>
                    <a:pt x="265239" y="178435"/>
                  </a:lnTo>
                  <a:lnTo>
                    <a:pt x="267601" y="177165"/>
                  </a:lnTo>
                  <a:lnTo>
                    <a:pt x="267601" y="176022"/>
                  </a:lnTo>
                  <a:lnTo>
                    <a:pt x="255778" y="170053"/>
                  </a:lnTo>
                  <a:lnTo>
                    <a:pt x="251040" y="166497"/>
                  </a:lnTo>
                  <a:lnTo>
                    <a:pt x="243954" y="162941"/>
                  </a:lnTo>
                  <a:lnTo>
                    <a:pt x="245135" y="162941"/>
                  </a:lnTo>
                  <a:lnTo>
                    <a:pt x="251307" y="159131"/>
                  </a:lnTo>
                  <a:lnTo>
                    <a:pt x="257390" y="155067"/>
                  </a:lnTo>
                  <a:lnTo>
                    <a:pt x="263258" y="150749"/>
                  </a:lnTo>
                  <a:lnTo>
                    <a:pt x="268795" y="146304"/>
                  </a:lnTo>
                  <a:lnTo>
                    <a:pt x="271157" y="144018"/>
                  </a:lnTo>
                  <a:lnTo>
                    <a:pt x="271157" y="141605"/>
                  </a:lnTo>
                  <a:close/>
                </a:path>
                <a:path w="323215" h="359409">
                  <a:moveTo>
                    <a:pt x="289445" y="230632"/>
                  </a:moveTo>
                  <a:lnTo>
                    <a:pt x="288264" y="229489"/>
                  </a:lnTo>
                  <a:lnTo>
                    <a:pt x="278777" y="229489"/>
                  </a:lnTo>
                  <a:lnTo>
                    <a:pt x="275221" y="228219"/>
                  </a:lnTo>
                  <a:lnTo>
                    <a:pt x="269290" y="227076"/>
                  </a:lnTo>
                  <a:lnTo>
                    <a:pt x="264553" y="225806"/>
                  </a:lnTo>
                  <a:lnTo>
                    <a:pt x="258622" y="223520"/>
                  </a:lnTo>
                  <a:lnTo>
                    <a:pt x="252704" y="222250"/>
                  </a:lnTo>
                  <a:lnTo>
                    <a:pt x="246786" y="219837"/>
                  </a:lnTo>
                  <a:lnTo>
                    <a:pt x="239674" y="216281"/>
                  </a:lnTo>
                  <a:lnTo>
                    <a:pt x="240855" y="221107"/>
                  </a:lnTo>
                  <a:lnTo>
                    <a:pt x="242049" y="224663"/>
                  </a:lnTo>
                  <a:lnTo>
                    <a:pt x="242049" y="228219"/>
                  </a:lnTo>
                  <a:lnTo>
                    <a:pt x="243230" y="229489"/>
                  </a:lnTo>
                  <a:lnTo>
                    <a:pt x="244411" y="229489"/>
                  </a:lnTo>
                  <a:lnTo>
                    <a:pt x="249148" y="231902"/>
                  </a:lnTo>
                  <a:lnTo>
                    <a:pt x="255066" y="233045"/>
                  </a:lnTo>
                  <a:lnTo>
                    <a:pt x="260997" y="235458"/>
                  </a:lnTo>
                  <a:lnTo>
                    <a:pt x="259816" y="236601"/>
                  </a:lnTo>
                  <a:lnTo>
                    <a:pt x="258622" y="239014"/>
                  </a:lnTo>
                  <a:lnTo>
                    <a:pt x="247954" y="239014"/>
                  </a:lnTo>
                  <a:lnTo>
                    <a:pt x="244411" y="236601"/>
                  </a:lnTo>
                  <a:lnTo>
                    <a:pt x="238493" y="233045"/>
                  </a:lnTo>
                  <a:lnTo>
                    <a:pt x="232562" y="234188"/>
                  </a:lnTo>
                  <a:lnTo>
                    <a:pt x="225450" y="234188"/>
                  </a:lnTo>
                  <a:lnTo>
                    <a:pt x="225450" y="235458"/>
                  </a:lnTo>
                  <a:lnTo>
                    <a:pt x="232562" y="239014"/>
                  </a:lnTo>
                  <a:lnTo>
                    <a:pt x="238493" y="242570"/>
                  </a:lnTo>
                  <a:lnTo>
                    <a:pt x="245592" y="246253"/>
                  </a:lnTo>
                  <a:lnTo>
                    <a:pt x="251510" y="248666"/>
                  </a:lnTo>
                  <a:lnTo>
                    <a:pt x="257441" y="249809"/>
                  </a:lnTo>
                  <a:lnTo>
                    <a:pt x="263372" y="249809"/>
                  </a:lnTo>
                  <a:lnTo>
                    <a:pt x="288264" y="231902"/>
                  </a:lnTo>
                  <a:lnTo>
                    <a:pt x="289445" y="230632"/>
                  </a:lnTo>
                  <a:close/>
                </a:path>
                <a:path w="323215" h="359409">
                  <a:moveTo>
                    <a:pt x="308127" y="66040"/>
                  </a:moveTo>
                  <a:lnTo>
                    <a:pt x="307136" y="54749"/>
                  </a:lnTo>
                  <a:lnTo>
                    <a:pt x="305917" y="47752"/>
                  </a:lnTo>
                  <a:lnTo>
                    <a:pt x="302285" y="40652"/>
                  </a:lnTo>
                  <a:lnTo>
                    <a:pt x="295021" y="33528"/>
                  </a:lnTo>
                  <a:lnTo>
                    <a:pt x="293814" y="33528"/>
                  </a:lnTo>
                  <a:lnTo>
                    <a:pt x="293814" y="35941"/>
                  </a:lnTo>
                  <a:lnTo>
                    <a:pt x="287007" y="47117"/>
                  </a:lnTo>
                  <a:lnTo>
                    <a:pt x="279400" y="58166"/>
                  </a:lnTo>
                  <a:lnTo>
                    <a:pt x="271132" y="68961"/>
                  </a:lnTo>
                  <a:lnTo>
                    <a:pt x="262293" y="79629"/>
                  </a:lnTo>
                  <a:lnTo>
                    <a:pt x="261073" y="81915"/>
                  </a:lnTo>
                  <a:lnTo>
                    <a:pt x="261073" y="87884"/>
                  </a:lnTo>
                  <a:lnTo>
                    <a:pt x="262293" y="91440"/>
                  </a:lnTo>
                  <a:lnTo>
                    <a:pt x="262293" y="96139"/>
                  </a:lnTo>
                  <a:lnTo>
                    <a:pt x="263499" y="98425"/>
                  </a:lnTo>
                  <a:lnTo>
                    <a:pt x="263499" y="100838"/>
                  </a:lnTo>
                  <a:lnTo>
                    <a:pt x="271945" y="92583"/>
                  </a:lnTo>
                  <a:lnTo>
                    <a:pt x="279260" y="83820"/>
                  </a:lnTo>
                  <a:lnTo>
                    <a:pt x="285661" y="74422"/>
                  </a:lnTo>
                  <a:lnTo>
                    <a:pt x="291388" y="64262"/>
                  </a:lnTo>
                  <a:lnTo>
                    <a:pt x="295021" y="70104"/>
                  </a:lnTo>
                  <a:lnTo>
                    <a:pt x="293814" y="74803"/>
                  </a:lnTo>
                  <a:lnTo>
                    <a:pt x="290169" y="79629"/>
                  </a:lnTo>
                  <a:lnTo>
                    <a:pt x="285178" y="86868"/>
                  </a:lnTo>
                  <a:lnTo>
                    <a:pt x="279412" y="93345"/>
                  </a:lnTo>
                  <a:lnTo>
                    <a:pt x="272948" y="99441"/>
                  </a:lnTo>
                  <a:lnTo>
                    <a:pt x="265925" y="105537"/>
                  </a:lnTo>
                  <a:lnTo>
                    <a:pt x="264718" y="105537"/>
                  </a:lnTo>
                  <a:lnTo>
                    <a:pt x="263499" y="106807"/>
                  </a:lnTo>
                  <a:lnTo>
                    <a:pt x="263499" y="109093"/>
                  </a:lnTo>
                  <a:lnTo>
                    <a:pt x="259867" y="119761"/>
                  </a:lnTo>
                  <a:lnTo>
                    <a:pt x="258648" y="122047"/>
                  </a:lnTo>
                  <a:lnTo>
                    <a:pt x="258648" y="124460"/>
                  </a:lnTo>
                  <a:lnTo>
                    <a:pt x="257441" y="128016"/>
                  </a:lnTo>
                  <a:lnTo>
                    <a:pt x="258648" y="128016"/>
                  </a:lnTo>
                  <a:lnTo>
                    <a:pt x="258648" y="126873"/>
                  </a:lnTo>
                  <a:lnTo>
                    <a:pt x="259867" y="125603"/>
                  </a:lnTo>
                  <a:lnTo>
                    <a:pt x="261073" y="125603"/>
                  </a:lnTo>
                  <a:lnTo>
                    <a:pt x="270637" y="118618"/>
                  </a:lnTo>
                  <a:lnTo>
                    <a:pt x="301498" y="86868"/>
                  </a:lnTo>
                  <a:lnTo>
                    <a:pt x="306070" y="76708"/>
                  </a:lnTo>
                  <a:lnTo>
                    <a:pt x="308127" y="66040"/>
                  </a:lnTo>
                  <a:close/>
                </a:path>
                <a:path w="323215" h="359409">
                  <a:moveTo>
                    <a:pt x="310769" y="195834"/>
                  </a:moveTo>
                  <a:lnTo>
                    <a:pt x="296595" y="196977"/>
                  </a:lnTo>
                  <a:lnTo>
                    <a:pt x="282638" y="197231"/>
                  </a:lnTo>
                  <a:lnTo>
                    <a:pt x="268681" y="196088"/>
                  </a:lnTo>
                  <a:lnTo>
                    <a:pt x="254508" y="193548"/>
                  </a:lnTo>
                  <a:lnTo>
                    <a:pt x="256895" y="196850"/>
                  </a:lnTo>
                  <a:lnTo>
                    <a:pt x="258089" y="199263"/>
                  </a:lnTo>
                  <a:lnTo>
                    <a:pt x="260489" y="202692"/>
                  </a:lnTo>
                  <a:lnTo>
                    <a:pt x="261683" y="202692"/>
                  </a:lnTo>
                  <a:lnTo>
                    <a:pt x="262890" y="203835"/>
                  </a:lnTo>
                  <a:lnTo>
                    <a:pt x="264083" y="203835"/>
                  </a:lnTo>
                  <a:lnTo>
                    <a:pt x="270065" y="204978"/>
                  </a:lnTo>
                  <a:lnTo>
                    <a:pt x="286829" y="204978"/>
                  </a:lnTo>
                  <a:lnTo>
                    <a:pt x="285635" y="206121"/>
                  </a:lnTo>
                  <a:lnTo>
                    <a:pt x="285635" y="207264"/>
                  </a:lnTo>
                  <a:lnTo>
                    <a:pt x="283235" y="211963"/>
                  </a:lnTo>
                  <a:lnTo>
                    <a:pt x="274853" y="211963"/>
                  </a:lnTo>
                  <a:lnTo>
                    <a:pt x="270065" y="210820"/>
                  </a:lnTo>
                  <a:lnTo>
                    <a:pt x="266471" y="209677"/>
                  </a:lnTo>
                  <a:lnTo>
                    <a:pt x="259295" y="209677"/>
                  </a:lnTo>
                  <a:lnTo>
                    <a:pt x="253301" y="210820"/>
                  </a:lnTo>
                  <a:lnTo>
                    <a:pt x="243738" y="213106"/>
                  </a:lnTo>
                  <a:lnTo>
                    <a:pt x="247332" y="214249"/>
                  </a:lnTo>
                  <a:lnTo>
                    <a:pt x="249707" y="215392"/>
                  </a:lnTo>
                  <a:lnTo>
                    <a:pt x="253301" y="216535"/>
                  </a:lnTo>
                  <a:lnTo>
                    <a:pt x="272465" y="220091"/>
                  </a:lnTo>
                  <a:lnTo>
                    <a:pt x="308368" y="204978"/>
                  </a:lnTo>
                  <a:lnTo>
                    <a:pt x="310769" y="200406"/>
                  </a:lnTo>
                  <a:lnTo>
                    <a:pt x="310769" y="195834"/>
                  </a:lnTo>
                  <a:close/>
                </a:path>
                <a:path w="323215" h="359409">
                  <a:moveTo>
                    <a:pt x="322961" y="147828"/>
                  </a:moveTo>
                  <a:lnTo>
                    <a:pt x="285508" y="161544"/>
                  </a:lnTo>
                  <a:lnTo>
                    <a:pt x="265328" y="164592"/>
                  </a:lnTo>
                  <a:lnTo>
                    <a:pt x="261797" y="164592"/>
                  </a:lnTo>
                  <a:lnTo>
                    <a:pt x="261797" y="165735"/>
                  </a:lnTo>
                  <a:lnTo>
                    <a:pt x="262978" y="165735"/>
                  </a:lnTo>
                  <a:lnTo>
                    <a:pt x="266509" y="169291"/>
                  </a:lnTo>
                  <a:lnTo>
                    <a:pt x="273558" y="174117"/>
                  </a:lnTo>
                  <a:lnTo>
                    <a:pt x="273558" y="175260"/>
                  </a:lnTo>
                  <a:lnTo>
                    <a:pt x="274739" y="175260"/>
                  </a:lnTo>
                  <a:lnTo>
                    <a:pt x="279450" y="174117"/>
                  </a:lnTo>
                  <a:lnTo>
                    <a:pt x="284149" y="174117"/>
                  </a:lnTo>
                  <a:lnTo>
                    <a:pt x="288861" y="172974"/>
                  </a:lnTo>
                  <a:lnTo>
                    <a:pt x="292392" y="171704"/>
                  </a:lnTo>
                  <a:lnTo>
                    <a:pt x="301790" y="169291"/>
                  </a:lnTo>
                  <a:lnTo>
                    <a:pt x="301790" y="172974"/>
                  </a:lnTo>
                  <a:lnTo>
                    <a:pt x="299427" y="175260"/>
                  </a:lnTo>
                  <a:lnTo>
                    <a:pt x="297078" y="176530"/>
                  </a:lnTo>
                  <a:lnTo>
                    <a:pt x="291211" y="180086"/>
                  </a:lnTo>
                  <a:lnTo>
                    <a:pt x="285330" y="180086"/>
                  </a:lnTo>
                  <a:lnTo>
                    <a:pt x="279450" y="181229"/>
                  </a:lnTo>
                  <a:lnTo>
                    <a:pt x="272389" y="181229"/>
                  </a:lnTo>
                  <a:lnTo>
                    <a:pt x="268859" y="183642"/>
                  </a:lnTo>
                  <a:lnTo>
                    <a:pt x="267677" y="183642"/>
                  </a:lnTo>
                  <a:lnTo>
                    <a:pt x="267677" y="184912"/>
                  </a:lnTo>
                  <a:lnTo>
                    <a:pt x="260629" y="187198"/>
                  </a:lnTo>
                  <a:lnTo>
                    <a:pt x="255917" y="189611"/>
                  </a:lnTo>
                  <a:lnTo>
                    <a:pt x="260629" y="190881"/>
                  </a:lnTo>
                  <a:lnTo>
                    <a:pt x="270040" y="190881"/>
                  </a:lnTo>
                  <a:lnTo>
                    <a:pt x="277952" y="191262"/>
                  </a:lnTo>
                  <a:lnTo>
                    <a:pt x="317474" y="174752"/>
                  </a:lnTo>
                  <a:lnTo>
                    <a:pt x="321779" y="165735"/>
                  </a:lnTo>
                  <a:lnTo>
                    <a:pt x="322961" y="164592"/>
                  </a:lnTo>
                  <a:lnTo>
                    <a:pt x="322961" y="147828"/>
                  </a:lnTo>
                  <a:close/>
                </a:path>
                <a:path w="323215" h="359409">
                  <a:moveTo>
                    <a:pt x="322961" y="107950"/>
                  </a:moveTo>
                  <a:lnTo>
                    <a:pt x="321767" y="106807"/>
                  </a:lnTo>
                  <a:lnTo>
                    <a:pt x="321767" y="103251"/>
                  </a:lnTo>
                  <a:lnTo>
                    <a:pt x="319392" y="96139"/>
                  </a:lnTo>
                  <a:lnTo>
                    <a:pt x="319392" y="93853"/>
                  </a:lnTo>
                  <a:lnTo>
                    <a:pt x="317004" y="91440"/>
                  </a:lnTo>
                  <a:lnTo>
                    <a:pt x="303669" y="104521"/>
                  </a:lnTo>
                  <a:lnTo>
                    <a:pt x="289013" y="115824"/>
                  </a:lnTo>
                  <a:lnTo>
                    <a:pt x="273431" y="125476"/>
                  </a:lnTo>
                  <a:lnTo>
                    <a:pt x="257441" y="133985"/>
                  </a:lnTo>
                  <a:lnTo>
                    <a:pt x="275310" y="137541"/>
                  </a:lnTo>
                  <a:lnTo>
                    <a:pt x="276504" y="138684"/>
                  </a:lnTo>
                  <a:lnTo>
                    <a:pt x="277698" y="138684"/>
                  </a:lnTo>
                  <a:lnTo>
                    <a:pt x="278892" y="137541"/>
                  </a:lnTo>
                  <a:lnTo>
                    <a:pt x="286016" y="134366"/>
                  </a:lnTo>
                  <a:lnTo>
                    <a:pt x="293027" y="130429"/>
                  </a:lnTo>
                  <a:lnTo>
                    <a:pt x="299897" y="125476"/>
                  </a:lnTo>
                  <a:lnTo>
                    <a:pt x="306285" y="119761"/>
                  </a:lnTo>
                  <a:lnTo>
                    <a:pt x="307467" y="122174"/>
                  </a:lnTo>
                  <a:lnTo>
                    <a:pt x="307467" y="124587"/>
                  </a:lnTo>
                  <a:lnTo>
                    <a:pt x="305092" y="128143"/>
                  </a:lnTo>
                  <a:lnTo>
                    <a:pt x="302704" y="132842"/>
                  </a:lnTo>
                  <a:lnTo>
                    <a:pt x="296760" y="135128"/>
                  </a:lnTo>
                  <a:lnTo>
                    <a:pt x="284848" y="141097"/>
                  </a:lnTo>
                  <a:lnTo>
                    <a:pt x="277698" y="143510"/>
                  </a:lnTo>
                  <a:lnTo>
                    <a:pt x="270548" y="154051"/>
                  </a:lnTo>
                  <a:lnTo>
                    <a:pt x="265785" y="156464"/>
                  </a:lnTo>
                  <a:lnTo>
                    <a:pt x="262204" y="160020"/>
                  </a:lnTo>
                  <a:lnTo>
                    <a:pt x="266979" y="160020"/>
                  </a:lnTo>
                  <a:lnTo>
                    <a:pt x="271741" y="158877"/>
                  </a:lnTo>
                  <a:lnTo>
                    <a:pt x="275310" y="157607"/>
                  </a:lnTo>
                  <a:lnTo>
                    <a:pt x="277698" y="156464"/>
                  </a:lnTo>
                  <a:lnTo>
                    <a:pt x="285711" y="154178"/>
                  </a:lnTo>
                  <a:lnTo>
                    <a:pt x="317436" y="131826"/>
                  </a:lnTo>
                  <a:lnTo>
                    <a:pt x="321500" y="119761"/>
                  </a:lnTo>
                  <a:lnTo>
                    <a:pt x="321767" y="118618"/>
                  </a:lnTo>
                  <a:lnTo>
                    <a:pt x="322961" y="117475"/>
                  </a:lnTo>
                  <a:lnTo>
                    <a:pt x="322961" y="107950"/>
                  </a:lnTo>
                  <a:close/>
                </a:path>
              </a:pathLst>
            </a:custGeom>
            <a:solidFill>
              <a:srgbClr val="1f295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95" name="object 8"/>
            <p:cNvSpPr/>
            <p:nvPr/>
          </p:nvSpPr>
          <p:spPr>
            <a:xfrm>
              <a:off x="550080" y="146160"/>
              <a:ext cx="363960" cy="772560"/>
            </a:xfrm>
            <a:custGeom>
              <a:avLst/>
              <a:gdLst>
                <a:gd name="textAreaLeft" fmla="*/ 0 w 363960"/>
                <a:gd name="textAreaRight" fmla="*/ 364320 w 363960"/>
                <a:gd name="textAreaTop" fmla="*/ 0 h 772560"/>
                <a:gd name="textAreaBottom" fmla="*/ 772920 h 772560"/>
              </a:gdLst>
              <a:ahLst/>
              <a:rect l="textAreaLeft" t="textAreaTop" r="textAreaRight" b="textAreaBottom"/>
              <a:pathLst>
                <a:path w="364490" h="772794">
                  <a:moveTo>
                    <a:pt x="279806" y="0"/>
                  </a:moveTo>
                  <a:lnTo>
                    <a:pt x="278625" y="0"/>
                  </a:lnTo>
                  <a:lnTo>
                    <a:pt x="278625" y="537591"/>
                  </a:lnTo>
                  <a:lnTo>
                    <a:pt x="277101" y="549656"/>
                  </a:lnTo>
                  <a:lnTo>
                    <a:pt x="272694" y="560705"/>
                  </a:lnTo>
                  <a:lnTo>
                    <a:pt x="265620" y="569976"/>
                  </a:lnTo>
                  <a:lnTo>
                    <a:pt x="256095" y="576707"/>
                  </a:lnTo>
                  <a:lnTo>
                    <a:pt x="0" y="727456"/>
                  </a:lnTo>
                  <a:lnTo>
                    <a:pt x="79438" y="772541"/>
                  </a:lnTo>
                  <a:lnTo>
                    <a:pt x="310629" y="641985"/>
                  </a:lnTo>
                  <a:lnTo>
                    <a:pt x="349313" y="602869"/>
                  </a:lnTo>
                  <a:lnTo>
                    <a:pt x="363943" y="549656"/>
                  </a:lnTo>
                  <a:lnTo>
                    <a:pt x="363982" y="66421"/>
                  </a:lnTo>
                  <a:lnTo>
                    <a:pt x="360946" y="50926"/>
                  </a:lnTo>
                  <a:lnTo>
                    <a:pt x="352120" y="36956"/>
                  </a:lnTo>
                  <a:lnTo>
                    <a:pt x="337972" y="24892"/>
                  </a:lnTo>
                  <a:lnTo>
                    <a:pt x="318922" y="15367"/>
                  </a:lnTo>
                  <a:lnTo>
                    <a:pt x="279806" y="0"/>
                  </a:lnTo>
                  <a:close/>
                </a:path>
              </a:pathLst>
            </a:custGeom>
            <a:solidFill>
              <a:srgbClr val="0885b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6" name="object 9"/>
            <p:cNvSpPr/>
            <p:nvPr/>
          </p:nvSpPr>
          <p:spPr>
            <a:xfrm>
              <a:off x="180000" y="48600"/>
              <a:ext cx="650520" cy="216000"/>
            </a:xfrm>
            <a:custGeom>
              <a:avLst/>
              <a:gdLst>
                <a:gd name="textAreaLeft" fmla="*/ 0 w 650520"/>
                <a:gd name="textAreaRight" fmla="*/ 650880 w 650520"/>
                <a:gd name="textAreaTop" fmla="*/ 0 h 216000"/>
                <a:gd name="textAreaBottom" fmla="*/ 216360 h 216000"/>
              </a:gdLst>
              <a:ahLst/>
              <a:rect l="textAreaLeft" t="textAreaTop" r="textAreaRight" b="textAreaBottom"/>
              <a:pathLst>
                <a:path w="650875" h="216535">
                  <a:moveTo>
                    <a:pt x="365645" y="0"/>
                  </a:moveTo>
                  <a:lnTo>
                    <a:pt x="313283" y="8889"/>
                  </a:lnTo>
                  <a:lnTo>
                    <a:pt x="43903" y="112013"/>
                  </a:lnTo>
                  <a:lnTo>
                    <a:pt x="11264" y="133603"/>
                  </a:lnTo>
                  <a:lnTo>
                    <a:pt x="0" y="163067"/>
                  </a:lnTo>
                  <a:lnTo>
                    <a:pt x="0" y="216407"/>
                  </a:lnTo>
                  <a:lnTo>
                    <a:pt x="344144" y="84708"/>
                  </a:lnTo>
                  <a:lnTo>
                    <a:pt x="355384" y="82168"/>
                  </a:lnTo>
                  <a:lnTo>
                    <a:pt x="367284" y="81279"/>
                  </a:lnTo>
                  <a:lnTo>
                    <a:pt x="379183" y="82168"/>
                  </a:lnTo>
                  <a:lnTo>
                    <a:pt x="390423" y="84708"/>
                  </a:lnTo>
                  <a:lnTo>
                    <a:pt x="650316" y="183133"/>
                  </a:lnTo>
                  <a:lnTo>
                    <a:pt x="650316" y="96647"/>
                  </a:lnTo>
                  <a:lnTo>
                    <a:pt x="418896" y="8889"/>
                  </a:lnTo>
                  <a:lnTo>
                    <a:pt x="392887" y="2158"/>
                  </a:lnTo>
                  <a:lnTo>
                    <a:pt x="365645" y="0"/>
                  </a:lnTo>
                  <a:close/>
                </a:path>
              </a:pathLst>
            </a:custGeom>
            <a:solidFill>
              <a:srgbClr val="0e477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97" name="object 10"/>
            <p:cNvSpPr/>
            <p:nvPr/>
          </p:nvSpPr>
          <p:spPr>
            <a:xfrm>
              <a:off x="178200" y="234720"/>
              <a:ext cx="452520" cy="720360"/>
            </a:xfrm>
            <a:custGeom>
              <a:avLst/>
              <a:gdLst>
                <a:gd name="textAreaLeft" fmla="*/ 0 w 452520"/>
                <a:gd name="textAreaRight" fmla="*/ 452880 w 452520"/>
                <a:gd name="textAreaTop" fmla="*/ 0 h 720360"/>
                <a:gd name="textAreaBottom" fmla="*/ 720720 h 720360"/>
              </a:gdLst>
              <a:ahLst/>
              <a:rect l="textAreaLeft" t="textAreaTop" r="textAreaRight" b="textAreaBottom"/>
              <a:pathLst>
                <a:path w="452755" h="720725">
                  <a:moveTo>
                    <a:pt x="83134" y="0"/>
                  </a:moveTo>
                  <a:lnTo>
                    <a:pt x="1193" y="30860"/>
                  </a:lnTo>
                  <a:lnTo>
                    <a:pt x="1193" y="58165"/>
                  </a:lnTo>
                  <a:lnTo>
                    <a:pt x="0" y="58165"/>
                  </a:lnTo>
                  <a:lnTo>
                    <a:pt x="0" y="461009"/>
                  </a:lnTo>
                  <a:lnTo>
                    <a:pt x="3670" y="488823"/>
                  </a:lnTo>
                  <a:lnTo>
                    <a:pt x="31064" y="536448"/>
                  </a:lnTo>
                  <a:lnTo>
                    <a:pt x="321856" y="708025"/>
                  </a:lnTo>
                  <a:lnTo>
                    <a:pt x="366979" y="720470"/>
                  </a:lnTo>
                  <a:lnTo>
                    <a:pt x="390004" y="717423"/>
                  </a:lnTo>
                  <a:lnTo>
                    <a:pt x="412127" y="708025"/>
                  </a:lnTo>
                  <a:lnTo>
                    <a:pt x="452501" y="685545"/>
                  </a:lnTo>
                  <a:lnTo>
                    <a:pt x="106895" y="485901"/>
                  </a:lnTo>
                  <a:lnTo>
                    <a:pt x="97345" y="478408"/>
                  </a:lnTo>
                  <a:lnTo>
                    <a:pt x="90258" y="468883"/>
                  </a:lnTo>
                  <a:lnTo>
                    <a:pt x="85852" y="458088"/>
                  </a:lnTo>
                  <a:lnTo>
                    <a:pt x="84328" y="446658"/>
                  </a:lnTo>
                  <a:lnTo>
                    <a:pt x="83134" y="0"/>
                  </a:lnTo>
                  <a:close/>
                </a:path>
              </a:pathLst>
            </a:custGeom>
            <a:solidFill>
              <a:srgbClr val="2aaae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98" name="Прямоугольник 11"/>
          <p:cNvSpPr/>
          <p:nvPr/>
        </p:nvSpPr>
        <p:spPr>
          <a:xfrm>
            <a:off x="1126440" y="603720"/>
            <a:ext cx="519804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541"/>
              </a:spcBef>
              <a:spcAft>
                <a:spcPts val="541"/>
              </a:spcAft>
            </a:pPr>
            <a:r>
              <a:rPr b="0" lang="ru-RU" sz="1800" spc="-1" strike="noStrike">
                <a:solidFill>
                  <a:schemeClr val="accent1"/>
                </a:solidFill>
                <a:latin typeface="Times New Roman CYR"/>
              </a:rPr>
              <a:t>Перечень областей применения наилучших доступных технологий утвержден Распоряжением Правительства РФ от 24.12.2014 № 2674-р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Стрелка вправо 12"/>
          <p:cNvSpPr/>
          <p:nvPr/>
        </p:nvSpPr>
        <p:spPr>
          <a:xfrm>
            <a:off x="6934320" y="772920"/>
            <a:ext cx="978120" cy="484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00" name="TextBox 13"/>
          <p:cNvSpPr/>
          <p:nvPr/>
        </p:nvSpPr>
        <p:spPr>
          <a:xfrm>
            <a:off x="8245440" y="828000"/>
            <a:ext cx="3148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Times New Roman"/>
              </a:rPr>
              <a:t>29 областей применения НДТ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object 2"/>
          <p:cNvGrpSpPr/>
          <p:nvPr/>
        </p:nvGrpSpPr>
        <p:grpSpPr>
          <a:xfrm>
            <a:off x="2659320" y="3313080"/>
            <a:ext cx="9489600" cy="3404520"/>
            <a:chOff x="2659320" y="3313080"/>
            <a:chExt cx="9489600" cy="3404520"/>
          </a:xfrm>
        </p:grpSpPr>
        <p:pic>
          <p:nvPicPr>
            <p:cNvPr id="202" name="object 3" descr=""/>
            <p:cNvPicPr/>
            <p:nvPr/>
          </p:nvPicPr>
          <p:blipFill>
            <a:blip r:embed="rId1"/>
            <a:stretch/>
          </p:blipFill>
          <p:spPr>
            <a:xfrm>
              <a:off x="2659320" y="4361760"/>
              <a:ext cx="4314240" cy="23558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03" name="object 4" descr=""/>
            <p:cNvPicPr/>
            <p:nvPr/>
          </p:nvPicPr>
          <p:blipFill>
            <a:blip r:embed="rId2"/>
            <a:stretch/>
          </p:blipFill>
          <p:spPr>
            <a:xfrm>
              <a:off x="6022800" y="3313080"/>
              <a:ext cx="6126120" cy="33706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04" name="object 5" descr=""/>
            <p:cNvPicPr/>
            <p:nvPr/>
          </p:nvPicPr>
          <p:blipFill>
            <a:blip r:embed="rId3"/>
            <a:stretch/>
          </p:blipFill>
          <p:spPr>
            <a:xfrm>
              <a:off x="6224040" y="3514320"/>
              <a:ext cx="5723640" cy="29685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05" name="object 6"/>
          <p:cNvSpPr/>
          <p:nvPr/>
        </p:nvSpPr>
        <p:spPr>
          <a:xfrm>
            <a:off x="344520" y="3364560"/>
            <a:ext cx="5398920" cy="98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На сайте Бюро НДТ </a:t>
            </a:r>
            <a:r>
              <a:rPr b="0" i="1" lang="ru-RU" sz="1600" spc="-1" strike="noStrike" u="sng">
                <a:solidFill>
                  <a:srgbClr val="0000ff"/>
                </a:solidFill>
                <a:uFillTx/>
                <a:latin typeface="Times New Roman"/>
                <a:hlinkClick r:id="rId4"/>
              </a:rPr>
              <a:t>http://burondt.ru/itc</a:t>
            </a:r>
            <a:r>
              <a:rPr b="0" i="1" lang="ru-RU" sz="1600" spc="-1" strike="noStrike">
                <a:solidFill>
                  <a:srgbClr val="4f81bc"/>
                </a:solidFill>
                <a:latin typeface="Times New Roman"/>
              </a:rPr>
              <a:t> 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опубликованы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информационно-технические справочники по наилучшим доступным технологиям, их статус, планируемый период по актуализации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1143000" y="198360"/>
            <a:ext cx="6522840" cy="115776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12600" indent="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ru-RU" sz="2400" spc="-1" strike="noStrike">
                <a:solidFill>
                  <a:srgbClr val="001f5f"/>
                </a:solidFill>
                <a:latin typeface="Times New Roman"/>
              </a:rPr>
              <a:t>Основные нормативные правовые акты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7" name="object 8"/>
          <p:cNvSpPr/>
          <p:nvPr/>
        </p:nvSpPr>
        <p:spPr>
          <a:xfrm>
            <a:off x="344520" y="616320"/>
            <a:ext cx="11519640" cy="283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840600">
              <a:lnSpc>
                <a:spcPct val="100000"/>
              </a:lnSpc>
              <a:spcBef>
                <a:spcPts val="105"/>
              </a:spcBef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по применению наилучших доступных технологий, разработке ИТС и технологических показателей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55680" indent="-343080">
              <a:lnSpc>
                <a:spcPct val="100000"/>
              </a:lnSpc>
              <a:spcBef>
                <a:spcPts val="1466"/>
              </a:spcBef>
              <a:buClr>
                <a:srgbClr val="000000"/>
              </a:buClr>
              <a:buFont typeface="Wingdings" charset="2"/>
              <a:buChar char=""/>
              <a:tabLst>
                <a:tab algn="l" pos="35568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Распоряжение Правительства Российской Федерации от 24.12.2014 № 2674-р «Об утверждении Перечня областей применения наилучших доступных технологий»;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354960" indent="-34236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  <a:tabLst>
                <a:tab algn="l" pos="35496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Распоряжение Правительства Российской Федерации от 10.06.2022 № 1537-р «Об утверждении поэтапного графика актуализации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355680">
              <a:lnSpc>
                <a:spcPct val="100000"/>
              </a:lnSpc>
              <a:tabLst>
                <a:tab algn="l" pos="35496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информационно-технических справочников по наилучшим доступным технологиям»;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355680" indent="-34308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  <a:tabLst>
                <a:tab algn="l" pos="35568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Постановление Правительства Российской Федерации от 23.12.2014 № 1458 «О порядке определения технологии в качестве наилучшей доступной технологии, а также разработки, актуализации и опубликования информационно-технических справочников по наилучшим доступным технологиям».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1"/>
              </a:spcBef>
              <a:tabLst>
                <a:tab algn="l" pos="355680"/>
              </a:tabLst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tabLst>
                <a:tab algn="l" pos="1455480"/>
                <a:tab algn="l" pos="2501280"/>
                <a:tab algn="l" pos="3521160"/>
                <a:tab algn="l" pos="4598640"/>
                <a:tab algn="l" pos="5760000"/>
                <a:tab algn="l" pos="7279560"/>
                <a:tab algn="l" pos="8091720"/>
                <a:tab algn="l" pos="8658720"/>
                <a:tab algn="l" pos="9662040"/>
                <a:tab algn="l" pos="1063440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Правительством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Российской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Федерации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определена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организация,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осуществляющая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функции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Бюро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наилучших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доступных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технологий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tabLst>
                <a:tab algn="l" pos="1455480"/>
                <a:tab algn="l" pos="2501280"/>
                <a:tab algn="l" pos="3521160"/>
                <a:tab algn="l" pos="4598640"/>
                <a:tab algn="l" pos="5760000"/>
                <a:tab algn="l" pos="7279560"/>
                <a:tab algn="l" pos="8091720"/>
                <a:tab algn="l" pos="8658720"/>
                <a:tab algn="l" pos="9662040"/>
                <a:tab algn="l" pos="1063440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- ФГАУ «НИИ «Центр экологической промышленной политики» (Бюро НДТ)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8" name="object 9" descr=""/>
          <p:cNvPicPr/>
          <p:nvPr/>
        </p:nvPicPr>
        <p:blipFill>
          <a:blip r:embed="rId5"/>
          <a:stretch/>
        </p:blipFill>
        <p:spPr>
          <a:xfrm>
            <a:off x="223920" y="126360"/>
            <a:ext cx="737280" cy="907920"/>
          </a:xfrm>
          <a:prstGeom prst="rect">
            <a:avLst/>
          </a:prstGeom>
          <a:ln w="0">
            <a:noFill/>
          </a:ln>
        </p:spPr>
      </p:pic>
      <p:sp>
        <p:nvSpPr>
          <p:cNvPr id="209" name="object 10"/>
          <p:cNvSpPr/>
          <p:nvPr/>
        </p:nvSpPr>
        <p:spPr>
          <a:xfrm>
            <a:off x="6219360" y="3509640"/>
            <a:ext cx="5733000" cy="2550960"/>
          </a:xfrm>
          <a:prstGeom prst="rect">
            <a:avLst/>
          </a:prstGeom>
          <a:noFill/>
          <a:ln w="9144">
            <a:solidFill>
              <a:srgbClr val="4f81b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876"/>
              </a:spcBef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538800">
              <a:lnSpc>
                <a:spcPct val="100000"/>
              </a:lnSpc>
            </a:pPr>
            <a:r>
              <a:rPr b="1" lang="ru-RU" sz="2000" spc="-120" strike="noStrike" u="sng">
                <a:solidFill>
                  <a:srgbClr val="0000ff"/>
                </a:solidFill>
                <a:uFillTx/>
                <a:latin typeface="Arial"/>
                <a:hlinkClick r:id="rId6"/>
              </a:rPr>
              <a:t>http://burondt.ru/itc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10" name="object 11"/>
          <p:cNvGrpSpPr/>
          <p:nvPr/>
        </p:nvGrpSpPr>
        <p:grpSpPr>
          <a:xfrm>
            <a:off x="1669680" y="5540400"/>
            <a:ext cx="851760" cy="484920"/>
            <a:chOff x="1669680" y="5540400"/>
            <a:chExt cx="851760" cy="484920"/>
          </a:xfrm>
        </p:grpSpPr>
        <p:sp>
          <p:nvSpPr>
            <p:cNvPr id="211" name="object 12"/>
            <p:cNvSpPr/>
            <p:nvPr/>
          </p:nvSpPr>
          <p:spPr>
            <a:xfrm>
              <a:off x="1669680" y="5540400"/>
              <a:ext cx="851760" cy="484920"/>
            </a:xfrm>
            <a:custGeom>
              <a:avLst/>
              <a:gdLst>
                <a:gd name="textAreaLeft" fmla="*/ 0 w 851760"/>
                <a:gd name="textAreaRight" fmla="*/ 852120 w 851760"/>
                <a:gd name="textAreaTop" fmla="*/ 0 h 484920"/>
                <a:gd name="textAreaBottom" fmla="*/ 485280 h 484920"/>
              </a:gdLst>
              <a:ahLst/>
              <a:rect l="textAreaLeft" t="textAreaTop" r="textAreaRight" b="textAreaBottom"/>
              <a:pathLst>
                <a:path w="852169" h="485139">
                  <a:moveTo>
                    <a:pt x="609600" y="0"/>
                  </a:moveTo>
                  <a:lnTo>
                    <a:pt x="609600" y="121158"/>
                  </a:lnTo>
                  <a:lnTo>
                    <a:pt x="0" y="121158"/>
                  </a:lnTo>
                  <a:lnTo>
                    <a:pt x="0" y="363474"/>
                  </a:lnTo>
                  <a:lnTo>
                    <a:pt x="609600" y="363474"/>
                  </a:lnTo>
                  <a:lnTo>
                    <a:pt x="609600" y="484632"/>
                  </a:lnTo>
                  <a:lnTo>
                    <a:pt x="851915" y="242316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2" name="object 13"/>
            <p:cNvSpPr/>
            <p:nvPr/>
          </p:nvSpPr>
          <p:spPr>
            <a:xfrm>
              <a:off x="1669680" y="5540400"/>
              <a:ext cx="851760" cy="484920"/>
            </a:xfrm>
            <a:custGeom>
              <a:avLst/>
              <a:gdLst>
                <a:gd name="textAreaLeft" fmla="*/ 0 w 851760"/>
                <a:gd name="textAreaRight" fmla="*/ 852120 w 851760"/>
                <a:gd name="textAreaTop" fmla="*/ 0 h 484920"/>
                <a:gd name="textAreaBottom" fmla="*/ 485280 h 484920"/>
              </a:gdLst>
              <a:ahLst/>
              <a:rect l="textAreaLeft" t="textAreaTop" r="textAreaRight" b="textAreaBottom"/>
              <a:pathLst>
                <a:path w="852169" h="485139">
                  <a:moveTo>
                    <a:pt x="0" y="121158"/>
                  </a:moveTo>
                  <a:lnTo>
                    <a:pt x="609600" y="121158"/>
                  </a:lnTo>
                  <a:lnTo>
                    <a:pt x="609600" y="0"/>
                  </a:lnTo>
                  <a:lnTo>
                    <a:pt x="851915" y="242316"/>
                  </a:lnTo>
                  <a:lnTo>
                    <a:pt x="609600" y="484632"/>
                  </a:lnTo>
                  <a:lnTo>
                    <a:pt x="609600" y="363474"/>
                  </a:lnTo>
                  <a:lnTo>
                    <a:pt x="0" y="363474"/>
                  </a:lnTo>
                  <a:lnTo>
                    <a:pt x="0" y="121158"/>
                  </a:lnTo>
                  <a:close/>
                </a:path>
              </a:pathLst>
            </a:custGeom>
            <a:noFill/>
            <a:ln w="25908">
              <a:solidFill>
                <a:srgbClr val="385d8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pic>
        <p:nvPicPr>
          <p:cNvPr id="213" name="object 14" descr=""/>
          <p:cNvPicPr/>
          <p:nvPr/>
        </p:nvPicPr>
        <p:blipFill>
          <a:blip r:embed="rId7"/>
          <a:stretch/>
        </p:blipFill>
        <p:spPr>
          <a:xfrm>
            <a:off x="422280" y="4664880"/>
            <a:ext cx="1151640" cy="804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942120" y="82800"/>
            <a:ext cx="10307520" cy="1368720"/>
          </a:xfrm>
          <a:prstGeom prst="rect">
            <a:avLst/>
          </a:prstGeom>
          <a:noFill/>
          <a:ln w="0">
            <a:noFill/>
          </a:ln>
        </p:spPr>
        <p:txBody>
          <a:bodyPr lIns="0" rIns="0" tIns="223560" bIns="0" anchor="t">
            <a:noAutofit/>
          </a:bodyPr>
          <a:p>
            <a:pPr marL="459000" indent="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ru-RU" sz="2400" spc="-1" strike="noStrike">
                <a:solidFill>
                  <a:srgbClr val="001f5f"/>
                </a:solidFill>
                <a:latin typeface="Times New Roman"/>
              </a:rPr>
              <a:t>ИТС по НДТ 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215" name="object 4"/>
          <p:cNvGrpSpPr/>
          <p:nvPr/>
        </p:nvGrpSpPr>
        <p:grpSpPr>
          <a:xfrm>
            <a:off x="178200" y="48600"/>
            <a:ext cx="735840" cy="906480"/>
            <a:chOff x="178200" y="48600"/>
            <a:chExt cx="735840" cy="906480"/>
          </a:xfrm>
        </p:grpSpPr>
        <p:sp>
          <p:nvSpPr>
            <p:cNvPr id="216" name="object 5"/>
            <p:cNvSpPr/>
            <p:nvPr/>
          </p:nvSpPr>
          <p:spPr>
            <a:xfrm>
              <a:off x="222480" y="82440"/>
              <a:ext cx="659520" cy="831600"/>
            </a:xfrm>
            <a:custGeom>
              <a:avLst/>
              <a:gdLst>
                <a:gd name="textAreaLeft" fmla="*/ 0 w 659520"/>
                <a:gd name="textAreaRight" fmla="*/ 659880 w 659520"/>
                <a:gd name="textAreaTop" fmla="*/ 0 h 831600"/>
                <a:gd name="textAreaBottom" fmla="*/ 831960 h 831600"/>
              </a:gdLst>
              <a:ahLst/>
              <a:rect l="textAreaLeft" t="textAreaTop" r="textAreaRight" b="textAreaBottom"/>
              <a:pathLst>
                <a:path w="659765" h="831850">
                  <a:moveTo>
                    <a:pt x="329691" y="0"/>
                  </a:moveTo>
                  <a:lnTo>
                    <a:pt x="12674" y="120650"/>
                  </a:lnTo>
                  <a:lnTo>
                    <a:pt x="0" y="641350"/>
                  </a:lnTo>
                  <a:lnTo>
                    <a:pt x="348716" y="831723"/>
                  </a:lnTo>
                  <a:lnTo>
                    <a:pt x="653034" y="635000"/>
                  </a:lnTo>
                  <a:lnTo>
                    <a:pt x="659384" y="139573"/>
                  </a:lnTo>
                  <a:lnTo>
                    <a:pt x="32969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7" name="object 6"/>
            <p:cNvSpPr/>
            <p:nvPr/>
          </p:nvSpPr>
          <p:spPr>
            <a:xfrm>
              <a:off x="300240" y="221040"/>
              <a:ext cx="418680" cy="551520"/>
            </a:xfrm>
            <a:custGeom>
              <a:avLst/>
              <a:gdLst>
                <a:gd name="textAreaLeft" fmla="*/ 0 w 418680"/>
                <a:gd name="textAreaRight" fmla="*/ 419040 w 418680"/>
                <a:gd name="textAreaTop" fmla="*/ 0 h 551520"/>
                <a:gd name="textAreaBottom" fmla="*/ 551880 h 551520"/>
              </a:gdLst>
              <a:ahLst/>
              <a:rect l="textAreaLeft" t="textAreaTop" r="textAreaRight" b="textAreaBottom"/>
              <a:pathLst>
                <a:path w="419100" h="551815">
                  <a:moveTo>
                    <a:pt x="68567" y="267081"/>
                  </a:moveTo>
                  <a:lnTo>
                    <a:pt x="65024" y="264668"/>
                  </a:lnTo>
                  <a:lnTo>
                    <a:pt x="57924" y="262382"/>
                  </a:lnTo>
                  <a:lnTo>
                    <a:pt x="55562" y="261112"/>
                  </a:lnTo>
                  <a:lnTo>
                    <a:pt x="53200" y="258826"/>
                  </a:lnTo>
                  <a:lnTo>
                    <a:pt x="49644" y="258826"/>
                  </a:lnTo>
                  <a:lnTo>
                    <a:pt x="44919" y="257683"/>
                  </a:lnTo>
                  <a:lnTo>
                    <a:pt x="31915" y="257683"/>
                  </a:lnTo>
                  <a:lnTo>
                    <a:pt x="27178" y="255270"/>
                  </a:lnTo>
                  <a:lnTo>
                    <a:pt x="23634" y="254127"/>
                  </a:lnTo>
                  <a:lnTo>
                    <a:pt x="22466" y="251714"/>
                  </a:lnTo>
                  <a:lnTo>
                    <a:pt x="22466" y="247015"/>
                  </a:lnTo>
                  <a:lnTo>
                    <a:pt x="27178" y="249428"/>
                  </a:lnTo>
                  <a:lnTo>
                    <a:pt x="29552" y="249428"/>
                  </a:lnTo>
                  <a:lnTo>
                    <a:pt x="34277" y="250571"/>
                  </a:lnTo>
                  <a:lnTo>
                    <a:pt x="37820" y="251714"/>
                  </a:lnTo>
                  <a:lnTo>
                    <a:pt x="42557" y="251714"/>
                  </a:lnTo>
                  <a:lnTo>
                    <a:pt x="46101" y="252984"/>
                  </a:lnTo>
                  <a:lnTo>
                    <a:pt x="50825" y="254127"/>
                  </a:lnTo>
                  <a:lnTo>
                    <a:pt x="56743" y="248285"/>
                  </a:lnTo>
                  <a:lnTo>
                    <a:pt x="61468" y="245872"/>
                  </a:lnTo>
                  <a:lnTo>
                    <a:pt x="61468" y="244729"/>
                  </a:lnTo>
                  <a:lnTo>
                    <a:pt x="62649" y="244729"/>
                  </a:lnTo>
                  <a:lnTo>
                    <a:pt x="62649" y="243586"/>
                  </a:lnTo>
                  <a:lnTo>
                    <a:pt x="55562" y="242316"/>
                  </a:lnTo>
                  <a:lnTo>
                    <a:pt x="47282" y="242316"/>
                  </a:lnTo>
                  <a:lnTo>
                    <a:pt x="41376" y="241173"/>
                  </a:lnTo>
                  <a:lnTo>
                    <a:pt x="34277" y="238887"/>
                  </a:lnTo>
                  <a:lnTo>
                    <a:pt x="27178" y="237617"/>
                  </a:lnTo>
                  <a:lnTo>
                    <a:pt x="21285" y="235331"/>
                  </a:lnTo>
                  <a:lnTo>
                    <a:pt x="7099" y="230632"/>
                  </a:lnTo>
                  <a:lnTo>
                    <a:pt x="0" y="227076"/>
                  </a:lnTo>
                  <a:lnTo>
                    <a:pt x="0" y="241173"/>
                  </a:lnTo>
                  <a:lnTo>
                    <a:pt x="1181" y="242316"/>
                  </a:lnTo>
                  <a:lnTo>
                    <a:pt x="1181" y="244729"/>
                  </a:lnTo>
                  <a:lnTo>
                    <a:pt x="2362" y="245872"/>
                  </a:lnTo>
                  <a:lnTo>
                    <a:pt x="40474" y="267843"/>
                  </a:lnTo>
                  <a:lnTo>
                    <a:pt x="55562" y="268224"/>
                  </a:lnTo>
                  <a:lnTo>
                    <a:pt x="63842" y="268224"/>
                  </a:lnTo>
                  <a:lnTo>
                    <a:pt x="68567" y="267081"/>
                  </a:lnTo>
                  <a:close/>
                </a:path>
                <a:path w="419100" h="551815">
                  <a:moveTo>
                    <a:pt x="68567" y="213233"/>
                  </a:moveTo>
                  <a:lnTo>
                    <a:pt x="27673" y="189992"/>
                  </a:lnTo>
                  <a:lnTo>
                    <a:pt x="5918" y="170688"/>
                  </a:lnTo>
                  <a:lnTo>
                    <a:pt x="4724" y="170688"/>
                  </a:lnTo>
                  <a:lnTo>
                    <a:pt x="4724" y="171831"/>
                  </a:lnTo>
                  <a:lnTo>
                    <a:pt x="3543" y="175387"/>
                  </a:lnTo>
                  <a:lnTo>
                    <a:pt x="1181" y="184912"/>
                  </a:lnTo>
                  <a:lnTo>
                    <a:pt x="1181" y="186055"/>
                  </a:lnTo>
                  <a:lnTo>
                    <a:pt x="0" y="187198"/>
                  </a:lnTo>
                  <a:lnTo>
                    <a:pt x="0" y="195580"/>
                  </a:lnTo>
                  <a:lnTo>
                    <a:pt x="1181" y="197866"/>
                  </a:lnTo>
                  <a:lnTo>
                    <a:pt x="1181" y="200279"/>
                  </a:lnTo>
                  <a:lnTo>
                    <a:pt x="2362" y="202565"/>
                  </a:lnTo>
                  <a:lnTo>
                    <a:pt x="4991" y="209423"/>
                  </a:lnTo>
                  <a:lnTo>
                    <a:pt x="9042" y="215646"/>
                  </a:lnTo>
                  <a:lnTo>
                    <a:pt x="44526" y="235839"/>
                  </a:lnTo>
                  <a:lnTo>
                    <a:pt x="53200" y="238125"/>
                  </a:lnTo>
                  <a:lnTo>
                    <a:pt x="56743" y="239268"/>
                  </a:lnTo>
                  <a:lnTo>
                    <a:pt x="62649" y="239268"/>
                  </a:lnTo>
                  <a:lnTo>
                    <a:pt x="56743" y="234569"/>
                  </a:lnTo>
                  <a:lnTo>
                    <a:pt x="52019" y="229870"/>
                  </a:lnTo>
                  <a:lnTo>
                    <a:pt x="46101" y="225044"/>
                  </a:lnTo>
                  <a:lnTo>
                    <a:pt x="42557" y="221488"/>
                  </a:lnTo>
                  <a:lnTo>
                    <a:pt x="37820" y="220345"/>
                  </a:lnTo>
                  <a:lnTo>
                    <a:pt x="33096" y="217932"/>
                  </a:lnTo>
                  <a:lnTo>
                    <a:pt x="29489" y="215519"/>
                  </a:lnTo>
                  <a:lnTo>
                    <a:pt x="24815" y="213233"/>
                  </a:lnTo>
                  <a:lnTo>
                    <a:pt x="21285" y="210947"/>
                  </a:lnTo>
                  <a:lnTo>
                    <a:pt x="17741" y="207391"/>
                  </a:lnTo>
                  <a:lnTo>
                    <a:pt x="16637" y="204089"/>
                  </a:lnTo>
                  <a:lnTo>
                    <a:pt x="16548" y="201422"/>
                  </a:lnTo>
                  <a:lnTo>
                    <a:pt x="17741" y="199009"/>
                  </a:lnTo>
                  <a:lnTo>
                    <a:pt x="23952" y="204089"/>
                  </a:lnTo>
                  <a:lnTo>
                    <a:pt x="30276" y="208788"/>
                  </a:lnTo>
                  <a:lnTo>
                    <a:pt x="36842" y="212979"/>
                  </a:lnTo>
                  <a:lnTo>
                    <a:pt x="43738" y="216789"/>
                  </a:lnTo>
                  <a:lnTo>
                    <a:pt x="44919" y="217932"/>
                  </a:lnTo>
                  <a:lnTo>
                    <a:pt x="47282" y="217932"/>
                  </a:lnTo>
                  <a:lnTo>
                    <a:pt x="49644" y="216789"/>
                  </a:lnTo>
                  <a:lnTo>
                    <a:pt x="52019" y="216789"/>
                  </a:lnTo>
                  <a:lnTo>
                    <a:pt x="54381" y="215646"/>
                  </a:lnTo>
                  <a:lnTo>
                    <a:pt x="57924" y="215646"/>
                  </a:lnTo>
                  <a:lnTo>
                    <a:pt x="62649" y="214376"/>
                  </a:lnTo>
                  <a:lnTo>
                    <a:pt x="68567" y="213233"/>
                  </a:lnTo>
                  <a:close/>
                </a:path>
                <a:path w="419100" h="551815">
                  <a:moveTo>
                    <a:pt x="68567" y="208788"/>
                  </a:moveTo>
                  <a:lnTo>
                    <a:pt x="67386" y="207645"/>
                  </a:lnTo>
                  <a:lnTo>
                    <a:pt x="67386" y="206375"/>
                  </a:lnTo>
                  <a:lnTo>
                    <a:pt x="65036" y="196977"/>
                  </a:lnTo>
                  <a:lnTo>
                    <a:pt x="62674" y="192151"/>
                  </a:lnTo>
                  <a:lnTo>
                    <a:pt x="62674" y="186309"/>
                  </a:lnTo>
                  <a:lnTo>
                    <a:pt x="59143" y="185039"/>
                  </a:lnTo>
                  <a:lnTo>
                    <a:pt x="33235" y="155448"/>
                  </a:lnTo>
                  <a:lnTo>
                    <a:pt x="32054" y="151892"/>
                  </a:lnTo>
                  <a:lnTo>
                    <a:pt x="32054" y="148336"/>
                  </a:lnTo>
                  <a:lnTo>
                    <a:pt x="35598" y="144780"/>
                  </a:lnTo>
                  <a:lnTo>
                    <a:pt x="40627" y="154940"/>
                  </a:lnTo>
                  <a:lnTo>
                    <a:pt x="46774" y="164338"/>
                  </a:lnTo>
                  <a:lnTo>
                    <a:pt x="53809" y="172720"/>
                  </a:lnTo>
                  <a:lnTo>
                    <a:pt x="61506" y="180340"/>
                  </a:lnTo>
                  <a:lnTo>
                    <a:pt x="62674" y="180340"/>
                  </a:lnTo>
                  <a:lnTo>
                    <a:pt x="62674" y="174371"/>
                  </a:lnTo>
                  <a:lnTo>
                    <a:pt x="63855" y="169672"/>
                  </a:lnTo>
                  <a:lnTo>
                    <a:pt x="63855" y="164973"/>
                  </a:lnTo>
                  <a:lnTo>
                    <a:pt x="65036" y="163703"/>
                  </a:lnTo>
                  <a:lnTo>
                    <a:pt x="63855" y="161417"/>
                  </a:lnTo>
                  <a:lnTo>
                    <a:pt x="37833" y="123190"/>
                  </a:lnTo>
                  <a:lnTo>
                    <a:pt x="32054" y="112776"/>
                  </a:lnTo>
                  <a:lnTo>
                    <a:pt x="29705" y="115189"/>
                  </a:lnTo>
                  <a:lnTo>
                    <a:pt x="23266" y="123571"/>
                  </a:lnTo>
                  <a:lnTo>
                    <a:pt x="19697" y="132715"/>
                  </a:lnTo>
                  <a:lnTo>
                    <a:pt x="18783" y="142621"/>
                  </a:lnTo>
                  <a:lnTo>
                    <a:pt x="20294" y="153035"/>
                  </a:lnTo>
                  <a:lnTo>
                    <a:pt x="21793" y="159258"/>
                  </a:lnTo>
                  <a:lnTo>
                    <a:pt x="24396" y="165227"/>
                  </a:lnTo>
                  <a:lnTo>
                    <a:pt x="27889" y="170688"/>
                  </a:lnTo>
                  <a:lnTo>
                    <a:pt x="32054" y="175641"/>
                  </a:lnTo>
                  <a:lnTo>
                    <a:pt x="37757" y="183007"/>
                  </a:lnTo>
                  <a:lnTo>
                    <a:pt x="44132" y="189484"/>
                  </a:lnTo>
                  <a:lnTo>
                    <a:pt x="57962" y="201676"/>
                  </a:lnTo>
                  <a:lnTo>
                    <a:pt x="61506" y="204089"/>
                  </a:lnTo>
                  <a:lnTo>
                    <a:pt x="63855" y="206375"/>
                  </a:lnTo>
                  <a:lnTo>
                    <a:pt x="68567" y="208788"/>
                  </a:lnTo>
                  <a:close/>
                </a:path>
                <a:path w="419100" h="551815">
                  <a:moveTo>
                    <a:pt x="82270" y="292354"/>
                  </a:moveTo>
                  <a:lnTo>
                    <a:pt x="79883" y="291211"/>
                  </a:lnTo>
                  <a:lnTo>
                    <a:pt x="77508" y="291211"/>
                  </a:lnTo>
                  <a:lnTo>
                    <a:pt x="75120" y="290068"/>
                  </a:lnTo>
                  <a:lnTo>
                    <a:pt x="70370" y="288925"/>
                  </a:lnTo>
                  <a:lnTo>
                    <a:pt x="64414" y="287782"/>
                  </a:lnTo>
                  <a:lnTo>
                    <a:pt x="58458" y="290068"/>
                  </a:lnTo>
                  <a:lnTo>
                    <a:pt x="54876" y="291211"/>
                  </a:lnTo>
                  <a:lnTo>
                    <a:pt x="50114" y="292354"/>
                  </a:lnTo>
                  <a:lnTo>
                    <a:pt x="40576" y="287782"/>
                  </a:lnTo>
                  <a:lnTo>
                    <a:pt x="40576" y="285369"/>
                  </a:lnTo>
                  <a:lnTo>
                    <a:pt x="41770" y="284226"/>
                  </a:lnTo>
                  <a:lnTo>
                    <a:pt x="54876" y="284226"/>
                  </a:lnTo>
                  <a:lnTo>
                    <a:pt x="58458" y="283083"/>
                  </a:lnTo>
                  <a:lnTo>
                    <a:pt x="62026" y="284226"/>
                  </a:lnTo>
                  <a:lnTo>
                    <a:pt x="63220" y="281940"/>
                  </a:lnTo>
                  <a:lnTo>
                    <a:pt x="66789" y="279654"/>
                  </a:lnTo>
                  <a:lnTo>
                    <a:pt x="71564" y="272796"/>
                  </a:lnTo>
                  <a:lnTo>
                    <a:pt x="57848" y="274320"/>
                  </a:lnTo>
                  <a:lnTo>
                    <a:pt x="51104" y="274828"/>
                  </a:lnTo>
                  <a:lnTo>
                    <a:pt x="44157" y="275082"/>
                  </a:lnTo>
                  <a:lnTo>
                    <a:pt x="16764" y="275082"/>
                  </a:lnTo>
                  <a:lnTo>
                    <a:pt x="16764" y="277241"/>
                  </a:lnTo>
                  <a:lnTo>
                    <a:pt x="17957" y="278511"/>
                  </a:lnTo>
                  <a:lnTo>
                    <a:pt x="17957" y="280797"/>
                  </a:lnTo>
                  <a:lnTo>
                    <a:pt x="24180" y="290449"/>
                  </a:lnTo>
                  <a:lnTo>
                    <a:pt x="32092" y="296672"/>
                  </a:lnTo>
                  <a:lnTo>
                    <a:pt x="41567" y="299593"/>
                  </a:lnTo>
                  <a:lnTo>
                    <a:pt x="52501" y="299339"/>
                  </a:lnTo>
                  <a:lnTo>
                    <a:pt x="59436" y="298323"/>
                  </a:lnTo>
                  <a:lnTo>
                    <a:pt x="66040" y="296926"/>
                  </a:lnTo>
                  <a:lnTo>
                    <a:pt x="78701" y="293497"/>
                  </a:lnTo>
                  <a:lnTo>
                    <a:pt x="79883" y="293497"/>
                  </a:lnTo>
                  <a:lnTo>
                    <a:pt x="81076" y="292354"/>
                  </a:lnTo>
                  <a:lnTo>
                    <a:pt x="82270" y="292354"/>
                  </a:lnTo>
                  <a:close/>
                </a:path>
                <a:path w="419100" h="551815">
                  <a:moveTo>
                    <a:pt x="99034" y="313436"/>
                  </a:moveTo>
                  <a:lnTo>
                    <a:pt x="84810" y="313436"/>
                  </a:lnTo>
                  <a:lnTo>
                    <a:pt x="83629" y="314706"/>
                  </a:lnTo>
                  <a:lnTo>
                    <a:pt x="74155" y="319532"/>
                  </a:lnTo>
                  <a:lnTo>
                    <a:pt x="68224" y="318262"/>
                  </a:lnTo>
                  <a:lnTo>
                    <a:pt x="65862" y="318262"/>
                  </a:lnTo>
                  <a:lnTo>
                    <a:pt x="63487" y="315849"/>
                  </a:lnTo>
                  <a:lnTo>
                    <a:pt x="64668" y="313436"/>
                  </a:lnTo>
                  <a:lnTo>
                    <a:pt x="68224" y="313436"/>
                  </a:lnTo>
                  <a:lnTo>
                    <a:pt x="71780" y="312293"/>
                  </a:lnTo>
                  <a:lnTo>
                    <a:pt x="76517" y="311150"/>
                  </a:lnTo>
                  <a:lnTo>
                    <a:pt x="80073" y="309880"/>
                  </a:lnTo>
                  <a:lnTo>
                    <a:pt x="84810" y="307467"/>
                  </a:lnTo>
                  <a:lnTo>
                    <a:pt x="83629" y="301498"/>
                  </a:lnTo>
                  <a:lnTo>
                    <a:pt x="83629" y="300355"/>
                  </a:lnTo>
                  <a:lnTo>
                    <a:pt x="84810" y="299085"/>
                  </a:lnTo>
                  <a:lnTo>
                    <a:pt x="84810" y="295529"/>
                  </a:lnTo>
                  <a:lnTo>
                    <a:pt x="73228" y="300736"/>
                  </a:lnTo>
                  <a:lnTo>
                    <a:pt x="61556" y="304927"/>
                  </a:lnTo>
                  <a:lnTo>
                    <a:pt x="49644" y="307721"/>
                  </a:lnTo>
                  <a:lnTo>
                    <a:pt x="37414" y="308737"/>
                  </a:lnTo>
                  <a:lnTo>
                    <a:pt x="35039" y="308737"/>
                  </a:lnTo>
                  <a:lnTo>
                    <a:pt x="35039" y="309880"/>
                  </a:lnTo>
                  <a:lnTo>
                    <a:pt x="37414" y="314706"/>
                  </a:lnTo>
                  <a:lnTo>
                    <a:pt x="46888" y="324231"/>
                  </a:lnTo>
                  <a:lnTo>
                    <a:pt x="52819" y="329057"/>
                  </a:lnTo>
                  <a:lnTo>
                    <a:pt x="67043" y="329057"/>
                  </a:lnTo>
                  <a:lnTo>
                    <a:pt x="72961" y="327914"/>
                  </a:lnTo>
                  <a:lnTo>
                    <a:pt x="78879" y="325501"/>
                  </a:lnTo>
                  <a:lnTo>
                    <a:pt x="93103" y="318262"/>
                  </a:lnTo>
                  <a:lnTo>
                    <a:pt x="99034" y="314706"/>
                  </a:lnTo>
                  <a:lnTo>
                    <a:pt x="99034" y="313436"/>
                  </a:lnTo>
                  <a:close/>
                </a:path>
                <a:path w="419100" h="551815">
                  <a:moveTo>
                    <a:pt x="106641" y="140081"/>
                  </a:moveTo>
                  <a:lnTo>
                    <a:pt x="101942" y="130429"/>
                  </a:lnTo>
                  <a:lnTo>
                    <a:pt x="97231" y="123190"/>
                  </a:lnTo>
                  <a:lnTo>
                    <a:pt x="92519" y="111125"/>
                  </a:lnTo>
                  <a:lnTo>
                    <a:pt x="97231" y="106299"/>
                  </a:lnTo>
                  <a:lnTo>
                    <a:pt x="97231" y="105156"/>
                  </a:lnTo>
                  <a:lnTo>
                    <a:pt x="88988" y="105156"/>
                  </a:lnTo>
                  <a:lnTo>
                    <a:pt x="83096" y="106299"/>
                  </a:lnTo>
                  <a:lnTo>
                    <a:pt x="80746" y="111125"/>
                  </a:lnTo>
                  <a:lnTo>
                    <a:pt x="83096" y="115951"/>
                  </a:lnTo>
                  <a:lnTo>
                    <a:pt x="84277" y="119646"/>
                  </a:lnTo>
                  <a:lnTo>
                    <a:pt x="86639" y="122047"/>
                  </a:lnTo>
                  <a:lnTo>
                    <a:pt x="90170" y="129298"/>
                  </a:lnTo>
                  <a:lnTo>
                    <a:pt x="93700" y="135255"/>
                  </a:lnTo>
                  <a:lnTo>
                    <a:pt x="92519" y="141351"/>
                  </a:lnTo>
                  <a:lnTo>
                    <a:pt x="92519" y="143764"/>
                  </a:lnTo>
                  <a:lnTo>
                    <a:pt x="90170" y="148590"/>
                  </a:lnTo>
                  <a:lnTo>
                    <a:pt x="93700" y="146177"/>
                  </a:lnTo>
                  <a:lnTo>
                    <a:pt x="96050" y="144907"/>
                  </a:lnTo>
                  <a:lnTo>
                    <a:pt x="98412" y="142494"/>
                  </a:lnTo>
                  <a:lnTo>
                    <a:pt x="101942" y="147320"/>
                  </a:lnTo>
                  <a:lnTo>
                    <a:pt x="101942" y="152146"/>
                  </a:lnTo>
                  <a:lnTo>
                    <a:pt x="103124" y="156972"/>
                  </a:lnTo>
                  <a:lnTo>
                    <a:pt x="104305" y="154559"/>
                  </a:lnTo>
                  <a:lnTo>
                    <a:pt x="104305" y="153416"/>
                  </a:lnTo>
                  <a:lnTo>
                    <a:pt x="105473" y="151003"/>
                  </a:lnTo>
                  <a:lnTo>
                    <a:pt x="106641" y="146177"/>
                  </a:lnTo>
                  <a:lnTo>
                    <a:pt x="106641" y="140081"/>
                  </a:lnTo>
                  <a:close/>
                </a:path>
                <a:path w="419100" h="551815">
                  <a:moveTo>
                    <a:pt x="121894" y="327279"/>
                  </a:moveTo>
                  <a:lnTo>
                    <a:pt x="117195" y="328422"/>
                  </a:lnTo>
                  <a:lnTo>
                    <a:pt x="113665" y="328422"/>
                  </a:lnTo>
                  <a:lnTo>
                    <a:pt x="110121" y="329565"/>
                  </a:lnTo>
                  <a:lnTo>
                    <a:pt x="106603" y="332994"/>
                  </a:lnTo>
                  <a:lnTo>
                    <a:pt x="104267" y="334264"/>
                  </a:lnTo>
                  <a:lnTo>
                    <a:pt x="101917" y="335407"/>
                  </a:lnTo>
                  <a:lnTo>
                    <a:pt x="99568" y="334264"/>
                  </a:lnTo>
                  <a:lnTo>
                    <a:pt x="98399" y="334264"/>
                  </a:lnTo>
                  <a:lnTo>
                    <a:pt x="97218" y="332994"/>
                  </a:lnTo>
                  <a:lnTo>
                    <a:pt x="99568" y="330708"/>
                  </a:lnTo>
                  <a:lnTo>
                    <a:pt x="100749" y="330708"/>
                  </a:lnTo>
                  <a:lnTo>
                    <a:pt x="100749" y="329565"/>
                  </a:lnTo>
                  <a:lnTo>
                    <a:pt x="105448" y="327279"/>
                  </a:lnTo>
                  <a:lnTo>
                    <a:pt x="106603" y="321437"/>
                  </a:lnTo>
                  <a:lnTo>
                    <a:pt x="103098" y="316865"/>
                  </a:lnTo>
                  <a:lnTo>
                    <a:pt x="94742" y="323342"/>
                  </a:lnTo>
                  <a:lnTo>
                    <a:pt x="85610" y="328803"/>
                  </a:lnTo>
                  <a:lnTo>
                    <a:pt x="75831" y="332867"/>
                  </a:lnTo>
                  <a:lnTo>
                    <a:pt x="65519" y="335407"/>
                  </a:lnTo>
                  <a:lnTo>
                    <a:pt x="65519" y="337693"/>
                  </a:lnTo>
                  <a:lnTo>
                    <a:pt x="66687" y="337693"/>
                  </a:lnTo>
                  <a:lnTo>
                    <a:pt x="72250" y="343535"/>
                  </a:lnTo>
                  <a:lnTo>
                    <a:pt x="79590" y="347091"/>
                  </a:lnTo>
                  <a:lnTo>
                    <a:pt x="114261" y="335407"/>
                  </a:lnTo>
                  <a:lnTo>
                    <a:pt x="117195" y="332994"/>
                  </a:lnTo>
                  <a:lnTo>
                    <a:pt x="118364" y="331851"/>
                  </a:lnTo>
                  <a:lnTo>
                    <a:pt x="119545" y="329565"/>
                  </a:lnTo>
                  <a:lnTo>
                    <a:pt x="121894" y="327279"/>
                  </a:lnTo>
                  <a:close/>
                </a:path>
                <a:path w="419100" h="551815">
                  <a:moveTo>
                    <a:pt x="132549" y="84455"/>
                  </a:moveTo>
                  <a:lnTo>
                    <a:pt x="127876" y="83197"/>
                  </a:lnTo>
                  <a:lnTo>
                    <a:pt x="124358" y="80772"/>
                  </a:lnTo>
                  <a:lnTo>
                    <a:pt x="118529" y="80772"/>
                  </a:lnTo>
                  <a:lnTo>
                    <a:pt x="116192" y="82042"/>
                  </a:lnTo>
                  <a:lnTo>
                    <a:pt x="113842" y="83197"/>
                  </a:lnTo>
                  <a:lnTo>
                    <a:pt x="109156" y="88150"/>
                  </a:lnTo>
                  <a:lnTo>
                    <a:pt x="104495" y="94246"/>
                  </a:lnTo>
                  <a:lnTo>
                    <a:pt x="98640" y="99072"/>
                  </a:lnTo>
                  <a:lnTo>
                    <a:pt x="91630" y="101473"/>
                  </a:lnTo>
                  <a:lnTo>
                    <a:pt x="88112" y="101473"/>
                  </a:lnTo>
                  <a:lnTo>
                    <a:pt x="85775" y="102743"/>
                  </a:lnTo>
                  <a:lnTo>
                    <a:pt x="82270" y="103898"/>
                  </a:lnTo>
                  <a:lnTo>
                    <a:pt x="82270" y="105156"/>
                  </a:lnTo>
                  <a:lnTo>
                    <a:pt x="86944" y="105156"/>
                  </a:lnTo>
                  <a:lnTo>
                    <a:pt x="90462" y="103898"/>
                  </a:lnTo>
                  <a:lnTo>
                    <a:pt x="93967" y="103898"/>
                  </a:lnTo>
                  <a:lnTo>
                    <a:pt x="102158" y="105156"/>
                  </a:lnTo>
                  <a:lnTo>
                    <a:pt x="109156" y="101473"/>
                  </a:lnTo>
                  <a:lnTo>
                    <a:pt x="116192" y="95377"/>
                  </a:lnTo>
                  <a:lnTo>
                    <a:pt x="119697" y="91694"/>
                  </a:lnTo>
                  <a:lnTo>
                    <a:pt x="125526" y="86868"/>
                  </a:lnTo>
                  <a:lnTo>
                    <a:pt x="131381" y="85598"/>
                  </a:lnTo>
                  <a:lnTo>
                    <a:pt x="132549" y="84455"/>
                  </a:lnTo>
                  <a:close/>
                </a:path>
                <a:path w="419100" h="551815">
                  <a:moveTo>
                    <a:pt x="144741" y="338836"/>
                  </a:moveTo>
                  <a:lnTo>
                    <a:pt x="137591" y="338836"/>
                  </a:lnTo>
                  <a:lnTo>
                    <a:pt x="135216" y="342265"/>
                  </a:lnTo>
                  <a:lnTo>
                    <a:pt x="132829" y="344678"/>
                  </a:lnTo>
                  <a:lnTo>
                    <a:pt x="131648" y="344678"/>
                  </a:lnTo>
                  <a:lnTo>
                    <a:pt x="128066" y="343535"/>
                  </a:lnTo>
                  <a:lnTo>
                    <a:pt x="134023" y="338836"/>
                  </a:lnTo>
                  <a:lnTo>
                    <a:pt x="129260" y="335280"/>
                  </a:lnTo>
                  <a:lnTo>
                    <a:pt x="128066" y="330581"/>
                  </a:lnTo>
                  <a:lnTo>
                    <a:pt x="123545" y="337566"/>
                  </a:lnTo>
                  <a:lnTo>
                    <a:pt x="118706" y="344170"/>
                  </a:lnTo>
                  <a:lnTo>
                    <a:pt x="113182" y="349758"/>
                  </a:lnTo>
                  <a:lnTo>
                    <a:pt x="106641" y="354076"/>
                  </a:lnTo>
                  <a:lnTo>
                    <a:pt x="106641" y="355219"/>
                  </a:lnTo>
                  <a:lnTo>
                    <a:pt x="111404" y="359918"/>
                  </a:lnTo>
                  <a:lnTo>
                    <a:pt x="120942" y="361061"/>
                  </a:lnTo>
                  <a:lnTo>
                    <a:pt x="129260" y="357505"/>
                  </a:lnTo>
                  <a:lnTo>
                    <a:pt x="137591" y="354076"/>
                  </a:lnTo>
                  <a:lnTo>
                    <a:pt x="141173" y="345821"/>
                  </a:lnTo>
                  <a:lnTo>
                    <a:pt x="144741" y="338836"/>
                  </a:lnTo>
                  <a:close/>
                </a:path>
                <a:path w="419100" h="551815">
                  <a:moveTo>
                    <a:pt x="153885" y="322834"/>
                  </a:moveTo>
                  <a:lnTo>
                    <a:pt x="151511" y="325120"/>
                  </a:lnTo>
                  <a:lnTo>
                    <a:pt x="149136" y="326390"/>
                  </a:lnTo>
                  <a:lnTo>
                    <a:pt x="146761" y="328676"/>
                  </a:lnTo>
                  <a:lnTo>
                    <a:pt x="144386" y="322834"/>
                  </a:lnTo>
                  <a:lnTo>
                    <a:pt x="139636" y="313309"/>
                  </a:lnTo>
                  <a:lnTo>
                    <a:pt x="133705" y="314452"/>
                  </a:lnTo>
                  <a:lnTo>
                    <a:pt x="126580" y="316865"/>
                  </a:lnTo>
                  <a:lnTo>
                    <a:pt x="119468" y="318008"/>
                  </a:lnTo>
                  <a:lnTo>
                    <a:pt x="119468" y="310896"/>
                  </a:lnTo>
                  <a:lnTo>
                    <a:pt x="117094" y="296672"/>
                  </a:lnTo>
                  <a:lnTo>
                    <a:pt x="113525" y="296672"/>
                  </a:lnTo>
                  <a:lnTo>
                    <a:pt x="108775" y="295529"/>
                  </a:lnTo>
                  <a:lnTo>
                    <a:pt x="96913" y="295529"/>
                  </a:lnTo>
                  <a:lnTo>
                    <a:pt x="96913" y="294259"/>
                  </a:lnTo>
                  <a:lnTo>
                    <a:pt x="98094" y="291973"/>
                  </a:lnTo>
                  <a:lnTo>
                    <a:pt x="99288" y="287147"/>
                  </a:lnTo>
                  <a:lnTo>
                    <a:pt x="101663" y="280035"/>
                  </a:lnTo>
                  <a:lnTo>
                    <a:pt x="101663" y="278892"/>
                  </a:lnTo>
                  <a:lnTo>
                    <a:pt x="102844" y="276479"/>
                  </a:lnTo>
                  <a:lnTo>
                    <a:pt x="104025" y="275336"/>
                  </a:lnTo>
                  <a:lnTo>
                    <a:pt x="96913" y="271907"/>
                  </a:lnTo>
                  <a:lnTo>
                    <a:pt x="90970" y="269494"/>
                  </a:lnTo>
                  <a:lnTo>
                    <a:pt x="83845" y="265938"/>
                  </a:lnTo>
                  <a:lnTo>
                    <a:pt x="92163" y="257683"/>
                  </a:lnTo>
                  <a:lnTo>
                    <a:pt x="95719" y="252857"/>
                  </a:lnTo>
                  <a:lnTo>
                    <a:pt x="98094" y="250571"/>
                  </a:lnTo>
                  <a:lnTo>
                    <a:pt x="95719" y="247015"/>
                  </a:lnTo>
                  <a:lnTo>
                    <a:pt x="92163" y="244602"/>
                  </a:lnTo>
                  <a:lnTo>
                    <a:pt x="82664" y="235077"/>
                  </a:lnTo>
                  <a:lnTo>
                    <a:pt x="89789" y="231521"/>
                  </a:lnTo>
                  <a:lnTo>
                    <a:pt x="94538" y="227965"/>
                  </a:lnTo>
                  <a:lnTo>
                    <a:pt x="99288" y="226822"/>
                  </a:lnTo>
                  <a:lnTo>
                    <a:pt x="101663" y="225552"/>
                  </a:lnTo>
                  <a:lnTo>
                    <a:pt x="101663" y="224409"/>
                  </a:lnTo>
                  <a:lnTo>
                    <a:pt x="96913" y="214884"/>
                  </a:lnTo>
                  <a:lnTo>
                    <a:pt x="95719" y="207772"/>
                  </a:lnTo>
                  <a:lnTo>
                    <a:pt x="95719" y="194818"/>
                  </a:lnTo>
                  <a:lnTo>
                    <a:pt x="94538" y="192405"/>
                  </a:lnTo>
                  <a:lnTo>
                    <a:pt x="90970" y="188849"/>
                  </a:lnTo>
                  <a:lnTo>
                    <a:pt x="89789" y="188849"/>
                  </a:lnTo>
                  <a:lnTo>
                    <a:pt x="89789" y="187706"/>
                  </a:lnTo>
                  <a:lnTo>
                    <a:pt x="71983" y="161544"/>
                  </a:lnTo>
                  <a:lnTo>
                    <a:pt x="68427" y="168656"/>
                  </a:lnTo>
                  <a:lnTo>
                    <a:pt x="68427" y="181737"/>
                  </a:lnTo>
                  <a:lnTo>
                    <a:pt x="69850" y="192151"/>
                  </a:lnTo>
                  <a:lnTo>
                    <a:pt x="72707" y="201803"/>
                  </a:lnTo>
                  <a:lnTo>
                    <a:pt x="77597" y="210693"/>
                  </a:lnTo>
                  <a:lnTo>
                    <a:pt x="85039" y="218440"/>
                  </a:lnTo>
                  <a:lnTo>
                    <a:pt x="52984" y="221996"/>
                  </a:lnTo>
                  <a:lnTo>
                    <a:pt x="52984" y="223266"/>
                  </a:lnTo>
                  <a:lnTo>
                    <a:pt x="51803" y="223266"/>
                  </a:lnTo>
                  <a:lnTo>
                    <a:pt x="58420" y="229489"/>
                  </a:lnTo>
                  <a:lnTo>
                    <a:pt x="65595" y="234696"/>
                  </a:lnTo>
                  <a:lnTo>
                    <a:pt x="80289" y="243459"/>
                  </a:lnTo>
                  <a:lnTo>
                    <a:pt x="79095" y="244602"/>
                  </a:lnTo>
                  <a:lnTo>
                    <a:pt x="77914" y="244602"/>
                  </a:lnTo>
                  <a:lnTo>
                    <a:pt x="71983" y="248158"/>
                  </a:lnTo>
                  <a:lnTo>
                    <a:pt x="64858" y="251714"/>
                  </a:lnTo>
                  <a:lnTo>
                    <a:pt x="58928" y="255270"/>
                  </a:lnTo>
                  <a:lnTo>
                    <a:pt x="56553" y="256413"/>
                  </a:lnTo>
                  <a:lnTo>
                    <a:pt x="56553" y="257683"/>
                  </a:lnTo>
                  <a:lnTo>
                    <a:pt x="64858" y="261239"/>
                  </a:lnTo>
                  <a:lnTo>
                    <a:pt x="76720" y="265938"/>
                  </a:lnTo>
                  <a:lnTo>
                    <a:pt x="79095" y="265938"/>
                  </a:lnTo>
                  <a:lnTo>
                    <a:pt x="81470" y="267081"/>
                  </a:lnTo>
                  <a:lnTo>
                    <a:pt x="85039" y="268351"/>
                  </a:lnTo>
                  <a:lnTo>
                    <a:pt x="79095" y="273050"/>
                  </a:lnTo>
                  <a:lnTo>
                    <a:pt x="74345" y="278892"/>
                  </a:lnTo>
                  <a:lnTo>
                    <a:pt x="69608" y="286004"/>
                  </a:lnTo>
                  <a:lnTo>
                    <a:pt x="93345" y="289560"/>
                  </a:lnTo>
                  <a:lnTo>
                    <a:pt x="92163" y="295529"/>
                  </a:lnTo>
                  <a:lnTo>
                    <a:pt x="89789" y="301371"/>
                  </a:lnTo>
                  <a:lnTo>
                    <a:pt x="88595" y="309753"/>
                  </a:lnTo>
                  <a:lnTo>
                    <a:pt x="95719" y="308483"/>
                  </a:lnTo>
                  <a:lnTo>
                    <a:pt x="102844" y="308483"/>
                  </a:lnTo>
                  <a:lnTo>
                    <a:pt x="109969" y="307340"/>
                  </a:lnTo>
                  <a:lnTo>
                    <a:pt x="109969" y="319278"/>
                  </a:lnTo>
                  <a:lnTo>
                    <a:pt x="111150" y="325120"/>
                  </a:lnTo>
                  <a:lnTo>
                    <a:pt x="120650" y="322834"/>
                  </a:lnTo>
                  <a:lnTo>
                    <a:pt x="124206" y="321564"/>
                  </a:lnTo>
                  <a:lnTo>
                    <a:pt x="128955" y="320421"/>
                  </a:lnTo>
                  <a:lnTo>
                    <a:pt x="131330" y="327533"/>
                  </a:lnTo>
                  <a:lnTo>
                    <a:pt x="133705" y="329946"/>
                  </a:lnTo>
                  <a:lnTo>
                    <a:pt x="134886" y="333502"/>
                  </a:lnTo>
                  <a:lnTo>
                    <a:pt x="134886" y="335788"/>
                  </a:lnTo>
                  <a:lnTo>
                    <a:pt x="137261" y="337058"/>
                  </a:lnTo>
                  <a:lnTo>
                    <a:pt x="139636" y="335788"/>
                  </a:lnTo>
                  <a:lnTo>
                    <a:pt x="150329" y="332232"/>
                  </a:lnTo>
                  <a:lnTo>
                    <a:pt x="151511" y="333502"/>
                  </a:lnTo>
                  <a:lnTo>
                    <a:pt x="153885" y="338201"/>
                  </a:lnTo>
                  <a:lnTo>
                    <a:pt x="153885" y="322834"/>
                  </a:lnTo>
                  <a:close/>
                </a:path>
                <a:path w="419100" h="551815">
                  <a:moveTo>
                    <a:pt x="153885" y="281432"/>
                  </a:moveTo>
                  <a:lnTo>
                    <a:pt x="144449" y="277876"/>
                  </a:lnTo>
                  <a:lnTo>
                    <a:pt x="139738" y="270891"/>
                  </a:lnTo>
                  <a:lnTo>
                    <a:pt x="138557" y="261493"/>
                  </a:lnTo>
                  <a:lnTo>
                    <a:pt x="138557" y="255524"/>
                  </a:lnTo>
                  <a:lnTo>
                    <a:pt x="140919" y="249555"/>
                  </a:lnTo>
                  <a:lnTo>
                    <a:pt x="144449" y="244856"/>
                  </a:lnTo>
                  <a:lnTo>
                    <a:pt x="146812" y="239014"/>
                  </a:lnTo>
                  <a:lnTo>
                    <a:pt x="146812" y="234188"/>
                  </a:lnTo>
                  <a:lnTo>
                    <a:pt x="140919" y="230632"/>
                  </a:lnTo>
                  <a:lnTo>
                    <a:pt x="109994" y="202819"/>
                  </a:lnTo>
                  <a:lnTo>
                    <a:pt x="103200" y="192913"/>
                  </a:lnTo>
                  <a:lnTo>
                    <a:pt x="103200" y="191643"/>
                  </a:lnTo>
                  <a:lnTo>
                    <a:pt x="100850" y="191643"/>
                  </a:lnTo>
                  <a:lnTo>
                    <a:pt x="101307" y="200406"/>
                  </a:lnTo>
                  <a:lnTo>
                    <a:pt x="102755" y="209169"/>
                  </a:lnTo>
                  <a:lnTo>
                    <a:pt x="105308" y="217678"/>
                  </a:lnTo>
                  <a:lnTo>
                    <a:pt x="109080" y="225933"/>
                  </a:lnTo>
                  <a:lnTo>
                    <a:pt x="103200" y="229489"/>
                  </a:lnTo>
                  <a:lnTo>
                    <a:pt x="97307" y="230632"/>
                  </a:lnTo>
                  <a:lnTo>
                    <a:pt x="91414" y="235458"/>
                  </a:lnTo>
                  <a:lnTo>
                    <a:pt x="96126" y="239014"/>
                  </a:lnTo>
                  <a:lnTo>
                    <a:pt x="103200" y="245999"/>
                  </a:lnTo>
                  <a:lnTo>
                    <a:pt x="106718" y="248412"/>
                  </a:lnTo>
                  <a:lnTo>
                    <a:pt x="103200" y="250825"/>
                  </a:lnTo>
                  <a:lnTo>
                    <a:pt x="96126" y="257937"/>
                  </a:lnTo>
                  <a:lnTo>
                    <a:pt x="92595" y="262636"/>
                  </a:lnTo>
                  <a:lnTo>
                    <a:pt x="99669" y="264922"/>
                  </a:lnTo>
                  <a:lnTo>
                    <a:pt x="105562" y="267335"/>
                  </a:lnTo>
                  <a:lnTo>
                    <a:pt x="112636" y="269748"/>
                  </a:lnTo>
                  <a:lnTo>
                    <a:pt x="109080" y="275463"/>
                  </a:lnTo>
                  <a:lnTo>
                    <a:pt x="104381" y="281432"/>
                  </a:lnTo>
                  <a:lnTo>
                    <a:pt x="103200" y="288544"/>
                  </a:lnTo>
                  <a:lnTo>
                    <a:pt x="123240" y="288544"/>
                  </a:lnTo>
                  <a:lnTo>
                    <a:pt x="124409" y="289687"/>
                  </a:lnTo>
                  <a:lnTo>
                    <a:pt x="124409" y="307467"/>
                  </a:lnTo>
                  <a:lnTo>
                    <a:pt x="125590" y="308610"/>
                  </a:lnTo>
                  <a:lnTo>
                    <a:pt x="127952" y="307467"/>
                  </a:lnTo>
                  <a:lnTo>
                    <a:pt x="130302" y="307467"/>
                  </a:lnTo>
                  <a:lnTo>
                    <a:pt x="133845" y="305054"/>
                  </a:lnTo>
                  <a:lnTo>
                    <a:pt x="143281" y="302641"/>
                  </a:lnTo>
                  <a:lnTo>
                    <a:pt x="144449" y="306197"/>
                  </a:lnTo>
                  <a:lnTo>
                    <a:pt x="146812" y="310896"/>
                  </a:lnTo>
                  <a:lnTo>
                    <a:pt x="147993" y="314452"/>
                  </a:lnTo>
                  <a:lnTo>
                    <a:pt x="149174" y="316865"/>
                  </a:lnTo>
                  <a:lnTo>
                    <a:pt x="151523" y="315722"/>
                  </a:lnTo>
                  <a:lnTo>
                    <a:pt x="152704" y="314452"/>
                  </a:lnTo>
                  <a:lnTo>
                    <a:pt x="153885" y="314452"/>
                  </a:lnTo>
                  <a:lnTo>
                    <a:pt x="153885" y="281432"/>
                  </a:lnTo>
                  <a:close/>
                </a:path>
                <a:path w="419100" h="551815">
                  <a:moveTo>
                    <a:pt x="159981" y="132969"/>
                  </a:moveTo>
                  <a:lnTo>
                    <a:pt x="158775" y="132969"/>
                  </a:lnTo>
                  <a:lnTo>
                    <a:pt x="157556" y="131826"/>
                  </a:lnTo>
                  <a:lnTo>
                    <a:pt x="152717" y="129425"/>
                  </a:lnTo>
                  <a:lnTo>
                    <a:pt x="149085" y="125857"/>
                  </a:lnTo>
                  <a:lnTo>
                    <a:pt x="146672" y="121170"/>
                  </a:lnTo>
                  <a:lnTo>
                    <a:pt x="144246" y="115316"/>
                  </a:lnTo>
                  <a:lnTo>
                    <a:pt x="141833" y="103632"/>
                  </a:lnTo>
                  <a:lnTo>
                    <a:pt x="140614" y="100076"/>
                  </a:lnTo>
                  <a:lnTo>
                    <a:pt x="139407" y="95377"/>
                  </a:lnTo>
                  <a:lnTo>
                    <a:pt x="138201" y="91948"/>
                  </a:lnTo>
                  <a:lnTo>
                    <a:pt x="136982" y="89547"/>
                  </a:lnTo>
                  <a:lnTo>
                    <a:pt x="135775" y="88392"/>
                  </a:lnTo>
                  <a:lnTo>
                    <a:pt x="132143" y="88392"/>
                  </a:lnTo>
                  <a:lnTo>
                    <a:pt x="127304" y="90678"/>
                  </a:lnTo>
                  <a:lnTo>
                    <a:pt x="123672" y="93091"/>
                  </a:lnTo>
                  <a:lnTo>
                    <a:pt x="118846" y="96647"/>
                  </a:lnTo>
                  <a:lnTo>
                    <a:pt x="128511" y="100076"/>
                  </a:lnTo>
                  <a:lnTo>
                    <a:pt x="132143" y="105918"/>
                  </a:lnTo>
                  <a:lnTo>
                    <a:pt x="134569" y="114173"/>
                  </a:lnTo>
                  <a:lnTo>
                    <a:pt x="135775" y="116598"/>
                  </a:lnTo>
                  <a:lnTo>
                    <a:pt x="136982" y="120015"/>
                  </a:lnTo>
                  <a:lnTo>
                    <a:pt x="138201" y="122428"/>
                  </a:lnTo>
                  <a:lnTo>
                    <a:pt x="144246" y="129425"/>
                  </a:lnTo>
                  <a:lnTo>
                    <a:pt x="150304" y="134124"/>
                  </a:lnTo>
                  <a:lnTo>
                    <a:pt x="159981" y="134124"/>
                  </a:lnTo>
                  <a:lnTo>
                    <a:pt x="159981" y="132969"/>
                  </a:lnTo>
                  <a:close/>
                </a:path>
                <a:path w="419100" h="551815">
                  <a:moveTo>
                    <a:pt x="170649" y="166751"/>
                  </a:moveTo>
                  <a:lnTo>
                    <a:pt x="169875" y="165481"/>
                  </a:lnTo>
                  <a:lnTo>
                    <a:pt x="161798" y="152146"/>
                  </a:lnTo>
                  <a:lnTo>
                    <a:pt x="158800" y="147193"/>
                  </a:lnTo>
                  <a:lnTo>
                    <a:pt x="157607" y="146050"/>
                  </a:lnTo>
                  <a:lnTo>
                    <a:pt x="157607" y="144780"/>
                  </a:lnTo>
                  <a:lnTo>
                    <a:pt x="156425" y="144780"/>
                  </a:lnTo>
                  <a:lnTo>
                    <a:pt x="156425" y="152146"/>
                  </a:lnTo>
                  <a:lnTo>
                    <a:pt x="148132" y="152146"/>
                  </a:lnTo>
                  <a:lnTo>
                    <a:pt x="148132" y="150876"/>
                  </a:lnTo>
                  <a:lnTo>
                    <a:pt x="150495" y="149606"/>
                  </a:lnTo>
                  <a:lnTo>
                    <a:pt x="151688" y="149606"/>
                  </a:lnTo>
                  <a:lnTo>
                    <a:pt x="154051" y="148463"/>
                  </a:lnTo>
                  <a:lnTo>
                    <a:pt x="155244" y="150876"/>
                  </a:lnTo>
                  <a:lnTo>
                    <a:pt x="156425" y="152146"/>
                  </a:lnTo>
                  <a:lnTo>
                    <a:pt x="156425" y="144780"/>
                  </a:lnTo>
                  <a:lnTo>
                    <a:pt x="150495" y="144780"/>
                  </a:lnTo>
                  <a:lnTo>
                    <a:pt x="144576" y="146050"/>
                  </a:lnTo>
                  <a:lnTo>
                    <a:pt x="139827" y="148463"/>
                  </a:lnTo>
                  <a:lnTo>
                    <a:pt x="133096" y="153416"/>
                  </a:lnTo>
                  <a:lnTo>
                    <a:pt x="130492" y="160401"/>
                  </a:lnTo>
                  <a:lnTo>
                    <a:pt x="131660" y="168148"/>
                  </a:lnTo>
                  <a:lnTo>
                    <a:pt x="136271" y="175260"/>
                  </a:lnTo>
                  <a:lnTo>
                    <a:pt x="139827" y="169164"/>
                  </a:lnTo>
                  <a:lnTo>
                    <a:pt x="145757" y="165481"/>
                  </a:lnTo>
                  <a:lnTo>
                    <a:pt x="158800" y="165481"/>
                  </a:lnTo>
                  <a:lnTo>
                    <a:pt x="164719" y="166751"/>
                  </a:lnTo>
                  <a:lnTo>
                    <a:pt x="170649" y="166751"/>
                  </a:lnTo>
                  <a:close/>
                </a:path>
                <a:path w="419100" h="551815">
                  <a:moveTo>
                    <a:pt x="184353" y="178181"/>
                  </a:moveTo>
                  <a:lnTo>
                    <a:pt x="180771" y="175768"/>
                  </a:lnTo>
                  <a:lnTo>
                    <a:pt x="178384" y="174625"/>
                  </a:lnTo>
                  <a:lnTo>
                    <a:pt x="176009" y="172212"/>
                  </a:lnTo>
                  <a:lnTo>
                    <a:pt x="173621" y="172212"/>
                  </a:lnTo>
                  <a:lnTo>
                    <a:pt x="166878" y="174244"/>
                  </a:lnTo>
                  <a:lnTo>
                    <a:pt x="160807" y="176657"/>
                  </a:lnTo>
                  <a:lnTo>
                    <a:pt x="155181" y="179578"/>
                  </a:lnTo>
                  <a:lnTo>
                    <a:pt x="143814" y="186690"/>
                  </a:lnTo>
                  <a:lnTo>
                    <a:pt x="137845" y="190246"/>
                  </a:lnTo>
                  <a:lnTo>
                    <a:pt x="130695" y="189103"/>
                  </a:lnTo>
                  <a:lnTo>
                    <a:pt x="129501" y="189103"/>
                  </a:lnTo>
                  <a:lnTo>
                    <a:pt x="133083" y="193929"/>
                  </a:lnTo>
                  <a:lnTo>
                    <a:pt x="136652" y="195072"/>
                  </a:lnTo>
                  <a:lnTo>
                    <a:pt x="141427" y="193929"/>
                  </a:lnTo>
                  <a:lnTo>
                    <a:pt x="145008" y="192659"/>
                  </a:lnTo>
                  <a:lnTo>
                    <a:pt x="148590" y="190246"/>
                  </a:lnTo>
                  <a:lnTo>
                    <a:pt x="150964" y="189103"/>
                  </a:lnTo>
                  <a:lnTo>
                    <a:pt x="154546" y="186690"/>
                  </a:lnTo>
                  <a:lnTo>
                    <a:pt x="158127" y="185420"/>
                  </a:lnTo>
                  <a:lnTo>
                    <a:pt x="161709" y="183007"/>
                  </a:lnTo>
                  <a:lnTo>
                    <a:pt x="161709" y="189103"/>
                  </a:lnTo>
                  <a:lnTo>
                    <a:pt x="167665" y="183007"/>
                  </a:lnTo>
                  <a:lnTo>
                    <a:pt x="174815" y="180594"/>
                  </a:lnTo>
                  <a:lnTo>
                    <a:pt x="183159" y="179451"/>
                  </a:lnTo>
                  <a:lnTo>
                    <a:pt x="183159" y="178181"/>
                  </a:lnTo>
                  <a:lnTo>
                    <a:pt x="184353" y="178181"/>
                  </a:lnTo>
                  <a:close/>
                </a:path>
                <a:path w="419100" h="551815">
                  <a:moveTo>
                    <a:pt x="184353" y="83324"/>
                  </a:moveTo>
                  <a:lnTo>
                    <a:pt x="181813" y="80772"/>
                  </a:lnTo>
                  <a:lnTo>
                    <a:pt x="179273" y="80772"/>
                  </a:lnTo>
                  <a:lnTo>
                    <a:pt x="176733" y="83324"/>
                  </a:lnTo>
                  <a:lnTo>
                    <a:pt x="176733" y="85852"/>
                  </a:lnTo>
                  <a:lnTo>
                    <a:pt x="178003" y="87122"/>
                  </a:lnTo>
                  <a:lnTo>
                    <a:pt x="179273" y="87122"/>
                  </a:lnTo>
                  <a:lnTo>
                    <a:pt x="181813" y="88392"/>
                  </a:lnTo>
                  <a:lnTo>
                    <a:pt x="183083" y="87122"/>
                  </a:lnTo>
                  <a:lnTo>
                    <a:pt x="184353" y="84582"/>
                  </a:lnTo>
                  <a:lnTo>
                    <a:pt x="184353" y="83324"/>
                  </a:lnTo>
                  <a:close/>
                </a:path>
                <a:path w="419100" h="551815">
                  <a:moveTo>
                    <a:pt x="185877" y="94107"/>
                  </a:moveTo>
                  <a:lnTo>
                    <a:pt x="182321" y="92964"/>
                  </a:lnTo>
                  <a:lnTo>
                    <a:pt x="179946" y="92964"/>
                  </a:lnTo>
                  <a:lnTo>
                    <a:pt x="177584" y="94107"/>
                  </a:lnTo>
                  <a:lnTo>
                    <a:pt x="176390" y="96393"/>
                  </a:lnTo>
                  <a:lnTo>
                    <a:pt x="175209" y="99822"/>
                  </a:lnTo>
                  <a:lnTo>
                    <a:pt x="178765" y="113550"/>
                  </a:lnTo>
                  <a:lnTo>
                    <a:pt x="178765" y="114681"/>
                  </a:lnTo>
                  <a:lnTo>
                    <a:pt x="179946" y="115824"/>
                  </a:lnTo>
                  <a:lnTo>
                    <a:pt x="181140" y="115824"/>
                  </a:lnTo>
                  <a:lnTo>
                    <a:pt x="183502" y="113550"/>
                  </a:lnTo>
                  <a:lnTo>
                    <a:pt x="183502" y="107823"/>
                  </a:lnTo>
                  <a:lnTo>
                    <a:pt x="185877" y="103251"/>
                  </a:lnTo>
                  <a:lnTo>
                    <a:pt x="185877" y="94107"/>
                  </a:lnTo>
                  <a:close/>
                </a:path>
                <a:path w="419100" h="551815">
                  <a:moveTo>
                    <a:pt x="187401" y="69215"/>
                  </a:moveTo>
                  <a:lnTo>
                    <a:pt x="186207" y="65671"/>
                  </a:lnTo>
                  <a:lnTo>
                    <a:pt x="182613" y="67945"/>
                  </a:lnTo>
                  <a:lnTo>
                    <a:pt x="181419" y="66802"/>
                  </a:lnTo>
                  <a:lnTo>
                    <a:pt x="181419" y="62103"/>
                  </a:lnTo>
                  <a:lnTo>
                    <a:pt x="179019" y="60972"/>
                  </a:lnTo>
                  <a:lnTo>
                    <a:pt x="176618" y="60972"/>
                  </a:lnTo>
                  <a:lnTo>
                    <a:pt x="176618" y="67945"/>
                  </a:lnTo>
                  <a:lnTo>
                    <a:pt x="174231" y="66802"/>
                  </a:lnTo>
                  <a:lnTo>
                    <a:pt x="171831" y="66802"/>
                  </a:lnTo>
                  <a:lnTo>
                    <a:pt x="171831" y="67945"/>
                  </a:lnTo>
                  <a:lnTo>
                    <a:pt x="170649" y="69215"/>
                  </a:lnTo>
                  <a:lnTo>
                    <a:pt x="170649" y="71501"/>
                  </a:lnTo>
                  <a:lnTo>
                    <a:pt x="176618" y="71501"/>
                  </a:lnTo>
                  <a:lnTo>
                    <a:pt x="176618" y="76200"/>
                  </a:lnTo>
                  <a:lnTo>
                    <a:pt x="181419" y="76200"/>
                  </a:lnTo>
                  <a:lnTo>
                    <a:pt x="181419" y="71501"/>
                  </a:lnTo>
                  <a:lnTo>
                    <a:pt x="182613" y="70370"/>
                  </a:lnTo>
                  <a:lnTo>
                    <a:pt x="187401" y="72644"/>
                  </a:lnTo>
                  <a:lnTo>
                    <a:pt x="187401" y="69215"/>
                  </a:lnTo>
                  <a:close/>
                </a:path>
                <a:path w="419100" h="551815">
                  <a:moveTo>
                    <a:pt x="199593" y="131064"/>
                  </a:moveTo>
                  <a:lnTo>
                    <a:pt x="161505" y="131064"/>
                  </a:lnTo>
                  <a:lnTo>
                    <a:pt x="161505" y="133350"/>
                  </a:lnTo>
                  <a:lnTo>
                    <a:pt x="162699" y="134124"/>
                  </a:lnTo>
                  <a:lnTo>
                    <a:pt x="199593" y="134124"/>
                  </a:lnTo>
                  <a:lnTo>
                    <a:pt x="199593" y="131064"/>
                  </a:lnTo>
                  <a:close/>
                </a:path>
                <a:path w="419100" h="551815">
                  <a:moveTo>
                    <a:pt x="202311" y="135001"/>
                  </a:moveTo>
                  <a:lnTo>
                    <a:pt x="201117" y="135128"/>
                  </a:lnTo>
                  <a:lnTo>
                    <a:pt x="202311" y="135128"/>
                  </a:lnTo>
                  <a:lnTo>
                    <a:pt x="202311" y="135001"/>
                  </a:lnTo>
                  <a:close/>
                </a:path>
                <a:path w="419100" h="551815">
                  <a:moveTo>
                    <a:pt x="207213" y="106553"/>
                  </a:moveTo>
                  <a:lnTo>
                    <a:pt x="198780" y="98298"/>
                  </a:lnTo>
                  <a:lnTo>
                    <a:pt x="195160" y="97155"/>
                  </a:lnTo>
                  <a:lnTo>
                    <a:pt x="189141" y="96024"/>
                  </a:lnTo>
                  <a:lnTo>
                    <a:pt x="189141" y="99568"/>
                  </a:lnTo>
                  <a:lnTo>
                    <a:pt x="187934" y="101854"/>
                  </a:lnTo>
                  <a:lnTo>
                    <a:pt x="187934" y="107696"/>
                  </a:lnTo>
                  <a:lnTo>
                    <a:pt x="186728" y="113550"/>
                  </a:lnTo>
                  <a:lnTo>
                    <a:pt x="183108" y="120650"/>
                  </a:lnTo>
                  <a:lnTo>
                    <a:pt x="181902" y="121793"/>
                  </a:lnTo>
                  <a:lnTo>
                    <a:pt x="179501" y="121793"/>
                  </a:lnTo>
                  <a:lnTo>
                    <a:pt x="178295" y="120650"/>
                  </a:lnTo>
                  <a:lnTo>
                    <a:pt x="177088" y="118249"/>
                  </a:lnTo>
                  <a:lnTo>
                    <a:pt x="173482" y="112395"/>
                  </a:lnTo>
                  <a:lnTo>
                    <a:pt x="172262" y="106553"/>
                  </a:lnTo>
                  <a:lnTo>
                    <a:pt x="172262" y="97155"/>
                  </a:lnTo>
                  <a:lnTo>
                    <a:pt x="171069" y="96024"/>
                  </a:lnTo>
                  <a:lnTo>
                    <a:pt x="168668" y="96024"/>
                  </a:lnTo>
                  <a:lnTo>
                    <a:pt x="167462" y="97155"/>
                  </a:lnTo>
                  <a:lnTo>
                    <a:pt x="162636" y="98298"/>
                  </a:lnTo>
                  <a:lnTo>
                    <a:pt x="156616" y="101854"/>
                  </a:lnTo>
                  <a:lnTo>
                    <a:pt x="156616" y="108966"/>
                  </a:lnTo>
                  <a:lnTo>
                    <a:pt x="155409" y="113550"/>
                  </a:lnTo>
                  <a:lnTo>
                    <a:pt x="156616" y="119507"/>
                  </a:lnTo>
                  <a:lnTo>
                    <a:pt x="157822" y="124206"/>
                  </a:lnTo>
                  <a:lnTo>
                    <a:pt x="159029" y="126492"/>
                  </a:lnTo>
                  <a:lnTo>
                    <a:pt x="202387" y="126492"/>
                  </a:lnTo>
                  <a:lnTo>
                    <a:pt x="202387" y="124206"/>
                  </a:lnTo>
                  <a:lnTo>
                    <a:pt x="203593" y="122948"/>
                  </a:lnTo>
                  <a:lnTo>
                    <a:pt x="203593" y="120650"/>
                  </a:lnTo>
                  <a:lnTo>
                    <a:pt x="204800" y="119507"/>
                  </a:lnTo>
                  <a:lnTo>
                    <a:pt x="206006" y="113550"/>
                  </a:lnTo>
                  <a:lnTo>
                    <a:pt x="207213" y="106553"/>
                  </a:lnTo>
                  <a:close/>
                </a:path>
                <a:path w="419100" h="551815">
                  <a:moveTo>
                    <a:pt x="227863" y="316865"/>
                  </a:moveTo>
                  <a:lnTo>
                    <a:pt x="226669" y="312039"/>
                  </a:lnTo>
                  <a:lnTo>
                    <a:pt x="225488" y="312039"/>
                  </a:lnTo>
                  <a:lnTo>
                    <a:pt x="226669" y="316865"/>
                  </a:lnTo>
                  <a:lnTo>
                    <a:pt x="227863" y="316865"/>
                  </a:lnTo>
                  <a:close/>
                </a:path>
                <a:path w="419100" h="551815">
                  <a:moveTo>
                    <a:pt x="228536" y="92329"/>
                  </a:moveTo>
                  <a:lnTo>
                    <a:pt x="227622" y="91198"/>
                  </a:lnTo>
                  <a:lnTo>
                    <a:pt x="226707" y="89916"/>
                  </a:lnTo>
                  <a:lnTo>
                    <a:pt x="225793" y="89916"/>
                  </a:lnTo>
                  <a:lnTo>
                    <a:pt x="224878" y="91198"/>
                  </a:lnTo>
                  <a:lnTo>
                    <a:pt x="223977" y="92329"/>
                  </a:lnTo>
                  <a:lnTo>
                    <a:pt x="224878" y="93599"/>
                  </a:lnTo>
                  <a:lnTo>
                    <a:pt x="225793" y="93599"/>
                  </a:lnTo>
                  <a:lnTo>
                    <a:pt x="225793" y="96024"/>
                  </a:lnTo>
                  <a:lnTo>
                    <a:pt x="226707" y="93599"/>
                  </a:lnTo>
                  <a:lnTo>
                    <a:pt x="227622" y="93599"/>
                  </a:lnTo>
                  <a:lnTo>
                    <a:pt x="228536" y="92329"/>
                  </a:lnTo>
                  <a:close/>
                </a:path>
                <a:path w="419100" h="551815">
                  <a:moveTo>
                    <a:pt x="231419" y="309499"/>
                  </a:moveTo>
                  <a:lnTo>
                    <a:pt x="230225" y="308356"/>
                  </a:lnTo>
                  <a:lnTo>
                    <a:pt x="227863" y="308356"/>
                  </a:lnTo>
                  <a:lnTo>
                    <a:pt x="227863" y="309499"/>
                  </a:lnTo>
                  <a:lnTo>
                    <a:pt x="231419" y="309499"/>
                  </a:lnTo>
                  <a:close/>
                </a:path>
                <a:path w="419100" h="551815">
                  <a:moveTo>
                    <a:pt x="232600" y="310769"/>
                  </a:moveTo>
                  <a:lnTo>
                    <a:pt x="232105" y="310261"/>
                  </a:lnTo>
                  <a:lnTo>
                    <a:pt x="227863" y="316865"/>
                  </a:lnTo>
                  <a:lnTo>
                    <a:pt x="232600" y="316865"/>
                  </a:lnTo>
                  <a:lnTo>
                    <a:pt x="232600" y="310769"/>
                  </a:lnTo>
                  <a:close/>
                </a:path>
                <a:path w="419100" h="551815">
                  <a:moveTo>
                    <a:pt x="232600" y="309499"/>
                  </a:moveTo>
                  <a:lnTo>
                    <a:pt x="231419" y="309499"/>
                  </a:lnTo>
                  <a:lnTo>
                    <a:pt x="232105" y="310261"/>
                  </a:lnTo>
                  <a:lnTo>
                    <a:pt x="232600" y="309499"/>
                  </a:lnTo>
                  <a:close/>
                </a:path>
                <a:path w="419100" h="551815">
                  <a:moveTo>
                    <a:pt x="232600" y="308356"/>
                  </a:moveTo>
                  <a:lnTo>
                    <a:pt x="231825" y="307467"/>
                  </a:lnTo>
                  <a:lnTo>
                    <a:pt x="230225" y="308356"/>
                  </a:lnTo>
                  <a:lnTo>
                    <a:pt x="232600" y="308356"/>
                  </a:lnTo>
                  <a:close/>
                </a:path>
                <a:path w="419100" h="551815">
                  <a:moveTo>
                    <a:pt x="239204" y="145542"/>
                  </a:moveTo>
                  <a:lnTo>
                    <a:pt x="230962" y="145542"/>
                  </a:lnTo>
                  <a:lnTo>
                    <a:pt x="228600" y="143129"/>
                  </a:lnTo>
                  <a:lnTo>
                    <a:pt x="233311" y="139446"/>
                  </a:lnTo>
                  <a:lnTo>
                    <a:pt x="236778" y="134747"/>
                  </a:lnTo>
                  <a:lnTo>
                    <a:pt x="236855" y="131064"/>
                  </a:lnTo>
                  <a:lnTo>
                    <a:pt x="226949" y="134747"/>
                  </a:lnTo>
                  <a:lnTo>
                    <a:pt x="216839" y="136906"/>
                  </a:lnTo>
                  <a:lnTo>
                    <a:pt x="206717" y="138049"/>
                  </a:lnTo>
                  <a:lnTo>
                    <a:pt x="196824" y="138303"/>
                  </a:lnTo>
                  <a:lnTo>
                    <a:pt x="192112" y="139446"/>
                  </a:lnTo>
                  <a:lnTo>
                    <a:pt x="190931" y="139192"/>
                  </a:lnTo>
                  <a:lnTo>
                    <a:pt x="190931" y="145542"/>
                  </a:lnTo>
                  <a:lnTo>
                    <a:pt x="190931" y="146685"/>
                  </a:lnTo>
                  <a:lnTo>
                    <a:pt x="188582" y="147955"/>
                  </a:lnTo>
                  <a:lnTo>
                    <a:pt x="186220" y="149098"/>
                  </a:lnTo>
                  <a:lnTo>
                    <a:pt x="182689" y="150368"/>
                  </a:lnTo>
                  <a:lnTo>
                    <a:pt x="181508" y="151511"/>
                  </a:lnTo>
                  <a:lnTo>
                    <a:pt x="180340" y="151511"/>
                  </a:lnTo>
                  <a:lnTo>
                    <a:pt x="177977" y="152781"/>
                  </a:lnTo>
                  <a:lnTo>
                    <a:pt x="176796" y="155194"/>
                  </a:lnTo>
                  <a:lnTo>
                    <a:pt x="175628" y="153924"/>
                  </a:lnTo>
                  <a:lnTo>
                    <a:pt x="175628" y="152781"/>
                  </a:lnTo>
                  <a:lnTo>
                    <a:pt x="174447" y="150368"/>
                  </a:lnTo>
                  <a:lnTo>
                    <a:pt x="174447" y="149098"/>
                  </a:lnTo>
                  <a:lnTo>
                    <a:pt x="173266" y="146685"/>
                  </a:lnTo>
                  <a:lnTo>
                    <a:pt x="174447" y="146685"/>
                  </a:lnTo>
                  <a:lnTo>
                    <a:pt x="176796" y="145542"/>
                  </a:lnTo>
                  <a:lnTo>
                    <a:pt x="190931" y="145542"/>
                  </a:lnTo>
                  <a:lnTo>
                    <a:pt x="190931" y="139192"/>
                  </a:lnTo>
                  <a:lnTo>
                    <a:pt x="187401" y="138303"/>
                  </a:lnTo>
                  <a:lnTo>
                    <a:pt x="182689" y="138303"/>
                  </a:lnTo>
                  <a:lnTo>
                    <a:pt x="176796" y="139446"/>
                  </a:lnTo>
                  <a:lnTo>
                    <a:pt x="161505" y="139446"/>
                  </a:lnTo>
                  <a:lnTo>
                    <a:pt x="161505" y="141859"/>
                  </a:lnTo>
                  <a:lnTo>
                    <a:pt x="162687" y="145542"/>
                  </a:lnTo>
                  <a:lnTo>
                    <a:pt x="163855" y="147955"/>
                  </a:lnTo>
                  <a:lnTo>
                    <a:pt x="166217" y="151511"/>
                  </a:lnTo>
                  <a:lnTo>
                    <a:pt x="169748" y="158750"/>
                  </a:lnTo>
                  <a:lnTo>
                    <a:pt x="175628" y="164846"/>
                  </a:lnTo>
                  <a:lnTo>
                    <a:pt x="182689" y="170815"/>
                  </a:lnTo>
                  <a:lnTo>
                    <a:pt x="186220" y="173228"/>
                  </a:lnTo>
                  <a:lnTo>
                    <a:pt x="190931" y="176911"/>
                  </a:lnTo>
                  <a:lnTo>
                    <a:pt x="194462" y="180467"/>
                  </a:lnTo>
                  <a:lnTo>
                    <a:pt x="195643" y="178054"/>
                  </a:lnTo>
                  <a:lnTo>
                    <a:pt x="196824" y="174498"/>
                  </a:lnTo>
                  <a:lnTo>
                    <a:pt x="198005" y="172085"/>
                  </a:lnTo>
                  <a:lnTo>
                    <a:pt x="202704" y="175641"/>
                  </a:lnTo>
                  <a:lnTo>
                    <a:pt x="205066" y="180467"/>
                  </a:lnTo>
                  <a:lnTo>
                    <a:pt x="209778" y="182880"/>
                  </a:lnTo>
                  <a:lnTo>
                    <a:pt x="209778" y="172085"/>
                  </a:lnTo>
                  <a:lnTo>
                    <a:pt x="209778" y="167259"/>
                  </a:lnTo>
                  <a:lnTo>
                    <a:pt x="215988" y="171323"/>
                  </a:lnTo>
                  <a:lnTo>
                    <a:pt x="222415" y="174244"/>
                  </a:lnTo>
                  <a:lnTo>
                    <a:pt x="229298" y="175133"/>
                  </a:lnTo>
                  <a:lnTo>
                    <a:pt x="236855" y="173228"/>
                  </a:lnTo>
                  <a:lnTo>
                    <a:pt x="230962" y="170815"/>
                  </a:lnTo>
                  <a:lnTo>
                    <a:pt x="225069" y="167259"/>
                  </a:lnTo>
                  <a:lnTo>
                    <a:pt x="222719" y="161163"/>
                  </a:lnTo>
                  <a:lnTo>
                    <a:pt x="226250" y="161163"/>
                  </a:lnTo>
                  <a:lnTo>
                    <a:pt x="229781" y="162433"/>
                  </a:lnTo>
                  <a:lnTo>
                    <a:pt x="231635" y="161163"/>
                  </a:lnTo>
                  <a:lnTo>
                    <a:pt x="233311" y="160020"/>
                  </a:lnTo>
                  <a:lnTo>
                    <a:pt x="230962" y="157607"/>
                  </a:lnTo>
                  <a:lnTo>
                    <a:pt x="227431" y="156337"/>
                  </a:lnTo>
                  <a:lnTo>
                    <a:pt x="227050" y="155194"/>
                  </a:lnTo>
                  <a:lnTo>
                    <a:pt x="226250" y="152781"/>
                  </a:lnTo>
                  <a:lnTo>
                    <a:pt x="230962" y="151511"/>
                  </a:lnTo>
                  <a:lnTo>
                    <a:pt x="235673" y="150368"/>
                  </a:lnTo>
                  <a:lnTo>
                    <a:pt x="239204" y="145542"/>
                  </a:lnTo>
                  <a:close/>
                </a:path>
                <a:path w="419100" h="551815">
                  <a:moveTo>
                    <a:pt x="239204" y="90932"/>
                  </a:moveTo>
                  <a:lnTo>
                    <a:pt x="237172" y="88392"/>
                  </a:lnTo>
                  <a:lnTo>
                    <a:pt x="236156" y="89674"/>
                  </a:lnTo>
                  <a:lnTo>
                    <a:pt x="236156" y="93472"/>
                  </a:lnTo>
                  <a:lnTo>
                    <a:pt x="238188" y="93472"/>
                  </a:lnTo>
                  <a:lnTo>
                    <a:pt x="239204" y="92202"/>
                  </a:lnTo>
                  <a:lnTo>
                    <a:pt x="239204" y="90932"/>
                  </a:lnTo>
                  <a:close/>
                </a:path>
                <a:path w="419100" h="551815">
                  <a:moveTo>
                    <a:pt x="242912" y="105156"/>
                  </a:moveTo>
                  <a:lnTo>
                    <a:pt x="229768" y="105156"/>
                  </a:lnTo>
                  <a:lnTo>
                    <a:pt x="228574" y="106299"/>
                  </a:lnTo>
                  <a:lnTo>
                    <a:pt x="228574" y="107569"/>
                  </a:lnTo>
                  <a:lnTo>
                    <a:pt x="227380" y="109982"/>
                  </a:lnTo>
                  <a:lnTo>
                    <a:pt x="227380" y="113550"/>
                  </a:lnTo>
                  <a:lnTo>
                    <a:pt x="226187" y="115951"/>
                  </a:lnTo>
                  <a:lnTo>
                    <a:pt x="222148" y="123075"/>
                  </a:lnTo>
                  <a:lnTo>
                    <a:pt x="217093" y="128524"/>
                  </a:lnTo>
                  <a:lnTo>
                    <a:pt x="210908" y="132080"/>
                  </a:lnTo>
                  <a:lnTo>
                    <a:pt x="203504" y="133870"/>
                  </a:lnTo>
                  <a:lnTo>
                    <a:pt x="202311" y="133870"/>
                  </a:lnTo>
                  <a:lnTo>
                    <a:pt x="202311" y="135001"/>
                  </a:lnTo>
                  <a:lnTo>
                    <a:pt x="216039" y="134124"/>
                  </a:lnTo>
                  <a:lnTo>
                    <a:pt x="230060" y="127254"/>
                  </a:lnTo>
                  <a:lnTo>
                    <a:pt x="240068" y="116967"/>
                  </a:lnTo>
                  <a:lnTo>
                    <a:pt x="242912" y="105156"/>
                  </a:lnTo>
                  <a:close/>
                </a:path>
                <a:path w="419100" h="551815">
                  <a:moveTo>
                    <a:pt x="243776" y="209169"/>
                  </a:moveTo>
                  <a:lnTo>
                    <a:pt x="234226" y="183007"/>
                  </a:lnTo>
                  <a:lnTo>
                    <a:pt x="233032" y="183007"/>
                  </a:lnTo>
                  <a:lnTo>
                    <a:pt x="231825" y="181864"/>
                  </a:lnTo>
                  <a:lnTo>
                    <a:pt x="228244" y="181864"/>
                  </a:lnTo>
                  <a:lnTo>
                    <a:pt x="223469" y="180721"/>
                  </a:lnTo>
                  <a:lnTo>
                    <a:pt x="219900" y="180721"/>
                  </a:lnTo>
                  <a:lnTo>
                    <a:pt x="218706" y="179451"/>
                  </a:lnTo>
                  <a:lnTo>
                    <a:pt x="216319" y="179451"/>
                  </a:lnTo>
                  <a:lnTo>
                    <a:pt x="215125" y="178308"/>
                  </a:lnTo>
                  <a:lnTo>
                    <a:pt x="217512" y="185420"/>
                  </a:lnTo>
                  <a:lnTo>
                    <a:pt x="218706" y="190119"/>
                  </a:lnTo>
                  <a:lnTo>
                    <a:pt x="211543" y="191389"/>
                  </a:lnTo>
                  <a:lnTo>
                    <a:pt x="205562" y="188976"/>
                  </a:lnTo>
                  <a:lnTo>
                    <a:pt x="200787" y="183007"/>
                  </a:lnTo>
                  <a:lnTo>
                    <a:pt x="199593" y="187833"/>
                  </a:lnTo>
                  <a:lnTo>
                    <a:pt x="199593" y="191389"/>
                  </a:lnTo>
                  <a:lnTo>
                    <a:pt x="200787" y="194945"/>
                  </a:lnTo>
                  <a:lnTo>
                    <a:pt x="201980" y="200787"/>
                  </a:lnTo>
                  <a:lnTo>
                    <a:pt x="203174" y="205613"/>
                  </a:lnTo>
                  <a:lnTo>
                    <a:pt x="203174" y="211455"/>
                  </a:lnTo>
                  <a:lnTo>
                    <a:pt x="204368" y="215011"/>
                  </a:lnTo>
                  <a:lnTo>
                    <a:pt x="204368" y="220980"/>
                  </a:lnTo>
                  <a:lnTo>
                    <a:pt x="205562" y="220980"/>
                  </a:lnTo>
                  <a:lnTo>
                    <a:pt x="207949" y="215011"/>
                  </a:lnTo>
                  <a:lnTo>
                    <a:pt x="212737" y="205613"/>
                  </a:lnTo>
                  <a:lnTo>
                    <a:pt x="212737" y="203200"/>
                  </a:lnTo>
                  <a:lnTo>
                    <a:pt x="213931" y="202057"/>
                  </a:lnTo>
                  <a:lnTo>
                    <a:pt x="213931" y="200787"/>
                  </a:lnTo>
                  <a:lnTo>
                    <a:pt x="215125" y="202057"/>
                  </a:lnTo>
                  <a:lnTo>
                    <a:pt x="216319" y="202057"/>
                  </a:lnTo>
                  <a:lnTo>
                    <a:pt x="217512" y="203200"/>
                  </a:lnTo>
                  <a:lnTo>
                    <a:pt x="217512" y="204343"/>
                  </a:lnTo>
                  <a:lnTo>
                    <a:pt x="218706" y="205613"/>
                  </a:lnTo>
                  <a:lnTo>
                    <a:pt x="221094" y="207899"/>
                  </a:lnTo>
                  <a:lnTo>
                    <a:pt x="222275" y="210312"/>
                  </a:lnTo>
                  <a:lnTo>
                    <a:pt x="223469" y="211455"/>
                  </a:lnTo>
                  <a:lnTo>
                    <a:pt x="224663" y="207899"/>
                  </a:lnTo>
                  <a:lnTo>
                    <a:pt x="224663" y="202057"/>
                  </a:lnTo>
                  <a:lnTo>
                    <a:pt x="225856" y="199644"/>
                  </a:lnTo>
                  <a:lnTo>
                    <a:pt x="225856" y="198501"/>
                  </a:lnTo>
                  <a:lnTo>
                    <a:pt x="228244" y="200787"/>
                  </a:lnTo>
                  <a:lnTo>
                    <a:pt x="230632" y="202057"/>
                  </a:lnTo>
                  <a:lnTo>
                    <a:pt x="233032" y="203200"/>
                  </a:lnTo>
                  <a:lnTo>
                    <a:pt x="235419" y="205613"/>
                  </a:lnTo>
                  <a:lnTo>
                    <a:pt x="240195" y="207899"/>
                  </a:lnTo>
                  <a:lnTo>
                    <a:pt x="243776" y="209169"/>
                  </a:lnTo>
                  <a:close/>
                </a:path>
                <a:path w="419100" h="551815">
                  <a:moveTo>
                    <a:pt x="249275" y="466344"/>
                  </a:moveTo>
                  <a:lnTo>
                    <a:pt x="248094" y="466344"/>
                  </a:lnTo>
                  <a:lnTo>
                    <a:pt x="246900" y="465201"/>
                  </a:lnTo>
                  <a:lnTo>
                    <a:pt x="242633" y="461645"/>
                  </a:lnTo>
                  <a:lnTo>
                    <a:pt x="240245" y="459740"/>
                  </a:lnTo>
                  <a:lnTo>
                    <a:pt x="232930" y="455422"/>
                  </a:lnTo>
                  <a:lnTo>
                    <a:pt x="225171" y="452501"/>
                  </a:lnTo>
                  <a:lnTo>
                    <a:pt x="217208" y="450977"/>
                  </a:lnTo>
                  <a:lnTo>
                    <a:pt x="216027" y="450977"/>
                  </a:lnTo>
                  <a:lnTo>
                    <a:pt x="214833" y="452120"/>
                  </a:lnTo>
                  <a:lnTo>
                    <a:pt x="218401" y="454533"/>
                  </a:lnTo>
                  <a:lnTo>
                    <a:pt x="226707" y="454533"/>
                  </a:lnTo>
                  <a:lnTo>
                    <a:pt x="226707" y="458089"/>
                  </a:lnTo>
                  <a:lnTo>
                    <a:pt x="225513" y="460502"/>
                  </a:lnTo>
                  <a:lnTo>
                    <a:pt x="227888" y="462788"/>
                  </a:lnTo>
                  <a:lnTo>
                    <a:pt x="232638" y="462788"/>
                  </a:lnTo>
                  <a:lnTo>
                    <a:pt x="233832" y="461645"/>
                  </a:lnTo>
                  <a:lnTo>
                    <a:pt x="235026" y="461645"/>
                  </a:lnTo>
                  <a:lnTo>
                    <a:pt x="235026" y="462788"/>
                  </a:lnTo>
                  <a:lnTo>
                    <a:pt x="236207" y="464058"/>
                  </a:lnTo>
                  <a:lnTo>
                    <a:pt x="236207" y="465201"/>
                  </a:lnTo>
                  <a:lnTo>
                    <a:pt x="237401" y="469900"/>
                  </a:lnTo>
                  <a:lnTo>
                    <a:pt x="240957" y="472313"/>
                  </a:lnTo>
                  <a:lnTo>
                    <a:pt x="245719" y="468757"/>
                  </a:lnTo>
                  <a:lnTo>
                    <a:pt x="249275" y="466344"/>
                  </a:lnTo>
                  <a:close/>
                </a:path>
                <a:path w="419100" h="551815">
                  <a:moveTo>
                    <a:pt x="250748" y="309499"/>
                  </a:moveTo>
                  <a:lnTo>
                    <a:pt x="250456" y="309118"/>
                  </a:lnTo>
                  <a:lnTo>
                    <a:pt x="249656" y="309499"/>
                  </a:lnTo>
                  <a:lnTo>
                    <a:pt x="250748" y="309499"/>
                  </a:lnTo>
                  <a:close/>
                </a:path>
                <a:path w="419100" h="551815">
                  <a:moveTo>
                    <a:pt x="251396" y="257937"/>
                  </a:moveTo>
                  <a:lnTo>
                    <a:pt x="250710" y="257556"/>
                  </a:lnTo>
                  <a:lnTo>
                    <a:pt x="249034" y="257556"/>
                  </a:lnTo>
                  <a:lnTo>
                    <a:pt x="248348" y="257937"/>
                  </a:lnTo>
                  <a:lnTo>
                    <a:pt x="248348" y="258699"/>
                  </a:lnTo>
                  <a:lnTo>
                    <a:pt x="249034" y="259080"/>
                  </a:lnTo>
                  <a:lnTo>
                    <a:pt x="250710" y="259080"/>
                  </a:lnTo>
                  <a:lnTo>
                    <a:pt x="251396" y="258699"/>
                  </a:lnTo>
                  <a:lnTo>
                    <a:pt x="251396" y="257937"/>
                  </a:lnTo>
                  <a:close/>
                </a:path>
                <a:path w="419100" h="551815">
                  <a:moveTo>
                    <a:pt x="251396" y="250952"/>
                  </a:moveTo>
                  <a:lnTo>
                    <a:pt x="250380" y="249936"/>
                  </a:lnTo>
                  <a:lnTo>
                    <a:pt x="248348" y="249936"/>
                  </a:lnTo>
                  <a:lnTo>
                    <a:pt x="248348" y="252984"/>
                  </a:lnTo>
                  <a:lnTo>
                    <a:pt x="250380" y="252984"/>
                  </a:lnTo>
                  <a:lnTo>
                    <a:pt x="251396" y="251968"/>
                  </a:lnTo>
                  <a:lnTo>
                    <a:pt x="251396" y="250952"/>
                  </a:lnTo>
                  <a:close/>
                </a:path>
                <a:path w="419100" h="551815">
                  <a:moveTo>
                    <a:pt x="252920" y="316865"/>
                  </a:moveTo>
                  <a:lnTo>
                    <a:pt x="251828" y="314452"/>
                  </a:lnTo>
                  <a:lnTo>
                    <a:pt x="251828" y="310769"/>
                  </a:lnTo>
                  <a:lnTo>
                    <a:pt x="249656" y="309499"/>
                  </a:lnTo>
                  <a:lnTo>
                    <a:pt x="247472" y="309499"/>
                  </a:lnTo>
                  <a:lnTo>
                    <a:pt x="247472" y="304673"/>
                  </a:lnTo>
                  <a:lnTo>
                    <a:pt x="245300" y="304673"/>
                  </a:lnTo>
                  <a:lnTo>
                    <a:pt x="245300" y="316865"/>
                  </a:lnTo>
                  <a:lnTo>
                    <a:pt x="247472" y="316865"/>
                  </a:lnTo>
                  <a:lnTo>
                    <a:pt x="247472" y="310769"/>
                  </a:lnTo>
                  <a:lnTo>
                    <a:pt x="248564" y="310769"/>
                  </a:lnTo>
                  <a:lnTo>
                    <a:pt x="250748" y="314452"/>
                  </a:lnTo>
                  <a:lnTo>
                    <a:pt x="250748" y="316865"/>
                  </a:lnTo>
                  <a:lnTo>
                    <a:pt x="252920" y="316865"/>
                  </a:lnTo>
                  <a:close/>
                </a:path>
                <a:path w="419100" h="551815">
                  <a:moveTo>
                    <a:pt x="252920" y="304673"/>
                  </a:moveTo>
                  <a:lnTo>
                    <a:pt x="247472" y="304673"/>
                  </a:lnTo>
                  <a:lnTo>
                    <a:pt x="250456" y="309118"/>
                  </a:lnTo>
                  <a:lnTo>
                    <a:pt x="251828" y="308356"/>
                  </a:lnTo>
                  <a:lnTo>
                    <a:pt x="250748" y="305943"/>
                  </a:lnTo>
                  <a:lnTo>
                    <a:pt x="252920" y="305943"/>
                  </a:lnTo>
                  <a:lnTo>
                    <a:pt x="252920" y="304673"/>
                  </a:lnTo>
                  <a:close/>
                </a:path>
                <a:path w="419100" h="551815">
                  <a:moveTo>
                    <a:pt x="252920" y="90932"/>
                  </a:moveTo>
                  <a:lnTo>
                    <a:pt x="250634" y="88392"/>
                  </a:lnTo>
                  <a:lnTo>
                    <a:pt x="248348" y="90932"/>
                  </a:lnTo>
                  <a:lnTo>
                    <a:pt x="248348" y="93472"/>
                  </a:lnTo>
                  <a:lnTo>
                    <a:pt x="250634" y="93472"/>
                  </a:lnTo>
                  <a:lnTo>
                    <a:pt x="250634" y="96024"/>
                  </a:lnTo>
                  <a:lnTo>
                    <a:pt x="251777" y="93472"/>
                  </a:lnTo>
                  <a:lnTo>
                    <a:pt x="252920" y="93472"/>
                  </a:lnTo>
                  <a:lnTo>
                    <a:pt x="252920" y="90932"/>
                  </a:lnTo>
                  <a:close/>
                </a:path>
                <a:path w="419100" h="551815">
                  <a:moveTo>
                    <a:pt x="255968" y="24892"/>
                  </a:moveTo>
                  <a:lnTo>
                    <a:pt x="253580" y="22872"/>
                  </a:lnTo>
                  <a:lnTo>
                    <a:pt x="247688" y="22872"/>
                  </a:lnTo>
                  <a:lnTo>
                    <a:pt x="245300" y="24892"/>
                  </a:lnTo>
                  <a:lnTo>
                    <a:pt x="245300" y="29972"/>
                  </a:lnTo>
                  <a:lnTo>
                    <a:pt x="247688" y="32004"/>
                  </a:lnTo>
                  <a:lnTo>
                    <a:pt x="253580" y="32004"/>
                  </a:lnTo>
                  <a:lnTo>
                    <a:pt x="255968" y="29972"/>
                  </a:lnTo>
                  <a:lnTo>
                    <a:pt x="255968" y="24892"/>
                  </a:lnTo>
                  <a:close/>
                </a:path>
                <a:path w="419100" h="551815">
                  <a:moveTo>
                    <a:pt x="258000" y="270256"/>
                  </a:moveTo>
                  <a:lnTo>
                    <a:pt x="256984" y="271272"/>
                  </a:lnTo>
                  <a:lnTo>
                    <a:pt x="258000" y="271272"/>
                  </a:lnTo>
                  <a:lnTo>
                    <a:pt x="258000" y="270256"/>
                  </a:lnTo>
                  <a:close/>
                </a:path>
                <a:path w="419100" h="551815">
                  <a:moveTo>
                    <a:pt x="259016" y="266700"/>
                  </a:moveTo>
                  <a:lnTo>
                    <a:pt x="258000" y="265176"/>
                  </a:lnTo>
                  <a:lnTo>
                    <a:pt x="255968" y="266700"/>
                  </a:lnTo>
                  <a:lnTo>
                    <a:pt x="256984" y="268224"/>
                  </a:lnTo>
                  <a:lnTo>
                    <a:pt x="255968" y="268224"/>
                  </a:lnTo>
                  <a:lnTo>
                    <a:pt x="255968" y="270256"/>
                  </a:lnTo>
                  <a:lnTo>
                    <a:pt x="258000" y="270256"/>
                  </a:lnTo>
                  <a:lnTo>
                    <a:pt x="259016" y="270256"/>
                  </a:lnTo>
                  <a:lnTo>
                    <a:pt x="258000" y="269240"/>
                  </a:lnTo>
                  <a:lnTo>
                    <a:pt x="258000" y="268224"/>
                  </a:lnTo>
                  <a:lnTo>
                    <a:pt x="259016" y="268224"/>
                  </a:lnTo>
                  <a:lnTo>
                    <a:pt x="259016" y="266700"/>
                  </a:lnTo>
                  <a:close/>
                </a:path>
                <a:path w="419100" h="551815">
                  <a:moveTo>
                    <a:pt x="259016" y="5969"/>
                  </a:moveTo>
                  <a:lnTo>
                    <a:pt x="252920" y="5969"/>
                  </a:lnTo>
                  <a:lnTo>
                    <a:pt x="251701" y="4826"/>
                  </a:lnTo>
                  <a:lnTo>
                    <a:pt x="251701" y="0"/>
                  </a:lnTo>
                  <a:lnTo>
                    <a:pt x="246824" y="0"/>
                  </a:lnTo>
                  <a:lnTo>
                    <a:pt x="246824" y="5969"/>
                  </a:lnTo>
                  <a:lnTo>
                    <a:pt x="240728" y="5969"/>
                  </a:lnTo>
                  <a:lnTo>
                    <a:pt x="240728" y="10795"/>
                  </a:lnTo>
                  <a:lnTo>
                    <a:pt x="246824" y="10795"/>
                  </a:lnTo>
                  <a:lnTo>
                    <a:pt x="246824" y="16764"/>
                  </a:lnTo>
                  <a:lnTo>
                    <a:pt x="252920" y="16764"/>
                  </a:lnTo>
                  <a:lnTo>
                    <a:pt x="252920" y="15621"/>
                  </a:lnTo>
                  <a:lnTo>
                    <a:pt x="251701" y="10795"/>
                  </a:lnTo>
                  <a:lnTo>
                    <a:pt x="259016" y="10795"/>
                  </a:lnTo>
                  <a:lnTo>
                    <a:pt x="259016" y="5969"/>
                  </a:lnTo>
                  <a:close/>
                </a:path>
                <a:path w="419100" h="551815">
                  <a:moveTo>
                    <a:pt x="260527" y="263664"/>
                  </a:moveTo>
                  <a:lnTo>
                    <a:pt x="259016" y="263664"/>
                  </a:lnTo>
                  <a:lnTo>
                    <a:pt x="259016" y="265176"/>
                  </a:lnTo>
                  <a:lnTo>
                    <a:pt x="260527" y="265176"/>
                  </a:lnTo>
                  <a:lnTo>
                    <a:pt x="260527" y="263664"/>
                  </a:lnTo>
                  <a:close/>
                </a:path>
                <a:path w="419100" h="551815">
                  <a:moveTo>
                    <a:pt x="260540" y="271272"/>
                  </a:moveTo>
                  <a:lnTo>
                    <a:pt x="259524" y="271272"/>
                  </a:lnTo>
                  <a:lnTo>
                    <a:pt x="257492" y="272796"/>
                  </a:lnTo>
                  <a:lnTo>
                    <a:pt x="253936" y="272796"/>
                  </a:lnTo>
                  <a:lnTo>
                    <a:pt x="251396" y="274320"/>
                  </a:lnTo>
                  <a:lnTo>
                    <a:pt x="256476" y="274320"/>
                  </a:lnTo>
                  <a:lnTo>
                    <a:pt x="259016" y="272796"/>
                  </a:lnTo>
                  <a:lnTo>
                    <a:pt x="260540" y="272796"/>
                  </a:lnTo>
                  <a:lnTo>
                    <a:pt x="260540" y="271272"/>
                  </a:lnTo>
                  <a:close/>
                </a:path>
                <a:path w="419100" h="551815">
                  <a:moveTo>
                    <a:pt x="260540" y="46482"/>
                  </a:moveTo>
                  <a:lnTo>
                    <a:pt x="259283" y="46482"/>
                  </a:lnTo>
                  <a:lnTo>
                    <a:pt x="259283" y="45224"/>
                  </a:lnTo>
                  <a:lnTo>
                    <a:pt x="256781" y="39243"/>
                  </a:lnTo>
                  <a:lnTo>
                    <a:pt x="251752" y="38100"/>
                  </a:lnTo>
                  <a:lnTo>
                    <a:pt x="245478" y="39243"/>
                  </a:lnTo>
                  <a:lnTo>
                    <a:pt x="241719" y="40525"/>
                  </a:lnTo>
                  <a:lnTo>
                    <a:pt x="239204" y="44069"/>
                  </a:lnTo>
                  <a:lnTo>
                    <a:pt x="239204" y="46482"/>
                  </a:lnTo>
                  <a:lnTo>
                    <a:pt x="240461" y="52451"/>
                  </a:lnTo>
                  <a:lnTo>
                    <a:pt x="240461" y="58293"/>
                  </a:lnTo>
                  <a:lnTo>
                    <a:pt x="242963" y="63119"/>
                  </a:lnTo>
                  <a:lnTo>
                    <a:pt x="242963" y="66675"/>
                  </a:lnTo>
                  <a:lnTo>
                    <a:pt x="245478" y="71501"/>
                  </a:lnTo>
                  <a:lnTo>
                    <a:pt x="247992" y="76200"/>
                  </a:lnTo>
                  <a:lnTo>
                    <a:pt x="250494" y="76200"/>
                  </a:lnTo>
                  <a:lnTo>
                    <a:pt x="251752" y="73799"/>
                  </a:lnTo>
                  <a:lnTo>
                    <a:pt x="253009" y="73799"/>
                  </a:lnTo>
                  <a:lnTo>
                    <a:pt x="253009" y="72644"/>
                  </a:lnTo>
                  <a:lnTo>
                    <a:pt x="258648" y="53467"/>
                  </a:lnTo>
                  <a:lnTo>
                    <a:pt x="260540" y="46482"/>
                  </a:lnTo>
                  <a:close/>
                </a:path>
                <a:path w="419100" h="551815">
                  <a:moveTo>
                    <a:pt x="262064" y="269748"/>
                  </a:moveTo>
                  <a:lnTo>
                    <a:pt x="261302" y="268224"/>
                  </a:lnTo>
                  <a:lnTo>
                    <a:pt x="261302" y="271272"/>
                  </a:lnTo>
                  <a:lnTo>
                    <a:pt x="262064" y="269748"/>
                  </a:lnTo>
                  <a:close/>
                </a:path>
                <a:path w="419100" h="551815">
                  <a:moveTo>
                    <a:pt x="262064" y="266700"/>
                  </a:moveTo>
                  <a:lnTo>
                    <a:pt x="261302" y="266700"/>
                  </a:lnTo>
                  <a:lnTo>
                    <a:pt x="261302" y="265176"/>
                  </a:lnTo>
                  <a:lnTo>
                    <a:pt x="260540" y="266700"/>
                  </a:lnTo>
                  <a:lnTo>
                    <a:pt x="261302" y="268224"/>
                  </a:lnTo>
                  <a:lnTo>
                    <a:pt x="262064" y="266700"/>
                  </a:lnTo>
                  <a:close/>
                </a:path>
                <a:path w="419100" h="551815">
                  <a:moveTo>
                    <a:pt x="263588" y="91198"/>
                  </a:moveTo>
                  <a:lnTo>
                    <a:pt x="262572" y="89916"/>
                  </a:lnTo>
                  <a:lnTo>
                    <a:pt x="261556" y="89916"/>
                  </a:lnTo>
                  <a:lnTo>
                    <a:pt x="260540" y="91198"/>
                  </a:lnTo>
                  <a:lnTo>
                    <a:pt x="260540" y="93599"/>
                  </a:lnTo>
                  <a:lnTo>
                    <a:pt x="261556" y="93599"/>
                  </a:lnTo>
                  <a:lnTo>
                    <a:pt x="261556" y="96024"/>
                  </a:lnTo>
                  <a:lnTo>
                    <a:pt x="262572" y="94742"/>
                  </a:lnTo>
                  <a:lnTo>
                    <a:pt x="263588" y="93599"/>
                  </a:lnTo>
                  <a:lnTo>
                    <a:pt x="263588" y="91198"/>
                  </a:lnTo>
                  <a:close/>
                </a:path>
                <a:path w="419100" h="551815">
                  <a:moveTo>
                    <a:pt x="266636" y="267208"/>
                  </a:moveTo>
                  <a:lnTo>
                    <a:pt x="265620" y="266192"/>
                  </a:lnTo>
                  <a:lnTo>
                    <a:pt x="265620" y="265176"/>
                  </a:lnTo>
                  <a:lnTo>
                    <a:pt x="264604" y="265176"/>
                  </a:lnTo>
                  <a:lnTo>
                    <a:pt x="264604" y="266192"/>
                  </a:lnTo>
                  <a:lnTo>
                    <a:pt x="263588" y="267208"/>
                  </a:lnTo>
                  <a:lnTo>
                    <a:pt x="264604" y="267208"/>
                  </a:lnTo>
                  <a:lnTo>
                    <a:pt x="264604" y="268224"/>
                  </a:lnTo>
                  <a:lnTo>
                    <a:pt x="265620" y="268224"/>
                  </a:lnTo>
                  <a:lnTo>
                    <a:pt x="265620" y="267208"/>
                  </a:lnTo>
                  <a:lnTo>
                    <a:pt x="266636" y="267208"/>
                  </a:lnTo>
                  <a:close/>
                </a:path>
                <a:path w="419100" h="551815">
                  <a:moveTo>
                    <a:pt x="274243" y="304673"/>
                  </a:moveTo>
                  <a:lnTo>
                    <a:pt x="271868" y="304673"/>
                  </a:lnTo>
                  <a:lnTo>
                    <a:pt x="271868" y="309753"/>
                  </a:lnTo>
                  <a:lnTo>
                    <a:pt x="267589" y="309753"/>
                  </a:lnTo>
                  <a:lnTo>
                    <a:pt x="267589" y="304673"/>
                  </a:lnTo>
                  <a:lnTo>
                    <a:pt x="266636" y="304673"/>
                  </a:lnTo>
                  <a:lnTo>
                    <a:pt x="266636" y="316865"/>
                  </a:lnTo>
                  <a:lnTo>
                    <a:pt x="267589" y="316865"/>
                  </a:lnTo>
                  <a:lnTo>
                    <a:pt x="267589" y="310769"/>
                  </a:lnTo>
                  <a:lnTo>
                    <a:pt x="271868" y="310769"/>
                  </a:lnTo>
                  <a:lnTo>
                    <a:pt x="271868" y="316865"/>
                  </a:lnTo>
                  <a:lnTo>
                    <a:pt x="274243" y="316865"/>
                  </a:lnTo>
                  <a:lnTo>
                    <a:pt x="274243" y="304673"/>
                  </a:lnTo>
                  <a:close/>
                </a:path>
                <a:path w="419100" h="551815">
                  <a:moveTo>
                    <a:pt x="275767" y="89674"/>
                  </a:moveTo>
                  <a:lnTo>
                    <a:pt x="274243" y="88392"/>
                  </a:lnTo>
                  <a:lnTo>
                    <a:pt x="271208" y="90932"/>
                  </a:lnTo>
                  <a:lnTo>
                    <a:pt x="271208" y="92202"/>
                  </a:lnTo>
                  <a:lnTo>
                    <a:pt x="272732" y="93472"/>
                  </a:lnTo>
                  <a:lnTo>
                    <a:pt x="275767" y="93472"/>
                  </a:lnTo>
                  <a:lnTo>
                    <a:pt x="275767" y="89674"/>
                  </a:lnTo>
                  <a:close/>
                </a:path>
                <a:path w="419100" h="551815">
                  <a:moveTo>
                    <a:pt x="277291" y="97548"/>
                  </a:moveTo>
                  <a:lnTo>
                    <a:pt x="223977" y="97548"/>
                  </a:lnTo>
                  <a:lnTo>
                    <a:pt x="225120" y="102120"/>
                  </a:lnTo>
                  <a:lnTo>
                    <a:pt x="276136" y="102120"/>
                  </a:lnTo>
                  <a:lnTo>
                    <a:pt x="277291" y="97548"/>
                  </a:lnTo>
                  <a:close/>
                </a:path>
                <a:path w="419100" h="551815">
                  <a:moveTo>
                    <a:pt x="278866" y="122618"/>
                  </a:moveTo>
                  <a:lnTo>
                    <a:pt x="276479" y="120269"/>
                  </a:lnTo>
                  <a:lnTo>
                    <a:pt x="274154" y="114427"/>
                  </a:lnTo>
                  <a:lnTo>
                    <a:pt x="272986" y="107442"/>
                  </a:lnTo>
                  <a:lnTo>
                    <a:pt x="271830" y="105156"/>
                  </a:lnTo>
                  <a:lnTo>
                    <a:pt x="259016" y="105156"/>
                  </a:lnTo>
                  <a:lnTo>
                    <a:pt x="278866" y="122618"/>
                  </a:lnTo>
                  <a:close/>
                </a:path>
                <a:path w="419100" h="551815">
                  <a:moveTo>
                    <a:pt x="281863" y="298069"/>
                  </a:moveTo>
                  <a:lnTo>
                    <a:pt x="278333" y="298069"/>
                  </a:lnTo>
                  <a:lnTo>
                    <a:pt x="278333" y="301625"/>
                  </a:lnTo>
                  <a:lnTo>
                    <a:pt x="278333" y="319278"/>
                  </a:lnTo>
                  <a:lnTo>
                    <a:pt x="220586" y="319278"/>
                  </a:lnTo>
                  <a:lnTo>
                    <a:pt x="220586" y="301625"/>
                  </a:lnTo>
                  <a:lnTo>
                    <a:pt x="226174" y="301625"/>
                  </a:lnTo>
                  <a:lnTo>
                    <a:pt x="225488" y="305943"/>
                  </a:lnTo>
                  <a:lnTo>
                    <a:pt x="227863" y="305943"/>
                  </a:lnTo>
                  <a:lnTo>
                    <a:pt x="227863" y="302260"/>
                  </a:lnTo>
                  <a:lnTo>
                    <a:pt x="231825" y="307467"/>
                  </a:lnTo>
                  <a:lnTo>
                    <a:pt x="236156" y="304673"/>
                  </a:lnTo>
                  <a:lnTo>
                    <a:pt x="232384" y="302260"/>
                  </a:lnTo>
                  <a:lnTo>
                    <a:pt x="231406" y="301625"/>
                  </a:lnTo>
                  <a:lnTo>
                    <a:pt x="278333" y="301625"/>
                  </a:lnTo>
                  <a:lnTo>
                    <a:pt x="278333" y="298069"/>
                  </a:lnTo>
                  <a:lnTo>
                    <a:pt x="268909" y="298069"/>
                  </a:lnTo>
                  <a:lnTo>
                    <a:pt x="268909" y="295656"/>
                  </a:lnTo>
                  <a:lnTo>
                    <a:pt x="266547" y="294513"/>
                  </a:lnTo>
                  <a:lnTo>
                    <a:pt x="266547" y="292100"/>
                  </a:lnTo>
                  <a:lnTo>
                    <a:pt x="268909" y="292100"/>
                  </a:lnTo>
                  <a:lnTo>
                    <a:pt x="268909" y="290957"/>
                  </a:lnTo>
                  <a:lnTo>
                    <a:pt x="232359" y="290957"/>
                  </a:lnTo>
                  <a:lnTo>
                    <a:pt x="232359" y="292100"/>
                  </a:lnTo>
                  <a:lnTo>
                    <a:pt x="233540" y="292100"/>
                  </a:lnTo>
                  <a:lnTo>
                    <a:pt x="233540" y="294513"/>
                  </a:lnTo>
                  <a:lnTo>
                    <a:pt x="232359" y="295656"/>
                  </a:lnTo>
                  <a:lnTo>
                    <a:pt x="231178" y="295656"/>
                  </a:lnTo>
                  <a:lnTo>
                    <a:pt x="231178" y="296799"/>
                  </a:lnTo>
                  <a:lnTo>
                    <a:pt x="232359" y="298069"/>
                  </a:lnTo>
                  <a:lnTo>
                    <a:pt x="219405" y="298069"/>
                  </a:lnTo>
                  <a:lnTo>
                    <a:pt x="219405" y="321691"/>
                  </a:lnTo>
                  <a:lnTo>
                    <a:pt x="237070" y="321691"/>
                  </a:lnTo>
                  <a:lnTo>
                    <a:pt x="232359" y="400685"/>
                  </a:lnTo>
                  <a:lnTo>
                    <a:pt x="239433" y="400685"/>
                  </a:lnTo>
                  <a:lnTo>
                    <a:pt x="239433" y="399542"/>
                  </a:lnTo>
                  <a:lnTo>
                    <a:pt x="241795" y="321691"/>
                  </a:lnTo>
                  <a:lnTo>
                    <a:pt x="247688" y="321691"/>
                  </a:lnTo>
                  <a:lnTo>
                    <a:pt x="245325" y="400685"/>
                  </a:lnTo>
                  <a:lnTo>
                    <a:pt x="255943" y="400685"/>
                  </a:lnTo>
                  <a:lnTo>
                    <a:pt x="255943" y="399542"/>
                  </a:lnTo>
                  <a:lnTo>
                    <a:pt x="252399" y="321691"/>
                  </a:lnTo>
                  <a:lnTo>
                    <a:pt x="259473" y="321691"/>
                  </a:lnTo>
                  <a:lnTo>
                    <a:pt x="261835" y="400685"/>
                  </a:lnTo>
                  <a:lnTo>
                    <a:pt x="268909" y="400685"/>
                  </a:lnTo>
                  <a:lnTo>
                    <a:pt x="268909" y="399542"/>
                  </a:lnTo>
                  <a:lnTo>
                    <a:pt x="264198" y="321691"/>
                  </a:lnTo>
                  <a:lnTo>
                    <a:pt x="281863" y="321691"/>
                  </a:lnTo>
                  <a:lnTo>
                    <a:pt x="281863" y="319278"/>
                  </a:lnTo>
                  <a:lnTo>
                    <a:pt x="281863" y="298069"/>
                  </a:lnTo>
                  <a:close/>
                </a:path>
                <a:path w="419100" h="551815">
                  <a:moveTo>
                    <a:pt x="288455" y="131038"/>
                  </a:moveTo>
                  <a:lnTo>
                    <a:pt x="278866" y="122618"/>
                  </a:lnTo>
                  <a:lnTo>
                    <a:pt x="281152" y="124841"/>
                  </a:lnTo>
                  <a:lnTo>
                    <a:pt x="284645" y="129540"/>
                  </a:lnTo>
                  <a:lnTo>
                    <a:pt x="288455" y="131038"/>
                  </a:lnTo>
                  <a:close/>
                </a:path>
                <a:path w="419100" h="551815">
                  <a:moveTo>
                    <a:pt x="289483" y="60845"/>
                  </a:moveTo>
                  <a:lnTo>
                    <a:pt x="266509" y="45339"/>
                  </a:lnTo>
                  <a:lnTo>
                    <a:pt x="265303" y="53721"/>
                  </a:lnTo>
                  <a:lnTo>
                    <a:pt x="262890" y="61976"/>
                  </a:lnTo>
                  <a:lnTo>
                    <a:pt x="261683" y="69100"/>
                  </a:lnTo>
                  <a:lnTo>
                    <a:pt x="260464" y="73799"/>
                  </a:lnTo>
                  <a:lnTo>
                    <a:pt x="255625" y="80899"/>
                  </a:lnTo>
                  <a:lnTo>
                    <a:pt x="253212" y="85725"/>
                  </a:lnTo>
                  <a:lnTo>
                    <a:pt x="249580" y="84455"/>
                  </a:lnTo>
                  <a:lnTo>
                    <a:pt x="245948" y="80899"/>
                  </a:lnTo>
                  <a:lnTo>
                    <a:pt x="245948" y="79756"/>
                  </a:lnTo>
                  <a:lnTo>
                    <a:pt x="244741" y="79756"/>
                  </a:lnTo>
                  <a:lnTo>
                    <a:pt x="241706" y="73545"/>
                  </a:lnTo>
                  <a:lnTo>
                    <a:pt x="239598" y="67322"/>
                  </a:lnTo>
                  <a:lnTo>
                    <a:pt x="236283" y="54864"/>
                  </a:lnTo>
                  <a:lnTo>
                    <a:pt x="236270" y="47752"/>
                  </a:lnTo>
                  <a:lnTo>
                    <a:pt x="235064" y="44196"/>
                  </a:lnTo>
                  <a:lnTo>
                    <a:pt x="231444" y="45339"/>
                  </a:lnTo>
                  <a:lnTo>
                    <a:pt x="227812" y="45339"/>
                  </a:lnTo>
                  <a:lnTo>
                    <a:pt x="224180" y="46621"/>
                  </a:lnTo>
                  <a:lnTo>
                    <a:pt x="218147" y="50165"/>
                  </a:lnTo>
                  <a:lnTo>
                    <a:pt x="213309" y="54864"/>
                  </a:lnTo>
                  <a:lnTo>
                    <a:pt x="213309" y="64389"/>
                  </a:lnTo>
                  <a:lnTo>
                    <a:pt x="214515" y="70231"/>
                  </a:lnTo>
                  <a:lnTo>
                    <a:pt x="215722" y="77343"/>
                  </a:lnTo>
                  <a:lnTo>
                    <a:pt x="218147" y="83324"/>
                  </a:lnTo>
                  <a:lnTo>
                    <a:pt x="219354" y="85725"/>
                  </a:lnTo>
                  <a:lnTo>
                    <a:pt x="220560" y="86868"/>
                  </a:lnTo>
                  <a:lnTo>
                    <a:pt x="282232" y="86868"/>
                  </a:lnTo>
                  <a:lnTo>
                    <a:pt x="282232" y="84455"/>
                  </a:lnTo>
                  <a:lnTo>
                    <a:pt x="284645" y="78625"/>
                  </a:lnTo>
                  <a:lnTo>
                    <a:pt x="287070" y="73799"/>
                  </a:lnTo>
                  <a:lnTo>
                    <a:pt x="288277" y="67945"/>
                  </a:lnTo>
                  <a:lnTo>
                    <a:pt x="289483" y="64389"/>
                  </a:lnTo>
                  <a:lnTo>
                    <a:pt x="289483" y="60845"/>
                  </a:lnTo>
                  <a:close/>
                </a:path>
                <a:path w="419100" h="551815">
                  <a:moveTo>
                    <a:pt x="298627" y="134124"/>
                  </a:moveTo>
                  <a:lnTo>
                    <a:pt x="296291" y="131826"/>
                  </a:lnTo>
                  <a:lnTo>
                    <a:pt x="290474" y="131826"/>
                  </a:lnTo>
                  <a:lnTo>
                    <a:pt x="288455" y="131038"/>
                  </a:lnTo>
                  <a:lnTo>
                    <a:pt x="291668" y="133870"/>
                  </a:lnTo>
                  <a:lnTo>
                    <a:pt x="298627" y="134124"/>
                  </a:lnTo>
                  <a:close/>
                </a:path>
                <a:path w="419100" h="551815">
                  <a:moveTo>
                    <a:pt x="301675" y="186563"/>
                  </a:moveTo>
                  <a:lnTo>
                    <a:pt x="299326" y="183007"/>
                  </a:lnTo>
                  <a:lnTo>
                    <a:pt x="294640" y="188976"/>
                  </a:lnTo>
                  <a:lnTo>
                    <a:pt x="288785" y="191389"/>
                  </a:lnTo>
                  <a:lnTo>
                    <a:pt x="281749" y="190119"/>
                  </a:lnTo>
                  <a:lnTo>
                    <a:pt x="282917" y="185420"/>
                  </a:lnTo>
                  <a:lnTo>
                    <a:pt x="285267" y="181864"/>
                  </a:lnTo>
                  <a:lnTo>
                    <a:pt x="286435" y="178308"/>
                  </a:lnTo>
                  <a:lnTo>
                    <a:pt x="281749" y="179451"/>
                  </a:lnTo>
                  <a:lnTo>
                    <a:pt x="279400" y="180721"/>
                  </a:lnTo>
                  <a:lnTo>
                    <a:pt x="277063" y="181864"/>
                  </a:lnTo>
                  <a:lnTo>
                    <a:pt x="267690" y="181864"/>
                  </a:lnTo>
                  <a:lnTo>
                    <a:pt x="267690" y="183007"/>
                  </a:lnTo>
                  <a:lnTo>
                    <a:pt x="266522" y="183007"/>
                  </a:lnTo>
                  <a:lnTo>
                    <a:pt x="255968" y="209169"/>
                  </a:lnTo>
                  <a:lnTo>
                    <a:pt x="257136" y="209169"/>
                  </a:lnTo>
                  <a:lnTo>
                    <a:pt x="258318" y="207899"/>
                  </a:lnTo>
                  <a:lnTo>
                    <a:pt x="263004" y="205613"/>
                  </a:lnTo>
                  <a:lnTo>
                    <a:pt x="272376" y="200787"/>
                  </a:lnTo>
                  <a:lnTo>
                    <a:pt x="272376" y="199644"/>
                  </a:lnTo>
                  <a:lnTo>
                    <a:pt x="274713" y="199644"/>
                  </a:lnTo>
                  <a:lnTo>
                    <a:pt x="274713" y="200787"/>
                  </a:lnTo>
                  <a:lnTo>
                    <a:pt x="275882" y="202057"/>
                  </a:lnTo>
                  <a:lnTo>
                    <a:pt x="275882" y="207899"/>
                  </a:lnTo>
                  <a:lnTo>
                    <a:pt x="277063" y="210312"/>
                  </a:lnTo>
                  <a:lnTo>
                    <a:pt x="279400" y="207899"/>
                  </a:lnTo>
                  <a:lnTo>
                    <a:pt x="281749" y="204343"/>
                  </a:lnTo>
                  <a:lnTo>
                    <a:pt x="285267" y="202057"/>
                  </a:lnTo>
                  <a:lnTo>
                    <a:pt x="286435" y="200787"/>
                  </a:lnTo>
                  <a:lnTo>
                    <a:pt x="287604" y="200787"/>
                  </a:lnTo>
                  <a:lnTo>
                    <a:pt x="287604" y="202057"/>
                  </a:lnTo>
                  <a:lnTo>
                    <a:pt x="288785" y="202057"/>
                  </a:lnTo>
                  <a:lnTo>
                    <a:pt x="289953" y="205613"/>
                  </a:lnTo>
                  <a:lnTo>
                    <a:pt x="289953" y="210312"/>
                  </a:lnTo>
                  <a:lnTo>
                    <a:pt x="292303" y="213868"/>
                  </a:lnTo>
                  <a:lnTo>
                    <a:pt x="292303" y="216281"/>
                  </a:lnTo>
                  <a:lnTo>
                    <a:pt x="294640" y="218567"/>
                  </a:lnTo>
                  <a:lnTo>
                    <a:pt x="295808" y="220980"/>
                  </a:lnTo>
                  <a:lnTo>
                    <a:pt x="301675" y="190119"/>
                  </a:lnTo>
                  <a:lnTo>
                    <a:pt x="301675" y="186563"/>
                  </a:lnTo>
                  <a:close/>
                </a:path>
                <a:path w="419100" h="551815">
                  <a:moveTo>
                    <a:pt x="326047" y="97548"/>
                  </a:moveTo>
                  <a:lnTo>
                    <a:pt x="324713" y="95250"/>
                  </a:lnTo>
                  <a:lnTo>
                    <a:pt x="322046" y="92964"/>
                  </a:lnTo>
                  <a:lnTo>
                    <a:pt x="316725" y="95250"/>
                  </a:lnTo>
                  <a:lnTo>
                    <a:pt x="315391" y="97548"/>
                  </a:lnTo>
                  <a:lnTo>
                    <a:pt x="315391" y="99822"/>
                  </a:lnTo>
                  <a:lnTo>
                    <a:pt x="318058" y="108966"/>
                  </a:lnTo>
                  <a:lnTo>
                    <a:pt x="318058" y="113550"/>
                  </a:lnTo>
                  <a:lnTo>
                    <a:pt x="319392" y="114681"/>
                  </a:lnTo>
                  <a:lnTo>
                    <a:pt x="319392" y="115824"/>
                  </a:lnTo>
                  <a:lnTo>
                    <a:pt x="322046" y="115824"/>
                  </a:lnTo>
                  <a:lnTo>
                    <a:pt x="323392" y="114681"/>
                  </a:lnTo>
                  <a:lnTo>
                    <a:pt x="323392" y="113550"/>
                  </a:lnTo>
                  <a:lnTo>
                    <a:pt x="324713" y="108966"/>
                  </a:lnTo>
                  <a:lnTo>
                    <a:pt x="324713" y="104394"/>
                  </a:lnTo>
                  <a:lnTo>
                    <a:pt x="326047" y="99822"/>
                  </a:lnTo>
                  <a:lnTo>
                    <a:pt x="326047" y="97548"/>
                  </a:lnTo>
                  <a:close/>
                </a:path>
                <a:path w="419100" h="551815">
                  <a:moveTo>
                    <a:pt x="326047" y="83324"/>
                  </a:moveTo>
                  <a:lnTo>
                    <a:pt x="323519" y="80772"/>
                  </a:lnTo>
                  <a:lnTo>
                    <a:pt x="319709" y="80772"/>
                  </a:lnTo>
                  <a:lnTo>
                    <a:pt x="318439" y="82042"/>
                  </a:lnTo>
                  <a:lnTo>
                    <a:pt x="318439" y="87122"/>
                  </a:lnTo>
                  <a:lnTo>
                    <a:pt x="319709" y="88392"/>
                  </a:lnTo>
                  <a:lnTo>
                    <a:pt x="322249" y="87122"/>
                  </a:lnTo>
                  <a:lnTo>
                    <a:pt x="324777" y="87122"/>
                  </a:lnTo>
                  <a:lnTo>
                    <a:pt x="324777" y="85852"/>
                  </a:lnTo>
                  <a:lnTo>
                    <a:pt x="326047" y="83324"/>
                  </a:lnTo>
                  <a:close/>
                </a:path>
                <a:path w="419100" h="551815">
                  <a:moveTo>
                    <a:pt x="327571" y="66802"/>
                  </a:moveTo>
                  <a:lnTo>
                    <a:pt x="325221" y="66802"/>
                  </a:lnTo>
                  <a:lnTo>
                    <a:pt x="322884" y="67945"/>
                  </a:lnTo>
                  <a:lnTo>
                    <a:pt x="322884" y="60972"/>
                  </a:lnTo>
                  <a:lnTo>
                    <a:pt x="318211" y="60972"/>
                  </a:lnTo>
                  <a:lnTo>
                    <a:pt x="318211" y="66802"/>
                  </a:lnTo>
                  <a:lnTo>
                    <a:pt x="315861" y="67945"/>
                  </a:lnTo>
                  <a:lnTo>
                    <a:pt x="312343" y="65671"/>
                  </a:lnTo>
                  <a:lnTo>
                    <a:pt x="312343" y="72644"/>
                  </a:lnTo>
                  <a:lnTo>
                    <a:pt x="315861" y="70370"/>
                  </a:lnTo>
                  <a:lnTo>
                    <a:pt x="318211" y="71501"/>
                  </a:lnTo>
                  <a:lnTo>
                    <a:pt x="318211" y="76200"/>
                  </a:lnTo>
                  <a:lnTo>
                    <a:pt x="322884" y="76200"/>
                  </a:lnTo>
                  <a:lnTo>
                    <a:pt x="322884" y="71501"/>
                  </a:lnTo>
                  <a:lnTo>
                    <a:pt x="326402" y="71501"/>
                  </a:lnTo>
                  <a:lnTo>
                    <a:pt x="326402" y="70370"/>
                  </a:lnTo>
                  <a:lnTo>
                    <a:pt x="327571" y="70370"/>
                  </a:lnTo>
                  <a:lnTo>
                    <a:pt x="327571" y="66802"/>
                  </a:lnTo>
                  <a:close/>
                </a:path>
                <a:path w="419100" h="551815">
                  <a:moveTo>
                    <a:pt x="341287" y="504952"/>
                  </a:moveTo>
                  <a:lnTo>
                    <a:pt x="336524" y="504952"/>
                  </a:lnTo>
                  <a:lnTo>
                    <a:pt x="334137" y="503682"/>
                  </a:lnTo>
                  <a:lnTo>
                    <a:pt x="329374" y="502539"/>
                  </a:lnTo>
                  <a:lnTo>
                    <a:pt x="325488" y="486918"/>
                  </a:lnTo>
                  <a:lnTo>
                    <a:pt x="324612" y="483362"/>
                  </a:lnTo>
                  <a:lnTo>
                    <a:pt x="321056" y="479806"/>
                  </a:lnTo>
                  <a:lnTo>
                    <a:pt x="321056" y="478663"/>
                  </a:lnTo>
                  <a:lnTo>
                    <a:pt x="319862" y="477393"/>
                  </a:lnTo>
                  <a:lnTo>
                    <a:pt x="318668" y="476250"/>
                  </a:lnTo>
                  <a:lnTo>
                    <a:pt x="322249" y="473837"/>
                  </a:lnTo>
                  <a:lnTo>
                    <a:pt x="325805" y="467868"/>
                  </a:lnTo>
                  <a:lnTo>
                    <a:pt x="325170" y="466598"/>
                  </a:lnTo>
                  <a:lnTo>
                    <a:pt x="324612" y="465455"/>
                  </a:lnTo>
                  <a:lnTo>
                    <a:pt x="319862" y="465455"/>
                  </a:lnTo>
                  <a:lnTo>
                    <a:pt x="315099" y="466598"/>
                  </a:lnTo>
                  <a:lnTo>
                    <a:pt x="310337" y="465455"/>
                  </a:lnTo>
                  <a:lnTo>
                    <a:pt x="288899" y="458216"/>
                  </a:lnTo>
                  <a:lnTo>
                    <a:pt x="286512" y="457073"/>
                  </a:lnTo>
                  <a:lnTo>
                    <a:pt x="284137" y="457073"/>
                  </a:lnTo>
                  <a:lnTo>
                    <a:pt x="281749" y="458216"/>
                  </a:lnTo>
                  <a:lnTo>
                    <a:pt x="282943" y="459486"/>
                  </a:lnTo>
                  <a:lnTo>
                    <a:pt x="286512" y="460629"/>
                  </a:lnTo>
                  <a:lnTo>
                    <a:pt x="288899" y="461899"/>
                  </a:lnTo>
                  <a:lnTo>
                    <a:pt x="291274" y="463042"/>
                  </a:lnTo>
                  <a:lnTo>
                    <a:pt x="298424" y="466598"/>
                  </a:lnTo>
                  <a:lnTo>
                    <a:pt x="305574" y="471424"/>
                  </a:lnTo>
                  <a:lnTo>
                    <a:pt x="310337" y="477393"/>
                  </a:lnTo>
                  <a:lnTo>
                    <a:pt x="312623" y="479806"/>
                  </a:lnTo>
                  <a:lnTo>
                    <a:pt x="312712" y="485775"/>
                  </a:lnTo>
                  <a:lnTo>
                    <a:pt x="311531" y="486918"/>
                  </a:lnTo>
                  <a:lnTo>
                    <a:pt x="310337" y="486918"/>
                  </a:lnTo>
                  <a:lnTo>
                    <a:pt x="310337" y="485775"/>
                  </a:lnTo>
                  <a:lnTo>
                    <a:pt x="309143" y="485775"/>
                  </a:lnTo>
                  <a:lnTo>
                    <a:pt x="293751" y="472567"/>
                  </a:lnTo>
                  <a:lnTo>
                    <a:pt x="284137" y="464312"/>
                  </a:lnTo>
                  <a:lnTo>
                    <a:pt x="281749" y="464312"/>
                  </a:lnTo>
                  <a:lnTo>
                    <a:pt x="280555" y="463042"/>
                  </a:lnTo>
                  <a:lnTo>
                    <a:pt x="278180" y="463042"/>
                  </a:lnTo>
                  <a:lnTo>
                    <a:pt x="278180" y="466598"/>
                  </a:lnTo>
                  <a:lnTo>
                    <a:pt x="269862" y="466598"/>
                  </a:lnTo>
                  <a:lnTo>
                    <a:pt x="269862" y="467868"/>
                  </a:lnTo>
                  <a:lnTo>
                    <a:pt x="271030" y="469011"/>
                  </a:lnTo>
                  <a:lnTo>
                    <a:pt x="276987" y="474980"/>
                  </a:lnTo>
                  <a:lnTo>
                    <a:pt x="281749" y="480949"/>
                  </a:lnTo>
                  <a:lnTo>
                    <a:pt x="285330" y="488188"/>
                  </a:lnTo>
                  <a:lnTo>
                    <a:pt x="288899" y="494157"/>
                  </a:lnTo>
                  <a:lnTo>
                    <a:pt x="291274" y="500126"/>
                  </a:lnTo>
                  <a:lnTo>
                    <a:pt x="291274" y="506095"/>
                  </a:lnTo>
                  <a:lnTo>
                    <a:pt x="290093" y="509651"/>
                  </a:lnTo>
                  <a:lnTo>
                    <a:pt x="288899" y="510921"/>
                  </a:lnTo>
                  <a:lnTo>
                    <a:pt x="286512" y="510921"/>
                  </a:lnTo>
                  <a:lnTo>
                    <a:pt x="282676" y="497713"/>
                  </a:lnTo>
                  <a:lnTo>
                    <a:pt x="277266" y="486791"/>
                  </a:lnTo>
                  <a:lnTo>
                    <a:pt x="272376" y="479806"/>
                  </a:lnTo>
                  <a:lnTo>
                    <a:pt x="271411" y="478409"/>
                  </a:lnTo>
                  <a:lnTo>
                    <a:pt x="268389" y="474980"/>
                  </a:lnTo>
                  <a:lnTo>
                    <a:pt x="266280" y="472567"/>
                  </a:lnTo>
                  <a:lnTo>
                    <a:pt x="263906" y="473837"/>
                  </a:lnTo>
                  <a:lnTo>
                    <a:pt x="262712" y="474980"/>
                  </a:lnTo>
                  <a:lnTo>
                    <a:pt x="257949" y="474980"/>
                  </a:lnTo>
                  <a:lnTo>
                    <a:pt x="255562" y="473837"/>
                  </a:lnTo>
                  <a:lnTo>
                    <a:pt x="253187" y="473837"/>
                  </a:lnTo>
                  <a:lnTo>
                    <a:pt x="253212" y="478409"/>
                  </a:lnTo>
                  <a:lnTo>
                    <a:pt x="253339" y="485521"/>
                  </a:lnTo>
                  <a:lnTo>
                    <a:pt x="253834" y="491744"/>
                  </a:lnTo>
                  <a:lnTo>
                    <a:pt x="254139" y="498983"/>
                  </a:lnTo>
                  <a:lnTo>
                    <a:pt x="254241" y="502539"/>
                  </a:lnTo>
                  <a:lnTo>
                    <a:pt x="254368" y="520446"/>
                  </a:lnTo>
                  <a:lnTo>
                    <a:pt x="253187" y="521716"/>
                  </a:lnTo>
                  <a:lnTo>
                    <a:pt x="253136" y="524129"/>
                  </a:lnTo>
                  <a:lnTo>
                    <a:pt x="251993" y="526415"/>
                  </a:lnTo>
                  <a:lnTo>
                    <a:pt x="250799" y="526415"/>
                  </a:lnTo>
                  <a:lnTo>
                    <a:pt x="249237" y="523367"/>
                  </a:lnTo>
                  <a:lnTo>
                    <a:pt x="248424" y="521716"/>
                  </a:lnTo>
                  <a:lnTo>
                    <a:pt x="247230" y="520446"/>
                  </a:lnTo>
                  <a:lnTo>
                    <a:pt x="247281" y="517017"/>
                  </a:lnTo>
                  <a:lnTo>
                    <a:pt x="247840" y="508508"/>
                  </a:lnTo>
                  <a:lnTo>
                    <a:pt x="247954" y="506095"/>
                  </a:lnTo>
                  <a:lnTo>
                    <a:pt x="248196" y="498983"/>
                  </a:lnTo>
                  <a:lnTo>
                    <a:pt x="248323" y="490474"/>
                  </a:lnTo>
                  <a:lnTo>
                    <a:pt x="248412" y="479806"/>
                  </a:lnTo>
                  <a:lnTo>
                    <a:pt x="248412" y="477393"/>
                  </a:lnTo>
                  <a:lnTo>
                    <a:pt x="248424" y="472567"/>
                  </a:lnTo>
                  <a:lnTo>
                    <a:pt x="243649" y="476250"/>
                  </a:lnTo>
                  <a:lnTo>
                    <a:pt x="240080" y="477393"/>
                  </a:lnTo>
                  <a:lnTo>
                    <a:pt x="236512" y="471424"/>
                  </a:lnTo>
                  <a:lnTo>
                    <a:pt x="228460" y="480441"/>
                  </a:lnTo>
                  <a:lnTo>
                    <a:pt x="222224" y="489966"/>
                  </a:lnTo>
                  <a:lnTo>
                    <a:pt x="217754" y="500380"/>
                  </a:lnTo>
                  <a:lnTo>
                    <a:pt x="215087" y="512064"/>
                  </a:lnTo>
                  <a:lnTo>
                    <a:pt x="212699" y="510921"/>
                  </a:lnTo>
                  <a:lnTo>
                    <a:pt x="211518" y="509651"/>
                  </a:lnTo>
                  <a:lnTo>
                    <a:pt x="211404" y="507111"/>
                  </a:lnTo>
                  <a:lnTo>
                    <a:pt x="210324" y="504952"/>
                  </a:lnTo>
                  <a:lnTo>
                    <a:pt x="210324" y="501269"/>
                  </a:lnTo>
                  <a:lnTo>
                    <a:pt x="211518" y="498983"/>
                  </a:lnTo>
                  <a:lnTo>
                    <a:pt x="213931" y="491998"/>
                  </a:lnTo>
                  <a:lnTo>
                    <a:pt x="217462" y="485521"/>
                  </a:lnTo>
                  <a:lnTo>
                    <a:pt x="221894" y="479425"/>
                  </a:lnTo>
                  <a:lnTo>
                    <a:pt x="228168" y="472567"/>
                  </a:lnTo>
                  <a:lnTo>
                    <a:pt x="230555" y="469011"/>
                  </a:lnTo>
                  <a:lnTo>
                    <a:pt x="232930" y="466598"/>
                  </a:lnTo>
                  <a:lnTo>
                    <a:pt x="223405" y="466598"/>
                  </a:lnTo>
                  <a:lnTo>
                    <a:pt x="223405" y="463042"/>
                  </a:lnTo>
                  <a:lnTo>
                    <a:pt x="219849" y="463042"/>
                  </a:lnTo>
                  <a:lnTo>
                    <a:pt x="212229" y="467360"/>
                  </a:lnTo>
                  <a:lnTo>
                    <a:pt x="205333" y="472567"/>
                  </a:lnTo>
                  <a:lnTo>
                    <a:pt x="199212" y="478409"/>
                  </a:lnTo>
                  <a:lnTo>
                    <a:pt x="193649" y="484632"/>
                  </a:lnTo>
                  <a:lnTo>
                    <a:pt x="192455" y="485775"/>
                  </a:lnTo>
                  <a:lnTo>
                    <a:pt x="191262" y="485775"/>
                  </a:lnTo>
                  <a:lnTo>
                    <a:pt x="191262" y="486918"/>
                  </a:lnTo>
                  <a:lnTo>
                    <a:pt x="190080" y="485775"/>
                  </a:lnTo>
                  <a:lnTo>
                    <a:pt x="190080" y="484632"/>
                  </a:lnTo>
                  <a:lnTo>
                    <a:pt x="188887" y="483362"/>
                  </a:lnTo>
                  <a:lnTo>
                    <a:pt x="188937" y="479806"/>
                  </a:lnTo>
                  <a:lnTo>
                    <a:pt x="191262" y="476250"/>
                  </a:lnTo>
                  <a:lnTo>
                    <a:pt x="193649" y="474980"/>
                  </a:lnTo>
                  <a:lnTo>
                    <a:pt x="199224" y="470027"/>
                  </a:lnTo>
                  <a:lnTo>
                    <a:pt x="204495" y="466471"/>
                  </a:lnTo>
                  <a:lnTo>
                    <a:pt x="205257" y="465963"/>
                  </a:lnTo>
                  <a:lnTo>
                    <a:pt x="211734" y="462407"/>
                  </a:lnTo>
                  <a:lnTo>
                    <a:pt x="218655" y="459486"/>
                  </a:lnTo>
                  <a:lnTo>
                    <a:pt x="219849" y="458216"/>
                  </a:lnTo>
                  <a:lnTo>
                    <a:pt x="217462" y="458216"/>
                  </a:lnTo>
                  <a:lnTo>
                    <a:pt x="215087" y="457073"/>
                  </a:lnTo>
                  <a:lnTo>
                    <a:pt x="213893" y="457073"/>
                  </a:lnTo>
                  <a:lnTo>
                    <a:pt x="210324" y="458216"/>
                  </a:lnTo>
                  <a:lnTo>
                    <a:pt x="206743" y="460629"/>
                  </a:lnTo>
                  <a:lnTo>
                    <a:pt x="201980" y="461899"/>
                  </a:lnTo>
                  <a:lnTo>
                    <a:pt x="196329" y="464312"/>
                  </a:lnTo>
                  <a:lnTo>
                    <a:pt x="190373" y="465963"/>
                  </a:lnTo>
                  <a:lnTo>
                    <a:pt x="183896" y="466471"/>
                  </a:lnTo>
                  <a:lnTo>
                    <a:pt x="176974" y="465455"/>
                  </a:lnTo>
                  <a:lnTo>
                    <a:pt x="176974" y="466598"/>
                  </a:lnTo>
                  <a:lnTo>
                    <a:pt x="178168" y="469011"/>
                  </a:lnTo>
                  <a:lnTo>
                    <a:pt x="179362" y="470281"/>
                  </a:lnTo>
                  <a:lnTo>
                    <a:pt x="180543" y="472567"/>
                  </a:lnTo>
                  <a:lnTo>
                    <a:pt x="181737" y="474980"/>
                  </a:lnTo>
                  <a:lnTo>
                    <a:pt x="182930" y="476250"/>
                  </a:lnTo>
                  <a:lnTo>
                    <a:pt x="182930" y="477393"/>
                  </a:lnTo>
                  <a:lnTo>
                    <a:pt x="181737" y="477393"/>
                  </a:lnTo>
                  <a:lnTo>
                    <a:pt x="181737" y="478663"/>
                  </a:lnTo>
                  <a:lnTo>
                    <a:pt x="176974" y="483362"/>
                  </a:lnTo>
                  <a:lnTo>
                    <a:pt x="175780" y="490601"/>
                  </a:lnTo>
                  <a:lnTo>
                    <a:pt x="173405" y="496570"/>
                  </a:lnTo>
                  <a:lnTo>
                    <a:pt x="172212" y="502539"/>
                  </a:lnTo>
                  <a:lnTo>
                    <a:pt x="168656" y="506095"/>
                  </a:lnTo>
                  <a:lnTo>
                    <a:pt x="162699" y="504952"/>
                  </a:lnTo>
                  <a:lnTo>
                    <a:pt x="161505" y="504952"/>
                  </a:lnTo>
                  <a:lnTo>
                    <a:pt x="166484" y="512826"/>
                  </a:lnTo>
                  <a:lnTo>
                    <a:pt x="174586" y="519557"/>
                  </a:lnTo>
                  <a:lnTo>
                    <a:pt x="183591" y="524129"/>
                  </a:lnTo>
                  <a:lnTo>
                    <a:pt x="191262" y="525272"/>
                  </a:lnTo>
                  <a:lnTo>
                    <a:pt x="191350" y="508762"/>
                  </a:lnTo>
                  <a:lnTo>
                    <a:pt x="192366" y="506095"/>
                  </a:lnTo>
                  <a:lnTo>
                    <a:pt x="197358" y="493141"/>
                  </a:lnTo>
                  <a:lnTo>
                    <a:pt x="202107" y="486918"/>
                  </a:lnTo>
                  <a:lnTo>
                    <a:pt x="207162" y="480314"/>
                  </a:lnTo>
                  <a:lnTo>
                    <a:pt x="216281" y="474218"/>
                  </a:lnTo>
                  <a:lnTo>
                    <a:pt x="216281" y="473837"/>
                  </a:lnTo>
                  <a:lnTo>
                    <a:pt x="216776" y="473837"/>
                  </a:lnTo>
                  <a:lnTo>
                    <a:pt x="218655" y="472567"/>
                  </a:lnTo>
                  <a:lnTo>
                    <a:pt x="217462" y="473837"/>
                  </a:lnTo>
                  <a:lnTo>
                    <a:pt x="216776" y="473837"/>
                  </a:lnTo>
                  <a:lnTo>
                    <a:pt x="216331" y="474218"/>
                  </a:lnTo>
                  <a:lnTo>
                    <a:pt x="216281" y="474980"/>
                  </a:lnTo>
                  <a:lnTo>
                    <a:pt x="211175" y="481584"/>
                  </a:lnTo>
                  <a:lnTo>
                    <a:pt x="206743" y="488442"/>
                  </a:lnTo>
                  <a:lnTo>
                    <a:pt x="203212" y="495935"/>
                  </a:lnTo>
                  <a:lnTo>
                    <a:pt x="200799" y="503682"/>
                  </a:lnTo>
                  <a:lnTo>
                    <a:pt x="198818" y="513715"/>
                  </a:lnTo>
                  <a:lnTo>
                    <a:pt x="200190" y="523367"/>
                  </a:lnTo>
                  <a:lnTo>
                    <a:pt x="205143" y="531749"/>
                  </a:lnTo>
                  <a:lnTo>
                    <a:pt x="213893" y="538353"/>
                  </a:lnTo>
                  <a:lnTo>
                    <a:pt x="218655" y="540766"/>
                  </a:lnTo>
                  <a:lnTo>
                    <a:pt x="222237" y="542036"/>
                  </a:lnTo>
                  <a:lnTo>
                    <a:pt x="228168" y="540766"/>
                  </a:lnTo>
                  <a:lnTo>
                    <a:pt x="224663" y="525399"/>
                  </a:lnTo>
                  <a:lnTo>
                    <a:pt x="225691" y="512064"/>
                  </a:lnTo>
                  <a:lnTo>
                    <a:pt x="226085" y="507111"/>
                  </a:lnTo>
                  <a:lnTo>
                    <a:pt x="231521" y="490474"/>
                  </a:lnTo>
                  <a:lnTo>
                    <a:pt x="240080" y="479806"/>
                  </a:lnTo>
                  <a:lnTo>
                    <a:pt x="240080" y="480949"/>
                  </a:lnTo>
                  <a:lnTo>
                    <a:pt x="237705" y="486918"/>
                  </a:lnTo>
                  <a:lnTo>
                    <a:pt x="236461" y="491998"/>
                  </a:lnTo>
                  <a:lnTo>
                    <a:pt x="235318" y="497713"/>
                  </a:lnTo>
                  <a:lnTo>
                    <a:pt x="234454" y="504952"/>
                  </a:lnTo>
                  <a:lnTo>
                    <a:pt x="233921" y="510921"/>
                  </a:lnTo>
                  <a:lnTo>
                    <a:pt x="233794" y="521716"/>
                  </a:lnTo>
                  <a:lnTo>
                    <a:pt x="234124" y="526415"/>
                  </a:lnTo>
                  <a:lnTo>
                    <a:pt x="235318" y="533654"/>
                  </a:lnTo>
                  <a:lnTo>
                    <a:pt x="236512" y="539623"/>
                  </a:lnTo>
                  <a:lnTo>
                    <a:pt x="241274" y="544322"/>
                  </a:lnTo>
                  <a:lnTo>
                    <a:pt x="243649" y="548005"/>
                  </a:lnTo>
                  <a:lnTo>
                    <a:pt x="247230" y="549148"/>
                  </a:lnTo>
                  <a:lnTo>
                    <a:pt x="250799" y="551561"/>
                  </a:lnTo>
                  <a:lnTo>
                    <a:pt x="251993" y="551561"/>
                  </a:lnTo>
                  <a:lnTo>
                    <a:pt x="253187" y="550418"/>
                  </a:lnTo>
                  <a:lnTo>
                    <a:pt x="255562" y="550418"/>
                  </a:lnTo>
                  <a:lnTo>
                    <a:pt x="261442" y="544195"/>
                  </a:lnTo>
                  <a:lnTo>
                    <a:pt x="264795" y="538607"/>
                  </a:lnTo>
                  <a:lnTo>
                    <a:pt x="266801" y="532257"/>
                  </a:lnTo>
                  <a:lnTo>
                    <a:pt x="267360" y="526415"/>
                  </a:lnTo>
                  <a:lnTo>
                    <a:pt x="267500" y="525018"/>
                  </a:lnTo>
                  <a:lnTo>
                    <a:pt x="268668" y="518033"/>
                  </a:lnTo>
                  <a:lnTo>
                    <a:pt x="266280" y="501269"/>
                  </a:lnTo>
                  <a:lnTo>
                    <a:pt x="266280" y="494157"/>
                  </a:lnTo>
                  <a:lnTo>
                    <a:pt x="263906" y="488188"/>
                  </a:lnTo>
                  <a:lnTo>
                    <a:pt x="262763" y="482600"/>
                  </a:lnTo>
                  <a:lnTo>
                    <a:pt x="262712" y="479806"/>
                  </a:lnTo>
                  <a:lnTo>
                    <a:pt x="267601" y="486283"/>
                  </a:lnTo>
                  <a:lnTo>
                    <a:pt x="276898" y="525018"/>
                  </a:lnTo>
                  <a:lnTo>
                    <a:pt x="276834" y="526415"/>
                  </a:lnTo>
                  <a:lnTo>
                    <a:pt x="276123" y="532892"/>
                  </a:lnTo>
                  <a:lnTo>
                    <a:pt x="274612" y="540766"/>
                  </a:lnTo>
                  <a:lnTo>
                    <a:pt x="278180" y="543179"/>
                  </a:lnTo>
                  <a:lnTo>
                    <a:pt x="302768" y="513715"/>
                  </a:lnTo>
                  <a:lnTo>
                    <a:pt x="302717" y="512064"/>
                  </a:lnTo>
                  <a:lnTo>
                    <a:pt x="302615" y="510921"/>
                  </a:lnTo>
                  <a:lnTo>
                    <a:pt x="301993" y="503682"/>
                  </a:lnTo>
                  <a:lnTo>
                    <a:pt x="284137" y="473837"/>
                  </a:lnTo>
                  <a:lnTo>
                    <a:pt x="284137" y="472567"/>
                  </a:lnTo>
                  <a:lnTo>
                    <a:pt x="310896" y="508508"/>
                  </a:lnTo>
                  <a:lnTo>
                    <a:pt x="311531" y="525272"/>
                  </a:lnTo>
                  <a:lnTo>
                    <a:pt x="319697" y="523494"/>
                  </a:lnTo>
                  <a:lnTo>
                    <a:pt x="328625" y="518668"/>
                  </a:lnTo>
                  <a:lnTo>
                    <a:pt x="336461" y="512191"/>
                  </a:lnTo>
                  <a:lnTo>
                    <a:pt x="341287" y="504952"/>
                  </a:lnTo>
                  <a:close/>
                </a:path>
                <a:path w="419100" h="551815">
                  <a:moveTo>
                    <a:pt x="341287" y="236093"/>
                  </a:moveTo>
                  <a:lnTo>
                    <a:pt x="340106" y="233680"/>
                  </a:lnTo>
                  <a:lnTo>
                    <a:pt x="335356" y="233680"/>
                  </a:lnTo>
                  <a:lnTo>
                    <a:pt x="335356" y="242062"/>
                  </a:lnTo>
                  <a:lnTo>
                    <a:pt x="335356" y="417703"/>
                  </a:lnTo>
                  <a:lnTo>
                    <a:pt x="334175" y="422402"/>
                  </a:lnTo>
                  <a:lnTo>
                    <a:pt x="334175" y="425958"/>
                  </a:lnTo>
                  <a:lnTo>
                    <a:pt x="331800" y="434340"/>
                  </a:lnTo>
                  <a:lnTo>
                    <a:pt x="325882" y="439039"/>
                  </a:lnTo>
                  <a:lnTo>
                    <a:pt x="318782" y="439039"/>
                  </a:lnTo>
                  <a:lnTo>
                    <a:pt x="311658" y="439674"/>
                  </a:lnTo>
                  <a:lnTo>
                    <a:pt x="304546" y="439547"/>
                  </a:lnTo>
                  <a:lnTo>
                    <a:pt x="290334" y="439039"/>
                  </a:lnTo>
                  <a:lnTo>
                    <a:pt x="252412" y="453390"/>
                  </a:lnTo>
                  <a:lnTo>
                    <a:pt x="251231" y="454533"/>
                  </a:lnTo>
                  <a:lnTo>
                    <a:pt x="248856" y="454533"/>
                  </a:lnTo>
                  <a:lnTo>
                    <a:pt x="248856" y="453390"/>
                  </a:lnTo>
                  <a:lnTo>
                    <a:pt x="241122" y="446786"/>
                  </a:lnTo>
                  <a:lnTo>
                    <a:pt x="232410" y="442849"/>
                  </a:lnTo>
                  <a:lnTo>
                    <a:pt x="223012" y="440817"/>
                  </a:lnTo>
                  <a:lnTo>
                    <a:pt x="213207" y="440309"/>
                  </a:lnTo>
                  <a:lnTo>
                    <a:pt x="206184" y="439674"/>
                  </a:lnTo>
                  <a:lnTo>
                    <a:pt x="199085" y="439293"/>
                  </a:lnTo>
                  <a:lnTo>
                    <a:pt x="191973" y="439039"/>
                  </a:lnTo>
                  <a:lnTo>
                    <a:pt x="174205" y="439039"/>
                  </a:lnTo>
                  <a:lnTo>
                    <a:pt x="169468" y="434340"/>
                  </a:lnTo>
                  <a:lnTo>
                    <a:pt x="167093" y="423672"/>
                  </a:lnTo>
                  <a:lnTo>
                    <a:pt x="167093" y="420116"/>
                  </a:lnTo>
                  <a:lnTo>
                    <a:pt x="165912" y="415290"/>
                  </a:lnTo>
                  <a:lnTo>
                    <a:pt x="165912" y="242062"/>
                  </a:lnTo>
                  <a:lnTo>
                    <a:pt x="167093" y="240919"/>
                  </a:lnTo>
                  <a:lnTo>
                    <a:pt x="174205" y="240919"/>
                  </a:lnTo>
                  <a:lnTo>
                    <a:pt x="216230" y="237490"/>
                  </a:lnTo>
                  <a:lnTo>
                    <a:pt x="251231" y="228981"/>
                  </a:lnTo>
                  <a:lnTo>
                    <a:pt x="252907" y="230251"/>
                  </a:lnTo>
                  <a:lnTo>
                    <a:pt x="262039" y="233553"/>
                  </a:lnTo>
                  <a:lnTo>
                    <a:pt x="284708" y="237490"/>
                  </a:lnTo>
                  <a:lnTo>
                    <a:pt x="327063" y="240919"/>
                  </a:lnTo>
                  <a:lnTo>
                    <a:pt x="334175" y="240919"/>
                  </a:lnTo>
                  <a:lnTo>
                    <a:pt x="335356" y="242062"/>
                  </a:lnTo>
                  <a:lnTo>
                    <a:pt x="335356" y="233680"/>
                  </a:lnTo>
                  <a:lnTo>
                    <a:pt x="332994" y="233680"/>
                  </a:lnTo>
                  <a:lnTo>
                    <a:pt x="321221" y="233426"/>
                  </a:lnTo>
                  <a:lnTo>
                    <a:pt x="292696" y="227838"/>
                  </a:lnTo>
                  <a:lnTo>
                    <a:pt x="292074" y="226568"/>
                  </a:lnTo>
                  <a:lnTo>
                    <a:pt x="291515" y="225425"/>
                  </a:lnTo>
                  <a:lnTo>
                    <a:pt x="290334" y="221869"/>
                  </a:lnTo>
                  <a:lnTo>
                    <a:pt x="289140" y="220726"/>
                  </a:lnTo>
                  <a:lnTo>
                    <a:pt x="287959" y="219456"/>
                  </a:lnTo>
                  <a:lnTo>
                    <a:pt x="287959" y="218313"/>
                  </a:lnTo>
                  <a:lnTo>
                    <a:pt x="285584" y="213487"/>
                  </a:lnTo>
                  <a:lnTo>
                    <a:pt x="284403" y="211201"/>
                  </a:lnTo>
                  <a:lnTo>
                    <a:pt x="280847" y="215900"/>
                  </a:lnTo>
                  <a:lnTo>
                    <a:pt x="277291" y="221869"/>
                  </a:lnTo>
                  <a:lnTo>
                    <a:pt x="273748" y="226568"/>
                  </a:lnTo>
                  <a:lnTo>
                    <a:pt x="273748" y="223012"/>
                  </a:lnTo>
                  <a:lnTo>
                    <a:pt x="273748" y="220726"/>
                  </a:lnTo>
                  <a:lnTo>
                    <a:pt x="271373" y="208788"/>
                  </a:lnTo>
                  <a:lnTo>
                    <a:pt x="267817" y="209931"/>
                  </a:lnTo>
                  <a:lnTo>
                    <a:pt x="264261" y="213487"/>
                  </a:lnTo>
                  <a:lnTo>
                    <a:pt x="259524" y="214757"/>
                  </a:lnTo>
                  <a:lnTo>
                    <a:pt x="255968" y="215900"/>
                  </a:lnTo>
                  <a:lnTo>
                    <a:pt x="253593" y="219456"/>
                  </a:lnTo>
                  <a:lnTo>
                    <a:pt x="252412" y="223012"/>
                  </a:lnTo>
                  <a:lnTo>
                    <a:pt x="251231" y="221869"/>
                  </a:lnTo>
                  <a:lnTo>
                    <a:pt x="250037" y="223012"/>
                  </a:lnTo>
                  <a:lnTo>
                    <a:pt x="248856" y="223012"/>
                  </a:lnTo>
                  <a:lnTo>
                    <a:pt x="247675" y="220726"/>
                  </a:lnTo>
                  <a:lnTo>
                    <a:pt x="247675" y="217043"/>
                  </a:lnTo>
                  <a:lnTo>
                    <a:pt x="244119" y="215900"/>
                  </a:lnTo>
                  <a:lnTo>
                    <a:pt x="239369" y="213487"/>
                  </a:lnTo>
                  <a:lnTo>
                    <a:pt x="235813" y="211201"/>
                  </a:lnTo>
                  <a:lnTo>
                    <a:pt x="229895" y="208788"/>
                  </a:lnTo>
                  <a:lnTo>
                    <a:pt x="229895" y="214757"/>
                  </a:lnTo>
                  <a:lnTo>
                    <a:pt x="228701" y="220726"/>
                  </a:lnTo>
                  <a:lnTo>
                    <a:pt x="228701" y="226568"/>
                  </a:lnTo>
                  <a:lnTo>
                    <a:pt x="225145" y="221869"/>
                  </a:lnTo>
                  <a:lnTo>
                    <a:pt x="221602" y="215900"/>
                  </a:lnTo>
                  <a:lnTo>
                    <a:pt x="218046" y="211201"/>
                  </a:lnTo>
                  <a:lnTo>
                    <a:pt x="215684" y="213487"/>
                  </a:lnTo>
                  <a:lnTo>
                    <a:pt x="214490" y="218313"/>
                  </a:lnTo>
                  <a:lnTo>
                    <a:pt x="212128" y="223012"/>
                  </a:lnTo>
                  <a:lnTo>
                    <a:pt x="209753" y="227838"/>
                  </a:lnTo>
                  <a:lnTo>
                    <a:pt x="209626" y="230251"/>
                  </a:lnTo>
                  <a:lnTo>
                    <a:pt x="208572" y="231394"/>
                  </a:lnTo>
                  <a:lnTo>
                    <a:pt x="190779" y="232918"/>
                  </a:lnTo>
                  <a:lnTo>
                    <a:pt x="180555" y="233426"/>
                  </a:lnTo>
                  <a:lnTo>
                    <a:pt x="169468" y="233680"/>
                  </a:lnTo>
                  <a:lnTo>
                    <a:pt x="161163" y="233680"/>
                  </a:lnTo>
                  <a:lnTo>
                    <a:pt x="159981" y="234950"/>
                  </a:lnTo>
                  <a:lnTo>
                    <a:pt x="159981" y="420116"/>
                  </a:lnTo>
                  <a:lnTo>
                    <a:pt x="161163" y="424815"/>
                  </a:lnTo>
                  <a:lnTo>
                    <a:pt x="161163" y="428371"/>
                  </a:lnTo>
                  <a:lnTo>
                    <a:pt x="163537" y="440309"/>
                  </a:lnTo>
                  <a:lnTo>
                    <a:pt x="169468" y="445008"/>
                  </a:lnTo>
                  <a:lnTo>
                    <a:pt x="180124" y="445008"/>
                  </a:lnTo>
                  <a:lnTo>
                    <a:pt x="231216" y="448818"/>
                  </a:lnTo>
                  <a:lnTo>
                    <a:pt x="248856" y="460502"/>
                  </a:lnTo>
                  <a:lnTo>
                    <a:pt x="251231" y="461645"/>
                  </a:lnTo>
                  <a:lnTo>
                    <a:pt x="265899" y="455930"/>
                  </a:lnTo>
                  <a:lnTo>
                    <a:pt x="259003" y="459740"/>
                  </a:lnTo>
                  <a:lnTo>
                    <a:pt x="251650" y="465201"/>
                  </a:lnTo>
                  <a:lnTo>
                    <a:pt x="251650" y="466344"/>
                  </a:lnTo>
                  <a:lnTo>
                    <a:pt x="249275" y="466344"/>
                  </a:lnTo>
                  <a:lnTo>
                    <a:pt x="252844" y="467614"/>
                  </a:lnTo>
                  <a:lnTo>
                    <a:pt x="255219" y="469900"/>
                  </a:lnTo>
                  <a:lnTo>
                    <a:pt x="258787" y="471170"/>
                  </a:lnTo>
                  <a:lnTo>
                    <a:pt x="259969" y="471170"/>
                  </a:lnTo>
                  <a:lnTo>
                    <a:pt x="262343" y="468757"/>
                  </a:lnTo>
                  <a:lnTo>
                    <a:pt x="262343" y="466344"/>
                  </a:lnTo>
                  <a:lnTo>
                    <a:pt x="263537" y="465201"/>
                  </a:lnTo>
                  <a:lnTo>
                    <a:pt x="263537" y="464058"/>
                  </a:lnTo>
                  <a:lnTo>
                    <a:pt x="264718" y="462788"/>
                  </a:lnTo>
                  <a:lnTo>
                    <a:pt x="264718" y="461645"/>
                  </a:lnTo>
                  <a:lnTo>
                    <a:pt x="267106" y="462788"/>
                  </a:lnTo>
                  <a:lnTo>
                    <a:pt x="274218" y="462788"/>
                  </a:lnTo>
                  <a:lnTo>
                    <a:pt x="274218" y="454533"/>
                  </a:lnTo>
                  <a:lnTo>
                    <a:pt x="282536" y="454533"/>
                  </a:lnTo>
                  <a:lnTo>
                    <a:pt x="284911" y="450977"/>
                  </a:lnTo>
                  <a:lnTo>
                    <a:pt x="283718" y="450977"/>
                  </a:lnTo>
                  <a:lnTo>
                    <a:pt x="275031" y="452501"/>
                  </a:lnTo>
                  <a:lnTo>
                    <a:pt x="270967" y="453948"/>
                  </a:lnTo>
                  <a:lnTo>
                    <a:pt x="293890" y="445008"/>
                  </a:lnTo>
                  <a:lnTo>
                    <a:pt x="301015" y="445135"/>
                  </a:lnTo>
                  <a:lnTo>
                    <a:pt x="308254" y="445516"/>
                  </a:lnTo>
                  <a:lnTo>
                    <a:pt x="315722" y="445516"/>
                  </a:lnTo>
                  <a:lnTo>
                    <a:pt x="323519" y="445008"/>
                  </a:lnTo>
                  <a:lnTo>
                    <a:pt x="331800" y="445008"/>
                  </a:lnTo>
                  <a:lnTo>
                    <a:pt x="337197" y="439674"/>
                  </a:lnTo>
                  <a:lnTo>
                    <a:pt x="337731" y="439039"/>
                  </a:lnTo>
                  <a:lnTo>
                    <a:pt x="340106" y="431927"/>
                  </a:lnTo>
                  <a:lnTo>
                    <a:pt x="340106" y="427228"/>
                  </a:lnTo>
                  <a:lnTo>
                    <a:pt x="341287" y="422402"/>
                  </a:lnTo>
                  <a:lnTo>
                    <a:pt x="341287" y="236093"/>
                  </a:lnTo>
                  <a:close/>
                </a:path>
                <a:path w="419100" h="551815">
                  <a:moveTo>
                    <a:pt x="341287" y="140716"/>
                  </a:moveTo>
                  <a:lnTo>
                    <a:pt x="340093" y="139446"/>
                  </a:lnTo>
                  <a:lnTo>
                    <a:pt x="334162" y="139446"/>
                  </a:lnTo>
                  <a:lnTo>
                    <a:pt x="329412" y="139192"/>
                  </a:lnTo>
                  <a:lnTo>
                    <a:pt x="329412" y="146685"/>
                  </a:lnTo>
                  <a:lnTo>
                    <a:pt x="327037" y="149098"/>
                  </a:lnTo>
                  <a:lnTo>
                    <a:pt x="324662" y="153924"/>
                  </a:lnTo>
                  <a:lnTo>
                    <a:pt x="319913" y="151511"/>
                  </a:lnTo>
                  <a:lnTo>
                    <a:pt x="316357" y="150368"/>
                  </a:lnTo>
                  <a:lnTo>
                    <a:pt x="312788" y="147955"/>
                  </a:lnTo>
                  <a:lnTo>
                    <a:pt x="310413" y="146685"/>
                  </a:lnTo>
                  <a:lnTo>
                    <a:pt x="310413" y="145542"/>
                  </a:lnTo>
                  <a:lnTo>
                    <a:pt x="328218" y="145542"/>
                  </a:lnTo>
                  <a:lnTo>
                    <a:pt x="329412" y="146685"/>
                  </a:lnTo>
                  <a:lnTo>
                    <a:pt x="329412" y="139192"/>
                  </a:lnTo>
                  <a:lnTo>
                    <a:pt x="323278" y="138811"/>
                  </a:lnTo>
                  <a:lnTo>
                    <a:pt x="312191" y="138430"/>
                  </a:lnTo>
                  <a:lnTo>
                    <a:pt x="283095" y="138303"/>
                  </a:lnTo>
                  <a:lnTo>
                    <a:pt x="268859" y="133477"/>
                  </a:lnTo>
                  <a:lnTo>
                    <a:pt x="266484" y="132207"/>
                  </a:lnTo>
                  <a:lnTo>
                    <a:pt x="264109" y="132207"/>
                  </a:lnTo>
                  <a:lnTo>
                    <a:pt x="261734" y="131064"/>
                  </a:lnTo>
                  <a:lnTo>
                    <a:pt x="262915" y="137033"/>
                  </a:lnTo>
                  <a:lnTo>
                    <a:pt x="266484" y="139446"/>
                  </a:lnTo>
                  <a:lnTo>
                    <a:pt x="271233" y="144272"/>
                  </a:lnTo>
                  <a:lnTo>
                    <a:pt x="267665" y="144272"/>
                  </a:lnTo>
                  <a:lnTo>
                    <a:pt x="264109" y="145542"/>
                  </a:lnTo>
                  <a:lnTo>
                    <a:pt x="260540" y="146685"/>
                  </a:lnTo>
                  <a:lnTo>
                    <a:pt x="264109" y="150368"/>
                  </a:lnTo>
                  <a:lnTo>
                    <a:pt x="268859" y="151511"/>
                  </a:lnTo>
                  <a:lnTo>
                    <a:pt x="273596" y="153924"/>
                  </a:lnTo>
                  <a:lnTo>
                    <a:pt x="271233" y="155194"/>
                  </a:lnTo>
                  <a:lnTo>
                    <a:pt x="267665" y="157607"/>
                  </a:lnTo>
                  <a:lnTo>
                    <a:pt x="265290" y="160020"/>
                  </a:lnTo>
                  <a:lnTo>
                    <a:pt x="268859" y="162433"/>
                  </a:lnTo>
                  <a:lnTo>
                    <a:pt x="273596" y="161163"/>
                  </a:lnTo>
                  <a:lnTo>
                    <a:pt x="277152" y="161163"/>
                  </a:lnTo>
                  <a:lnTo>
                    <a:pt x="273596" y="167259"/>
                  </a:lnTo>
                  <a:lnTo>
                    <a:pt x="268859" y="170815"/>
                  </a:lnTo>
                  <a:lnTo>
                    <a:pt x="261734" y="173228"/>
                  </a:lnTo>
                  <a:lnTo>
                    <a:pt x="269519" y="175133"/>
                  </a:lnTo>
                  <a:lnTo>
                    <a:pt x="276860" y="174244"/>
                  </a:lnTo>
                  <a:lnTo>
                    <a:pt x="283756" y="171323"/>
                  </a:lnTo>
                  <a:lnTo>
                    <a:pt x="290220" y="167259"/>
                  </a:lnTo>
                  <a:lnTo>
                    <a:pt x="290220" y="182880"/>
                  </a:lnTo>
                  <a:lnTo>
                    <a:pt x="294970" y="180467"/>
                  </a:lnTo>
                  <a:lnTo>
                    <a:pt x="297345" y="175641"/>
                  </a:lnTo>
                  <a:lnTo>
                    <a:pt x="302107" y="170815"/>
                  </a:lnTo>
                  <a:lnTo>
                    <a:pt x="304482" y="174498"/>
                  </a:lnTo>
                  <a:lnTo>
                    <a:pt x="304482" y="178054"/>
                  </a:lnTo>
                  <a:lnTo>
                    <a:pt x="305663" y="180467"/>
                  </a:lnTo>
                  <a:lnTo>
                    <a:pt x="310413" y="176911"/>
                  </a:lnTo>
                  <a:lnTo>
                    <a:pt x="313982" y="173228"/>
                  </a:lnTo>
                  <a:lnTo>
                    <a:pt x="317195" y="170815"/>
                  </a:lnTo>
                  <a:lnTo>
                    <a:pt x="338912" y="145542"/>
                  </a:lnTo>
                  <a:lnTo>
                    <a:pt x="341287" y="140716"/>
                  </a:lnTo>
                  <a:close/>
                </a:path>
                <a:path w="419100" h="551815">
                  <a:moveTo>
                    <a:pt x="341287" y="131064"/>
                  </a:moveTo>
                  <a:lnTo>
                    <a:pt x="301675" y="131064"/>
                  </a:lnTo>
                  <a:lnTo>
                    <a:pt x="301675" y="133350"/>
                  </a:lnTo>
                  <a:lnTo>
                    <a:pt x="302882" y="134124"/>
                  </a:lnTo>
                  <a:lnTo>
                    <a:pt x="340080" y="134124"/>
                  </a:lnTo>
                  <a:lnTo>
                    <a:pt x="341287" y="133350"/>
                  </a:lnTo>
                  <a:lnTo>
                    <a:pt x="341287" y="131064"/>
                  </a:lnTo>
                  <a:close/>
                </a:path>
                <a:path w="419100" h="551815">
                  <a:moveTo>
                    <a:pt x="345859" y="106172"/>
                  </a:moveTo>
                  <a:lnTo>
                    <a:pt x="344665" y="101346"/>
                  </a:lnTo>
                  <a:lnTo>
                    <a:pt x="339877" y="97790"/>
                  </a:lnTo>
                  <a:lnTo>
                    <a:pt x="336283" y="96520"/>
                  </a:lnTo>
                  <a:lnTo>
                    <a:pt x="329095" y="92964"/>
                  </a:lnTo>
                  <a:lnTo>
                    <a:pt x="329095" y="95377"/>
                  </a:lnTo>
                  <a:lnTo>
                    <a:pt x="327901" y="96520"/>
                  </a:lnTo>
                  <a:lnTo>
                    <a:pt x="327901" y="104902"/>
                  </a:lnTo>
                  <a:lnTo>
                    <a:pt x="326694" y="112141"/>
                  </a:lnTo>
                  <a:lnTo>
                    <a:pt x="324307" y="118122"/>
                  </a:lnTo>
                  <a:lnTo>
                    <a:pt x="321906" y="120523"/>
                  </a:lnTo>
                  <a:lnTo>
                    <a:pt x="319532" y="120523"/>
                  </a:lnTo>
                  <a:lnTo>
                    <a:pt x="317131" y="119253"/>
                  </a:lnTo>
                  <a:lnTo>
                    <a:pt x="317131" y="118122"/>
                  </a:lnTo>
                  <a:lnTo>
                    <a:pt x="313537" y="112141"/>
                  </a:lnTo>
                  <a:lnTo>
                    <a:pt x="312343" y="106172"/>
                  </a:lnTo>
                  <a:lnTo>
                    <a:pt x="312343" y="97790"/>
                  </a:lnTo>
                  <a:lnTo>
                    <a:pt x="311150" y="95377"/>
                  </a:lnTo>
                  <a:lnTo>
                    <a:pt x="311150" y="94107"/>
                  </a:lnTo>
                  <a:lnTo>
                    <a:pt x="308749" y="94107"/>
                  </a:lnTo>
                  <a:lnTo>
                    <a:pt x="306362" y="95377"/>
                  </a:lnTo>
                  <a:lnTo>
                    <a:pt x="305155" y="96520"/>
                  </a:lnTo>
                  <a:lnTo>
                    <a:pt x="300367" y="97790"/>
                  </a:lnTo>
                  <a:lnTo>
                    <a:pt x="297980" y="101346"/>
                  </a:lnTo>
                  <a:lnTo>
                    <a:pt x="296773" y="106172"/>
                  </a:lnTo>
                  <a:lnTo>
                    <a:pt x="295579" y="112141"/>
                  </a:lnTo>
                  <a:lnTo>
                    <a:pt x="296773" y="116967"/>
                  </a:lnTo>
                  <a:lnTo>
                    <a:pt x="297980" y="122948"/>
                  </a:lnTo>
                  <a:lnTo>
                    <a:pt x="297980" y="125349"/>
                  </a:lnTo>
                  <a:lnTo>
                    <a:pt x="300367" y="126492"/>
                  </a:lnTo>
                  <a:lnTo>
                    <a:pt x="302768" y="126492"/>
                  </a:lnTo>
                  <a:lnTo>
                    <a:pt x="305155" y="125349"/>
                  </a:lnTo>
                  <a:lnTo>
                    <a:pt x="342265" y="125349"/>
                  </a:lnTo>
                  <a:lnTo>
                    <a:pt x="342265" y="122948"/>
                  </a:lnTo>
                  <a:lnTo>
                    <a:pt x="344665" y="115697"/>
                  </a:lnTo>
                  <a:lnTo>
                    <a:pt x="344665" y="112141"/>
                  </a:lnTo>
                  <a:lnTo>
                    <a:pt x="345859" y="106172"/>
                  </a:lnTo>
                  <a:close/>
                </a:path>
                <a:path w="419100" h="551815">
                  <a:moveTo>
                    <a:pt x="371767" y="188341"/>
                  </a:moveTo>
                  <a:lnTo>
                    <a:pt x="363372" y="189484"/>
                  </a:lnTo>
                  <a:lnTo>
                    <a:pt x="356171" y="186055"/>
                  </a:lnTo>
                  <a:lnTo>
                    <a:pt x="348970" y="181229"/>
                  </a:lnTo>
                  <a:lnTo>
                    <a:pt x="342976" y="177800"/>
                  </a:lnTo>
                  <a:lnTo>
                    <a:pt x="336969" y="175387"/>
                  </a:lnTo>
                  <a:lnTo>
                    <a:pt x="329780" y="171831"/>
                  </a:lnTo>
                  <a:lnTo>
                    <a:pt x="327380" y="171831"/>
                  </a:lnTo>
                  <a:lnTo>
                    <a:pt x="324980" y="170688"/>
                  </a:lnTo>
                  <a:lnTo>
                    <a:pt x="323773" y="171831"/>
                  </a:lnTo>
                  <a:lnTo>
                    <a:pt x="321386" y="173101"/>
                  </a:lnTo>
                  <a:lnTo>
                    <a:pt x="318985" y="175387"/>
                  </a:lnTo>
                  <a:lnTo>
                    <a:pt x="315391" y="177800"/>
                  </a:lnTo>
                  <a:lnTo>
                    <a:pt x="321475" y="179578"/>
                  </a:lnTo>
                  <a:lnTo>
                    <a:pt x="327215" y="181864"/>
                  </a:lnTo>
                  <a:lnTo>
                    <a:pt x="332752" y="185039"/>
                  </a:lnTo>
                  <a:lnTo>
                    <a:pt x="338175" y="189484"/>
                  </a:lnTo>
                  <a:lnTo>
                    <a:pt x="338175" y="184785"/>
                  </a:lnTo>
                  <a:lnTo>
                    <a:pt x="339369" y="182499"/>
                  </a:lnTo>
                  <a:lnTo>
                    <a:pt x="339369" y="183642"/>
                  </a:lnTo>
                  <a:lnTo>
                    <a:pt x="341769" y="183642"/>
                  </a:lnTo>
                  <a:lnTo>
                    <a:pt x="345376" y="187198"/>
                  </a:lnTo>
                  <a:lnTo>
                    <a:pt x="350177" y="189484"/>
                  </a:lnTo>
                  <a:lnTo>
                    <a:pt x="354965" y="191897"/>
                  </a:lnTo>
                  <a:lnTo>
                    <a:pt x="362165" y="196596"/>
                  </a:lnTo>
                  <a:lnTo>
                    <a:pt x="366966" y="195453"/>
                  </a:lnTo>
                  <a:lnTo>
                    <a:pt x="371767" y="188341"/>
                  </a:lnTo>
                  <a:close/>
                </a:path>
                <a:path w="419100" h="551815">
                  <a:moveTo>
                    <a:pt x="371767" y="156972"/>
                  </a:moveTo>
                  <a:lnTo>
                    <a:pt x="365798" y="152146"/>
                  </a:lnTo>
                  <a:lnTo>
                    <a:pt x="363410" y="149606"/>
                  </a:lnTo>
                  <a:lnTo>
                    <a:pt x="358622" y="148463"/>
                  </a:lnTo>
                  <a:lnTo>
                    <a:pt x="355041" y="147193"/>
                  </a:lnTo>
                  <a:lnTo>
                    <a:pt x="351459" y="146050"/>
                  </a:lnTo>
                  <a:lnTo>
                    <a:pt x="351459" y="152146"/>
                  </a:lnTo>
                  <a:lnTo>
                    <a:pt x="343103" y="152146"/>
                  </a:lnTo>
                  <a:lnTo>
                    <a:pt x="345490" y="149606"/>
                  </a:lnTo>
                  <a:lnTo>
                    <a:pt x="346684" y="148463"/>
                  </a:lnTo>
                  <a:lnTo>
                    <a:pt x="349072" y="148463"/>
                  </a:lnTo>
                  <a:lnTo>
                    <a:pt x="350266" y="149606"/>
                  </a:lnTo>
                  <a:lnTo>
                    <a:pt x="351459" y="152146"/>
                  </a:lnTo>
                  <a:lnTo>
                    <a:pt x="351459" y="146050"/>
                  </a:lnTo>
                  <a:lnTo>
                    <a:pt x="347878" y="146050"/>
                  </a:lnTo>
                  <a:lnTo>
                    <a:pt x="344297" y="144780"/>
                  </a:lnTo>
                  <a:lnTo>
                    <a:pt x="343103" y="144780"/>
                  </a:lnTo>
                  <a:lnTo>
                    <a:pt x="341909" y="146050"/>
                  </a:lnTo>
                  <a:lnTo>
                    <a:pt x="339661" y="152019"/>
                  </a:lnTo>
                  <a:lnTo>
                    <a:pt x="336524" y="157480"/>
                  </a:lnTo>
                  <a:lnTo>
                    <a:pt x="332486" y="162560"/>
                  </a:lnTo>
                  <a:lnTo>
                    <a:pt x="327571" y="167894"/>
                  </a:lnTo>
                  <a:lnTo>
                    <a:pt x="328764" y="167894"/>
                  </a:lnTo>
                  <a:lnTo>
                    <a:pt x="335927" y="165481"/>
                  </a:lnTo>
                  <a:lnTo>
                    <a:pt x="347878" y="165481"/>
                  </a:lnTo>
                  <a:lnTo>
                    <a:pt x="353847" y="166751"/>
                  </a:lnTo>
                  <a:lnTo>
                    <a:pt x="359816" y="167894"/>
                  </a:lnTo>
                  <a:lnTo>
                    <a:pt x="363410" y="173990"/>
                  </a:lnTo>
                  <a:lnTo>
                    <a:pt x="363410" y="175260"/>
                  </a:lnTo>
                  <a:lnTo>
                    <a:pt x="364604" y="175260"/>
                  </a:lnTo>
                  <a:lnTo>
                    <a:pt x="365798" y="173990"/>
                  </a:lnTo>
                  <a:lnTo>
                    <a:pt x="366991" y="172847"/>
                  </a:lnTo>
                  <a:lnTo>
                    <a:pt x="366991" y="171577"/>
                  </a:lnTo>
                  <a:lnTo>
                    <a:pt x="371005" y="165481"/>
                  </a:lnTo>
                  <a:lnTo>
                    <a:pt x="371767" y="164338"/>
                  </a:lnTo>
                  <a:lnTo>
                    <a:pt x="371767" y="156972"/>
                  </a:lnTo>
                  <a:close/>
                </a:path>
                <a:path w="419100" h="551815">
                  <a:moveTo>
                    <a:pt x="380898" y="96139"/>
                  </a:moveTo>
                  <a:lnTo>
                    <a:pt x="377291" y="93726"/>
                  </a:lnTo>
                  <a:lnTo>
                    <a:pt x="374891" y="91440"/>
                  </a:lnTo>
                  <a:lnTo>
                    <a:pt x="371297" y="90297"/>
                  </a:lnTo>
                  <a:lnTo>
                    <a:pt x="365302" y="88023"/>
                  </a:lnTo>
                  <a:lnTo>
                    <a:pt x="364096" y="86868"/>
                  </a:lnTo>
                  <a:lnTo>
                    <a:pt x="360502" y="94996"/>
                  </a:lnTo>
                  <a:lnTo>
                    <a:pt x="360502" y="97282"/>
                  </a:lnTo>
                  <a:lnTo>
                    <a:pt x="359295" y="98425"/>
                  </a:lnTo>
                  <a:lnTo>
                    <a:pt x="358101" y="104140"/>
                  </a:lnTo>
                  <a:lnTo>
                    <a:pt x="358101" y="111125"/>
                  </a:lnTo>
                  <a:lnTo>
                    <a:pt x="355701" y="116840"/>
                  </a:lnTo>
                  <a:lnTo>
                    <a:pt x="354495" y="123698"/>
                  </a:lnTo>
                  <a:lnTo>
                    <a:pt x="350888" y="129540"/>
                  </a:lnTo>
                  <a:lnTo>
                    <a:pt x="342493" y="131826"/>
                  </a:lnTo>
                  <a:lnTo>
                    <a:pt x="342493" y="132969"/>
                  </a:lnTo>
                  <a:lnTo>
                    <a:pt x="341287" y="134124"/>
                  </a:lnTo>
                  <a:lnTo>
                    <a:pt x="347294" y="134124"/>
                  </a:lnTo>
                  <a:lnTo>
                    <a:pt x="356895" y="129540"/>
                  </a:lnTo>
                  <a:lnTo>
                    <a:pt x="361696" y="124841"/>
                  </a:lnTo>
                  <a:lnTo>
                    <a:pt x="367703" y="107569"/>
                  </a:lnTo>
                  <a:lnTo>
                    <a:pt x="370103" y="101854"/>
                  </a:lnTo>
                  <a:lnTo>
                    <a:pt x="374891" y="98425"/>
                  </a:lnTo>
                  <a:lnTo>
                    <a:pt x="380898" y="96139"/>
                  </a:lnTo>
                  <a:close/>
                </a:path>
                <a:path w="419100" h="551815">
                  <a:moveTo>
                    <a:pt x="394614" y="355219"/>
                  </a:moveTo>
                  <a:lnTo>
                    <a:pt x="388264" y="350266"/>
                  </a:lnTo>
                  <a:lnTo>
                    <a:pt x="384505" y="345821"/>
                  </a:lnTo>
                  <a:lnTo>
                    <a:pt x="383146" y="344297"/>
                  </a:lnTo>
                  <a:lnTo>
                    <a:pt x="378701" y="337566"/>
                  </a:lnTo>
                  <a:lnTo>
                    <a:pt x="374370" y="330581"/>
                  </a:lnTo>
                  <a:lnTo>
                    <a:pt x="373176" y="335280"/>
                  </a:lnTo>
                  <a:lnTo>
                    <a:pt x="368427" y="339979"/>
                  </a:lnTo>
                  <a:lnTo>
                    <a:pt x="373176" y="343535"/>
                  </a:lnTo>
                  <a:lnTo>
                    <a:pt x="370814" y="345821"/>
                  </a:lnTo>
                  <a:lnTo>
                    <a:pt x="368427" y="345821"/>
                  </a:lnTo>
                  <a:lnTo>
                    <a:pt x="367245" y="342265"/>
                  </a:lnTo>
                  <a:lnTo>
                    <a:pt x="364858" y="338836"/>
                  </a:lnTo>
                  <a:lnTo>
                    <a:pt x="360095" y="339979"/>
                  </a:lnTo>
                  <a:lnTo>
                    <a:pt x="356527" y="338836"/>
                  </a:lnTo>
                  <a:lnTo>
                    <a:pt x="358902" y="343535"/>
                  </a:lnTo>
                  <a:lnTo>
                    <a:pt x="361289" y="346964"/>
                  </a:lnTo>
                  <a:lnTo>
                    <a:pt x="363664" y="350520"/>
                  </a:lnTo>
                  <a:lnTo>
                    <a:pt x="368427" y="358775"/>
                  </a:lnTo>
                  <a:lnTo>
                    <a:pt x="375564" y="361061"/>
                  </a:lnTo>
                  <a:lnTo>
                    <a:pt x="387464" y="361061"/>
                  </a:lnTo>
                  <a:lnTo>
                    <a:pt x="392226" y="359918"/>
                  </a:lnTo>
                  <a:lnTo>
                    <a:pt x="394614" y="355219"/>
                  </a:lnTo>
                  <a:close/>
                </a:path>
                <a:path w="419100" h="551815">
                  <a:moveTo>
                    <a:pt x="401942" y="248793"/>
                  </a:moveTo>
                  <a:lnTo>
                    <a:pt x="401459" y="248158"/>
                  </a:lnTo>
                  <a:lnTo>
                    <a:pt x="401459" y="249301"/>
                  </a:lnTo>
                  <a:lnTo>
                    <a:pt x="401942" y="248793"/>
                  </a:lnTo>
                  <a:close/>
                </a:path>
                <a:path w="419100" h="551815">
                  <a:moveTo>
                    <a:pt x="408330" y="234188"/>
                  </a:moveTo>
                  <a:lnTo>
                    <a:pt x="402437" y="230632"/>
                  </a:lnTo>
                  <a:lnTo>
                    <a:pt x="396544" y="228346"/>
                  </a:lnTo>
                  <a:lnTo>
                    <a:pt x="390652" y="224790"/>
                  </a:lnTo>
                  <a:lnTo>
                    <a:pt x="394398" y="216662"/>
                  </a:lnTo>
                  <a:lnTo>
                    <a:pt x="396836" y="208407"/>
                  </a:lnTo>
                  <a:lnTo>
                    <a:pt x="397941" y="199771"/>
                  </a:lnTo>
                  <a:lnTo>
                    <a:pt x="397725" y="190500"/>
                  </a:lnTo>
                  <a:lnTo>
                    <a:pt x="397725" y="191643"/>
                  </a:lnTo>
                  <a:lnTo>
                    <a:pt x="396544" y="191643"/>
                  </a:lnTo>
                  <a:lnTo>
                    <a:pt x="396544" y="192913"/>
                  </a:lnTo>
                  <a:lnTo>
                    <a:pt x="392760" y="199009"/>
                  </a:lnTo>
                  <a:lnTo>
                    <a:pt x="388429" y="204978"/>
                  </a:lnTo>
                  <a:lnTo>
                    <a:pt x="383438" y="210439"/>
                  </a:lnTo>
                  <a:lnTo>
                    <a:pt x="377672" y="215265"/>
                  </a:lnTo>
                  <a:lnTo>
                    <a:pt x="371792" y="221234"/>
                  </a:lnTo>
                  <a:lnTo>
                    <a:pt x="365899" y="225933"/>
                  </a:lnTo>
                  <a:lnTo>
                    <a:pt x="355295" y="233045"/>
                  </a:lnTo>
                  <a:lnTo>
                    <a:pt x="354114" y="236601"/>
                  </a:lnTo>
                  <a:lnTo>
                    <a:pt x="355295" y="241300"/>
                  </a:lnTo>
                  <a:lnTo>
                    <a:pt x="356463" y="243713"/>
                  </a:lnTo>
                  <a:lnTo>
                    <a:pt x="358825" y="247269"/>
                  </a:lnTo>
                  <a:lnTo>
                    <a:pt x="360006" y="250825"/>
                  </a:lnTo>
                  <a:lnTo>
                    <a:pt x="361823" y="259588"/>
                  </a:lnTo>
                  <a:lnTo>
                    <a:pt x="360438" y="267716"/>
                  </a:lnTo>
                  <a:lnTo>
                    <a:pt x="356184" y="274828"/>
                  </a:lnTo>
                  <a:lnTo>
                    <a:pt x="349389" y="280162"/>
                  </a:lnTo>
                  <a:lnTo>
                    <a:pt x="348221" y="280162"/>
                  </a:lnTo>
                  <a:lnTo>
                    <a:pt x="347040" y="281432"/>
                  </a:lnTo>
                  <a:lnTo>
                    <a:pt x="345859" y="281432"/>
                  </a:lnTo>
                  <a:lnTo>
                    <a:pt x="345859" y="313309"/>
                  </a:lnTo>
                  <a:lnTo>
                    <a:pt x="347040" y="314452"/>
                  </a:lnTo>
                  <a:lnTo>
                    <a:pt x="348221" y="314452"/>
                  </a:lnTo>
                  <a:lnTo>
                    <a:pt x="350570" y="316865"/>
                  </a:lnTo>
                  <a:lnTo>
                    <a:pt x="351751" y="316865"/>
                  </a:lnTo>
                  <a:lnTo>
                    <a:pt x="352933" y="314452"/>
                  </a:lnTo>
                  <a:lnTo>
                    <a:pt x="354114" y="310896"/>
                  </a:lnTo>
                  <a:lnTo>
                    <a:pt x="356463" y="306197"/>
                  </a:lnTo>
                  <a:lnTo>
                    <a:pt x="357644" y="301498"/>
                  </a:lnTo>
                  <a:lnTo>
                    <a:pt x="358825" y="302641"/>
                  </a:lnTo>
                  <a:lnTo>
                    <a:pt x="361188" y="302641"/>
                  </a:lnTo>
                  <a:lnTo>
                    <a:pt x="364718" y="303911"/>
                  </a:lnTo>
                  <a:lnTo>
                    <a:pt x="368261" y="306197"/>
                  </a:lnTo>
                  <a:lnTo>
                    <a:pt x="372960" y="307467"/>
                  </a:lnTo>
                  <a:lnTo>
                    <a:pt x="375323" y="307467"/>
                  </a:lnTo>
                  <a:lnTo>
                    <a:pt x="376504" y="306197"/>
                  </a:lnTo>
                  <a:lnTo>
                    <a:pt x="376504" y="288544"/>
                  </a:lnTo>
                  <a:lnTo>
                    <a:pt x="396544" y="288544"/>
                  </a:lnTo>
                  <a:lnTo>
                    <a:pt x="396544" y="287274"/>
                  </a:lnTo>
                  <a:lnTo>
                    <a:pt x="394182" y="281432"/>
                  </a:lnTo>
                  <a:lnTo>
                    <a:pt x="390652" y="275463"/>
                  </a:lnTo>
                  <a:lnTo>
                    <a:pt x="388289" y="269748"/>
                  </a:lnTo>
                  <a:lnTo>
                    <a:pt x="400075" y="264922"/>
                  </a:lnTo>
                  <a:lnTo>
                    <a:pt x="407149" y="262636"/>
                  </a:lnTo>
                  <a:lnTo>
                    <a:pt x="402437" y="257937"/>
                  </a:lnTo>
                  <a:lnTo>
                    <a:pt x="398894" y="253111"/>
                  </a:lnTo>
                  <a:lnTo>
                    <a:pt x="393001" y="247269"/>
                  </a:lnTo>
                  <a:lnTo>
                    <a:pt x="400075" y="242570"/>
                  </a:lnTo>
                  <a:lnTo>
                    <a:pt x="403618" y="239014"/>
                  </a:lnTo>
                  <a:lnTo>
                    <a:pt x="408330" y="235458"/>
                  </a:lnTo>
                  <a:lnTo>
                    <a:pt x="408330" y="234188"/>
                  </a:lnTo>
                  <a:close/>
                </a:path>
                <a:path w="419100" h="551815">
                  <a:moveTo>
                    <a:pt x="418998" y="111125"/>
                  </a:moveTo>
                  <a:lnTo>
                    <a:pt x="416648" y="107569"/>
                  </a:lnTo>
                  <a:lnTo>
                    <a:pt x="414286" y="107569"/>
                  </a:lnTo>
                  <a:lnTo>
                    <a:pt x="410756" y="106299"/>
                  </a:lnTo>
                  <a:lnTo>
                    <a:pt x="407225" y="106299"/>
                  </a:lnTo>
                  <a:lnTo>
                    <a:pt x="402513" y="105156"/>
                  </a:lnTo>
                  <a:lnTo>
                    <a:pt x="407225" y="114820"/>
                  </a:lnTo>
                  <a:lnTo>
                    <a:pt x="406044" y="114820"/>
                  </a:lnTo>
                  <a:lnTo>
                    <a:pt x="402513" y="123190"/>
                  </a:lnTo>
                  <a:lnTo>
                    <a:pt x="398983" y="129298"/>
                  </a:lnTo>
                  <a:lnTo>
                    <a:pt x="396621" y="134124"/>
                  </a:lnTo>
                  <a:lnTo>
                    <a:pt x="395439" y="138938"/>
                  </a:lnTo>
                  <a:lnTo>
                    <a:pt x="393090" y="144907"/>
                  </a:lnTo>
                  <a:lnTo>
                    <a:pt x="394271" y="151003"/>
                  </a:lnTo>
                  <a:lnTo>
                    <a:pt x="396621" y="156972"/>
                  </a:lnTo>
                  <a:lnTo>
                    <a:pt x="398983" y="151003"/>
                  </a:lnTo>
                  <a:lnTo>
                    <a:pt x="398983" y="147320"/>
                  </a:lnTo>
                  <a:lnTo>
                    <a:pt x="402513" y="142494"/>
                  </a:lnTo>
                  <a:lnTo>
                    <a:pt x="406044" y="146177"/>
                  </a:lnTo>
                  <a:lnTo>
                    <a:pt x="408393" y="147320"/>
                  </a:lnTo>
                  <a:lnTo>
                    <a:pt x="406044" y="140081"/>
                  </a:lnTo>
                  <a:lnTo>
                    <a:pt x="407225" y="134124"/>
                  </a:lnTo>
                  <a:lnTo>
                    <a:pt x="409575" y="128016"/>
                  </a:lnTo>
                  <a:lnTo>
                    <a:pt x="410756" y="125603"/>
                  </a:lnTo>
                  <a:lnTo>
                    <a:pt x="413105" y="123190"/>
                  </a:lnTo>
                  <a:lnTo>
                    <a:pt x="418998" y="111125"/>
                  </a:lnTo>
                  <a:close/>
                </a:path>
              </a:pathLst>
            </a:custGeom>
            <a:solidFill>
              <a:srgbClr val="1f295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18" name="object 7"/>
            <p:cNvSpPr/>
            <p:nvPr/>
          </p:nvSpPr>
          <p:spPr>
            <a:xfrm>
              <a:off x="475560" y="300240"/>
              <a:ext cx="322920" cy="358920"/>
            </a:xfrm>
            <a:custGeom>
              <a:avLst/>
              <a:gdLst>
                <a:gd name="textAreaLeft" fmla="*/ 0 w 322920"/>
                <a:gd name="textAreaRight" fmla="*/ 323280 w 322920"/>
                <a:gd name="textAreaTop" fmla="*/ 0 h 358920"/>
                <a:gd name="textAreaBottom" fmla="*/ 359280 h 358920"/>
              </a:gdLst>
              <a:ahLst/>
              <a:rect l="textAreaLeft" t="textAreaTop" r="textAreaRight" b="textAreaBottom"/>
              <a:pathLst>
                <a:path w="323215" h="359409">
                  <a:moveTo>
                    <a:pt x="53251" y="298831"/>
                  </a:moveTo>
                  <a:lnTo>
                    <a:pt x="52082" y="298831"/>
                  </a:lnTo>
                  <a:lnTo>
                    <a:pt x="50901" y="299974"/>
                  </a:lnTo>
                  <a:lnTo>
                    <a:pt x="49733" y="299974"/>
                  </a:lnTo>
                  <a:lnTo>
                    <a:pt x="47383" y="302260"/>
                  </a:lnTo>
                  <a:lnTo>
                    <a:pt x="46228" y="301117"/>
                  </a:lnTo>
                  <a:lnTo>
                    <a:pt x="46228" y="295275"/>
                  </a:lnTo>
                  <a:lnTo>
                    <a:pt x="47383" y="288163"/>
                  </a:lnTo>
                  <a:lnTo>
                    <a:pt x="49466" y="278765"/>
                  </a:lnTo>
                  <a:lnTo>
                    <a:pt x="49733" y="277622"/>
                  </a:lnTo>
                  <a:lnTo>
                    <a:pt x="47345" y="275209"/>
                  </a:lnTo>
                  <a:lnTo>
                    <a:pt x="46228" y="274066"/>
                  </a:lnTo>
                  <a:lnTo>
                    <a:pt x="46228" y="272923"/>
                  </a:lnTo>
                  <a:lnTo>
                    <a:pt x="41529" y="272923"/>
                  </a:lnTo>
                  <a:lnTo>
                    <a:pt x="40347" y="274066"/>
                  </a:lnTo>
                  <a:lnTo>
                    <a:pt x="37998" y="275209"/>
                  </a:lnTo>
                  <a:lnTo>
                    <a:pt x="36830" y="275209"/>
                  </a:lnTo>
                  <a:lnTo>
                    <a:pt x="34480" y="272923"/>
                  </a:lnTo>
                  <a:lnTo>
                    <a:pt x="40347" y="261112"/>
                  </a:lnTo>
                  <a:lnTo>
                    <a:pt x="41529" y="258699"/>
                  </a:lnTo>
                  <a:lnTo>
                    <a:pt x="42697" y="256413"/>
                  </a:lnTo>
                  <a:lnTo>
                    <a:pt x="42697" y="252857"/>
                  </a:lnTo>
                  <a:lnTo>
                    <a:pt x="42697" y="251714"/>
                  </a:lnTo>
                  <a:lnTo>
                    <a:pt x="42062" y="250444"/>
                  </a:lnTo>
                  <a:lnTo>
                    <a:pt x="40347" y="247015"/>
                  </a:lnTo>
                  <a:lnTo>
                    <a:pt x="37998" y="245745"/>
                  </a:lnTo>
                  <a:lnTo>
                    <a:pt x="36830" y="244602"/>
                  </a:lnTo>
                  <a:lnTo>
                    <a:pt x="34480" y="244602"/>
                  </a:lnTo>
                  <a:lnTo>
                    <a:pt x="32143" y="248158"/>
                  </a:lnTo>
                  <a:lnTo>
                    <a:pt x="30962" y="250444"/>
                  </a:lnTo>
                  <a:lnTo>
                    <a:pt x="27444" y="250444"/>
                  </a:lnTo>
                  <a:lnTo>
                    <a:pt x="26276" y="249301"/>
                  </a:lnTo>
                  <a:lnTo>
                    <a:pt x="25095" y="245745"/>
                  </a:lnTo>
                  <a:lnTo>
                    <a:pt x="25095" y="243459"/>
                  </a:lnTo>
                  <a:lnTo>
                    <a:pt x="25095" y="242316"/>
                  </a:lnTo>
                  <a:lnTo>
                    <a:pt x="27444" y="231648"/>
                  </a:lnTo>
                  <a:lnTo>
                    <a:pt x="21577" y="229362"/>
                  </a:lnTo>
                  <a:lnTo>
                    <a:pt x="19227" y="228092"/>
                  </a:lnTo>
                  <a:lnTo>
                    <a:pt x="14541" y="226949"/>
                  </a:lnTo>
                  <a:lnTo>
                    <a:pt x="9842" y="229362"/>
                  </a:lnTo>
                  <a:lnTo>
                    <a:pt x="8661" y="234061"/>
                  </a:lnTo>
                  <a:lnTo>
                    <a:pt x="7493" y="237490"/>
                  </a:lnTo>
                  <a:lnTo>
                    <a:pt x="9842" y="244602"/>
                  </a:lnTo>
                  <a:lnTo>
                    <a:pt x="12192" y="247015"/>
                  </a:lnTo>
                  <a:lnTo>
                    <a:pt x="13360" y="250444"/>
                  </a:lnTo>
                  <a:lnTo>
                    <a:pt x="11010" y="255270"/>
                  </a:lnTo>
                  <a:lnTo>
                    <a:pt x="11010" y="256413"/>
                  </a:lnTo>
                  <a:lnTo>
                    <a:pt x="7493" y="256413"/>
                  </a:lnTo>
                  <a:lnTo>
                    <a:pt x="6311" y="255270"/>
                  </a:lnTo>
                  <a:lnTo>
                    <a:pt x="5143" y="254000"/>
                  </a:lnTo>
                  <a:lnTo>
                    <a:pt x="3987" y="252857"/>
                  </a:lnTo>
                  <a:lnTo>
                    <a:pt x="1638" y="252857"/>
                  </a:lnTo>
                  <a:lnTo>
                    <a:pt x="1638" y="255270"/>
                  </a:lnTo>
                  <a:lnTo>
                    <a:pt x="457" y="255270"/>
                  </a:lnTo>
                  <a:lnTo>
                    <a:pt x="0" y="260477"/>
                  </a:lnTo>
                  <a:lnTo>
                    <a:pt x="2070" y="265684"/>
                  </a:lnTo>
                  <a:lnTo>
                    <a:pt x="6565" y="270637"/>
                  </a:lnTo>
                  <a:lnTo>
                    <a:pt x="13360" y="275209"/>
                  </a:lnTo>
                  <a:lnTo>
                    <a:pt x="15709" y="275209"/>
                  </a:lnTo>
                  <a:lnTo>
                    <a:pt x="15709" y="278765"/>
                  </a:lnTo>
                  <a:lnTo>
                    <a:pt x="14541" y="279908"/>
                  </a:lnTo>
                  <a:lnTo>
                    <a:pt x="9842" y="279908"/>
                  </a:lnTo>
                  <a:lnTo>
                    <a:pt x="7493" y="281178"/>
                  </a:lnTo>
                  <a:lnTo>
                    <a:pt x="7493" y="282321"/>
                  </a:lnTo>
                  <a:lnTo>
                    <a:pt x="8229" y="286258"/>
                  </a:lnTo>
                  <a:lnTo>
                    <a:pt x="11747" y="290957"/>
                  </a:lnTo>
                  <a:lnTo>
                    <a:pt x="17272" y="296418"/>
                  </a:lnTo>
                  <a:lnTo>
                    <a:pt x="23926" y="302260"/>
                  </a:lnTo>
                  <a:lnTo>
                    <a:pt x="25095" y="303530"/>
                  </a:lnTo>
                  <a:lnTo>
                    <a:pt x="27444" y="305816"/>
                  </a:lnTo>
                  <a:lnTo>
                    <a:pt x="28613" y="305816"/>
                  </a:lnTo>
                  <a:lnTo>
                    <a:pt x="28613" y="308229"/>
                  </a:lnTo>
                  <a:lnTo>
                    <a:pt x="27444" y="309372"/>
                  </a:lnTo>
                  <a:lnTo>
                    <a:pt x="25095" y="309372"/>
                  </a:lnTo>
                  <a:lnTo>
                    <a:pt x="23926" y="311658"/>
                  </a:lnTo>
                  <a:lnTo>
                    <a:pt x="23926" y="313944"/>
                  </a:lnTo>
                  <a:lnTo>
                    <a:pt x="26276" y="319913"/>
                  </a:lnTo>
                  <a:lnTo>
                    <a:pt x="36830" y="324612"/>
                  </a:lnTo>
                  <a:lnTo>
                    <a:pt x="42697" y="326898"/>
                  </a:lnTo>
                  <a:lnTo>
                    <a:pt x="43878" y="328041"/>
                  </a:lnTo>
                  <a:lnTo>
                    <a:pt x="46228" y="328041"/>
                  </a:lnTo>
                  <a:lnTo>
                    <a:pt x="45046" y="330454"/>
                  </a:lnTo>
                  <a:lnTo>
                    <a:pt x="47383" y="330454"/>
                  </a:lnTo>
                  <a:lnTo>
                    <a:pt x="49733" y="325755"/>
                  </a:lnTo>
                  <a:lnTo>
                    <a:pt x="50901" y="325755"/>
                  </a:lnTo>
                  <a:lnTo>
                    <a:pt x="50901" y="324612"/>
                  </a:lnTo>
                  <a:lnTo>
                    <a:pt x="49733" y="323342"/>
                  </a:lnTo>
                  <a:lnTo>
                    <a:pt x="48552" y="321056"/>
                  </a:lnTo>
                  <a:lnTo>
                    <a:pt x="45046" y="321056"/>
                  </a:lnTo>
                  <a:lnTo>
                    <a:pt x="37998" y="319913"/>
                  </a:lnTo>
                  <a:lnTo>
                    <a:pt x="29794" y="313944"/>
                  </a:lnTo>
                  <a:lnTo>
                    <a:pt x="28613" y="313944"/>
                  </a:lnTo>
                  <a:lnTo>
                    <a:pt x="28613" y="312801"/>
                  </a:lnTo>
                  <a:lnTo>
                    <a:pt x="29794" y="312801"/>
                  </a:lnTo>
                  <a:lnTo>
                    <a:pt x="30962" y="313944"/>
                  </a:lnTo>
                  <a:lnTo>
                    <a:pt x="34480" y="315087"/>
                  </a:lnTo>
                  <a:lnTo>
                    <a:pt x="39179" y="318643"/>
                  </a:lnTo>
                  <a:lnTo>
                    <a:pt x="45046" y="319913"/>
                  </a:lnTo>
                  <a:lnTo>
                    <a:pt x="47383" y="319913"/>
                  </a:lnTo>
                  <a:lnTo>
                    <a:pt x="46228" y="318643"/>
                  </a:lnTo>
                  <a:lnTo>
                    <a:pt x="45046" y="317500"/>
                  </a:lnTo>
                  <a:lnTo>
                    <a:pt x="45046" y="316357"/>
                  </a:lnTo>
                  <a:lnTo>
                    <a:pt x="43878" y="315087"/>
                  </a:lnTo>
                  <a:lnTo>
                    <a:pt x="41529" y="312801"/>
                  </a:lnTo>
                  <a:lnTo>
                    <a:pt x="41529" y="310388"/>
                  </a:lnTo>
                  <a:lnTo>
                    <a:pt x="39179" y="308229"/>
                  </a:lnTo>
                  <a:lnTo>
                    <a:pt x="39179" y="307086"/>
                  </a:lnTo>
                  <a:lnTo>
                    <a:pt x="37998" y="305816"/>
                  </a:lnTo>
                  <a:lnTo>
                    <a:pt x="37998" y="304673"/>
                  </a:lnTo>
                  <a:lnTo>
                    <a:pt x="36830" y="303530"/>
                  </a:lnTo>
                  <a:lnTo>
                    <a:pt x="36830" y="302260"/>
                  </a:lnTo>
                  <a:lnTo>
                    <a:pt x="35648" y="301117"/>
                  </a:lnTo>
                  <a:lnTo>
                    <a:pt x="35648" y="298831"/>
                  </a:lnTo>
                  <a:lnTo>
                    <a:pt x="34480" y="298831"/>
                  </a:lnTo>
                  <a:lnTo>
                    <a:pt x="19227" y="295275"/>
                  </a:lnTo>
                  <a:lnTo>
                    <a:pt x="14541" y="287020"/>
                  </a:lnTo>
                  <a:lnTo>
                    <a:pt x="13360" y="284607"/>
                  </a:lnTo>
                  <a:lnTo>
                    <a:pt x="20396" y="291719"/>
                  </a:lnTo>
                  <a:lnTo>
                    <a:pt x="29794" y="295275"/>
                  </a:lnTo>
                  <a:lnTo>
                    <a:pt x="32143" y="296418"/>
                  </a:lnTo>
                  <a:lnTo>
                    <a:pt x="33299" y="296418"/>
                  </a:lnTo>
                  <a:lnTo>
                    <a:pt x="33299" y="294132"/>
                  </a:lnTo>
                  <a:lnTo>
                    <a:pt x="32143" y="292862"/>
                  </a:lnTo>
                  <a:lnTo>
                    <a:pt x="32143" y="291719"/>
                  </a:lnTo>
                  <a:lnTo>
                    <a:pt x="30962" y="290576"/>
                  </a:lnTo>
                  <a:lnTo>
                    <a:pt x="30962" y="289306"/>
                  </a:lnTo>
                  <a:lnTo>
                    <a:pt x="29794" y="287020"/>
                  </a:lnTo>
                  <a:lnTo>
                    <a:pt x="28981" y="284607"/>
                  </a:lnTo>
                  <a:lnTo>
                    <a:pt x="28613" y="283464"/>
                  </a:lnTo>
                  <a:lnTo>
                    <a:pt x="27444" y="278765"/>
                  </a:lnTo>
                  <a:lnTo>
                    <a:pt x="26276" y="276352"/>
                  </a:lnTo>
                  <a:lnTo>
                    <a:pt x="26276" y="275209"/>
                  </a:lnTo>
                  <a:lnTo>
                    <a:pt x="25095" y="272923"/>
                  </a:lnTo>
                  <a:lnTo>
                    <a:pt x="25095" y="271653"/>
                  </a:lnTo>
                  <a:lnTo>
                    <a:pt x="23926" y="271653"/>
                  </a:lnTo>
                  <a:lnTo>
                    <a:pt x="16891" y="269367"/>
                  </a:lnTo>
                  <a:lnTo>
                    <a:pt x="8661" y="262255"/>
                  </a:lnTo>
                  <a:lnTo>
                    <a:pt x="6311" y="259969"/>
                  </a:lnTo>
                  <a:lnTo>
                    <a:pt x="5143" y="259969"/>
                  </a:lnTo>
                  <a:lnTo>
                    <a:pt x="5143" y="258699"/>
                  </a:lnTo>
                  <a:lnTo>
                    <a:pt x="11010" y="263398"/>
                  </a:lnTo>
                  <a:lnTo>
                    <a:pt x="19227" y="268224"/>
                  </a:lnTo>
                  <a:lnTo>
                    <a:pt x="22745" y="269367"/>
                  </a:lnTo>
                  <a:lnTo>
                    <a:pt x="23926" y="269367"/>
                  </a:lnTo>
                  <a:lnTo>
                    <a:pt x="22745" y="265811"/>
                  </a:lnTo>
                  <a:lnTo>
                    <a:pt x="22745" y="263398"/>
                  </a:lnTo>
                  <a:lnTo>
                    <a:pt x="20396" y="259969"/>
                  </a:lnTo>
                  <a:lnTo>
                    <a:pt x="20396" y="258699"/>
                  </a:lnTo>
                  <a:lnTo>
                    <a:pt x="20396" y="256413"/>
                  </a:lnTo>
                  <a:lnTo>
                    <a:pt x="18059" y="249301"/>
                  </a:lnTo>
                  <a:lnTo>
                    <a:pt x="18059" y="245745"/>
                  </a:lnTo>
                  <a:lnTo>
                    <a:pt x="16891" y="244602"/>
                  </a:lnTo>
                  <a:lnTo>
                    <a:pt x="16891" y="243459"/>
                  </a:lnTo>
                  <a:lnTo>
                    <a:pt x="18059" y="243459"/>
                  </a:lnTo>
                  <a:lnTo>
                    <a:pt x="18059" y="245745"/>
                  </a:lnTo>
                  <a:lnTo>
                    <a:pt x="20396" y="256413"/>
                  </a:lnTo>
                  <a:lnTo>
                    <a:pt x="22745" y="258699"/>
                  </a:lnTo>
                  <a:lnTo>
                    <a:pt x="22745" y="261112"/>
                  </a:lnTo>
                  <a:lnTo>
                    <a:pt x="23926" y="263398"/>
                  </a:lnTo>
                  <a:lnTo>
                    <a:pt x="23926" y="265811"/>
                  </a:lnTo>
                  <a:lnTo>
                    <a:pt x="25095" y="265811"/>
                  </a:lnTo>
                  <a:lnTo>
                    <a:pt x="25095" y="268224"/>
                  </a:lnTo>
                  <a:lnTo>
                    <a:pt x="26276" y="266954"/>
                  </a:lnTo>
                  <a:lnTo>
                    <a:pt x="26276" y="265811"/>
                  </a:lnTo>
                  <a:lnTo>
                    <a:pt x="28613" y="264668"/>
                  </a:lnTo>
                  <a:lnTo>
                    <a:pt x="32143" y="259969"/>
                  </a:lnTo>
                  <a:lnTo>
                    <a:pt x="33299" y="252857"/>
                  </a:lnTo>
                  <a:lnTo>
                    <a:pt x="34480" y="257556"/>
                  </a:lnTo>
                  <a:lnTo>
                    <a:pt x="30962" y="262255"/>
                  </a:lnTo>
                  <a:lnTo>
                    <a:pt x="26276" y="269367"/>
                  </a:lnTo>
                  <a:lnTo>
                    <a:pt x="27444" y="275209"/>
                  </a:lnTo>
                  <a:lnTo>
                    <a:pt x="29794" y="282321"/>
                  </a:lnTo>
                  <a:lnTo>
                    <a:pt x="32143" y="285877"/>
                  </a:lnTo>
                  <a:lnTo>
                    <a:pt x="32143" y="288163"/>
                  </a:lnTo>
                  <a:lnTo>
                    <a:pt x="33299" y="289306"/>
                  </a:lnTo>
                  <a:lnTo>
                    <a:pt x="33299" y="291719"/>
                  </a:lnTo>
                  <a:lnTo>
                    <a:pt x="34480" y="291719"/>
                  </a:lnTo>
                  <a:lnTo>
                    <a:pt x="34480" y="292862"/>
                  </a:lnTo>
                  <a:lnTo>
                    <a:pt x="35648" y="292862"/>
                  </a:lnTo>
                  <a:lnTo>
                    <a:pt x="37998" y="290576"/>
                  </a:lnTo>
                  <a:lnTo>
                    <a:pt x="41529" y="283464"/>
                  </a:lnTo>
                  <a:lnTo>
                    <a:pt x="41529" y="279908"/>
                  </a:lnTo>
                  <a:lnTo>
                    <a:pt x="42697" y="278765"/>
                  </a:lnTo>
                  <a:lnTo>
                    <a:pt x="42697" y="279908"/>
                  </a:lnTo>
                  <a:lnTo>
                    <a:pt x="41529" y="284607"/>
                  </a:lnTo>
                  <a:lnTo>
                    <a:pt x="39179" y="292862"/>
                  </a:lnTo>
                  <a:lnTo>
                    <a:pt x="35648" y="296418"/>
                  </a:lnTo>
                  <a:lnTo>
                    <a:pt x="39179" y="303530"/>
                  </a:lnTo>
                  <a:lnTo>
                    <a:pt x="42697" y="310388"/>
                  </a:lnTo>
                  <a:lnTo>
                    <a:pt x="47383" y="316357"/>
                  </a:lnTo>
                  <a:lnTo>
                    <a:pt x="47383" y="317500"/>
                  </a:lnTo>
                  <a:lnTo>
                    <a:pt x="48552" y="316357"/>
                  </a:lnTo>
                  <a:lnTo>
                    <a:pt x="48552" y="313944"/>
                  </a:lnTo>
                  <a:lnTo>
                    <a:pt x="49733" y="309372"/>
                  </a:lnTo>
                  <a:lnTo>
                    <a:pt x="49733" y="313944"/>
                  </a:lnTo>
                  <a:lnTo>
                    <a:pt x="48552" y="318643"/>
                  </a:lnTo>
                  <a:lnTo>
                    <a:pt x="49733" y="319913"/>
                  </a:lnTo>
                  <a:lnTo>
                    <a:pt x="49733" y="321056"/>
                  </a:lnTo>
                  <a:lnTo>
                    <a:pt x="52082" y="321056"/>
                  </a:lnTo>
                  <a:lnTo>
                    <a:pt x="52692" y="309372"/>
                  </a:lnTo>
                  <a:lnTo>
                    <a:pt x="53060" y="302260"/>
                  </a:lnTo>
                  <a:lnTo>
                    <a:pt x="53251" y="298831"/>
                  </a:lnTo>
                  <a:close/>
                </a:path>
                <a:path w="323215" h="359409">
                  <a:moveTo>
                    <a:pt x="57848" y="186690"/>
                  </a:moveTo>
                  <a:lnTo>
                    <a:pt x="56832" y="185547"/>
                  </a:lnTo>
                  <a:lnTo>
                    <a:pt x="56832" y="184404"/>
                  </a:lnTo>
                  <a:lnTo>
                    <a:pt x="55803" y="184404"/>
                  </a:lnTo>
                  <a:lnTo>
                    <a:pt x="54787" y="185547"/>
                  </a:lnTo>
                  <a:lnTo>
                    <a:pt x="55803" y="186690"/>
                  </a:lnTo>
                  <a:lnTo>
                    <a:pt x="55803" y="187833"/>
                  </a:lnTo>
                  <a:lnTo>
                    <a:pt x="56832" y="188976"/>
                  </a:lnTo>
                  <a:lnTo>
                    <a:pt x="56832" y="186690"/>
                  </a:lnTo>
                  <a:lnTo>
                    <a:pt x="57848" y="186690"/>
                  </a:lnTo>
                  <a:close/>
                </a:path>
                <a:path w="323215" h="359409">
                  <a:moveTo>
                    <a:pt x="59385" y="179070"/>
                  </a:moveTo>
                  <a:lnTo>
                    <a:pt x="57848" y="179832"/>
                  </a:lnTo>
                  <a:lnTo>
                    <a:pt x="59385" y="179832"/>
                  </a:lnTo>
                  <a:lnTo>
                    <a:pt x="59385" y="179070"/>
                  </a:lnTo>
                  <a:close/>
                </a:path>
                <a:path w="323215" h="359409">
                  <a:moveTo>
                    <a:pt x="60909" y="192024"/>
                  </a:moveTo>
                  <a:lnTo>
                    <a:pt x="59385" y="188976"/>
                  </a:lnTo>
                  <a:lnTo>
                    <a:pt x="59385" y="190500"/>
                  </a:lnTo>
                  <a:lnTo>
                    <a:pt x="57848" y="190500"/>
                  </a:lnTo>
                  <a:lnTo>
                    <a:pt x="57848" y="192024"/>
                  </a:lnTo>
                  <a:lnTo>
                    <a:pt x="59385" y="193548"/>
                  </a:lnTo>
                  <a:lnTo>
                    <a:pt x="59385" y="192024"/>
                  </a:lnTo>
                  <a:lnTo>
                    <a:pt x="60909" y="192024"/>
                  </a:lnTo>
                  <a:close/>
                </a:path>
                <a:path w="323215" h="359409">
                  <a:moveTo>
                    <a:pt x="60909" y="187960"/>
                  </a:moveTo>
                  <a:lnTo>
                    <a:pt x="58877" y="185928"/>
                  </a:lnTo>
                  <a:lnTo>
                    <a:pt x="58877" y="186944"/>
                  </a:lnTo>
                  <a:lnTo>
                    <a:pt x="57848" y="186944"/>
                  </a:lnTo>
                  <a:lnTo>
                    <a:pt x="57848" y="187960"/>
                  </a:lnTo>
                  <a:lnTo>
                    <a:pt x="58877" y="188976"/>
                  </a:lnTo>
                  <a:lnTo>
                    <a:pt x="59385" y="188976"/>
                  </a:lnTo>
                  <a:lnTo>
                    <a:pt x="59893" y="188976"/>
                  </a:lnTo>
                  <a:lnTo>
                    <a:pt x="59893" y="187960"/>
                  </a:lnTo>
                  <a:lnTo>
                    <a:pt x="60909" y="187960"/>
                  </a:lnTo>
                  <a:close/>
                </a:path>
                <a:path w="323215" h="359409">
                  <a:moveTo>
                    <a:pt x="63982" y="194437"/>
                  </a:moveTo>
                  <a:lnTo>
                    <a:pt x="62445" y="193675"/>
                  </a:lnTo>
                  <a:lnTo>
                    <a:pt x="62445" y="192024"/>
                  </a:lnTo>
                  <a:lnTo>
                    <a:pt x="61937" y="192024"/>
                  </a:lnTo>
                  <a:lnTo>
                    <a:pt x="60909" y="192024"/>
                  </a:lnTo>
                  <a:lnTo>
                    <a:pt x="60909" y="195072"/>
                  </a:lnTo>
                  <a:lnTo>
                    <a:pt x="63093" y="195072"/>
                  </a:lnTo>
                  <a:lnTo>
                    <a:pt x="63982" y="194437"/>
                  </a:lnTo>
                  <a:close/>
                </a:path>
                <a:path w="323215" h="359409">
                  <a:moveTo>
                    <a:pt x="63982" y="187452"/>
                  </a:moveTo>
                  <a:lnTo>
                    <a:pt x="61937" y="185928"/>
                  </a:lnTo>
                  <a:lnTo>
                    <a:pt x="61937" y="187452"/>
                  </a:lnTo>
                  <a:lnTo>
                    <a:pt x="60909" y="187452"/>
                  </a:lnTo>
                  <a:lnTo>
                    <a:pt x="60909" y="187960"/>
                  </a:lnTo>
                  <a:lnTo>
                    <a:pt x="60909" y="190500"/>
                  </a:lnTo>
                  <a:lnTo>
                    <a:pt x="61937" y="192024"/>
                  </a:lnTo>
                  <a:lnTo>
                    <a:pt x="61937" y="190500"/>
                  </a:lnTo>
                  <a:lnTo>
                    <a:pt x="62953" y="190500"/>
                  </a:lnTo>
                  <a:lnTo>
                    <a:pt x="61937" y="188976"/>
                  </a:lnTo>
                  <a:lnTo>
                    <a:pt x="62953" y="188976"/>
                  </a:lnTo>
                  <a:lnTo>
                    <a:pt x="62953" y="187452"/>
                  </a:lnTo>
                  <a:lnTo>
                    <a:pt x="63982" y="187452"/>
                  </a:lnTo>
                  <a:close/>
                </a:path>
                <a:path w="323215" h="359409">
                  <a:moveTo>
                    <a:pt x="68580" y="237617"/>
                  </a:moveTo>
                  <a:lnTo>
                    <a:pt x="67424" y="234061"/>
                  </a:lnTo>
                  <a:lnTo>
                    <a:pt x="67094" y="233045"/>
                  </a:lnTo>
                  <a:lnTo>
                    <a:pt x="64630" y="225425"/>
                  </a:lnTo>
                  <a:lnTo>
                    <a:pt x="64630" y="233045"/>
                  </a:lnTo>
                  <a:lnTo>
                    <a:pt x="62369" y="233045"/>
                  </a:lnTo>
                  <a:lnTo>
                    <a:pt x="63487" y="227965"/>
                  </a:lnTo>
                  <a:lnTo>
                    <a:pt x="64630" y="233045"/>
                  </a:lnTo>
                  <a:lnTo>
                    <a:pt x="64630" y="225425"/>
                  </a:lnTo>
                  <a:lnTo>
                    <a:pt x="62369" y="225425"/>
                  </a:lnTo>
                  <a:lnTo>
                    <a:pt x="57848" y="237617"/>
                  </a:lnTo>
                  <a:lnTo>
                    <a:pt x="59550" y="237617"/>
                  </a:lnTo>
                  <a:lnTo>
                    <a:pt x="60667" y="234061"/>
                  </a:lnTo>
                  <a:lnTo>
                    <a:pt x="66319" y="234061"/>
                  </a:lnTo>
                  <a:lnTo>
                    <a:pt x="66319" y="237617"/>
                  </a:lnTo>
                  <a:lnTo>
                    <a:pt x="68580" y="237617"/>
                  </a:lnTo>
                  <a:close/>
                </a:path>
                <a:path w="323215" h="359409">
                  <a:moveTo>
                    <a:pt x="68580" y="185928"/>
                  </a:moveTo>
                  <a:lnTo>
                    <a:pt x="67551" y="185420"/>
                  </a:lnTo>
                  <a:lnTo>
                    <a:pt x="67043" y="185166"/>
                  </a:lnTo>
                  <a:lnTo>
                    <a:pt x="67043" y="182880"/>
                  </a:lnTo>
                  <a:lnTo>
                    <a:pt x="66522" y="182372"/>
                  </a:lnTo>
                  <a:lnTo>
                    <a:pt x="65506" y="181356"/>
                  </a:lnTo>
                  <a:lnTo>
                    <a:pt x="64490" y="182372"/>
                  </a:lnTo>
                  <a:lnTo>
                    <a:pt x="64490" y="179959"/>
                  </a:lnTo>
                  <a:lnTo>
                    <a:pt x="65506" y="181356"/>
                  </a:lnTo>
                  <a:lnTo>
                    <a:pt x="65506" y="179959"/>
                  </a:lnTo>
                  <a:lnTo>
                    <a:pt x="65506" y="179324"/>
                  </a:lnTo>
                  <a:lnTo>
                    <a:pt x="63982" y="179324"/>
                  </a:lnTo>
                  <a:lnTo>
                    <a:pt x="64363" y="179832"/>
                  </a:lnTo>
                  <a:lnTo>
                    <a:pt x="63982" y="179832"/>
                  </a:lnTo>
                  <a:lnTo>
                    <a:pt x="63982" y="183642"/>
                  </a:lnTo>
                  <a:lnTo>
                    <a:pt x="63982" y="184404"/>
                  </a:lnTo>
                  <a:lnTo>
                    <a:pt x="63728" y="184023"/>
                  </a:lnTo>
                  <a:lnTo>
                    <a:pt x="63982" y="183642"/>
                  </a:lnTo>
                  <a:lnTo>
                    <a:pt x="63982" y="179832"/>
                  </a:lnTo>
                  <a:lnTo>
                    <a:pt x="63461" y="179832"/>
                  </a:lnTo>
                  <a:lnTo>
                    <a:pt x="63982" y="179324"/>
                  </a:lnTo>
                  <a:lnTo>
                    <a:pt x="63436" y="179057"/>
                  </a:lnTo>
                  <a:lnTo>
                    <a:pt x="63436" y="179870"/>
                  </a:lnTo>
                  <a:lnTo>
                    <a:pt x="62445" y="181356"/>
                  </a:lnTo>
                  <a:lnTo>
                    <a:pt x="62953" y="182880"/>
                  </a:lnTo>
                  <a:lnTo>
                    <a:pt x="62445" y="182118"/>
                  </a:lnTo>
                  <a:lnTo>
                    <a:pt x="62445" y="181356"/>
                  </a:lnTo>
                  <a:lnTo>
                    <a:pt x="62191" y="181102"/>
                  </a:lnTo>
                  <a:lnTo>
                    <a:pt x="63436" y="179870"/>
                  </a:lnTo>
                  <a:lnTo>
                    <a:pt x="63436" y="179057"/>
                  </a:lnTo>
                  <a:lnTo>
                    <a:pt x="61937" y="178308"/>
                  </a:lnTo>
                  <a:lnTo>
                    <a:pt x="61937" y="180340"/>
                  </a:lnTo>
                  <a:lnTo>
                    <a:pt x="61937" y="180848"/>
                  </a:lnTo>
                  <a:lnTo>
                    <a:pt x="61937" y="184404"/>
                  </a:lnTo>
                  <a:lnTo>
                    <a:pt x="61937" y="184912"/>
                  </a:lnTo>
                  <a:lnTo>
                    <a:pt x="60909" y="184404"/>
                  </a:lnTo>
                  <a:lnTo>
                    <a:pt x="61937" y="184404"/>
                  </a:lnTo>
                  <a:lnTo>
                    <a:pt x="61937" y="180848"/>
                  </a:lnTo>
                  <a:lnTo>
                    <a:pt x="61429" y="180340"/>
                  </a:lnTo>
                  <a:lnTo>
                    <a:pt x="61937" y="180340"/>
                  </a:lnTo>
                  <a:lnTo>
                    <a:pt x="61937" y="178308"/>
                  </a:lnTo>
                  <a:lnTo>
                    <a:pt x="60909" y="178308"/>
                  </a:lnTo>
                  <a:lnTo>
                    <a:pt x="60909" y="179832"/>
                  </a:lnTo>
                  <a:lnTo>
                    <a:pt x="59385" y="179832"/>
                  </a:lnTo>
                  <a:lnTo>
                    <a:pt x="59385" y="181356"/>
                  </a:lnTo>
                  <a:lnTo>
                    <a:pt x="59385" y="184404"/>
                  </a:lnTo>
                  <a:lnTo>
                    <a:pt x="59385" y="185166"/>
                  </a:lnTo>
                  <a:lnTo>
                    <a:pt x="58877" y="185166"/>
                  </a:lnTo>
                  <a:lnTo>
                    <a:pt x="58877" y="184404"/>
                  </a:lnTo>
                  <a:lnTo>
                    <a:pt x="59385" y="184404"/>
                  </a:lnTo>
                  <a:lnTo>
                    <a:pt x="59385" y="181356"/>
                  </a:lnTo>
                  <a:lnTo>
                    <a:pt x="57848" y="181356"/>
                  </a:lnTo>
                  <a:lnTo>
                    <a:pt x="58458" y="181991"/>
                  </a:lnTo>
                  <a:lnTo>
                    <a:pt x="57848" y="182880"/>
                  </a:lnTo>
                  <a:lnTo>
                    <a:pt x="57848" y="184404"/>
                  </a:lnTo>
                  <a:lnTo>
                    <a:pt x="58356" y="185166"/>
                  </a:lnTo>
                  <a:lnTo>
                    <a:pt x="57848" y="185166"/>
                  </a:lnTo>
                  <a:lnTo>
                    <a:pt x="58623" y="185547"/>
                  </a:lnTo>
                  <a:lnTo>
                    <a:pt x="58877" y="185928"/>
                  </a:lnTo>
                  <a:lnTo>
                    <a:pt x="58877" y="185674"/>
                  </a:lnTo>
                  <a:lnTo>
                    <a:pt x="59385" y="185928"/>
                  </a:lnTo>
                  <a:lnTo>
                    <a:pt x="60909" y="185928"/>
                  </a:lnTo>
                  <a:lnTo>
                    <a:pt x="61417" y="185674"/>
                  </a:lnTo>
                  <a:lnTo>
                    <a:pt x="61937" y="185420"/>
                  </a:lnTo>
                  <a:lnTo>
                    <a:pt x="61937" y="185928"/>
                  </a:lnTo>
                  <a:lnTo>
                    <a:pt x="62268" y="185420"/>
                  </a:lnTo>
                  <a:lnTo>
                    <a:pt x="62611" y="184912"/>
                  </a:lnTo>
                  <a:lnTo>
                    <a:pt x="62953" y="184404"/>
                  </a:lnTo>
                  <a:lnTo>
                    <a:pt x="63461" y="184404"/>
                  </a:lnTo>
                  <a:lnTo>
                    <a:pt x="63461" y="185928"/>
                  </a:lnTo>
                  <a:lnTo>
                    <a:pt x="64490" y="185928"/>
                  </a:lnTo>
                  <a:lnTo>
                    <a:pt x="65062" y="185420"/>
                  </a:lnTo>
                  <a:lnTo>
                    <a:pt x="65506" y="185928"/>
                  </a:lnTo>
                  <a:lnTo>
                    <a:pt x="66014" y="185420"/>
                  </a:lnTo>
                  <a:lnTo>
                    <a:pt x="67043" y="185928"/>
                  </a:lnTo>
                  <a:lnTo>
                    <a:pt x="68580" y="185928"/>
                  </a:lnTo>
                  <a:close/>
                </a:path>
                <a:path w="323215" h="359409">
                  <a:moveTo>
                    <a:pt x="69951" y="186690"/>
                  </a:moveTo>
                  <a:lnTo>
                    <a:pt x="69342" y="176784"/>
                  </a:lnTo>
                  <a:lnTo>
                    <a:pt x="68580" y="176784"/>
                  </a:lnTo>
                  <a:lnTo>
                    <a:pt x="69951" y="186690"/>
                  </a:lnTo>
                  <a:close/>
                </a:path>
                <a:path w="323215" h="359409">
                  <a:moveTo>
                    <a:pt x="70104" y="190500"/>
                  </a:moveTo>
                  <a:lnTo>
                    <a:pt x="68580" y="188976"/>
                  </a:lnTo>
                  <a:lnTo>
                    <a:pt x="68580" y="189992"/>
                  </a:lnTo>
                  <a:lnTo>
                    <a:pt x="68580" y="190500"/>
                  </a:lnTo>
                  <a:lnTo>
                    <a:pt x="70104" y="190500"/>
                  </a:lnTo>
                  <a:close/>
                </a:path>
                <a:path w="323215" h="359409">
                  <a:moveTo>
                    <a:pt x="70104" y="187452"/>
                  </a:moveTo>
                  <a:lnTo>
                    <a:pt x="69977" y="186817"/>
                  </a:lnTo>
                  <a:lnTo>
                    <a:pt x="69951" y="186690"/>
                  </a:lnTo>
                  <a:lnTo>
                    <a:pt x="69951" y="186817"/>
                  </a:lnTo>
                  <a:lnTo>
                    <a:pt x="68580" y="185928"/>
                  </a:lnTo>
                  <a:lnTo>
                    <a:pt x="67259" y="186817"/>
                  </a:lnTo>
                  <a:lnTo>
                    <a:pt x="65506" y="185928"/>
                  </a:lnTo>
                  <a:lnTo>
                    <a:pt x="63982" y="187452"/>
                  </a:lnTo>
                  <a:lnTo>
                    <a:pt x="63982" y="188976"/>
                  </a:lnTo>
                  <a:lnTo>
                    <a:pt x="65506" y="188976"/>
                  </a:lnTo>
                  <a:lnTo>
                    <a:pt x="67043" y="187452"/>
                  </a:lnTo>
                  <a:lnTo>
                    <a:pt x="67043" y="187960"/>
                  </a:lnTo>
                  <a:lnTo>
                    <a:pt x="65506" y="188976"/>
                  </a:lnTo>
                  <a:lnTo>
                    <a:pt x="63982" y="189992"/>
                  </a:lnTo>
                  <a:lnTo>
                    <a:pt x="63982" y="191008"/>
                  </a:lnTo>
                  <a:lnTo>
                    <a:pt x="67043" y="191008"/>
                  </a:lnTo>
                  <a:lnTo>
                    <a:pt x="68580" y="189992"/>
                  </a:lnTo>
                  <a:lnTo>
                    <a:pt x="67043" y="188976"/>
                  </a:lnTo>
                  <a:lnTo>
                    <a:pt x="68580" y="188976"/>
                  </a:lnTo>
                  <a:lnTo>
                    <a:pt x="70027" y="187960"/>
                  </a:lnTo>
                  <a:lnTo>
                    <a:pt x="70104" y="188976"/>
                  </a:lnTo>
                  <a:lnTo>
                    <a:pt x="70104" y="187960"/>
                  </a:lnTo>
                  <a:lnTo>
                    <a:pt x="70104" y="187452"/>
                  </a:lnTo>
                  <a:close/>
                </a:path>
                <a:path w="323215" h="359409">
                  <a:moveTo>
                    <a:pt x="72021" y="341122"/>
                  </a:moveTo>
                  <a:lnTo>
                    <a:pt x="68580" y="341122"/>
                  </a:lnTo>
                  <a:lnTo>
                    <a:pt x="68580" y="342646"/>
                  </a:lnTo>
                  <a:lnTo>
                    <a:pt x="69723" y="342646"/>
                  </a:lnTo>
                  <a:lnTo>
                    <a:pt x="70866" y="344170"/>
                  </a:lnTo>
                  <a:lnTo>
                    <a:pt x="72021" y="344170"/>
                  </a:lnTo>
                  <a:lnTo>
                    <a:pt x="72021" y="341122"/>
                  </a:lnTo>
                  <a:close/>
                </a:path>
                <a:path w="323215" h="359409">
                  <a:moveTo>
                    <a:pt x="73164" y="357124"/>
                  </a:moveTo>
                  <a:lnTo>
                    <a:pt x="71996" y="355981"/>
                  </a:lnTo>
                  <a:lnTo>
                    <a:pt x="71996" y="354838"/>
                  </a:lnTo>
                  <a:lnTo>
                    <a:pt x="70802" y="352552"/>
                  </a:lnTo>
                  <a:lnTo>
                    <a:pt x="66103" y="351409"/>
                  </a:lnTo>
                  <a:lnTo>
                    <a:pt x="59029" y="350266"/>
                  </a:lnTo>
                  <a:lnTo>
                    <a:pt x="57848" y="350266"/>
                  </a:lnTo>
                  <a:lnTo>
                    <a:pt x="59029" y="351409"/>
                  </a:lnTo>
                  <a:lnTo>
                    <a:pt x="59029" y="352552"/>
                  </a:lnTo>
                  <a:lnTo>
                    <a:pt x="62560" y="354838"/>
                  </a:lnTo>
                  <a:lnTo>
                    <a:pt x="66103" y="359410"/>
                  </a:lnTo>
                  <a:lnTo>
                    <a:pt x="70802" y="359410"/>
                  </a:lnTo>
                  <a:lnTo>
                    <a:pt x="70802" y="358267"/>
                  </a:lnTo>
                  <a:lnTo>
                    <a:pt x="71996" y="358267"/>
                  </a:lnTo>
                  <a:lnTo>
                    <a:pt x="73164" y="357124"/>
                  </a:lnTo>
                  <a:close/>
                </a:path>
                <a:path w="323215" h="359409">
                  <a:moveTo>
                    <a:pt x="73164" y="194056"/>
                  </a:moveTo>
                  <a:lnTo>
                    <a:pt x="72872" y="193802"/>
                  </a:lnTo>
                  <a:lnTo>
                    <a:pt x="72021" y="193040"/>
                  </a:lnTo>
                  <a:lnTo>
                    <a:pt x="69723" y="192024"/>
                  </a:lnTo>
                  <a:lnTo>
                    <a:pt x="68580" y="192024"/>
                  </a:lnTo>
                  <a:lnTo>
                    <a:pt x="68580" y="193548"/>
                  </a:lnTo>
                  <a:lnTo>
                    <a:pt x="68580" y="193802"/>
                  </a:lnTo>
                  <a:lnTo>
                    <a:pt x="67652" y="193548"/>
                  </a:lnTo>
                  <a:lnTo>
                    <a:pt x="68580" y="193548"/>
                  </a:lnTo>
                  <a:lnTo>
                    <a:pt x="67043" y="192024"/>
                  </a:lnTo>
                  <a:lnTo>
                    <a:pt x="67043" y="193548"/>
                  </a:lnTo>
                  <a:lnTo>
                    <a:pt x="65506" y="193548"/>
                  </a:lnTo>
                  <a:lnTo>
                    <a:pt x="63982" y="192024"/>
                  </a:lnTo>
                  <a:lnTo>
                    <a:pt x="63982" y="194310"/>
                  </a:lnTo>
                  <a:lnTo>
                    <a:pt x="65201" y="195072"/>
                  </a:lnTo>
                  <a:lnTo>
                    <a:pt x="70104" y="195072"/>
                  </a:lnTo>
                  <a:lnTo>
                    <a:pt x="70104" y="194310"/>
                  </a:lnTo>
                  <a:lnTo>
                    <a:pt x="69291" y="194056"/>
                  </a:lnTo>
                  <a:lnTo>
                    <a:pt x="70866" y="194056"/>
                  </a:lnTo>
                  <a:lnTo>
                    <a:pt x="72021" y="195072"/>
                  </a:lnTo>
                  <a:lnTo>
                    <a:pt x="73164" y="195072"/>
                  </a:lnTo>
                  <a:lnTo>
                    <a:pt x="73164" y="194056"/>
                  </a:lnTo>
                  <a:close/>
                </a:path>
                <a:path w="323215" h="359409">
                  <a:moveTo>
                    <a:pt x="73164" y="188976"/>
                  </a:moveTo>
                  <a:lnTo>
                    <a:pt x="72148" y="179451"/>
                  </a:lnTo>
                  <a:lnTo>
                    <a:pt x="72148" y="178308"/>
                  </a:lnTo>
                  <a:lnTo>
                    <a:pt x="70104" y="178308"/>
                  </a:lnTo>
                  <a:lnTo>
                    <a:pt x="72148" y="187833"/>
                  </a:lnTo>
                  <a:lnTo>
                    <a:pt x="73164" y="188976"/>
                  </a:lnTo>
                  <a:close/>
                </a:path>
                <a:path w="323215" h="359409">
                  <a:moveTo>
                    <a:pt x="74701" y="188976"/>
                  </a:moveTo>
                  <a:lnTo>
                    <a:pt x="73164" y="190119"/>
                  </a:lnTo>
                  <a:lnTo>
                    <a:pt x="71640" y="188976"/>
                  </a:lnTo>
                  <a:lnTo>
                    <a:pt x="70104" y="188976"/>
                  </a:lnTo>
                  <a:lnTo>
                    <a:pt x="70104" y="190119"/>
                  </a:lnTo>
                  <a:lnTo>
                    <a:pt x="71640" y="191262"/>
                  </a:lnTo>
                  <a:lnTo>
                    <a:pt x="71640" y="192405"/>
                  </a:lnTo>
                  <a:lnTo>
                    <a:pt x="73164" y="193548"/>
                  </a:lnTo>
                  <a:lnTo>
                    <a:pt x="73164" y="192405"/>
                  </a:lnTo>
                  <a:lnTo>
                    <a:pt x="74701" y="193548"/>
                  </a:lnTo>
                  <a:lnTo>
                    <a:pt x="74701" y="188976"/>
                  </a:lnTo>
                  <a:close/>
                </a:path>
                <a:path w="323215" h="359409">
                  <a:moveTo>
                    <a:pt x="76492" y="163068"/>
                  </a:moveTo>
                  <a:lnTo>
                    <a:pt x="73939" y="163068"/>
                  </a:lnTo>
                  <a:lnTo>
                    <a:pt x="73939" y="166116"/>
                  </a:lnTo>
                  <a:lnTo>
                    <a:pt x="72656" y="166116"/>
                  </a:lnTo>
                  <a:lnTo>
                    <a:pt x="72656" y="165100"/>
                  </a:lnTo>
                  <a:lnTo>
                    <a:pt x="71386" y="165100"/>
                  </a:lnTo>
                  <a:lnTo>
                    <a:pt x="70104" y="164084"/>
                  </a:lnTo>
                  <a:lnTo>
                    <a:pt x="70104" y="167132"/>
                  </a:lnTo>
                  <a:lnTo>
                    <a:pt x="73939" y="167132"/>
                  </a:lnTo>
                  <a:lnTo>
                    <a:pt x="73939" y="169164"/>
                  </a:lnTo>
                  <a:lnTo>
                    <a:pt x="76492" y="169164"/>
                  </a:lnTo>
                  <a:lnTo>
                    <a:pt x="75209" y="168148"/>
                  </a:lnTo>
                  <a:lnTo>
                    <a:pt x="75209" y="164084"/>
                  </a:lnTo>
                  <a:lnTo>
                    <a:pt x="76492" y="163068"/>
                  </a:lnTo>
                  <a:close/>
                </a:path>
                <a:path w="323215" h="359409">
                  <a:moveTo>
                    <a:pt x="77762" y="178308"/>
                  </a:moveTo>
                  <a:lnTo>
                    <a:pt x="76238" y="178308"/>
                  </a:lnTo>
                  <a:lnTo>
                    <a:pt x="76238" y="181991"/>
                  </a:lnTo>
                  <a:lnTo>
                    <a:pt x="76238" y="183769"/>
                  </a:lnTo>
                  <a:lnTo>
                    <a:pt x="76238" y="184785"/>
                  </a:lnTo>
                  <a:lnTo>
                    <a:pt x="75539" y="184404"/>
                  </a:lnTo>
                  <a:lnTo>
                    <a:pt x="76238" y="183769"/>
                  </a:lnTo>
                  <a:lnTo>
                    <a:pt x="76238" y="181991"/>
                  </a:lnTo>
                  <a:lnTo>
                    <a:pt x="75539" y="181356"/>
                  </a:lnTo>
                  <a:lnTo>
                    <a:pt x="73863" y="181356"/>
                  </a:lnTo>
                  <a:lnTo>
                    <a:pt x="73164" y="181991"/>
                  </a:lnTo>
                  <a:lnTo>
                    <a:pt x="73164" y="183769"/>
                  </a:lnTo>
                  <a:lnTo>
                    <a:pt x="73863" y="184404"/>
                  </a:lnTo>
                  <a:lnTo>
                    <a:pt x="73164" y="184785"/>
                  </a:lnTo>
                  <a:lnTo>
                    <a:pt x="73164" y="185547"/>
                  </a:lnTo>
                  <a:lnTo>
                    <a:pt x="73863" y="185928"/>
                  </a:lnTo>
                  <a:lnTo>
                    <a:pt x="73520" y="185928"/>
                  </a:lnTo>
                  <a:lnTo>
                    <a:pt x="73164" y="186563"/>
                  </a:lnTo>
                  <a:lnTo>
                    <a:pt x="73164" y="188341"/>
                  </a:lnTo>
                  <a:lnTo>
                    <a:pt x="73520" y="188976"/>
                  </a:lnTo>
                  <a:lnTo>
                    <a:pt x="74358" y="188976"/>
                  </a:lnTo>
                  <a:lnTo>
                    <a:pt x="74701" y="188341"/>
                  </a:lnTo>
                  <a:lnTo>
                    <a:pt x="74701" y="186563"/>
                  </a:lnTo>
                  <a:lnTo>
                    <a:pt x="74358" y="185928"/>
                  </a:lnTo>
                  <a:lnTo>
                    <a:pt x="75539" y="185928"/>
                  </a:lnTo>
                  <a:lnTo>
                    <a:pt x="76238" y="185547"/>
                  </a:lnTo>
                  <a:lnTo>
                    <a:pt x="76238" y="187833"/>
                  </a:lnTo>
                  <a:lnTo>
                    <a:pt x="76593" y="185547"/>
                  </a:lnTo>
                  <a:lnTo>
                    <a:pt x="76720" y="184785"/>
                  </a:lnTo>
                  <a:lnTo>
                    <a:pt x="77762" y="178308"/>
                  </a:lnTo>
                  <a:close/>
                </a:path>
                <a:path w="323215" h="359409">
                  <a:moveTo>
                    <a:pt x="77762" y="165100"/>
                  </a:moveTo>
                  <a:lnTo>
                    <a:pt x="76492" y="166116"/>
                  </a:lnTo>
                  <a:lnTo>
                    <a:pt x="77762" y="167132"/>
                  </a:lnTo>
                  <a:lnTo>
                    <a:pt x="77762" y="165100"/>
                  </a:lnTo>
                  <a:close/>
                </a:path>
                <a:path w="323215" h="359409">
                  <a:moveTo>
                    <a:pt x="79298" y="190500"/>
                  </a:moveTo>
                  <a:lnTo>
                    <a:pt x="77762" y="190500"/>
                  </a:lnTo>
                  <a:lnTo>
                    <a:pt x="77762" y="188976"/>
                  </a:lnTo>
                  <a:lnTo>
                    <a:pt x="76238" y="190119"/>
                  </a:lnTo>
                  <a:lnTo>
                    <a:pt x="76238" y="192405"/>
                  </a:lnTo>
                  <a:lnTo>
                    <a:pt x="77762" y="192405"/>
                  </a:lnTo>
                  <a:lnTo>
                    <a:pt x="77762" y="192024"/>
                  </a:lnTo>
                  <a:lnTo>
                    <a:pt x="79298" y="190500"/>
                  </a:lnTo>
                  <a:close/>
                </a:path>
                <a:path w="323215" h="359409">
                  <a:moveTo>
                    <a:pt x="80822" y="341122"/>
                  </a:moveTo>
                  <a:lnTo>
                    <a:pt x="76936" y="341122"/>
                  </a:lnTo>
                  <a:lnTo>
                    <a:pt x="76936" y="342392"/>
                  </a:lnTo>
                  <a:lnTo>
                    <a:pt x="75641" y="343535"/>
                  </a:lnTo>
                  <a:lnTo>
                    <a:pt x="71755" y="347218"/>
                  </a:lnTo>
                  <a:lnTo>
                    <a:pt x="65278" y="348488"/>
                  </a:lnTo>
                  <a:lnTo>
                    <a:pt x="63982" y="349631"/>
                  </a:lnTo>
                  <a:lnTo>
                    <a:pt x="65278" y="349631"/>
                  </a:lnTo>
                  <a:lnTo>
                    <a:pt x="67868" y="350901"/>
                  </a:lnTo>
                  <a:lnTo>
                    <a:pt x="69164" y="352044"/>
                  </a:lnTo>
                  <a:lnTo>
                    <a:pt x="70459" y="352044"/>
                  </a:lnTo>
                  <a:lnTo>
                    <a:pt x="71755" y="353314"/>
                  </a:lnTo>
                  <a:lnTo>
                    <a:pt x="73050" y="353314"/>
                  </a:lnTo>
                  <a:lnTo>
                    <a:pt x="73050" y="352044"/>
                  </a:lnTo>
                  <a:lnTo>
                    <a:pt x="75641" y="347218"/>
                  </a:lnTo>
                  <a:lnTo>
                    <a:pt x="79527" y="342392"/>
                  </a:lnTo>
                  <a:lnTo>
                    <a:pt x="80822" y="341122"/>
                  </a:lnTo>
                  <a:close/>
                </a:path>
                <a:path w="323215" h="359409">
                  <a:moveTo>
                    <a:pt x="80822" y="188988"/>
                  </a:moveTo>
                  <a:lnTo>
                    <a:pt x="79298" y="188988"/>
                  </a:lnTo>
                  <a:lnTo>
                    <a:pt x="79298" y="190500"/>
                  </a:lnTo>
                  <a:lnTo>
                    <a:pt x="80822" y="190500"/>
                  </a:lnTo>
                  <a:lnTo>
                    <a:pt x="80822" y="188988"/>
                  </a:lnTo>
                  <a:close/>
                </a:path>
                <a:path w="323215" h="359409">
                  <a:moveTo>
                    <a:pt x="82346" y="184416"/>
                  </a:moveTo>
                  <a:lnTo>
                    <a:pt x="80822" y="184416"/>
                  </a:lnTo>
                  <a:lnTo>
                    <a:pt x="80822" y="185928"/>
                  </a:lnTo>
                  <a:lnTo>
                    <a:pt x="82346" y="185928"/>
                  </a:lnTo>
                  <a:lnTo>
                    <a:pt x="82346" y="184416"/>
                  </a:lnTo>
                  <a:close/>
                </a:path>
                <a:path w="323215" h="359409">
                  <a:moveTo>
                    <a:pt x="82359" y="192024"/>
                  </a:moveTo>
                  <a:lnTo>
                    <a:pt x="79806" y="192024"/>
                  </a:lnTo>
                  <a:lnTo>
                    <a:pt x="77254" y="193040"/>
                  </a:lnTo>
                  <a:lnTo>
                    <a:pt x="74701" y="195072"/>
                  </a:lnTo>
                  <a:lnTo>
                    <a:pt x="75971" y="195072"/>
                  </a:lnTo>
                  <a:lnTo>
                    <a:pt x="78536" y="194056"/>
                  </a:lnTo>
                  <a:lnTo>
                    <a:pt x="81089" y="194056"/>
                  </a:lnTo>
                  <a:lnTo>
                    <a:pt x="82359" y="192024"/>
                  </a:lnTo>
                  <a:close/>
                </a:path>
                <a:path w="323215" h="359409">
                  <a:moveTo>
                    <a:pt x="82359" y="185928"/>
                  </a:moveTo>
                  <a:lnTo>
                    <a:pt x="80822" y="186944"/>
                  </a:lnTo>
                  <a:lnTo>
                    <a:pt x="80822" y="188976"/>
                  </a:lnTo>
                  <a:lnTo>
                    <a:pt x="82359" y="188976"/>
                  </a:lnTo>
                  <a:lnTo>
                    <a:pt x="82359" y="185928"/>
                  </a:lnTo>
                  <a:close/>
                </a:path>
                <a:path w="323215" h="359409">
                  <a:moveTo>
                    <a:pt x="82359" y="176784"/>
                  </a:moveTo>
                  <a:lnTo>
                    <a:pt x="80822" y="176784"/>
                  </a:lnTo>
                  <a:lnTo>
                    <a:pt x="77762" y="188976"/>
                  </a:lnTo>
                  <a:lnTo>
                    <a:pt x="79298" y="187706"/>
                  </a:lnTo>
                  <a:lnTo>
                    <a:pt x="82359" y="176784"/>
                  </a:lnTo>
                  <a:close/>
                </a:path>
                <a:path w="323215" h="359409">
                  <a:moveTo>
                    <a:pt x="83121" y="181356"/>
                  </a:moveTo>
                  <a:lnTo>
                    <a:pt x="82359" y="182880"/>
                  </a:lnTo>
                  <a:lnTo>
                    <a:pt x="82359" y="184404"/>
                  </a:lnTo>
                  <a:lnTo>
                    <a:pt x="83121" y="185928"/>
                  </a:lnTo>
                  <a:lnTo>
                    <a:pt x="83121" y="181356"/>
                  </a:lnTo>
                  <a:close/>
                </a:path>
                <a:path w="323215" h="359409">
                  <a:moveTo>
                    <a:pt x="83896" y="348488"/>
                  </a:moveTo>
                  <a:lnTo>
                    <a:pt x="81597" y="348488"/>
                  </a:lnTo>
                  <a:lnTo>
                    <a:pt x="81597" y="347218"/>
                  </a:lnTo>
                  <a:lnTo>
                    <a:pt x="79298" y="347218"/>
                  </a:lnTo>
                  <a:lnTo>
                    <a:pt x="78143" y="348488"/>
                  </a:lnTo>
                  <a:lnTo>
                    <a:pt x="77000" y="349631"/>
                  </a:lnTo>
                  <a:lnTo>
                    <a:pt x="77000" y="350901"/>
                  </a:lnTo>
                  <a:lnTo>
                    <a:pt x="74701" y="353314"/>
                  </a:lnTo>
                  <a:lnTo>
                    <a:pt x="78143" y="352044"/>
                  </a:lnTo>
                  <a:lnTo>
                    <a:pt x="78790" y="351409"/>
                  </a:lnTo>
                  <a:lnTo>
                    <a:pt x="79298" y="350901"/>
                  </a:lnTo>
                  <a:lnTo>
                    <a:pt x="80441" y="349631"/>
                  </a:lnTo>
                  <a:lnTo>
                    <a:pt x="81597" y="349631"/>
                  </a:lnTo>
                  <a:lnTo>
                    <a:pt x="83896" y="348488"/>
                  </a:lnTo>
                  <a:close/>
                </a:path>
                <a:path w="323215" h="359409">
                  <a:moveTo>
                    <a:pt x="85420" y="179832"/>
                  </a:moveTo>
                  <a:lnTo>
                    <a:pt x="83705" y="179832"/>
                  </a:lnTo>
                  <a:lnTo>
                    <a:pt x="83896" y="179324"/>
                  </a:lnTo>
                  <a:lnTo>
                    <a:pt x="83121" y="179324"/>
                  </a:lnTo>
                  <a:lnTo>
                    <a:pt x="83121" y="180340"/>
                  </a:lnTo>
                  <a:lnTo>
                    <a:pt x="82359" y="180340"/>
                  </a:lnTo>
                  <a:lnTo>
                    <a:pt x="83121" y="181356"/>
                  </a:lnTo>
                  <a:lnTo>
                    <a:pt x="83375" y="180721"/>
                  </a:lnTo>
                  <a:lnTo>
                    <a:pt x="83375" y="182880"/>
                  </a:lnTo>
                  <a:lnTo>
                    <a:pt x="84404" y="184404"/>
                  </a:lnTo>
                  <a:lnTo>
                    <a:pt x="85420" y="181356"/>
                  </a:lnTo>
                  <a:lnTo>
                    <a:pt x="85420" y="179832"/>
                  </a:lnTo>
                  <a:close/>
                </a:path>
                <a:path w="323215" h="359409">
                  <a:moveTo>
                    <a:pt x="86956" y="196596"/>
                  </a:moveTo>
                  <a:lnTo>
                    <a:pt x="62445" y="196596"/>
                  </a:lnTo>
                  <a:lnTo>
                    <a:pt x="62445" y="199644"/>
                  </a:lnTo>
                  <a:lnTo>
                    <a:pt x="70612" y="198120"/>
                  </a:lnTo>
                  <a:lnTo>
                    <a:pt x="78790" y="198120"/>
                  </a:lnTo>
                  <a:lnTo>
                    <a:pt x="86956" y="199644"/>
                  </a:lnTo>
                  <a:lnTo>
                    <a:pt x="86956" y="196596"/>
                  </a:lnTo>
                  <a:close/>
                </a:path>
                <a:path w="323215" h="359409">
                  <a:moveTo>
                    <a:pt x="86956" y="184404"/>
                  </a:moveTo>
                  <a:lnTo>
                    <a:pt x="86194" y="182880"/>
                  </a:lnTo>
                  <a:lnTo>
                    <a:pt x="86194" y="181356"/>
                  </a:lnTo>
                  <a:lnTo>
                    <a:pt x="85420" y="184404"/>
                  </a:lnTo>
                  <a:lnTo>
                    <a:pt x="86956" y="184404"/>
                  </a:lnTo>
                  <a:close/>
                </a:path>
                <a:path w="323215" h="359409">
                  <a:moveTo>
                    <a:pt x="86956" y="179324"/>
                  </a:moveTo>
                  <a:lnTo>
                    <a:pt x="86194" y="178308"/>
                  </a:lnTo>
                  <a:lnTo>
                    <a:pt x="85420" y="179324"/>
                  </a:lnTo>
                  <a:lnTo>
                    <a:pt x="86194" y="181356"/>
                  </a:lnTo>
                  <a:lnTo>
                    <a:pt x="86194" y="180340"/>
                  </a:lnTo>
                  <a:lnTo>
                    <a:pt x="86956" y="179324"/>
                  </a:lnTo>
                  <a:close/>
                </a:path>
                <a:path w="323215" h="359409">
                  <a:moveTo>
                    <a:pt x="88480" y="179844"/>
                  </a:moveTo>
                  <a:lnTo>
                    <a:pt x="86956" y="179844"/>
                  </a:lnTo>
                  <a:lnTo>
                    <a:pt x="86956" y="184404"/>
                  </a:lnTo>
                  <a:lnTo>
                    <a:pt x="88480" y="184404"/>
                  </a:lnTo>
                  <a:lnTo>
                    <a:pt x="88480" y="179844"/>
                  </a:lnTo>
                  <a:close/>
                </a:path>
                <a:path w="323215" h="359409">
                  <a:moveTo>
                    <a:pt x="88493" y="220853"/>
                  </a:moveTo>
                  <a:lnTo>
                    <a:pt x="86106" y="220853"/>
                  </a:lnTo>
                  <a:lnTo>
                    <a:pt x="86106" y="224409"/>
                  </a:lnTo>
                  <a:lnTo>
                    <a:pt x="86106" y="235204"/>
                  </a:lnTo>
                  <a:lnTo>
                    <a:pt x="80149" y="235204"/>
                  </a:lnTo>
                  <a:lnTo>
                    <a:pt x="80149" y="224409"/>
                  </a:lnTo>
                  <a:lnTo>
                    <a:pt x="86106" y="224409"/>
                  </a:lnTo>
                  <a:lnTo>
                    <a:pt x="86106" y="220853"/>
                  </a:lnTo>
                  <a:lnTo>
                    <a:pt x="77762" y="220853"/>
                  </a:lnTo>
                  <a:lnTo>
                    <a:pt x="77762" y="237617"/>
                  </a:lnTo>
                  <a:lnTo>
                    <a:pt x="88493" y="237617"/>
                  </a:lnTo>
                  <a:lnTo>
                    <a:pt x="88493" y="235204"/>
                  </a:lnTo>
                  <a:lnTo>
                    <a:pt x="88493" y="220853"/>
                  </a:lnTo>
                  <a:close/>
                </a:path>
                <a:path w="323215" h="359409">
                  <a:moveTo>
                    <a:pt x="88493" y="192024"/>
                  </a:moveTo>
                  <a:lnTo>
                    <a:pt x="85420" y="192024"/>
                  </a:lnTo>
                  <a:lnTo>
                    <a:pt x="86448" y="193040"/>
                  </a:lnTo>
                  <a:lnTo>
                    <a:pt x="86448" y="194056"/>
                  </a:lnTo>
                  <a:lnTo>
                    <a:pt x="86690" y="194310"/>
                  </a:lnTo>
                  <a:lnTo>
                    <a:pt x="85204" y="193548"/>
                  </a:lnTo>
                  <a:lnTo>
                    <a:pt x="83896" y="194437"/>
                  </a:lnTo>
                  <a:lnTo>
                    <a:pt x="85204" y="195072"/>
                  </a:lnTo>
                  <a:lnTo>
                    <a:pt x="86080" y="195072"/>
                  </a:lnTo>
                  <a:lnTo>
                    <a:pt x="86880" y="194437"/>
                  </a:lnTo>
                  <a:lnTo>
                    <a:pt x="87464" y="195072"/>
                  </a:lnTo>
                  <a:lnTo>
                    <a:pt x="88493" y="194056"/>
                  </a:lnTo>
                  <a:lnTo>
                    <a:pt x="88493" y="192024"/>
                  </a:lnTo>
                  <a:close/>
                </a:path>
                <a:path w="323215" h="359409">
                  <a:moveTo>
                    <a:pt x="88493" y="184404"/>
                  </a:moveTo>
                  <a:lnTo>
                    <a:pt x="86956" y="185166"/>
                  </a:lnTo>
                  <a:lnTo>
                    <a:pt x="86956" y="185928"/>
                  </a:lnTo>
                  <a:lnTo>
                    <a:pt x="88493" y="185928"/>
                  </a:lnTo>
                  <a:lnTo>
                    <a:pt x="88493" y="184404"/>
                  </a:lnTo>
                  <a:close/>
                </a:path>
                <a:path w="323215" h="359409">
                  <a:moveTo>
                    <a:pt x="91554" y="350266"/>
                  </a:moveTo>
                  <a:lnTo>
                    <a:pt x="89001" y="350266"/>
                  </a:lnTo>
                  <a:lnTo>
                    <a:pt x="78790" y="351409"/>
                  </a:lnTo>
                  <a:lnTo>
                    <a:pt x="76238" y="354838"/>
                  </a:lnTo>
                  <a:lnTo>
                    <a:pt x="76238" y="358267"/>
                  </a:lnTo>
                  <a:lnTo>
                    <a:pt x="77508" y="358267"/>
                  </a:lnTo>
                  <a:lnTo>
                    <a:pt x="78790" y="359410"/>
                  </a:lnTo>
                  <a:lnTo>
                    <a:pt x="81343" y="359410"/>
                  </a:lnTo>
                  <a:lnTo>
                    <a:pt x="91554" y="350266"/>
                  </a:lnTo>
                  <a:close/>
                </a:path>
                <a:path w="323215" h="359409">
                  <a:moveTo>
                    <a:pt x="91554" y="190500"/>
                  </a:moveTo>
                  <a:lnTo>
                    <a:pt x="90017" y="188976"/>
                  </a:lnTo>
                  <a:lnTo>
                    <a:pt x="88493" y="192024"/>
                  </a:lnTo>
                  <a:lnTo>
                    <a:pt x="90017" y="193548"/>
                  </a:lnTo>
                  <a:lnTo>
                    <a:pt x="91554" y="192024"/>
                  </a:lnTo>
                  <a:lnTo>
                    <a:pt x="91554" y="190500"/>
                  </a:lnTo>
                  <a:close/>
                </a:path>
                <a:path w="323215" h="359409">
                  <a:moveTo>
                    <a:pt x="91554" y="187960"/>
                  </a:moveTo>
                  <a:lnTo>
                    <a:pt x="90525" y="186944"/>
                  </a:lnTo>
                  <a:lnTo>
                    <a:pt x="90525" y="185928"/>
                  </a:lnTo>
                  <a:lnTo>
                    <a:pt x="89509" y="185928"/>
                  </a:lnTo>
                  <a:lnTo>
                    <a:pt x="89509" y="186944"/>
                  </a:lnTo>
                  <a:lnTo>
                    <a:pt x="88493" y="187960"/>
                  </a:lnTo>
                  <a:lnTo>
                    <a:pt x="89509" y="187960"/>
                  </a:lnTo>
                  <a:lnTo>
                    <a:pt x="89509" y="188976"/>
                  </a:lnTo>
                  <a:lnTo>
                    <a:pt x="90017" y="188976"/>
                  </a:lnTo>
                  <a:lnTo>
                    <a:pt x="90525" y="188976"/>
                  </a:lnTo>
                  <a:lnTo>
                    <a:pt x="90525" y="187960"/>
                  </a:lnTo>
                  <a:lnTo>
                    <a:pt x="91554" y="187960"/>
                  </a:lnTo>
                  <a:close/>
                </a:path>
                <a:path w="323215" h="359409">
                  <a:moveTo>
                    <a:pt x="91554" y="182880"/>
                  </a:moveTo>
                  <a:lnTo>
                    <a:pt x="90525" y="182880"/>
                  </a:lnTo>
                  <a:lnTo>
                    <a:pt x="90525" y="181356"/>
                  </a:lnTo>
                  <a:lnTo>
                    <a:pt x="88493" y="184404"/>
                  </a:lnTo>
                  <a:lnTo>
                    <a:pt x="89509" y="184404"/>
                  </a:lnTo>
                  <a:lnTo>
                    <a:pt x="90525" y="185928"/>
                  </a:lnTo>
                  <a:lnTo>
                    <a:pt x="90525" y="184404"/>
                  </a:lnTo>
                  <a:lnTo>
                    <a:pt x="91554" y="184404"/>
                  </a:lnTo>
                  <a:lnTo>
                    <a:pt x="91554" y="182880"/>
                  </a:lnTo>
                  <a:close/>
                </a:path>
                <a:path w="323215" h="359409">
                  <a:moveTo>
                    <a:pt x="91554" y="179832"/>
                  </a:moveTo>
                  <a:lnTo>
                    <a:pt x="90017" y="179070"/>
                  </a:lnTo>
                  <a:lnTo>
                    <a:pt x="90017" y="179832"/>
                  </a:lnTo>
                  <a:lnTo>
                    <a:pt x="91554" y="179832"/>
                  </a:lnTo>
                  <a:close/>
                </a:path>
                <a:path w="323215" h="359409">
                  <a:moveTo>
                    <a:pt x="94602" y="207276"/>
                  </a:moveTo>
                  <a:lnTo>
                    <a:pt x="53251" y="207276"/>
                  </a:lnTo>
                  <a:lnTo>
                    <a:pt x="53251" y="210312"/>
                  </a:lnTo>
                  <a:lnTo>
                    <a:pt x="94602" y="210312"/>
                  </a:lnTo>
                  <a:lnTo>
                    <a:pt x="94602" y="207276"/>
                  </a:lnTo>
                  <a:close/>
                </a:path>
                <a:path w="323215" h="359409">
                  <a:moveTo>
                    <a:pt x="96139" y="327418"/>
                  </a:moveTo>
                  <a:lnTo>
                    <a:pt x="50190" y="327418"/>
                  </a:lnTo>
                  <a:lnTo>
                    <a:pt x="50190" y="328930"/>
                  </a:lnTo>
                  <a:lnTo>
                    <a:pt x="96139" y="328930"/>
                  </a:lnTo>
                  <a:lnTo>
                    <a:pt x="96139" y="327418"/>
                  </a:lnTo>
                  <a:close/>
                </a:path>
                <a:path w="323215" h="359409">
                  <a:moveTo>
                    <a:pt x="96139" y="322846"/>
                  </a:moveTo>
                  <a:lnTo>
                    <a:pt x="53251" y="322846"/>
                  </a:lnTo>
                  <a:lnTo>
                    <a:pt x="53251" y="325882"/>
                  </a:lnTo>
                  <a:lnTo>
                    <a:pt x="96139" y="325882"/>
                  </a:lnTo>
                  <a:lnTo>
                    <a:pt x="96139" y="322846"/>
                  </a:lnTo>
                  <a:close/>
                </a:path>
                <a:path w="323215" h="359409">
                  <a:moveTo>
                    <a:pt x="96139" y="202704"/>
                  </a:moveTo>
                  <a:lnTo>
                    <a:pt x="51727" y="202704"/>
                  </a:lnTo>
                  <a:lnTo>
                    <a:pt x="51727" y="205740"/>
                  </a:lnTo>
                  <a:lnTo>
                    <a:pt x="96139" y="205740"/>
                  </a:lnTo>
                  <a:lnTo>
                    <a:pt x="96139" y="202704"/>
                  </a:lnTo>
                  <a:close/>
                </a:path>
                <a:path w="323215" h="359409">
                  <a:moveTo>
                    <a:pt x="108394" y="338086"/>
                  </a:moveTo>
                  <a:lnTo>
                    <a:pt x="39471" y="338086"/>
                  </a:lnTo>
                  <a:lnTo>
                    <a:pt x="39471" y="339598"/>
                  </a:lnTo>
                  <a:lnTo>
                    <a:pt x="108394" y="339598"/>
                  </a:lnTo>
                  <a:lnTo>
                    <a:pt x="108394" y="338086"/>
                  </a:lnTo>
                  <a:close/>
                </a:path>
                <a:path w="323215" h="359409">
                  <a:moveTo>
                    <a:pt x="149339" y="260477"/>
                  </a:moveTo>
                  <a:lnTo>
                    <a:pt x="149186" y="258699"/>
                  </a:lnTo>
                  <a:lnTo>
                    <a:pt x="148983" y="256413"/>
                  </a:lnTo>
                  <a:lnTo>
                    <a:pt x="148894" y="255270"/>
                  </a:lnTo>
                  <a:lnTo>
                    <a:pt x="147688" y="255270"/>
                  </a:lnTo>
                  <a:lnTo>
                    <a:pt x="147688" y="254000"/>
                  </a:lnTo>
                  <a:lnTo>
                    <a:pt x="146494" y="254000"/>
                  </a:lnTo>
                  <a:lnTo>
                    <a:pt x="146494" y="252857"/>
                  </a:lnTo>
                  <a:lnTo>
                    <a:pt x="145288" y="252857"/>
                  </a:lnTo>
                  <a:lnTo>
                    <a:pt x="144106" y="254000"/>
                  </a:lnTo>
                  <a:lnTo>
                    <a:pt x="141706" y="255270"/>
                  </a:lnTo>
                  <a:lnTo>
                    <a:pt x="140500" y="256413"/>
                  </a:lnTo>
                  <a:lnTo>
                    <a:pt x="138099" y="256413"/>
                  </a:lnTo>
                  <a:lnTo>
                    <a:pt x="136906" y="255270"/>
                  </a:lnTo>
                  <a:lnTo>
                    <a:pt x="136906" y="252857"/>
                  </a:lnTo>
                  <a:lnTo>
                    <a:pt x="135699" y="250444"/>
                  </a:lnTo>
                  <a:lnTo>
                    <a:pt x="136906" y="247015"/>
                  </a:lnTo>
                  <a:lnTo>
                    <a:pt x="137528" y="245745"/>
                  </a:lnTo>
                  <a:lnTo>
                    <a:pt x="138099" y="244602"/>
                  </a:lnTo>
                  <a:lnTo>
                    <a:pt x="140500" y="241046"/>
                  </a:lnTo>
                  <a:lnTo>
                    <a:pt x="141706" y="237490"/>
                  </a:lnTo>
                  <a:lnTo>
                    <a:pt x="140500" y="234061"/>
                  </a:lnTo>
                  <a:lnTo>
                    <a:pt x="139306" y="229362"/>
                  </a:lnTo>
                  <a:lnTo>
                    <a:pt x="133311" y="226949"/>
                  </a:lnTo>
                  <a:lnTo>
                    <a:pt x="129717" y="228092"/>
                  </a:lnTo>
                  <a:lnTo>
                    <a:pt x="127317" y="229362"/>
                  </a:lnTo>
                  <a:lnTo>
                    <a:pt x="122516" y="231648"/>
                  </a:lnTo>
                  <a:lnTo>
                    <a:pt x="123723" y="242316"/>
                  </a:lnTo>
                  <a:lnTo>
                    <a:pt x="124917" y="245745"/>
                  </a:lnTo>
                  <a:lnTo>
                    <a:pt x="123723" y="249301"/>
                  </a:lnTo>
                  <a:lnTo>
                    <a:pt x="121323" y="250444"/>
                  </a:lnTo>
                  <a:lnTo>
                    <a:pt x="118922" y="250444"/>
                  </a:lnTo>
                  <a:lnTo>
                    <a:pt x="117716" y="248158"/>
                  </a:lnTo>
                  <a:lnTo>
                    <a:pt x="115328" y="244602"/>
                  </a:lnTo>
                  <a:lnTo>
                    <a:pt x="112928" y="244602"/>
                  </a:lnTo>
                  <a:lnTo>
                    <a:pt x="111734" y="245745"/>
                  </a:lnTo>
                  <a:lnTo>
                    <a:pt x="108127" y="247015"/>
                  </a:lnTo>
                  <a:lnTo>
                    <a:pt x="105727" y="251714"/>
                  </a:lnTo>
                  <a:lnTo>
                    <a:pt x="106934" y="255270"/>
                  </a:lnTo>
                  <a:lnTo>
                    <a:pt x="106934" y="256413"/>
                  </a:lnTo>
                  <a:lnTo>
                    <a:pt x="108127" y="258699"/>
                  </a:lnTo>
                  <a:lnTo>
                    <a:pt x="111734" y="265811"/>
                  </a:lnTo>
                  <a:lnTo>
                    <a:pt x="114134" y="272923"/>
                  </a:lnTo>
                  <a:lnTo>
                    <a:pt x="112928" y="274066"/>
                  </a:lnTo>
                  <a:lnTo>
                    <a:pt x="112928" y="275209"/>
                  </a:lnTo>
                  <a:lnTo>
                    <a:pt x="110528" y="275209"/>
                  </a:lnTo>
                  <a:lnTo>
                    <a:pt x="108127" y="274066"/>
                  </a:lnTo>
                  <a:lnTo>
                    <a:pt x="106934" y="272923"/>
                  </a:lnTo>
                  <a:lnTo>
                    <a:pt x="103327" y="272923"/>
                  </a:lnTo>
                  <a:lnTo>
                    <a:pt x="102146" y="274066"/>
                  </a:lnTo>
                  <a:lnTo>
                    <a:pt x="99745" y="277622"/>
                  </a:lnTo>
                  <a:lnTo>
                    <a:pt x="100952" y="288163"/>
                  </a:lnTo>
                  <a:lnTo>
                    <a:pt x="102146" y="295275"/>
                  </a:lnTo>
                  <a:lnTo>
                    <a:pt x="103276" y="296291"/>
                  </a:lnTo>
                  <a:lnTo>
                    <a:pt x="103327" y="301117"/>
                  </a:lnTo>
                  <a:lnTo>
                    <a:pt x="102146" y="302260"/>
                  </a:lnTo>
                  <a:lnTo>
                    <a:pt x="99745" y="301117"/>
                  </a:lnTo>
                  <a:lnTo>
                    <a:pt x="98552" y="299974"/>
                  </a:lnTo>
                  <a:lnTo>
                    <a:pt x="97345" y="299974"/>
                  </a:lnTo>
                  <a:lnTo>
                    <a:pt x="97345" y="298831"/>
                  </a:lnTo>
                  <a:lnTo>
                    <a:pt x="96151" y="298831"/>
                  </a:lnTo>
                  <a:lnTo>
                    <a:pt x="97345" y="321056"/>
                  </a:lnTo>
                  <a:lnTo>
                    <a:pt x="98552" y="321056"/>
                  </a:lnTo>
                  <a:lnTo>
                    <a:pt x="99745" y="319913"/>
                  </a:lnTo>
                  <a:lnTo>
                    <a:pt x="99745" y="313944"/>
                  </a:lnTo>
                  <a:lnTo>
                    <a:pt x="98552" y="305816"/>
                  </a:lnTo>
                  <a:lnTo>
                    <a:pt x="98552" y="304673"/>
                  </a:lnTo>
                  <a:lnTo>
                    <a:pt x="99745" y="309372"/>
                  </a:lnTo>
                  <a:lnTo>
                    <a:pt x="99745" y="313944"/>
                  </a:lnTo>
                  <a:lnTo>
                    <a:pt x="100952" y="316357"/>
                  </a:lnTo>
                  <a:lnTo>
                    <a:pt x="100952" y="317500"/>
                  </a:lnTo>
                  <a:lnTo>
                    <a:pt x="102146" y="316357"/>
                  </a:lnTo>
                  <a:lnTo>
                    <a:pt x="106934" y="310388"/>
                  </a:lnTo>
                  <a:lnTo>
                    <a:pt x="109918" y="304673"/>
                  </a:lnTo>
                  <a:lnTo>
                    <a:pt x="110528" y="303530"/>
                  </a:lnTo>
                  <a:lnTo>
                    <a:pt x="110947" y="302260"/>
                  </a:lnTo>
                  <a:lnTo>
                    <a:pt x="112928" y="296418"/>
                  </a:lnTo>
                  <a:lnTo>
                    <a:pt x="110528" y="292862"/>
                  </a:lnTo>
                  <a:lnTo>
                    <a:pt x="106934" y="284607"/>
                  </a:lnTo>
                  <a:lnTo>
                    <a:pt x="106934" y="279908"/>
                  </a:lnTo>
                  <a:lnTo>
                    <a:pt x="108127" y="283464"/>
                  </a:lnTo>
                  <a:lnTo>
                    <a:pt x="111734" y="290576"/>
                  </a:lnTo>
                  <a:lnTo>
                    <a:pt x="112928" y="291719"/>
                  </a:lnTo>
                  <a:lnTo>
                    <a:pt x="112928" y="292862"/>
                  </a:lnTo>
                  <a:lnTo>
                    <a:pt x="115328" y="292862"/>
                  </a:lnTo>
                  <a:lnTo>
                    <a:pt x="115328" y="291719"/>
                  </a:lnTo>
                  <a:lnTo>
                    <a:pt x="116535" y="290576"/>
                  </a:lnTo>
                  <a:lnTo>
                    <a:pt x="116535" y="288163"/>
                  </a:lnTo>
                  <a:lnTo>
                    <a:pt x="117716" y="287020"/>
                  </a:lnTo>
                  <a:lnTo>
                    <a:pt x="117716" y="285877"/>
                  </a:lnTo>
                  <a:lnTo>
                    <a:pt x="118922" y="283464"/>
                  </a:lnTo>
                  <a:lnTo>
                    <a:pt x="120116" y="279908"/>
                  </a:lnTo>
                  <a:lnTo>
                    <a:pt x="120688" y="277622"/>
                  </a:lnTo>
                  <a:lnTo>
                    <a:pt x="121323" y="275209"/>
                  </a:lnTo>
                  <a:lnTo>
                    <a:pt x="122516" y="275209"/>
                  </a:lnTo>
                  <a:lnTo>
                    <a:pt x="122516" y="272923"/>
                  </a:lnTo>
                  <a:lnTo>
                    <a:pt x="123723" y="269367"/>
                  </a:lnTo>
                  <a:lnTo>
                    <a:pt x="117716" y="262255"/>
                  </a:lnTo>
                  <a:lnTo>
                    <a:pt x="115328" y="257556"/>
                  </a:lnTo>
                  <a:lnTo>
                    <a:pt x="115328" y="252857"/>
                  </a:lnTo>
                  <a:lnTo>
                    <a:pt x="117716" y="259969"/>
                  </a:lnTo>
                  <a:lnTo>
                    <a:pt x="121323" y="264668"/>
                  </a:lnTo>
                  <a:lnTo>
                    <a:pt x="122516" y="265811"/>
                  </a:lnTo>
                  <a:lnTo>
                    <a:pt x="122516" y="266954"/>
                  </a:lnTo>
                  <a:lnTo>
                    <a:pt x="123723" y="266954"/>
                  </a:lnTo>
                  <a:lnTo>
                    <a:pt x="123723" y="268224"/>
                  </a:lnTo>
                  <a:lnTo>
                    <a:pt x="124917" y="263398"/>
                  </a:lnTo>
                  <a:lnTo>
                    <a:pt x="126123" y="261112"/>
                  </a:lnTo>
                  <a:lnTo>
                    <a:pt x="127317" y="258699"/>
                  </a:lnTo>
                  <a:lnTo>
                    <a:pt x="127317" y="256413"/>
                  </a:lnTo>
                  <a:lnTo>
                    <a:pt x="128511" y="252857"/>
                  </a:lnTo>
                  <a:lnTo>
                    <a:pt x="129324" y="250444"/>
                  </a:lnTo>
                  <a:lnTo>
                    <a:pt x="130911" y="245745"/>
                  </a:lnTo>
                  <a:lnTo>
                    <a:pt x="130911" y="247015"/>
                  </a:lnTo>
                  <a:lnTo>
                    <a:pt x="129717" y="249301"/>
                  </a:lnTo>
                  <a:lnTo>
                    <a:pt x="129717" y="252857"/>
                  </a:lnTo>
                  <a:lnTo>
                    <a:pt x="127317" y="259969"/>
                  </a:lnTo>
                  <a:lnTo>
                    <a:pt x="127317" y="263398"/>
                  </a:lnTo>
                  <a:lnTo>
                    <a:pt x="126187" y="265684"/>
                  </a:lnTo>
                  <a:lnTo>
                    <a:pt x="126123" y="266954"/>
                  </a:lnTo>
                  <a:lnTo>
                    <a:pt x="124917" y="269367"/>
                  </a:lnTo>
                  <a:lnTo>
                    <a:pt x="126123" y="269367"/>
                  </a:lnTo>
                  <a:lnTo>
                    <a:pt x="128524" y="268224"/>
                  </a:lnTo>
                  <a:lnTo>
                    <a:pt x="138099" y="263398"/>
                  </a:lnTo>
                  <a:lnTo>
                    <a:pt x="138315" y="263271"/>
                  </a:lnTo>
                  <a:lnTo>
                    <a:pt x="139306" y="262255"/>
                  </a:lnTo>
                  <a:lnTo>
                    <a:pt x="140677" y="261366"/>
                  </a:lnTo>
                  <a:lnTo>
                    <a:pt x="144106" y="258699"/>
                  </a:lnTo>
                  <a:lnTo>
                    <a:pt x="142900" y="259969"/>
                  </a:lnTo>
                  <a:lnTo>
                    <a:pt x="140677" y="261366"/>
                  </a:lnTo>
                  <a:lnTo>
                    <a:pt x="138315" y="263271"/>
                  </a:lnTo>
                  <a:lnTo>
                    <a:pt x="132105" y="269367"/>
                  </a:lnTo>
                  <a:lnTo>
                    <a:pt x="124917" y="271653"/>
                  </a:lnTo>
                  <a:lnTo>
                    <a:pt x="124917" y="272923"/>
                  </a:lnTo>
                  <a:lnTo>
                    <a:pt x="123723" y="275209"/>
                  </a:lnTo>
                  <a:lnTo>
                    <a:pt x="123723" y="276352"/>
                  </a:lnTo>
                  <a:lnTo>
                    <a:pt x="120116" y="287020"/>
                  </a:lnTo>
                  <a:lnTo>
                    <a:pt x="118922" y="287020"/>
                  </a:lnTo>
                  <a:lnTo>
                    <a:pt x="118922" y="288163"/>
                  </a:lnTo>
                  <a:lnTo>
                    <a:pt x="117716" y="290576"/>
                  </a:lnTo>
                  <a:lnTo>
                    <a:pt x="117716" y="292862"/>
                  </a:lnTo>
                  <a:lnTo>
                    <a:pt x="116535" y="294132"/>
                  </a:lnTo>
                  <a:lnTo>
                    <a:pt x="115328" y="296418"/>
                  </a:lnTo>
                  <a:lnTo>
                    <a:pt x="116535" y="296418"/>
                  </a:lnTo>
                  <a:lnTo>
                    <a:pt x="120116" y="295275"/>
                  </a:lnTo>
                  <a:lnTo>
                    <a:pt x="128524" y="291719"/>
                  </a:lnTo>
                  <a:lnTo>
                    <a:pt x="135699" y="284607"/>
                  </a:lnTo>
                  <a:lnTo>
                    <a:pt x="134010" y="287274"/>
                  </a:lnTo>
                  <a:lnTo>
                    <a:pt x="130302" y="291211"/>
                  </a:lnTo>
                  <a:lnTo>
                    <a:pt x="123901" y="295402"/>
                  </a:lnTo>
                  <a:lnTo>
                    <a:pt x="114134" y="298831"/>
                  </a:lnTo>
                  <a:lnTo>
                    <a:pt x="114134" y="299974"/>
                  </a:lnTo>
                  <a:lnTo>
                    <a:pt x="112928" y="301117"/>
                  </a:lnTo>
                  <a:lnTo>
                    <a:pt x="112928" y="303530"/>
                  </a:lnTo>
                  <a:lnTo>
                    <a:pt x="110528" y="305816"/>
                  </a:lnTo>
                  <a:lnTo>
                    <a:pt x="110528" y="307086"/>
                  </a:lnTo>
                  <a:lnTo>
                    <a:pt x="109334" y="308229"/>
                  </a:lnTo>
                  <a:lnTo>
                    <a:pt x="109334" y="309372"/>
                  </a:lnTo>
                  <a:lnTo>
                    <a:pt x="108127" y="310388"/>
                  </a:lnTo>
                  <a:lnTo>
                    <a:pt x="108127" y="311658"/>
                  </a:lnTo>
                  <a:lnTo>
                    <a:pt x="105727" y="313944"/>
                  </a:lnTo>
                  <a:lnTo>
                    <a:pt x="105727" y="315087"/>
                  </a:lnTo>
                  <a:lnTo>
                    <a:pt x="104533" y="316357"/>
                  </a:lnTo>
                  <a:lnTo>
                    <a:pt x="103327" y="317500"/>
                  </a:lnTo>
                  <a:lnTo>
                    <a:pt x="103327" y="318643"/>
                  </a:lnTo>
                  <a:lnTo>
                    <a:pt x="102146" y="319913"/>
                  </a:lnTo>
                  <a:lnTo>
                    <a:pt x="103327" y="319913"/>
                  </a:lnTo>
                  <a:lnTo>
                    <a:pt x="110528" y="318643"/>
                  </a:lnTo>
                  <a:lnTo>
                    <a:pt x="115328" y="315087"/>
                  </a:lnTo>
                  <a:lnTo>
                    <a:pt x="118922" y="313944"/>
                  </a:lnTo>
                  <a:lnTo>
                    <a:pt x="120116" y="312801"/>
                  </a:lnTo>
                  <a:lnTo>
                    <a:pt x="121323" y="312801"/>
                  </a:lnTo>
                  <a:lnTo>
                    <a:pt x="120116" y="313944"/>
                  </a:lnTo>
                  <a:lnTo>
                    <a:pt x="111734" y="319913"/>
                  </a:lnTo>
                  <a:lnTo>
                    <a:pt x="104533" y="321056"/>
                  </a:lnTo>
                  <a:lnTo>
                    <a:pt x="100952" y="321056"/>
                  </a:lnTo>
                  <a:lnTo>
                    <a:pt x="98552" y="324612"/>
                  </a:lnTo>
                  <a:lnTo>
                    <a:pt x="98552" y="325755"/>
                  </a:lnTo>
                  <a:lnTo>
                    <a:pt x="99745" y="325755"/>
                  </a:lnTo>
                  <a:lnTo>
                    <a:pt x="100952" y="330454"/>
                  </a:lnTo>
                  <a:lnTo>
                    <a:pt x="103327" y="330454"/>
                  </a:lnTo>
                  <a:lnTo>
                    <a:pt x="103327" y="328041"/>
                  </a:lnTo>
                  <a:lnTo>
                    <a:pt x="104533" y="328041"/>
                  </a:lnTo>
                  <a:lnTo>
                    <a:pt x="105727" y="326898"/>
                  </a:lnTo>
                  <a:lnTo>
                    <a:pt x="112928" y="324612"/>
                  </a:lnTo>
                  <a:lnTo>
                    <a:pt x="123723" y="319913"/>
                  </a:lnTo>
                  <a:lnTo>
                    <a:pt x="124917" y="313944"/>
                  </a:lnTo>
                  <a:lnTo>
                    <a:pt x="124917" y="312801"/>
                  </a:lnTo>
                  <a:lnTo>
                    <a:pt x="124917" y="309372"/>
                  </a:lnTo>
                  <a:lnTo>
                    <a:pt x="121323" y="309372"/>
                  </a:lnTo>
                  <a:lnTo>
                    <a:pt x="121323" y="305816"/>
                  </a:lnTo>
                  <a:lnTo>
                    <a:pt x="122516" y="305816"/>
                  </a:lnTo>
                  <a:lnTo>
                    <a:pt x="122516" y="304673"/>
                  </a:lnTo>
                  <a:lnTo>
                    <a:pt x="124917" y="303530"/>
                  </a:lnTo>
                  <a:lnTo>
                    <a:pt x="126123" y="302260"/>
                  </a:lnTo>
                  <a:lnTo>
                    <a:pt x="132257" y="296291"/>
                  </a:lnTo>
                  <a:lnTo>
                    <a:pt x="137502" y="290957"/>
                  </a:lnTo>
                  <a:lnTo>
                    <a:pt x="140957" y="286258"/>
                  </a:lnTo>
                  <a:lnTo>
                    <a:pt x="141262" y="284607"/>
                  </a:lnTo>
                  <a:lnTo>
                    <a:pt x="141706" y="282321"/>
                  </a:lnTo>
                  <a:lnTo>
                    <a:pt x="140500" y="281178"/>
                  </a:lnTo>
                  <a:lnTo>
                    <a:pt x="139306" y="279908"/>
                  </a:lnTo>
                  <a:lnTo>
                    <a:pt x="134505" y="279908"/>
                  </a:lnTo>
                  <a:lnTo>
                    <a:pt x="132105" y="278765"/>
                  </a:lnTo>
                  <a:lnTo>
                    <a:pt x="132105" y="276352"/>
                  </a:lnTo>
                  <a:lnTo>
                    <a:pt x="133311" y="275209"/>
                  </a:lnTo>
                  <a:lnTo>
                    <a:pt x="134505" y="275209"/>
                  </a:lnTo>
                  <a:lnTo>
                    <a:pt x="142138" y="270637"/>
                  </a:lnTo>
                  <a:lnTo>
                    <a:pt x="147091" y="265684"/>
                  </a:lnTo>
                  <a:lnTo>
                    <a:pt x="149339" y="260477"/>
                  </a:lnTo>
                  <a:close/>
                </a:path>
                <a:path w="323215" h="359409">
                  <a:moveTo>
                    <a:pt x="243738" y="31877"/>
                  </a:moveTo>
                  <a:lnTo>
                    <a:pt x="241388" y="28321"/>
                  </a:lnTo>
                  <a:lnTo>
                    <a:pt x="239026" y="28321"/>
                  </a:lnTo>
                  <a:lnTo>
                    <a:pt x="235496" y="27051"/>
                  </a:lnTo>
                  <a:lnTo>
                    <a:pt x="231965" y="27051"/>
                  </a:lnTo>
                  <a:lnTo>
                    <a:pt x="227253" y="25908"/>
                  </a:lnTo>
                  <a:lnTo>
                    <a:pt x="231965" y="35572"/>
                  </a:lnTo>
                  <a:lnTo>
                    <a:pt x="230784" y="35572"/>
                  </a:lnTo>
                  <a:lnTo>
                    <a:pt x="227253" y="43942"/>
                  </a:lnTo>
                  <a:lnTo>
                    <a:pt x="223723" y="50050"/>
                  </a:lnTo>
                  <a:lnTo>
                    <a:pt x="221361" y="54876"/>
                  </a:lnTo>
                  <a:lnTo>
                    <a:pt x="220179" y="59690"/>
                  </a:lnTo>
                  <a:lnTo>
                    <a:pt x="217830" y="65659"/>
                  </a:lnTo>
                  <a:lnTo>
                    <a:pt x="219011" y="71755"/>
                  </a:lnTo>
                  <a:lnTo>
                    <a:pt x="221361" y="77724"/>
                  </a:lnTo>
                  <a:lnTo>
                    <a:pt x="223723" y="71755"/>
                  </a:lnTo>
                  <a:lnTo>
                    <a:pt x="223723" y="68072"/>
                  </a:lnTo>
                  <a:lnTo>
                    <a:pt x="227253" y="63246"/>
                  </a:lnTo>
                  <a:lnTo>
                    <a:pt x="230784" y="66929"/>
                  </a:lnTo>
                  <a:lnTo>
                    <a:pt x="233133" y="68072"/>
                  </a:lnTo>
                  <a:lnTo>
                    <a:pt x="230784" y="60833"/>
                  </a:lnTo>
                  <a:lnTo>
                    <a:pt x="231965" y="54876"/>
                  </a:lnTo>
                  <a:lnTo>
                    <a:pt x="234315" y="48768"/>
                  </a:lnTo>
                  <a:lnTo>
                    <a:pt x="235496" y="46355"/>
                  </a:lnTo>
                  <a:lnTo>
                    <a:pt x="237845" y="43942"/>
                  </a:lnTo>
                  <a:lnTo>
                    <a:pt x="243738" y="31877"/>
                  </a:lnTo>
                  <a:close/>
                </a:path>
                <a:path w="323215" h="359409">
                  <a:moveTo>
                    <a:pt x="243738" y="25908"/>
                  </a:moveTo>
                  <a:lnTo>
                    <a:pt x="242570" y="24777"/>
                  </a:lnTo>
                  <a:lnTo>
                    <a:pt x="241401" y="24777"/>
                  </a:lnTo>
                  <a:lnTo>
                    <a:pt x="240233" y="23495"/>
                  </a:lnTo>
                  <a:lnTo>
                    <a:pt x="237896" y="23495"/>
                  </a:lnTo>
                  <a:lnTo>
                    <a:pt x="234378" y="22352"/>
                  </a:lnTo>
                  <a:lnTo>
                    <a:pt x="232041" y="21209"/>
                  </a:lnTo>
                  <a:lnTo>
                    <a:pt x="225031" y="18796"/>
                  </a:lnTo>
                  <a:lnTo>
                    <a:pt x="219176" y="12954"/>
                  </a:lnTo>
                  <a:lnTo>
                    <a:pt x="214503" y="7124"/>
                  </a:lnTo>
                  <a:lnTo>
                    <a:pt x="212153" y="5842"/>
                  </a:lnTo>
                  <a:lnTo>
                    <a:pt x="210985" y="3556"/>
                  </a:lnTo>
                  <a:lnTo>
                    <a:pt x="208648" y="2425"/>
                  </a:lnTo>
                  <a:lnTo>
                    <a:pt x="202806" y="0"/>
                  </a:lnTo>
                  <a:lnTo>
                    <a:pt x="198120" y="3556"/>
                  </a:lnTo>
                  <a:lnTo>
                    <a:pt x="193459" y="5842"/>
                  </a:lnTo>
                  <a:lnTo>
                    <a:pt x="193459" y="7124"/>
                  </a:lnTo>
                  <a:lnTo>
                    <a:pt x="194627" y="7124"/>
                  </a:lnTo>
                  <a:lnTo>
                    <a:pt x="200469" y="8255"/>
                  </a:lnTo>
                  <a:lnTo>
                    <a:pt x="205143" y="12954"/>
                  </a:lnTo>
                  <a:lnTo>
                    <a:pt x="209816" y="16522"/>
                  </a:lnTo>
                  <a:lnTo>
                    <a:pt x="213334" y="20066"/>
                  </a:lnTo>
                  <a:lnTo>
                    <a:pt x="219176" y="23495"/>
                  </a:lnTo>
                  <a:lnTo>
                    <a:pt x="225031" y="24777"/>
                  </a:lnTo>
                  <a:lnTo>
                    <a:pt x="240233" y="24777"/>
                  </a:lnTo>
                  <a:lnTo>
                    <a:pt x="241401" y="25908"/>
                  </a:lnTo>
                  <a:lnTo>
                    <a:pt x="243738" y="25908"/>
                  </a:lnTo>
                  <a:close/>
                </a:path>
                <a:path w="323215" h="359409">
                  <a:moveTo>
                    <a:pt x="262013" y="257302"/>
                  </a:moveTo>
                  <a:lnTo>
                    <a:pt x="250405" y="254127"/>
                  </a:lnTo>
                  <a:lnTo>
                    <a:pt x="240157" y="249682"/>
                  </a:lnTo>
                  <a:lnTo>
                    <a:pt x="230771" y="244221"/>
                  </a:lnTo>
                  <a:lnTo>
                    <a:pt x="221843" y="237617"/>
                  </a:lnTo>
                  <a:lnTo>
                    <a:pt x="219481" y="242189"/>
                  </a:lnTo>
                  <a:lnTo>
                    <a:pt x="219481" y="248031"/>
                  </a:lnTo>
                  <a:lnTo>
                    <a:pt x="224205" y="250317"/>
                  </a:lnTo>
                  <a:lnTo>
                    <a:pt x="225386" y="251460"/>
                  </a:lnTo>
                  <a:lnTo>
                    <a:pt x="226568" y="251460"/>
                  </a:lnTo>
                  <a:lnTo>
                    <a:pt x="226568" y="252603"/>
                  </a:lnTo>
                  <a:lnTo>
                    <a:pt x="227749" y="252603"/>
                  </a:lnTo>
                  <a:lnTo>
                    <a:pt x="227749" y="253746"/>
                  </a:lnTo>
                  <a:lnTo>
                    <a:pt x="228930" y="253746"/>
                  </a:lnTo>
                  <a:lnTo>
                    <a:pt x="227749" y="255016"/>
                  </a:lnTo>
                  <a:lnTo>
                    <a:pt x="226568" y="255016"/>
                  </a:lnTo>
                  <a:lnTo>
                    <a:pt x="226568" y="256159"/>
                  </a:lnTo>
                  <a:lnTo>
                    <a:pt x="220662" y="256159"/>
                  </a:lnTo>
                  <a:lnTo>
                    <a:pt x="218300" y="253746"/>
                  </a:lnTo>
                  <a:lnTo>
                    <a:pt x="217119" y="251460"/>
                  </a:lnTo>
                  <a:lnTo>
                    <a:pt x="214757" y="250317"/>
                  </a:lnTo>
                  <a:lnTo>
                    <a:pt x="211201" y="249174"/>
                  </a:lnTo>
                  <a:lnTo>
                    <a:pt x="206476" y="249174"/>
                  </a:lnTo>
                  <a:lnTo>
                    <a:pt x="204114" y="248031"/>
                  </a:lnTo>
                  <a:lnTo>
                    <a:pt x="236842" y="269240"/>
                  </a:lnTo>
                  <a:lnTo>
                    <a:pt x="244436" y="268732"/>
                  </a:lnTo>
                  <a:lnTo>
                    <a:pt x="251345" y="266319"/>
                  </a:lnTo>
                  <a:lnTo>
                    <a:pt x="257289" y="261874"/>
                  </a:lnTo>
                  <a:lnTo>
                    <a:pt x="259651" y="260731"/>
                  </a:lnTo>
                  <a:lnTo>
                    <a:pt x="259651" y="259588"/>
                  </a:lnTo>
                  <a:lnTo>
                    <a:pt x="262013" y="257302"/>
                  </a:lnTo>
                  <a:close/>
                </a:path>
                <a:path w="323215" h="359409">
                  <a:moveTo>
                    <a:pt x="271157" y="141605"/>
                  </a:moveTo>
                  <a:lnTo>
                    <a:pt x="240398" y="138049"/>
                  </a:lnTo>
                  <a:lnTo>
                    <a:pt x="245935" y="131572"/>
                  </a:lnTo>
                  <a:lnTo>
                    <a:pt x="249262" y="126746"/>
                  </a:lnTo>
                  <a:lnTo>
                    <a:pt x="251701" y="121031"/>
                  </a:lnTo>
                  <a:lnTo>
                    <a:pt x="254596" y="112014"/>
                  </a:lnTo>
                  <a:lnTo>
                    <a:pt x="255739" y="104775"/>
                  </a:lnTo>
                  <a:lnTo>
                    <a:pt x="255765" y="95758"/>
                  </a:lnTo>
                  <a:lnTo>
                    <a:pt x="254914" y="87376"/>
                  </a:lnTo>
                  <a:lnTo>
                    <a:pt x="253403" y="82296"/>
                  </a:lnTo>
                  <a:lnTo>
                    <a:pt x="243954" y="96520"/>
                  </a:lnTo>
                  <a:lnTo>
                    <a:pt x="239217" y="102489"/>
                  </a:lnTo>
                  <a:lnTo>
                    <a:pt x="236855" y="106045"/>
                  </a:lnTo>
                  <a:lnTo>
                    <a:pt x="229755" y="113157"/>
                  </a:lnTo>
                  <a:lnTo>
                    <a:pt x="229323" y="121920"/>
                  </a:lnTo>
                  <a:lnTo>
                    <a:pt x="228117" y="128905"/>
                  </a:lnTo>
                  <a:lnTo>
                    <a:pt x="226250" y="135763"/>
                  </a:lnTo>
                  <a:lnTo>
                    <a:pt x="223837" y="142748"/>
                  </a:lnTo>
                  <a:lnTo>
                    <a:pt x="223837" y="145161"/>
                  </a:lnTo>
                  <a:lnTo>
                    <a:pt x="226199" y="146304"/>
                  </a:lnTo>
                  <a:lnTo>
                    <a:pt x="230936" y="147574"/>
                  </a:lnTo>
                  <a:lnTo>
                    <a:pt x="239217" y="153543"/>
                  </a:lnTo>
                  <a:lnTo>
                    <a:pt x="241592" y="154686"/>
                  </a:lnTo>
                  <a:lnTo>
                    <a:pt x="241592" y="155829"/>
                  </a:lnTo>
                  <a:lnTo>
                    <a:pt x="240398" y="157099"/>
                  </a:lnTo>
                  <a:lnTo>
                    <a:pt x="236855" y="159385"/>
                  </a:lnTo>
                  <a:lnTo>
                    <a:pt x="226682" y="169545"/>
                  </a:lnTo>
                  <a:lnTo>
                    <a:pt x="229755" y="173609"/>
                  </a:lnTo>
                  <a:lnTo>
                    <a:pt x="233299" y="177165"/>
                  </a:lnTo>
                  <a:lnTo>
                    <a:pt x="236855" y="181991"/>
                  </a:lnTo>
                  <a:lnTo>
                    <a:pt x="240398" y="185547"/>
                  </a:lnTo>
                  <a:lnTo>
                    <a:pt x="233299" y="189103"/>
                  </a:lnTo>
                  <a:lnTo>
                    <a:pt x="227380" y="191389"/>
                  </a:lnTo>
                  <a:lnTo>
                    <a:pt x="221475" y="195072"/>
                  </a:lnTo>
                  <a:lnTo>
                    <a:pt x="221475" y="196088"/>
                  </a:lnTo>
                  <a:lnTo>
                    <a:pt x="222656" y="196088"/>
                  </a:lnTo>
                  <a:lnTo>
                    <a:pt x="222656" y="197231"/>
                  </a:lnTo>
                  <a:lnTo>
                    <a:pt x="225018" y="204343"/>
                  </a:lnTo>
                  <a:lnTo>
                    <a:pt x="226199" y="209169"/>
                  </a:lnTo>
                  <a:lnTo>
                    <a:pt x="228574" y="215011"/>
                  </a:lnTo>
                  <a:lnTo>
                    <a:pt x="216738" y="215011"/>
                  </a:lnTo>
                  <a:lnTo>
                    <a:pt x="212001" y="216281"/>
                  </a:lnTo>
                  <a:lnTo>
                    <a:pt x="207264" y="216281"/>
                  </a:lnTo>
                  <a:lnTo>
                    <a:pt x="207264" y="223393"/>
                  </a:lnTo>
                  <a:lnTo>
                    <a:pt x="206082" y="230505"/>
                  </a:lnTo>
                  <a:lnTo>
                    <a:pt x="206082" y="237617"/>
                  </a:lnTo>
                  <a:lnTo>
                    <a:pt x="198983" y="236347"/>
                  </a:lnTo>
                  <a:lnTo>
                    <a:pt x="191897" y="234061"/>
                  </a:lnTo>
                  <a:lnTo>
                    <a:pt x="185978" y="232791"/>
                  </a:lnTo>
                  <a:lnTo>
                    <a:pt x="181254" y="242316"/>
                  </a:lnTo>
                  <a:lnTo>
                    <a:pt x="178879" y="248285"/>
                  </a:lnTo>
                  <a:lnTo>
                    <a:pt x="175336" y="245872"/>
                  </a:lnTo>
                  <a:lnTo>
                    <a:pt x="172961" y="243586"/>
                  </a:lnTo>
                  <a:lnTo>
                    <a:pt x="170599" y="242316"/>
                  </a:lnTo>
                  <a:lnTo>
                    <a:pt x="170599" y="258953"/>
                  </a:lnTo>
                  <a:lnTo>
                    <a:pt x="171780" y="258953"/>
                  </a:lnTo>
                  <a:lnTo>
                    <a:pt x="171780" y="257810"/>
                  </a:lnTo>
                  <a:lnTo>
                    <a:pt x="174155" y="252984"/>
                  </a:lnTo>
                  <a:lnTo>
                    <a:pt x="175336" y="251841"/>
                  </a:lnTo>
                  <a:lnTo>
                    <a:pt x="185978" y="255397"/>
                  </a:lnTo>
                  <a:lnTo>
                    <a:pt x="188353" y="256540"/>
                  </a:lnTo>
                  <a:lnTo>
                    <a:pt x="190715" y="255397"/>
                  </a:lnTo>
                  <a:lnTo>
                    <a:pt x="190715" y="252984"/>
                  </a:lnTo>
                  <a:lnTo>
                    <a:pt x="191897" y="249428"/>
                  </a:lnTo>
                  <a:lnTo>
                    <a:pt x="194271" y="245872"/>
                  </a:lnTo>
                  <a:lnTo>
                    <a:pt x="195440" y="242316"/>
                  </a:lnTo>
                  <a:lnTo>
                    <a:pt x="195440" y="241173"/>
                  </a:lnTo>
                  <a:lnTo>
                    <a:pt x="196634" y="240030"/>
                  </a:lnTo>
                  <a:lnTo>
                    <a:pt x="197815" y="241173"/>
                  </a:lnTo>
                  <a:lnTo>
                    <a:pt x="200164" y="241173"/>
                  </a:lnTo>
                  <a:lnTo>
                    <a:pt x="202539" y="242316"/>
                  </a:lnTo>
                  <a:lnTo>
                    <a:pt x="206082" y="242316"/>
                  </a:lnTo>
                  <a:lnTo>
                    <a:pt x="208457" y="243586"/>
                  </a:lnTo>
                  <a:lnTo>
                    <a:pt x="210820" y="243586"/>
                  </a:lnTo>
                  <a:lnTo>
                    <a:pt x="214376" y="244729"/>
                  </a:lnTo>
                  <a:lnTo>
                    <a:pt x="215557" y="238760"/>
                  </a:lnTo>
                  <a:lnTo>
                    <a:pt x="215557" y="226949"/>
                  </a:lnTo>
                  <a:lnTo>
                    <a:pt x="222656" y="228092"/>
                  </a:lnTo>
                  <a:lnTo>
                    <a:pt x="228574" y="228092"/>
                  </a:lnTo>
                  <a:lnTo>
                    <a:pt x="236855" y="229235"/>
                  </a:lnTo>
                  <a:lnTo>
                    <a:pt x="234492" y="220980"/>
                  </a:lnTo>
                  <a:lnTo>
                    <a:pt x="233299" y="215011"/>
                  </a:lnTo>
                  <a:lnTo>
                    <a:pt x="230936" y="209169"/>
                  </a:lnTo>
                  <a:lnTo>
                    <a:pt x="254596" y="205613"/>
                  </a:lnTo>
                  <a:lnTo>
                    <a:pt x="254596" y="204343"/>
                  </a:lnTo>
                  <a:lnTo>
                    <a:pt x="249859" y="198501"/>
                  </a:lnTo>
                  <a:lnTo>
                    <a:pt x="245135" y="193802"/>
                  </a:lnTo>
                  <a:lnTo>
                    <a:pt x="240398" y="187833"/>
                  </a:lnTo>
                  <a:lnTo>
                    <a:pt x="245135" y="185547"/>
                  </a:lnTo>
                  <a:lnTo>
                    <a:pt x="247484" y="185547"/>
                  </a:lnTo>
                  <a:lnTo>
                    <a:pt x="265239" y="178435"/>
                  </a:lnTo>
                  <a:lnTo>
                    <a:pt x="267601" y="177165"/>
                  </a:lnTo>
                  <a:lnTo>
                    <a:pt x="267601" y="176022"/>
                  </a:lnTo>
                  <a:lnTo>
                    <a:pt x="255778" y="170053"/>
                  </a:lnTo>
                  <a:lnTo>
                    <a:pt x="251040" y="166497"/>
                  </a:lnTo>
                  <a:lnTo>
                    <a:pt x="243954" y="162941"/>
                  </a:lnTo>
                  <a:lnTo>
                    <a:pt x="245135" y="162941"/>
                  </a:lnTo>
                  <a:lnTo>
                    <a:pt x="251307" y="159131"/>
                  </a:lnTo>
                  <a:lnTo>
                    <a:pt x="257390" y="155067"/>
                  </a:lnTo>
                  <a:lnTo>
                    <a:pt x="263258" y="150749"/>
                  </a:lnTo>
                  <a:lnTo>
                    <a:pt x="268795" y="146304"/>
                  </a:lnTo>
                  <a:lnTo>
                    <a:pt x="271157" y="144018"/>
                  </a:lnTo>
                  <a:lnTo>
                    <a:pt x="271157" y="141605"/>
                  </a:lnTo>
                  <a:close/>
                </a:path>
                <a:path w="323215" h="359409">
                  <a:moveTo>
                    <a:pt x="289445" y="230632"/>
                  </a:moveTo>
                  <a:lnTo>
                    <a:pt x="288264" y="229489"/>
                  </a:lnTo>
                  <a:lnTo>
                    <a:pt x="278777" y="229489"/>
                  </a:lnTo>
                  <a:lnTo>
                    <a:pt x="275221" y="228219"/>
                  </a:lnTo>
                  <a:lnTo>
                    <a:pt x="269290" y="227076"/>
                  </a:lnTo>
                  <a:lnTo>
                    <a:pt x="264553" y="225806"/>
                  </a:lnTo>
                  <a:lnTo>
                    <a:pt x="258622" y="223520"/>
                  </a:lnTo>
                  <a:lnTo>
                    <a:pt x="252704" y="222250"/>
                  </a:lnTo>
                  <a:lnTo>
                    <a:pt x="246786" y="219837"/>
                  </a:lnTo>
                  <a:lnTo>
                    <a:pt x="239674" y="216281"/>
                  </a:lnTo>
                  <a:lnTo>
                    <a:pt x="240855" y="221107"/>
                  </a:lnTo>
                  <a:lnTo>
                    <a:pt x="242049" y="224663"/>
                  </a:lnTo>
                  <a:lnTo>
                    <a:pt x="242049" y="228219"/>
                  </a:lnTo>
                  <a:lnTo>
                    <a:pt x="243230" y="229489"/>
                  </a:lnTo>
                  <a:lnTo>
                    <a:pt x="244411" y="229489"/>
                  </a:lnTo>
                  <a:lnTo>
                    <a:pt x="249148" y="231902"/>
                  </a:lnTo>
                  <a:lnTo>
                    <a:pt x="255066" y="233045"/>
                  </a:lnTo>
                  <a:lnTo>
                    <a:pt x="260997" y="235458"/>
                  </a:lnTo>
                  <a:lnTo>
                    <a:pt x="259816" y="236601"/>
                  </a:lnTo>
                  <a:lnTo>
                    <a:pt x="258622" y="239014"/>
                  </a:lnTo>
                  <a:lnTo>
                    <a:pt x="247954" y="239014"/>
                  </a:lnTo>
                  <a:lnTo>
                    <a:pt x="244411" y="236601"/>
                  </a:lnTo>
                  <a:lnTo>
                    <a:pt x="238493" y="233045"/>
                  </a:lnTo>
                  <a:lnTo>
                    <a:pt x="232562" y="234188"/>
                  </a:lnTo>
                  <a:lnTo>
                    <a:pt x="225450" y="234188"/>
                  </a:lnTo>
                  <a:lnTo>
                    <a:pt x="225450" y="235458"/>
                  </a:lnTo>
                  <a:lnTo>
                    <a:pt x="232562" y="239014"/>
                  </a:lnTo>
                  <a:lnTo>
                    <a:pt x="238493" y="242570"/>
                  </a:lnTo>
                  <a:lnTo>
                    <a:pt x="245592" y="246253"/>
                  </a:lnTo>
                  <a:lnTo>
                    <a:pt x="251510" y="248666"/>
                  </a:lnTo>
                  <a:lnTo>
                    <a:pt x="257441" y="249809"/>
                  </a:lnTo>
                  <a:lnTo>
                    <a:pt x="263372" y="249809"/>
                  </a:lnTo>
                  <a:lnTo>
                    <a:pt x="288264" y="231902"/>
                  </a:lnTo>
                  <a:lnTo>
                    <a:pt x="289445" y="230632"/>
                  </a:lnTo>
                  <a:close/>
                </a:path>
                <a:path w="323215" h="359409">
                  <a:moveTo>
                    <a:pt x="308127" y="66040"/>
                  </a:moveTo>
                  <a:lnTo>
                    <a:pt x="307136" y="54749"/>
                  </a:lnTo>
                  <a:lnTo>
                    <a:pt x="305917" y="47752"/>
                  </a:lnTo>
                  <a:lnTo>
                    <a:pt x="302285" y="40652"/>
                  </a:lnTo>
                  <a:lnTo>
                    <a:pt x="295021" y="33528"/>
                  </a:lnTo>
                  <a:lnTo>
                    <a:pt x="293814" y="33528"/>
                  </a:lnTo>
                  <a:lnTo>
                    <a:pt x="293814" y="35941"/>
                  </a:lnTo>
                  <a:lnTo>
                    <a:pt x="287007" y="47117"/>
                  </a:lnTo>
                  <a:lnTo>
                    <a:pt x="279400" y="58166"/>
                  </a:lnTo>
                  <a:lnTo>
                    <a:pt x="271132" y="68961"/>
                  </a:lnTo>
                  <a:lnTo>
                    <a:pt x="262293" y="79629"/>
                  </a:lnTo>
                  <a:lnTo>
                    <a:pt x="261073" y="81915"/>
                  </a:lnTo>
                  <a:lnTo>
                    <a:pt x="261073" y="87884"/>
                  </a:lnTo>
                  <a:lnTo>
                    <a:pt x="262293" y="91440"/>
                  </a:lnTo>
                  <a:lnTo>
                    <a:pt x="262293" y="96139"/>
                  </a:lnTo>
                  <a:lnTo>
                    <a:pt x="263499" y="98425"/>
                  </a:lnTo>
                  <a:lnTo>
                    <a:pt x="263499" y="100838"/>
                  </a:lnTo>
                  <a:lnTo>
                    <a:pt x="271945" y="92583"/>
                  </a:lnTo>
                  <a:lnTo>
                    <a:pt x="279260" y="83820"/>
                  </a:lnTo>
                  <a:lnTo>
                    <a:pt x="285661" y="74422"/>
                  </a:lnTo>
                  <a:lnTo>
                    <a:pt x="291388" y="64262"/>
                  </a:lnTo>
                  <a:lnTo>
                    <a:pt x="295021" y="70104"/>
                  </a:lnTo>
                  <a:lnTo>
                    <a:pt x="293814" y="74803"/>
                  </a:lnTo>
                  <a:lnTo>
                    <a:pt x="290169" y="79629"/>
                  </a:lnTo>
                  <a:lnTo>
                    <a:pt x="285178" y="86868"/>
                  </a:lnTo>
                  <a:lnTo>
                    <a:pt x="279412" y="93345"/>
                  </a:lnTo>
                  <a:lnTo>
                    <a:pt x="272948" y="99441"/>
                  </a:lnTo>
                  <a:lnTo>
                    <a:pt x="265925" y="105537"/>
                  </a:lnTo>
                  <a:lnTo>
                    <a:pt x="264718" y="105537"/>
                  </a:lnTo>
                  <a:lnTo>
                    <a:pt x="263499" y="106807"/>
                  </a:lnTo>
                  <a:lnTo>
                    <a:pt x="263499" y="109093"/>
                  </a:lnTo>
                  <a:lnTo>
                    <a:pt x="259867" y="119761"/>
                  </a:lnTo>
                  <a:lnTo>
                    <a:pt x="258648" y="122047"/>
                  </a:lnTo>
                  <a:lnTo>
                    <a:pt x="258648" y="124460"/>
                  </a:lnTo>
                  <a:lnTo>
                    <a:pt x="257441" y="128016"/>
                  </a:lnTo>
                  <a:lnTo>
                    <a:pt x="258648" y="128016"/>
                  </a:lnTo>
                  <a:lnTo>
                    <a:pt x="258648" y="126873"/>
                  </a:lnTo>
                  <a:lnTo>
                    <a:pt x="259867" y="125603"/>
                  </a:lnTo>
                  <a:lnTo>
                    <a:pt x="261073" y="125603"/>
                  </a:lnTo>
                  <a:lnTo>
                    <a:pt x="270637" y="118618"/>
                  </a:lnTo>
                  <a:lnTo>
                    <a:pt x="301498" y="86868"/>
                  </a:lnTo>
                  <a:lnTo>
                    <a:pt x="306070" y="76708"/>
                  </a:lnTo>
                  <a:lnTo>
                    <a:pt x="308127" y="66040"/>
                  </a:lnTo>
                  <a:close/>
                </a:path>
                <a:path w="323215" h="359409">
                  <a:moveTo>
                    <a:pt x="310769" y="195834"/>
                  </a:moveTo>
                  <a:lnTo>
                    <a:pt x="296595" y="196977"/>
                  </a:lnTo>
                  <a:lnTo>
                    <a:pt x="282638" y="197231"/>
                  </a:lnTo>
                  <a:lnTo>
                    <a:pt x="268681" y="196088"/>
                  </a:lnTo>
                  <a:lnTo>
                    <a:pt x="254508" y="193548"/>
                  </a:lnTo>
                  <a:lnTo>
                    <a:pt x="256895" y="196850"/>
                  </a:lnTo>
                  <a:lnTo>
                    <a:pt x="258089" y="199263"/>
                  </a:lnTo>
                  <a:lnTo>
                    <a:pt x="260489" y="202692"/>
                  </a:lnTo>
                  <a:lnTo>
                    <a:pt x="261683" y="202692"/>
                  </a:lnTo>
                  <a:lnTo>
                    <a:pt x="262890" y="203835"/>
                  </a:lnTo>
                  <a:lnTo>
                    <a:pt x="264083" y="203835"/>
                  </a:lnTo>
                  <a:lnTo>
                    <a:pt x="270065" y="204978"/>
                  </a:lnTo>
                  <a:lnTo>
                    <a:pt x="286829" y="204978"/>
                  </a:lnTo>
                  <a:lnTo>
                    <a:pt x="285635" y="206121"/>
                  </a:lnTo>
                  <a:lnTo>
                    <a:pt x="285635" y="207264"/>
                  </a:lnTo>
                  <a:lnTo>
                    <a:pt x="283235" y="211963"/>
                  </a:lnTo>
                  <a:lnTo>
                    <a:pt x="274853" y="211963"/>
                  </a:lnTo>
                  <a:lnTo>
                    <a:pt x="270065" y="210820"/>
                  </a:lnTo>
                  <a:lnTo>
                    <a:pt x="266471" y="209677"/>
                  </a:lnTo>
                  <a:lnTo>
                    <a:pt x="259295" y="209677"/>
                  </a:lnTo>
                  <a:lnTo>
                    <a:pt x="253301" y="210820"/>
                  </a:lnTo>
                  <a:lnTo>
                    <a:pt x="243738" y="213106"/>
                  </a:lnTo>
                  <a:lnTo>
                    <a:pt x="247332" y="214249"/>
                  </a:lnTo>
                  <a:lnTo>
                    <a:pt x="249707" y="215392"/>
                  </a:lnTo>
                  <a:lnTo>
                    <a:pt x="253301" y="216535"/>
                  </a:lnTo>
                  <a:lnTo>
                    <a:pt x="272465" y="220091"/>
                  </a:lnTo>
                  <a:lnTo>
                    <a:pt x="308368" y="204978"/>
                  </a:lnTo>
                  <a:lnTo>
                    <a:pt x="310769" y="200406"/>
                  </a:lnTo>
                  <a:lnTo>
                    <a:pt x="310769" y="195834"/>
                  </a:lnTo>
                  <a:close/>
                </a:path>
                <a:path w="323215" h="359409">
                  <a:moveTo>
                    <a:pt x="322961" y="147828"/>
                  </a:moveTo>
                  <a:lnTo>
                    <a:pt x="285508" y="161544"/>
                  </a:lnTo>
                  <a:lnTo>
                    <a:pt x="265328" y="164592"/>
                  </a:lnTo>
                  <a:lnTo>
                    <a:pt x="261797" y="164592"/>
                  </a:lnTo>
                  <a:lnTo>
                    <a:pt x="261797" y="165735"/>
                  </a:lnTo>
                  <a:lnTo>
                    <a:pt x="262978" y="165735"/>
                  </a:lnTo>
                  <a:lnTo>
                    <a:pt x="266509" y="169291"/>
                  </a:lnTo>
                  <a:lnTo>
                    <a:pt x="273558" y="174117"/>
                  </a:lnTo>
                  <a:lnTo>
                    <a:pt x="273558" y="175260"/>
                  </a:lnTo>
                  <a:lnTo>
                    <a:pt x="274739" y="175260"/>
                  </a:lnTo>
                  <a:lnTo>
                    <a:pt x="279450" y="174117"/>
                  </a:lnTo>
                  <a:lnTo>
                    <a:pt x="284149" y="174117"/>
                  </a:lnTo>
                  <a:lnTo>
                    <a:pt x="288861" y="172974"/>
                  </a:lnTo>
                  <a:lnTo>
                    <a:pt x="292392" y="171704"/>
                  </a:lnTo>
                  <a:lnTo>
                    <a:pt x="301790" y="169291"/>
                  </a:lnTo>
                  <a:lnTo>
                    <a:pt x="301790" y="172974"/>
                  </a:lnTo>
                  <a:lnTo>
                    <a:pt x="299427" y="175260"/>
                  </a:lnTo>
                  <a:lnTo>
                    <a:pt x="297078" y="176530"/>
                  </a:lnTo>
                  <a:lnTo>
                    <a:pt x="291211" y="180086"/>
                  </a:lnTo>
                  <a:lnTo>
                    <a:pt x="285330" y="180086"/>
                  </a:lnTo>
                  <a:lnTo>
                    <a:pt x="279450" y="181229"/>
                  </a:lnTo>
                  <a:lnTo>
                    <a:pt x="272389" y="181229"/>
                  </a:lnTo>
                  <a:lnTo>
                    <a:pt x="268859" y="183642"/>
                  </a:lnTo>
                  <a:lnTo>
                    <a:pt x="267677" y="183642"/>
                  </a:lnTo>
                  <a:lnTo>
                    <a:pt x="267677" y="184912"/>
                  </a:lnTo>
                  <a:lnTo>
                    <a:pt x="260629" y="187198"/>
                  </a:lnTo>
                  <a:lnTo>
                    <a:pt x="255917" y="189611"/>
                  </a:lnTo>
                  <a:lnTo>
                    <a:pt x="260629" y="190881"/>
                  </a:lnTo>
                  <a:lnTo>
                    <a:pt x="270040" y="190881"/>
                  </a:lnTo>
                  <a:lnTo>
                    <a:pt x="277952" y="191262"/>
                  </a:lnTo>
                  <a:lnTo>
                    <a:pt x="317474" y="174752"/>
                  </a:lnTo>
                  <a:lnTo>
                    <a:pt x="321779" y="165735"/>
                  </a:lnTo>
                  <a:lnTo>
                    <a:pt x="322961" y="164592"/>
                  </a:lnTo>
                  <a:lnTo>
                    <a:pt x="322961" y="147828"/>
                  </a:lnTo>
                  <a:close/>
                </a:path>
                <a:path w="323215" h="359409">
                  <a:moveTo>
                    <a:pt x="322961" y="107950"/>
                  </a:moveTo>
                  <a:lnTo>
                    <a:pt x="321767" y="106807"/>
                  </a:lnTo>
                  <a:lnTo>
                    <a:pt x="321767" y="103251"/>
                  </a:lnTo>
                  <a:lnTo>
                    <a:pt x="319392" y="96139"/>
                  </a:lnTo>
                  <a:lnTo>
                    <a:pt x="319392" y="93853"/>
                  </a:lnTo>
                  <a:lnTo>
                    <a:pt x="317004" y="91440"/>
                  </a:lnTo>
                  <a:lnTo>
                    <a:pt x="303669" y="104521"/>
                  </a:lnTo>
                  <a:lnTo>
                    <a:pt x="289013" y="115824"/>
                  </a:lnTo>
                  <a:lnTo>
                    <a:pt x="273431" y="125476"/>
                  </a:lnTo>
                  <a:lnTo>
                    <a:pt x="257441" y="133985"/>
                  </a:lnTo>
                  <a:lnTo>
                    <a:pt x="275310" y="137541"/>
                  </a:lnTo>
                  <a:lnTo>
                    <a:pt x="276504" y="138684"/>
                  </a:lnTo>
                  <a:lnTo>
                    <a:pt x="277698" y="138684"/>
                  </a:lnTo>
                  <a:lnTo>
                    <a:pt x="278892" y="137541"/>
                  </a:lnTo>
                  <a:lnTo>
                    <a:pt x="286016" y="134366"/>
                  </a:lnTo>
                  <a:lnTo>
                    <a:pt x="293027" y="130429"/>
                  </a:lnTo>
                  <a:lnTo>
                    <a:pt x="299897" y="125476"/>
                  </a:lnTo>
                  <a:lnTo>
                    <a:pt x="306285" y="119761"/>
                  </a:lnTo>
                  <a:lnTo>
                    <a:pt x="307467" y="122174"/>
                  </a:lnTo>
                  <a:lnTo>
                    <a:pt x="307467" y="124587"/>
                  </a:lnTo>
                  <a:lnTo>
                    <a:pt x="305092" y="128143"/>
                  </a:lnTo>
                  <a:lnTo>
                    <a:pt x="302704" y="132842"/>
                  </a:lnTo>
                  <a:lnTo>
                    <a:pt x="296760" y="135128"/>
                  </a:lnTo>
                  <a:lnTo>
                    <a:pt x="284848" y="141097"/>
                  </a:lnTo>
                  <a:lnTo>
                    <a:pt x="277698" y="143510"/>
                  </a:lnTo>
                  <a:lnTo>
                    <a:pt x="270548" y="154051"/>
                  </a:lnTo>
                  <a:lnTo>
                    <a:pt x="265785" y="156464"/>
                  </a:lnTo>
                  <a:lnTo>
                    <a:pt x="262204" y="160020"/>
                  </a:lnTo>
                  <a:lnTo>
                    <a:pt x="266979" y="160020"/>
                  </a:lnTo>
                  <a:lnTo>
                    <a:pt x="271741" y="158877"/>
                  </a:lnTo>
                  <a:lnTo>
                    <a:pt x="275310" y="157607"/>
                  </a:lnTo>
                  <a:lnTo>
                    <a:pt x="277698" y="156464"/>
                  </a:lnTo>
                  <a:lnTo>
                    <a:pt x="285711" y="154178"/>
                  </a:lnTo>
                  <a:lnTo>
                    <a:pt x="317436" y="131826"/>
                  </a:lnTo>
                  <a:lnTo>
                    <a:pt x="321500" y="119761"/>
                  </a:lnTo>
                  <a:lnTo>
                    <a:pt x="321767" y="118618"/>
                  </a:lnTo>
                  <a:lnTo>
                    <a:pt x="322961" y="117475"/>
                  </a:lnTo>
                  <a:lnTo>
                    <a:pt x="322961" y="107950"/>
                  </a:lnTo>
                  <a:close/>
                </a:path>
              </a:pathLst>
            </a:custGeom>
            <a:solidFill>
              <a:srgbClr val="1f295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19" name="object 8"/>
            <p:cNvSpPr/>
            <p:nvPr/>
          </p:nvSpPr>
          <p:spPr>
            <a:xfrm>
              <a:off x="550080" y="146160"/>
              <a:ext cx="363960" cy="772560"/>
            </a:xfrm>
            <a:custGeom>
              <a:avLst/>
              <a:gdLst>
                <a:gd name="textAreaLeft" fmla="*/ 0 w 363960"/>
                <a:gd name="textAreaRight" fmla="*/ 364320 w 363960"/>
                <a:gd name="textAreaTop" fmla="*/ 0 h 772560"/>
                <a:gd name="textAreaBottom" fmla="*/ 772920 h 772560"/>
              </a:gdLst>
              <a:ahLst/>
              <a:rect l="textAreaLeft" t="textAreaTop" r="textAreaRight" b="textAreaBottom"/>
              <a:pathLst>
                <a:path w="364490" h="772794">
                  <a:moveTo>
                    <a:pt x="279806" y="0"/>
                  </a:moveTo>
                  <a:lnTo>
                    <a:pt x="278625" y="0"/>
                  </a:lnTo>
                  <a:lnTo>
                    <a:pt x="278625" y="537591"/>
                  </a:lnTo>
                  <a:lnTo>
                    <a:pt x="277101" y="549656"/>
                  </a:lnTo>
                  <a:lnTo>
                    <a:pt x="272694" y="560705"/>
                  </a:lnTo>
                  <a:lnTo>
                    <a:pt x="265620" y="569976"/>
                  </a:lnTo>
                  <a:lnTo>
                    <a:pt x="256095" y="576707"/>
                  </a:lnTo>
                  <a:lnTo>
                    <a:pt x="0" y="727456"/>
                  </a:lnTo>
                  <a:lnTo>
                    <a:pt x="79438" y="772541"/>
                  </a:lnTo>
                  <a:lnTo>
                    <a:pt x="310629" y="641985"/>
                  </a:lnTo>
                  <a:lnTo>
                    <a:pt x="349313" y="602869"/>
                  </a:lnTo>
                  <a:lnTo>
                    <a:pt x="363943" y="549656"/>
                  </a:lnTo>
                  <a:lnTo>
                    <a:pt x="363982" y="66421"/>
                  </a:lnTo>
                  <a:lnTo>
                    <a:pt x="360946" y="50926"/>
                  </a:lnTo>
                  <a:lnTo>
                    <a:pt x="352120" y="36956"/>
                  </a:lnTo>
                  <a:lnTo>
                    <a:pt x="337972" y="24892"/>
                  </a:lnTo>
                  <a:lnTo>
                    <a:pt x="318922" y="15367"/>
                  </a:lnTo>
                  <a:lnTo>
                    <a:pt x="279806" y="0"/>
                  </a:lnTo>
                  <a:close/>
                </a:path>
              </a:pathLst>
            </a:custGeom>
            <a:solidFill>
              <a:srgbClr val="0885b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0" name="object 9"/>
            <p:cNvSpPr/>
            <p:nvPr/>
          </p:nvSpPr>
          <p:spPr>
            <a:xfrm>
              <a:off x="180000" y="48600"/>
              <a:ext cx="650520" cy="216000"/>
            </a:xfrm>
            <a:custGeom>
              <a:avLst/>
              <a:gdLst>
                <a:gd name="textAreaLeft" fmla="*/ 0 w 650520"/>
                <a:gd name="textAreaRight" fmla="*/ 650880 w 650520"/>
                <a:gd name="textAreaTop" fmla="*/ 0 h 216000"/>
                <a:gd name="textAreaBottom" fmla="*/ 216360 h 216000"/>
              </a:gdLst>
              <a:ahLst/>
              <a:rect l="textAreaLeft" t="textAreaTop" r="textAreaRight" b="textAreaBottom"/>
              <a:pathLst>
                <a:path w="650875" h="216535">
                  <a:moveTo>
                    <a:pt x="365645" y="0"/>
                  </a:moveTo>
                  <a:lnTo>
                    <a:pt x="313283" y="8889"/>
                  </a:lnTo>
                  <a:lnTo>
                    <a:pt x="43903" y="112013"/>
                  </a:lnTo>
                  <a:lnTo>
                    <a:pt x="11264" y="133603"/>
                  </a:lnTo>
                  <a:lnTo>
                    <a:pt x="0" y="163067"/>
                  </a:lnTo>
                  <a:lnTo>
                    <a:pt x="0" y="216407"/>
                  </a:lnTo>
                  <a:lnTo>
                    <a:pt x="344144" y="84708"/>
                  </a:lnTo>
                  <a:lnTo>
                    <a:pt x="355384" y="82168"/>
                  </a:lnTo>
                  <a:lnTo>
                    <a:pt x="367284" y="81279"/>
                  </a:lnTo>
                  <a:lnTo>
                    <a:pt x="379183" y="82168"/>
                  </a:lnTo>
                  <a:lnTo>
                    <a:pt x="390423" y="84708"/>
                  </a:lnTo>
                  <a:lnTo>
                    <a:pt x="650316" y="183133"/>
                  </a:lnTo>
                  <a:lnTo>
                    <a:pt x="650316" y="96647"/>
                  </a:lnTo>
                  <a:lnTo>
                    <a:pt x="418896" y="8889"/>
                  </a:lnTo>
                  <a:lnTo>
                    <a:pt x="392887" y="2158"/>
                  </a:lnTo>
                  <a:lnTo>
                    <a:pt x="365645" y="0"/>
                  </a:lnTo>
                  <a:close/>
                </a:path>
              </a:pathLst>
            </a:custGeom>
            <a:solidFill>
              <a:srgbClr val="0e477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21" name="object 10"/>
            <p:cNvSpPr/>
            <p:nvPr/>
          </p:nvSpPr>
          <p:spPr>
            <a:xfrm>
              <a:off x="178200" y="234720"/>
              <a:ext cx="452520" cy="720360"/>
            </a:xfrm>
            <a:custGeom>
              <a:avLst/>
              <a:gdLst>
                <a:gd name="textAreaLeft" fmla="*/ 0 w 452520"/>
                <a:gd name="textAreaRight" fmla="*/ 452880 w 452520"/>
                <a:gd name="textAreaTop" fmla="*/ 0 h 720360"/>
                <a:gd name="textAreaBottom" fmla="*/ 720720 h 720360"/>
              </a:gdLst>
              <a:ahLst/>
              <a:rect l="textAreaLeft" t="textAreaTop" r="textAreaRight" b="textAreaBottom"/>
              <a:pathLst>
                <a:path w="452755" h="720725">
                  <a:moveTo>
                    <a:pt x="83134" y="0"/>
                  </a:moveTo>
                  <a:lnTo>
                    <a:pt x="1193" y="30860"/>
                  </a:lnTo>
                  <a:lnTo>
                    <a:pt x="1193" y="58165"/>
                  </a:lnTo>
                  <a:lnTo>
                    <a:pt x="0" y="58165"/>
                  </a:lnTo>
                  <a:lnTo>
                    <a:pt x="0" y="461009"/>
                  </a:lnTo>
                  <a:lnTo>
                    <a:pt x="3670" y="488823"/>
                  </a:lnTo>
                  <a:lnTo>
                    <a:pt x="31064" y="536448"/>
                  </a:lnTo>
                  <a:lnTo>
                    <a:pt x="321856" y="708025"/>
                  </a:lnTo>
                  <a:lnTo>
                    <a:pt x="366979" y="720470"/>
                  </a:lnTo>
                  <a:lnTo>
                    <a:pt x="390004" y="717423"/>
                  </a:lnTo>
                  <a:lnTo>
                    <a:pt x="412127" y="708025"/>
                  </a:lnTo>
                  <a:lnTo>
                    <a:pt x="452501" y="685545"/>
                  </a:lnTo>
                  <a:lnTo>
                    <a:pt x="106895" y="485901"/>
                  </a:lnTo>
                  <a:lnTo>
                    <a:pt x="97345" y="478408"/>
                  </a:lnTo>
                  <a:lnTo>
                    <a:pt x="90258" y="468883"/>
                  </a:lnTo>
                  <a:lnTo>
                    <a:pt x="85852" y="458088"/>
                  </a:lnTo>
                  <a:lnTo>
                    <a:pt x="84328" y="446658"/>
                  </a:lnTo>
                  <a:lnTo>
                    <a:pt x="83134" y="0"/>
                  </a:lnTo>
                  <a:close/>
                </a:path>
              </a:pathLst>
            </a:custGeom>
            <a:solidFill>
              <a:srgbClr val="2aaae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22" name="object 11"/>
          <p:cNvSpPr/>
          <p:nvPr/>
        </p:nvSpPr>
        <p:spPr>
          <a:xfrm>
            <a:off x="11904480" y="66600"/>
            <a:ext cx="95400" cy="16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0" lang="ru-RU" sz="1000" spc="-52" strike="noStrike">
                <a:solidFill>
                  <a:srgbClr val="888888"/>
                </a:solidFill>
                <a:latin typeface="Arial MT"/>
              </a:rPr>
              <a:t>2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TextBox 13"/>
          <p:cNvSpPr/>
          <p:nvPr/>
        </p:nvSpPr>
        <p:spPr>
          <a:xfrm>
            <a:off x="1434960" y="888120"/>
            <a:ext cx="763956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chemeClr val="accent1"/>
                </a:solidFill>
                <a:latin typeface="Times New Roman"/>
              </a:rPr>
              <a:t>Утверждено 53 ИТС по НДТ,  в т.ч. 13 межотраслевых справочника 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24" name="Таблица 14"/>
          <p:cNvGraphicFramePr/>
          <p:nvPr/>
        </p:nvGraphicFramePr>
        <p:xfrm>
          <a:off x="592200" y="1535040"/>
          <a:ext cx="11007360" cy="482400"/>
        </p:xfrm>
        <a:graphic>
          <a:graphicData uri="http://schemas.openxmlformats.org/drawingml/2006/table">
            <a:tbl>
              <a:tblPr/>
              <a:tblGrid>
                <a:gridCol w="11007720"/>
              </a:tblGrid>
              <a:tr h="482400"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«Горнодобывающая промышленность. Общие процессы и методы»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25" name="Таблица 15"/>
          <p:cNvGraphicFramePr/>
          <p:nvPr/>
        </p:nvGraphicFramePr>
        <p:xfrm>
          <a:off x="611640" y="2229120"/>
          <a:ext cx="11007360" cy="304920"/>
        </p:xfrm>
        <a:graphic>
          <a:graphicData uri="http://schemas.openxmlformats.org/drawingml/2006/table">
            <a:tbl>
              <a:tblPr/>
              <a:tblGrid>
                <a:gridCol w="8701200"/>
                <a:gridCol w="2306160"/>
              </a:tblGrid>
              <a:tr h="0"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«Размещение отходов производства и потребления» 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59400" rIns="59400" tIns="29520" bIns="2952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2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 marL="59400" marR="594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26" name="Таблица 16"/>
          <p:cNvGraphicFramePr/>
          <p:nvPr/>
        </p:nvGraphicFramePr>
        <p:xfrm>
          <a:off x="637200" y="2604240"/>
          <a:ext cx="11007360" cy="272520"/>
        </p:xfrm>
        <a:graphic>
          <a:graphicData uri="http://schemas.openxmlformats.org/drawingml/2006/table">
            <a:tbl>
              <a:tblPr/>
              <a:tblGrid>
                <a:gridCol w="11007720"/>
              </a:tblGrid>
              <a:tr h="237960">
                <a:tc>
                  <a:txBody>
                    <a:bodyPr lIns="59400" rIns="59400" tIns="29520" bIns="2952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accent1"/>
                          </a:solidFill>
                          <a:latin typeface="Calibri"/>
                        </a:rPr>
                        <a:t>«Общие принципы производственного экологического контроля и его метрологического обеспечения» 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9400" marR="594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27" name="Таблица 17"/>
          <p:cNvGraphicFramePr/>
          <p:nvPr/>
        </p:nvGraphicFramePr>
        <p:xfrm>
          <a:off x="667440" y="1913400"/>
          <a:ext cx="11007360" cy="272520"/>
        </p:xfrm>
        <a:graphic>
          <a:graphicData uri="http://schemas.openxmlformats.org/drawingml/2006/table">
            <a:tbl>
              <a:tblPr/>
              <a:tblGrid>
                <a:gridCol w="11007720"/>
              </a:tblGrid>
              <a:tr h="237960">
                <a:tc>
                  <a:txBody>
                    <a:bodyPr lIns="59400" rIns="59400" tIns="29520" bIns="2952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«Утилизация и обезвреживание отходов (кроме термических способов)»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9400" marR="594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28" name="Таблица 18"/>
          <p:cNvGraphicFramePr/>
          <p:nvPr/>
        </p:nvGraphicFramePr>
        <p:xfrm>
          <a:off x="656640" y="3048120"/>
          <a:ext cx="11007360" cy="272520"/>
        </p:xfrm>
        <a:graphic>
          <a:graphicData uri="http://schemas.openxmlformats.org/drawingml/2006/table">
            <a:tbl>
              <a:tblPr/>
              <a:tblGrid>
                <a:gridCol w="11007720"/>
              </a:tblGrid>
              <a:tr h="199800">
                <a:tc>
                  <a:txBody>
                    <a:bodyPr lIns="59400" rIns="59400" tIns="29520" bIns="2952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«Очистка сточных вод при производстве продукции (товаров), выполнении работ и оказании услуг на крупных предприятиях»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9400" marR="594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29" name="Таблица 19"/>
          <p:cNvGraphicFramePr/>
          <p:nvPr/>
        </p:nvGraphicFramePr>
        <p:xfrm>
          <a:off x="641880" y="3364200"/>
          <a:ext cx="11007360" cy="272520"/>
        </p:xfrm>
        <a:graphic>
          <a:graphicData uri="http://schemas.openxmlformats.org/drawingml/2006/table">
            <a:tbl>
              <a:tblPr/>
              <a:tblGrid>
                <a:gridCol w="11007720"/>
              </a:tblGrid>
              <a:tr h="237960">
                <a:tc>
                  <a:txBody>
                    <a:bodyPr lIns="59400" rIns="59400" tIns="29520" bIns="2952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«Промышленные системы охлаждения»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9400" marR="594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30" name="Таблица 20"/>
          <p:cNvGraphicFramePr/>
          <p:nvPr/>
        </p:nvGraphicFramePr>
        <p:xfrm>
          <a:off x="592200" y="3722040"/>
          <a:ext cx="11007360" cy="485640"/>
        </p:xfrm>
        <a:graphic>
          <a:graphicData uri="http://schemas.openxmlformats.org/drawingml/2006/table">
            <a:tbl>
              <a:tblPr/>
              <a:tblGrid>
                <a:gridCol w="11007720"/>
              </a:tblGrid>
              <a:tr h="416520">
                <a:tc>
                  <a:txBody>
                    <a:bodyPr lIns="59400" rIns="59400" tIns="29520" bIns="2952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accent1"/>
                          </a:solidFill>
                          <a:latin typeface="Calibri"/>
                        </a:rPr>
                        <a:t>«Очистка выбросов вредных (загрязняющих) веществ в атмосферный воздух при производстве продукции (товаров), а также при проведении работ и оказании услуг на крупных предприятиях»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9400" marR="594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31" name="Таблица 21"/>
          <p:cNvGraphicFramePr/>
          <p:nvPr/>
        </p:nvGraphicFramePr>
        <p:xfrm>
          <a:off x="656640" y="4703760"/>
          <a:ext cx="11007360" cy="272520"/>
        </p:xfrm>
        <a:graphic>
          <a:graphicData uri="http://schemas.openxmlformats.org/drawingml/2006/table">
            <a:tbl>
              <a:tblPr/>
              <a:tblGrid>
                <a:gridCol w="11007720"/>
              </a:tblGrid>
              <a:tr h="237960">
                <a:tc>
                  <a:txBody>
                    <a:bodyPr lIns="59400" rIns="59400" tIns="29520" bIns="2952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«Обработка поверхностей, предметов или продукции органическими растворителями»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9400" marR="594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32" name="Таблица 22"/>
          <p:cNvGraphicFramePr/>
          <p:nvPr/>
        </p:nvGraphicFramePr>
        <p:xfrm>
          <a:off x="643680" y="5166000"/>
          <a:ext cx="11007360" cy="272520"/>
        </p:xfrm>
        <a:graphic>
          <a:graphicData uri="http://schemas.openxmlformats.org/drawingml/2006/table">
            <a:tbl>
              <a:tblPr/>
              <a:tblGrid>
                <a:gridCol w="11007720"/>
              </a:tblGrid>
              <a:tr h="237960">
                <a:tc>
                  <a:txBody>
                    <a:bodyPr lIns="59400" rIns="59400" tIns="29520" bIns="2952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«Обработка поверхностей металлов и пластмасс с использованием электролитических или химических процессов»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9400" marR="594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33" name="Таблица 23"/>
          <p:cNvGraphicFramePr/>
          <p:nvPr/>
        </p:nvGraphicFramePr>
        <p:xfrm>
          <a:off x="619200" y="4254480"/>
          <a:ext cx="11007360" cy="272520"/>
        </p:xfrm>
        <a:graphic>
          <a:graphicData uri="http://schemas.openxmlformats.org/drawingml/2006/table">
            <a:tbl>
              <a:tblPr/>
              <a:tblGrid>
                <a:gridCol w="11007720"/>
              </a:tblGrid>
              <a:tr h="237960">
                <a:tc>
                  <a:txBody>
                    <a:bodyPr lIns="59400" rIns="59400" tIns="29520" bIns="2952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«Сокращение выбросов загрязняющих веществ, сбросов загрязняющих веществ при хранении и складировании товаров (грузов)»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9400" marR="594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34" name="Таблица 24"/>
          <p:cNvGraphicFramePr/>
          <p:nvPr/>
        </p:nvGraphicFramePr>
        <p:xfrm>
          <a:off x="619200" y="5628600"/>
          <a:ext cx="11007360" cy="272520"/>
        </p:xfrm>
        <a:graphic>
          <a:graphicData uri="http://schemas.openxmlformats.org/drawingml/2006/table">
            <a:tbl>
              <a:tblPr/>
              <a:tblGrid>
                <a:gridCol w="11007720"/>
              </a:tblGrid>
              <a:tr h="237960">
                <a:tc>
                  <a:txBody>
                    <a:bodyPr lIns="59400" rIns="59400" tIns="29520" bIns="2952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«Системы обработки (обращения) со сточными водами и отходящими газами в химической промышленности»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9400" marR="594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35" name="Таблица 25"/>
          <p:cNvGraphicFramePr/>
          <p:nvPr/>
        </p:nvGraphicFramePr>
        <p:xfrm>
          <a:off x="656640" y="6008760"/>
          <a:ext cx="11007360" cy="335880"/>
        </p:xfrm>
        <a:graphic>
          <a:graphicData uri="http://schemas.openxmlformats.org/drawingml/2006/table">
            <a:tbl>
              <a:tblPr/>
              <a:tblGrid>
                <a:gridCol w="11007720"/>
              </a:tblGrid>
              <a:tr h="335880">
                <a:tc>
                  <a:txBody>
                    <a:bodyPr lIns="59400" rIns="59400" tIns="29520" bIns="2952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«Повышение энергетической эффективности при осуществлении хозяйственной и (или) иной деятельности»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9400" marR="594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36" name="Таблица 26"/>
          <p:cNvGraphicFramePr/>
          <p:nvPr/>
        </p:nvGraphicFramePr>
        <p:xfrm>
          <a:off x="619200" y="6490440"/>
          <a:ext cx="11007360" cy="272520"/>
        </p:xfrm>
        <a:graphic>
          <a:graphicData uri="http://schemas.openxmlformats.org/drawingml/2006/table">
            <a:tbl>
              <a:tblPr/>
              <a:tblGrid>
                <a:gridCol w="11007720"/>
              </a:tblGrid>
              <a:tr h="237960">
                <a:tc>
                  <a:txBody>
                    <a:bodyPr lIns="59400" rIns="59400" tIns="29520" bIns="2952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«Ликвидация объектов накопленного экологического вреда»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9400" marR="594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/>
          </p:nvPr>
        </p:nvSpPr>
        <p:spPr>
          <a:xfrm>
            <a:off x="404640" y="279000"/>
            <a:ext cx="11253600" cy="3175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0" rIns="0" tIns="0" bIns="0" anchor="t">
            <a:noAutofit/>
          </a:bodyPr>
          <a:p>
            <a:pPr indent="0" algn="ctr">
              <a:lnSpc>
                <a:spcPct val="100000"/>
              </a:lnSpc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indent="0" algn="just">
              <a:lnSpc>
                <a:spcPct val="100000"/>
              </a:lnSpc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indent="0" algn="just">
              <a:lnSpc>
                <a:spcPct val="100000"/>
              </a:lnSpc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8" name="object 2"/>
          <p:cNvSpPr/>
          <p:nvPr/>
        </p:nvSpPr>
        <p:spPr>
          <a:xfrm>
            <a:off x="76320" y="47160"/>
            <a:ext cx="12115440" cy="28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1800" spc="-1" strike="noStrike">
                <a:solidFill>
                  <a:schemeClr val="accent1"/>
                </a:solidFill>
                <a:latin typeface="Calibri"/>
              </a:rPr>
              <a:t>Дополнительные виды деятельности при добыче нефти и соответствующие им справочники НДТ в  ИТС 28-2021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Прямоугольник 1"/>
          <p:cNvSpPr/>
          <p:nvPr/>
        </p:nvSpPr>
        <p:spPr>
          <a:xfrm>
            <a:off x="763560" y="411840"/>
            <a:ext cx="10494360" cy="639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Arial"/>
              </a:rPr>
              <a:t>Очистка сточных вод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ИТС НДТ 8 «Очистка сточных вод при производстве продукции (товаров), выполнении работ и оказании услуг на крупных предприятиях»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Arial"/>
              </a:rPr>
              <a:t>Обращение с отходами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ИТС НДТ 9 «Утилизация и обезвреживание отходов термическими способами» ИТС НДТ 15 «Утилизация и обезвреживание отходов (кроме обезвреживания термическим способом (сжигание отходов)» ИТС НДТ 17 «Размещение отходов производства и потребления»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Arial"/>
              </a:rPr>
              <a:t>Промышленные системы охлаждения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ИТС НДТ 20 «Промышленные системы охлаждения»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Arial"/>
              </a:rPr>
              <a:t>Очистка выбросов загрязняющих веществ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ИТС НДТ 22 «Очистка выбросов вредных (загрязняющих) веществ в атмосферный воздух при производстве продукции (товаров), а также при проведении работ и оказании услуг на крупных предприятиях»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Arial"/>
              </a:rPr>
              <a:t>Производственный экологический контроль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ИТС НДТ 22.1 «Общие принципы производственного экологического контроля и его метрологического обеспечения» Производство энергии ИТС НДТ 38 «Сжигание топлива на крупных установках в целях производства энергии»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Arial"/>
              </a:rPr>
              <a:t>Хранение и складирование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/>
                </a:solidFill>
                <a:latin typeface="Arial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ИТС НДТ 46 «Сокращение выбросов загрязняющих веществ, сбросов загрязняющих веществ при хранении и складировании товаров (грузов)»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ru-RU" sz="1800" spc="-1" strike="noStrike">
                <a:solidFill>
                  <a:schemeClr val="accent1"/>
                </a:solidFill>
                <a:latin typeface="Arial"/>
              </a:rPr>
              <a:t>Энергоэффективность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ИТС НДТ 48 «Повышение энергетической эффективности при 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при осуществлении хозяйственной и (или) иной деятельности»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2393</TotalTime>
  <Application>LibreOffice/7.5.6.2$Linux_X86_64 LibreOffice_project/50$Build-2</Application>
  <AppVersion>15.0000</AppVersion>
  <Words>5655</Words>
  <Paragraphs>628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2023-11-10T10:38:59Z</dcterms:created>
  <dc:creator>Семенычева Надежда Евгеньевна</dc:creator>
  <dc:description/>
  <dc:language>ru-RU</dc:language>
  <cp:lastModifiedBy>Попова Елена Евгеньевна</cp:lastModifiedBy>
  <cp:lastPrinted>2023-11-16T13:54:11Z</cp:lastPrinted>
  <dcterms:modified xsi:type="dcterms:W3CDTF">2024-04-05T09:05:38Z</dcterms:modified>
  <cp:revision>77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2022-12-01T00:00:00Z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2023-11-10T00:00:00Z</vt:filetime>
  </property>
  <property fmtid="{D5CDD505-2E9C-101B-9397-08002B2CF9AE}" pid="5" name="Notes">
    <vt:i4>5</vt:i4>
  </property>
  <property fmtid="{D5CDD505-2E9C-101B-9397-08002B2CF9AE}" pid="6" name="PresentationFormat">
    <vt:lpwstr>Широкоэкранный</vt:lpwstr>
  </property>
  <property fmtid="{D5CDD505-2E9C-101B-9397-08002B2CF9AE}" pid="7" name="Producer">
    <vt:lpwstr>Microsoft® PowerPoint® 2013</vt:lpwstr>
  </property>
  <property fmtid="{D5CDD505-2E9C-101B-9397-08002B2CF9AE}" pid="8" name="Slides">
    <vt:i4>37</vt:i4>
  </property>
</Properties>
</file>